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80B2-5E0F-4A70-B368-2F24B4BFF6F6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D72C-E1C5-4064-A176-F46D037A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80B2-5E0F-4A70-B368-2F24B4BFF6F6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D72C-E1C5-4064-A176-F46D037A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5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80B2-5E0F-4A70-B368-2F24B4BFF6F6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D72C-E1C5-4064-A176-F46D037A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9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80B2-5E0F-4A70-B368-2F24B4BFF6F6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D72C-E1C5-4064-A176-F46D037A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3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80B2-5E0F-4A70-B368-2F24B4BFF6F6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D72C-E1C5-4064-A176-F46D037A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0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80B2-5E0F-4A70-B368-2F24B4BFF6F6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D72C-E1C5-4064-A176-F46D037A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3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80B2-5E0F-4A70-B368-2F24B4BFF6F6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D72C-E1C5-4064-A176-F46D037A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3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80B2-5E0F-4A70-B368-2F24B4BFF6F6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D72C-E1C5-4064-A176-F46D037A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6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80B2-5E0F-4A70-B368-2F24B4BFF6F6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D72C-E1C5-4064-A176-F46D037A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3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80B2-5E0F-4A70-B368-2F24B4BFF6F6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D72C-E1C5-4064-A176-F46D037A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6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80B2-5E0F-4A70-B368-2F24B4BFF6F6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D72C-E1C5-4064-A176-F46D037A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4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80B2-5E0F-4A70-B368-2F24B4BFF6F6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D72C-E1C5-4064-A176-F46D037A3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6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Conservative ideology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Believing in the value of established and traditional practices in politics and society</a:t>
            </a:r>
          </a:p>
          <a:p>
            <a:r>
              <a:rPr lang="en-US" dirty="0" smtClean="0"/>
              <a:t>Tending or disposed to maintain existing views, conditions, or institutions</a:t>
            </a:r>
          </a:p>
          <a:p>
            <a:r>
              <a:rPr lang="en-US" dirty="0" smtClean="0"/>
              <a:t>Favoring economic freedoms for individuals and businesses that allow markets to work with little interference from the government</a:t>
            </a:r>
          </a:p>
          <a:p>
            <a:r>
              <a:rPr lang="en-US" dirty="0" smtClean="0"/>
              <a:t>Tend to support the Republican party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22551" y="6176963"/>
            <a:ext cx="5731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http://www.merriam-webster.com/dictionary/conservative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4563" y="13995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1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Liberal ideology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Believing that government should be active in supporting social and political change</a:t>
            </a:r>
          </a:p>
          <a:p>
            <a:r>
              <a:rPr lang="en-US" dirty="0" smtClean="0"/>
              <a:t>Not opposed to new ideas or ways of behaving</a:t>
            </a:r>
            <a:r>
              <a:rPr lang="en-US" smtClean="0"/>
              <a:t>; willing to </a:t>
            </a:r>
            <a:r>
              <a:rPr lang="en-US" dirty="0" smtClean="0"/>
              <a:t>change established views or policies</a:t>
            </a:r>
          </a:p>
          <a:p>
            <a:r>
              <a:rPr lang="en-US" dirty="0" smtClean="0"/>
              <a:t>Favoring the use of government to promote economic fairness and security which free markets may not always deliver</a:t>
            </a:r>
          </a:p>
          <a:p>
            <a:r>
              <a:rPr lang="en-US" dirty="0" smtClean="0"/>
              <a:t>Tend to support the Democratic party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76077" y="6176963"/>
            <a:ext cx="5249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http://www.merriam-webster.com/dictionary/liberal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4563" y="13995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53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Republican Party </a:t>
            </a:r>
            <a:r>
              <a:rPr lang="en-US" dirty="0" smtClean="0"/>
              <a:t>basic economic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Generally lower taxes and reduce spending</a:t>
            </a:r>
          </a:p>
          <a:p>
            <a:r>
              <a:rPr lang="en-US" dirty="0" smtClean="0"/>
              <a:t>Sensible business regulations</a:t>
            </a:r>
          </a:p>
          <a:p>
            <a:r>
              <a:rPr lang="en-US" dirty="0" smtClean="0"/>
              <a:t>Oppose interventionist policies in the market</a:t>
            </a:r>
          </a:p>
          <a:p>
            <a:r>
              <a:rPr lang="en-US" dirty="0" smtClean="0"/>
              <a:t>Small businesses are the heart of the economy</a:t>
            </a:r>
          </a:p>
          <a:p>
            <a:r>
              <a:rPr lang="en-US" dirty="0" smtClean="0"/>
              <a:t>Cut corporate taxes</a:t>
            </a:r>
          </a:p>
          <a:p>
            <a:r>
              <a:rPr lang="en-US" dirty="0" smtClean="0"/>
              <a:t>The Federal Reserve </a:t>
            </a:r>
            <a:r>
              <a:rPr lang="en-US" smtClean="0"/>
              <a:t>needs more </a:t>
            </a:r>
            <a:r>
              <a:rPr lang="en-US" dirty="0" smtClean="0"/>
              <a:t>oversight</a:t>
            </a:r>
          </a:p>
          <a:p>
            <a:r>
              <a:rPr lang="en-US" dirty="0" smtClean="0"/>
              <a:t>The government should have a balanced budget</a:t>
            </a:r>
          </a:p>
          <a:p>
            <a:r>
              <a:rPr lang="en-US" dirty="0" smtClean="0"/>
              <a:t>Against wealth redistribution</a:t>
            </a:r>
          </a:p>
          <a:p>
            <a:r>
              <a:rPr lang="en-US" dirty="0" smtClean="0"/>
              <a:t>Pro military spending</a:t>
            </a:r>
          </a:p>
          <a:p>
            <a:r>
              <a:rPr lang="en-US" dirty="0" smtClean="0"/>
              <a:t>Individual responsibility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74833" y="6311900"/>
            <a:ext cx="3334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http://www.republicanviews.org/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4563" y="13995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1.3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67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Democratic Party </a:t>
            </a:r>
            <a:r>
              <a:rPr lang="en-US" dirty="0" smtClean="0"/>
              <a:t>basic economic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Taxes should be raised on the wealthy, lowered on the poor</a:t>
            </a:r>
          </a:p>
          <a:p>
            <a:r>
              <a:rPr lang="en-US" dirty="0" smtClean="0"/>
              <a:t>Pro minimum wage</a:t>
            </a:r>
          </a:p>
          <a:p>
            <a:r>
              <a:rPr lang="en-US" dirty="0" smtClean="0"/>
              <a:t>Wealth redistribution is necessary</a:t>
            </a:r>
          </a:p>
          <a:p>
            <a:r>
              <a:rPr lang="en-US" dirty="0" smtClean="0"/>
              <a:t>Government should spend more on social programs, less on military</a:t>
            </a:r>
          </a:p>
          <a:p>
            <a:r>
              <a:rPr lang="en-US" dirty="0" smtClean="0"/>
              <a:t>Provide a safety net to workers</a:t>
            </a:r>
          </a:p>
          <a:p>
            <a:r>
              <a:rPr lang="en-US" dirty="0" smtClean="0"/>
              <a:t>Regulations are needed to protect citizens</a:t>
            </a:r>
          </a:p>
          <a:p>
            <a:r>
              <a:rPr lang="en-US" dirty="0" smtClean="0"/>
              <a:t>Support universal health care</a:t>
            </a:r>
          </a:p>
          <a:p>
            <a:r>
              <a:rPr lang="en-US" dirty="0" smtClean="0"/>
              <a:t>College should be affordable to all</a:t>
            </a:r>
          </a:p>
          <a:p>
            <a:r>
              <a:rPr lang="en-US" dirty="0" smtClean="0"/>
              <a:t>Society should take care of those who cannot take care of themselves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4563" y="13995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1.4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7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246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Conservative ideology</vt:lpstr>
      <vt:lpstr>Liberal ideology</vt:lpstr>
      <vt:lpstr>Republican Party basic economic beliefs</vt:lpstr>
      <vt:lpstr>Democratic Party basic economic beliefs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Conservative</dc:title>
  <dc:creator>Bacon,Scott Price</dc:creator>
  <cp:lastModifiedBy>Rochelle Diogenes</cp:lastModifiedBy>
  <cp:revision>16</cp:revision>
  <cp:lastPrinted>2016-01-27T17:09:17Z</cp:lastPrinted>
  <dcterms:created xsi:type="dcterms:W3CDTF">2016-01-26T20:54:00Z</dcterms:created>
  <dcterms:modified xsi:type="dcterms:W3CDTF">2016-08-04T18:56:35Z</dcterms:modified>
</cp:coreProperties>
</file>