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8" r:id="rId1"/>
  </p:sldMasterIdLst>
  <p:notesMasterIdLst>
    <p:notesMasterId r:id="rId22"/>
  </p:notesMasterIdLst>
  <p:sldIdLst>
    <p:sldId id="273" r:id="rId2"/>
    <p:sldId id="274" r:id="rId3"/>
    <p:sldId id="11626" r:id="rId4"/>
    <p:sldId id="11627" r:id="rId5"/>
    <p:sldId id="257" r:id="rId6"/>
    <p:sldId id="269" r:id="rId7"/>
    <p:sldId id="308" r:id="rId8"/>
    <p:sldId id="262" r:id="rId9"/>
    <p:sldId id="275" r:id="rId10"/>
    <p:sldId id="302" r:id="rId11"/>
    <p:sldId id="261" r:id="rId12"/>
    <p:sldId id="307" r:id="rId13"/>
    <p:sldId id="304" r:id="rId14"/>
    <p:sldId id="265" r:id="rId15"/>
    <p:sldId id="306" r:id="rId16"/>
    <p:sldId id="310" r:id="rId17"/>
    <p:sldId id="11628" r:id="rId18"/>
    <p:sldId id="271" r:id="rId19"/>
    <p:sldId id="272"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1A946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F30718-3801-44EB-BCBE-E46C83F932B9}" v="71" dt="2026-10-02T01:44:22.8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7725" autoAdjust="0"/>
  </p:normalViewPr>
  <p:slideViewPr>
    <p:cSldViewPr>
      <p:cViewPr varScale="1">
        <p:scale>
          <a:sx n="56" d="100"/>
          <a:sy n="56" d="100"/>
        </p:scale>
        <p:origin x="2218" y="3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198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Cookson" userId="ca3a0789-b855-405c-9d2a-912abc57193b" providerId="ADAL" clId="{DABA9EDD-2C11-47D8-9D08-55734C5D18DD}"/>
    <pc:docChg chg="undo custSel addSld delSld modSld sldOrd">
      <pc:chgData name="Ruth Cookson" userId="ca3a0789-b855-405c-9d2a-912abc57193b" providerId="ADAL" clId="{DABA9EDD-2C11-47D8-9D08-55734C5D18DD}" dt="2026-10-02T01:44:55.707" v="300" actId="403"/>
      <pc:docMkLst>
        <pc:docMk/>
      </pc:docMkLst>
      <pc:sldChg chg="modSp del modNotesTx">
        <pc:chgData name="Ruth Cookson" userId="ca3a0789-b855-405c-9d2a-912abc57193b" providerId="ADAL" clId="{DABA9EDD-2C11-47D8-9D08-55734C5D18DD}" dt="2026-10-02T01:19:30.819" v="76" actId="47"/>
        <pc:sldMkLst>
          <pc:docMk/>
          <pc:sldMk cId="0" sldId="256"/>
        </pc:sldMkLst>
        <pc:spChg chg="mod">
          <ac:chgData name="Ruth Cookson" userId="ca3a0789-b855-405c-9d2a-912abc57193b" providerId="ADAL" clId="{DABA9EDD-2C11-47D8-9D08-55734C5D18DD}" dt="2026-10-02T01:19:22.682" v="75" actId="6549"/>
          <ac:spMkLst>
            <pc:docMk/>
            <pc:sldMk cId="0" sldId="256"/>
            <ac:spMk id="2052" creationId="{9DD49255-D84E-3F0B-CD37-3C86797FA655}"/>
          </ac:spMkLst>
        </pc:spChg>
      </pc:sldChg>
      <pc:sldChg chg="modSp mod ord modNotesTx">
        <pc:chgData name="Ruth Cookson" userId="ca3a0789-b855-405c-9d2a-912abc57193b" providerId="ADAL" clId="{DABA9EDD-2C11-47D8-9D08-55734C5D18DD}" dt="2026-10-02T01:43:24.426" v="268" actId="1076"/>
        <pc:sldMkLst>
          <pc:docMk/>
          <pc:sldMk cId="0" sldId="257"/>
        </pc:sldMkLst>
        <pc:spChg chg="mod">
          <ac:chgData name="Ruth Cookson" userId="ca3a0789-b855-405c-9d2a-912abc57193b" providerId="ADAL" clId="{DABA9EDD-2C11-47D8-9D08-55734C5D18DD}" dt="2026-10-02T01:43:24.426" v="268" actId="1076"/>
          <ac:spMkLst>
            <pc:docMk/>
            <pc:sldMk cId="0" sldId="257"/>
            <ac:spMk id="3076" creationId="{4BBEAF50-1528-6410-AB26-2D58239EE553}"/>
          </ac:spMkLst>
        </pc:spChg>
        <pc:spChg chg="mod">
          <ac:chgData name="Ruth Cookson" userId="ca3a0789-b855-405c-9d2a-912abc57193b" providerId="ADAL" clId="{DABA9EDD-2C11-47D8-9D08-55734C5D18DD}" dt="2026-10-02T01:43:20.518" v="267" actId="404"/>
          <ac:spMkLst>
            <pc:docMk/>
            <pc:sldMk cId="0" sldId="257"/>
            <ac:spMk id="8194" creationId="{1FB867F0-E55C-7BE2-6D82-C34EB6A1BCEB}"/>
          </ac:spMkLst>
        </pc:spChg>
      </pc:sldChg>
      <pc:sldChg chg="del">
        <pc:chgData name="Ruth Cookson" userId="ca3a0789-b855-405c-9d2a-912abc57193b" providerId="ADAL" clId="{DABA9EDD-2C11-47D8-9D08-55734C5D18DD}" dt="2026-10-02T01:19:35.239" v="77" actId="47"/>
        <pc:sldMkLst>
          <pc:docMk/>
          <pc:sldMk cId="0" sldId="258"/>
        </pc:sldMkLst>
      </pc:sldChg>
      <pc:sldChg chg="del">
        <pc:chgData name="Ruth Cookson" userId="ca3a0789-b855-405c-9d2a-912abc57193b" providerId="ADAL" clId="{DABA9EDD-2C11-47D8-9D08-55734C5D18DD}" dt="2026-10-02T01:19:38.557" v="78" actId="47"/>
        <pc:sldMkLst>
          <pc:docMk/>
          <pc:sldMk cId="0" sldId="259"/>
        </pc:sldMkLst>
      </pc:sldChg>
      <pc:sldChg chg="del">
        <pc:chgData name="Ruth Cookson" userId="ca3a0789-b855-405c-9d2a-912abc57193b" providerId="ADAL" clId="{DABA9EDD-2C11-47D8-9D08-55734C5D18DD}" dt="2026-10-02T01:19:40.062" v="79" actId="47"/>
        <pc:sldMkLst>
          <pc:docMk/>
          <pc:sldMk cId="0" sldId="260"/>
        </pc:sldMkLst>
      </pc:sldChg>
      <pc:sldChg chg="modSp mod ord modNotesTx">
        <pc:chgData name="Ruth Cookson" userId="ca3a0789-b855-405c-9d2a-912abc57193b" providerId="ADAL" clId="{DABA9EDD-2C11-47D8-9D08-55734C5D18DD}" dt="2026-10-02T01:44:11.331" v="282" actId="20577"/>
        <pc:sldMkLst>
          <pc:docMk/>
          <pc:sldMk cId="0" sldId="261"/>
        </pc:sldMkLst>
        <pc:spChg chg="mod">
          <ac:chgData name="Ruth Cookson" userId="ca3a0789-b855-405c-9d2a-912abc57193b" providerId="ADAL" clId="{DABA9EDD-2C11-47D8-9D08-55734C5D18DD}" dt="2026-10-02T01:28:57.983" v="105" actId="1076"/>
          <ac:spMkLst>
            <pc:docMk/>
            <pc:sldMk cId="0" sldId="261"/>
            <ac:spMk id="4" creationId="{3D428B6C-32B1-6419-5A6C-C5176CB8990B}"/>
          </ac:spMkLst>
        </pc:spChg>
        <pc:spChg chg="mod">
          <ac:chgData name="Ruth Cookson" userId="ca3a0789-b855-405c-9d2a-912abc57193b" providerId="ADAL" clId="{DABA9EDD-2C11-47D8-9D08-55734C5D18DD}" dt="2026-10-02T01:44:11.331" v="282" actId="20577"/>
          <ac:spMkLst>
            <pc:docMk/>
            <pc:sldMk cId="0" sldId="261"/>
            <ac:spMk id="16386" creationId="{B0564BFA-AD01-DC88-2481-0EEBCA72D694}"/>
          </ac:spMkLst>
        </pc:spChg>
      </pc:sldChg>
      <pc:sldChg chg="modSp mod ord modNotesTx">
        <pc:chgData name="Ruth Cookson" userId="ca3a0789-b855-405c-9d2a-912abc57193b" providerId="ADAL" clId="{DABA9EDD-2C11-47D8-9D08-55734C5D18DD}" dt="2026-10-02T01:43:45.751" v="275" actId="404"/>
        <pc:sldMkLst>
          <pc:docMk/>
          <pc:sldMk cId="0" sldId="262"/>
        </pc:sldMkLst>
        <pc:spChg chg="mod">
          <ac:chgData name="Ruth Cookson" userId="ca3a0789-b855-405c-9d2a-912abc57193b" providerId="ADAL" clId="{DABA9EDD-2C11-47D8-9D08-55734C5D18DD}" dt="2026-10-02T01:32:02.166" v="114" actId="1076"/>
          <ac:spMkLst>
            <pc:docMk/>
            <pc:sldMk cId="0" sldId="262"/>
            <ac:spMk id="4" creationId="{48FD62F1-A333-357C-89E3-7950AAD71E5F}"/>
          </ac:spMkLst>
        </pc:spChg>
        <pc:spChg chg="mod">
          <ac:chgData name="Ruth Cookson" userId="ca3a0789-b855-405c-9d2a-912abc57193b" providerId="ADAL" clId="{DABA9EDD-2C11-47D8-9D08-55734C5D18DD}" dt="2026-10-02T01:43:45.751" v="275" actId="404"/>
          <ac:spMkLst>
            <pc:docMk/>
            <pc:sldMk cId="0" sldId="262"/>
            <ac:spMk id="18434" creationId="{C3EB4639-4464-C720-7E1D-BA30FF2C2B94}"/>
          </ac:spMkLst>
        </pc:spChg>
      </pc:sldChg>
      <pc:sldChg chg="del">
        <pc:chgData name="Ruth Cookson" userId="ca3a0789-b855-405c-9d2a-912abc57193b" providerId="ADAL" clId="{DABA9EDD-2C11-47D8-9D08-55734C5D18DD}" dt="2026-10-02T01:19:46.138" v="80" actId="47"/>
        <pc:sldMkLst>
          <pc:docMk/>
          <pc:sldMk cId="0" sldId="264"/>
        </pc:sldMkLst>
      </pc:sldChg>
      <pc:sldChg chg="modSp mod ord modNotesTx">
        <pc:chgData name="Ruth Cookson" userId="ca3a0789-b855-405c-9d2a-912abc57193b" providerId="ADAL" clId="{DABA9EDD-2C11-47D8-9D08-55734C5D18DD}" dt="2026-10-02T01:44:32.749" v="292" actId="20577"/>
        <pc:sldMkLst>
          <pc:docMk/>
          <pc:sldMk cId="0" sldId="265"/>
        </pc:sldMkLst>
        <pc:spChg chg="mod">
          <ac:chgData name="Ruth Cookson" userId="ca3a0789-b855-405c-9d2a-912abc57193b" providerId="ADAL" clId="{DABA9EDD-2C11-47D8-9D08-55734C5D18DD}" dt="2026-10-02T01:34:20.446" v="150" actId="1076"/>
          <ac:spMkLst>
            <pc:docMk/>
            <pc:sldMk cId="0" sldId="265"/>
            <ac:spMk id="5" creationId="{D5DA5399-552F-B4F0-F82F-21348808DD3C}"/>
          </ac:spMkLst>
        </pc:spChg>
        <pc:spChg chg="mod">
          <ac:chgData name="Ruth Cookson" userId="ca3a0789-b855-405c-9d2a-912abc57193b" providerId="ADAL" clId="{DABA9EDD-2C11-47D8-9D08-55734C5D18DD}" dt="2026-10-02T01:44:32.749" v="292" actId="20577"/>
          <ac:spMkLst>
            <pc:docMk/>
            <pc:sldMk cId="0" sldId="265"/>
            <ac:spMk id="13314" creationId="{F64575FC-1FC1-1A1C-C0E8-B18D0D8F72D6}"/>
          </ac:spMkLst>
        </pc:spChg>
      </pc:sldChg>
      <pc:sldChg chg="del">
        <pc:chgData name="Ruth Cookson" userId="ca3a0789-b855-405c-9d2a-912abc57193b" providerId="ADAL" clId="{DABA9EDD-2C11-47D8-9D08-55734C5D18DD}" dt="2026-10-02T01:19:49.818" v="81" actId="47"/>
        <pc:sldMkLst>
          <pc:docMk/>
          <pc:sldMk cId="0" sldId="266"/>
        </pc:sldMkLst>
      </pc:sldChg>
      <pc:sldChg chg="del">
        <pc:chgData name="Ruth Cookson" userId="ca3a0789-b855-405c-9d2a-912abc57193b" providerId="ADAL" clId="{DABA9EDD-2C11-47D8-9D08-55734C5D18DD}" dt="2026-10-02T01:19:54.816" v="83" actId="47"/>
        <pc:sldMkLst>
          <pc:docMk/>
          <pc:sldMk cId="0" sldId="267"/>
        </pc:sldMkLst>
      </pc:sldChg>
      <pc:sldChg chg="del">
        <pc:chgData name="Ruth Cookson" userId="ca3a0789-b855-405c-9d2a-912abc57193b" providerId="ADAL" clId="{DABA9EDD-2C11-47D8-9D08-55734C5D18DD}" dt="2026-10-02T01:19:53.486" v="82" actId="47"/>
        <pc:sldMkLst>
          <pc:docMk/>
          <pc:sldMk cId="0" sldId="268"/>
        </pc:sldMkLst>
      </pc:sldChg>
      <pc:sldChg chg="modSp mod ord modNotesTx">
        <pc:chgData name="Ruth Cookson" userId="ca3a0789-b855-405c-9d2a-912abc57193b" providerId="ADAL" clId="{DABA9EDD-2C11-47D8-9D08-55734C5D18DD}" dt="2026-10-02T01:43:01.859" v="264" actId="20577"/>
        <pc:sldMkLst>
          <pc:docMk/>
          <pc:sldMk cId="0" sldId="269"/>
        </pc:sldMkLst>
        <pc:spChg chg="mod">
          <ac:chgData name="Ruth Cookson" userId="ca3a0789-b855-405c-9d2a-912abc57193b" providerId="ADAL" clId="{DABA9EDD-2C11-47D8-9D08-55734C5D18DD}" dt="2026-10-02T01:40:40.303" v="240" actId="1076"/>
          <ac:spMkLst>
            <pc:docMk/>
            <pc:sldMk cId="0" sldId="269"/>
            <ac:spMk id="5" creationId="{338E6030-6DBB-9956-B2AD-52CAACEE5EE1}"/>
          </ac:spMkLst>
        </pc:spChg>
        <pc:spChg chg="mod">
          <ac:chgData name="Ruth Cookson" userId="ca3a0789-b855-405c-9d2a-912abc57193b" providerId="ADAL" clId="{DABA9EDD-2C11-47D8-9D08-55734C5D18DD}" dt="2026-10-02T01:43:01.859" v="264" actId="20577"/>
          <ac:spMkLst>
            <pc:docMk/>
            <pc:sldMk cId="0" sldId="269"/>
            <ac:spMk id="32770" creationId="{804202FC-4BBD-CBA9-5084-E74F3B0DB7D3}"/>
          </ac:spMkLst>
        </pc:spChg>
      </pc:sldChg>
      <pc:sldChg chg="del">
        <pc:chgData name="Ruth Cookson" userId="ca3a0789-b855-405c-9d2a-912abc57193b" providerId="ADAL" clId="{DABA9EDD-2C11-47D8-9D08-55734C5D18DD}" dt="2026-10-02T01:19:59.104" v="84" actId="47"/>
        <pc:sldMkLst>
          <pc:docMk/>
          <pc:sldMk cId="0" sldId="270"/>
        </pc:sldMkLst>
      </pc:sldChg>
      <pc:sldChg chg="ord">
        <pc:chgData name="Ruth Cookson" userId="ca3a0789-b855-405c-9d2a-912abc57193b" providerId="ADAL" clId="{DABA9EDD-2C11-47D8-9D08-55734C5D18DD}" dt="2026-10-02T01:41:35.380" v="245"/>
        <pc:sldMkLst>
          <pc:docMk/>
          <pc:sldMk cId="0" sldId="271"/>
        </pc:sldMkLst>
      </pc:sldChg>
      <pc:sldChg chg="modSp mod ord modNotesTx">
        <pc:chgData name="Ruth Cookson" userId="ca3a0789-b855-405c-9d2a-912abc57193b" providerId="ADAL" clId="{DABA9EDD-2C11-47D8-9D08-55734C5D18DD}" dt="2026-10-02T01:43:53.341" v="278" actId="20577"/>
        <pc:sldMkLst>
          <pc:docMk/>
          <pc:sldMk cId="0" sldId="275"/>
        </pc:sldMkLst>
        <pc:spChg chg="mod">
          <ac:chgData name="Ruth Cookson" userId="ca3a0789-b855-405c-9d2a-912abc57193b" providerId="ADAL" clId="{DABA9EDD-2C11-47D8-9D08-55734C5D18DD}" dt="2026-10-02T01:37:31.942" v="159" actId="6549"/>
          <ac:spMkLst>
            <pc:docMk/>
            <pc:sldMk cId="0" sldId="275"/>
            <ac:spMk id="4" creationId="{B4C2C07A-46F4-CEC9-44EE-5D403D1A26C0}"/>
          </ac:spMkLst>
        </pc:spChg>
        <pc:spChg chg="mod">
          <ac:chgData name="Ruth Cookson" userId="ca3a0789-b855-405c-9d2a-912abc57193b" providerId="ADAL" clId="{DABA9EDD-2C11-47D8-9D08-55734C5D18DD}" dt="2026-10-02T01:43:53.341" v="278" actId="20577"/>
          <ac:spMkLst>
            <pc:docMk/>
            <pc:sldMk cId="0" sldId="275"/>
            <ac:spMk id="30722" creationId="{B3CD0FD3-5E47-F215-5F7C-94C6CB0A7622}"/>
          </ac:spMkLst>
        </pc:spChg>
      </pc:sldChg>
      <pc:sldChg chg="modSp add del mod modNotesTx">
        <pc:chgData name="Ruth Cookson" userId="ca3a0789-b855-405c-9d2a-912abc57193b" providerId="ADAL" clId="{DABA9EDD-2C11-47D8-9D08-55734C5D18DD}" dt="2026-10-02T01:44:05.891" v="279" actId="20577"/>
        <pc:sldMkLst>
          <pc:docMk/>
          <pc:sldMk cId="0" sldId="302"/>
        </pc:sldMkLst>
        <pc:spChg chg="mod">
          <ac:chgData name="Ruth Cookson" userId="ca3a0789-b855-405c-9d2a-912abc57193b" providerId="ADAL" clId="{DABA9EDD-2C11-47D8-9D08-55734C5D18DD}" dt="2026-10-02T01:12:49.348" v="43" actId="1076"/>
          <ac:spMkLst>
            <pc:docMk/>
            <pc:sldMk cId="0" sldId="302"/>
            <ac:spMk id="4" creationId="{BDD36C4D-1AC4-D917-130C-DF07377F597F}"/>
          </ac:spMkLst>
        </pc:spChg>
        <pc:spChg chg="mod">
          <ac:chgData name="Ruth Cookson" userId="ca3a0789-b855-405c-9d2a-912abc57193b" providerId="ADAL" clId="{DABA9EDD-2C11-47D8-9D08-55734C5D18DD}" dt="2026-10-02T01:44:05.891" v="279" actId="20577"/>
          <ac:spMkLst>
            <pc:docMk/>
            <pc:sldMk cId="0" sldId="302"/>
            <ac:spMk id="14338" creationId="{358A5005-6CD5-B131-45AE-A6E58F7DAD57}"/>
          </ac:spMkLst>
        </pc:spChg>
      </pc:sldChg>
      <pc:sldChg chg="modSp add del mod">
        <pc:chgData name="Ruth Cookson" userId="ca3a0789-b855-405c-9d2a-912abc57193b" providerId="ADAL" clId="{DABA9EDD-2C11-47D8-9D08-55734C5D18DD}" dt="2026-10-02T01:44:27.964" v="288" actId="20577"/>
        <pc:sldMkLst>
          <pc:docMk/>
          <pc:sldMk cId="0" sldId="304"/>
        </pc:sldMkLst>
        <pc:spChg chg="mod">
          <ac:chgData name="Ruth Cookson" userId="ca3a0789-b855-405c-9d2a-912abc57193b" providerId="ADAL" clId="{DABA9EDD-2C11-47D8-9D08-55734C5D18DD}" dt="2026-10-02T01:18:25.872" v="63" actId="1076"/>
          <ac:spMkLst>
            <pc:docMk/>
            <pc:sldMk cId="0" sldId="304"/>
            <ac:spMk id="5" creationId="{51A01E3D-37A6-D299-D428-574108D8D6F4}"/>
          </ac:spMkLst>
        </pc:spChg>
        <pc:spChg chg="mod">
          <ac:chgData name="Ruth Cookson" userId="ca3a0789-b855-405c-9d2a-912abc57193b" providerId="ADAL" clId="{DABA9EDD-2C11-47D8-9D08-55734C5D18DD}" dt="2026-10-02T01:44:27.964" v="288" actId="20577"/>
          <ac:spMkLst>
            <pc:docMk/>
            <pc:sldMk cId="0" sldId="304"/>
            <ac:spMk id="20482" creationId="{8AD4E3AC-1E16-18A5-998E-41124A9B8FFD}"/>
          </ac:spMkLst>
        </pc:spChg>
      </pc:sldChg>
      <pc:sldChg chg="modSp add del mod">
        <pc:chgData name="Ruth Cookson" userId="ca3a0789-b855-405c-9d2a-912abc57193b" providerId="ADAL" clId="{DABA9EDD-2C11-47D8-9D08-55734C5D18DD}" dt="2026-10-02T01:44:42.928" v="294" actId="20577"/>
        <pc:sldMkLst>
          <pc:docMk/>
          <pc:sldMk cId="0" sldId="306"/>
        </pc:sldMkLst>
        <pc:spChg chg="mod">
          <ac:chgData name="Ruth Cookson" userId="ca3a0789-b855-405c-9d2a-912abc57193b" providerId="ADAL" clId="{DABA9EDD-2C11-47D8-9D08-55734C5D18DD}" dt="2026-10-02T01:19:03.745" v="73" actId="1076"/>
          <ac:spMkLst>
            <pc:docMk/>
            <pc:sldMk cId="0" sldId="306"/>
            <ac:spMk id="4" creationId="{786A8DFD-E5CC-3F9A-D57A-BEAD75BE9E7E}"/>
          </ac:spMkLst>
        </pc:spChg>
        <pc:spChg chg="mod">
          <ac:chgData name="Ruth Cookson" userId="ca3a0789-b855-405c-9d2a-912abc57193b" providerId="ADAL" clId="{DABA9EDD-2C11-47D8-9D08-55734C5D18DD}" dt="2026-10-02T01:44:42.928" v="294" actId="20577"/>
          <ac:spMkLst>
            <pc:docMk/>
            <pc:sldMk cId="0" sldId="306"/>
            <ac:spMk id="24578" creationId="{DCD92491-B299-60BB-75D4-BEFD7725AB5F}"/>
          </ac:spMkLst>
        </pc:spChg>
      </pc:sldChg>
      <pc:sldChg chg="modSp add del mod">
        <pc:chgData name="Ruth Cookson" userId="ca3a0789-b855-405c-9d2a-912abc57193b" providerId="ADAL" clId="{DABA9EDD-2C11-47D8-9D08-55734C5D18DD}" dt="2026-10-02T01:44:22.819" v="286" actId="1076"/>
        <pc:sldMkLst>
          <pc:docMk/>
          <pc:sldMk cId="0" sldId="307"/>
        </pc:sldMkLst>
        <pc:spChg chg="mod">
          <ac:chgData name="Ruth Cookson" userId="ca3a0789-b855-405c-9d2a-912abc57193b" providerId="ADAL" clId="{DABA9EDD-2C11-47D8-9D08-55734C5D18DD}" dt="2026-10-02T01:44:22.819" v="286" actId="1076"/>
          <ac:spMkLst>
            <pc:docMk/>
            <pc:sldMk cId="0" sldId="307"/>
            <ac:spMk id="4" creationId="{D80580A8-6CF4-397A-8549-FEA6519E64C0}"/>
          </ac:spMkLst>
        </pc:spChg>
        <pc:spChg chg="mod">
          <ac:chgData name="Ruth Cookson" userId="ca3a0789-b855-405c-9d2a-912abc57193b" providerId="ADAL" clId="{DABA9EDD-2C11-47D8-9D08-55734C5D18DD}" dt="2026-10-02T01:44:20.166" v="285" actId="1076"/>
          <ac:spMkLst>
            <pc:docMk/>
            <pc:sldMk cId="0" sldId="307"/>
            <ac:spMk id="26626" creationId="{03D9E560-6815-DE13-2469-76332C4C3834}"/>
          </ac:spMkLst>
        </pc:spChg>
      </pc:sldChg>
      <pc:sldChg chg="addSp delSp modSp add del mod modNotesTx">
        <pc:chgData name="Ruth Cookson" userId="ca3a0789-b855-405c-9d2a-912abc57193b" providerId="ADAL" clId="{DABA9EDD-2C11-47D8-9D08-55734C5D18DD}" dt="2026-10-02T01:43:29.520" v="269" actId="20577"/>
        <pc:sldMkLst>
          <pc:docMk/>
          <pc:sldMk cId="0" sldId="308"/>
        </pc:sldMkLst>
        <pc:spChg chg="add del mod">
          <ac:chgData name="Ruth Cookson" userId="ca3a0789-b855-405c-9d2a-912abc57193b" providerId="ADAL" clId="{DABA9EDD-2C11-47D8-9D08-55734C5D18DD}" dt="2026-10-02T01:11:26.284" v="33"/>
          <ac:spMkLst>
            <pc:docMk/>
            <pc:sldMk cId="0" sldId="308"/>
            <ac:spMk id="2" creationId="{DF31A199-52A5-1A63-F928-AC61AFB6CD6A}"/>
          </ac:spMkLst>
        </pc:spChg>
        <pc:spChg chg="add mod">
          <ac:chgData name="Ruth Cookson" userId="ca3a0789-b855-405c-9d2a-912abc57193b" providerId="ADAL" clId="{DABA9EDD-2C11-47D8-9D08-55734C5D18DD}" dt="2026-10-02T01:12:08.863" v="36" actId="1076"/>
          <ac:spMkLst>
            <pc:docMk/>
            <pc:sldMk cId="0" sldId="308"/>
            <ac:spMk id="5" creationId="{6B5BE5B5-0E29-33FA-C87A-00F4046B37B4}"/>
          </ac:spMkLst>
        </pc:spChg>
        <pc:spChg chg="mod">
          <ac:chgData name="Ruth Cookson" userId="ca3a0789-b855-405c-9d2a-912abc57193b" providerId="ADAL" clId="{DABA9EDD-2C11-47D8-9D08-55734C5D18DD}" dt="2026-10-02T01:43:29.520" v="269" actId="20577"/>
          <ac:spMkLst>
            <pc:docMk/>
            <pc:sldMk cId="0" sldId="308"/>
            <ac:spMk id="28674" creationId="{A2809C46-5808-2471-7E65-D2B98955B793}"/>
          </ac:spMkLst>
        </pc:spChg>
      </pc:sldChg>
      <pc:sldChg chg="modSp add del mod">
        <pc:chgData name="Ruth Cookson" userId="ca3a0789-b855-405c-9d2a-912abc57193b" providerId="ADAL" clId="{DABA9EDD-2C11-47D8-9D08-55734C5D18DD}" dt="2026-10-02T01:44:47.632" v="296" actId="20577"/>
        <pc:sldMkLst>
          <pc:docMk/>
          <pc:sldMk cId="0" sldId="310"/>
        </pc:sldMkLst>
        <pc:spChg chg="mod">
          <ac:chgData name="Ruth Cookson" userId="ca3a0789-b855-405c-9d2a-912abc57193b" providerId="ADAL" clId="{DABA9EDD-2C11-47D8-9D08-55734C5D18DD}" dt="2026-10-02T01:44:47.632" v="296" actId="20577"/>
          <ac:spMkLst>
            <pc:docMk/>
            <pc:sldMk cId="0" sldId="310"/>
            <ac:spMk id="32770" creationId="{90BC4FAA-2DDB-31B1-DC59-CA0237B5B417}"/>
          </ac:spMkLst>
        </pc:spChg>
      </pc:sldChg>
      <pc:sldChg chg="modSp add del mod">
        <pc:chgData name="Ruth Cookson" userId="ca3a0789-b855-405c-9d2a-912abc57193b" providerId="ADAL" clId="{DABA9EDD-2C11-47D8-9D08-55734C5D18DD}" dt="2026-10-02T01:05:24.021" v="7" actId="1076"/>
        <pc:sldMkLst>
          <pc:docMk/>
          <pc:sldMk cId="0" sldId="11626"/>
        </pc:sldMkLst>
        <pc:spChg chg="mod">
          <ac:chgData name="Ruth Cookson" userId="ca3a0789-b855-405c-9d2a-912abc57193b" providerId="ADAL" clId="{DABA9EDD-2C11-47D8-9D08-55734C5D18DD}" dt="2026-10-02T01:05:24.021" v="7" actId="1076"/>
          <ac:spMkLst>
            <pc:docMk/>
            <pc:sldMk cId="0" sldId="11626"/>
            <ac:spMk id="6146" creationId="{172C49B0-2E2E-D740-AAAA-1ACC2D7DEDFC}"/>
          </ac:spMkLst>
        </pc:spChg>
      </pc:sldChg>
      <pc:sldChg chg="modSp add del mod">
        <pc:chgData name="Ruth Cookson" userId="ca3a0789-b855-405c-9d2a-912abc57193b" providerId="ADAL" clId="{DABA9EDD-2C11-47D8-9D08-55734C5D18DD}" dt="2026-10-02T01:07:05.188" v="21" actId="20577"/>
        <pc:sldMkLst>
          <pc:docMk/>
          <pc:sldMk cId="0" sldId="11627"/>
        </pc:sldMkLst>
        <pc:spChg chg="mod">
          <ac:chgData name="Ruth Cookson" userId="ca3a0789-b855-405c-9d2a-912abc57193b" providerId="ADAL" clId="{DABA9EDD-2C11-47D8-9D08-55734C5D18DD}" dt="2026-10-02T01:07:05.188" v="21" actId="20577"/>
          <ac:spMkLst>
            <pc:docMk/>
            <pc:sldMk cId="0" sldId="11627"/>
            <ac:spMk id="10242" creationId="{03452BC2-FD84-EB4E-DDE5-E1AFBB3C236F}"/>
          </ac:spMkLst>
        </pc:spChg>
      </pc:sldChg>
      <pc:sldChg chg="modSp add del mod ord">
        <pc:chgData name="Ruth Cookson" userId="ca3a0789-b855-405c-9d2a-912abc57193b" providerId="ADAL" clId="{DABA9EDD-2C11-47D8-9D08-55734C5D18DD}" dt="2026-10-02T01:44:55.707" v="300" actId="403"/>
        <pc:sldMkLst>
          <pc:docMk/>
          <pc:sldMk cId="0" sldId="11628"/>
        </pc:sldMkLst>
        <pc:spChg chg="mod">
          <ac:chgData name="Ruth Cookson" userId="ca3a0789-b855-405c-9d2a-912abc57193b" providerId="ADAL" clId="{DABA9EDD-2C11-47D8-9D08-55734C5D18DD}" dt="2026-10-02T01:44:55.707" v="300" actId="403"/>
          <ac:spMkLst>
            <pc:docMk/>
            <pc:sldMk cId="0" sldId="11628"/>
            <ac:spMk id="12290" creationId="{6EE64722-6A0C-5AAE-E9D9-D5C43336F5A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A639546-B9BA-53C8-F1EE-774187D4620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339" name="Rectangle 3">
            <a:extLst>
              <a:ext uri="{FF2B5EF4-FFF2-40B4-BE49-F238E27FC236}">
                <a16:creationId xmlns:a16="http://schemas.microsoft.com/office/drawing/2014/main" id="{83E40C25-37B3-25E5-5BDC-19A964CCC4BC}"/>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052" name="Rectangle 4">
            <a:extLst>
              <a:ext uri="{FF2B5EF4-FFF2-40B4-BE49-F238E27FC236}">
                <a16:creationId xmlns:a16="http://schemas.microsoft.com/office/drawing/2014/main" id="{37CFD8CA-C5A0-06D6-2025-9A2A56A48DB0}"/>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41" name="Rectangle 5">
            <a:extLst>
              <a:ext uri="{FF2B5EF4-FFF2-40B4-BE49-F238E27FC236}">
                <a16:creationId xmlns:a16="http://schemas.microsoft.com/office/drawing/2014/main" id="{21FA59AA-DE06-46EE-F027-80C80AC09179}"/>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42" name="Rectangle 6">
            <a:extLst>
              <a:ext uri="{FF2B5EF4-FFF2-40B4-BE49-F238E27FC236}">
                <a16:creationId xmlns:a16="http://schemas.microsoft.com/office/drawing/2014/main" id="{BB819C70-6894-C518-2F2A-99614D4A79EE}"/>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4343" name="Rectangle 7">
            <a:extLst>
              <a:ext uri="{FF2B5EF4-FFF2-40B4-BE49-F238E27FC236}">
                <a16:creationId xmlns:a16="http://schemas.microsoft.com/office/drawing/2014/main" id="{A87A52DE-85DB-953E-842D-47E636E790D1}"/>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9A37C84-D360-4CA5-B918-1FC47ADA97E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ramseysolutions.com/retirement/the-national-study-of-millionaires-research"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annualreviews.org/content/journals/10.1146/annurev-lawsocsci-042022-112004"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debt.org/bankruptcy/medica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C2B9ED38-1620-C126-5BDB-8958B8D990A3}"/>
              </a:ext>
            </a:extLst>
          </p:cNvPr>
          <p:cNvSpPr>
            <a:spLocks noGrp="1" noRot="1" noChangeAspect="1" noTextEdit="1"/>
          </p:cNvSpPr>
          <p:nvPr>
            <p:ph type="sldImg"/>
          </p:nvPr>
        </p:nvSpPr>
        <p:spPr>
          <a:ln/>
        </p:spPr>
      </p:sp>
      <p:sp>
        <p:nvSpPr>
          <p:cNvPr id="4099" name="Notes Placeholder 2">
            <a:extLst>
              <a:ext uri="{FF2B5EF4-FFF2-40B4-BE49-F238E27FC236}">
                <a16:creationId xmlns:a16="http://schemas.microsoft.com/office/drawing/2014/main" id="{2769EA86-F2E6-1396-518A-789C1B6B874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Prepare a set of True, False, Millionaire response cards for each group of two or three students.   They are to hold up the T or F answer for each questions.   If they are VERY SURE then they can hold up the Millionaire card and double their points.    Points are subtracted for wrong answers.   See answer sheet.  They can only use the Millionaire card 5 times.   Total points for the 15 questions equal 100.</a:t>
            </a:r>
          </a:p>
        </p:txBody>
      </p:sp>
      <p:sp>
        <p:nvSpPr>
          <p:cNvPr id="4100" name="Slide Number Placeholder 3">
            <a:extLst>
              <a:ext uri="{FF2B5EF4-FFF2-40B4-BE49-F238E27FC236}">
                <a16:creationId xmlns:a16="http://schemas.microsoft.com/office/drawing/2014/main" id="{5AFEAC5D-85B1-05A4-E00D-34D56A2D9CF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A16C101-C44B-4600-A02E-9F42CE52CAA1}" type="slidenum">
              <a:rPr lang="en-US" altLang="en-US" sz="1200"/>
              <a:pPr/>
              <a:t>1</a:t>
            </a:fld>
            <a:endParaRPr lang="en-US"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DF98C0D3-89A2-EDEE-E570-959CBAA65A45}"/>
              </a:ext>
            </a:extLst>
          </p:cNvPr>
          <p:cNvSpPr>
            <a:spLocks noGrp="1" noRot="1" noChangeAspect="1" noChangeArrowheads="1" noTextEdit="1"/>
          </p:cNvSpPr>
          <p:nvPr>
            <p:ph type="sldImg"/>
          </p:nvPr>
        </p:nvSpPr>
        <p:spPr>
          <a:ln/>
        </p:spPr>
      </p:sp>
      <p:sp>
        <p:nvSpPr>
          <p:cNvPr id="7171" name="Notes Placeholder 2">
            <a:extLst>
              <a:ext uri="{FF2B5EF4-FFF2-40B4-BE49-F238E27FC236}">
                <a16:creationId xmlns:a16="http://schemas.microsoft.com/office/drawing/2014/main" id="{8432D35E-E3C0-DF26-F1E0-53AE4A87511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88% of millionaires are college graduates. </a:t>
            </a:r>
          </a:p>
          <a:p>
            <a:r>
              <a:rPr lang="en-US" sz="1200" kern="1200" dirty="0">
                <a:solidFill>
                  <a:schemeClr val="tx1"/>
                </a:solidFill>
                <a:effectLst/>
                <a:latin typeface="+mn-lt"/>
                <a:ea typeface="+mn-ea"/>
                <a:cs typeface="+mn-cs"/>
              </a:rPr>
              <a:t>The answer is supported by Ramsey Solutions’ National Study of Millionaires, which reports that </a:t>
            </a:r>
            <a:r>
              <a:rPr lang="en-US" sz="1200" b="1" kern="1200" dirty="0">
                <a:solidFill>
                  <a:schemeClr val="tx1"/>
                </a:solidFill>
                <a:effectLst/>
                <a:latin typeface="+mn-lt"/>
                <a:ea typeface="+mn-ea"/>
                <a:cs typeface="+mn-cs"/>
              </a:rPr>
              <a:t>88% of millionaires graduated from college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Source: </a:t>
            </a:r>
            <a:r>
              <a:rPr lang="en-US" sz="1200" kern="1200" dirty="0">
                <a:solidFill>
                  <a:schemeClr val="tx1"/>
                </a:solidFill>
                <a:effectLst/>
                <a:latin typeface="+mn-lt"/>
                <a:ea typeface="+mn-ea"/>
                <a:cs typeface="+mn-cs"/>
                <a:hlinkClick r:id="rId3"/>
              </a:rPr>
              <a:t>Ramsey Solutions, National Study of Millionaires</a:t>
            </a:r>
            <a:endParaRPr lang="en-US" sz="1200" kern="1200" dirty="0">
              <a:solidFill>
                <a:schemeClr val="tx1"/>
              </a:solidFill>
              <a:effectLst/>
              <a:latin typeface="+mn-lt"/>
              <a:ea typeface="+mn-ea"/>
              <a:cs typeface="+mn-cs"/>
            </a:endParaRPr>
          </a:p>
          <a:p>
            <a:endParaRPr lang="en-US" altLang="en-US" dirty="0"/>
          </a:p>
        </p:txBody>
      </p:sp>
      <p:sp>
        <p:nvSpPr>
          <p:cNvPr id="7172" name="Slide Number Placeholder 3">
            <a:extLst>
              <a:ext uri="{FF2B5EF4-FFF2-40B4-BE49-F238E27FC236}">
                <a16:creationId xmlns:a16="http://schemas.microsoft.com/office/drawing/2014/main" id="{2817F6B1-463F-4189-AD93-7AFE64FC4D5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0F29D66B-5310-4512-9833-A78714426EC7}" type="slidenum">
              <a:rPr lang="en-US" altLang="en-US" sz="1200">
                <a:solidFill>
                  <a:srgbClr val="000000"/>
                </a:solidFill>
              </a:rPr>
              <a:pPr defTabSz="942289" eaLnBrk="0" fontAlgn="base" hangingPunct="0">
                <a:spcBef>
                  <a:spcPct val="0"/>
                </a:spcBef>
                <a:spcAft>
                  <a:spcPct val="0"/>
                </a:spcAft>
                <a:defRPr/>
              </a:pPr>
              <a:t>3</a:t>
            </a:fld>
            <a:endParaRPr lang="en-US" alt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6954298C-5542-84B5-59AE-C83EB4E86EC5}"/>
              </a:ext>
            </a:extLst>
          </p:cNvPr>
          <p:cNvSpPr>
            <a:spLocks noGrp="1" noRot="1" noChangeAspect="1" noChangeArrowheads="1" noTextEdit="1"/>
          </p:cNvSpPr>
          <p:nvPr>
            <p:ph type="sldImg"/>
          </p:nvPr>
        </p:nvSpPr>
        <p:spPr>
          <a:ln/>
        </p:spPr>
      </p:sp>
      <p:sp>
        <p:nvSpPr>
          <p:cNvPr id="11267" name="Notes Placeholder 2">
            <a:extLst>
              <a:ext uri="{FF2B5EF4-FFF2-40B4-BE49-F238E27FC236}">
                <a16:creationId xmlns:a16="http://schemas.microsoft.com/office/drawing/2014/main" id="{E75B81D9-EEDE-AC99-9F80-C9D485274896}"/>
              </a:ext>
            </a:extLst>
          </p:cNvPr>
          <p:cNvSpPr>
            <a:spLocks noGrp="1"/>
          </p:cNvSpPr>
          <p:nvPr>
            <p:ph type="body" idx="1"/>
          </p:nvPr>
        </p:nvSpPr>
        <p:spPr>
          <a:ln/>
        </p:spPr>
        <p:txBody>
          <a:bodyPr/>
          <a:lstStyle/>
          <a:p>
            <a:pPr>
              <a:defRPr/>
            </a:pPr>
            <a:r>
              <a:rPr lang="en-US" altLang="en-US" dirty="0"/>
              <a:t>Only 27% are.   Wealthy Americans are defined as a net worth of over 3 million investable assets.  </a:t>
            </a:r>
          </a:p>
          <a:p>
            <a:pPr>
              <a:buFont typeface="Arial" panose="020B0604020202020204" pitchFamily="34" charset="0"/>
              <a:buChar char="•"/>
              <a:defRPr/>
            </a:pPr>
            <a:r>
              <a:rPr lang="en-US" b="1" dirty="0">
                <a:solidFill>
                  <a:srgbClr val="1C1D20"/>
                </a:solidFill>
                <a:highlight>
                  <a:srgbClr val="FFFFFF"/>
                </a:highlight>
                <a:latin typeface="PT Sans" panose="020B0503020203020204" pitchFamily="34" charset="0"/>
              </a:rPr>
              <a:t>46% have a head start:</a:t>
            </a:r>
            <a:r>
              <a:rPr lang="en-US" dirty="0">
                <a:solidFill>
                  <a:srgbClr val="1C1D20"/>
                </a:solidFill>
                <a:highlight>
                  <a:srgbClr val="FFFFFF"/>
                </a:highlight>
                <a:latin typeface="PT Sans" panose="020B0503020203020204" pitchFamily="34" charset="0"/>
              </a:rPr>
              <a:t> Almost half the super rich people surveyed either had some inherited wealth or an affluent upbringing.</a:t>
            </a:r>
          </a:p>
          <a:p>
            <a:pPr>
              <a:buFont typeface="Arial" panose="020B0604020202020204" pitchFamily="34" charset="0"/>
              <a:buChar char="•"/>
              <a:defRPr/>
            </a:pPr>
            <a:r>
              <a:rPr lang="en-US" b="1" dirty="0">
                <a:solidFill>
                  <a:srgbClr val="1C1D20"/>
                </a:solidFill>
                <a:highlight>
                  <a:srgbClr val="FFFFFF"/>
                </a:highlight>
                <a:latin typeface="PT Sans" panose="020B0503020203020204" pitchFamily="34" charset="0"/>
              </a:rPr>
              <a:t>28% have legacy wealth:</a:t>
            </a:r>
            <a:r>
              <a:rPr lang="en-US" dirty="0">
                <a:solidFill>
                  <a:srgbClr val="1C1D20"/>
                </a:solidFill>
                <a:highlight>
                  <a:srgbClr val="FFFFFF"/>
                </a:highlight>
                <a:latin typeface="PT Sans" panose="020B0503020203020204" pitchFamily="34" charset="0"/>
              </a:rPr>
              <a:t> People with both an affluent background and inherited money.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highlight>
                  <a:srgbClr val="FFFFFF"/>
                </a:highlight>
                <a:latin typeface="+mn-lt"/>
                <a:ea typeface="+mn-ea"/>
                <a:cs typeface="+mn-cs"/>
              </a:rPr>
              <a:t>Source: Bank of America Private Bank, 2022 Study of Wealthy Americans</a:t>
            </a:r>
          </a:p>
          <a:p>
            <a:pPr>
              <a:defRPr/>
            </a:pPr>
            <a:endParaRPr lang="en-US" altLang="en-US" dirty="0"/>
          </a:p>
        </p:txBody>
      </p:sp>
      <p:sp>
        <p:nvSpPr>
          <p:cNvPr id="11268" name="Slide Number Placeholder 3">
            <a:extLst>
              <a:ext uri="{FF2B5EF4-FFF2-40B4-BE49-F238E27FC236}">
                <a16:creationId xmlns:a16="http://schemas.microsoft.com/office/drawing/2014/main" id="{89DC8052-8704-EF5B-7754-82F89EDB344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D119EAF5-C8C5-408D-B23A-8842695F0E84}" type="slidenum">
              <a:rPr lang="en-US" altLang="en-US" sz="1200">
                <a:solidFill>
                  <a:srgbClr val="000000"/>
                </a:solidFill>
              </a:rPr>
              <a:pPr defTabSz="942289" eaLnBrk="0" fontAlgn="base" hangingPunct="0">
                <a:spcBef>
                  <a:spcPct val="0"/>
                </a:spcBef>
                <a:spcAft>
                  <a:spcPct val="0"/>
                </a:spcAft>
                <a:defRPr/>
              </a:pPr>
              <a:t>4</a:t>
            </a:fld>
            <a:endParaRPr lang="en-US" altLang="en-US"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0977A9E7-BEE6-CDDD-42F5-2FEEF4B12808}"/>
              </a:ext>
            </a:extLst>
          </p:cNvPr>
          <p:cNvSpPr>
            <a:spLocks noGrp="1" noRot="1" noChangeAspect="1" noTextEdit="1"/>
          </p:cNvSpPr>
          <p:nvPr>
            <p:ph type="sldImg"/>
          </p:nvPr>
        </p:nvSpPr>
        <p:spPr>
          <a:ln/>
        </p:spPr>
      </p:sp>
      <p:sp>
        <p:nvSpPr>
          <p:cNvPr id="9219" name="Notes Placeholder 2">
            <a:extLst>
              <a:ext uri="{FF2B5EF4-FFF2-40B4-BE49-F238E27FC236}">
                <a16:creationId xmlns:a16="http://schemas.microsoft.com/office/drawing/2014/main" id="{BA88BB3C-8F30-6A16-5893-7B8D963E87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You can earn more and still spend it all—or owe more than you own. Net worth measures what you own minus what you owe, not the size of your paycheck.</a:t>
            </a:r>
          </a:p>
          <a:p>
            <a:endParaRPr lang="en-US" altLang="en-US" dirty="0"/>
          </a:p>
        </p:txBody>
      </p:sp>
      <p:sp>
        <p:nvSpPr>
          <p:cNvPr id="9220" name="Slide Number Placeholder 3">
            <a:extLst>
              <a:ext uri="{FF2B5EF4-FFF2-40B4-BE49-F238E27FC236}">
                <a16:creationId xmlns:a16="http://schemas.microsoft.com/office/drawing/2014/main" id="{7EDDD551-C7A8-AFFD-6926-54500349624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892E5E4-AACB-4CF8-9761-5DCE848BA369}" type="slidenum">
              <a:rPr lang="en-US" altLang="en-US" sz="1200"/>
              <a:pPr/>
              <a:t>5</a:t>
            </a:fld>
            <a:endParaRPr lang="en-US" altLang="en-US"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AC5A8FD2-0FB9-ABCA-E34A-4E43E7302F38}"/>
              </a:ext>
            </a:extLst>
          </p:cNvPr>
          <p:cNvSpPr>
            <a:spLocks noGrp="1" noRot="1" noChangeAspect="1" noTextEdit="1"/>
          </p:cNvSpPr>
          <p:nvPr>
            <p:ph type="sldImg"/>
          </p:nvPr>
        </p:nvSpPr>
        <p:spPr>
          <a:ln/>
        </p:spPr>
      </p:sp>
      <p:sp>
        <p:nvSpPr>
          <p:cNvPr id="33795" name="Notes Placeholder 2">
            <a:extLst>
              <a:ext uri="{FF2B5EF4-FFF2-40B4-BE49-F238E27FC236}">
                <a16:creationId xmlns:a16="http://schemas.microsoft.com/office/drawing/2014/main" id="{B7DE74F9-771A-8279-9DA9-8830F0D66F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They become millionaires by saving their  money and being thrifty.  It pays to live below your means.</a:t>
            </a:r>
          </a:p>
          <a:p>
            <a:r>
              <a:rPr lang="en-US" altLang="en-US" dirty="0"/>
              <a:t>https://www.ramseysolutions.com/retirement/habits-of-millionaires-and-billionaires</a:t>
            </a:r>
          </a:p>
        </p:txBody>
      </p:sp>
      <p:sp>
        <p:nvSpPr>
          <p:cNvPr id="33796" name="Slide Number Placeholder 3">
            <a:extLst>
              <a:ext uri="{FF2B5EF4-FFF2-40B4-BE49-F238E27FC236}">
                <a16:creationId xmlns:a16="http://schemas.microsoft.com/office/drawing/2014/main" id="{9047CBE2-FFC5-16FC-0380-B25FA180EBD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9E89CC1-67A5-4731-8E91-5E7115CC82D0}" type="slidenum">
              <a:rPr lang="en-US" altLang="en-US" sz="1200"/>
              <a:pPr/>
              <a:t>6</a:t>
            </a:fld>
            <a:endParaRPr lang="en-US" alt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0894F723-D3D4-6680-7A39-D5A83FAD122F}"/>
              </a:ext>
            </a:extLst>
          </p:cNvPr>
          <p:cNvSpPr>
            <a:spLocks noGrp="1" noRot="1" noChangeAspect="1" noChangeArrowheads="1" noTextEdit="1"/>
          </p:cNvSpPr>
          <p:nvPr>
            <p:ph type="sldImg"/>
          </p:nvPr>
        </p:nvSpPr>
        <p:spPr>
          <a:ln/>
        </p:spPr>
      </p:sp>
      <p:sp>
        <p:nvSpPr>
          <p:cNvPr id="29699" name="Notes Placeholder 2">
            <a:extLst>
              <a:ext uri="{FF2B5EF4-FFF2-40B4-BE49-F238E27FC236}">
                <a16:creationId xmlns:a16="http://schemas.microsoft.com/office/drawing/2014/main" id="{E7028833-6F65-61C3-50B6-A294496A89B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is the magic of compound interest.</a:t>
            </a:r>
          </a:p>
          <a:p>
            <a:r>
              <a:rPr lang="en-US" altLang="en-US" dirty="0"/>
              <a:t>Fast food, cigarettes - If you won’t quit because of the health warnings, maybe saving money will convince you?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https://econedlink.org/resources/compound-interest-calculator/    Age = 18   Interest = 8  Initial investment = 0  Monthly savings = 40 (10 x 4 weeks)</a:t>
            </a:r>
          </a:p>
          <a:p>
            <a:endParaRPr lang="en-US" altLang="en-US" dirty="0"/>
          </a:p>
        </p:txBody>
      </p:sp>
      <p:sp>
        <p:nvSpPr>
          <p:cNvPr id="29700" name="Slide Number Placeholder 3">
            <a:extLst>
              <a:ext uri="{FF2B5EF4-FFF2-40B4-BE49-F238E27FC236}">
                <a16:creationId xmlns:a16="http://schemas.microsoft.com/office/drawing/2014/main" id="{D695BB3D-9970-4A8C-9A3A-56A46AE9D0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1E52685A-E87C-4233-979D-E4DC5AF972B4}" type="slidenum">
              <a:rPr lang="en-US" altLang="en-US" sz="1200">
                <a:solidFill>
                  <a:srgbClr val="000000"/>
                </a:solidFill>
              </a:rPr>
              <a:pPr defTabSz="942289" eaLnBrk="0" fontAlgn="base" hangingPunct="0">
                <a:spcBef>
                  <a:spcPct val="0"/>
                </a:spcBef>
                <a:spcAft>
                  <a:spcPct val="0"/>
                </a:spcAft>
                <a:defRPr/>
              </a:pPr>
              <a:t>7</a:t>
            </a:fld>
            <a:endParaRPr lang="en-US" altLang="en-US"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44D292FC-C5C7-81DF-2A37-6748942A1079}"/>
              </a:ext>
            </a:extLst>
          </p:cNvPr>
          <p:cNvSpPr>
            <a:spLocks noGrp="1" noRot="1" noChangeAspect="1" noTextEdit="1"/>
          </p:cNvSpPr>
          <p:nvPr>
            <p:ph type="sldImg"/>
          </p:nvPr>
        </p:nvSpPr>
        <p:spPr>
          <a:ln/>
        </p:spPr>
      </p:sp>
      <p:sp>
        <p:nvSpPr>
          <p:cNvPr id="19459" name="Notes Placeholder 2">
            <a:extLst>
              <a:ext uri="{FF2B5EF4-FFF2-40B4-BE49-F238E27FC236}">
                <a16:creationId xmlns:a16="http://schemas.microsoft.com/office/drawing/2014/main" id="{FFB73AB8-2A98-2345-6989-91F26D66363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Times New Roman" pitchFamily="18" charset="0"/>
                <a:ea typeface="+mn-ea"/>
                <a:cs typeface="+mn-cs"/>
              </a:rPr>
              <a:t>BLS 2025 median weekly earnings:</a:t>
            </a:r>
          </a:p>
          <a:p>
            <a:pPr lvl="0"/>
            <a:r>
              <a:rPr lang="en-US" sz="1200" kern="1200" dirty="0">
                <a:solidFill>
                  <a:schemeClr val="tx1"/>
                </a:solidFill>
                <a:effectLst/>
                <a:latin typeface="Times New Roman" pitchFamily="18" charset="0"/>
                <a:ea typeface="+mn-ea"/>
                <a:cs typeface="+mn-cs"/>
              </a:rPr>
              <a:t>High school diploma: approximately $930 </a:t>
            </a:r>
          </a:p>
          <a:p>
            <a:pPr lvl="0"/>
            <a:r>
              <a:rPr lang="en-US" sz="1200" kern="1200" dirty="0">
                <a:solidFill>
                  <a:schemeClr val="tx1"/>
                </a:solidFill>
                <a:effectLst/>
                <a:latin typeface="Times New Roman" pitchFamily="18" charset="0"/>
                <a:ea typeface="+mn-ea"/>
                <a:cs typeface="+mn-cs"/>
              </a:rPr>
              <a:t>Bachelor’s degree: approximately $1,543 </a:t>
            </a:r>
          </a:p>
          <a:p>
            <a:r>
              <a:rPr lang="en-US" sz="1200" kern="1200" dirty="0">
                <a:solidFill>
                  <a:schemeClr val="tx1"/>
                </a:solidFill>
                <a:effectLst/>
                <a:latin typeface="Times New Roman" pitchFamily="18" charset="0"/>
                <a:ea typeface="+mn-ea"/>
                <a:cs typeface="+mn-cs"/>
              </a:rPr>
              <a:t>That makes bachelor’s-degree earnings approximately </a:t>
            </a:r>
            <a:r>
              <a:rPr lang="en-US" sz="1200" b="1" kern="1200" dirty="0">
                <a:solidFill>
                  <a:schemeClr val="tx1"/>
                </a:solidFill>
                <a:effectLst/>
                <a:latin typeface="Times New Roman" pitchFamily="18" charset="0"/>
                <a:ea typeface="+mn-ea"/>
                <a:cs typeface="+mn-cs"/>
              </a:rPr>
              <a:t>66% higher</a:t>
            </a:r>
            <a:r>
              <a:rPr lang="en-US" sz="1200" kern="1200" dirty="0">
                <a:solidFill>
                  <a:schemeClr val="tx1"/>
                </a:solidFill>
                <a:effectLst/>
                <a:latin typeface="Times New Roman" pitchFamily="18" charset="0"/>
                <a:ea typeface="+mn-ea"/>
                <a:cs typeface="+mn-cs"/>
              </a:rPr>
              <a:t>.</a:t>
            </a:r>
          </a:p>
          <a:p>
            <a:r>
              <a:rPr lang="en-US" sz="1200" kern="1200" dirty="0">
                <a:solidFill>
                  <a:schemeClr val="tx1"/>
                </a:solidFill>
                <a:effectLst/>
                <a:latin typeface="Times New Roman" pitchFamily="18" charset="0"/>
                <a:ea typeface="+mn-ea"/>
                <a:cs typeface="+mn-cs"/>
              </a:rPr>
              <a:t>Professional-degree earnings are approximately 150% higher than high-school-diploma earnings</a:t>
            </a:r>
          </a:p>
          <a:p>
            <a:r>
              <a:rPr lang="en-US" altLang="en-US" sz="1200" kern="1200" dirty="0">
                <a:solidFill>
                  <a:schemeClr val="tx1"/>
                </a:solidFill>
                <a:effectLst/>
                <a:latin typeface="Times New Roman" pitchFamily="18" charset="0"/>
                <a:ea typeface="+mn-ea"/>
                <a:cs typeface="+mn-cs"/>
              </a:rPr>
              <a:t>https://www.bls.gov/careeroutlook/2026/data-on-display/education-pays.htm</a:t>
            </a:r>
          </a:p>
          <a:p>
            <a:endParaRPr lang="en-US" altLang="en-US" dirty="0"/>
          </a:p>
        </p:txBody>
      </p:sp>
      <p:sp>
        <p:nvSpPr>
          <p:cNvPr id="19460" name="Slide Number Placeholder 3">
            <a:extLst>
              <a:ext uri="{FF2B5EF4-FFF2-40B4-BE49-F238E27FC236}">
                <a16:creationId xmlns:a16="http://schemas.microsoft.com/office/drawing/2014/main" id="{D037E907-14F3-DD79-174B-949D88A121A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498A135A-B2BF-463A-8F2A-9D46F54C183C}" type="slidenum">
              <a:rPr lang="en-US" altLang="en-US" sz="1200"/>
              <a:pPr/>
              <a:t>8</a:t>
            </a:fld>
            <a:endParaRPr lang="en-US" alt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EBBCCB49-4C7C-8494-6095-480C1AED98E5}"/>
              </a:ext>
            </a:extLst>
          </p:cNvPr>
          <p:cNvSpPr>
            <a:spLocks noGrp="1" noRot="1" noChangeAspect="1" noTextEdit="1"/>
          </p:cNvSpPr>
          <p:nvPr>
            <p:ph type="sldImg"/>
          </p:nvPr>
        </p:nvSpPr>
        <p:spPr>
          <a:ln/>
        </p:spPr>
      </p:sp>
      <p:sp>
        <p:nvSpPr>
          <p:cNvPr id="31747" name="Notes Placeholder 2">
            <a:extLst>
              <a:ext uri="{FF2B5EF4-FFF2-40B4-BE49-F238E27FC236}">
                <a16:creationId xmlns:a16="http://schemas.microsoft.com/office/drawing/2014/main" id="{488B4E5E-7970-CC1F-6EBD-9956601D09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Lottery odds depend on the game. For example, the odds of winning the Powerball jackpot are approximately 1 in 292 million. Buying more tickets increases the chance slightly but does not make winning likely.</a:t>
            </a:r>
          </a:p>
          <a:p>
            <a:r>
              <a:rPr lang="en-US" altLang="en-US" dirty="0"/>
              <a:t>1 in 15,000 odds of getting hit by lightening over your lifetime</a:t>
            </a:r>
          </a:p>
          <a:p>
            <a:r>
              <a:rPr lang="en-US" altLang="en-US" dirty="0"/>
              <a:t>https://www.weather.gov/safety/lightning-odds</a:t>
            </a:r>
          </a:p>
          <a:p>
            <a:r>
              <a:rPr lang="en-US" altLang="en-US" dirty="0"/>
              <a:t>https://www.powerball.com/powerball-prize-chart</a:t>
            </a:r>
          </a:p>
        </p:txBody>
      </p:sp>
      <p:sp>
        <p:nvSpPr>
          <p:cNvPr id="31748" name="Slide Number Placeholder 3">
            <a:extLst>
              <a:ext uri="{FF2B5EF4-FFF2-40B4-BE49-F238E27FC236}">
                <a16:creationId xmlns:a16="http://schemas.microsoft.com/office/drawing/2014/main" id="{D983E284-B43C-E7D6-FF76-A801B7FE841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1F84AB-6F9B-458B-82F8-912AF860FD86}" type="slidenum">
              <a:rPr lang="en-US" altLang="en-US" sz="1200"/>
              <a:pPr/>
              <a:t>9</a:t>
            </a:fld>
            <a:endParaRPr lang="en-US" altLang="en-US"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991ED155-AE4C-B5F3-1B90-E317FF79DEE0}"/>
              </a:ext>
            </a:extLst>
          </p:cNvPr>
          <p:cNvSpPr>
            <a:spLocks noGrp="1" noRot="1" noChangeAspect="1" noChangeArrowheads="1" noTextEdit="1"/>
          </p:cNvSpPr>
          <p:nvPr>
            <p:ph type="sldImg"/>
          </p:nvPr>
        </p:nvSpPr>
        <p:spPr>
          <a:ln/>
        </p:spPr>
      </p:sp>
      <p:sp>
        <p:nvSpPr>
          <p:cNvPr id="15363" name="Notes Placeholder 2">
            <a:extLst>
              <a:ext uri="{FF2B5EF4-FFF2-40B4-BE49-F238E27FC236}">
                <a16:creationId xmlns:a16="http://schemas.microsoft.com/office/drawing/2014/main" id="{81A88EE9-0259-1DD4-6B49-DA893FE42C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kern="1200" dirty="0">
                <a:solidFill>
                  <a:schemeClr val="tx1"/>
                </a:solidFill>
                <a:effectLst/>
                <a:latin typeface="+mn-lt"/>
                <a:ea typeface="+mn-ea"/>
                <a:cs typeface="+mn-cs"/>
              </a:rPr>
              <a:t>Landlords may use consumer reports when evaluating applicants. Employers may also review credit reports for employment purposes, but they need the applicant’s written permission, and some states and localities restrict the practice.</a:t>
            </a:r>
          </a:p>
          <a:p>
            <a:r>
              <a:rPr lang="en-US" sz="1200" kern="1200" dirty="0">
                <a:solidFill>
                  <a:schemeClr val="tx1"/>
                </a:solidFill>
                <a:effectLst/>
                <a:latin typeface="+mn-lt"/>
                <a:ea typeface="+mn-ea"/>
                <a:cs typeface="+mn-cs"/>
              </a:rPr>
              <a:t>Sources:   https://consumer.ftc.gov/articles/tenant-background-checks-and-your-rights</a:t>
            </a:r>
          </a:p>
          <a:p>
            <a:r>
              <a:rPr lang="en-US" sz="1200" kern="1200" dirty="0">
                <a:solidFill>
                  <a:schemeClr val="tx1"/>
                </a:solidFill>
                <a:effectLst/>
                <a:latin typeface="+mn-lt"/>
                <a:ea typeface="+mn-ea"/>
                <a:cs typeface="+mn-cs"/>
              </a:rPr>
              <a:t>https://www.ftc.gov/business-guidance/resources/using-consumer-reports-what-employers-need-know</a:t>
            </a:r>
          </a:p>
          <a:p>
            <a:r>
              <a:rPr lang="en-US" sz="1200" kern="1200" dirty="0">
                <a:solidFill>
                  <a:schemeClr val="tx1"/>
                </a:solidFill>
                <a:effectLst/>
                <a:latin typeface="+mn-lt"/>
                <a:ea typeface="+mn-ea"/>
                <a:cs typeface="+mn-cs"/>
              </a:rPr>
              <a:t>. Many insurers use credit-based insurance scores, but state laws vary and some states restrict or prohibit the practice.</a:t>
            </a:r>
          </a:p>
          <a:p>
            <a:endParaRPr lang="en-US" altLang="en-US" dirty="0"/>
          </a:p>
        </p:txBody>
      </p:sp>
      <p:sp>
        <p:nvSpPr>
          <p:cNvPr id="15364" name="Slide Number Placeholder 3">
            <a:extLst>
              <a:ext uri="{FF2B5EF4-FFF2-40B4-BE49-F238E27FC236}">
                <a16:creationId xmlns:a16="http://schemas.microsoft.com/office/drawing/2014/main" id="{2F4C4F34-92A0-EFD4-EEFB-B6CDA29D5F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C7CDFE3F-F7F8-4A65-9B68-CD34DF9D3321}" type="slidenum">
              <a:rPr lang="en-US" altLang="en-US" sz="1200">
                <a:solidFill>
                  <a:srgbClr val="000000"/>
                </a:solidFill>
              </a:rPr>
              <a:pPr defTabSz="942289" eaLnBrk="0" fontAlgn="base" hangingPunct="0">
                <a:spcBef>
                  <a:spcPct val="0"/>
                </a:spcBef>
                <a:spcAft>
                  <a:spcPct val="0"/>
                </a:spcAft>
                <a:defRPr/>
              </a:pPr>
              <a:t>10</a:t>
            </a:fld>
            <a:endParaRPr lang="en-US" altLang="en-US" sz="120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83287000-BCC0-61EA-CBE4-61F0077B84D3}"/>
              </a:ext>
            </a:extLst>
          </p:cNvPr>
          <p:cNvSpPr>
            <a:spLocks noGrp="1" noRot="1" noChangeAspect="1" noTextEdit="1"/>
          </p:cNvSpPr>
          <p:nvPr>
            <p:ph type="sldImg"/>
          </p:nvPr>
        </p:nvSpPr>
        <p:spPr>
          <a:ln/>
        </p:spPr>
      </p:sp>
      <p:sp>
        <p:nvSpPr>
          <p:cNvPr id="17411" name="Notes Placeholder 2">
            <a:extLst>
              <a:ext uri="{FF2B5EF4-FFF2-40B4-BE49-F238E27FC236}">
                <a16:creationId xmlns:a16="http://schemas.microsoft.com/office/drawing/2014/main" id="{7E43640E-75A2-21C4-FE2A-924F2CA93D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kern="1200" dirty="0">
                <a:solidFill>
                  <a:schemeClr val="tx1"/>
                </a:solidFill>
                <a:effectLst/>
                <a:latin typeface="Times New Roman" pitchFamily="18" charset="0"/>
                <a:ea typeface="+mn-ea"/>
                <a:cs typeface="+mn-cs"/>
              </a:rPr>
              <a:t>Most negative information may remain for </a:t>
            </a:r>
            <a:r>
              <a:rPr lang="en-US" sz="1200" b="1" kern="1200" dirty="0">
                <a:solidFill>
                  <a:schemeClr val="tx1"/>
                </a:solidFill>
                <a:effectLst/>
                <a:latin typeface="Times New Roman" pitchFamily="18" charset="0"/>
                <a:ea typeface="+mn-ea"/>
                <a:cs typeface="+mn-cs"/>
              </a:rPr>
              <a:t>seven years</a:t>
            </a:r>
            <a:r>
              <a:rPr lang="en-US" sz="1200" kern="1200" dirty="0">
                <a:solidFill>
                  <a:schemeClr val="tx1"/>
                </a:solidFill>
                <a:effectLst/>
                <a:latin typeface="Times New Roman" pitchFamily="18" charset="0"/>
                <a:ea typeface="+mn-ea"/>
                <a:cs typeface="+mn-cs"/>
              </a:rPr>
              <a:t>. </a:t>
            </a:r>
          </a:p>
          <a:p>
            <a:pPr lvl="0"/>
            <a:r>
              <a:rPr lang="en-US" sz="1200" kern="1200" dirty="0">
                <a:solidFill>
                  <a:schemeClr val="tx1"/>
                </a:solidFill>
                <a:effectLst/>
                <a:latin typeface="Times New Roman" pitchFamily="18" charset="0"/>
                <a:ea typeface="+mn-ea"/>
                <a:cs typeface="+mn-cs"/>
              </a:rPr>
              <a:t>A Chapter 7 bankruptcy may remain for </a:t>
            </a:r>
            <a:r>
              <a:rPr lang="en-US" sz="1200" b="1" kern="1200" dirty="0">
                <a:solidFill>
                  <a:schemeClr val="tx1"/>
                </a:solidFill>
                <a:effectLst/>
                <a:latin typeface="Times New Roman" pitchFamily="18" charset="0"/>
                <a:ea typeface="+mn-ea"/>
                <a:cs typeface="+mn-cs"/>
              </a:rPr>
              <a:t>10 years</a:t>
            </a:r>
            <a:r>
              <a:rPr lang="en-US" sz="1200" kern="1200" dirty="0">
                <a:solidFill>
                  <a:schemeClr val="tx1"/>
                </a:solidFill>
                <a:effectLst/>
                <a:latin typeface="Times New Roman" pitchFamily="18" charset="0"/>
                <a:ea typeface="+mn-ea"/>
                <a:cs typeface="+mn-cs"/>
              </a:rPr>
              <a:t>. </a:t>
            </a:r>
          </a:p>
          <a:p>
            <a:pPr lvl="0"/>
            <a:r>
              <a:rPr lang="en-US" sz="1200" kern="1200" dirty="0">
                <a:solidFill>
                  <a:schemeClr val="tx1"/>
                </a:solidFill>
                <a:effectLst/>
                <a:latin typeface="Times New Roman" pitchFamily="18" charset="0"/>
                <a:ea typeface="+mn-ea"/>
                <a:cs typeface="+mn-cs"/>
              </a:rPr>
              <a:t>Positive accounts may remain longer, including after the account closes. </a:t>
            </a:r>
          </a:p>
          <a:p>
            <a:r>
              <a:rPr lang="en-US" altLang="en-US" dirty="0"/>
              <a:t>https://www.canb.uscourts.gov/faq/general-bankruptcy/what-difference-between-bankruptcy-cases-filed-under-chapters-7-11-12-and-13</a:t>
            </a:r>
          </a:p>
        </p:txBody>
      </p:sp>
      <p:sp>
        <p:nvSpPr>
          <p:cNvPr id="17412" name="Slide Number Placeholder 3">
            <a:extLst>
              <a:ext uri="{FF2B5EF4-FFF2-40B4-BE49-F238E27FC236}">
                <a16:creationId xmlns:a16="http://schemas.microsoft.com/office/drawing/2014/main" id="{232085CC-5356-7D7D-5CE3-A7F1A1A5B2F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6785A8A-81AE-4A81-9BEC-6663D2D1DEB8}" type="slidenum">
              <a:rPr lang="en-US" altLang="en-US" sz="1200"/>
              <a:pPr/>
              <a:t>11</a:t>
            </a:fld>
            <a:endParaRPr lang="en-US" alt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84BE0C9D-0716-ABAF-4422-51B52C7913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A26C5F2A-5E3F-48D9-97DB-BFA5788634F9}" type="slidenum">
              <a:rPr lang="en-US" altLang="en-US" sz="1200">
                <a:solidFill>
                  <a:srgbClr val="000000"/>
                </a:solidFill>
              </a:rPr>
              <a:pPr defTabSz="942289" eaLnBrk="0" fontAlgn="base" hangingPunct="0">
                <a:spcBef>
                  <a:spcPct val="0"/>
                </a:spcBef>
                <a:spcAft>
                  <a:spcPct val="0"/>
                </a:spcAft>
                <a:defRPr/>
              </a:pPr>
              <a:t>12</a:t>
            </a:fld>
            <a:endParaRPr lang="en-US" altLang="en-US" sz="1200">
              <a:solidFill>
                <a:srgbClr val="000000"/>
              </a:solidFill>
            </a:endParaRPr>
          </a:p>
        </p:txBody>
      </p:sp>
      <p:sp>
        <p:nvSpPr>
          <p:cNvPr id="27651" name="Rectangle 2">
            <a:extLst>
              <a:ext uri="{FF2B5EF4-FFF2-40B4-BE49-F238E27FC236}">
                <a16:creationId xmlns:a16="http://schemas.microsoft.com/office/drawing/2014/main" id="{AD990A14-1D69-AD46-88AF-808CCC6D5DE3}"/>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64877C62-2E9E-0AF1-1E4E-180C6D7EEB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Box” on every credit card bill. </a:t>
            </a:r>
            <a:r>
              <a:rPr lang="en-US" sz="1200" kern="1200" dirty="0">
                <a:solidFill>
                  <a:schemeClr val="tx1"/>
                </a:solidFill>
                <a:effectLst/>
                <a:latin typeface="+mn-lt"/>
                <a:ea typeface="+mn-ea"/>
                <a:cs typeface="+mn-cs"/>
              </a:rPr>
              <a:t>The Credit CARD Act passed by Congress requires this disclosure, and the Consumer Financial Protection Bureau administers the implementing regulation.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altLang="en-US" dirty="0"/>
              <a:t>https://www.ftc.gov/legal-library/browse/statutes/credit-card-accountability-responsibility-disclosure-act-2009-credit-card-act</a:t>
            </a:r>
          </a:p>
          <a:p>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7E0239C2-1D32-851C-8659-70036556BDBA}"/>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6C7A96CB-7FDD-B7F3-C481-27CBDC18DF9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Credit card issuers may market on college campuses.  BUT they are allowed across the street  - away from campus property of at least  1,000 feet  if they are going to offer sign-up gifts to students in exchange for completing a card application.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Credit card companies may market to college students, but they cannot offer tangible gifts for applying on campus, within 1,000 feet of campus, or at college-related events.</a:t>
            </a:r>
          </a:p>
          <a:p>
            <a:r>
              <a:rPr lang="en-US" altLang="en-US" dirty="0"/>
              <a:t>https://www.consumerfinance.gov/rules-policy/regulations/1026/57/?utm_source=chatgpt.com</a:t>
            </a:r>
          </a:p>
        </p:txBody>
      </p:sp>
      <p:sp>
        <p:nvSpPr>
          <p:cNvPr id="21508" name="Slide Number Placeholder 3">
            <a:extLst>
              <a:ext uri="{FF2B5EF4-FFF2-40B4-BE49-F238E27FC236}">
                <a16:creationId xmlns:a16="http://schemas.microsoft.com/office/drawing/2014/main" id="{C38CA2F6-2A7A-A244-BB3D-B70C3EAE45C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FB856189-67A1-4781-87E6-D033CD412C65}" type="slidenum">
              <a:rPr lang="en-US" altLang="en-US" sz="1200">
                <a:solidFill>
                  <a:srgbClr val="000000"/>
                </a:solidFill>
              </a:rPr>
              <a:pPr defTabSz="942289" eaLnBrk="0" fontAlgn="base" hangingPunct="0">
                <a:spcBef>
                  <a:spcPct val="0"/>
                </a:spcBef>
                <a:spcAft>
                  <a:spcPct val="0"/>
                </a:spcAft>
                <a:defRPr/>
              </a:pPr>
              <a:t>13</a:t>
            </a:fld>
            <a:endParaRPr lang="en-US" altLang="en-US" sz="120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1106EBB0-EB38-C4B2-90EB-BC186F8ACA4C}"/>
              </a:ext>
            </a:extLst>
          </p:cNvPr>
          <p:cNvSpPr>
            <a:spLocks noGrp="1" noRot="1" noChangeAspect="1" noTextEdit="1"/>
          </p:cNvSpPr>
          <p:nvPr>
            <p:ph type="sldImg"/>
          </p:nvPr>
        </p:nvSpPr>
        <p:spPr>
          <a:ln/>
        </p:spPr>
      </p:sp>
      <p:sp>
        <p:nvSpPr>
          <p:cNvPr id="23555" name="Notes Placeholder 2">
            <a:extLst>
              <a:ext uri="{FF2B5EF4-FFF2-40B4-BE49-F238E27FC236}">
                <a16:creationId xmlns:a16="http://schemas.microsoft.com/office/drawing/2014/main" id="{74D39529-D4E7-B82E-1739-A14B7B37630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Times New Roman" pitchFamily="18" charset="0"/>
                <a:ea typeface="+mn-ea"/>
                <a:cs typeface="+mn-cs"/>
              </a:rPr>
              <a:t>Student loans are not automatically discharged. A borrower generally must file a separate proceeding and demonstrate that repayment would cause </a:t>
            </a:r>
            <a:r>
              <a:rPr lang="en-US" sz="1200" b="1" kern="1200" dirty="0">
                <a:solidFill>
                  <a:schemeClr val="tx1"/>
                </a:solidFill>
                <a:effectLst/>
                <a:latin typeface="Times New Roman" pitchFamily="18" charset="0"/>
                <a:ea typeface="+mn-ea"/>
                <a:cs typeface="+mn-cs"/>
              </a:rPr>
              <a:t>undue hardship</a:t>
            </a:r>
            <a:r>
              <a:rPr lang="en-US" sz="1200" kern="1200" dirty="0">
                <a:solidFill>
                  <a:schemeClr val="tx1"/>
                </a:solidFill>
                <a:effectLst/>
                <a:latin typeface="Times New Roman" pitchFamily="18" charset="0"/>
                <a:ea typeface="+mn-ea"/>
                <a:cs typeface="+mn-cs"/>
              </a:rPr>
              <a:t>.</a:t>
            </a:r>
          </a:p>
          <a:p>
            <a:r>
              <a:rPr lang="en-US" altLang="en-US" dirty="0"/>
              <a:t>https://studentaid.gov/manage-loans/forgiveness-cancellation/bankruptcy</a:t>
            </a:r>
          </a:p>
        </p:txBody>
      </p:sp>
      <p:sp>
        <p:nvSpPr>
          <p:cNvPr id="23556" name="Slide Number Placeholder 3">
            <a:extLst>
              <a:ext uri="{FF2B5EF4-FFF2-40B4-BE49-F238E27FC236}">
                <a16:creationId xmlns:a16="http://schemas.microsoft.com/office/drawing/2014/main" id="{014B9DA1-3671-2577-DCAD-619838FAB9B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E4573F-F5BE-4DA9-9C58-6B0100C16CB7}" type="slidenum">
              <a:rPr lang="en-US" altLang="en-US" sz="1200"/>
              <a:pPr/>
              <a:t>14</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B594B904-114A-C5B7-D3E9-5BE299A2D1A2}"/>
              </a:ext>
            </a:extLst>
          </p:cNvPr>
          <p:cNvSpPr>
            <a:spLocks noGrp="1" noRot="1" noChangeAspect="1" noChangeArrowheads="1" noTextEdit="1"/>
          </p:cNvSpPr>
          <p:nvPr>
            <p:ph type="sldImg"/>
          </p:nvPr>
        </p:nvSpPr>
        <p:spPr>
          <a:ln/>
        </p:spPr>
      </p:sp>
      <p:sp>
        <p:nvSpPr>
          <p:cNvPr id="25603" name="Notes Placeholder 2">
            <a:extLst>
              <a:ext uri="{FF2B5EF4-FFF2-40B4-BE49-F238E27FC236}">
                <a16:creationId xmlns:a16="http://schemas.microsoft.com/office/drawing/2014/main" id="{91C93ED3-BA41-E311-4E8A-6DCEDB5544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https://www.debt.org/bankruptcy/statistics/</a:t>
            </a:r>
          </a:p>
          <a:p>
            <a:r>
              <a:rPr lang="en-US" sz="1200" b="0" i="0" kern="1200" dirty="0">
                <a:solidFill>
                  <a:schemeClr val="tx1"/>
                </a:solidFill>
                <a:effectLst/>
                <a:latin typeface="+mn-lt"/>
                <a:ea typeface="+mn-ea"/>
                <a:cs typeface="+mn-cs"/>
              </a:rPr>
              <a:t>In a survey by the </a:t>
            </a:r>
            <a:r>
              <a:rPr lang="en-US" sz="1200" b="0" i="0" u="none" strike="noStrike" kern="1200" dirty="0">
                <a:solidFill>
                  <a:schemeClr val="tx1"/>
                </a:solidFill>
                <a:effectLst/>
                <a:latin typeface="+mn-lt"/>
                <a:ea typeface="+mn-ea"/>
                <a:cs typeface="+mn-cs"/>
                <a:hlinkClick r:id="rId3"/>
              </a:rPr>
              <a:t>Consumer Bankruptcy Project</a:t>
            </a:r>
            <a:r>
              <a:rPr lang="en-US" sz="1200" b="0" i="0" kern="1200" dirty="0">
                <a:solidFill>
                  <a:schemeClr val="tx1"/>
                </a:solidFill>
                <a:effectLst/>
                <a:latin typeface="+mn-lt"/>
                <a:ea typeface="+mn-ea"/>
                <a:cs typeface="+mn-cs"/>
              </a:rPr>
              <a:t>, 78% cited a decline in income as a reason for their bankruptcy, and 65% cited </a:t>
            </a:r>
            <a:r>
              <a:rPr lang="en-US" sz="1200" b="0" i="0" u="none" strike="noStrike" kern="1200" dirty="0">
                <a:solidFill>
                  <a:schemeClr val="tx1"/>
                </a:solidFill>
                <a:effectLst/>
                <a:latin typeface="+mn-lt"/>
                <a:ea typeface="+mn-ea"/>
                <a:cs typeface="+mn-cs"/>
                <a:hlinkClick r:id="rId4"/>
              </a:rPr>
              <a:t>medical issues</a:t>
            </a:r>
            <a:r>
              <a:rPr lang="en-US" sz="1200" b="0" i="0" kern="1200" dirty="0">
                <a:solidFill>
                  <a:schemeClr val="tx1"/>
                </a:solidFill>
                <a:effectLst/>
                <a:latin typeface="+mn-lt"/>
                <a:ea typeface="+mn-ea"/>
                <a:cs typeface="+mn-cs"/>
              </a:rPr>
              <a:t>, both the cost of the bills, as well as missing work because of medical issues. </a:t>
            </a:r>
            <a:endParaRPr lang="en-US" altLang="en-US" dirty="0"/>
          </a:p>
          <a:p>
            <a:endParaRPr lang="en-US" altLang="en-US" dirty="0"/>
          </a:p>
        </p:txBody>
      </p:sp>
      <p:sp>
        <p:nvSpPr>
          <p:cNvPr id="25604" name="Slide Number Placeholder 3">
            <a:extLst>
              <a:ext uri="{FF2B5EF4-FFF2-40B4-BE49-F238E27FC236}">
                <a16:creationId xmlns:a16="http://schemas.microsoft.com/office/drawing/2014/main" id="{87741F27-5E8E-0F4E-1D5E-3D4F3EB6009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ADA0819C-5D9F-4882-B79B-6B11D0E11872}" type="slidenum">
              <a:rPr lang="en-US" altLang="en-US" sz="1200">
                <a:solidFill>
                  <a:srgbClr val="000000"/>
                </a:solidFill>
              </a:rPr>
              <a:pPr defTabSz="942289" eaLnBrk="0" fontAlgn="base" hangingPunct="0">
                <a:spcBef>
                  <a:spcPct val="0"/>
                </a:spcBef>
                <a:spcAft>
                  <a:spcPct val="0"/>
                </a:spcAft>
                <a:defRPr/>
              </a:pPr>
              <a:t>15</a:t>
            </a:fld>
            <a:endParaRPr lang="en-US" altLang="en-US" sz="12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E2603798-CC60-7ADC-1EE9-9A707D6E3F74}"/>
              </a:ext>
            </a:extLst>
          </p:cNvPr>
          <p:cNvSpPr>
            <a:spLocks noGrp="1" noRot="1" noChangeAspect="1" noChangeArrowheads="1" noTextEdit="1"/>
          </p:cNvSpPr>
          <p:nvPr>
            <p:ph type="sldImg"/>
          </p:nvPr>
        </p:nvSpPr>
        <p:spPr>
          <a:ln/>
        </p:spPr>
      </p:sp>
      <p:sp>
        <p:nvSpPr>
          <p:cNvPr id="33795" name="Notes Placeholder 2">
            <a:extLst>
              <a:ext uri="{FF2B5EF4-FFF2-40B4-BE49-F238E27FC236}">
                <a16:creationId xmlns:a16="http://schemas.microsoft.com/office/drawing/2014/main" id="{BB325502-B9EA-BAED-F093-D64E49AE972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https://www.ncpgambling.org/news/national-council-on-problem-gambling-announces-fall-2022-grant-recipients/</a:t>
            </a:r>
          </a:p>
          <a:p>
            <a:r>
              <a:rPr lang="en-US" altLang="en-US" dirty="0"/>
              <a:t>Some studies report as high as 80%</a:t>
            </a:r>
          </a:p>
        </p:txBody>
      </p:sp>
      <p:sp>
        <p:nvSpPr>
          <p:cNvPr id="33796" name="Slide Number Placeholder 3">
            <a:extLst>
              <a:ext uri="{FF2B5EF4-FFF2-40B4-BE49-F238E27FC236}">
                <a16:creationId xmlns:a16="http://schemas.microsoft.com/office/drawing/2014/main" id="{FD6A2258-C2FE-829D-553C-F9CC288D0D3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409FE2BD-F9AA-4D25-8541-D8E33AF92936}" type="slidenum">
              <a:rPr lang="en-US" altLang="en-US" sz="1200">
                <a:solidFill>
                  <a:srgbClr val="000000"/>
                </a:solidFill>
              </a:rPr>
              <a:pPr defTabSz="942289" eaLnBrk="0" fontAlgn="base" hangingPunct="0">
                <a:spcBef>
                  <a:spcPct val="0"/>
                </a:spcBef>
                <a:spcAft>
                  <a:spcPct val="0"/>
                </a:spcAft>
                <a:defRPr/>
              </a:pPr>
              <a:t>16</a:t>
            </a:fld>
            <a:endParaRPr lang="en-US" altLang="en-US" sz="120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C7A3D20C-49CC-6E8E-FCEB-2CF63ED40C18}"/>
              </a:ext>
            </a:extLst>
          </p:cNvPr>
          <p:cNvSpPr>
            <a:spLocks noGrp="1" noRot="1" noChangeAspect="1" noChangeArrowheads="1" noTextEdit="1"/>
          </p:cNvSpPr>
          <p:nvPr>
            <p:ph type="sldImg"/>
          </p:nvPr>
        </p:nvSpPr>
        <p:spPr>
          <a:ln/>
        </p:spPr>
      </p:sp>
      <p:sp>
        <p:nvSpPr>
          <p:cNvPr id="13315" name="Notes Placeholder 2">
            <a:extLst>
              <a:ext uri="{FF2B5EF4-FFF2-40B4-BE49-F238E27FC236}">
                <a16:creationId xmlns:a16="http://schemas.microsoft.com/office/drawing/2014/main" id="{06E39730-D8C7-7098-D609-29AA02E5D56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solidFill>
                  <a:srgbClr val="000000"/>
                </a:solidFill>
                <a:latin typeface="Helvetica-Light"/>
              </a:rPr>
              <a:t>A bear market is a market in a prolonged decline with  stock prices dropping generally 20% or more.</a:t>
            </a:r>
          </a:p>
          <a:p>
            <a:r>
              <a:rPr lang="en-US" altLang="en-US" dirty="0">
                <a:solidFill>
                  <a:srgbClr val="000000"/>
                </a:solidFill>
                <a:latin typeface="Helvetica-Light"/>
              </a:rPr>
              <a:t>A bull market is a market in which stock prices are rising, encouraging buying.</a:t>
            </a:r>
          </a:p>
          <a:p>
            <a:r>
              <a:rPr lang="en-US" altLang="en-US" dirty="0">
                <a:solidFill>
                  <a:srgbClr val="000000"/>
                </a:solidFill>
                <a:latin typeface="Helvetica-Light"/>
              </a:rPr>
              <a:t>The ostrich effect is used to describe investors who tend to ignore tumbling stock markets or tough financial situations</a:t>
            </a:r>
          </a:p>
          <a:p>
            <a:r>
              <a:rPr lang="en-US" altLang="en-US" dirty="0">
                <a:solidFill>
                  <a:srgbClr val="000000"/>
                </a:solidFill>
                <a:latin typeface="Helvetica-Light"/>
              </a:rPr>
              <a:t>A unicorn company is a privately held startup with a valuation of $1 billion or more. </a:t>
            </a:r>
            <a:r>
              <a:rPr lang="en-US" sz="1200" b="1" i="0" kern="1200" dirty="0">
                <a:solidFill>
                  <a:schemeClr val="tx1"/>
                </a:solidFill>
                <a:effectLst/>
                <a:latin typeface="+mn-lt"/>
                <a:ea typeface="+mn-ea"/>
                <a:cs typeface="+mn-cs"/>
              </a:rPr>
              <a:t>SpaceX</a:t>
            </a:r>
            <a:r>
              <a:rPr lang="en-US" sz="1200" b="0" i="0" kern="1200" dirty="0">
                <a:solidFill>
                  <a:schemeClr val="tx1"/>
                </a:solidFill>
                <a:effectLst/>
                <a:latin typeface="+mn-lt"/>
                <a:ea typeface="+mn-ea"/>
                <a:cs typeface="+mn-cs"/>
              </a:rPr>
              <a:t>: Valued at roughly $1,250 billion, this United States aerospace manufacturer leads the global list of top unicorn companies.</a:t>
            </a:r>
            <a:endParaRPr lang="en-US" altLang="en-US" dirty="0"/>
          </a:p>
        </p:txBody>
      </p:sp>
      <p:sp>
        <p:nvSpPr>
          <p:cNvPr id="13316" name="Slide Number Placeholder 3">
            <a:extLst>
              <a:ext uri="{FF2B5EF4-FFF2-40B4-BE49-F238E27FC236}">
                <a16:creationId xmlns:a16="http://schemas.microsoft.com/office/drawing/2014/main" id="{42E18E3C-4F7E-A677-83B0-31068B95443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a:solidFill>
                  <a:schemeClr val="tx1"/>
                </a:solidFill>
                <a:latin typeface="Times New Roman" panose="02020603050405020304" pitchFamily="18" charset="0"/>
              </a:defRPr>
            </a:lvl1pPr>
            <a:lvl2pPr marL="765610" indent="-294465">
              <a:defRPr sz="2500">
                <a:solidFill>
                  <a:schemeClr val="tx1"/>
                </a:solidFill>
                <a:latin typeface="Times New Roman" panose="02020603050405020304" pitchFamily="18" charset="0"/>
              </a:defRPr>
            </a:lvl2pPr>
            <a:lvl3pPr marL="1177862" indent="-235572">
              <a:defRPr sz="2500">
                <a:solidFill>
                  <a:schemeClr val="tx1"/>
                </a:solidFill>
                <a:latin typeface="Times New Roman" panose="02020603050405020304" pitchFamily="18" charset="0"/>
              </a:defRPr>
            </a:lvl3pPr>
            <a:lvl4pPr marL="1649006" indent="-235572">
              <a:defRPr sz="2500">
                <a:solidFill>
                  <a:schemeClr val="tx1"/>
                </a:solidFill>
                <a:latin typeface="Times New Roman" panose="02020603050405020304" pitchFamily="18" charset="0"/>
              </a:defRPr>
            </a:lvl4pPr>
            <a:lvl5pPr marL="2120151" indent="-235572">
              <a:defRPr sz="2500">
                <a:solidFill>
                  <a:schemeClr val="tx1"/>
                </a:solidFill>
                <a:latin typeface="Times New Roman" panose="02020603050405020304" pitchFamily="18" charset="0"/>
              </a:defRPr>
            </a:lvl5pPr>
            <a:lvl6pPr marL="2591295" indent="-235572" eaLnBrk="0" fontAlgn="base" hangingPunct="0">
              <a:spcBef>
                <a:spcPct val="0"/>
              </a:spcBef>
              <a:spcAft>
                <a:spcPct val="0"/>
              </a:spcAft>
              <a:defRPr sz="2500">
                <a:solidFill>
                  <a:schemeClr val="tx1"/>
                </a:solidFill>
                <a:latin typeface="Times New Roman" panose="02020603050405020304" pitchFamily="18" charset="0"/>
              </a:defRPr>
            </a:lvl6pPr>
            <a:lvl7pPr marL="3062440" indent="-235572" eaLnBrk="0" fontAlgn="base" hangingPunct="0">
              <a:spcBef>
                <a:spcPct val="0"/>
              </a:spcBef>
              <a:spcAft>
                <a:spcPct val="0"/>
              </a:spcAft>
              <a:defRPr sz="2500">
                <a:solidFill>
                  <a:schemeClr val="tx1"/>
                </a:solidFill>
                <a:latin typeface="Times New Roman" panose="02020603050405020304" pitchFamily="18" charset="0"/>
              </a:defRPr>
            </a:lvl7pPr>
            <a:lvl8pPr marL="3533585" indent="-235572" eaLnBrk="0" fontAlgn="base" hangingPunct="0">
              <a:spcBef>
                <a:spcPct val="0"/>
              </a:spcBef>
              <a:spcAft>
                <a:spcPct val="0"/>
              </a:spcAft>
              <a:defRPr sz="2500">
                <a:solidFill>
                  <a:schemeClr val="tx1"/>
                </a:solidFill>
                <a:latin typeface="Times New Roman" panose="02020603050405020304" pitchFamily="18" charset="0"/>
              </a:defRPr>
            </a:lvl8pPr>
            <a:lvl9pPr marL="4004729" indent="-235572" eaLnBrk="0" fontAlgn="base" hangingPunct="0">
              <a:spcBef>
                <a:spcPct val="0"/>
              </a:spcBef>
              <a:spcAft>
                <a:spcPct val="0"/>
              </a:spcAft>
              <a:defRPr sz="2500">
                <a:solidFill>
                  <a:schemeClr val="tx1"/>
                </a:solidFill>
                <a:latin typeface="Times New Roman" panose="02020603050405020304" pitchFamily="18" charset="0"/>
              </a:defRPr>
            </a:lvl9pPr>
          </a:lstStyle>
          <a:p>
            <a:pPr defTabSz="942289" eaLnBrk="0" fontAlgn="base" hangingPunct="0">
              <a:spcBef>
                <a:spcPct val="0"/>
              </a:spcBef>
              <a:spcAft>
                <a:spcPct val="0"/>
              </a:spcAft>
              <a:defRPr/>
            </a:pPr>
            <a:fld id="{CFCC63E2-AA9B-4AFB-84BE-8802876B8745}" type="slidenum">
              <a:rPr lang="en-US" altLang="en-US" sz="1200">
                <a:solidFill>
                  <a:srgbClr val="000000"/>
                </a:solidFill>
              </a:rPr>
              <a:pPr defTabSz="942289" eaLnBrk="0" fontAlgn="base" hangingPunct="0">
                <a:spcBef>
                  <a:spcPct val="0"/>
                </a:spcBef>
                <a:spcAft>
                  <a:spcPct val="0"/>
                </a:spcAft>
                <a:defRPr/>
              </a:pPr>
              <a:t>17</a:t>
            </a:fld>
            <a:endParaRPr lang="en-US" altLang="en-US" sz="120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33CCDE93-AFE5-B577-F124-BABBC0461087}"/>
              </a:ext>
            </a:extLst>
          </p:cNvPr>
          <p:cNvSpPr>
            <a:spLocks noGrp="1" noRot="1" noChangeAspect="1" noTextEdit="1"/>
          </p:cNvSpPr>
          <p:nvPr>
            <p:ph type="sldImg"/>
          </p:nvPr>
        </p:nvSpPr>
        <p:spPr>
          <a:ln/>
        </p:spPr>
      </p:sp>
      <p:sp>
        <p:nvSpPr>
          <p:cNvPr id="37891" name="Notes Placeholder 2">
            <a:extLst>
              <a:ext uri="{FF2B5EF4-FFF2-40B4-BE49-F238E27FC236}">
                <a16:creationId xmlns:a16="http://schemas.microsoft.com/office/drawing/2014/main" id="{F7F75000-5781-E52C-334B-6689481F5F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Stop here and brainstorm. </a:t>
            </a:r>
          </a:p>
        </p:txBody>
      </p:sp>
      <p:sp>
        <p:nvSpPr>
          <p:cNvPr id="37892" name="Slide Number Placeholder 3">
            <a:extLst>
              <a:ext uri="{FF2B5EF4-FFF2-40B4-BE49-F238E27FC236}">
                <a16:creationId xmlns:a16="http://schemas.microsoft.com/office/drawing/2014/main" id="{C1863E02-3C3D-868B-D24D-01BE10934FC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7E794D1-ACE6-4F86-A7DD-FBB85B1FCDAA}" type="slidenum">
              <a:rPr lang="en-US" altLang="en-US" sz="1200"/>
              <a:pPr/>
              <a:t>18</a:t>
            </a:fld>
            <a:endParaRPr lang="en-US"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80825D6C-1895-B915-8E32-873937FC81C4}"/>
              </a:ext>
            </a:extLst>
          </p:cNvPr>
          <p:cNvSpPr>
            <a:spLocks noGrp="1" noRot="1" noChangeAspect="1" noTextEdit="1"/>
          </p:cNvSpPr>
          <p:nvPr>
            <p:ph type="sldImg"/>
          </p:nvPr>
        </p:nvSpPr>
        <p:spPr>
          <a:ln/>
        </p:spPr>
      </p:sp>
      <p:sp>
        <p:nvSpPr>
          <p:cNvPr id="39939" name="Notes Placeholder 2">
            <a:extLst>
              <a:ext uri="{FF2B5EF4-FFF2-40B4-BE49-F238E27FC236}">
                <a16:creationId xmlns:a16="http://schemas.microsoft.com/office/drawing/2014/main" id="{7DA6E84D-70E8-BFCA-4521-F384837906C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t>From </a:t>
            </a:r>
            <a:r>
              <a:rPr lang="en-US" altLang="en-US" i="1"/>
              <a:t>Financial Fitness for Life: Grades 9-12  </a:t>
            </a:r>
            <a:r>
              <a:rPr lang="en-US" altLang="en-US"/>
              <a:t>Lesson 1</a:t>
            </a:r>
          </a:p>
          <a:p>
            <a:r>
              <a:rPr lang="en-US" altLang="en-US"/>
              <a:t>Some stats/answers from “Getting Rich in America” and “The Millionaire Next Door”.</a:t>
            </a:r>
          </a:p>
        </p:txBody>
      </p:sp>
      <p:sp>
        <p:nvSpPr>
          <p:cNvPr id="39940" name="Slide Number Placeholder 3">
            <a:extLst>
              <a:ext uri="{FF2B5EF4-FFF2-40B4-BE49-F238E27FC236}">
                <a16:creationId xmlns:a16="http://schemas.microsoft.com/office/drawing/2014/main" id="{6E099085-0091-5BCE-37D1-56023A84F97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A01EB6B-7F81-4005-9946-25C80C5B16DB}" type="slidenum">
              <a:rPr lang="en-US" altLang="en-US" sz="1200"/>
              <a:pPr/>
              <a:t>19</a:t>
            </a:fld>
            <a:endParaRPr lang="en-US" alt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5287E2C-A938-1526-6A25-1BB30666DF55}"/>
              </a:ext>
            </a:extLst>
          </p:cNvPr>
          <p:cNvSpPr>
            <a:spLocks noGrp="1" noRot="1" noChangeAspect="1" noTextEdit="1"/>
          </p:cNvSpPr>
          <p:nvPr>
            <p:ph type="sldImg"/>
          </p:nvPr>
        </p:nvSpPr>
        <p:spPr>
          <a:ln/>
        </p:spPr>
      </p:sp>
      <p:sp>
        <p:nvSpPr>
          <p:cNvPr id="41987" name="Notes Placeholder 2">
            <a:extLst>
              <a:ext uri="{FF2B5EF4-FFF2-40B4-BE49-F238E27FC236}">
                <a16:creationId xmlns:a16="http://schemas.microsoft.com/office/drawing/2014/main" id="{8E2D06A9-50CE-29BD-CCDC-2554B0775AE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988" name="Slide Number Placeholder 3">
            <a:extLst>
              <a:ext uri="{FF2B5EF4-FFF2-40B4-BE49-F238E27FC236}">
                <a16:creationId xmlns:a16="http://schemas.microsoft.com/office/drawing/2014/main" id="{18889609-EC31-018A-8C0A-789A1EFB86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ECB3523-1DFF-428F-A8F2-09631878352D}" type="slidenum">
              <a:rPr lang="en-US" altLang="en-US" sz="1200">
                <a:solidFill>
                  <a:srgbClr val="000000"/>
                </a:solidFill>
              </a:rPr>
              <a:pPr/>
              <a:t>20</a:t>
            </a:fld>
            <a:endParaRPr lang="en-US"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1"/>
            <a:ext cx="7772400" cy="507831"/>
          </a:xfrm>
          <a:prstGeom prst="rect">
            <a:avLst/>
          </a:prstGeom>
        </p:spPr>
        <p:txBody>
          <a:bodyPr wrap="square" lIns="0" tIns="0" rIns="0" bIns="0">
            <a:spAutoFit/>
          </a:bodyPr>
          <a:lstStyle>
            <a:lvl1pPr>
              <a:defRPr/>
            </a:lvl1pPr>
          </a:lstStyle>
          <a:p>
            <a:r>
              <a:rPr lang="en-US"/>
              <a:t>Click to edit Master title style</a:t>
            </a:r>
            <a:endParaRPr/>
          </a:p>
        </p:txBody>
      </p:sp>
      <p:sp>
        <p:nvSpPr>
          <p:cNvPr id="3" name="Holder 3"/>
          <p:cNvSpPr>
            <a:spLocks noGrp="1"/>
          </p:cNvSpPr>
          <p:nvPr>
            <p:ph type="subTitle" idx="4"/>
          </p:nvPr>
        </p:nvSpPr>
        <p:spPr>
          <a:xfrm>
            <a:off x="1371601" y="3840480"/>
            <a:ext cx="6400799" cy="276999"/>
          </a:xfrm>
          <a:prstGeom prst="rect">
            <a:avLst/>
          </a:prstGeom>
        </p:spPr>
        <p:txBody>
          <a:bodyPr wrap="square" lIns="0" tIns="0" rIns="0" bIns="0">
            <a:spAutoFit/>
          </a:bodyPr>
          <a:lstStyle>
            <a:lvl1pPr>
              <a:defRPr/>
            </a:lvl1pPr>
          </a:lstStyle>
          <a:p>
            <a:r>
              <a:rPr lang="en-US"/>
              <a:t>Click to edit Master subtitle style</a:t>
            </a:r>
            <a:endParaRPr/>
          </a:p>
        </p:txBody>
      </p:sp>
      <p:sp>
        <p:nvSpPr>
          <p:cNvPr id="4" name="Holder 4"/>
          <p:cNvSpPr>
            <a:spLocks noGrp="1"/>
          </p:cNvSpPr>
          <p:nvPr>
            <p:ph type="ftr" sz="quarter" idx="5"/>
          </p:nvPr>
        </p:nvSpPr>
        <p:spPr/>
        <p:txBody>
          <a:bodyPr lIns="0" tIns="0" rIns="0" bIns="0"/>
          <a:lstStyle>
            <a:lvl1pPr>
              <a:defRPr sz="438" b="0" i="0">
                <a:solidFill>
                  <a:srgbClr val="8B929B"/>
                </a:solidFill>
                <a:latin typeface="Tahoma"/>
                <a:cs typeface="Tahoma"/>
              </a:defRPr>
            </a:lvl1pPr>
          </a:lstStyle>
          <a:p>
            <a:pPr>
              <a:defRPr/>
            </a:pPr>
            <a:endParaRPr lang="en-US"/>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endParaRPr lang="en-US"/>
          </a:p>
        </p:txBody>
      </p:sp>
      <p:sp>
        <p:nvSpPr>
          <p:cNvPr id="6" name="Holder 6"/>
          <p:cNvSpPr>
            <a:spLocks noGrp="1"/>
          </p:cNvSpPr>
          <p:nvPr>
            <p:ph type="sldNum" sz="quarter" idx="7"/>
          </p:nvPr>
        </p:nvSpPr>
        <p:spPr/>
        <p:txBody>
          <a:bodyPr lIns="0" tIns="0" rIns="0" bIns="0"/>
          <a:lstStyle>
            <a:lvl1pPr>
              <a:defRPr sz="438" b="0" i="0">
                <a:solidFill>
                  <a:srgbClr val="8B929B"/>
                </a:solidFill>
                <a:latin typeface="Arial"/>
                <a:cs typeface="Arial"/>
              </a:defRPr>
            </a:lvl1pPr>
          </a:lstStyle>
          <a:p>
            <a:fld id="{FEAEF4D2-0349-4304-9960-2A89F9409F3E}" type="slidenum">
              <a:rPr lang="en-US" altLang="en-US" smtClean="0"/>
              <a:pPr/>
              <a:t>‹#›</a:t>
            </a:fld>
            <a:endParaRPr lang="en-US" altLang="en-US"/>
          </a:p>
        </p:txBody>
      </p:sp>
    </p:spTree>
    <p:extLst>
      <p:ext uri="{BB962C8B-B14F-4D97-AF65-F5344CB8AC3E}">
        <p14:creationId xmlns:p14="http://schemas.microsoft.com/office/powerpoint/2010/main" val="239606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468313" y="739914"/>
            <a:ext cx="8207375" cy="317459"/>
          </a:xfrm>
        </p:spPr>
        <p:txBody>
          <a:bodyPr lIns="0" tIns="0" rIns="0" bIns="0"/>
          <a:lstStyle>
            <a:lvl1pPr>
              <a:defRPr sz="2063" b="0" i="0">
                <a:solidFill>
                  <a:srgbClr val="199956"/>
                </a:solidFill>
                <a:latin typeface="Arial"/>
                <a:cs typeface="Arial"/>
              </a:defRPr>
            </a:lvl1pPr>
          </a:lstStyle>
          <a:p>
            <a:r>
              <a:rPr lang="en-US"/>
              <a:t>Click to edit Master title style</a:t>
            </a:r>
            <a:endParaRPr/>
          </a:p>
        </p:txBody>
      </p:sp>
      <p:sp>
        <p:nvSpPr>
          <p:cNvPr id="3" name="Holder 3"/>
          <p:cNvSpPr>
            <a:spLocks noGrp="1"/>
          </p:cNvSpPr>
          <p:nvPr>
            <p:ph type="body" idx="1"/>
          </p:nvPr>
        </p:nvSpPr>
        <p:spPr>
          <a:xfrm>
            <a:off x="1627459" y="3298920"/>
            <a:ext cx="5889082" cy="173124"/>
          </a:xfrm>
        </p:spPr>
        <p:txBody>
          <a:bodyPr lIns="0" tIns="0" rIns="0" bIns="0"/>
          <a:lstStyle>
            <a:lvl1pPr>
              <a:defRPr sz="1125" b="0" i="0">
                <a:solidFill>
                  <a:srgbClr val="303E4F"/>
                </a:solidFill>
                <a:latin typeface="Arial"/>
                <a:cs typeface="Arial"/>
              </a:defRPr>
            </a:lvl1pPr>
          </a:lstStyle>
          <a:p>
            <a:pPr lvl="0"/>
            <a:r>
              <a:rPr lang="en-US"/>
              <a:t>Click to edit Master text styles</a:t>
            </a:r>
          </a:p>
        </p:txBody>
      </p:sp>
      <p:sp>
        <p:nvSpPr>
          <p:cNvPr id="4" name="Holder 4"/>
          <p:cNvSpPr>
            <a:spLocks noGrp="1"/>
          </p:cNvSpPr>
          <p:nvPr>
            <p:ph type="ftr" sz="quarter" idx="5"/>
          </p:nvPr>
        </p:nvSpPr>
        <p:spPr/>
        <p:txBody>
          <a:bodyPr lIns="0" tIns="0" rIns="0" bIns="0"/>
          <a:lstStyle>
            <a:lvl1pPr>
              <a:defRPr sz="438" b="0" i="0">
                <a:solidFill>
                  <a:srgbClr val="8B929B"/>
                </a:solidFill>
                <a:latin typeface="Tahoma"/>
                <a:cs typeface="Tahoma"/>
              </a:defRPr>
            </a:lvl1pPr>
          </a:lstStyle>
          <a:p>
            <a:pPr>
              <a:defRPr/>
            </a:pPr>
            <a:endParaRPr lang="en-US"/>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a:defRPr/>
            </a:pPr>
            <a:endParaRPr lang="en-US"/>
          </a:p>
        </p:txBody>
      </p:sp>
      <p:sp>
        <p:nvSpPr>
          <p:cNvPr id="6" name="Holder 6"/>
          <p:cNvSpPr>
            <a:spLocks noGrp="1"/>
          </p:cNvSpPr>
          <p:nvPr>
            <p:ph type="sldNum" sz="quarter" idx="7"/>
          </p:nvPr>
        </p:nvSpPr>
        <p:spPr/>
        <p:txBody>
          <a:bodyPr lIns="0" tIns="0" rIns="0" bIns="0"/>
          <a:lstStyle>
            <a:lvl1pPr>
              <a:defRPr sz="438" b="0" i="0">
                <a:solidFill>
                  <a:srgbClr val="8B929B"/>
                </a:solidFill>
                <a:latin typeface="Arial"/>
                <a:cs typeface="Arial"/>
              </a:defRPr>
            </a:lvl1pPr>
          </a:lstStyle>
          <a:p>
            <a:fld id="{B7216AB7-9B24-4671-ACC8-62A63D953CD2}" type="slidenum">
              <a:rPr lang="en-US" altLang="en-US" smtClean="0"/>
              <a:pPr/>
              <a:t>‹#›</a:t>
            </a:fld>
            <a:endParaRPr lang="en-US" altLang="en-US"/>
          </a:p>
        </p:txBody>
      </p:sp>
    </p:spTree>
    <p:extLst>
      <p:ext uri="{BB962C8B-B14F-4D97-AF65-F5344CB8AC3E}">
        <p14:creationId xmlns:p14="http://schemas.microsoft.com/office/powerpoint/2010/main" val="2611564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16" name="bk object 16"/>
          <p:cNvSpPr/>
          <p:nvPr/>
        </p:nvSpPr>
        <p:spPr>
          <a:xfrm>
            <a:off x="353287" y="6032818"/>
            <a:ext cx="300831" cy="422275"/>
          </a:xfrm>
          <a:custGeom>
            <a:avLst/>
            <a:gdLst/>
            <a:ahLst/>
            <a:cxnLst/>
            <a:rect l="l" t="t" r="r" b="b"/>
            <a:pathLst>
              <a:path w="481330" h="506729">
                <a:moveTo>
                  <a:pt x="271247" y="0"/>
                </a:moveTo>
                <a:lnTo>
                  <a:pt x="219818" y="4380"/>
                </a:lnTo>
                <a:lnTo>
                  <a:pt x="171904" y="18112"/>
                </a:lnTo>
                <a:lnTo>
                  <a:pt x="126752" y="40749"/>
                </a:lnTo>
                <a:lnTo>
                  <a:pt x="95054" y="63811"/>
                </a:lnTo>
                <a:lnTo>
                  <a:pt x="58554" y="101329"/>
                </a:lnTo>
                <a:lnTo>
                  <a:pt x="31776" y="142254"/>
                </a:lnTo>
                <a:lnTo>
                  <a:pt x="16241" y="177393"/>
                </a:lnTo>
                <a:lnTo>
                  <a:pt x="4826" y="216929"/>
                </a:lnTo>
                <a:lnTo>
                  <a:pt x="0" y="266151"/>
                </a:lnTo>
                <a:lnTo>
                  <a:pt x="42" y="281292"/>
                </a:lnTo>
                <a:lnTo>
                  <a:pt x="7143" y="330278"/>
                </a:lnTo>
                <a:lnTo>
                  <a:pt x="19377" y="369586"/>
                </a:lnTo>
                <a:lnTo>
                  <a:pt x="37707" y="406174"/>
                </a:lnTo>
                <a:lnTo>
                  <a:pt x="46241" y="419154"/>
                </a:lnTo>
                <a:lnTo>
                  <a:pt x="47600" y="421351"/>
                </a:lnTo>
                <a:lnTo>
                  <a:pt x="49150" y="423421"/>
                </a:lnTo>
                <a:lnTo>
                  <a:pt x="50737" y="425465"/>
                </a:lnTo>
                <a:lnTo>
                  <a:pt x="55436" y="431625"/>
                </a:lnTo>
                <a:lnTo>
                  <a:pt x="57024" y="433657"/>
                </a:lnTo>
                <a:lnTo>
                  <a:pt x="58522" y="435752"/>
                </a:lnTo>
                <a:lnTo>
                  <a:pt x="60173" y="437721"/>
                </a:lnTo>
                <a:lnTo>
                  <a:pt x="94667" y="471850"/>
                </a:lnTo>
                <a:lnTo>
                  <a:pt x="126063" y="493778"/>
                </a:lnTo>
                <a:lnTo>
                  <a:pt x="150102" y="506288"/>
                </a:lnTo>
                <a:lnTo>
                  <a:pt x="151334" y="504053"/>
                </a:lnTo>
                <a:lnTo>
                  <a:pt x="149886" y="503101"/>
                </a:lnTo>
                <a:lnTo>
                  <a:pt x="142981" y="498408"/>
                </a:lnTo>
                <a:lnTo>
                  <a:pt x="106105" y="467540"/>
                </a:lnTo>
                <a:lnTo>
                  <a:pt x="79769" y="437305"/>
                </a:lnTo>
                <a:lnTo>
                  <a:pt x="58267" y="404433"/>
                </a:lnTo>
                <a:lnTo>
                  <a:pt x="39213" y="359057"/>
                </a:lnTo>
                <a:lnTo>
                  <a:pt x="29540" y="318164"/>
                </a:lnTo>
                <a:lnTo>
                  <a:pt x="27039" y="281292"/>
                </a:lnTo>
                <a:lnTo>
                  <a:pt x="27148" y="266396"/>
                </a:lnTo>
                <a:lnTo>
                  <a:pt x="28165" y="253692"/>
                </a:lnTo>
                <a:lnTo>
                  <a:pt x="29778" y="241070"/>
                </a:lnTo>
                <a:lnTo>
                  <a:pt x="32000" y="228557"/>
                </a:lnTo>
                <a:lnTo>
                  <a:pt x="34850" y="216182"/>
                </a:lnTo>
                <a:lnTo>
                  <a:pt x="35853" y="211572"/>
                </a:lnTo>
                <a:lnTo>
                  <a:pt x="37517" y="207140"/>
                </a:lnTo>
                <a:lnTo>
                  <a:pt x="38736" y="202580"/>
                </a:lnTo>
                <a:lnTo>
                  <a:pt x="40158" y="198085"/>
                </a:lnTo>
                <a:lnTo>
                  <a:pt x="41796" y="193665"/>
                </a:lnTo>
                <a:lnTo>
                  <a:pt x="43405" y="189072"/>
                </a:lnTo>
                <a:lnTo>
                  <a:pt x="47138" y="180058"/>
                </a:lnTo>
                <a:lnTo>
                  <a:pt x="65808" y="144381"/>
                </a:lnTo>
                <a:lnTo>
                  <a:pt x="89630" y="112305"/>
                </a:lnTo>
                <a:lnTo>
                  <a:pt x="125000" y="79107"/>
                </a:lnTo>
                <a:lnTo>
                  <a:pt x="157541" y="57693"/>
                </a:lnTo>
                <a:lnTo>
                  <a:pt x="193515" y="40664"/>
                </a:lnTo>
                <a:lnTo>
                  <a:pt x="240744" y="28685"/>
                </a:lnTo>
                <a:lnTo>
                  <a:pt x="281215" y="25278"/>
                </a:lnTo>
                <a:lnTo>
                  <a:pt x="381081" y="25210"/>
                </a:lnTo>
                <a:lnTo>
                  <a:pt x="371310" y="20807"/>
                </a:lnTo>
                <a:lnTo>
                  <a:pt x="322642" y="5745"/>
                </a:lnTo>
                <a:lnTo>
                  <a:pt x="283201" y="414"/>
                </a:lnTo>
                <a:lnTo>
                  <a:pt x="271247" y="0"/>
                </a:lnTo>
                <a:close/>
              </a:path>
              <a:path w="481330" h="506729">
                <a:moveTo>
                  <a:pt x="381081" y="25210"/>
                </a:moveTo>
                <a:lnTo>
                  <a:pt x="295904" y="25210"/>
                </a:lnTo>
                <a:lnTo>
                  <a:pt x="307525" y="26068"/>
                </a:lnTo>
                <a:lnTo>
                  <a:pt x="319234" y="27503"/>
                </a:lnTo>
                <a:lnTo>
                  <a:pt x="367813" y="39594"/>
                </a:lnTo>
                <a:lnTo>
                  <a:pt x="407276" y="56140"/>
                </a:lnTo>
                <a:lnTo>
                  <a:pt x="449626" y="84219"/>
                </a:lnTo>
                <a:lnTo>
                  <a:pt x="477978" y="110417"/>
                </a:lnTo>
                <a:lnTo>
                  <a:pt x="479172" y="111661"/>
                </a:lnTo>
                <a:lnTo>
                  <a:pt x="481153" y="110061"/>
                </a:lnTo>
                <a:lnTo>
                  <a:pt x="448829" y="72359"/>
                </a:lnTo>
                <a:lnTo>
                  <a:pt x="418477" y="47708"/>
                </a:lnTo>
                <a:lnTo>
                  <a:pt x="382715" y="25946"/>
                </a:lnTo>
                <a:lnTo>
                  <a:pt x="381081" y="25210"/>
                </a:lnTo>
                <a:close/>
              </a:path>
            </a:pathLst>
          </a:custGeom>
          <a:solidFill>
            <a:srgbClr val="AED473"/>
          </a:solidFill>
        </p:spPr>
        <p:txBody>
          <a:bodyPr wrap="square" lIns="0" tIns="0" rIns="0" bIns="0" rtlCol="0"/>
          <a:lstStyle/>
          <a:p>
            <a:endParaRPr sz="1125"/>
          </a:p>
        </p:txBody>
      </p:sp>
      <p:sp>
        <p:nvSpPr>
          <p:cNvPr id="17" name="bk object 17"/>
          <p:cNvSpPr/>
          <p:nvPr/>
        </p:nvSpPr>
        <p:spPr>
          <a:xfrm>
            <a:off x="390160" y="6078973"/>
            <a:ext cx="226616" cy="365653"/>
          </a:xfrm>
          <a:custGeom>
            <a:avLst/>
            <a:gdLst/>
            <a:ahLst/>
            <a:cxnLst/>
            <a:rect l="l" t="t" r="r" b="b"/>
            <a:pathLst>
              <a:path w="362584" h="438784">
                <a:moveTo>
                  <a:pt x="213892" y="0"/>
                </a:moveTo>
                <a:lnTo>
                  <a:pt x="163877" y="6611"/>
                </a:lnTo>
                <a:lnTo>
                  <a:pt x="117876" y="24119"/>
                </a:lnTo>
                <a:lnTo>
                  <a:pt x="77380" y="51965"/>
                </a:lnTo>
                <a:lnTo>
                  <a:pt x="49561" y="80674"/>
                </a:lnTo>
                <a:lnTo>
                  <a:pt x="26618" y="113684"/>
                </a:lnTo>
                <a:lnTo>
                  <a:pt x="11463" y="149236"/>
                </a:lnTo>
                <a:lnTo>
                  <a:pt x="1663" y="189857"/>
                </a:lnTo>
                <a:lnTo>
                  <a:pt x="0" y="229777"/>
                </a:lnTo>
                <a:lnTo>
                  <a:pt x="893" y="241340"/>
                </a:lnTo>
                <a:lnTo>
                  <a:pt x="12269" y="292698"/>
                </a:lnTo>
                <a:lnTo>
                  <a:pt x="34266" y="337408"/>
                </a:lnTo>
                <a:lnTo>
                  <a:pt x="58294" y="368846"/>
                </a:lnTo>
                <a:lnTo>
                  <a:pt x="97046" y="401648"/>
                </a:lnTo>
                <a:lnTo>
                  <a:pt x="131763" y="420664"/>
                </a:lnTo>
                <a:lnTo>
                  <a:pt x="180301" y="435174"/>
                </a:lnTo>
                <a:lnTo>
                  <a:pt x="217216" y="438229"/>
                </a:lnTo>
                <a:lnTo>
                  <a:pt x="229733" y="437672"/>
                </a:lnTo>
                <a:lnTo>
                  <a:pt x="272611" y="430929"/>
                </a:lnTo>
                <a:lnTo>
                  <a:pt x="302946" y="419870"/>
                </a:lnTo>
                <a:lnTo>
                  <a:pt x="233884" y="419870"/>
                </a:lnTo>
                <a:lnTo>
                  <a:pt x="221298" y="419488"/>
                </a:lnTo>
                <a:lnTo>
                  <a:pt x="171820" y="410334"/>
                </a:lnTo>
                <a:lnTo>
                  <a:pt x="136648" y="395663"/>
                </a:lnTo>
                <a:lnTo>
                  <a:pt x="104773" y="374421"/>
                </a:lnTo>
                <a:lnTo>
                  <a:pt x="77278" y="347336"/>
                </a:lnTo>
                <a:lnTo>
                  <a:pt x="55334" y="315537"/>
                </a:lnTo>
                <a:lnTo>
                  <a:pt x="36820" y="268430"/>
                </a:lnTo>
                <a:lnTo>
                  <a:pt x="30929" y="229777"/>
                </a:lnTo>
                <a:lnTo>
                  <a:pt x="30560" y="216392"/>
                </a:lnTo>
                <a:lnTo>
                  <a:pt x="31117" y="203990"/>
                </a:lnTo>
                <a:lnTo>
                  <a:pt x="41444" y="154828"/>
                </a:lnTo>
                <a:lnTo>
                  <a:pt x="57848" y="118933"/>
                </a:lnTo>
                <a:lnTo>
                  <a:pt x="80122" y="87758"/>
                </a:lnTo>
                <a:lnTo>
                  <a:pt x="118255" y="54346"/>
                </a:lnTo>
                <a:lnTo>
                  <a:pt x="153727" y="34682"/>
                </a:lnTo>
                <a:lnTo>
                  <a:pt x="201645" y="21177"/>
                </a:lnTo>
                <a:lnTo>
                  <a:pt x="303231" y="18829"/>
                </a:lnTo>
                <a:lnTo>
                  <a:pt x="301671" y="18086"/>
                </a:lnTo>
                <a:lnTo>
                  <a:pt x="263528" y="5193"/>
                </a:lnTo>
                <a:lnTo>
                  <a:pt x="226443" y="190"/>
                </a:lnTo>
                <a:lnTo>
                  <a:pt x="213892" y="0"/>
                </a:lnTo>
                <a:close/>
              </a:path>
              <a:path w="362584" h="438784">
                <a:moveTo>
                  <a:pt x="360542" y="377499"/>
                </a:moveTo>
                <a:lnTo>
                  <a:pt x="321849" y="400261"/>
                </a:lnTo>
                <a:lnTo>
                  <a:pt x="285613" y="413012"/>
                </a:lnTo>
                <a:lnTo>
                  <a:pt x="246484" y="419466"/>
                </a:lnTo>
                <a:lnTo>
                  <a:pt x="233884" y="419870"/>
                </a:lnTo>
                <a:lnTo>
                  <a:pt x="302946" y="419870"/>
                </a:lnTo>
                <a:lnTo>
                  <a:pt x="341652" y="397156"/>
                </a:lnTo>
                <a:lnTo>
                  <a:pt x="362193" y="379416"/>
                </a:lnTo>
                <a:lnTo>
                  <a:pt x="360542" y="377499"/>
                </a:lnTo>
                <a:close/>
              </a:path>
              <a:path w="362584" h="438784">
                <a:moveTo>
                  <a:pt x="303231" y="18829"/>
                </a:moveTo>
                <a:lnTo>
                  <a:pt x="239605" y="18829"/>
                </a:lnTo>
                <a:lnTo>
                  <a:pt x="252448" y="19579"/>
                </a:lnTo>
                <a:lnTo>
                  <a:pt x="265325" y="21110"/>
                </a:lnTo>
                <a:lnTo>
                  <a:pt x="302337" y="30222"/>
                </a:lnTo>
                <a:lnTo>
                  <a:pt x="337360" y="46019"/>
                </a:lnTo>
                <a:lnTo>
                  <a:pt x="360631" y="61027"/>
                </a:lnTo>
                <a:lnTo>
                  <a:pt x="362282" y="59097"/>
                </a:lnTo>
                <a:lnTo>
                  <a:pt x="324463" y="29808"/>
                </a:lnTo>
                <a:lnTo>
                  <a:pt x="313336" y="23644"/>
                </a:lnTo>
                <a:lnTo>
                  <a:pt x="303231" y="18829"/>
                </a:lnTo>
                <a:close/>
              </a:path>
            </a:pathLst>
          </a:custGeom>
          <a:solidFill>
            <a:srgbClr val="8DCA82"/>
          </a:solidFill>
        </p:spPr>
        <p:txBody>
          <a:bodyPr wrap="square" lIns="0" tIns="0" rIns="0" bIns="0" rtlCol="0"/>
          <a:lstStyle/>
          <a:p>
            <a:endParaRPr sz="1125"/>
          </a:p>
        </p:txBody>
      </p:sp>
      <p:sp>
        <p:nvSpPr>
          <p:cNvPr id="18" name="bk object 18"/>
          <p:cNvSpPr/>
          <p:nvPr/>
        </p:nvSpPr>
        <p:spPr>
          <a:xfrm>
            <a:off x="428272" y="6136838"/>
            <a:ext cx="98822" cy="209021"/>
          </a:xfrm>
          <a:custGeom>
            <a:avLst/>
            <a:gdLst/>
            <a:ahLst/>
            <a:cxnLst/>
            <a:rect l="l" t="t" r="r" b="b"/>
            <a:pathLst>
              <a:path w="158115" h="250825">
                <a:moveTo>
                  <a:pt x="134336" y="0"/>
                </a:moveTo>
                <a:lnTo>
                  <a:pt x="85238" y="11006"/>
                </a:lnTo>
                <a:lnTo>
                  <a:pt x="54080" y="29946"/>
                </a:lnTo>
                <a:lnTo>
                  <a:pt x="52517" y="31153"/>
                </a:lnTo>
                <a:lnTo>
                  <a:pt x="51057" y="32486"/>
                </a:lnTo>
                <a:lnTo>
                  <a:pt x="47996" y="35026"/>
                </a:lnTo>
                <a:lnTo>
                  <a:pt x="46536" y="36360"/>
                </a:lnTo>
                <a:lnTo>
                  <a:pt x="16371" y="76064"/>
                </a:lnTo>
                <a:lnTo>
                  <a:pt x="1415" y="123702"/>
                </a:lnTo>
                <a:lnTo>
                  <a:pt x="0" y="137896"/>
                </a:lnTo>
                <a:lnTo>
                  <a:pt x="171" y="148920"/>
                </a:lnTo>
                <a:lnTo>
                  <a:pt x="7478" y="188802"/>
                </a:lnTo>
                <a:lnTo>
                  <a:pt x="24822" y="222805"/>
                </a:lnTo>
                <a:lnTo>
                  <a:pt x="52835" y="250812"/>
                </a:lnTo>
                <a:lnTo>
                  <a:pt x="54448" y="249390"/>
                </a:lnTo>
                <a:lnTo>
                  <a:pt x="52597" y="246160"/>
                </a:lnTo>
                <a:lnTo>
                  <a:pt x="46975" y="235717"/>
                </a:lnTo>
                <a:lnTo>
                  <a:pt x="33038" y="199439"/>
                </a:lnTo>
                <a:lnTo>
                  <a:pt x="27798" y="161360"/>
                </a:lnTo>
                <a:lnTo>
                  <a:pt x="28093" y="148701"/>
                </a:lnTo>
                <a:lnTo>
                  <a:pt x="29289" y="136169"/>
                </a:lnTo>
                <a:lnTo>
                  <a:pt x="29950" y="132956"/>
                </a:lnTo>
                <a:lnTo>
                  <a:pt x="31029" y="126542"/>
                </a:lnTo>
                <a:lnTo>
                  <a:pt x="31232" y="124917"/>
                </a:lnTo>
                <a:lnTo>
                  <a:pt x="31689" y="123355"/>
                </a:lnTo>
                <a:lnTo>
                  <a:pt x="33874" y="115532"/>
                </a:lnTo>
                <a:lnTo>
                  <a:pt x="34242" y="113944"/>
                </a:lnTo>
                <a:lnTo>
                  <a:pt x="34636" y="112369"/>
                </a:lnTo>
                <a:lnTo>
                  <a:pt x="38497" y="101701"/>
                </a:lnTo>
                <a:lnTo>
                  <a:pt x="38979" y="100152"/>
                </a:lnTo>
                <a:lnTo>
                  <a:pt x="39754" y="98717"/>
                </a:lnTo>
                <a:lnTo>
                  <a:pt x="43767" y="89865"/>
                </a:lnTo>
                <a:lnTo>
                  <a:pt x="45151" y="86931"/>
                </a:lnTo>
                <a:lnTo>
                  <a:pt x="46980" y="84239"/>
                </a:lnTo>
                <a:lnTo>
                  <a:pt x="48517" y="81394"/>
                </a:lnTo>
                <a:lnTo>
                  <a:pt x="49317" y="79972"/>
                </a:lnTo>
                <a:lnTo>
                  <a:pt x="50054" y="78524"/>
                </a:lnTo>
                <a:lnTo>
                  <a:pt x="50892" y="77127"/>
                </a:lnTo>
                <a:lnTo>
                  <a:pt x="53673" y="73126"/>
                </a:lnTo>
                <a:lnTo>
                  <a:pt x="55578" y="70497"/>
                </a:lnTo>
                <a:lnTo>
                  <a:pt x="57255" y="67678"/>
                </a:lnTo>
                <a:lnTo>
                  <a:pt x="65560" y="57569"/>
                </a:lnTo>
                <a:lnTo>
                  <a:pt x="66564" y="56261"/>
                </a:lnTo>
                <a:lnTo>
                  <a:pt x="67719" y="55092"/>
                </a:lnTo>
                <a:lnTo>
                  <a:pt x="69967" y="52692"/>
                </a:lnTo>
                <a:lnTo>
                  <a:pt x="71047" y="51435"/>
                </a:lnTo>
                <a:lnTo>
                  <a:pt x="72215" y="50292"/>
                </a:lnTo>
                <a:lnTo>
                  <a:pt x="108005" y="23051"/>
                </a:lnTo>
                <a:lnTo>
                  <a:pt x="143451" y="7971"/>
                </a:lnTo>
                <a:lnTo>
                  <a:pt x="157813" y="4064"/>
                </a:lnTo>
                <a:lnTo>
                  <a:pt x="157724" y="1905"/>
                </a:lnTo>
                <a:lnTo>
                  <a:pt x="146711" y="398"/>
                </a:lnTo>
                <a:lnTo>
                  <a:pt x="134336" y="0"/>
                </a:lnTo>
                <a:close/>
              </a:path>
            </a:pathLst>
          </a:custGeom>
          <a:solidFill>
            <a:srgbClr val="5BC09B"/>
          </a:solidFill>
        </p:spPr>
        <p:txBody>
          <a:bodyPr wrap="square" lIns="0" tIns="0" rIns="0" bIns="0" rtlCol="0"/>
          <a:lstStyle/>
          <a:p>
            <a:endParaRPr sz="1125"/>
          </a:p>
        </p:txBody>
      </p:sp>
      <p:sp>
        <p:nvSpPr>
          <p:cNvPr id="19" name="bk object 19"/>
          <p:cNvSpPr/>
          <p:nvPr/>
        </p:nvSpPr>
        <p:spPr>
          <a:xfrm>
            <a:off x="494785" y="6189429"/>
            <a:ext cx="109538" cy="164042"/>
          </a:xfrm>
          <a:custGeom>
            <a:avLst/>
            <a:gdLst/>
            <a:ahLst/>
            <a:cxnLst/>
            <a:rect l="l" t="t" r="r" b="b"/>
            <a:pathLst>
              <a:path w="175259" h="196850">
                <a:moveTo>
                  <a:pt x="106984" y="0"/>
                </a:moveTo>
                <a:lnTo>
                  <a:pt x="98361" y="0"/>
                </a:lnTo>
                <a:lnTo>
                  <a:pt x="85100" y="772"/>
                </a:lnTo>
                <a:lnTo>
                  <a:pt x="48399" y="13008"/>
                </a:lnTo>
                <a:lnTo>
                  <a:pt x="13030" y="48352"/>
                </a:lnTo>
                <a:lnTo>
                  <a:pt x="10" y="96842"/>
                </a:lnTo>
                <a:lnTo>
                  <a:pt x="0" y="98907"/>
                </a:lnTo>
                <a:lnTo>
                  <a:pt x="788" y="111894"/>
                </a:lnTo>
                <a:lnTo>
                  <a:pt x="12841" y="148374"/>
                </a:lnTo>
                <a:lnTo>
                  <a:pt x="41591" y="179439"/>
                </a:lnTo>
                <a:lnTo>
                  <a:pt x="77401" y="194671"/>
                </a:lnTo>
                <a:lnTo>
                  <a:pt x="88703" y="196383"/>
                </a:lnTo>
                <a:lnTo>
                  <a:pt x="105072" y="196296"/>
                </a:lnTo>
                <a:lnTo>
                  <a:pt x="147688" y="184645"/>
                </a:lnTo>
                <a:lnTo>
                  <a:pt x="173514" y="163720"/>
                </a:lnTo>
                <a:lnTo>
                  <a:pt x="106292" y="163720"/>
                </a:lnTo>
                <a:lnTo>
                  <a:pt x="90173" y="163295"/>
                </a:lnTo>
                <a:lnTo>
                  <a:pt x="48017" y="136502"/>
                </a:lnTo>
                <a:lnTo>
                  <a:pt x="37179" y="101004"/>
                </a:lnTo>
                <a:lnTo>
                  <a:pt x="37218" y="96842"/>
                </a:lnTo>
                <a:lnTo>
                  <a:pt x="48869" y="57569"/>
                </a:lnTo>
                <a:lnTo>
                  <a:pt x="81127" y="34302"/>
                </a:lnTo>
                <a:lnTo>
                  <a:pt x="89331" y="32575"/>
                </a:lnTo>
                <a:lnTo>
                  <a:pt x="171542" y="32575"/>
                </a:lnTo>
                <a:lnTo>
                  <a:pt x="173494" y="30327"/>
                </a:lnTo>
                <a:lnTo>
                  <a:pt x="135839" y="5676"/>
                </a:lnTo>
                <a:lnTo>
                  <a:pt x="114960" y="736"/>
                </a:lnTo>
                <a:lnTo>
                  <a:pt x="106984" y="0"/>
                </a:lnTo>
                <a:close/>
              </a:path>
              <a:path w="175259" h="196850">
                <a:moveTo>
                  <a:pt x="152120" y="139268"/>
                </a:moveTo>
                <a:lnTo>
                  <a:pt x="118278" y="161116"/>
                </a:lnTo>
                <a:lnTo>
                  <a:pt x="106292" y="163720"/>
                </a:lnTo>
                <a:lnTo>
                  <a:pt x="173514" y="163720"/>
                </a:lnTo>
                <a:lnTo>
                  <a:pt x="174853" y="162280"/>
                </a:lnTo>
                <a:lnTo>
                  <a:pt x="152120" y="139268"/>
                </a:lnTo>
                <a:close/>
              </a:path>
              <a:path w="175259" h="196850">
                <a:moveTo>
                  <a:pt x="171542" y="32575"/>
                </a:moveTo>
                <a:lnTo>
                  <a:pt x="98082" y="32575"/>
                </a:lnTo>
                <a:lnTo>
                  <a:pt x="111325" y="33801"/>
                </a:lnTo>
                <a:lnTo>
                  <a:pt x="123251" y="37453"/>
                </a:lnTo>
                <a:lnTo>
                  <a:pt x="135241" y="44205"/>
                </a:lnTo>
                <a:lnTo>
                  <a:pt x="145114" y="51379"/>
                </a:lnTo>
                <a:lnTo>
                  <a:pt x="150825" y="56426"/>
                </a:lnTo>
                <a:lnTo>
                  <a:pt x="171542" y="32575"/>
                </a:lnTo>
                <a:close/>
              </a:path>
            </a:pathLst>
          </a:custGeom>
          <a:solidFill>
            <a:srgbClr val="303E4F"/>
          </a:solidFill>
        </p:spPr>
        <p:txBody>
          <a:bodyPr wrap="square" lIns="0" tIns="0" rIns="0" bIns="0" rtlCol="0"/>
          <a:lstStyle/>
          <a:p>
            <a:endParaRPr sz="1125"/>
          </a:p>
        </p:txBody>
      </p:sp>
      <p:sp>
        <p:nvSpPr>
          <p:cNvPr id="20" name="bk object 20"/>
          <p:cNvSpPr/>
          <p:nvPr/>
        </p:nvSpPr>
        <p:spPr>
          <a:xfrm>
            <a:off x="617133" y="6334806"/>
            <a:ext cx="188516" cy="0"/>
          </a:xfrm>
          <a:custGeom>
            <a:avLst/>
            <a:gdLst/>
            <a:ahLst/>
            <a:cxnLst/>
            <a:rect l="l" t="t" r="r" b="b"/>
            <a:pathLst>
              <a:path w="301625">
                <a:moveTo>
                  <a:pt x="0" y="0"/>
                </a:moveTo>
                <a:lnTo>
                  <a:pt x="301400" y="0"/>
                </a:lnTo>
              </a:path>
            </a:pathLst>
          </a:custGeom>
          <a:ln w="33019">
            <a:solidFill>
              <a:srgbClr val="303E4F"/>
            </a:solidFill>
          </a:ln>
        </p:spPr>
        <p:txBody>
          <a:bodyPr wrap="square" lIns="0" tIns="0" rIns="0" bIns="0" rtlCol="0"/>
          <a:lstStyle/>
          <a:p>
            <a:endParaRPr sz="1125"/>
          </a:p>
        </p:txBody>
      </p:sp>
      <p:sp>
        <p:nvSpPr>
          <p:cNvPr id="21" name="bk object 21"/>
          <p:cNvSpPr/>
          <p:nvPr/>
        </p:nvSpPr>
        <p:spPr>
          <a:xfrm>
            <a:off x="617134" y="6283478"/>
            <a:ext cx="21034" cy="38100"/>
          </a:xfrm>
          <a:custGeom>
            <a:avLst/>
            <a:gdLst/>
            <a:ahLst/>
            <a:cxnLst/>
            <a:rect l="l" t="t" r="r" b="b"/>
            <a:pathLst>
              <a:path w="33655" h="45720">
                <a:moveTo>
                  <a:pt x="0" y="22860"/>
                </a:moveTo>
                <a:lnTo>
                  <a:pt x="33629" y="22860"/>
                </a:lnTo>
              </a:path>
            </a:pathLst>
          </a:custGeom>
          <a:ln w="46990">
            <a:solidFill>
              <a:srgbClr val="303E4F"/>
            </a:solidFill>
          </a:ln>
        </p:spPr>
        <p:txBody>
          <a:bodyPr wrap="square" lIns="0" tIns="0" rIns="0" bIns="0" rtlCol="0"/>
          <a:lstStyle/>
          <a:p>
            <a:endParaRPr sz="1125"/>
          </a:p>
        </p:txBody>
      </p:sp>
      <p:sp>
        <p:nvSpPr>
          <p:cNvPr id="22" name="bk object 22"/>
          <p:cNvSpPr/>
          <p:nvPr/>
        </p:nvSpPr>
        <p:spPr>
          <a:xfrm>
            <a:off x="617133" y="6270777"/>
            <a:ext cx="77788" cy="0"/>
          </a:xfrm>
          <a:custGeom>
            <a:avLst/>
            <a:gdLst/>
            <a:ahLst/>
            <a:cxnLst/>
            <a:rect l="l" t="t" r="r" b="b"/>
            <a:pathLst>
              <a:path w="124459">
                <a:moveTo>
                  <a:pt x="0" y="0"/>
                </a:moveTo>
                <a:lnTo>
                  <a:pt x="124256" y="0"/>
                </a:lnTo>
              </a:path>
            </a:pathLst>
          </a:custGeom>
          <a:ln w="31749">
            <a:solidFill>
              <a:srgbClr val="303E4F"/>
            </a:solidFill>
          </a:ln>
        </p:spPr>
        <p:txBody>
          <a:bodyPr wrap="square" lIns="0" tIns="0" rIns="0" bIns="0" rtlCol="0"/>
          <a:lstStyle/>
          <a:p>
            <a:endParaRPr sz="1125"/>
          </a:p>
        </p:txBody>
      </p:sp>
      <p:sp>
        <p:nvSpPr>
          <p:cNvPr id="23" name="bk object 23"/>
          <p:cNvSpPr/>
          <p:nvPr/>
        </p:nvSpPr>
        <p:spPr>
          <a:xfrm>
            <a:off x="617134" y="6221035"/>
            <a:ext cx="21034" cy="37042"/>
          </a:xfrm>
          <a:custGeom>
            <a:avLst/>
            <a:gdLst/>
            <a:ahLst/>
            <a:cxnLst/>
            <a:rect l="l" t="t" r="r" b="b"/>
            <a:pathLst>
              <a:path w="33655" h="44450">
                <a:moveTo>
                  <a:pt x="0" y="22225"/>
                </a:moveTo>
                <a:lnTo>
                  <a:pt x="33629" y="22225"/>
                </a:lnTo>
              </a:path>
            </a:pathLst>
          </a:custGeom>
          <a:ln w="45720">
            <a:solidFill>
              <a:srgbClr val="303E4F"/>
            </a:solidFill>
          </a:ln>
        </p:spPr>
        <p:txBody>
          <a:bodyPr wrap="square" lIns="0" tIns="0" rIns="0" bIns="0" rtlCol="0"/>
          <a:lstStyle/>
          <a:p>
            <a:endParaRPr sz="1125"/>
          </a:p>
        </p:txBody>
      </p:sp>
      <p:sp>
        <p:nvSpPr>
          <p:cNvPr id="24" name="bk object 24"/>
          <p:cNvSpPr/>
          <p:nvPr/>
        </p:nvSpPr>
        <p:spPr>
          <a:xfrm>
            <a:off x="617133" y="6208168"/>
            <a:ext cx="187722" cy="0"/>
          </a:xfrm>
          <a:custGeom>
            <a:avLst/>
            <a:gdLst/>
            <a:ahLst/>
            <a:cxnLst/>
            <a:rect l="l" t="t" r="r" b="b"/>
            <a:pathLst>
              <a:path w="300355">
                <a:moveTo>
                  <a:pt x="0" y="0"/>
                </a:moveTo>
                <a:lnTo>
                  <a:pt x="300117" y="0"/>
                </a:lnTo>
              </a:path>
            </a:pathLst>
          </a:custGeom>
          <a:ln w="33019">
            <a:solidFill>
              <a:srgbClr val="303E4F"/>
            </a:solidFill>
          </a:ln>
        </p:spPr>
        <p:txBody>
          <a:bodyPr wrap="square" lIns="0" tIns="0" rIns="0" bIns="0" rtlCol="0"/>
          <a:lstStyle/>
          <a:p>
            <a:endParaRPr sz="1125"/>
          </a:p>
        </p:txBody>
      </p:sp>
      <p:sp>
        <p:nvSpPr>
          <p:cNvPr id="25" name="bk object 25"/>
          <p:cNvSpPr/>
          <p:nvPr/>
        </p:nvSpPr>
        <p:spPr>
          <a:xfrm>
            <a:off x="719784" y="6283839"/>
            <a:ext cx="21034" cy="38100"/>
          </a:xfrm>
          <a:custGeom>
            <a:avLst/>
            <a:gdLst/>
            <a:ahLst/>
            <a:cxnLst/>
            <a:rect l="l" t="t" r="r" b="b"/>
            <a:pathLst>
              <a:path w="33655" h="45720">
                <a:moveTo>
                  <a:pt x="0" y="22859"/>
                </a:moveTo>
                <a:lnTo>
                  <a:pt x="33629" y="22859"/>
                </a:lnTo>
              </a:path>
            </a:pathLst>
          </a:custGeom>
          <a:ln w="46990">
            <a:solidFill>
              <a:srgbClr val="303E4F"/>
            </a:solidFill>
          </a:ln>
        </p:spPr>
        <p:txBody>
          <a:bodyPr wrap="square" lIns="0" tIns="0" rIns="0" bIns="0" rtlCol="0"/>
          <a:lstStyle/>
          <a:p>
            <a:endParaRPr sz="1125"/>
          </a:p>
        </p:txBody>
      </p:sp>
      <p:sp>
        <p:nvSpPr>
          <p:cNvPr id="26" name="bk object 26"/>
          <p:cNvSpPr/>
          <p:nvPr/>
        </p:nvSpPr>
        <p:spPr>
          <a:xfrm>
            <a:off x="719783" y="6270610"/>
            <a:ext cx="77788" cy="0"/>
          </a:xfrm>
          <a:custGeom>
            <a:avLst/>
            <a:gdLst/>
            <a:ahLst/>
            <a:cxnLst/>
            <a:rect l="l" t="t" r="r" b="b"/>
            <a:pathLst>
              <a:path w="124459">
                <a:moveTo>
                  <a:pt x="0" y="0"/>
                </a:moveTo>
                <a:lnTo>
                  <a:pt x="124256" y="0"/>
                </a:lnTo>
              </a:path>
            </a:pathLst>
          </a:custGeom>
          <a:ln w="33020">
            <a:solidFill>
              <a:srgbClr val="303E4F"/>
            </a:solidFill>
          </a:ln>
        </p:spPr>
        <p:txBody>
          <a:bodyPr wrap="square" lIns="0" tIns="0" rIns="0" bIns="0" rtlCol="0"/>
          <a:lstStyle/>
          <a:p>
            <a:endParaRPr sz="1125"/>
          </a:p>
        </p:txBody>
      </p:sp>
      <p:sp>
        <p:nvSpPr>
          <p:cNvPr id="27" name="bk object 27"/>
          <p:cNvSpPr/>
          <p:nvPr/>
        </p:nvSpPr>
        <p:spPr>
          <a:xfrm>
            <a:off x="719784" y="6221397"/>
            <a:ext cx="21034" cy="35983"/>
          </a:xfrm>
          <a:custGeom>
            <a:avLst/>
            <a:gdLst/>
            <a:ahLst/>
            <a:cxnLst/>
            <a:rect l="l" t="t" r="r" b="b"/>
            <a:pathLst>
              <a:path w="33655" h="43179">
                <a:moveTo>
                  <a:pt x="0" y="21589"/>
                </a:moveTo>
                <a:lnTo>
                  <a:pt x="33629" y="21589"/>
                </a:lnTo>
              </a:path>
            </a:pathLst>
          </a:custGeom>
          <a:ln w="44449">
            <a:solidFill>
              <a:srgbClr val="303E4F"/>
            </a:solidFill>
          </a:ln>
        </p:spPr>
        <p:txBody>
          <a:bodyPr wrap="square" lIns="0" tIns="0" rIns="0" bIns="0" rtlCol="0"/>
          <a:lstStyle/>
          <a:p>
            <a:endParaRPr sz="1125"/>
          </a:p>
        </p:txBody>
      </p:sp>
      <p:sp>
        <p:nvSpPr>
          <p:cNvPr id="28" name="bk object 28"/>
          <p:cNvSpPr/>
          <p:nvPr/>
        </p:nvSpPr>
        <p:spPr>
          <a:xfrm>
            <a:off x="1626671" y="6196277"/>
            <a:ext cx="0" cy="132292"/>
          </a:xfrm>
          <a:custGeom>
            <a:avLst/>
            <a:gdLst/>
            <a:ahLst/>
            <a:cxnLst/>
            <a:rect l="l" t="t" r="r" b="b"/>
            <a:pathLst>
              <a:path h="158750">
                <a:moveTo>
                  <a:pt x="0" y="0"/>
                </a:moveTo>
                <a:lnTo>
                  <a:pt x="0" y="158724"/>
                </a:lnTo>
              </a:path>
            </a:pathLst>
          </a:custGeom>
          <a:ln w="9525">
            <a:solidFill>
              <a:srgbClr val="89D283"/>
            </a:solidFill>
          </a:ln>
        </p:spPr>
        <p:txBody>
          <a:bodyPr wrap="square" lIns="0" tIns="0" rIns="0" bIns="0" rtlCol="0"/>
          <a:lstStyle/>
          <a:p>
            <a:endParaRPr sz="1125"/>
          </a:p>
        </p:txBody>
      </p:sp>
      <p:sp>
        <p:nvSpPr>
          <p:cNvPr id="2" name="Holder 2"/>
          <p:cNvSpPr>
            <a:spLocks noGrp="1"/>
          </p:cNvSpPr>
          <p:nvPr>
            <p:ph type="title"/>
          </p:nvPr>
        </p:nvSpPr>
        <p:spPr>
          <a:xfrm>
            <a:off x="468313" y="739914"/>
            <a:ext cx="8207375" cy="317459"/>
          </a:xfrm>
        </p:spPr>
        <p:txBody>
          <a:bodyPr lIns="0" tIns="0" rIns="0" bIns="0"/>
          <a:lstStyle>
            <a:lvl1pPr>
              <a:defRPr sz="2063" b="0" i="0">
                <a:solidFill>
                  <a:srgbClr val="199956"/>
                </a:solidFill>
                <a:latin typeface="Arial"/>
                <a:cs typeface="Arial"/>
              </a:defRPr>
            </a:lvl1pPr>
          </a:lstStyle>
          <a:p>
            <a:r>
              <a:rPr lang="en-US"/>
              <a:t>Click to edit Master title style</a:t>
            </a:r>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pPr lvl="0"/>
            <a:r>
              <a:rPr lang="en-US"/>
              <a:t>Click to edit Master text styles</a:t>
            </a:r>
          </a:p>
        </p:txBody>
      </p:sp>
      <p:sp>
        <p:nvSpPr>
          <p:cNvPr id="4" name="Holder 4"/>
          <p:cNvSpPr>
            <a:spLocks noGrp="1"/>
          </p:cNvSpPr>
          <p:nvPr>
            <p:ph sz="half" idx="3"/>
          </p:nvPr>
        </p:nvSpPr>
        <p:spPr>
          <a:xfrm>
            <a:off x="4774089" y="1627367"/>
            <a:ext cx="3874691" cy="100925"/>
          </a:xfrm>
          <a:prstGeom prst="rect">
            <a:avLst/>
          </a:prstGeom>
        </p:spPr>
        <p:txBody>
          <a:bodyPr wrap="square" lIns="0" tIns="0" rIns="0" bIns="0">
            <a:spAutoFit/>
          </a:bodyPr>
          <a:lstStyle>
            <a:lvl1pPr>
              <a:defRPr sz="656" b="0" i="0">
                <a:solidFill>
                  <a:srgbClr val="199956"/>
                </a:solidFill>
                <a:latin typeface="Arial"/>
                <a:cs typeface="Arial"/>
              </a:defRPr>
            </a:lvl1pPr>
          </a:lstStyle>
          <a:p>
            <a:pPr lvl="0"/>
            <a:r>
              <a:rPr lang="en-US"/>
              <a:t>Click to edit Master text styles</a:t>
            </a:r>
          </a:p>
        </p:txBody>
      </p:sp>
      <p:sp>
        <p:nvSpPr>
          <p:cNvPr id="5" name="Holder 5"/>
          <p:cNvSpPr>
            <a:spLocks noGrp="1"/>
          </p:cNvSpPr>
          <p:nvPr>
            <p:ph type="ftr" sz="quarter" idx="5"/>
          </p:nvPr>
        </p:nvSpPr>
        <p:spPr/>
        <p:txBody>
          <a:bodyPr lIns="0" tIns="0" rIns="0" bIns="0"/>
          <a:lstStyle>
            <a:lvl1pPr>
              <a:defRPr sz="438" b="0" i="0">
                <a:solidFill>
                  <a:srgbClr val="8B929B"/>
                </a:solidFill>
                <a:latin typeface="Tahoma"/>
                <a:cs typeface="Tahoma"/>
              </a:defRPr>
            </a:lvl1pPr>
          </a:lstStyle>
          <a:p>
            <a:pPr>
              <a:defRPr/>
            </a:pPr>
            <a:endParaRPr lang="en-US"/>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pPr>
              <a:defRPr/>
            </a:pPr>
            <a:endParaRPr lang="en-US"/>
          </a:p>
        </p:txBody>
      </p:sp>
      <p:sp>
        <p:nvSpPr>
          <p:cNvPr id="7" name="Holder 7"/>
          <p:cNvSpPr>
            <a:spLocks noGrp="1"/>
          </p:cNvSpPr>
          <p:nvPr>
            <p:ph type="sldNum" sz="quarter" idx="7"/>
          </p:nvPr>
        </p:nvSpPr>
        <p:spPr/>
        <p:txBody>
          <a:bodyPr lIns="0" tIns="0" rIns="0" bIns="0"/>
          <a:lstStyle>
            <a:lvl1pPr>
              <a:defRPr sz="438" b="0" i="0">
                <a:solidFill>
                  <a:srgbClr val="8B929B"/>
                </a:solidFill>
                <a:latin typeface="Arial"/>
                <a:cs typeface="Arial"/>
              </a:defRPr>
            </a:lvl1pPr>
          </a:lstStyle>
          <a:p>
            <a:fld id="{FEAEF4D2-0349-4304-9960-2A89F9409F3E}" type="slidenum">
              <a:rPr lang="en-US" altLang="en-US" smtClean="0"/>
              <a:pPr/>
              <a:t>‹#›</a:t>
            </a:fld>
            <a:endParaRPr lang="en-US" altLang="en-US"/>
          </a:p>
        </p:txBody>
      </p:sp>
    </p:spTree>
    <p:extLst>
      <p:ext uri="{BB962C8B-B14F-4D97-AF65-F5344CB8AC3E}">
        <p14:creationId xmlns:p14="http://schemas.microsoft.com/office/powerpoint/2010/main" val="2342731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468313" y="739914"/>
            <a:ext cx="8207375" cy="317459"/>
          </a:xfrm>
        </p:spPr>
        <p:txBody>
          <a:bodyPr lIns="0" tIns="0" rIns="0" bIns="0"/>
          <a:lstStyle>
            <a:lvl1pPr>
              <a:defRPr sz="2063" b="0" i="0">
                <a:solidFill>
                  <a:srgbClr val="199956"/>
                </a:solidFill>
                <a:latin typeface="Arial"/>
                <a:cs typeface="Arial"/>
              </a:defRPr>
            </a:lvl1pPr>
          </a:lstStyle>
          <a:p>
            <a:r>
              <a:rPr lang="en-US"/>
              <a:t>Click to edit Master title style</a:t>
            </a:r>
            <a:endParaRPr/>
          </a:p>
        </p:txBody>
      </p:sp>
      <p:sp>
        <p:nvSpPr>
          <p:cNvPr id="3" name="Holder 3"/>
          <p:cNvSpPr>
            <a:spLocks noGrp="1"/>
          </p:cNvSpPr>
          <p:nvPr>
            <p:ph type="ftr" sz="quarter" idx="5"/>
          </p:nvPr>
        </p:nvSpPr>
        <p:spPr/>
        <p:txBody>
          <a:bodyPr lIns="0" tIns="0" rIns="0" bIns="0"/>
          <a:lstStyle>
            <a:lvl1pPr>
              <a:defRPr sz="438" b="0" i="0">
                <a:solidFill>
                  <a:srgbClr val="8B929B"/>
                </a:solidFill>
                <a:latin typeface="Tahoma"/>
                <a:cs typeface="Tahoma"/>
              </a:defRPr>
            </a:lvl1pPr>
          </a:lstStyle>
          <a:p>
            <a:pPr>
              <a:defRPr/>
            </a:pPr>
            <a:endParaRPr lang="en-US"/>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a:defRPr/>
            </a:pPr>
            <a:endParaRPr lang="en-US"/>
          </a:p>
        </p:txBody>
      </p:sp>
      <p:sp>
        <p:nvSpPr>
          <p:cNvPr id="5" name="Holder 5"/>
          <p:cNvSpPr>
            <a:spLocks noGrp="1"/>
          </p:cNvSpPr>
          <p:nvPr>
            <p:ph type="sldNum" sz="quarter" idx="7"/>
          </p:nvPr>
        </p:nvSpPr>
        <p:spPr/>
        <p:txBody>
          <a:bodyPr lIns="0" tIns="0" rIns="0" bIns="0"/>
          <a:lstStyle>
            <a:lvl1pPr>
              <a:defRPr sz="438" b="0" i="0">
                <a:solidFill>
                  <a:srgbClr val="8B929B"/>
                </a:solidFill>
                <a:latin typeface="Arial"/>
                <a:cs typeface="Arial"/>
              </a:defRPr>
            </a:lvl1pPr>
          </a:lstStyle>
          <a:p>
            <a:fld id="{0C572099-D6B6-4EF2-B735-B5EB8E16E5E0}" type="slidenum">
              <a:rPr lang="en-US" altLang="en-US" smtClean="0"/>
              <a:pPr/>
              <a:t>‹#›</a:t>
            </a:fld>
            <a:endParaRPr lang="en-US" altLang="en-US"/>
          </a:p>
        </p:txBody>
      </p:sp>
    </p:spTree>
    <p:extLst>
      <p:ext uri="{BB962C8B-B14F-4D97-AF65-F5344CB8AC3E}">
        <p14:creationId xmlns:p14="http://schemas.microsoft.com/office/powerpoint/2010/main" val="1159100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438" b="0" i="0">
                <a:solidFill>
                  <a:srgbClr val="8B929B"/>
                </a:solidFill>
                <a:latin typeface="Tahoma"/>
                <a:cs typeface="Tahoma"/>
              </a:defRPr>
            </a:lvl1pPr>
          </a:lstStyle>
          <a:p>
            <a:pPr>
              <a:defRPr/>
            </a:pPr>
            <a:endParaRPr lang="en-US"/>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pPr>
              <a:defRPr/>
            </a:pPr>
            <a:endParaRPr lang="en-US"/>
          </a:p>
        </p:txBody>
      </p:sp>
      <p:sp>
        <p:nvSpPr>
          <p:cNvPr id="4" name="Holder 4"/>
          <p:cNvSpPr>
            <a:spLocks noGrp="1"/>
          </p:cNvSpPr>
          <p:nvPr>
            <p:ph type="sldNum" sz="quarter" idx="7"/>
          </p:nvPr>
        </p:nvSpPr>
        <p:spPr/>
        <p:txBody>
          <a:bodyPr lIns="0" tIns="0" rIns="0" bIns="0"/>
          <a:lstStyle>
            <a:lvl1pPr>
              <a:defRPr sz="438" b="0" i="0">
                <a:solidFill>
                  <a:srgbClr val="8B929B"/>
                </a:solidFill>
                <a:latin typeface="Arial"/>
                <a:cs typeface="Arial"/>
              </a:defRPr>
            </a:lvl1pPr>
          </a:lstStyle>
          <a:p>
            <a:fld id="{ECAF96A8-CD23-49DF-8EC3-BAE3518967D4}" type="slidenum">
              <a:rPr lang="en-US" altLang="en-US" smtClean="0"/>
              <a:pPr/>
              <a:t>‹#›</a:t>
            </a:fld>
            <a:endParaRPr lang="en-US" altLang="en-US"/>
          </a:p>
        </p:txBody>
      </p:sp>
    </p:spTree>
    <p:extLst>
      <p:ext uri="{BB962C8B-B14F-4D97-AF65-F5344CB8AC3E}">
        <p14:creationId xmlns:p14="http://schemas.microsoft.com/office/powerpoint/2010/main" val="2333288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BA900-5976-11AC-BCDE-6E3D3CB16F7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392DF0FA-B31C-062C-D724-06E5550558D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5AFDB26B-7972-4DDB-3DF2-3EB632DB95E0}"/>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65EA9122-9B92-FBC0-263D-81C3053AD13E}"/>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9D2C4A94-E3D4-E853-7948-2BC42864F00B}"/>
              </a:ext>
            </a:extLst>
          </p:cNvPr>
          <p:cNvSpPr>
            <a:spLocks noGrp="1"/>
          </p:cNvSpPr>
          <p:nvPr>
            <p:ph type="sldNum" sz="quarter" idx="12"/>
          </p:nvPr>
        </p:nvSpPr>
        <p:spPr/>
        <p:txBody>
          <a:bodyPr/>
          <a:lstStyle/>
          <a:p>
            <a:fld id="{FEAEF4D2-0349-4304-9960-2A89F9409F3E}" type="slidenum">
              <a:rPr lang="en-US" altLang="en-US" smtClean="0"/>
              <a:pPr/>
              <a:t>‹#›</a:t>
            </a:fld>
            <a:endParaRPr lang="en-US" altLang="en-US"/>
          </a:p>
        </p:txBody>
      </p:sp>
    </p:spTree>
    <p:extLst>
      <p:ext uri="{BB962C8B-B14F-4D97-AF65-F5344CB8AC3E}">
        <p14:creationId xmlns:p14="http://schemas.microsoft.com/office/powerpoint/2010/main" val="4138647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a:alphaModFix amt="50000"/>
            <a:lum/>
            <a:extLst>
              <a:ext uri="{96DAC541-7B7A-43D3-8B79-37D633B846F1}">
                <asvg:svgBlip xmlns:asvg="http://schemas.microsoft.com/office/drawing/2016/SVG/main" r:embed="rId8"/>
              </a:ext>
            </a:extLst>
          </a:blip>
          <a:srcRect/>
          <a:stretch>
            <a:fillRect l="63000" r="7000" b="55000"/>
          </a:stretch>
        </a:blipFill>
        <a:effectLst/>
      </p:bgPr>
    </p:bg>
    <p:spTree>
      <p:nvGrpSpPr>
        <p:cNvPr id="1" name=""/>
        <p:cNvGrpSpPr/>
        <p:nvPr/>
      </p:nvGrpSpPr>
      <p:grpSpPr>
        <a:xfrm>
          <a:off x="0" y="0"/>
          <a:ext cx="0" cy="0"/>
          <a:chOff x="0" y="0"/>
          <a:chExt cx="0" cy="0"/>
        </a:xfrm>
      </p:grpSpPr>
      <p:sp>
        <p:nvSpPr>
          <p:cNvPr id="16" name="bk object 16"/>
          <p:cNvSpPr/>
          <p:nvPr/>
        </p:nvSpPr>
        <p:spPr>
          <a:xfrm>
            <a:off x="353287" y="6032818"/>
            <a:ext cx="300831" cy="422275"/>
          </a:xfrm>
          <a:custGeom>
            <a:avLst/>
            <a:gdLst/>
            <a:ahLst/>
            <a:cxnLst/>
            <a:rect l="l" t="t" r="r" b="b"/>
            <a:pathLst>
              <a:path w="481330" h="506729">
                <a:moveTo>
                  <a:pt x="271247" y="0"/>
                </a:moveTo>
                <a:lnTo>
                  <a:pt x="219818" y="4380"/>
                </a:lnTo>
                <a:lnTo>
                  <a:pt x="171904" y="18112"/>
                </a:lnTo>
                <a:lnTo>
                  <a:pt x="126752" y="40749"/>
                </a:lnTo>
                <a:lnTo>
                  <a:pt x="95054" y="63811"/>
                </a:lnTo>
                <a:lnTo>
                  <a:pt x="58554" y="101329"/>
                </a:lnTo>
                <a:lnTo>
                  <a:pt x="31776" y="142254"/>
                </a:lnTo>
                <a:lnTo>
                  <a:pt x="16241" y="177393"/>
                </a:lnTo>
                <a:lnTo>
                  <a:pt x="4826" y="216929"/>
                </a:lnTo>
                <a:lnTo>
                  <a:pt x="0" y="266151"/>
                </a:lnTo>
                <a:lnTo>
                  <a:pt x="42" y="281292"/>
                </a:lnTo>
                <a:lnTo>
                  <a:pt x="7143" y="330278"/>
                </a:lnTo>
                <a:lnTo>
                  <a:pt x="19377" y="369586"/>
                </a:lnTo>
                <a:lnTo>
                  <a:pt x="37707" y="406174"/>
                </a:lnTo>
                <a:lnTo>
                  <a:pt x="46241" y="419154"/>
                </a:lnTo>
                <a:lnTo>
                  <a:pt x="47600" y="421351"/>
                </a:lnTo>
                <a:lnTo>
                  <a:pt x="49150" y="423421"/>
                </a:lnTo>
                <a:lnTo>
                  <a:pt x="50737" y="425465"/>
                </a:lnTo>
                <a:lnTo>
                  <a:pt x="55436" y="431625"/>
                </a:lnTo>
                <a:lnTo>
                  <a:pt x="57024" y="433657"/>
                </a:lnTo>
                <a:lnTo>
                  <a:pt x="58522" y="435752"/>
                </a:lnTo>
                <a:lnTo>
                  <a:pt x="60173" y="437721"/>
                </a:lnTo>
                <a:lnTo>
                  <a:pt x="94667" y="471850"/>
                </a:lnTo>
                <a:lnTo>
                  <a:pt x="126063" y="493778"/>
                </a:lnTo>
                <a:lnTo>
                  <a:pt x="150102" y="506288"/>
                </a:lnTo>
                <a:lnTo>
                  <a:pt x="151334" y="504053"/>
                </a:lnTo>
                <a:lnTo>
                  <a:pt x="149886" y="503101"/>
                </a:lnTo>
                <a:lnTo>
                  <a:pt x="142981" y="498408"/>
                </a:lnTo>
                <a:lnTo>
                  <a:pt x="106105" y="467540"/>
                </a:lnTo>
                <a:lnTo>
                  <a:pt x="79769" y="437305"/>
                </a:lnTo>
                <a:lnTo>
                  <a:pt x="58267" y="404433"/>
                </a:lnTo>
                <a:lnTo>
                  <a:pt x="39213" y="359057"/>
                </a:lnTo>
                <a:lnTo>
                  <a:pt x="29540" y="318164"/>
                </a:lnTo>
                <a:lnTo>
                  <a:pt x="27039" y="281292"/>
                </a:lnTo>
                <a:lnTo>
                  <a:pt x="27148" y="266396"/>
                </a:lnTo>
                <a:lnTo>
                  <a:pt x="28165" y="253692"/>
                </a:lnTo>
                <a:lnTo>
                  <a:pt x="29778" y="241070"/>
                </a:lnTo>
                <a:lnTo>
                  <a:pt x="32000" y="228557"/>
                </a:lnTo>
                <a:lnTo>
                  <a:pt x="34850" y="216182"/>
                </a:lnTo>
                <a:lnTo>
                  <a:pt x="35853" y="211572"/>
                </a:lnTo>
                <a:lnTo>
                  <a:pt x="37517" y="207140"/>
                </a:lnTo>
                <a:lnTo>
                  <a:pt x="38736" y="202580"/>
                </a:lnTo>
                <a:lnTo>
                  <a:pt x="40158" y="198085"/>
                </a:lnTo>
                <a:lnTo>
                  <a:pt x="41796" y="193665"/>
                </a:lnTo>
                <a:lnTo>
                  <a:pt x="43405" y="189072"/>
                </a:lnTo>
                <a:lnTo>
                  <a:pt x="47138" y="180058"/>
                </a:lnTo>
                <a:lnTo>
                  <a:pt x="65808" y="144381"/>
                </a:lnTo>
                <a:lnTo>
                  <a:pt x="89630" y="112305"/>
                </a:lnTo>
                <a:lnTo>
                  <a:pt x="125000" y="79107"/>
                </a:lnTo>
                <a:lnTo>
                  <a:pt x="157541" y="57693"/>
                </a:lnTo>
                <a:lnTo>
                  <a:pt x="193515" y="40664"/>
                </a:lnTo>
                <a:lnTo>
                  <a:pt x="240744" y="28685"/>
                </a:lnTo>
                <a:lnTo>
                  <a:pt x="281215" y="25278"/>
                </a:lnTo>
                <a:lnTo>
                  <a:pt x="381081" y="25210"/>
                </a:lnTo>
                <a:lnTo>
                  <a:pt x="371310" y="20807"/>
                </a:lnTo>
                <a:lnTo>
                  <a:pt x="322642" y="5745"/>
                </a:lnTo>
                <a:lnTo>
                  <a:pt x="283201" y="414"/>
                </a:lnTo>
                <a:lnTo>
                  <a:pt x="271247" y="0"/>
                </a:lnTo>
                <a:close/>
              </a:path>
              <a:path w="481330" h="506729">
                <a:moveTo>
                  <a:pt x="381081" y="25210"/>
                </a:moveTo>
                <a:lnTo>
                  <a:pt x="295904" y="25210"/>
                </a:lnTo>
                <a:lnTo>
                  <a:pt x="307525" y="26068"/>
                </a:lnTo>
                <a:lnTo>
                  <a:pt x="319234" y="27503"/>
                </a:lnTo>
                <a:lnTo>
                  <a:pt x="367813" y="39594"/>
                </a:lnTo>
                <a:lnTo>
                  <a:pt x="407276" y="56140"/>
                </a:lnTo>
                <a:lnTo>
                  <a:pt x="449626" y="84219"/>
                </a:lnTo>
                <a:lnTo>
                  <a:pt x="477978" y="110417"/>
                </a:lnTo>
                <a:lnTo>
                  <a:pt x="479172" y="111661"/>
                </a:lnTo>
                <a:lnTo>
                  <a:pt x="481153" y="110061"/>
                </a:lnTo>
                <a:lnTo>
                  <a:pt x="448829" y="72359"/>
                </a:lnTo>
                <a:lnTo>
                  <a:pt x="418477" y="47708"/>
                </a:lnTo>
                <a:lnTo>
                  <a:pt x="382715" y="25946"/>
                </a:lnTo>
                <a:lnTo>
                  <a:pt x="381081" y="25210"/>
                </a:lnTo>
                <a:close/>
              </a:path>
            </a:pathLst>
          </a:custGeom>
          <a:solidFill>
            <a:srgbClr val="AED473"/>
          </a:solidFill>
        </p:spPr>
        <p:txBody>
          <a:bodyPr wrap="square" lIns="0" tIns="0" rIns="0" bIns="0" rtlCol="0"/>
          <a:lstStyle/>
          <a:p>
            <a:endParaRPr sz="1125"/>
          </a:p>
        </p:txBody>
      </p:sp>
      <p:sp>
        <p:nvSpPr>
          <p:cNvPr id="17" name="bk object 17"/>
          <p:cNvSpPr/>
          <p:nvPr/>
        </p:nvSpPr>
        <p:spPr>
          <a:xfrm>
            <a:off x="390160" y="6078973"/>
            <a:ext cx="226616" cy="365653"/>
          </a:xfrm>
          <a:custGeom>
            <a:avLst/>
            <a:gdLst/>
            <a:ahLst/>
            <a:cxnLst/>
            <a:rect l="l" t="t" r="r" b="b"/>
            <a:pathLst>
              <a:path w="362584" h="438784">
                <a:moveTo>
                  <a:pt x="213892" y="0"/>
                </a:moveTo>
                <a:lnTo>
                  <a:pt x="163877" y="6611"/>
                </a:lnTo>
                <a:lnTo>
                  <a:pt x="117876" y="24119"/>
                </a:lnTo>
                <a:lnTo>
                  <a:pt x="77380" y="51965"/>
                </a:lnTo>
                <a:lnTo>
                  <a:pt x="49561" y="80674"/>
                </a:lnTo>
                <a:lnTo>
                  <a:pt x="26618" y="113684"/>
                </a:lnTo>
                <a:lnTo>
                  <a:pt x="11463" y="149236"/>
                </a:lnTo>
                <a:lnTo>
                  <a:pt x="1663" y="189857"/>
                </a:lnTo>
                <a:lnTo>
                  <a:pt x="0" y="229777"/>
                </a:lnTo>
                <a:lnTo>
                  <a:pt x="893" y="241340"/>
                </a:lnTo>
                <a:lnTo>
                  <a:pt x="12269" y="292698"/>
                </a:lnTo>
                <a:lnTo>
                  <a:pt x="34266" y="337408"/>
                </a:lnTo>
                <a:lnTo>
                  <a:pt x="58294" y="368846"/>
                </a:lnTo>
                <a:lnTo>
                  <a:pt x="97046" y="401648"/>
                </a:lnTo>
                <a:lnTo>
                  <a:pt x="131763" y="420664"/>
                </a:lnTo>
                <a:lnTo>
                  <a:pt x="180301" y="435174"/>
                </a:lnTo>
                <a:lnTo>
                  <a:pt x="217216" y="438229"/>
                </a:lnTo>
                <a:lnTo>
                  <a:pt x="229733" y="437672"/>
                </a:lnTo>
                <a:lnTo>
                  <a:pt x="272611" y="430929"/>
                </a:lnTo>
                <a:lnTo>
                  <a:pt x="302946" y="419870"/>
                </a:lnTo>
                <a:lnTo>
                  <a:pt x="233884" y="419870"/>
                </a:lnTo>
                <a:lnTo>
                  <a:pt x="221298" y="419488"/>
                </a:lnTo>
                <a:lnTo>
                  <a:pt x="171820" y="410334"/>
                </a:lnTo>
                <a:lnTo>
                  <a:pt x="136648" y="395663"/>
                </a:lnTo>
                <a:lnTo>
                  <a:pt x="104773" y="374421"/>
                </a:lnTo>
                <a:lnTo>
                  <a:pt x="77278" y="347336"/>
                </a:lnTo>
                <a:lnTo>
                  <a:pt x="55334" y="315537"/>
                </a:lnTo>
                <a:lnTo>
                  <a:pt x="36820" y="268430"/>
                </a:lnTo>
                <a:lnTo>
                  <a:pt x="30929" y="229777"/>
                </a:lnTo>
                <a:lnTo>
                  <a:pt x="30560" y="216392"/>
                </a:lnTo>
                <a:lnTo>
                  <a:pt x="31117" y="203990"/>
                </a:lnTo>
                <a:lnTo>
                  <a:pt x="41444" y="154828"/>
                </a:lnTo>
                <a:lnTo>
                  <a:pt x="57848" y="118933"/>
                </a:lnTo>
                <a:lnTo>
                  <a:pt x="80122" y="87758"/>
                </a:lnTo>
                <a:lnTo>
                  <a:pt x="118255" y="54346"/>
                </a:lnTo>
                <a:lnTo>
                  <a:pt x="153727" y="34682"/>
                </a:lnTo>
                <a:lnTo>
                  <a:pt x="201645" y="21177"/>
                </a:lnTo>
                <a:lnTo>
                  <a:pt x="303231" y="18829"/>
                </a:lnTo>
                <a:lnTo>
                  <a:pt x="301671" y="18086"/>
                </a:lnTo>
                <a:lnTo>
                  <a:pt x="263528" y="5193"/>
                </a:lnTo>
                <a:lnTo>
                  <a:pt x="226443" y="190"/>
                </a:lnTo>
                <a:lnTo>
                  <a:pt x="213892" y="0"/>
                </a:lnTo>
                <a:close/>
              </a:path>
              <a:path w="362584" h="438784">
                <a:moveTo>
                  <a:pt x="360542" y="377499"/>
                </a:moveTo>
                <a:lnTo>
                  <a:pt x="321849" y="400261"/>
                </a:lnTo>
                <a:lnTo>
                  <a:pt x="285613" y="413012"/>
                </a:lnTo>
                <a:lnTo>
                  <a:pt x="246484" y="419466"/>
                </a:lnTo>
                <a:lnTo>
                  <a:pt x="233884" y="419870"/>
                </a:lnTo>
                <a:lnTo>
                  <a:pt x="302946" y="419870"/>
                </a:lnTo>
                <a:lnTo>
                  <a:pt x="341652" y="397156"/>
                </a:lnTo>
                <a:lnTo>
                  <a:pt x="362193" y="379416"/>
                </a:lnTo>
                <a:lnTo>
                  <a:pt x="360542" y="377499"/>
                </a:lnTo>
                <a:close/>
              </a:path>
              <a:path w="362584" h="438784">
                <a:moveTo>
                  <a:pt x="303231" y="18829"/>
                </a:moveTo>
                <a:lnTo>
                  <a:pt x="239605" y="18829"/>
                </a:lnTo>
                <a:lnTo>
                  <a:pt x="252448" y="19579"/>
                </a:lnTo>
                <a:lnTo>
                  <a:pt x="265325" y="21110"/>
                </a:lnTo>
                <a:lnTo>
                  <a:pt x="302337" y="30222"/>
                </a:lnTo>
                <a:lnTo>
                  <a:pt x="337360" y="46019"/>
                </a:lnTo>
                <a:lnTo>
                  <a:pt x="360631" y="61027"/>
                </a:lnTo>
                <a:lnTo>
                  <a:pt x="362282" y="59097"/>
                </a:lnTo>
                <a:lnTo>
                  <a:pt x="324463" y="29808"/>
                </a:lnTo>
                <a:lnTo>
                  <a:pt x="313336" y="23644"/>
                </a:lnTo>
                <a:lnTo>
                  <a:pt x="303231" y="18829"/>
                </a:lnTo>
                <a:close/>
              </a:path>
            </a:pathLst>
          </a:custGeom>
          <a:solidFill>
            <a:srgbClr val="8DCA82"/>
          </a:solidFill>
        </p:spPr>
        <p:txBody>
          <a:bodyPr wrap="square" lIns="0" tIns="0" rIns="0" bIns="0" rtlCol="0"/>
          <a:lstStyle/>
          <a:p>
            <a:endParaRPr sz="1125"/>
          </a:p>
        </p:txBody>
      </p:sp>
      <p:sp>
        <p:nvSpPr>
          <p:cNvPr id="18" name="bk object 18"/>
          <p:cNvSpPr/>
          <p:nvPr/>
        </p:nvSpPr>
        <p:spPr>
          <a:xfrm>
            <a:off x="428272" y="6136838"/>
            <a:ext cx="98822" cy="209021"/>
          </a:xfrm>
          <a:custGeom>
            <a:avLst/>
            <a:gdLst/>
            <a:ahLst/>
            <a:cxnLst/>
            <a:rect l="l" t="t" r="r" b="b"/>
            <a:pathLst>
              <a:path w="158115" h="250825">
                <a:moveTo>
                  <a:pt x="134336" y="0"/>
                </a:moveTo>
                <a:lnTo>
                  <a:pt x="85238" y="11006"/>
                </a:lnTo>
                <a:lnTo>
                  <a:pt x="54080" y="29946"/>
                </a:lnTo>
                <a:lnTo>
                  <a:pt x="52517" y="31153"/>
                </a:lnTo>
                <a:lnTo>
                  <a:pt x="51057" y="32486"/>
                </a:lnTo>
                <a:lnTo>
                  <a:pt x="47996" y="35026"/>
                </a:lnTo>
                <a:lnTo>
                  <a:pt x="46536" y="36360"/>
                </a:lnTo>
                <a:lnTo>
                  <a:pt x="16371" y="76064"/>
                </a:lnTo>
                <a:lnTo>
                  <a:pt x="1415" y="123702"/>
                </a:lnTo>
                <a:lnTo>
                  <a:pt x="0" y="137896"/>
                </a:lnTo>
                <a:lnTo>
                  <a:pt x="171" y="148920"/>
                </a:lnTo>
                <a:lnTo>
                  <a:pt x="7478" y="188802"/>
                </a:lnTo>
                <a:lnTo>
                  <a:pt x="24822" y="222805"/>
                </a:lnTo>
                <a:lnTo>
                  <a:pt x="52835" y="250812"/>
                </a:lnTo>
                <a:lnTo>
                  <a:pt x="54448" y="249390"/>
                </a:lnTo>
                <a:lnTo>
                  <a:pt x="52597" y="246160"/>
                </a:lnTo>
                <a:lnTo>
                  <a:pt x="46975" y="235717"/>
                </a:lnTo>
                <a:lnTo>
                  <a:pt x="33038" y="199439"/>
                </a:lnTo>
                <a:lnTo>
                  <a:pt x="27798" y="161360"/>
                </a:lnTo>
                <a:lnTo>
                  <a:pt x="28093" y="148701"/>
                </a:lnTo>
                <a:lnTo>
                  <a:pt x="29289" y="136169"/>
                </a:lnTo>
                <a:lnTo>
                  <a:pt x="29950" y="132956"/>
                </a:lnTo>
                <a:lnTo>
                  <a:pt x="31029" y="126542"/>
                </a:lnTo>
                <a:lnTo>
                  <a:pt x="31232" y="124917"/>
                </a:lnTo>
                <a:lnTo>
                  <a:pt x="31689" y="123355"/>
                </a:lnTo>
                <a:lnTo>
                  <a:pt x="33874" y="115532"/>
                </a:lnTo>
                <a:lnTo>
                  <a:pt x="34242" y="113944"/>
                </a:lnTo>
                <a:lnTo>
                  <a:pt x="34636" y="112369"/>
                </a:lnTo>
                <a:lnTo>
                  <a:pt x="38497" y="101701"/>
                </a:lnTo>
                <a:lnTo>
                  <a:pt x="38979" y="100152"/>
                </a:lnTo>
                <a:lnTo>
                  <a:pt x="39754" y="98717"/>
                </a:lnTo>
                <a:lnTo>
                  <a:pt x="43767" y="89865"/>
                </a:lnTo>
                <a:lnTo>
                  <a:pt x="45151" y="86931"/>
                </a:lnTo>
                <a:lnTo>
                  <a:pt x="46980" y="84239"/>
                </a:lnTo>
                <a:lnTo>
                  <a:pt x="48517" y="81394"/>
                </a:lnTo>
                <a:lnTo>
                  <a:pt x="49317" y="79972"/>
                </a:lnTo>
                <a:lnTo>
                  <a:pt x="50054" y="78524"/>
                </a:lnTo>
                <a:lnTo>
                  <a:pt x="50892" y="77127"/>
                </a:lnTo>
                <a:lnTo>
                  <a:pt x="53673" y="73126"/>
                </a:lnTo>
                <a:lnTo>
                  <a:pt x="55578" y="70497"/>
                </a:lnTo>
                <a:lnTo>
                  <a:pt x="57255" y="67678"/>
                </a:lnTo>
                <a:lnTo>
                  <a:pt x="65560" y="57569"/>
                </a:lnTo>
                <a:lnTo>
                  <a:pt x="66564" y="56261"/>
                </a:lnTo>
                <a:lnTo>
                  <a:pt x="67719" y="55092"/>
                </a:lnTo>
                <a:lnTo>
                  <a:pt x="69967" y="52692"/>
                </a:lnTo>
                <a:lnTo>
                  <a:pt x="71047" y="51435"/>
                </a:lnTo>
                <a:lnTo>
                  <a:pt x="72215" y="50292"/>
                </a:lnTo>
                <a:lnTo>
                  <a:pt x="108005" y="23051"/>
                </a:lnTo>
                <a:lnTo>
                  <a:pt x="143451" y="7971"/>
                </a:lnTo>
                <a:lnTo>
                  <a:pt x="157813" y="4064"/>
                </a:lnTo>
                <a:lnTo>
                  <a:pt x="157724" y="1905"/>
                </a:lnTo>
                <a:lnTo>
                  <a:pt x="146711" y="398"/>
                </a:lnTo>
                <a:lnTo>
                  <a:pt x="134336" y="0"/>
                </a:lnTo>
                <a:close/>
              </a:path>
            </a:pathLst>
          </a:custGeom>
          <a:solidFill>
            <a:srgbClr val="5BC09B"/>
          </a:solidFill>
        </p:spPr>
        <p:txBody>
          <a:bodyPr wrap="square" lIns="0" tIns="0" rIns="0" bIns="0" rtlCol="0"/>
          <a:lstStyle/>
          <a:p>
            <a:endParaRPr sz="1125"/>
          </a:p>
        </p:txBody>
      </p:sp>
      <p:sp>
        <p:nvSpPr>
          <p:cNvPr id="19" name="bk object 19"/>
          <p:cNvSpPr/>
          <p:nvPr/>
        </p:nvSpPr>
        <p:spPr>
          <a:xfrm>
            <a:off x="494785" y="6189429"/>
            <a:ext cx="109538" cy="164042"/>
          </a:xfrm>
          <a:custGeom>
            <a:avLst/>
            <a:gdLst/>
            <a:ahLst/>
            <a:cxnLst/>
            <a:rect l="l" t="t" r="r" b="b"/>
            <a:pathLst>
              <a:path w="175259" h="196850">
                <a:moveTo>
                  <a:pt x="106984" y="0"/>
                </a:moveTo>
                <a:lnTo>
                  <a:pt x="98361" y="0"/>
                </a:lnTo>
                <a:lnTo>
                  <a:pt x="85100" y="772"/>
                </a:lnTo>
                <a:lnTo>
                  <a:pt x="48399" y="13008"/>
                </a:lnTo>
                <a:lnTo>
                  <a:pt x="13030" y="48352"/>
                </a:lnTo>
                <a:lnTo>
                  <a:pt x="10" y="96842"/>
                </a:lnTo>
                <a:lnTo>
                  <a:pt x="0" y="98907"/>
                </a:lnTo>
                <a:lnTo>
                  <a:pt x="788" y="111894"/>
                </a:lnTo>
                <a:lnTo>
                  <a:pt x="12841" y="148374"/>
                </a:lnTo>
                <a:lnTo>
                  <a:pt x="41591" y="179439"/>
                </a:lnTo>
                <a:lnTo>
                  <a:pt x="77401" y="194671"/>
                </a:lnTo>
                <a:lnTo>
                  <a:pt x="88703" y="196383"/>
                </a:lnTo>
                <a:lnTo>
                  <a:pt x="105072" y="196296"/>
                </a:lnTo>
                <a:lnTo>
                  <a:pt x="147688" y="184645"/>
                </a:lnTo>
                <a:lnTo>
                  <a:pt x="173514" y="163720"/>
                </a:lnTo>
                <a:lnTo>
                  <a:pt x="106292" y="163720"/>
                </a:lnTo>
                <a:lnTo>
                  <a:pt x="90173" y="163295"/>
                </a:lnTo>
                <a:lnTo>
                  <a:pt x="48017" y="136502"/>
                </a:lnTo>
                <a:lnTo>
                  <a:pt x="37179" y="101004"/>
                </a:lnTo>
                <a:lnTo>
                  <a:pt x="37218" y="96842"/>
                </a:lnTo>
                <a:lnTo>
                  <a:pt x="48869" y="57569"/>
                </a:lnTo>
                <a:lnTo>
                  <a:pt x="81127" y="34302"/>
                </a:lnTo>
                <a:lnTo>
                  <a:pt x="89331" y="32575"/>
                </a:lnTo>
                <a:lnTo>
                  <a:pt x="171542" y="32575"/>
                </a:lnTo>
                <a:lnTo>
                  <a:pt x="173494" y="30327"/>
                </a:lnTo>
                <a:lnTo>
                  <a:pt x="135839" y="5676"/>
                </a:lnTo>
                <a:lnTo>
                  <a:pt x="114960" y="736"/>
                </a:lnTo>
                <a:lnTo>
                  <a:pt x="106984" y="0"/>
                </a:lnTo>
                <a:close/>
              </a:path>
              <a:path w="175259" h="196850">
                <a:moveTo>
                  <a:pt x="152120" y="139268"/>
                </a:moveTo>
                <a:lnTo>
                  <a:pt x="118278" y="161116"/>
                </a:lnTo>
                <a:lnTo>
                  <a:pt x="106292" y="163720"/>
                </a:lnTo>
                <a:lnTo>
                  <a:pt x="173514" y="163720"/>
                </a:lnTo>
                <a:lnTo>
                  <a:pt x="174853" y="162280"/>
                </a:lnTo>
                <a:lnTo>
                  <a:pt x="152120" y="139268"/>
                </a:lnTo>
                <a:close/>
              </a:path>
              <a:path w="175259" h="196850">
                <a:moveTo>
                  <a:pt x="171542" y="32575"/>
                </a:moveTo>
                <a:lnTo>
                  <a:pt x="98082" y="32575"/>
                </a:lnTo>
                <a:lnTo>
                  <a:pt x="111325" y="33801"/>
                </a:lnTo>
                <a:lnTo>
                  <a:pt x="123251" y="37453"/>
                </a:lnTo>
                <a:lnTo>
                  <a:pt x="135241" y="44205"/>
                </a:lnTo>
                <a:lnTo>
                  <a:pt x="145114" y="51379"/>
                </a:lnTo>
                <a:lnTo>
                  <a:pt x="150825" y="56426"/>
                </a:lnTo>
                <a:lnTo>
                  <a:pt x="171542" y="32575"/>
                </a:lnTo>
                <a:close/>
              </a:path>
            </a:pathLst>
          </a:custGeom>
          <a:solidFill>
            <a:srgbClr val="303E4F"/>
          </a:solidFill>
        </p:spPr>
        <p:txBody>
          <a:bodyPr wrap="square" lIns="0" tIns="0" rIns="0" bIns="0" rtlCol="0"/>
          <a:lstStyle/>
          <a:p>
            <a:endParaRPr sz="1125"/>
          </a:p>
        </p:txBody>
      </p:sp>
      <p:sp>
        <p:nvSpPr>
          <p:cNvPr id="20" name="bk object 20"/>
          <p:cNvSpPr/>
          <p:nvPr/>
        </p:nvSpPr>
        <p:spPr>
          <a:xfrm>
            <a:off x="617133" y="6334806"/>
            <a:ext cx="188516" cy="0"/>
          </a:xfrm>
          <a:custGeom>
            <a:avLst/>
            <a:gdLst/>
            <a:ahLst/>
            <a:cxnLst/>
            <a:rect l="l" t="t" r="r" b="b"/>
            <a:pathLst>
              <a:path w="301625">
                <a:moveTo>
                  <a:pt x="0" y="0"/>
                </a:moveTo>
                <a:lnTo>
                  <a:pt x="301400" y="0"/>
                </a:lnTo>
              </a:path>
            </a:pathLst>
          </a:custGeom>
          <a:ln w="33019">
            <a:solidFill>
              <a:srgbClr val="303E4F"/>
            </a:solidFill>
          </a:ln>
        </p:spPr>
        <p:txBody>
          <a:bodyPr wrap="square" lIns="0" tIns="0" rIns="0" bIns="0" rtlCol="0"/>
          <a:lstStyle/>
          <a:p>
            <a:endParaRPr sz="1125"/>
          </a:p>
        </p:txBody>
      </p:sp>
      <p:sp>
        <p:nvSpPr>
          <p:cNvPr id="21" name="bk object 21"/>
          <p:cNvSpPr/>
          <p:nvPr/>
        </p:nvSpPr>
        <p:spPr>
          <a:xfrm>
            <a:off x="617134" y="6283478"/>
            <a:ext cx="21034" cy="38100"/>
          </a:xfrm>
          <a:custGeom>
            <a:avLst/>
            <a:gdLst/>
            <a:ahLst/>
            <a:cxnLst/>
            <a:rect l="l" t="t" r="r" b="b"/>
            <a:pathLst>
              <a:path w="33655" h="45720">
                <a:moveTo>
                  <a:pt x="0" y="22860"/>
                </a:moveTo>
                <a:lnTo>
                  <a:pt x="33629" y="22860"/>
                </a:lnTo>
              </a:path>
            </a:pathLst>
          </a:custGeom>
          <a:ln w="46990">
            <a:solidFill>
              <a:srgbClr val="303E4F"/>
            </a:solidFill>
          </a:ln>
        </p:spPr>
        <p:txBody>
          <a:bodyPr wrap="square" lIns="0" tIns="0" rIns="0" bIns="0" rtlCol="0"/>
          <a:lstStyle/>
          <a:p>
            <a:endParaRPr sz="1125"/>
          </a:p>
        </p:txBody>
      </p:sp>
      <p:sp>
        <p:nvSpPr>
          <p:cNvPr id="22" name="bk object 22"/>
          <p:cNvSpPr/>
          <p:nvPr/>
        </p:nvSpPr>
        <p:spPr>
          <a:xfrm>
            <a:off x="617133" y="6270777"/>
            <a:ext cx="77788" cy="0"/>
          </a:xfrm>
          <a:custGeom>
            <a:avLst/>
            <a:gdLst/>
            <a:ahLst/>
            <a:cxnLst/>
            <a:rect l="l" t="t" r="r" b="b"/>
            <a:pathLst>
              <a:path w="124459">
                <a:moveTo>
                  <a:pt x="0" y="0"/>
                </a:moveTo>
                <a:lnTo>
                  <a:pt x="124256" y="0"/>
                </a:lnTo>
              </a:path>
            </a:pathLst>
          </a:custGeom>
          <a:ln w="31749">
            <a:solidFill>
              <a:srgbClr val="303E4F"/>
            </a:solidFill>
          </a:ln>
        </p:spPr>
        <p:txBody>
          <a:bodyPr wrap="square" lIns="0" tIns="0" rIns="0" bIns="0" rtlCol="0"/>
          <a:lstStyle/>
          <a:p>
            <a:endParaRPr sz="1125"/>
          </a:p>
        </p:txBody>
      </p:sp>
      <p:sp>
        <p:nvSpPr>
          <p:cNvPr id="23" name="bk object 23"/>
          <p:cNvSpPr/>
          <p:nvPr/>
        </p:nvSpPr>
        <p:spPr>
          <a:xfrm>
            <a:off x="617134" y="6221035"/>
            <a:ext cx="21034" cy="37042"/>
          </a:xfrm>
          <a:custGeom>
            <a:avLst/>
            <a:gdLst/>
            <a:ahLst/>
            <a:cxnLst/>
            <a:rect l="l" t="t" r="r" b="b"/>
            <a:pathLst>
              <a:path w="33655" h="44450">
                <a:moveTo>
                  <a:pt x="0" y="22225"/>
                </a:moveTo>
                <a:lnTo>
                  <a:pt x="33629" y="22225"/>
                </a:lnTo>
              </a:path>
            </a:pathLst>
          </a:custGeom>
          <a:ln w="45720">
            <a:solidFill>
              <a:srgbClr val="303E4F"/>
            </a:solidFill>
          </a:ln>
        </p:spPr>
        <p:txBody>
          <a:bodyPr wrap="square" lIns="0" tIns="0" rIns="0" bIns="0" rtlCol="0"/>
          <a:lstStyle/>
          <a:p>
            <a:endParaRPr sz="1125"/>
          </a:p>
        </p:txBody>
      </p:sp>
      <p:sp>
        <p:nvSpPr>
          <p:cNvPr id="24" name="bk object 24"/>
          <p:cNvSpPr/>
          <p:nvPr/>
        </p:nvSpPr>
        <p:spPr>
          <a:xfrm>
            <a:off x="617133" y="6208168"/>
            <a:ext cx="187722" cy="0"/>
          </a:xfrm>
          <a:custGeom>
            <a:avLst/>
            <a:gdLst/>
            <a:ahLst/>
            <a:cxnLst/>
            <a:rect l="l" t="t" r="r" b="b"/>
            <a:pathLst>
              <a:path w="300355">
                <a:moveTo>
                  <a:pt x="0" y="0"/>
                </a:moveTo>
                <a:lnTo>
                  <a:pt x="300117" y="0"/>
                </a:lnTo>
              </a:path>
            </a:pathLst>
          </a:custGeom>
          <a:ln w="33019">
            <a:solidFill>
              <a:srgbClr val="303E4F"/>
            </a:solidFill>
          </a:ln>
        </p:spPr>
        <p:txBody>
          <a:bodyPr wrap="square" lIns="0" tIns="0" rIns="0" bIns="0" rtlCol="0"/>
          <a:lstStyle/>
          <a:p>
            <a:endParaRPr sz="1125"/>
          </a:p>
        </p:txBody>
      </p:sp>
      <p:sp>
        <p:nvSpPr>
          <p:cNvPr id="25" name="bk object 25"/>
          <p:cNvSpPr/>
          <p:nvPr/>
        </p:nvSpPr>
        <p:spPr>
          <a:xfrm>
            <a:off x="719784" y="6283839"/>
            <a:ext cx="21034" cy="38100"/>
          </a:xfrm>
          <a:custGeom>
            <a:avLst/>
            <a:gdLst/>
            <a:ahLst/>
            <a:cxnLst/>
            <a:rect l="l" t="t" r="r" b="b"/>
            <a:pathLst>
              <a:path w="33655" h="45720">
                <a:moveTo>
                  <a:pt x="0" y="22859"/>
                </a:moveTo>
                <a:lnTo>
                  <a:pt x="33629" y="22859"/>
                </a:lnTo>
              </a:path>
            </a:pathLst>
          </a:custGeom>
          <a:ln w="46990">
            <a:solidFill>
              <a:srgbClr val="303E4F"/>
            </a:solidFill>
          </a:ln>
        </p:spPr>
        <p:txBody>
          <a:bodyPr wrap="square" lIns="0" tIns="0" rIns="0" bIns="0" rtlCol="0"/>
          <a:lstStyle/>
          <a:p>
            <a:endParaRPr sz="1125"/>
          </a:p>
        </p:txBody>
      </p:sp>
      <p:sp>
        <p:nvSpPr>
          <p:cNvPr id="26" name="bk object 26"/>
          <p:cNvSpPr/>
          <p:nvPr/>
        </p:nvSpPr>
        <p:spPr>
          <a:xfrm>
            <a:off x="719783" y="6270610"/>
            <a:ext cx="77788" cy="0"/>
          </a:xfrm>
          <a:custGeom>
            <a:avLst/>
            <a:gdLst/>
            <a:ahLst/>
            <a:cxnLst/>
            <a:rect l="l" t="t" r="r" b="b"/>
            <a:pathLst>
              <a:path w="124459">
                <a:moveTo>
                  <a:pt x="0" y="0"/>
                </a:moveTo>
                <a:lnTo>
                  <a:pt x="124256" y="0"/>
                </a:lnTo>
              </a:path>
            </a:pathLst>
          </a:custGeom>
          <a:ln w="33020">
            <a:solidFill>
              <a:srgbClr val="303E4F"/>
            </a:solidFill>
          </a:ln>
        </p:spPr>
        <p:txBody>
          <a:bodyPr wrap="square" lIns="0" tIns="0" rIns="0" bIns="0" rtlCol="0"/>
          <a:lstStyle/>
          <a:p>
            <a:endParaRPr sz="1125"/>
          </a:p>
        </p:txBody>
      </p:sp>
      <p:sp>
        <p:nvSpPr>
          <p:cNvPr id="27" name="bk object 27"/>
          <p:cNvSpPr/>
          <p:nvPr/>
        </p:nvSpPr>
        <p:spPr>
          <a:xfrm>
            <a:off x="719784" y="6221397"/>
            <a:ext cx="21034" cy="35983"/>
          </a:xfrm>
          <a:custGeom>
            <a:avLst/>
            <a:gdLst/>
            <a:ahLst/>
            <a:cxnLst/>
            <a:rect l="l" t="t" r="r" b="b"/>
            <a:pathLst>
              <a:path w="33655" h="43179">
                <a:moveTo>
                  <a:pt x="0" y="21589"/>
                </a:moveTo>
                <a:lnTo>
                  <a:pt x="33629" y="21589"/>
                </a:lnTo>
              </a:path>
            </a:pathLst>
          </a:custGeom>
          <a:ln w="44449">
            <a:solidFill>
              <a:srgbClr val="303E4F"/>
            </a:solidFill>
          </a:ln>
        </p:spPr>
        <p:txBody>
          <a:bodyPr wrap="square" lIns="0" tIns="0" rIns="0" bIns="0" rtlCol="0"/>
          <a:lstStyle/>
          <a:p>
            <a:endParaRPr sz="1125"/>
          </a:p>
        </p:txBody>
      </p:sp>
      <p:sp>
        <p:nvSpPr>
          <p:cNvPr id="2" name="Holder 2"/>
          <p:cNvSpPr>
            <a:spLocks noGrp="1"/>
          </p:cNvSpPr>
          <p:nvPr>
            <p:ph type="title"/>
          </p:nvPr>
        </p:nvSpPr>
        <p:spPr>
          <a:xfrm>
            <a:off x="468313" y="739914"/>
            <a:ext cx="8207375" cy="507831"/>
          </a:xfrm>
          <a:prstGeom prst="rect">
            <a:avLst/>
          </a:prstGeom>
        </p:spPr>
        <p:txBody>
          <a:bodyPr wrap="square" lIns="0" tIns="0" rIns="0" bIns="0">
            <a:spAutoFit/>
          </a:bodyPr>
          <a:lstStyle>
            <a:lvl1pPr>
              <a:defRPr sz="3300" b="0" i="0">
                <a:solidFill>
                  <a:srgbClr val="199956"/>
                </a:solidFill>
                <a:latin typeface="Arial"/>
                <a:cs typeface="Arial"/>
              </a:defRPr>
            </a:lvl1pPr>
          </a:lstStyle>
          <a:p>
            <a:endParaRPr/>
          </a:p>
        </p:txBody>
      </p:sp>
      <p:sp>
        <p:nvSpPr>
          <p:cNvPr id="3" name="Holder 3"/>
          <p:cNvSpPr>
            <a:spLocks noGrp="1"/>
          </p:cNvSpPr>
          <p:nvPr>
            <p:ph type="body" idx="1"/>
          </p:nvPr>
        </p:nvSpPr>
        <p:spPr>
          <a:xfrm>
            <a:off x="1627459" y="3298920"/>
            <a:ext cx="5889082" cy="276999"/>
          </a:xfrm>
          <a:prstGeom prst="rect">
            <a:avLst/>
          </a:prstGeom>
        </p:spPr>
        <p:txBody>
          <a:bodyPr wrap="square" lIns="0" tIns="0" rIns="0" bIns="0">
            <a:spAutoFit/>
          </a:bodyPr>
          <a:lstStyle>
            <a:lvl1pPr>
              <a:defRPr sz="1800" b="0" i="0">
                <a:solidFill>
                  <a:srgbClr val="303E4F"/>
                </a:solidFill>
                <a:latin typeface="Arial"/>
                <a:cs typeface="Arial"/>
              </a:defRPr>
            </a:lvl1pPr>
          </a:lstStyle>
          <a:p>
            <a:endParaRPr/>
          </a:p>
        </p:txBody>
      </p:sp>
      <p:sp>
        <p:nvSpPr>
          <p:cNvPr id="4" name="Holder 4"/>
          <p:cNvSpPr>
            <a:spLocks noGrp="1"/>
          </p:cNvSpPr>
          <p:nvPr>
            <p:ph type="ftr" sz="quarter" idx="5"/>
          </p:nvPr>
        </p:nvSpPr>
        <p:spPr>
          <a:xfrm>
            <a:off x="1038361" y="6216304"/>
            <a:ext cx="958850" cy="67391"/>
          </a:xfrm>
          <a:prstGeom prst="rect">
            <a:avLst/>
          </a:prstGeom>
        </p:spPr>
        <p:txBody>
          <a:bodyPr wrap="square" lIns="0" tIns="0" rIns="0" bIns="0">
            <a:spAutoFit/>
          </a:bodyPr>
          <a:lstStyle>
            <a:lvl1pPr>
              <a:defRPr sz="438" b="0" i="0">
                <a:solidFill>
                  <a:srgbClr val="8B929B"/>
                </a:solidFill>
                <a:latin typeface="Tahoma"/>
                <a:cs typeface="Tahoma"/>
              </a:defRPr>
            </a:lvl1pPr>
          </a:lstStyle>
          <a:p>
            <a:pPr>
              <a:defRPr/>
            </a:pPr>
            <a:endParaRPr lang="en-US"/>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pPr>
              <a:defRPr/>
            </a:pPr>
            <a:endParaRPr lang="en-US"/>
          </a:p>
        </p:txBody>
      </p:sp>
      <p:sp>
        <p:nvSpPr>
          <p:cNvPr id="6" name="Holder 6"/>
          <p:cNvSpPr>
            <a:spLocks noGrp="1"/>
          </p:cNvSpPr>
          <p:nvPr>
            <p:ph type="sldNum" sz="quarter" idx="7"/>
          </p:nvPr>
        </p:nvSpPr>
        <p:spPr>
          <a:xfrm>
            <a:off x="8560422" y="6210971"/>
            <a:ext cx="100012" cy="202171"/>
          </a:xfrm>
          <a:prstGeom prst="rect">
            <a:avLst/>
          </a:prstGeom>
        </p:spPr>
        <p:txBody>
          <a:bodyPr wrap="square" lIns="0" tIns="0" rIns="0" bIns="0">
            <a:spAutoFit/>
          </a:bodyPr>
          <a:lstStyle>
            <a:lvl1pPr>
              <a:defRPr sz="438" b="0" i="0">
                <a:solidFill>
                  <a:srgbClr val="8B929B"/>
                </a:solidFill>
                <a:latin typeface="Arial"/>
                <a:cs typeface="Arial"/>
              </a:defRPr>
            </a:lvl1pPr>
          </a:lstStyle>
          <a:p>
            <a:fld id="{FEAEF4D2-0349-4304-9960-2A89F9409F3E}" type="slidenum">
              <a:rPr lang="en-US" altLang="en-US" smtClean="0"/>
              <a:pPr/>
              <a:t>‹#›</a:t>
            </a:fld>
            <a:endParaRPr lang="en-US" altLang="en-US"/>
          </a:p>
        </p:txBody>
      </p:sp>
    </p:spTree>
    <p:extLst>
      <p:ext uri="{BB962C8B-B14F-4D97-AF65-F5344CB8AC3E}">
        <p14:creationId xmlns:p14="http://schemas.microsoft.com/office/powerpoint/2010/main" val="350415762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285750" eaLnBrk="1" hangingPunct="1">
        <a:defRPr>
          <a:latin typeface="+mn-lt"/>
          <a:ea typeface="+mn-ea"/>
          <a:cs typeface="+mn-cs"/>
        </a:defRPr>
      </a:lvl2pPr>
      <a:lvl3pPr marL="571500" eaLnBrk="1" hangingPunct="1">
        <a:defRPr>
          <a:latin typeface="+mn-lt"/>
          <a:ea typeface="+mn-ea"/>
          <a:cs typeface="+mn-cs"/>
        </a:defRPr>
      </a:lvl3pPr>
      <a:lvl4pPr marL="857250" eaLnBrk="1" hangingPunct="1">
        <a:defRPr>
          <a:latin typeface="+mn-lt"/>
          <a:ea typeface="+mn-ea"/>
          <a:cs typeface="+mn-cs"/>
        </a:defRPr>
      </a:lvl4pPr>
      <a:lvl5pPr marL="1143000" eaLnBrk="1" hangingPunct="1">
        <a:defRPr>
          <a:latin typeface="+mn-lt"/>
          <a:ea typeface="+mn-ea"/>
          <a:cs typeface="+mn-cs"/>
        </a:defRPr>
      </a:lvl5pPr>
      <a:lvl6pPr marL="1428750" eaLnBrk="1" hangingPunct="1">
        <a:defRPr>
          <a:latin typeface="+mn-lt"/>
          <a:ea typeface="+mn-ea"/>
          <a:cs typeface="+mn-cs"/>
        </a:defRPr>
      </a:lvl6pPr>
      <a:lvl7pPr marL="1714500" eaLnBrk="1" hangingPunct="1">
        <a:defRPr>
          <a:latin typeface="+mn-lt"/>
          <a:ea typeface="+mn-ea"/>
          <a:cs typeface="+mn-cs"/>
        </a:defRPr>
      </a:lvl7pPr>
      <a:lvl8pPr marL="2000250" eaLnBrk="1" hangingPunct="1">
        <a:defRPr>
          <a:latin typeface="+mn-lt"/>
          <a:ea typeface="+mn-ea"/>
          <a:cs typeface="+mn-cs"/>
        </a:defRPr>
      </a:lvl8pPr>
      <a:lvl9pPr marL="2286000" eaLnBrk="1" hangingPunct="1">
        <a:defRPr>
          <a:latin typeface="+mn-lt"/>
          <a:ea typeface="+mn-ea"/>
          <a:cs typeface="+mn-cs"/>
        </a:defRPr>
      </a:lvl9pPr>
    </p:bodyStyle>
    <p:otherStyle>
      <a:lvl1pPr marL="0" eaLnBrk="1" hangingPunct="1">
        <a:defRPr>
          <a:latin typeface="+mn-lt"/>
          <a:ea typeface="+mn-ea"/>
          <a:cs typeface="+mn-cs"/>
        </a:defRPr>
      </a:lvl1pPr>
      <a:lvl2pPr marL="285750" eaLnBrk="1" hangingPunct="1">
        <a:defRPr>
          <a:latin typeface="+mn-lt"/>
          <a:ea typeface="+mn-ea"/>
          <a:cs typeface="+mn-cs"/>
        </a:defRPr>
      </a:lvl2pPr>
      <a:lvl3pPr marL="571500" eaLnBrk="1" hangingPunct="1">
        <a:defRPr>
          <a:latin typeface="+mn-lt"/>
          <a:ea typeface="+mn-ea"/>
          <a:cs typeface="+mn-cs"/>
        </a:defRPr>
      </a:lvl3pPr>
      <a:lvl4pPr marL="857250" eaLnBrk="1" hangingPunct="1">
        <a:defRPr>
          <a:latin typeface="+mn-lt"/>
          <a:ea typeface="+mn-ea"/>
          <a:cs typeface="+mn-cs"/>
        </a:defRPr>
      </a:lvl4pPr>
      <a:lvl5pPr marL="1143000" eaLnBrk="1" hangingPunct="1">
        <a:defRPr>
          <a:latin typeface="+mn-lt"/>
          <a:ea typeface="+mn-ea"/>
          <a:cs typeface="+mn-cs"/>
        </a:defRPr>
      </a:lvl5pPr>
      <a:lvl6pPr marL="1428750" eaLnBrk="1" hangingPunct="1">
        <a:defRPr>
          <a:latin typeface="+mn-lt"/>
          <a:ea typeface="+mn-ea"/>
          <a:cs typeface="+mn-cs"/>
        </a:defRPr>
      </a:lvl6pPr>
      <a:lvl7pPr marL="1714500" eaLnBrk="1" hangingPunct="1">
        <a:defRPr>
          <a:latin typeface="+mn-lt"/>
          <a:ea typeface="+mn-ea"/>
          <a:cs typeface="+mn-cs"/>
        </a:defRPr>
      </a:lvl7pPr>
      <a:lvl8pPr marL="2000250" eaLnBrk="1" hangingPunct="1">
        <a:defRPr>
          <a:latin typeface="+mn-lt"/>
          <a:ea typeface="+mn-ea"/>
          <a:cs typeface="+mn-cs"/>
        </a:defRPr>
      </a:lvl8pPr>
      <a:lvl9pPr marL="22860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econedlink.org/resources/compound-interest-calculator/"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econedlink.org/resources/how-to-become-a-millionaire/"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a:alphaModFix amt="85000"/>
            <a:lum/>
            <a:extLst>
              <a:ext uri="{96DAC541-7B7A-43D3-8B79-37D633B846F1}">
                <asvg:svgBlip xmlns:asvg="http://schemas.microsoft.com/office/drawing/2016/SVG/main" r:embed="rId3"/>
              </a:ext>
            </a:extLst>
          </a:blip>
          <a:srcRect/>
          <a:stretch>
            <a:fillRect l="63000" r="7000" b="55000"/>
          </a:stretch>
        </a:blipFill>
        <a:effectLst/>
      </p:bgPr>
    </p:bg>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43729BC2-D2ED-BD51-90BC-C30C0EC9BA3E}"/>
              </a:ext>
            </a:extLst>
          </p:cNvPr>
          <p:cNvSpPr>
            <a:spLocks noGrp="1"/>
          </p:cNvSpPr>
          <p:nvPr>
            <p:ph type="ctrTitle"/>
          </p:nvPr>
        </p:nvSpPr>
        <p:spPr>
          <a:xfrm>
            <a:off x="762000" y="1593643"/>
            <a:ext cx="6708297" cy="3210689"/>
          </a:xfrm>
        </p:spPr>
        <p:txBody>
          <a:bodyPr anchor="b">
            <a:normAutofit/>
          </a:bodyPr>
          <a:lstStyle/>
          <a:p>
            <a:pPr algn="l">
              <a:lnSpc>
                <a:spcPct val="90000"/>
              </a:lnSpc>
            </a:pPr>
            <a:r>
              <a:rPr lang="en-US" altLang="en-US" dirty="0">
                <a:latin typeface="Arial Black" panose="020B0A04020102020204" pitchFamily="34" charset="0"/>
              </a:rPr>
              <a:t>How To </a:t>
            </a:r>
            <a:br>
              <a:rPr lang="en-US" altLang="en-US" dirty="0">
                <a:latin typeface="Arial Black" panose="020B0A04020102020204" pitchFamily="34" charset="0"/>
              </a:rPr>
            </a:br>
            <a:r>
              <a:rPr lang="en-US" altLang="en-US" dirty="0">
                <a:latin typeface="Arial Black" panose="020B0A04020102020204" pitchFamily="34" charset="0"/>
              </a:rPr>
              <a:t>Really Become </a:t>
            </a:r>
            <a:br>
              <a:rPr lang="en-US" altLang="en-US" dirty="0">
                <a:latin typeface="Arial Black" panose="020B0A04020102020204" pitchFamily="34" charset="0"/>
              </a:rPr>
            </a:br>
            <a:r>
              <a:rPr lang="en-US" altLang="en-US" dirty="0">
                <a:latin typeface="Arial Black" panose="020B0A04020102020204" pitchFamily="34" charset="0"/>
              </a:rPr>
              <a:t>a Millionaire!</a:t>
            </a:r>
          </a:p>
        </p:txBody>
      </p:sp>
      <p:grpSp>
        <p:nvGrpSpPr>
          <p:cNvPr id="3" name="Group 2">
            <a:extLst>
              <a:ext uri="{FF2B5EF4-FFF2-40B4-BE49-F238E27FC236}">
                <a16:creationId xmlns:a16="http://schemas.microsoft.com/office/drawing/2014/main" id="{EB2E4ECE-C9B5-7B19-6F09-4D99E0DC730B}"/>
              </a:ext>
            </a:extLst>
          </p:cNvPr>
          <p:cNvGrpSpPr/>
          <p:nvPr/>
        </p:nvGrpSpPr>
        <p:grpSpPr>
          <a:xfrm>
            <a:off x="762000" y="457200"/>
            <a:ext cx="2631125" cy="1833724"/>
            <a:chOff x="800485" y="1913253"/>
            <a:chExt cx="2715172" cy="1892300"/>
          </a:xfrm>
        </p:grpSpPr>
        <p:sp>
          <p:nvSpPr>
            <p:cNvPr id="4" name="object 4">
              <a:extLst>
                <a:ext uri="{FF2B5EF4-FFF2-40B4-BE49-F238E27FC236}">
                  <a16:creationId xmlns:a16="http://schemas.microsoft.com/office/drawing/2014/main" id="{6E852407-AE5E-1884-6E34-BAE7E177E8A8}"/>
                </a:ext>
              </a:extLst>
            </p:cNvPr>
            <p:cNvSpPr/>
            <p:nvPr/>
          </p:nvSpPr>
          <p:spPr>
            <a:xfrm>
              <a:off x="800485" y="1913253"/>
              <a:ext cx="2098644" cy="1892300"/>
            </a:xfrm>
            <a:prstGeom prst="rect">
              <a:avLst/>
            </a:prstGeom>
            <a:blipFill>
              <a:blip r:embed="rId4" cstate="print"/>
              <a:stretch>
                <a:fillRect/>
              </a:stretch>
            </a:blipFill>
          </p:spPr>
          <p:txBody>
            <a:bodyPr wrap="square" lIns="0" tIns="0" rIns="0" bIns="0" rtlCol="0"/>
            <a:lstStyle/>
            <a:p>
              <a:endParaRPr/>
            </a:p>
          </p:txBody>
        </p:sp>
        <p:grpSp>
          <p:nvGrpSpPr>
            <p:cNvPr id="5" name="Group 4">
              <a:extLst>
                <a:ext uri="{FF2B5EF4-FFF2-40B4-BE49-F238E27FC236}">
                  <a16:creationId xmlns:a16="http://schemas.microsoft.com/office/drawing/2014/main" id="{77D84273-F767-79E1-0474-CFB4C676B1E8}"/>
                </a:ext>
              </a:extLst>
            </p:cNvPr>
            <p:cNvGrpSpPr/>
            <p:nvPr/>
          </p:nvGrpSpPr>
          <p:grpSpPr>
            <a:xfrm>
              <a:off x="3000673" y="2637688"/>
              <a:ext cx="514984" cy="685800"/>
              <a:chOff x="3000673" y="2637688"/>
              <a:chExt cx="514984" cy="685800"/>
            </a:xfrm>
          </p:grpSpPr>
          <p:sp>
            <p:nvSpPr>
              <p:cNvPr id="6" name="object 5">
                <a:extLst>
                  <a:ext uri="{FF2B5EF4-FFF2-40B4-BE49-F238E27FC236}">
                    <a16:creationId xmlns:a16="http://schemas.microsoft.com/office/drawing/2014/main" id="{D24B256B-9E0A-1792-BDB7-EF1F62154E7C}"/>
                  </a:ext>
                </a:extLst>
              </p:cNvPr>
              <p:cNvSpPr/>
              <p:nvPr/>
            </p:nvSpPr>
            <p:spPr>
              <a:xfrm>
                <a:off x="3000673" y="3207918"/>
                <a:ext cx="514984" cy="115570"/>
              </a:xfrm>
              <a:custGeom>
                <a:avLst/>
                <a:gdLst/>
                <a:ahLst/>
                <a:cxnLst/>
                <a:rect l="l" t="t" r="r" b="b"/>
                <a:pathLst>
                  <a:path w="514985" h="115570">
                    <a:moveTo>
                      <a:pt x="0" y="115570"/>
                    </a:moveTo>
                    <a:lnTo>
                      <a:pt x="514476" y="115570"/>
                    </a:lnTo>
                    <a:lnTo>
                      <a:pt x="514476" y="0"/>
                    </a:lnTo>
                    <a:lnTo>
                      <a:pt x="0" y="0"/>
                    </a:lnTo>
                    <a:lnTo>
                      <a:pt x="0" y="115570"/>
                    </a:lnTo>
                    <a:close/>
                  </a:path>
                </a:pathLst>
              </a:custGeom>
              <a:solidFill>
                <a:srgbClr val="303E4F"/>
              </a:solidFill>
            </p:spPr>
            <p:txBody>
              <a:bodyPr wrap="square" lIns="0" tIns="0" rIns="0" bIns="0" rtlCol="0"/>
              <a:lstStyle/>
              <a:p>
                <a:endParaRPr/>
              </a:p>
            </p:txBody>
          </p:sp>
          <p:sp>
            <p:nvSpPr>
              <p:cNvPr id="7" name="object 6">
                <a:extLst>
                  <a:ext uri="{FF2B5EF4-FFF2-40B4-BE49-F238E27FC236}">
                    <a16:creationId xmlns:a16="http://schemas.microsoft.com/office/drawing/2014/main" id="{0EEC661C-567F-0483-6D5E-85ABB7E58C4C}"/>
                  </a:ext>
                </a:extLst>
              </p:cNvPr>
              <p:cNvSpPr/>
              <p:nvPr/>
            </p:nvSpPr>
            <p:spPr>
              <a:xfrm>
                <a:off x="3000673" y="3035198"/>
                <a:ext cx="126364" cy="172720"/>
              </a:xfrm>
              <a:custGeom>
                <a:avLst/>
                <a:gdLst/>
                <a:ahLst/>
                <a:cxnLst/>
                <a:rect l="l" t="t" r="r" b="b"/>
                <a:pathLst>
                  <a:path w="126364" h="172719">
                    <a:moveTo>
                      <a:pt x="0" y="172720"/>
                    </a:moveTo>
                    <a:lnTo>
                      <a:pt x="126136" y="172720"/>
                    </a:lnTo>
                    <a:lnTo>
                      <a:pt x="126136" y="0"/>
                    </a:lnTo>
                    <a:lnTo>
                      <a:pt x="0" y="0"/>
                    </a:lnTo>
                    <a:lnTo>
                      <a:pt x="0" y="172720"/>
                    </a:lnTo>
                    <a:close/>
                  </a:path>
                </a:pathLst>
              </a:custGeom>
              <a:solidFill>
                <a:srgbClr val="303E4F"/>
              </a:solidFill>
            </p:spPr>
            <p:txBody>
              <a:bodyPr wrap="square" lIns="0" tIns="0" rIns="0" bIns="0" rtlCol="0"/>
              <a:lstStyle/>
              <a:p>
                <a:endParaRPr/>
              </a:p>
            </p:txBody>
          </p:sp>
          <p:sp>
            <p:nvSpPr>
              <p:cNvPr id="8" name="object 7">
                <a:extLst>
                  <a:ext uri="{FF2B5EF4-FFF2-40B4-BE49-F238E27FC236}">
                    <a16:creationId xmlns:a16="http://schemas.microsoft.com/office/drawing/2014/main" id="{3FB482BC-3264-E3FF-EA0F-9E5C819D494F}"/>
                  </a:ext>
                </a:extLst>
              </p:cNvPr>
              <p:cNvSpPr/>
              <p:nvPr/>
            </p:nvSpPr>
            <p:spPr>
              <a:xfrm>
                <a:off x="3000673" y="2919628"/>
                <a:ext cx="466090" cy="115570"/>
              </a:xfrm>
              <a:custGeom>
                <a:avLst/>
                <a:gdLst/>
                <a:ahLst/>
                <a:cxnLst/>
                <a:rect l="l" t="t" r="r" b="b"/>
                <a:pathLst>
                  <a:path w="466089" h="115569">
                    <a:moveTo>
                      <a:pt x="0" y="115569"/>
                    </a:moveTo>
                    <a:lnTo>
                      <a:pt x="466051" y="115569"/>
                    </a:lnTo>
                    <a:lnTo>
                      <a:pt x="466051" y="0"/>
                    </a:lnTo>
                    <a:lnTo>
                      <a:pt x="0" y="0"/>
                    </a:lnTo>
                    <a:lnTo>
                      <a:pt x="0" y="115569"/>
                    </a:lnTo>
                    <a:close/>
                  </a:path>
                </a:pathLst>
              </a:custGeom>
              <a:solidFill>
                <a:srgbClr val="303E4F"/>
              </a:solidFill>
            </p:spPr>
            <p:txBody>
              <a:bodyPr wrap="square" lIns="0" tIns="0" rIns="0" bIns="0" rtlCol="0"/>
              <a:lstStyle/>
              <a:p>
                <a:endParaRPr/>
              </a:p>
            </p:txBody>
          </p:sp>
          <p:sp>
            <p:nvSpPr>
              <p:cNvPr id="9" name="object 8">
                <a:extLst>
                  <a:ext uri="{FF2B5EF4-FFF2-40B4-BE49-F238E27FC236}">
                    <a16:creationId xmlns:a16="http://schemas.microsoft.com/office/drawing/2014/main" id="{F7C3A1F1-B568-5A51-8331-46BAAE83DC05}"/>
                  </a:ext>
                </a:extLst>
              </p:cNvPr>
              <p:cNvSpPr/>
              <p:nvPr/>
            </p:nvSpPr>
            <p:spPr>
              <a:xfrm>
                <a:off x="3000673" y="2753258"/>
                <a:ext cx="126364" cy="166370"/>
              </a:xfrm>
              <a:custGeom>
                <a:avLst/>
                <a:gdLst/>
                <a:ahLst/>
                <a:cxnLst/>
                <a:rect l="l" t="t" r="r" b="b"/>
                <a:pathLst>
                  <a:path w="126364" h="166369">
                    <a:moveTo>
                      <a:pt x="0" y="166370"/>
                    </a:moveTo>
                    <a:lnTo>
                      <a:pt x="126136" y="166370"/>
                    </a:lnTo>
                    <a:lnTo>
                      <a:pt x="126136" y="0"/>
                    </a:lnTo>
                    <a:lnTo>
                      <a:pt x="0" y="0"/>
                    </a:lnTo>
                    <a:lnTo>
                      <a:pt x="0" y="166370"/>
                    </a:lnTo>
                    <a:close/>
                  </a:path>
                </a:pathLst>
              </a:custGeom>
              <a:solidFill>
                <a:srgbClr val="303E4F"/>
              </a:solidFill>
            </p:spPr>
            <p:txBody>
              <a:bodyPr wrap="square" lIns="0" tIns="0" rIns="0" bIns="0" rtlCol="0"/>
              <a:lstStyle/>
              <a:p>
                <a:endParaRPr/>
              </a:p>
            </p:txBody>
          </p:sp>
          <p:sp>
            <p:nvSpPr>
              <p:cNvPr id="10" name="object 9">
                <a:extLst>
                  <a:ext uri="{FF2B5EF4-FFF2-40B4-BE49-F238E27FC236}">
                    <a16:creationId xmlns:a16="http://schemas.microsoft.com/office/drawing/2014/main" id="{E81121D5-E035-952A-79BA-CF54C3956DF8}"/>
                  </a:ext>
                </a:extLst>
              </p:cNvPr>
              <p:cNvSpPr/>
              <p:nvPr/>
            </p:nvSpPr>
            <p:spPr>
              <a:xfrm>
                <a:off x="3000673" y="2637688"/>
                <a:ext cx="509905" cy="115570"/>
              </a:xfrm>
              <a:custGeom>
                <a:avLst/>
                <a:gdLst/>
                <a:ahLst/>
                <a:cxnLst/>
                <a:rect l="l" t="t" r="r" b="b"/>
                <a:pathLst>
                  <a:path w="509904" h="115569">
                    <a:moveTo>
                      <a:pt x="0" y="115569"/>
                    </a:moveTo>
                    <a:lnTo>
                      <a:pt x="509625" y="115569"/>
                    </a:lnTo>
                    <a:lnTo>
                      <a:pt x="509625" y="0"/>
                    </a:lnTo>
                    <a:lnTo>
                      <a:pt x="0" y="0"/>
                    </a:lnTo>
                    <a:lnTo>
                      <a:pt x="0" y="115569"/>
                    </a:lnTo>
                    <a:close/>
                  </a:path>
                </a:pathLst>
              </a:custGeom>
              <a:solidFill>
                <a:srgbClr val="303E4F"/>
              </a:solidFill>
            </p:spPr>
            <p:txBody>
              <a:bodyPr wrap="square" lIns="0" tIns="0" rIns="0" bIns="0" rtlCol="0"/>
              <a:lstStyle/>
              <a:p>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784F2D6-7D9D-788B-E5E1-2572ADDE2671}"/>
              </a:ext>
            </a:extLst>
          </p:cNvPr>
          <p:cNvSpPr>
            <a:spLocks noGrp="1"/>
          </p:cNvSpPr>
          <p:nvPr>
            <p:ph type="title"/>
          </p:nvPr>
        </p:nvSpPr>
        <p:spPr>
          <a:xfrm>
            <a:off x="685800" y="0"/>
            <a:ext cx="7772400" cy="1143000"/>
          </a:xfrm>
        </p:spPr>
        <p:txBody>
          <a:bodyPr/>
          <a:lstStyle/>
          <a:p>
            <a:r>
              <a:rPr lang="en-US" altLang="en-US" sz="4800">
                <a:latin typeface="Arial Black" panose="020B0A04020102020204" pitchFamily="34" charset="0"/>
              </a:rPr>
              <a:t>Scoring</a:t>
            </a:r>
          </a:p>
        </p:txBody>
      </p:sp>
      <p:sp>
        <p:nvSpPr>
          <p:cNvPr id="5123" name="Content Placeholder 2">
            <a:extLst>
              <a:ext uri="{FF2B5EF4-FFF2-40B4-BE49-F238E27FC236}">
                <a16:creationId xmlns:a16="http://schemas.microsoft.com/office/drawing/2014/main" id="{210E4CB0-98B6-4871-A019-1F4F0F5F9E00}"/>
              </a:ext>
            </a:extLst>
          </p:cNvPr>
          <p:cNvSpPr>
            <a:spLocks noGrp="1"/>
          </p:cNvSpPr>
          <p:nvPr>
            <p:ph type="body" idx="1"/>
          </p:nvPr>
        </p:nvSpPr>
        <p:spPr>
          <a:xfrm>
            <a:off x="609600" y="990600"/>
            <a:ext cx="7772400" cy="1295400"/>
          </a:xfrm>
          <a:ln w="38100">
            <a:solidFill>
              <a:schemeClr val="tx2"/>
            </a:solidFill>
            <a:miter lim="800000"/>
            <a:headEnd/>
            <a:tailEnd/>
          </a:ln>
        </p:spPr>
        <p:txBody>
          <a:bodyPr/>
          <a:lstStyle/>
          <a:p>
            <a:pPr algn="ctr">
              <a:buFontTx/>
              <a:buNone/>
            </a:pPr>
            <a:r>
              <a:rPr lang="en-US" altLang="en-US" sz="3600" dirty="0">
                <a:latin typeface="Arial Black" panose="020B0A04020102020204" pitchFamily="34" charset="0"/>
              </a:rPr>
              <a:t>+ 5 for correct answers</a:t>
            </a:r>
          </a:p>
          <a:p>
            <a:pPr algn="ctr">
              <a:buFontTx/>
              <a:buNone/>
            </a:pPr>
            <a:r>
              <a:rPr lang="en-US" altLang="en-US" sz="3600" dirty="0">
                <a:latin typeface="Arial Black" panose="020B0A04020102020204" pitchFamily="34" charset="0"/>
              </a:rPr>
              <a:t>- 5 for wrong answers</a:t>
            </a:r>
          </a:p>
        </p:txBody>
      </p:sp>
      <p:sp>
        <p:nvSpPr>
          <p:cNvPr id="4" name="TextBox 3">
            <a:extLst>
              <a:ext uri="{FF2B5EF4-FFF2-40B4-BE49-F238E27FC236}">
                <a16:creationId xmlns:a16="http://schemas.microsoft.com/office/drawing/2014/main" id="{7DCC6925-A810-9804-5364-D829A4536DDA}"/>
              </a:ext>
            </a:extLst>
          </p:cNvPr>
          <p:cNvSpPr txBox="1">
            <a:spLocks noChangeArrowheads="1"/>
          </p:cNvSpPr>
          <p:nvPr/>
        </p:nvSpPr>
        <p:spPr bwMode="auto">
          <a:xfrm flipH="1">
            <a:off x="838200" y="2514600"/>
            <a:ext cx="7391400" cy="2308324"/>
          </a:xfrm>
          <a:prstGeom prst="rect">
            <a:avLst/>
          </a:prstGeom>
          <a:noFill/>
          <a:ln w="381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3600" dirty="0">
                <a:latin typeface="Arial Black" panose="020B0A04020102020204" pitchFamily="34" charset="0"/>
              </a:rPr>
              <a:t>+10 for correct Double Down answers</a:t>
            </a:r>
          </a:p>
          <a:p>
            <a:pPr algn="ctr">
              <a:spcBef>
                <a:spcPct val="0"/>
              </a:spcBef>
              <a:buFontTx/>
              <a:buNone/>
            </a:pPr>
            <a:r>
              <a:rPr lang="en-US" altLang="en-US" sz="3600" dirty="0">
                <a:latin typeface="Arial Black" panose="020B0A04020102020204" pitchFamily="34" charset="0"/>
              </a:rPr>
              <a:t>- 10 for wrong Double Down answers</a:t>
            </a:r>
            <a:endParaRPr lang="en-US" altLang="en-US" sz="2800" dirty="0">
              <a:latin typeface="Arial Black" panose="020B0A04020102020204" pitchFamily="34" charset="0"/>
            </a:endParaRPr>
          </a:p>
        </p:txBody>
      </p:sp>
      <p:sp>
        <p:nvSpPr>
          <p:cNvPr id="5" name="TextBox 4">
            <a:extLst>
              <a:ext uri="{FF2B5EF4-FFF2-40B4-BE49-F238E27FC236}">
                <a16:creationId xmlns:a16="http://schemas.microsoft.com/office/drawing/2014/main" id="{AFCCFCED-304E-3DC7-E604-4DA056968C88}"/>
              </a:ext>
            </a:extLst>
          </p:cNvPr>
          <p:cNvSpPr txBox="1">
            <a:spLocks noChangeArrowheads="1"/>
          </p:cNvSpPr>
          <p:nvPr/>
        </p:nvSpPr>
        <p:spPr bwMode="auto">
          <a:xfrm>
            <a:off x="1143000" y="5105400"/>
            <a:ext cx="6781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dirty="0">
                <a:solidFill>
                  <a:srgbClr val="FF0000"/>
                </a:solidFill>
                <a:latin typeface="Arial Black" panose="020B0A04020102020204" pitchFamily="34" charset="0"/>
              </a:rPr>
              <a:t>You can only use </a:t>
            </a:r>
          </a:p>
          <a:p>
            <a:pPr algn="ctr">
              <a:spcBef>
                <a:spcPct val="0"/>
              </a:spcBef>
              <a:buFontTx/>
              <a:buNone/>
            </a:pPr>
            <a:r>
              <a:rPr lang="en-US" altLang="en-US" dirty="0">
                <a:solidFill>
                  <a:srgbClr val="FF0000"/>
                </a:solidFill>
                <a:latin typeface="Arial Black" panose="020B0A04020102020204" pitchFamily="34" charset="0"/>
              </a:rPr>
              <a:t>Double Down FIVE times.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123">
                                            <p:bg/>
                                          </p:spTgt>
                                        </p:tgtEl>
                                        <p:attrNameLst>
                                          <p:attrName>style.visibility</p:attrName>
                                        </p:attrNameLst>
                                      </p:cBhvr>
                                      <p:to>
                                        <p:strVal val="visible"/>
                                      </p:to>
                                    </p:set>
                                    <p:animEffect transition="in" filter="blinds(horizontal)">
                                      <p:cBhvr>
                                        <p:cTn id="7" dur="500"/>
                                        <p:tgtEl>
                                          <p:spTgt spid="5123">
                                            <p:bg/>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3">
                                            <p:txEl>
                                              <p:pRg st="0" end="0"/>
                                            </p:txEl>
                                          </p:spTgt>
                                        </p:tgtEl>
                                        <p:attrNameLst>
                                          <p:attrName>style.visibility</p:attrName>
                                        </p:attrNameLst>
                                      </p:cBhvr>
                                      <p:to>
                                        <p:strVal val="visible"/>
                                      </p:to>
                                    </p:set>
                                    <p:animEffect transition="in" filter="blinds(horizontal)">
                                      <p:cBhvr>
                                        <p:cTn id="10" dur="500"/>
                                        <p:tgtEl>
                                          <p:spTgt spid="5123">
                                            <p:txEl>
                                              <p:pRg st="0" end="0"/>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3" dur="500"/>
                                        <p:tgtEl>
                                          <p:spTgt spid="5123">
                                            <p:txEl>
                                              <p:pRg st="1" end="1"/>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linds(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nimBg="1"/>
      <p:bldP spid="4"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a:extLst>
              <a:ext uri="{FF2B5EF4-FFF2-40B4-BE49-F238E27FC236}">
                <a16:creationId xmlns:a16="http://schemas.microsoft.com/office/drawing/2014/main" id="{172C49B0-2E2E-D740-AAAA-1ACC2D7DEDFC}"/>
              </a:ext>
            </a:extLst>
          </p:cNvPr>
          <p:cNvSpPr txBox="1">
            <a:spLocks noChangeArrowheads="1"/>
          </p:cNvSpPr>
          <p:nvPr/>
        </p:nvSpPr>
        <p:spPr bwMode="auto">
          <a:xfrm>
            <a:off x="746283" y="1143000"/>
            <a:ext cx="5422583" cy="280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50000"/>
              </a:spcBef>
              <a:spcAft>
                <a:spcPct val="0"/>
              </a:spcAft>
              <a:buNone/>
            </a:pPr>
            <a:r>
              <a:rPr lang="en-US" altLang="en-US" sz="4400" dirty="0">
                <a:solidFill>
                  <a:srgbClr val="000000"/>
                </a:solidFill>
                <a:latin typeface="Arial Black" panose="020B0A04020102020204" pitchFamily="34" charset="0"/>
              </a:rPr>
              <a:t>1. Most millionaires are college graduates.</a:t>
            </a:r>
          </a:p>
        </p:txBody>
      </p:sp>
      <p:sp>
        <p:nvSpPr>
          <p:cNvPr id="2052" name="Text Box 4">
            <a:extLst>
              <a:ext uri="{FF2B5EF4-FFF2-40B4-BE49-F238E27FC236}">
                <a16:creationId xmlns:a16="http://schemas.microsoft.com/office/drawing/2014/main" id="{2510B531-3ECA-6C16-435D-54D19593B044}"/>
              </a:ext>
            </a:extLst>
          </p:cNvPr>
          <p:cNvSpPr txBox="1">
            <a:spLocks noChangeArrowheads="1"/>
          </p:cNvSpPr>
          <p:nvPr/>
        </p:nvSpPr>
        <p:spPr bwMode="auto">
          <a:xfrm>
            <a:off x="3457575" y="4114802"/>
            <a:ext cx="1800225" cy="5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3038">
                <a:solidFill>
                  <a:srgbClr val="008000"/>
                </a:solidFill>
                <a:latin typeface="Arial Black" panose="020B0A04020102020204" pitchFamily="34" charset="0"/>
              </a:rPr>
              <a:t>TRUE</a:t>
            </a:r>
            <a:endParaRPr lang="en-US" altLang="en-US" sz="2025">
              <a:solidFill>
                <a:srgbClr val="008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ppt_x"/>
                                          </p:val>
                                        </p:tav>
                                        <p:tav tm="100000">
                                          <p:val>
                                            <p:strVal val="#ppt_x"/>
                                          </p:val>
                                        </p:tav>
                                      </p:tavLst>
                                    </p:anim>
                                    <p:anim calcmode="lin" valueType="num">
                                      <p:cBhvr additive="base">
                                        <p:cTn id="8"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a:extLst>
              <a:ext uri="{FF2B5EF4-FFF2-40B4-BE49-F238E27FC236}">
                <a16:creationId xmlns:a16="http://schemas.microsoft.com/office/drawing/2014/main" id="{03452BC2-FD84-EB4E-DDE5-E1AFBB3C236F}"/>
              </a:ext>
            </a:extLst>
          </p:cNvPr>
          <p:cNvSpPr>
            <a:spLocks noChangeArrowheads="1"/>
          </p:cNvSpPr>
          <p:nvPr/>
        </p:nvSpPr>
        <p:spPr bwMode="auto">
          <a:xfrm>
            <a:off x="1371600" y="1447800"/>
            <a:ext cx="4854893"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2.  Half (53%) of wealthy Americans are self-made – from a low or middle class upbringing and with no inheritance.</a:t>
            </a:r>
          </a:p>
        </p:txBody>
      </p:sp>
      <p:sp>
        <p:nvSpPr>
          <p:cNvPr id="6" name="Text Box 4">
            <a:extLst>
              <a:ext uri="{FF2B5EF4-FFF2-40B4-BE49-F238E27FC236}">
                <a16:creationId xmlns:a16="http://schemas.microsoft.com/office/drawing/2014/main" id="{317083A6-8C8D-2975-012E-8DAC582DCDF1}"/>
              </a:ext>
            </a:extLst>
          </p:cNvPr>
          <p:cNvSpPr txBox="1">
            <a:spLocks noChangeArrowheads="1"/>
          </p:cNvSpPr>
          <p:nvPr/>
        </p:nvSpPr>
        <p:spPr bwMode="auto">
          <a:xfrm>
            <a:off x="3328987" y="4652369"/>
            <a:ext cx="1585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2700">
                <a:solidFill>
                  <a:srgbClr val="CC0000"/>
                </a:solidFill>
                <a:latin typeface="Arial Black" panose="020B0A04020102020204" pitchFamily="34" charset="0"/>
              </a:rPr>
              <a:t>False </a:t>
            </a:r>
            <a:endParaRPr lang="en-US" altLang="en-US" sz="180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a:extLst>
              <a:ext uri="{FF2B5EF4-FFF2-40B4-BE49-F238E27FC236}">
                <a16:creationId xmlns:a16="http://schemas.microsoft.com/office/drawing/2014/main" id="{1FB867F0-E55C-7BE2-6D82-C34EB6A1BCEB}"/>
              </a:ext>
            </a:extLst>
          </p:cNvPr>
          <p:cNvSpPr txBox="1">
            <a:spLocks noChangeArrowheads="1"/>
          </p:cNvSpPr>
          <p:nvPr/>
        </p:nvSpPr>
        <p:spPr bwMode="auto">
          <a:xfrm>
            <a:off x="609600" y="1523577"/>
            <a:ext cx="62484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None/>
            </a:pPr>
            <a:r>
              <a:rPr lang="en-US" sz="4400" b="1" dirty="0">
                <a:latin typeface="Arial Black" panose="020B0A04020102020204" pitchFamily="34" charset="0"/>
              </a:rPr>
              <a:t>3. A bigger paycheck automatically means a bigger net worth.</a:t>
            </a:r>
            <a:endParaRPr lang="en-US" sz="4400" dirty="0">
              <a:latin typeface="Arial Black" panose="020B0A04020102020204" pitchFamily="34" charset="0"/>
            </a:endParaRPr>
          </a:p>
          <a:p>
            <a:pPr>
              <a:spcBef>
                <a:spcPct val="50000"/>
              </a:spcBef>
              <a:buFontTx/>
              <a:buNone/>
            </a:pPr>
            <a:endParaRPr lang="en-US" altLang="en-US" sz="2400" dirty="0"/>
          </a:p>
        </p:txBody>
      </p:sp>
      <p:sp>
        <p:nvSpPr>
          <p:cNvPr id="3076" name="Text Box 4">
            <a:extLst>
              <a:ext uri="{FF2B5EF4-FFF2-40B4-BE49-F238E27FC236}">
                <a16:creationId xmlns:a16="http://schemas.microsoft.com/office/drawing/2014/main" id="{4BBEAF50-1528-6410-AB26-2D58239EE553}"/>
              </a:ext>
            </a:extLst>
          </p:cNvPr>
          <p:cNvSpPr txBox="1">
            <a:spLocks noChangeArrowheads="1"/>
          </p:cNvSpPr>
          <p:nvPr/>
        </p:nvSpPr>
        <p:spPr bwMode="auto">
          <a:xfrm>
            <a:off x="3429000" y="4724453"/>
            <a:ext cx="4800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4800" dirty="0">
                <a:solidFill>
                  <a:srgbClr val="CC0000"/>
                </a:solidFill>
                <a:latin typeface="Arial Black"/>
              </a:rPr>
              <a:t>FALSE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a:extLst>
              <a:ext uri="{FF2B5EF4-FFF2-40B4-BE49-F238E27FC236}">
                <a16:creationId xmlns:a16="http://schemas.microsoft.com/office/drawing/2014/main" id="{804202FC-4BBD-CBA9-5084-E74F3B0DB7D3}"/>
              </a:ext>
            </a:extLst>
          </p:cNvPr>
          <p:cNvSpPr txBox="1">
            <a:spLocks noChangeArrowheads="1"/>
          </p:cNvSpPr>
          <p:nvPr/>
        </p:nvSpPr>
        <p:spPr bwMode="auto">
          <a:xfrm>
            <a:off x="609600" y="609600"/>
            <a:ext cx="8153400" cy="39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5000" dirty="0">
                <a:latin typeface="Arial Black" panose="020B0A04020102020204" pitchFamily="34" charset="0"/>
              </a:rPr>
              <a:t>4. Most millionaires regularly spend money on luxury travel, designer clothing, and expensive restaurants.</a:t>
            </a:r>
            <a:endParaRPr lang="en-US" altLang="en-US" sz="4800" dirty="0"/>
          </a:p>
        </p:txBody>
      </p:sp>
      <p:sp>
        <p:nvSpPr>
          <p:cNvPr id="5" name="Text Box 4">
            <a:extLst>
              <a:ext uri="{FF2B5EF4-FFF2-40B4-BE49-F238E27FC236}">
                <a16:creationId xmlns:a16="http://schemas.microsoft.com/office/drawing/2014/main" id="{338E6030-6DBB-9956-B2AD-52CAACEE5EE1}"/>
              </a:ext>
            </a:extLst>
          </p:cNvPr>
          <p:cNvSpPr txBox="1">
            <a:spLocks noChangeArrowheads="1"/>
          </p:cNvSpPr>
          <p:nvPr/>
        </p:nvSpPr>
        <p:spPr bwMode="auto">
          <a:xfrm>
            <a:off x="3276600" y="4648200"/>
            <a:ext cx="2819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4800" dirty="0">
                <a:solidFill>
                  <a:srgbClr val="CC0000"/>
                </a:solidFill>
                <a:latin typeface="Arial Black" panose="020B0A04020102020204" pitchFamily="34" charset="0"/>
              </a:rPr>
              <a:t>FALSE</a:t>
            </a:r>
            <a:endParaRPr lang="en-US" altLang="en-US" dirty="0">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a:extLst>
              <a:ext uri="{FF2B5EF4-FFF2-40B4-BE49-F238E27FC236}">
                <a16:creationId xmlns:a16="http://schemas.microsoft.com/office/drawing/2014/main" id="{A2809C46-5808-2471-7E65-D2B98955B793}"/>
              </a:ext>
            </a:extLst>
          </p:cNvPr>
          <p:cNvSpPr txBox="1">
            <a:spLocks noChangeArrowheads="1"/>
          </p:cNvSpPr>
          <p:nvPr/>
        </p:nvSpPr>
        <p:spPr bwMode="auto">
          <a:xfrm>
            <a:off x="899416" y="1268091"/>
            <a:ext cx="5197793" cy="4178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5. </a:t>
            </a:r>
            <a:r>
              <a:rPr lang="en-US" sz="3600" b="1" dirty="0">
                <a:latin typeface="Arial Black" panose="020B0A04020102020204" pitchFamily="34" charset="0"/>
              </a:rPr>
              <a:t>If you invest $10 a week from age 18 to 65 and earn an average annual return of 8%, you could accumulate about $250,000.</a:t>
            </a:r>
          </a:p>
          <a:p>
            <a:pPr algn="ctr" eaLnBrk="0" fontAlgn="base" hangingPunct="0">
              <a:spcBef>
                <a:spcPct val="0"/>
              </a:spcBef>
              <a:spcAft>
                <a:spcPct val="0"/>
              </a:spcAft>
              <a:buNone/>
            </a:pPr>
            <a:endParaRPr lang="en-US" altLang="en-US" sz="1350" dirty="0">
              <a:solidFill>
                <a:srgbClr val="000000"/>
              </a:solidFill>
            </a:endParaRPr>
          </a:p>
        </p:txBody>
      </p:sp>
      <p:sp>
        <p:nvSpPr>
          <p:cNvPr id="4" name="Text Box 4">
            <a:extLst>
              <a:ext uri="{FF2B5EF4-FFF2-40B4-BE49-F238E27FC236}">
                <a16:creationId xmlns:a16="http://schemas.microsoft.com/office/drawing/2014/main" id="{0FC0374A-1E91-0692-9A56-68BD3A662EC8}"/>
              </a:ext>
            </a:extLst>
          </p:cNvPr>
          <p:cNvSpPr txBox="1">
            <a:spLocks noChangeArrowheads="1"/>
          </p:cNvSpPr>
          <p:nvPr/>
        </p:nvSpPr>
        <p:spPr bwMode="auto">
          <a:xfrm>
            <a:off x="6072188" y="4886325"/>
            <a:ext cx="1800225" cy="5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3038" dirty="0">
                <a:solidFill>
                  <a:srgbClr val="008000"/>
                </a:solidFill>
                <a:latin typeface="Arial Black" panose="020B0A04020102020204" pitchFamily="34" charset="0"/>
              </a:rPr>
              <a:t>TRUE</a:t>
            </a:r>
            <a:endParaRPr lang="en-US" altLang="en-US" sz="2025" dirty="0">
              <a:solidFill>
                <a:srgbClr val="008000"/>
              </a:solidFill>
              <a:latin typeface="Arial Black" panose="020B0A04020102020204" pitchFamily="34" charset="0"/>
            </a:endParaRPr>
          </a:p>
        </p:txBody>
      </p:sp>
      <p:sp>
        <p:nvSpPr>
          <p:cNvPr id="5" name="TextBox 4">
            <a:extLst>
              <a:ext uri="{FF2B5EF4-FFF2-40B4-BE49-F238E27FC236}">
                <a16:creationId xmlns:a16="http://schemas.microsoft.com/office/drawing/2014/main" id="{6B5BE5B5-0E29-33FA-C87A-00F4046B37B4}"/>
              </a:ext>
            </a:extLst>
          </p:cNvPr>
          <p:cNvSpPr txBox="1"/>
          <p:nvPr/>
        </p:nvSpPr>
        <p:spPr>
          <a:xfrm>
            <a:off x="990600" y="5572849"/>
            <a:ext cx="4572000" cy="276999"/>
          </a:xfrm>
          <a:prstGeom prst="rect">
            <a:avLst/>
          </a:prstGeom>
          <a:noFill/>
        </p:spPr>
        <p:txBody>
          <a:bodyPr wrap="square">
            <a:spAutoFit/>
          </a:bodyPr>
          <a:lstStyle/>
          <a:p>
            <a:r>
              <a:rPr lang="en-US" altLang="en-US" sz="1200" dirty="0">
                <a:hlinkClick r:id="rId3"/>
              </a:rPr>
              <a:t>Compound Interest Calculator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id="{C3EB4639-4464-C720-7E1D-BA30FF2C2B94}"/>
              </a:ext>
            </a:extLst>
          </p:cNvPr>
          <p:cNvSpPr txBox="1">
            <a:spLocks noChangeArrowheads="1"/>
          </p:cNvSpPr>
          <p:nvPr/>
        </p:nvSpPr>
        <p:spPr bwMode="auto">
          <a:xfrm>
            <a:off x="533400" y="990600"/>
            <a:ext cx="8077200" cy="4068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a:lnSpc>
                <a:spcPct val="115000"/>
              </a:lnSpc>
              <a:spcAft>
                <a:spcPts val="800"/>
              </a:spcAft>
              <a:buNone/>
            </a:pPr>
            <a:r>
              <a:rPr lang="en-US" altLang="en-US" sz="5400" dirty="0">
                <a:latin typeface="Arial Black" panose="020B0A04020102020204" pitchFamily="34" charset="0"/>
              </a:rPr>
              <a:t> </a:t>
            </a:r>
            <a:r>
              <a:rPr lang="en-US" altLang="en-US" sz="4000" dirty="0">
                <a:latin typeface="Arial Black" panose="020B0A04020102020204" pitchFamily="34" charset="0"/>
              </a:rPr>
              <a:t>6. </a:t>
            </a:r>
            <a:r>
              <a:rPr lang="en-US" sz="3600" kern="0" dirty="0">
                <a:effectLst/>
                <a:latin typeface="Arial Black" panose="020B0A04020102020204" pitchFamily="34" charset="0"/>
                <a:ea typeface="Times New Roman" panose="02020603050405020304" pitchFamily="18" charset="0"/>
                <a:cs typeface="Times New Roman" panose="02020603050405020304" pitchFamily="18" charset="0"/>
              </a:rPr>
              <a:t>Workers with a bachelor’s degree earn about 65% more per week than workers whose highest credential is a high school diploma.</a:t>
            </a:r>
            <a:endParaRPr lang="en-US" sz="3600" kern="100" dirty="0">
              <a:effectLst/>
              <a:latin typeface="Arial Black" panose="020B0A04020102020204" pitchFamily="34" charset="0"/>
              <a:ea typeface="Aptos" panose="020B0004020202020204" pitchFamily="34" charset="0"/>
              <a:cs typeface="Times New Roman" panose="02020603050405020304" pitchFamily="18" charset="0"/>
            </a:endParaRPr>
          </a:p>
          <a:p>
            <a:pPr>
              <a:spcBef>
                <a:spcPct val="0"/>
              </a:spcBef>
              <a:buFontTx/>
              <a:buNone/>
            </a:pPr>
            <a:endParaRPr lang="en-US" altLang="en-US" sz="2400" dirty="0"/>
          </a:p>
        </p:txBody>
      </p:sp>
      <p:sp>
        <p:nvSpPr>
          <p:cNvPr id="4" name="Text Box 4">
            <a:extLst>
              <a:ext uri="{FF2B5EF4-FFF2-40B4-BE49-F238E27FC236}">
                <a16:creationId xmlns:a16="http://schemas.microsoft.com/office/drawing/2014/main" id="{48FD62F1-A333-357C-89E3-7950AAD71E5F}"/>
              </a:ext>
            </a:extLst>
          </p:cNvPr>
          <p:cNvSpPr txBox="1">
            <a:spLocks noChangeArrowheads="1"/>
          </p:cNvSpPr>
          <p:nvPr/>
        </p:nvSpPr>
        <p:spPr bwMode="auto">
          <a:xfrm>
            <a:off x="4953000" y="5105400"/>
            <a:ext cx="3200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5400" dirty="0">
                <a:solidFill>
                  <a:srgbClr val="008000"/>
                </a:solidFill>
                <a:latin typeface="Arial Black" panose="020B0A04020102020204" pitchFamily="34" charset="0"/>
              </a:rPr>
              <a:t>TRUE</a:t>
            </a:r>
            <a:endParaRPr lang="en-US" altLang="en-US" sz="3600" dirty="0">
              <a:solidFill>
                <a:srgbClr val="008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2">
            <a:extLst>
              <a:ext uri="{FF2B5EF4-FFF2-40B4-BE49-F238E27FC236}">
                <a16:creationId xmlns:a16="http://schemas.microsoft.com/office/drawing/2014/main" id="{B3CD0FD3-5E47-F215-5F7C-94C6CB0A7622}"/>
              </a:ext>
            </a:extLst>
          </p:cNvPr>
          <p:cNvSpPr txBox="1">
            <a:spLocks noChangeArrowheads="1"/>
          </p:cNvSpPr>
          <p:nvPr/>
        </p:nvSpPr>
        <p:spPr bwMode="auto">
          <a:xfrm>
            <a:off x="762000" y="1143000"/>
            <a:ext cx="79248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4800" dirty="0">
                <a:latin typeface="Arial Black" panose="020B0A04020102020204" pitchFamily="34" charset="0"/>
              </a:rPr>
              <a:t>7. Many low-income people become millionaires by winning the lottery.</a:t>
            </a:r>
            <a:endParaRPr lang="en-US" altLang="en-US" sz="2400" dirty="0">
              <a:latin typeface="Arial Black" panose="020B0A04020102020204" pitchFamily="34" charset="0"/>
            </a:endParaRPr>
          </a:p>
        </p:txBody>
      </p:sp>
      <p:sp>
        <p:nvSpPr>
          <p:cNvPr id="4" name="Text Box 4">
            <a:extLst>
              <a:ext uri="{FF2B5EF4-FFF2-40B4-BE49-F238E27FC236}">
                <a16:creationId xmlns:a16="http://schemas.microsoft.com/office/drawing/2014/main" id="{B4C2C07A-46F4-CEC9-44EE-5D403D1A26C0}"/>
              </a:ext>
            </a:extLst>
          </p:cNvPr>
          <p:cNvSpPr txBox="1">
            <a:spLocks noChangeArrowheads="1"/>
          </p:cNvSpPr>
          <p:nvPr/>
        </p:nvSpPr>
        <p:spPr bwMode="auto">
          <a:xfrm>
            <a:off x="4155831" y="4554415"/>
            <a:ext cx="430823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4800" dirty="0">
                <a:solidFill>
                  <a:srgbClr val="CC0000"/>
                </a:solidFill>
                <a:latin typeface="Arial Black"/>
              </a:rPr>
              <a:t>FALSE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2">
            <a:extLst>
              <a:ext uri="{FF2B5EF4-FFF2-40B4-BE49-F238E27FC236}">
                <a16:creationId xmlns:a16="http://schemas.microsoft.com/office/drawing/2014/main" id="{358A5005-6CD5-B131-45AE-A6E58F7DAD57}"/>
              </a:ext>
            </a:extLst>
          </p:cNvPr>
          <p:cNvSpPr txBox="1">
            <a:spLocks noChangeArrowheads="1"/>
          </p:cNvSpPr>
          <p:nvPr/>
        </p:nvSpPr>
        <p:spPr bwMode="auto">
          <a:xfrm>
            <a:off x="838200" y="1491162"/>
            <a:ext cx="6096000" cy="4441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lnSpc>
                <a:spcPct val="115000"/>
              </a:lnSpc>
              <a:spcAft>
                <a:spcPts val="600"/>
              </a:spcAft>
              <a:buNone/>
            </a:pPr>
            <a:r>
              <a:rPr lang="en-US" altLang="en-US" sz="3600" dirty="0">
                <a:solidFill>
                  <a:srgbClr val="000000"/>
                </a:solidFill>
                <a:latin typeface="Arial Black" panose="020B0A04020102020204" pitchFamily="34" charset="0"/>
              </a:rPr>
              <a:t>8. </a:t>
            </a:r>
            <a:r>
              <a:rPr lang="en-US" altLang="en-US" b="1" kern="0" dirty="0">
                <a:solidFill>
                  <a:srgbClr val="000000"/>
                </a:solidFill>
                <a:latin typeface="Arial Black" panose="020B0A04020102020204" pitchFamily="34" charset="0"/>
                <a:cs typeface="Times New Roman" panose="02020603050405020304" pitchFamily="18" charset="0"/>
              </a:rPr>
              <a:t>A p</a:t>
            </a:r>
            <a:r>
              <a:rPr lang="en-US" b="1" kern="0" dirty="0">
                <a:latin typeface="Arial Black" panose="020B0A04020102020204" pitchFamily="34" charset="0"/>
                <a:ea typeface="Times New Roman" panose="02020603050405020304" pitchFamily="18" charset="0"/>
                <a:cs typeface="Times New Roman" panose="02020603050405020304" pitchFamily="18" charset="0"/>
              </a:rPr>
              <a:t>oor credit history can make it harder to rent an apartment and, in some cases, obtain certain jobs or affordable insurance.</a:t>
            </a:r>
            <a:endParaRPr lang="en-US" b="1" kern="100" dirty="0">
              <a:latin typeface="Arial Black" panose="020B0A04020102020204" pitchFamily="34" charset="0"/>
              <a:ea typeface="Aptos" panose="020B0004020202020204" pitchFamily="34" charset="0"/>
              <a:cs typeface="Times New Roman" panose="02020603050405020304" pitchFamily="18" charset="0"/>
            </a:endParaRPr>
          </a:p>
          <a:p>
            <a:pPr eaLnBrk="0" fontAlgn="base" hangingPunct="0">
              <a:spcBef>
                <a:spcPct val="0"/>
              </a:spcBef>
              <a:spcAft>
                <a:spcPct val="0"/>
              </a:spcAft>
              <a:buNone/>
            </a:pPr>
            <a:endParaRPr lang="en-US" altLang="en-US" dirty="0">
              <a:solidFill>
                <a:srgbClr val="000000"/>
              </a:solidFill>
              <a:latin typeface="Arial Black" panose="020B0A04020102020204" pitchFamily="34" charset="0"/>
            </a:endParaRPr>
          </a:p>
          <a:p>
            <a:pPr eaLnBrk="0" fontAlgn="base" hangingPunct="0">
              <a:spcBef>
                <a:spcPct val="50000"/>
              </a:spcBef>
              <a:spcAft>
                <a:spcPct val="0"/>
              </a:spcAft>
              <a:buNone/>
            </a:pPr>
            <a:endParaRPr lang="en-US" altLang="en-US" sz="1350" dirty="0">
              <a:solidFill>
                <a:srgbClr val="000000"/>
              </a:solidFill>
            </a:endParaRPr>
          </a:p>
        </p:txBody>
      </p:sp>
      <p:sp>
        <p:nvSpPr>
          <p:cNvPr id="4" name="Text Box 4">
            <a:extLst>
              <a:ext uri="{FF2B5EF4-FFF2-40B4-BE49-F238E27FC236}">
                <a16:creationId xmlns:a16="http://schemas.microsoft.com/office/drawing/2014/main" id="{BDD36C4D-1AC4-D917-130C-DF07377F597F}"/>
              </a:ext>
            </a:extLst>
          </p:cNvPr>
          <p:cNvSpPr txBox="1">
            <a:spLocks noChangeArrowheads="1"/>
          </p:cNvSpPr>
          <p:nvPr/>
        </p:nvSpPr>
        <p:spPr bwMode="auto">
          <a:xfrm>
            <a:off x="4535606" y="5410200"/>
            <a:ext cx="1800225" cy="5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3038" dirty="0">
                <a:solidFill>
                  <a:srgbClr val="008000"/>
                </a:solidFill>
                <a:latin typeface="Arial Black" panose="020B0A04020102020204" pitchFamily="34" charset="0"/>
              </a:rPr>
              <a:t>TRUE</a:t>
            </a:r>
            <a:endParaRPr lang="en-US" altLang="en-US" sz="2025" dirty="0">
              <a:solidFill>
                <a:srgbClr val="008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a:extLst>
              <a:ext uri="{FF2B5EF4-FFF2-40B4-BE49-F238E27FC236}">
                <a16:creationId xmlns:a16="http://schemas.microsoft.com/office/drawing/2014/main" id="{B0564BFA-AD01-DC88-2481-0EEBCA72D694}"/>
              </a:ext>
            </a:extLst>
          </p:cNvPr>
          <p:cNvSpPr txBox="1">
            <a:spLocks noChangeArrowheads="1"/>
          </p:cNvSpPr>
          <p:nvPr/>
        </p:nvSpPr>
        <p:spPr bwMode="auto">
          <a:xfrm>
            <a:off x="457200" y="1813173"/>
            <a:ext cx="72390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4400" dirty="0">
                <a:latin typeface="Arial Black" panose="020B0A04020102020204" pitchFamily="34" charset="0"/>
              </a:rPr>
              <a:t> 9. </a:t>
            </a:r>
            <a:r>
              <a:rPr lang="en-US" altLang="en-US" sz="4000" dirty="0">
                <a:latin typeface="Arial Black" panose="020B0A04020102020204" pitchFamily="34" charset="0"/>
              </a:rPr>
              <a:t>Evidence of good and bad credit stays on your credit report for 5 years.  Credit information older </a:t>
            </a:r>
          </a:p>
          <a:p>
            <a:pPr algn="ctr">
              <a:spcBef>
                <a:spcPct val="0"/>
              </a:spcBef>
              <a:buFontTx/>
              <a:buNone/>
            </a:pPr>
            <a:r>
              <a:rPr lang="en-US" altLang="en-US" sz="4000" dirty="0">
                <a:latin typeface="Arial Black" panose="020B0A04020102020204" pitchFamily="34" charset="0"/>
              </a:rPr>
              <a:t>than 5 years is taken off.</a:t>
            </a:r>
            <a:endParaRPr lang="en-US" altLang="en-US" sz="4400" dirty="0"/>
          </a:p>
        </p:txBody>
      </p:sp>
      <p:sp>
        <p:nvSpPr>
          <p:cNvPr id="4" name="Text Box 4">
            <a:extLst>
              <a:ext uri="{FF2B5EF4-FFF2-40B4-BE49-F238E27FC236}">
                <a16:creationId xmlns:a16="http://schemas.microsoft.com/office/drawing/2014/main" id="{3D428B6C-32B1-6419-5A6C-C5176CB8990B}"/>
              </a:ext>
            </a:extLst>
          </p:cNvPr>
          <p:cNvSpPr txBox="1">
            <a:spLocks noChangeArrowheads="1"/>
          </p:cNvSpPr>
          <p:nvPr/>
        </p:nvSpPr>
        <p:spPr bwMode="auto">
          <a:xfrm>
            <a:off x="4343400" y="5044827"/>
            <a:ext cx="40386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5400" dirty="0">
                <a:solidFill>
                  <a:srgbClr val="CC0000"/>
                </a:solidFill>
                <a:latin typeface="Arial Black"/>
              </a:rPr>
              <a:t>FALSE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a:extLst>
              <a:ext uri="{FF2B5EF4-FFF2-40B4-BE49-F238E27FC236}">
                <a16:creationId xmlns:a16="http://schemas.microsoft.com/office/drawing/2014/main" id="{03D9E560-6815-DE13-2469-76332C4C3834}"/>
              </a:ext>
            </a:extLst>
          </p:cNvPr>
          <p:cNvSpPr txBox="1">
            <a:spLocks noChangeArrowheads="1"/>
          </p:cNvSpPr>
          <p:nvPr/>
        </p:nvSpPr>
        <p:spPr bwMode="auto">
          <a:xfrm>
            <a:off x="404812" y="1144027"/>
            <a:ext cx="5410200"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10. Credit card bills must clearly state how long it takes to pay off your bill if you only pay the minimum monthly payment. </a:t>
            </a:r>
          </a:p>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It’s the law.</a:t>
            </a:r>
            <a:endParaRPr lang="en-US" altLang="en-US" sz="1400" dirty="0">
              <a:solidFill>
                <a:srgbClr val="000000"/>
              </a:solidFill>
            </a:endParaRPr>
          </a:p>
        </p:txBody>
      </p:sp>
      <p:sp>
        <p:nvSpPr>
          <p:cNvPr id="4" name="Text Box 4">
            <a:extLst>
              <a:ext uri="{FF2B5EF4-FFF2-40B4-BE49-F238E27FC236}">
                <a16:creationId xmlns:a16="http://schemas.microsoft.com/office/drawing/2014/main" id="{D80580A8-6CF4-397A-8549-FEA6519E64C0}"/>
              </a:ext>
            </a:extLst>
          </p:cNvPr>
          <p:cNvSpPr txBox="1">
            <a:spLocks noChangeArrowheads="1"/>
          </p:cNvSpPr>
          <p:nvPr/>
        </p:nvSpPr>
        <p:spPr bwMode="auto">
          <a:xfrm>
            <a:off x="4004551" y="4876800"/>
            <a:ext cx="1800225" cy="5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3038" dirty="0">
                <a:solidFill>
                  <a:srgbClr val="008000"/>
                </a:solidFill>
                <a:latin typeface="Arial Black" panose="020B0A04020102020204" pitchFamily="34" charset="0"/>
              </a:rPr>
              <a:t>TRUE</a:t>
            </a:r>
            <a:endParaRPr lang="en-US" altLang="en-US" sz="2025" dirty="0">
              <a:solidFill>
                <a:srgbClr val="008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id="{8AD4E3AC-1E16-18A5-998E-41124A9B8FFD}"/>
              </a:ext>
            </a:extLst>
          </p:cNvPr>
          <p:cNvSpPr txBox="1">
            <a:spLocks noChangeArrowheads="1"/>
          </p:cNvSpPr>
          <p:nvPr/>
        </p:nvSpPr>
        <p:spPr bwMode="auto">
          <a:xfrm>
            <a:off x="627220" y="1219200"/>
            <a:ext cx="5294948" cy="2689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sz="2813" dirty="0">
                <a:solidFill>
                  <a:srgbClr val="000000"/>
                </a:solidFill>
                <a:latin typeface="Arial Black" panose="020B0A04020102020204" pitchFamily="34" charset="0"/>
              </a:rPr>
              <a:t>11.  When you arrive on your college campus, credit card issuers will be offering you free gifts to sign up for their credit cards.</a:t>
            </a:r>
            <a:endParaRPr lang="en-US" altLang="en-US" sz="2813" dirty="0">
              <a:solidFill>
                <a:srgbClr val="000000"/>
              </a:solidFill>
              <a:latin typeface="BerlinSans-Roman"/>
            </a:endParaRPr>
          </a:p>
        </p:txBody>
      </p:sp>
      <p:sp>
        <p:nvSpPr>
          <p:cNvPr id="5" name="Text Box 4">
            <a:extLst>
              <a:ext uri="{FF2B5EF4-FFF2-40B4-BE49-F238E27FC236}">
                <a16:creationId xmlns:a16="http://schemas.microsoft.com/office/drawing/2014/main" id="{51A01E3D-37A6-D299-D428-574108D8D6F4}"/>
              </a:ext>
            </a:extLst>
          </p:cNvPr>
          <p:cNvSpPr txBox="1">
            <a:spLocks noChangeArrowheads="1"/>
          </p:cNvSpPr>
          <p:nvPr/>
        </p:nvSpPr>
        <p:spPr bwMode="auto">
          <a:xfrm>
            <a:off x="4369237" y="3908782"/>
            <a:ext cx="1585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2700" dirty="0">
                <a:solidFill>
                  <a:srgbClr val="CC0000"/>
                </a:solidFill>
                <a:latin typeface="Arial Black" panose="020B0A04020102020204" pitchFamily="34" charset="0"/>
              </a:rPr>
              <a:t>FALSE</a:t>
            </a:r>
            <a:endParaRPr lang="en-US" altLang="en-US" sz="1800" dirty="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3">
            <a:extLst>
              <a:ext uri="{FF2B5EF4-FFF2-40B4-BE49-F238E27FC236}">
                <a16:creationId xmlns:a16="http://schemas.microsoft.com/office/drawing/2014/main" id="{F64575FC-1FC1-1A1C-C0E8-B18D0D8F72D6}"/>
              </a:ext>
            </a:extLst>
          </p:cNvPr>
          <p:cNvSpPr txBox="1">
            <a:spLocks noChangeArrowheads="1"/>
          </p:cNvSpPr>
          <p:nvPr/>
        </p:nvSpPr>
        <p:spPr bwMode="auto">
          <a:xfrm>
            <a:off x="381000" y="609600"/>
            <a:ext cx="8229600" cy="4985980"/>
          </a:xfrm>
          <a:prstGeom prst="rect">
            <a:avLst/>
          </a:prstGeom>
          <a:noFill/>
          <a:ln w="9525">
            <a:noFill/>
            <a:miter lim="800000"/>
            <a:headEnd/>
            <a:tailEnd/>
          </a:ln>
        </p:spPr>
        <p:txBody>
          <a:bodyPr>
            <a:spAutoFit/>
          </a:bodyPr>
          <a:lstStyle/>
          <a:p>
            <a:pPr>
              <a:defRPr/>
            </a:pPr>
            <a:r>
              <a:rPr lang="en-US" sz="3600" b="1" i="0" u="none" strike="noStrike" dirty="0">
                <a:effectLst/>
                <a:latin typeface="Arial Black" panose="020B0A04020102020204" pitchFamily="34" charset="0"/>
              </a:rPr>
              <a:t>12. If you can’t pay your student loans, you can declare bankruptcy. Your student loans will be </a:t>
            </a:r>
            <a:r>
              <a:rPr lang="en-US" sz="3600" b="1" dirty="0">
                <a:latin typeface="Arial Black" panose="020B0A04020102020204" pitchFamily="34" charset="0"/>
              </a:rPr>
              <a:t>automatically </a:t>
            </a:r>
            <a:r>
              <a:rPr lang="en-US" sz="3600" b="1" i="0" u="none" strike="noStrike" dirty="0">
                <a:effectLst/>
                <a:latin typeface="Arial Black" panose="020B0A04020102020204" pitchFamily="34" charset="0"/>
              </a:rPr>
              <a:t>discharged like the rest of your debt, and you won’t have to pay them back.</a:t>
            </a:r>
            <a:r>
              <a:rPr lang="en-US" sz="3600" b="0" i="0" dirty="0">
                <a:effectLst/>
                <a:latin typeface="Arial Black" panose="020B0A04020102020204" pitchFamily="34" charset="0"/>
              </a:rPr>
              <a:t>​</a:t>
            </a:r>
            <a:br>
              <a:rPr lang="en-US" sz="3600" b="0" i="0" dirty="0">
                <a:effectLst/>
                <a:latin typeface="Arial Black" panose="020B0A04020102020204" pitchFamily="34" charset="0"/>
              </a:rPr>
            </a:br>
            <a:endParaRPr lang="en-US" sz="6000" dirty="0">
              <a:latin typeface="Arial Black" panose="020B0A04020102020204" pitchFamily="34" charset="0"/>
            </a:endParaRPr>
          </a:p>
        </p:txBody>
      </p:sp>
      <p:sp>
        <p:nvSpPr>
          <p:cNvPr id="5" name="Text Box 4">
            <a:extLst>
              <a:ext uri="{FF2B5EF4-FFF2-40B4-BE49-F238E27FC236}">
                <a16:creationId xmlns:a16="http://schemas.microsoft.com/office/drawing/2014/main" id="{D5DA5399-552F-B4F0-F82F-21348808DD3C}"/>
              </a:ext>
            </a:extLst>
          </p:cNvPr>
          <p:cNvSpPr txBox="1">
            <a:spLocks noChangeArrowheads="1"/>
          </p:cNvSpPr>
          <p:nvPr/>
        </p:nvSpPr>
        <p:spPr bwMode="auto">
          <a:xfrm>
            <a:off x="5181600" y="5029200"/>
            <a:ext cx="2819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en-US" altLang="en-US" sz="4800" dirty="0">
                <a:solidFill>
                  <a:srgbClr val="CC0000"/>
                </a:solidFill>
                <a:latin typeface="Arial Black" panose="020B0A04020102020204" pitchFamily="34" charset="0"/>
              </a:rPr>
              <a:t>FALSE</a:t>
            </a:r>
            <a:endParaRPr lang="en-US" altLang="en-US" dirty="0">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a:extLst>
              <a:ext uri="{FF2B5EF4-FFF2-40B4-BE49-F238E27FC236}">
                <a16:creationId xmlns:a16="http://schemas.microsoft.com/office/drawing/2014/main" id="{DCD92491-B299-60BB-75D4-BEFD7725AB5F}"/>
              </a:ext>
            </a:extLst>
          </p:cNvPr>
          <p:cNvSpPr txBox="1">
            <a:spLocks noChangeArrowheads="1"/>
          </p:cNvSpPr>
          <p:nvPr/>
        </p:nvSpPr>
        <p:spPr bwMode="auto">
          <a:xfrm>
            <a:off x="533400" y="605543"/>
            <a:ext cx="5638800"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13.  A majority of personal bankruptcies are filed because spending is out of control. Excessive credit card debt is the number one cause of bankruptcies.</a:t>
            </a:r>
            <a:endParaRPr lang="en-US" altLang="en-US" sz="1400" dirty="0">
              <a:solidFill>
                <a:srgbClr val="000000"/>
              </a:solidFill>
            </a:endParaRPr>
          </a:p>
        </p:txBody>
      </p:sp>
      <p:sp>
        <p:nvSpPr>
          <p:cNvPr id="4" name="Text Box 4">
            <a:extLst>
              <a:ext uri="{FF2B5EF4-FFF2-40B4-BE49-F238E27FC236}">
                <a16:creationId xmlns:a16="http://schemas.microsoft.com/office/drawing/2014/main" id="{786A8DFD-E5CC-3F9A-D57A-BEAD75BE9E7E}"/>
              </a:ext>
            </a:extLst>
          </p:cNvPr>
          <p:cNvSpPr txBox="1">
            <a:spLocks noChangeArrowheads="1"/>
          </p:cNvSpPr>
          <p:nvPr/>
        </p:nvSpPr>
        <p:spPr bwMode="auto">
          <a:xfrm>
            <a:off x="3352800" y="4724400"/>
            <a:ext cx="1585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2700" dirty="0">
                <a:solidFill>
                  <a:srgbClr val="CC0000"/>
                </a:solidFill>
                <a:latin typeface="Arial Black" panose="020B0A04020102020204" pitchFamily="34" charset="0"/>
              </a:rPr>
              <a:t>FALSE</a:t>
            </a:r>
            <a:endParaRPr lang="en-US" altLang="en-US" sz="1800" dirty="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a:extLst>
              <a:ext uri="{FF2B5EF4-FFF2-40B4-BE49-F238E27FC236}">
                <a16:creationId xmlns:a16="http://schemas.microsoft.com/office/drawing/2014/main" id="{90BC4FAA-2DDB-31B1-DC59-CA0237B5B417}"/>
              </a:ext>
            </a:extLst>
          </p:cNvPr>
          <p:cNvSpPr txBox="1">
            <a:spLocks noChangeArrowheads="1"/>
          </p:cNvSpPr>
          <p:nvPr/>
        </p:nvSpPr>
        <p:spPr bwMode="auto">
          <a:xfrm>
            <a:off x="1228725" y="1676400"/>
            <a:ext cx="45862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US" altLang="en-US" dirty="0">
                <a:solidFill>
                  <a:srgbClr val="000000"/>
                </a:solidFill>
                <a:latin typeface="Arial Black" panose="020B0A04020102020204" pitchFamily="34" charset="0"/>
              </a:rPr>
              <a:t>14.  60% of high school students have reported gambling for money in the past year.</a:t>
            </a:r>
            <a:endParaRPr lang="en-US" altLang="en-US" sz="2800" dirty="0">
              <a:solidFill>
                <a:srgbClr val="000000"/>
              </a:solidFill>
            </a:endParaRPr>
          </a:p>
        </p:txBody>
      </p:sp>
      <p:sp>
        <p:nvSpPr>
          <p:cNvPr id="5" name="Text Box 4">
            <a:extLst>
              <a:ext uri="{FF2B5EF4-FFF2-40B4-BE49-F238E27FC236}">
                <a16:creationId xmlns:a16="http://schemas.microsoft.com/office/drawing/2014/main" id="{D8EC699F-D612-D6E5-3C49-25C5A064E271}"/>
              </a:ext>
            </a:extLst>
          </p:cNvPr>
          <p:cNvSpPr txBox="1">
            <a:spLocks noChangeArrowheads="1"/>
          </p:cNvSpPr>
          <p:nvPr/>
        </p:nvSpPr>
        <p:spPr bwMode="auto">
          <a:xfrm>
            <a:off x="4229100" y="4329115"/>
            <a:ext cx="1585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2700" dirty="0">
                <a:solidFill>
                  <a:srgbClr val="CC0000"/>
                </a:solidFill>
                <a:latin typeface="Arial Black" panose="020B0A04020102020204" pitchFamily="34" charset="0"/>
              </a:rPr>
              <a:t>TRUE</a:t>
            </a:r>
            <a:endParaRPr lang="en-US" altLang="en-US" sz="1800" dirty="0">
              <a:solidFill>
                <a:srgbClr val="000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2">
            <a:extLst>
              <a:ext uri="{FF2B5EF4-FFF2-40B4-BE49-F238E27FC236}">
                <a16:creationId xmlns:a16="http://schemas.microsoft.com/office/drawing/2014/main" id="{6EE64722-6A0C-5AAE-E9D9-D5C43336F5A3}"/>
              </a:ext>
            </a:extLst>
          </p:cNvPr>
          <p:cNvSpPr txBox="1">
            <a:spLocks noChangeArrowheads="1"/>
          </p:cNvSpPr>
          <p:nvPr/>
        </p:nvSpPr>
        <p:spPr bwMode="auto">
          <a:xfrm>
            <a:off x="1524000" y="1600200"/>
            <a:ext cx="4071938"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None/>
            </a:pPr>
            <a:r>
              <a:rPr lang="en-US" altLang="en-US" sz="3600" dirty="0">
                <a:solidFill>
                  <a:srgbClr val="000000"/>
                </a:solidFill>
                <a:latin typeface="Arial Black" panose="020B0A04020102020204" pitchFamily="34" charset="0"/>
              </a:rPr>
              <a:t>15. The investing world has bears, bulls, unicorns, and even ostriches. </a:t>
            </a:r>
            <a:endParaRPr lang="en-US" altLang="en-US" sz="1800" dirty="0">
              <a:solidFill>
                <a:srgbClr val="000000"/>
              </a:solidFill>
              <a:latin typeface="Arial Black" panose="020B0A04020102020204" pitchFamily="34" charset="0"/>
            </a:endParaRPr>
          </a:p>
        </p:txBody>
      </p:sp>
      <p:sp>
        <p:nvSpPr>
          <p:cNvPr id="4" name="Text Box 4">
            <a:extLst>
              <a:ext uri="{FF2B5EF4-FFF2-40B4-BE49-F238E27FC236}">
                <a16:creationId xmlns:a16="http://schemas.microsoft.com/office/drawing/2014/main" id="{BB9C9F92-64E8-E51D-A26D-D124EE3927A4}"/>
              </a:ext>
            </a:extLst>
          </p:cNvPr>
          <p:cNvSpPr txBox="1">
            <a:spLocks noChangeArrowheads="1"/>
          </p:cNvSpPr>
          <p:nvPr/>
        </p:nvSpPr>
        <p:spPr bwMode="auto">
          <a:xfrm>
            <a:off x="4486275" y="4243389"/>
            <a:ext cx="1800225" cy="559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50000"/>
              </a:spcBef>
              <a:spcAft>
                <a:spcPct val="0"/>
              </a:spcAft>
              <a:buNone/>
            </a:pPr>
            <a:r>
              <a:rPr lang="en-US" altLang="en-US" sz="3038" dirty="0">
                <a:solidFill>
                  <a:srgbClr val="008000"/>
                </a:solidFill>
                <a:latin typeface="Arial Black" panose="020B0A04020102020204" pitchFamily="34" charset="0"/>
              </a:rPr>
              <a:t>TRUE</a:t>
            </a:r>
            <a:endParaRPr lang="en-US" altLang="en-US" sz="2025" dirty="0">
              <a:solidFill>
                <a:srgbClr val="008000"/>
              </a:solidFill>
              <a:latin typeface="Arial Black" panose="020B0A040201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a:extLst>
              <a:ext uri="{FF2B5EF4-FFF2-40B4-BE49-F238E27FC236}">
                <a16:creationId xmlns:a16="http://schemas.microsoft.com/office/drawing/2014/main" id="{8FED498E-8713-7F2E-8BBA-40A09D6DFBA3}"/>
              </a:ext>
            </a:extLst>
          </p:cNvPr>
          <p:cNvSpPr>
            <a:spLocks noGrp="1"/>
          </p:cNvSpPr>
          <p:nvPr>
            <p:ph type="ctrTitle"/>
          </p:nvPr>
        </p:nvSpPr>
        <p:spPr>
          <a:xfrm>
            <a:off x="914400" y="2590800"/>
            <a:ext cx="6858000" cy="2387600"/>
          </a:xfrm>
        </p:spPr>
        <p:txBody>
          <a:bodyPr>
            <a:normAutofit fontScale="90000"/>
          </a:bodyPr>
          <a:lstStyle/>
          <a:p>
            <a:r>
              <a:rPr lang="en-US" altLang="en-US" sz="6600" dirty="0">
                <a:latin typeface="Arial Black" panose="020B0A04020102020204" pitchFamily="34" charset="0"/>
              </a:rPr>
              <a:t>What advice should you take away from this quiz?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5FCC1B4-FB71-6850-A16D-0683124C4BF0}"/>
              </a:ext>
            </a:extLst>
          </p:cNvPr>
          <p:cNvSpPr>
            <a:spLocks noGrp="1"/>
          </p:cNvSpPr>
          <p:nvPr>
            <p:ph type="body" idx="1"/>
          </p:nvPr>
        </p:nvSpPr>
        <p:spPr>
          <a:xfrm>
            <a:off x="609600" y="762000"/>
            <a:ext cx="7772400" cy="5478423"/>
          </a:xfrm>
        </p:spPr>
        <p:txBody>
          <a:bodyPr/>
          <a:lstStyle/>
          <a:p>
            <a:pPr marL="0" indent="0">
              <a:buNone/>
            </a:pPr>
            <a:r>
              <a:rPr lang="en-US" altLang="en-US" sz="3600" b="1" dirty="0">
                <a:latin typeface="Arial Black" panose="020B0A04020102020204" pitchFamily="34" charset="0"/>
              </a:rPr>
              <a:t>Advice to Future Millionaires</a:t>
            </a:r>
          </a:p>
          <a:p>
            <a:endParaRPr lang="en-US" altLang="en-US" sz="4000" b="1" dirty="0">
              <a:latin typeface="Arial Black" panose="020B0A04020102020204" pitchFamily="34" charset="0"/>
            </a:endParaRPr>
          </a:p>
          <a:p>
            <a:pPr marL="571500" indent="-571500">
              <a:buFont typeface="Arial" panose="020B0604020202020204" pitchFamily="34" charset="0"/>
              <a:buChar char="•"/>
            </a:pPr>
            <a:r>
              <a:rPr lang="en-US" altLang="en-US" sz="4000" b="1" dirty="0">
                <a:latin typeface="Arial Black" panose="020B0A04020102020204" pitchFamily="34" charset="0"/>
              </a:rPr>
              <a:t>Get a good education.</a:t>
            </a:r>
          </a:p>
          <a:p>
            <a:pPr marL="571500" indent="-571500">
              <a:buFont typeface="Arial" panose="020B0604020202020204" pitchFamily="34" charset="0"/>
              <a:buChar char="•"/>
            </a:pPr>
            <a:r>
              <a:rPr lang="en-US" altLang="en-US" sz="4000" b="1" dirty="0">
                <a:latin typeface="Arial Black" panose="020B0A04020102020204" pitchFamily="34" charset="0"/>
              </a:rPr>
              <a:t>Save early and often. </a:t>
            </a:r>
          </a:p>
          <a:p>
            <a:pPr marL="571500" indent="-571500">
              <a:buFont typeface="Arial" panose="020B0604020202020204" pitchFamily="34" charset="0"/>
              <a:buChar char="•"/>
            </a:pPr>
            <a:r>
              <a:rPr lang="en-US" altLang="en-US" sz="4000" b="1" dirty="0">
                <a:latin typeface="Arial Black" panose="020B0A04020102020204" pitchFamily="34" charset="0"/>
              </a:rPr>
              <a:t>Learn money management skills.</a:t>
            </a:r>
          </a:p>
          <a:p>
            <a:pPr marL="571500" indent="-571500">
              <a:buFont typeface="Arial" panose="020B0604020202020204" pitchFamily="34" charset="0"/>
              <a:buChar char="•"/>
            </a:pPr>
            <a:r>
              <a:rPr lang="en-US" altLang="en-US" sz="4000" b="1" dirty="0">
                <a:latin typeface="Arial Black" panose="020B0A04020102020204" pitchFamily="34" charset="0"/>
              </a:rPr>
              <a:t>Work long, hard, and smart.</a:t>
            </a:r>
          </a:p>
          <a:p>
            <a:endParaRPr lang="en-US" alt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checkerboard(across)">
                                      <p:cBhvr>
                                        <p:cTn id="12" dur="500"/>
                                        <p:tgtEl>
                                          <p:spTgt spid="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checkerboard(across)">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checkerboard(across)">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737B6017-7111-2231-8C75-3B4B6CFC167E}"/>
              </a:ext>
            </a:extLst>
          </p:cNvPr>
          <p:cNvSpPr>
            <a:spLocks noGrp="1"/>
          </p:cNvSpPr>
          <p:nvPr>
            <p:ph type="ctrTitle"/>
          </p:nvPr>
        </p:nvSpPr>
        <p:spPr>
          <a:xfrm>
            <a:off x="838200" y="3581400"/>
            <a:ext cx="8305800" cy="3962400"/>
          </a:xfrm>
        </p:spPr>
        <p:txBody>
          <a:bodyPr>
            <a:normAutofit fontScale="90000"/>
          </a:bodyPr>
          <a:lstStyle/>
          <a:p>
            <a:r>
              <a:rPr lang="en-US" altLang="en-US" dirty="0">
                <a:latin typeface="Arial Black" panose="020B0A04020102020204" pitchFamily="34" charset="0"/>
              </a:rPr>
              <a:t> </a:t>
            </a:r>
            <a:r>
              <a:rPr lang="en-US" altLang="en-US" u="sng" dirty="0">
                <a:latin typeface="Arial Black" panose="020B0A04020102020204" pitchFamily="34" charset="0"/>
              </a:rPr>
              <a:t>Financial Fitness for Life: Grades 9-12 </a:t>
            </a:r>
            <a:br>
              <a:rPr lang="en-US" altLang="en-US" dirty="0">
                <a:latin typeface="Arial Black" panose="020B0A04020102020204" pitchFamily="34" charset="0"/>
              </a:rPr>
            </a:br>
            <a:r>
              <a:rPr lang="en-US" altLang="en-US" dirty="0">
                <a:latin typeface="Arial Black" panose="020B0A04020102020204" pitchFamily="34" charset="0"/>
              </a:rPr>
              <a:t>Lesson 1:</a:t>
            </a:r>
            <a:br>
              <a:rPr lang="en-US" altLang="en-US" dirty="0">
                <a:latin typeface="Arial Black" panose="020B0A04020102020204" pitchFamily="34" charset="0"/>
              </a:rPr>
            </a:br>
            <a:r>
              <a:rPr lang="en-US" altLang="en-US" dirty="0">
                <a:latin typeface="Arial Black" panose="020B0A04020102020204" pitchFamily="34" charset="0"/>
              </a:rPr>
              <a:t>How To Really Be</a:t>
            </a:r>
            <a:br>
              <a:rPr lang="en-US" altLang="en-US" dirty="0">
                <a:latin typeface="Arial Black" panose="020B0A04020102020204" pitchFamily="34" charset="0"/>
              </a:rPr>
            </a:br>
            <a:r>
              <a:rPr lang="en-US" altLang="en-US" dirty="0">
                <a:latin typeface="Arial Black" panose="020B0A04020102020204" pitchFamily="34" charset="0"/>
              </a:rPr>
              <a:t>a Millionaire</a:t>
            </a:r>
            <a:br>
              <a:rPr lang="en-US" altLang="en-US" dirty="0">
                <a:latin typeface="Arial Black" panose="020B0A04020102020204" pitchFamily="34" charset="0"/>
              </a:rPr>
            </a:br>
            <a:br>
              <a:rPr lang="en-US" altLang="en-US" dirty="0">
                <a:latin typeface="Arial Black" panose="020B0A04020102020204" pitchFamily="34" charset="0"/>
                <a:hlinkClick r:id="rId3"/>
              </a:rPr>
            </a:br>
            <a:r>
              <a:rPr lang="en-US" altLang="en-US" sz="4000" dirty="0">
                <a:latin typeface="Arial Black" panose="020B0A04020102020204" pitchFamily="34" charset="0"/>
                <a:hlinkClick r:id="rId3"/>
              </a:rPr>
              <a:t>https://econedlink.org/resources/how-to-become-a-millionaire/</a:t>
            </a:r>
            <a:br>
              <a:rPr lang="en-US" altLang="en-US" sz="4000" dirty="0">
                <a:latin typeface="Arial Black" panose="020B0A04020102020204" pitchFamily="34" charset="0"/>
              </a:rPr>
            </a:br>
            <a:br>
              <a:rPr lang="en-US" altLang="en-US" dirty="0">
                <a:latin typeface="Arial Black" panose="020B0A04020102020204" pitchFamily="34" charset="0"/>
              </a:rPr>
            </a:br>
            <a:br>
              <a:rPr lang="en-US" altLang="en-US" sz="6000" dirty="0">
                <a:latin typeface="Arial Black" panose="020B0A04020102020204" pitchFamily="34" charset="0"/>
              </a:rPr>
            </a:br>
            <a:endParaRPr lang="en-US" altLang="en-US" sz="6000" dirty="0">
              <a:latin typeface="Arial Black" panose="020B0A04020102020204" pitchFamily="34" charset="0"/>
            </a:endParaRPr>
          </a:p>
        </p:txBody>
      </p:sp>
    </p:spTree>
  </p:cSld>
  <p:clrMapOvr>
    <a:masterClrMapping/>
  </p:clrMapOvr>
  <p:transition spd="slow"/>
</p:sld>
</file>

<file path=ppt/theme/theme1.xml><?xml version="1.0" encoding="utf-8"?>
<a:theme xmlns:a="http://schemas.openxmlformats.org/drawingml/2006/main" name="CE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EE theme" id="{7B3E7598-436C-4E29-96AE-9559CCB77AE7}" vid="{BBB61E2C-F27F-4335-A2B8-60FE771C2F88}"/>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386</TotalTime>
  <Words>1457</Words>
  <Application>Microsoft Office PowerPoint</Application>
  <PresentationFormat>On-screen Show (4:3)</PresentationFormat>
  <Paragraphs>119</Paragraphs>
  <Slides>20</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Arial Black</vt:lpstr>
      <vt:lpstr>BerlinSans-Roman</vt:lpstr>
      <vt:lpstr>Calibri</vt:lpstr>
      <vt:lpstr>Helvetica-Light</vt:lpstr>
      <vt:lpstr>PT Sans</vt:lpstr>
      <vt:lpstr>Tahoma</vt:lpstr>
      <vt:lpstr>Times New Roman</vt:lpstr>
      <vt:lpstr>CEE theme</vt:lpstr>
      <vt:lpstr>How To  Really Become  a Millionaire!</vt:lpstr>
      <vt:lpstr>Scoring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advice should you take away from this quiz?</vt:lpstr>
      <vt:lpstr>PowerPoint Presentation</vt:lpstr>
      <vt:lpstr> Financial Fitness for Life: Grades 9-12  Lesson 1: How To Really Be a Millionaire  https://econedlink.org/resources/how-to-become-a-millionaire/   </vt:lpstr>
    </vt:vector>
  </TitlesOfParts>
  <Company>ODU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Martha Hofler</dc:creator>
  <cp:lastModifiedBy>Ruth Cookson</cp:lastModifiedBy>
  <cp:revision>138</cp:revision>
  <dcterms:created xsi:type="dcterms:W3CDTF">2005-01-11T03:04:34Z</dcterms:created>
  <dcterms:modified xsi:type="dcterms:W3CDTF">2026-10-02T01:45:01Z</dcterms:modified>
</cp:coreProperties>
</file>