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handoutMasterIdLst>
    <p:handoutMasterId r:id="rId40"/>
  </p:handout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BIZ UDPMincho" panose="020B0604020202020204" charset="-128"/>
      <p:regular r:id="rId41"/>
      <p:bold r:id="rId42"/>
    </p:embeddedFont>
    <p:embeddedFont>
      <p:font typeface="Engravers MT" panose="02090707080505020304" pitchFamily="18" charset="0"/>
      <p:regular r:id="rId43"/>
      <p:bold r:id="rId44"/>
    </p:embeddedFont>
    <p:embeddedFont>
      <p:font typeface="Inter" panose="020B0604020202020204" charset="0"/>
      <p:regular r:id="rId45"/>
      <p:bold r:id="rId46"/>
    </p:embeddedFont>
    <p:embeddedFont>
      <p:font typeface="Inter Light" panose="020B0604020202020204" charset="0"/>
      <p:regular r:id="rId47"/>
    </p:embeddedFont>
    <p:embeddedFont>
      <p:font typeface="Inter Medium" panose="020B060402020202020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BAE"/>
    <a:srgbClr val="139CEC"/>
    <a:srgbClr val="ABDE70"/>
    <a:srgbClr val="B50EE0"/>
    <a:srgbClr val="1A9855"/>
    <a:srgbClr val="57C39C"/>
    <a:srgbClr val="F6B907"/>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D0D08-619F-4099-B83E-1B3CA275BBAF}" v="648" dt="2024-09-09T21:23:19.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627"/>
  </p:normalViewPr>
  <p:slideViewPr>
    <p:cSldViewPr snapToGrid="0">
      <p:cViewPr varScale="1">
        <p:scale>
          <a:sx n="63" d="100"/>
          <a:sy n="63" d="100"/>
        </p:scale>
        <p:origin x="49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7" d="100"/>
          <a:sy n="127" d="100"/>
        </p:scale>
        <p:origin x="367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Cookson" userId="ca3a0789-b855-405c-9d2a-912abc57193b" providerId="ADAL" clId="{D0ED0D08-619F-4099-B83E-1B3CA275BBAF}"/>
    <pc:docChg chg="undo custSel modSld">
      <pc:chgData name="Ruth Cookson" userId="ca3a0789-b855-405c-9d2a-912abc57193b" providerId="ADAL" clId="{D0ED0D08-619F-4099-B83E-1B3CA275BBAF}" dt="2024-09-09T21:23:19.821" v="808"/>
      <pc:docMkLst>
        <pc:docMk/>
      </pc:docMkLst>
      <pc:sldChg chg="modSp">
        <pc:chgData name="Ruth Cookson" userId="ca3a0789-b855-405c-9d2a-912abc57193b" providerId="ADAL" clId="{D0ED0D08-619F-4099-B83E-1B3CA275BBAF}" dt="2024-09-09T20:50:29.838" v="0" actId="207"/>
        <pc:sldMkLst>
          <pc:docMk/>
          <pc:sldMk cId="2684307338" sldId="261"/>
        </pc:sldMkLst>
        <pc:picChg chg="mod">
          <ac:chgData name="Ruth Cookson" userId="ca3a0789-b855-405c-9d2a-912abc57193b" providerId="ADAL" clId="{D0ED0D08-619F-4099-B83E-1B3CA275BBAF}" dt="2024-09-09T20:50:29.838" v="0" actId="207"/>
          <ac:picMkLst>
            <pc:docMk/>
            <pc:sldMk cId="2684307338" sldId="261"/>
            <ac:picMk id="3" creationId="{340DE2AE-CC65-46C6-C102-5B70B7B5B06B}"/>
          </ac:picMkLst>
        </pc:picChg>
      </pc:sldChg>
      <pc:sldChg chg="modSp mod">
        <pc:chgData name="Ruth Cookson" userId="ca3a0789-b855-405c-9d2a-912abc57193b" providerId="ADAL" clId="{D0ED0D08-619F-4099-B83E-1B3CA275BBAF}" dt="2024-09-09T20:51:19.097" v="4" actId="207"/>
        <pc:sldMkLst>
          <pc:docMk/>
          <pc:sldMk cId="2338935351" sldId="262"/>
        </pc:sldMkLst>
        <pc:spChg chg="mod">
          <ac:chgData name="Ruth Cookson" userId="ca3a0789-b855-405c-9d2a-912abc57193b" providerId="ADAL" clId="{D0ED0D08-619F-4099-B83E-1B3CA275BBAF}" dt="2024-09-09T20:51:19.097" v="4" actId="207"/>
          <ac:spMkLst>
            <pc:docMk/>
            <pc:sldMk cId="2338935351" sldId="262"/>
            <ac:spMk id="20" creationId="{4DC03702-3D6E-3DD8-A110-BF447CE8F011}"/>
          </ac:spMkLst>
        </pc:spChg>
        <pc:spChg chg="mod">
          <ac:chgData name="Ruth Cookson" userId="ca3a0789-b855-405c-9d2a-912abc57193b" providerId="ADAL" clId="{D0ED0D08-619F-4099-B83E-1B3CA275BBAF}" dt="2024-09-09T20:51:19.097" v="4" actId="207"/>
          <ac:spMkLst>
            <pc:docMk/>
            <pc:sldMk cId="2338935351" sldId="262"/>
            <ac:spMk id="21" creationId="{4A50E72E-19D0-2B16-E822-56E26DE9A428}"/>
          </ac:spMkLst>
        </pc:spChg>
        <pc:spChg chg="mod">
          <ac:chgData name="Ruth Cookson" userId="ca3a0789-b855-405c-9d2a-912abc57193b" providerId="ADAL" clId="{D0ED0D08-619F-4099-B83E-1B3CA275BBAF}" dt="2024-09-09T20:51:19.097" v="4" actId="207"/>
          <ac:spMkLst>
            <pc:docMk/>
            <pc:sldMk cId="2338935351" sldId="262"/>
            <ac:spMk id="22" creationId="{08F96815-10EF-DB0B-ADE6-69B95DA4A918}"/>
          </ac:spMkLst>
        </pc:spChg>
        <pc:grpChg chg="mod">
          <ac:chgData name="Ruth Cookson" userId="ca3a0789-b855-405c-9d2a-912abc57193b" providerId="ADAL" clId="{D0ED0D08-619F-4099-B83E-1B3CA275BBAF}" dt="2024-09-09T20:51:19.097" v="4" actId="207"/>
          <ac:grpSpMkLst>
            <pc:docMk/>
            <pc:sldMk cId="2338935351" sldId="262"/>
            <ac:grpSpMk id="32" creationId="{F9D11E7A-D635-58B8-0641-BC6B1E38AEF5}"/>
          </ac:grpSpMkLst>
        </pc:grpChg>
      </pc:sldChg>
      <pc:sldChg chg="modSp mod">
        <pc:chgData name="Ruth Cookson" userId="ca3a0789-b855-405c-9d2a-912abc57193b" providerId="ADAL" clId="{D0ED0D08-619F-4099-B83E-1B3CA275BBAF}" dt="2024-09-09T20:53:00.002" v="10" actId="1076"/>
        <pc:sldMkLst>
          <pc:docMk/>
          <pc:sldMk cId="2444676580" sldId="268"/>
        </pc:sldMkLst>
        <pc:spChg chg="mod">
          <ac:chgData name="Ruth Cookson" userId="ca3a0789-b855-405c-9d2a-912abc57193b" providerId="ADAL" clId="{D0ED0D08-619F-4099-B83E-1B3CA275BBAF}" dt="2024-09-09T20:52:46.772" v="5" actId="1076"/>
          <ac:spMkLst>
            <pc:docMk/>
            <pc:sldMk cId="2444676580" sldId="268"/>
            <ac:spMk id="16" creationId="{ADF07D72-8A64-EB85-A7DC-072882471132}"/>
          </ac:spMkLst>
        </pc:spChg>
        <pc:spChg chg="mod">
          <ac:chgData name="Ruth Cookson" userId="ca3a0789-b855-405c-9d2a-912abc57193b" providerId="ADAL" clId="{D0ED0D08-619F-4099-B83E-1B3CA275BBAF}" dt="2024-09-09T20:53:00.002" v="10" actId="1076"/>
          <ac:spMkLst>
            <pc:docMk/>
            <pc:sldMk cId="2444676580" sldId="268"/>
            <ac:spMk id="19" creationId="{8E7A9362-518A-8BEB-DB1F-5258E104D96F}"/>
          </ac:spMkLst>
        </pc:spChg>
      </pc:sldChg>
      <pc:sldChg chg="modSp mod">
        <pc:chgData name="Ruth Cookson" userId="ca3a0789-b855-405c-9d2a-912abc57193b" providerId="ADAL" clId="{D0ED0D08-619F-4099-B83E-1B3CA275BBAF}" dt="2024-09-09T20:53:19.098" v="15" actId="1076"/>
        <pc:sldMkLst>
          <pc:docMk/>
          <pc:sldMk cId="4021164088" sldId="269"/>
        </pc:sldMkLst>
        <pc:spChg chg="mod">
          <ac:chgData name="Ruth Cookson" userId="ca3a0789-b855-405c-9d2a-912abc57193b" providerId="ADAL" clId="{D0ED0D08-619F-4099-B83E-1B3CA275BBAF}" dt="2024-09-09T20:53:06.871" v="11" actId="1076"/>
          <ac:spMkLst>
            <pc:docMk/>
            <pc:sldMk cId="4021164088" sldId="269"/>
            <ac:spMk id="16" creationId="{ADF07D72-8A64-EB85-A7DC-072882471132}"/>
          </ac:spMkLst>
        </pc:spChg>
        <pc:spChg chg="mod">
          <ac:chgData name="Ruth Cookson" userId="ca3a0789-b855-405c-9d2a-912abc57193b" providerId="ADAL" clId="{D0ED0D08-619F-4099-B83E-1B3CA275BBAF}" dt="2024-09-09T20:53:19.098" v="15" actId="1076"/>
          <ac:spMkLst>
            <pc:docMk/>
            <pc:sldMk cId="4021164088" sldId="269"/>
            <ac:spMk id="19" creationId="{8E7A9362-518A-8BEB-DB1F-5258E104D96F}"/>
          </ac:spMkLst>
        </pc:spChg>
      </pc:sldChg>
      <pc:sldChg chg="modSp mod">
        <pc:chgData name="Ruth Cookson" userId="ca3a0789-b855-405c-9d2a-912abc57193b" providerId="ADAL" clId="{D0ED0D08-619F-4099-B83E-1B3CA275BBAF}" dt="2024-09-09T20:53:43.589" v="21" actId="1076"/>
        <pc:sldMkLst>
          <pc:docMk/>
          <pc:sldMk cId="1034891834" sldId="270"/>
        </pc:sldMkLst>
        <pc:spChg chg="mod">
          <ac:chgData name="Ruth Cookson" userId="ca3a0789-b855-405c-9d2a-912abc57193b" providerId="ADAL" clId="{D0ED0D08-619F-4099-B83E-1B3CA275BBAF}" dt="2024-09-09T20:53:34.351" v="16" actId="1076"/>
          <ac:spMkLst>
            <pc:docMk/>
            <pc:sldMk cId="1034891834" sldId="270"/>
            <ac:spMk id="16" creationId="{ADF07D72-8A64-EB85-A7DC-072882471132}"/>
          </ac:spMkLst>
        </pc:spChg>
        <pc:spChg chg="mod">
          <ac:chgData name="Ruth Cookson" userId="ca3a0789-b855-405c-9d2a-912abc57193b" providerId="ADAL" clId="{D0ED0D08-619F-4099-B83E-1B3CA275BBAF}" dt="2024-09-09T20:53:43.589" v="21" actId="1076"/>
          <ac:spMkLst>
            <pc:docMk/>
            <pc:sldMk cId="1034891834" sldId="270"/>
            <ac:spMk id="19" creationId="{8E7A9362-518A-8BEB-DB1F-5258E104D96F}"/>
          </ac:spMkLst>
        </pc:spChg>
      </pc:sldChg>
      <pc:sldChg chg="modSp mod">
        <pc:chgData name="Ruth Cookson" userId="ca3a0789-b855-405c-9d2a-912abc57193b" providerId="ADAL" clId="{D0ED0D08-619F-4099-B83E-1B3CA275BBAF}" dt="2024-09-09T20:54:08.119" v="28" actId="1076"/>
        <pc:sldMkLst>
          <pc:docMk/>
          <pc:sldMk cId="1429684577" sldId="271"/>
        </pc:sldMkLst>
        <pc:spChg chg="mod">
          <ac:chgData name="Ruth Cookson" userId="ca3a0789-b855-405c-9d2a-912abc57193b" providerId="ADAL" clId="{D0ED0D08-619F-4099-B83E-1B3CA275BBAF}" dt="2024-09-09T20:53:56.264" v="22" actId="1076"/>
          <ac:spMkLst>
            <pc:docMk/>
            <pc:sldMk cId="1429684577" sldId="271"/>
            <ac:spMk id="16" creationId="{ADF07D72-8A64-EB85-A7DC-072882471132}"/>
          </ac:spMkLst>
        </pc:spChg>
        <pc:spChg chg="mod">
          <ac:chgData name="Ruth Cookson" userId="ca3a0789-b855-405c-9d2a-912abc57193b" providerId="ADAL" clId="{D0ED0D08-619F-4099-B83E-1B3CA275BBAF}" dt="2024-09-09T20:54:08.119" v="28" actId="1076"/>
          <ac:spMkLst>
            <pc:docMk/>
            <pc:sldMk cId="1429684577" sldId="271"/>
            <ac:spMk id="19" creationId="{8E7A9362-518A-8BEB-DB1F-5258E104D96F}"/>
          </ac:spMkLst>
        </pc:spChg>
      </pc:sldChg>
      <pc:sldChg chg="modSp mod">
        <pc:chgData name="Ruth Cookson" userId="ca3a0789-b855-405c-9d2a-912abc57193b" providerId="ADAL" clId="{D0ED0D08-619F-4099-B83E-1B3CA275BBAF}" dt="2024-09-09T20:55:42.681" v="34" actId="1076"/>
        <pc:sldMkLst>
          <pc:docMk/>
          <pc:sldMk cId="3625278038" sldId="274"/>
        </pc:sldMkLst>
        <pc:spChg chg="mod">
          <ac:chgData name="Ruth Cookson" userId="ca3a0789-b855-405c-9d2a-912abc57193b" providerId="ADAL" clId="{D0ED0D08-619F-4099-B83E-1B3CA275BBAF}" dt="2024-09-09T20:55:40.384" v="33" actId="1076"/>
          <ac:spMkLst>
            <pc:docMk/>
            <pc:sldMk cId="3625278038" sldId="274"/>
            <ac:spMk id="16" creationId="{ADF07D72-8A64-EB85-A7DC-072882471132}"/>
          </ac:spMkLst>
        </pc:spChg>
        <pc:spChg chg="mod">
          <ac:chgData name="Ruth Cookson" userId="ca3a0789-b855-405c-9d2a-912abc57193b" providerId="ADAL" clId="{D0ED0D08-619F-4099-B83E-1B3CA275BBAF}" dt="2024-09-09T20:55:42.681" v="34" actId="1076"/>
          <ac:spMkLst>
            <pc:docMk/>
            <pc:sldMk cId="3625278038" sldId="274"/>
            <ac:spMk id="19" creationId="{8E7A9362-518A-8BEB-DB1F-5258E104D96F}"/>
          </ac:spMkLst>
        </pc:spChg>
      </pc:sldChg>
      <pc:sldChg chg="modSp mod modAnim">
        <pc:chgData name="Ruth Cookson" userId="ca3a0789-b855-405c-9d2a-912abc57193b" providerId="ADAL" clId="{D0ED0D08-619F-4099-B83E-1B3CA275BBAF}" dt="2024-09-09T21:12:35.037" v="676" actId="20578"/>
        <pc:sldMkLst>
          <pc:docMk/>
          <pc:sldMk cId="547323249" sldId="276"/>
        </pc:sldMkLst>
        <pc:spChg chg="mod">
          <ac:chgData name="Ruth Cookson" userId="ca3a0789-b855-405c-9d2a-912abc57193b" providerId="ADAL" clId="{D0ED0D08-619F-4099-B83E-1B3CA275BBAF}" dt="2024-09-09T21:08:57.621" v="280" actId="1076"/>
          <ac:spMkLst>
            <pc:docMk/>
            <pc:sldMk cId="547323249" sldId="276"/>
            <ac:spMk id="4" creationId="{E49F520D-535B-2387-5BF1-95D4F95C785D}"/>
          </ac:spMkLst>
        </pc:spChg>
        <pc:spChg chg="mod">
          <ac:chgData name="Ruth Cookson" userId="ca3a0789-b855-405c-9d2a-912abc57193b" providerId="ADAL" clId="{D0ED0D08-619F-4099-B83E-1B3CA275BBAF}" dt="2024-09-09T21:12:35.037" v="676" actId="20578"/>
          <ac:spMkLst>
            <pc:docMk/>
            <pc:sldMk cId="547323249" sldId="276"/>
            <ac:spMk id="5" creationId="{CAC5E83E-640D-4533-D47C-7095B1E3E00A}"/>
          </ac:spMkLst>
        </pc:spChg>
      </pc:sldChg>
      <pc:sldChg chg="addSp delSp modSp mod">
        <pc:chgData name="Ruth Cookson" userId="ca3a0789-b855-405c-9d2a-912abc57193b" providerId="ADAL" clId="{D0ED0D08-619F-4099-B83E-1B3CA275BBAF}" dt="2024-09-09T21:21:04.289" v="801" actId="20577"/>
        <pc:sldMkLst>
          <pc:docMk/>
          <pc:sldMk cId="3380466029" sldId="277"/>
        </pc:sldMkLst>
        <pc:spChg chg="mod">
          <ac:chgData name="Ruth Cookson" userId="ca3a0789-b855-405c-9d2a-912abc57193b" providerId="ADAL" clId="{D0ED0D08-619F-4099-B83E-1B3CA275BBAF}" dt="2024-09-09T21:17:27.996" v="695" actId="1076"/>
          <ac:spMkLst>
            <pc:docMk/>
            <pc:sldMk cId="3380466029" sldId="277"/>
            <ac:spMk id="10" creationId="{17BBB9E4-1DC2-E140-C153-C1BCD3E581A5}"/>
          </ac:spMkLst>
        </pc:spChg>
        <pc:spChg chg="mod">
          <ac:chgData name="Ruth Cookson" userId="ca3a0789-b855-405c-9d2a-912abc57193b" providerId="ADAL" clId="{D0ED0D08-619F-4099-B83E-1B3CA275BBAF}" dt="2024-09-09T21:18:09.271" v="702" actId="1076"/>
          <ac:spMkLst>
            <pc:docMk/>
            <pc:sldMk cId="3380466029" sldId="277"/>
            <ac:spMk id="11" creationId="{6DC02641-6601-442F-EADC-C5C768449D01}"/>
          </ac:spMkLst>
        </pc:spChg>
        <pc:spChg chg="mod">
          <ac:chgData name="Ruth Cookson" userId="ca3a0789-b855-405c-9d2a-912abc57193b" providerId="ADAL" clId="{D0ED0D08-619F-4099-B83E-1B3CA275BBAF}" dt="2024-09-09T21:17:22.302" v="693" actId="1076"/>
          <ac:spMkLst>
            <pc:docMk/>
            <pc:sldMk cId="3380466029" sldId="277"/>
            <ac:spMk id="12" creationId="{350E5102-1894-1BA7-13F9-82F1E767B6BB}"/>
          </ac:spMkLst>
        </pc:spChg>
        <pc:spChg chg="mod">
          <ac:chgData name="Ruth Cookson" userId="ca3a0789-b855-405c-9d2a-912abc57193b" providerId="ADAL" clId="{D0ED0D08-619F-4099-B83E-1B3CA275BBAF}" dt="2024-09-09T21:17:25.392" v="694" actId="1076"/>
          <ac:spMkLst>
            <pc:docMk/>
            <pc:sldMk cId="3380466029" sldId="277"/>
            <ac:spMk id="13" creationId="{83E0C804-673E-8E46-0768-EFB9FC8E4561}"/>
          </ac:spMkLst>
        </pc:spChg>
        <pc:spChg chg="mod">
          <ac:chgData name="Ruth Cookson" userId="ca3a0789-b855-405c-9d2a-912abc57193b" providerId="ADAL" clId="{D0ED0D08-619F-4099-B83E-1B3CA275BBAF}" dt="2024-09-09T21:20:59.209" v="800" actId="20577"/>
          <ac:spMkLst>
            <pc:docMk/>
            <pc:sldMk cId="3380466029" sldId="277"/>
            <ac:spMk id="15" creationId="{6F03E468-B026-40E4-C078-8A536C99A676}"/>
          </ac:spMkLst>
        </pc:spChg>
        <pc:spChg chg="mod">
          <ac:chgData name="Ruth Cookson" userId="ca3a0789-b855-405c-9d2a-912abc57193b" providerId="ADAL" clId="{D0ED0D08-619F-4099-B83E-1B3CA275BBAF}" dt="2024-09-09T21:17:16.987" v="692" actId="207"/>
          <ac:spMkLst>
            <pc:docMk/>
            <pc:sldMk cId="3380466029" sldId="277"/>
            <ac:spMk id="16" creationId="{2019263D-E769-D4C9-F34B-9525AEE2D3D8}"/>
          </ac:spMkLst>
        </pc:spChg>
        <pc:spChg chg="mod">
          <ac:chgData name="Ruth Cookson" userId="ca3a0789-b855-405c-9d2a-912abc57193b" providerId="ADAL" clId="{D0ED0D08-619F-4099-B83E-1B3CA275BBAF}" dt="2024-09-09T21:17:54.825" v="699" actId="207"/>
          <ac:spMkLst>
            <pc:docMk/>
            <pc:sldMk cId="3380466029" sldId="277"/>
            <ac:spMk id="17" creationId="{0A6D15AE-D82F-6557-07D7-1DBDC05AEA79}"/>
          </ac:spMkLst>
        </pc:spChg>
        <pc:spChg chg="add mod">
          <ac:chgData name="Ruth Cookson" userId="ca3a0789-b855-405c-9d2a-912abc57193b" providerId="ADAL" clId="{D0ED0D08-619F-4099-B83E-1B3CA275BBAF}" dt="2024-09-09T21:19:28.557" v="713" actId="208"/>
          <ac:spMkLst>
            <pc:docMk/>
            <pc:sldMk cId="3380466029" sldId="277"/>
            <ac:spMk id="24" creationId="{44E8A236-9607-0C09-17FF-85B7B3AAEE1D}"/>
          </ac:spMkLst>
        </pc:spChg>
        <pc:spChg chg="add mod">
          <ac:chgData name="Ruth Cookson" userId="ca3a0789-b855-405c-9d2a-912abc57193b" providerId="ADAL" clId="{D0ED0D08-619F-4099-B83E-1B3CA275BBAF}" dt="2024-09-09T21:21:04.289" v="801" actId="20577"/>
          <ac:spMkLst>
            <pc:docMk/>
            <pc:sldMk cId="3380466029" sldId="277"/>
            <ac:spMk id="25" creationId="{5C3C8B15-23F7-F782-ECAB-7532CCC084DA}"/>
          </ac:spMkLst>
        </pc:spChg>
        <pc:picChg chg="del">
          <ac:chgData name="Ruth Cookson" userId="ca3a0789-b855-405c-9d2a-912abc57193b" providerId="ADAL" clId="{D0ED0D08-619F-4099-B83E-1B3CA275BBAF}" dt="2024-09-09T21:15:49.703" v="677" actId="478"/>
          <ac:picMkLst>
            <pc:docMk/>
            <pc:sldMk cId="3380466029" sldId="277"/>
            <ac:picMk id="3" creationId="{0B92AF7E-1CEF-C356-C2EC-383427876878}"/>
          </ac:picMkLst>
        </pc:picChg>
        <pc:picChg chg="add mod ord">
          <ac:chgData name="Ruth Cookson" userId="ca3a0789-b855-405c-9d2a-912abc57193b" providerId="ADAL" clId="{D0ED0D08-619F-4099-B83E-1B3CA275BBAF}" dt="2024-09-09T21:17:54.825" v="699" actId="207"/>
          <ac:picMkLst>
            <pc:docMk/>
            <pc:sldMk cId="3380466029" sldId="277"/>
            <ac:picMk id="14" creationId="{0C6D3CDB-82F6-B455-67B8-823B124F9CD3}"/>
          </ac:picMkLst>
        </pc:picChg>
        <pc:picChg chg="mod ord">
          <ac:chgData name="Ruth Cookson" userId="ca3a0789-b855-405c-9d2a-912abc57193b" providerId="ADAL" clId="{D0ED0D08-619F-4099-B83E-1B3CA275BBAF}" dt="2024-09-09T21:18:18.806" v="704" actId="1076"/>
          <ac:picMkLst>
            <pc:docMk/>
            <pc:sldMk cId="3380466029" sldId="277"/>
            <ac:picMk id="35" creationId="{577BA897-7EA0-96F5-6F53-B669DA2BAA56}"/>
          </ac:picMkLst>
        </pc:picChg>
        <pc:cxnChg chg="mod">
          <ac:chgData name="Ruth Cookson" userId="ca3a0789-b855-405c-9d2a-912abc57193b" providerId="ADAL" clId="{D0ED0D08-619F-4099-B83E-1B3CA275BBAF}" dt="2024-09-09T21:17:01.603" v="690" actId="13822"/>
          <ac:cxnSpMkLst>
            <pc:docMk/>
            <pc:sldMk cId="3380466029" sldId="277"/>
            <ac:cxnSpMk id="4" creationId="{64F164E4-7D21-848F-6BCF-113E800F16AE}"/>
          </ac:cxnSpMkLst>
        </pc:cxnChg>
        <pc:cxnChg chg="mod">
          <ac:chgData name="Ruth Cookson" userId="ca3a0789-b855-405c-9d2a-912abc57193b" providerId="ADAL" clId="{D0ED0D08-619F-4099-B83E-1B3CA275BBAF}" dt="2024-09-09T21:18:05.679" v="701" actId="14100"/>
          <ac:cxnSpMkLst>
            <pc:docMk/>
            <pc:sldMk cId="3380466029" sldId="277"/>
            <ac:cxnSpMk id="6" creationId="{F15ED0D1-3738-509A-FCF8-2B92F1615AD6}"/>
          </ac:cxnSpMkLst>
        </pc:cxnChg>
        <pc:cxnChg chg="mod">
          <ac:chgData name="Ruth Cookson" userId="ca3a0789-b855-405c-9d2a-912abc57193b" providerId="ADAL" clId="{D0ED0D08-619F-4099-B83E-1B3CA275BBAF}" dt="2024-09-09T21:17:34.192" v="697" actId="14100"/>
          <ac:cxnSpMkLst>
            <pc:docMk/>
            <pc:sldMk cId="3380466029" sldId="277"/>
            <ac:cxnSpMk id="8" creationId="{F2E40F8E-CAB5-0B98-E242-676110DB29A2}"/>
          </ac:cxnSpMkLst>
        </pc:cxnChg>
        <pc:cxnChg chg="mod">
          <ac:chgData name="Ruth Cookson" userId="ca3a0789-b855-405c-9d2a-912abc57193b" providerId="ADAL" clId="{D0ED0D08-619F-4099-B83E-1B3CA275BBAF}" dt="2024-09-09T21:18:35.002" v="708" actId="14100"/>
          <ac:cxnSpMkLst>
            <pc:docMk/>
            <pc:sldMk cId="3380466029" sldId="277"/>
            <ac:cxnSpMk id="26" creationId="{2738FF7D-FB54-9CE5-DD34-8740BFC891D7}"/>
          </ac:cxnSpMkLst>
        </pc:cxnChg>
        <pc:cxnChg chg="add mod">
          <ac:chgData name="Ruth Cookson" userId="ca3a0789-b855-405c-9d2a-912abc57193b" providerId="ADAL" clId="{D0ED0D08-619F-4099-B83E-1B3CA275BBAF}" dt="2024-09-09T21:20:28.955" v="797" actId="14100"/>
          <ac:cxnSpMkLst>
            <pc:docMk/>
            <pc:sldMk cId="3380466029" sldId="277"/>
            <ac:cxnSpMk id="27" creationId="{2D73C257-1E43-77B8-66FD-14FC9AF49E00}"/>
          </ac:cxnSpMkLst>
        </pc:cxnChg>
      </pc:sldChg>
      <pc:sldChg chg="addSp delSp modSp mod modAnim">
        <pc:chgData name="Ruth Cookson" userId="ca3a0789-b855-405c-9d2a-912abc57193b" providerId="ADAL" clId="{D0ED0D08-619F-4099-B83E-1B3CA275BBAF}" dt="2024-09-09T21:23:19.821" v="808"/>
        <pc:sldMkLst>
          <pc:docMk/>
          <pc:sldMk cId="3277654907" sldId="284"/>
        </pc:sldMkLst>
        <pc:picChg chg="del">
          <ac:chgData name="Ruth Cookson" userId="ca3a0789-b855-405c-9d2a-912abc57193b" providerId="ADAL" clId="{D0ED0D08-619F-4099-B83E-1B3CA275BBAF}" dt="2024-09-09T21:21:53.457" v="802" actId="478"/>
          <ac:picMkLst>
            <pc:docMk/>
            <pc:sldMk cId="3277654907" sldId="284"/>
            <ac:picMk id="2" creationId="{7644E0CF-23F2-9F27-6416-53104263840C}"/>
          </ac:picMkLst>
        </pc:picChg>
        <pc:picChg chg="add mod">
          <ac:chgData name="Ruth Cookson" userId="ca3a0789-b855-405c-9d2a-912abc57193b" providerId="ADAL" clId="{D0ED0D08-619F-4099-B83E-1B3CA275BBAF}" dt="2024-09-09T21:23:03.853" v="806" actId="1076"/>
          <ac:picMkLst>
            <pc:docMk/>
            <pc:sldMk cId="3277654907" sldId="284"/>
            <ac:picMk id="3" creationId="{97EB7E50-BFDB-6A86-A4E5-94C8C022B96B}"/>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3BBADEE-9AE7-4C26-8AAB-7E552BCC27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93622C-450B-426A-AE0F-00B891F0B74A}">
      <dgm:prSet/>
      <dgm:spPr/>
      <dgm:t>
        <a:bodyPr/>
        <a:lstStyle/>
        <a:p>
          <a:pPr>
            <a:lnSpc>
              <a:spcPct val="100000"/>
            </a:lnSpc>
          </a:pPr>
          <a:r>
            <a:rPr lang="en-US" b="1" i="0" dirty="0">
              <a:latin typeface="Inter" panose="020B0502030000000004" pitchFamily="34" charset="0"/>
              <a:ea typeface="Inter" panose="020B0502030000000004" pitchFamily="34" charset="0"/>
            </a:rPr>
            <a:t>Petroleum: </a:t>
          </a:r>
          <a:r>
            <a:rPr lang="en-US" b="0" i="0" dirty="0">
              <a:latin typeface="Inter Medium" panose="02000503000000020004" pitchFamily="2" charset="0"/>
              <a:ea typeface="Inter Medium" panose="02000503000000020004" pitchFamily="2" charset="0"/>
            </a:rPr>
            <a:t>(Oil): a thick, black liquid found beneath the Earth's surface. It is a type of fossil fuel.</a:t>
          </a:r>
        </a:p>
      </dgm:t>
    </dgm:pt>
    <dgm:pt modelId="{C9D629A6-51A6-4CA7-92B0-666E30DF1FD6}" type="parTrans" cxnId="{0202DA57-4029-48B4-931C-73936B03C078}">
      <dgm:prSet/>
      <dgm:spPr/>
      <dgm:t>
        <a:bodyPr/>
        <a:lstStyle/>
        <a:p>
          <a:endParaRPr lang="en-US"/>
        </a:p>
      </dgm:t>
    </dgm:pt>
    <dgm:pt modelId="{1456D4AF-1ECA-472C-96F1-53E2BE56BBD3}" type="sibTrans" cxnId="{0202DA57-4029-48B4-931C-73936B03C078}">
      <dgm:prSet/>
      <dgm:spPr/>
      <dgm:t>
        <a:bodyPr/>
        <a:lstStyle/>
        <a:p>
          <a:endParaRPr lang="en-US"/>
        </a:p>
      </dgm:t>
    </dgm:pt>
    <dgm:pt modelId="{EFBA864B-B912-4159-90AE-026C72F7FC57}">
      <dgm:prSet/>
      <dgm:spPr/>
      <dgm:t>
        <a:bodyPr/>
        <a:lstStyle/>
        <a:p>
          <a:pPr>
            <a:lnSpc>
              <a:spcPct val="100000"/>
            </a:lnSpc>
          </a:pPr>
          <a:r>
            <a:rPr lang="en-US" dirty="0"/>
            <a:t>Used in Electricity Generation: Petroleum is burned to heat water, producing steam, which then drives turbines connected to generators.</a:t>
          </a:r>
          <a:endParaRPr lang="en-US" b="0" i="0" dirty="0">
            <a:latin typeface="Inter Medium" panose="02000503000000020004" pitchFamily="2" charset="0"/>
            <a:ea typeface="Inter Medium" panose="02000503000000020004" pitchFamily="2" charset="0"/>
          </a:endParaRPr>
        </a:p>
      </dgm:t>
    </dgm:pt>
    <dgm:pt modelId="{0A532FBF-F2D5-4904-A261-49D65F659921}" type="parTrans" cxnId="{A62C2A9C-B45F-4CE7-BECA-958E3D4CF02C}">
      <dgm:prSet/>
      <dgm:spPr/>
      <dgm:t>
        <a:bodyPr/>
        <a:lstStyle/>
        <a:p>
          <a:endParaRPr lang="en-US"/>
        </a:p>
      </dgm:t>
    </dgm:pt>
    <dgm:pt modelId="{06A2BDDC-7B95-4F22-8CEF-400F85ED65E2}" type="sibTrans" cxnId="{A62C2A9C-B45F-4CE7-BECA-958E3D4CF02C}">
      <dgm:prSet/>
      <dgm:spPr/>
      <dgm:t>
        <a:bodyPr/>
        <a:lstStyle/>
        <a:p>
          <a:endParaRPr lang="en-US"/>
        </a:p>
      </dgm:t>
    </dgm:pt>
    <dgm:pt modelId="{57FBCE45-B9D0-478A-9356-9AA784717603}" type="pres">
      <dgm:prSet presAssocID="{E3BBADEE-9AE7-4C26-8AAB-7E552BCC27A9}" presName="root" presStyleCnt="0">
        <dgm:presLayoutVars>
          <dgm:dir/>
          <dgm:resizeHandles val="exact"/>
        </dgm:presLayoutVars>
      </dgm:prSet>
      <dgm:spPr/>
    </dgm:pt>
    <dgm:pt modelId="{93659D22-FD23-46A5-A725-51985F1F9166}" type="pres">
      <dgm:prSet presAssocID="{8893622C-450B-426A-AE0F-00B891F0B74A}" presName="compNode" presStyleCnt="0"/>
      <dgm:spPr/>
    </dgm:pt>
    <dgm:pt modelId="{EA2D7812-A261-4D2F-A53E-2CFD305F1970}" type="pres">
      <dgm:prSet presAssocID="{8893622C-450B-426A-AE0F-00B891F0B74A}" presName="bgRect" presStyleLbl="bgShp" presStyleIdx="0" presStyleCnt="2"/>
      <dgm:spPr>
        <a:solidFill>
          <a:schemeClr val="tx1">
            <a:lumMod val="85000"/>
            <a:lumOff val="15000"/>
          </a:schemeClr>
        </a:solidFill>
      </dgm:spPr>
    </dgm:pt>
    <dgm:pt modelId="{89DC5A7B-2A8B-4E9B-BFF7-30A2BED19D05}" type="pres">
      <dgm:prSet presAssocID="{8893622C-450B-426A-AE0F-00B891F0B74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Oil Barrel with solid fill"/>
        </a:ext>
      </dgm:extLst>
    </dgm:pt>
    <dgm:pt modelId="{B685816A-FF1E-4719-8737-C595BBCD392D}" type="pres">
      <dgm:prSet presAssocID="{8893622C-450B-426A-AE0F-00B891F0B74A}" presName="spaceRect" presStyleCnt="0"/>
      <dgm:spPr/>
    </dgm:pt>
    <dgm:pt modelId="{4E539020-013B-4AB5-9182-9F7F43E792E3}" type="pres">
      <dgm:prSet presAssocID="{8893622C-450B-426A-AE0F-00B891F0B74A}" presName="parTx" presStyleLbl="revTx" presStyleIdx="0" presStyleCnt="2">
        <dgm:presLayoutVars>
          <dgm:chMax val="0"/>
          <dgm:chPref val="0"/>
        </dgm:presLayoutVars>
      </dgm:prSet>
      <dgm:spPr/>
    </dgm:pt>
    <dgm:pt modelId="{3C852F3A-FB77-4968-8E92-A9ACCD3C882D}" type="pres">
      <dgm:prSet presAssocID="{1456D4AF-1ECA-472C-96F1-53E2BE56BBD3}" presName="sibTrans" presStyleCnt="0"/>
      <dgm:spPr/>
    </dgm:pt>
    <dgm:pt modelId="{D12C2B03-79F4-4592-AD03-BD3854F3F412}" type="pres">
      <dgm:prSet presAssocID="{EFBA864B-B912-4159-90AE-026C72F7FC57}" presName="compNode" presStyleCnt="0"/>
      <dgm:spPr/>
    </dgm:pt>
    <dgm:pt modelId="{1ECAD69A-6BD7-4DF9-8409-CC5A330EC57D}" type="pres">
      <dgm:prSet presAssocID="{EFBA864B-B912-4159-90AE-026C72F7FC57}" presName="bgRect" presStyleLbl="bgShp" presStyleIdx="1" presStyleCnt="2"/>
      <dgm:spPr>
        <a:solidFill>
          <a:schemeClr val="tx1">
            <a:lumMod val="85000"/>
            <a:lumOff val="15000"/>
          </a:schemeClr>
        </a:solidFill>
      </dgm:spPr>
    </dgm:pt>
    <dgm:pt modelId="{46A73EBA-A6F0-46C6-8B1D-119192BC3379}" type="pres">
      <dgm:prSet presAssocID="{EFBA864B-B912-4159-90AE-026C72F7FC5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9DC1FEC-0739-4402-99D9-F9D230AD5F29}" type="pres">
      <dgm:prSet presAssocID="{EFBA864B-B912-4159-90AE-026C72F7FC57}" presName="spaceRect" presStyleCnt="0"/>
      <dgm:spPr/>
    </dgm:pt>
    <dgm:pt modelId="{2B0D635F-8DFE-420C-9340-27846D813FD3}" type="pres">
      <dgm:prSet presAssocID="{EFBA864B-B912-4159-90AE-026C72F7FC57}" presName="parTx" presStyleLbl="revTx" presStyleIdx="1" presStyleCnt="2">
        <dgm:presLayoutVars>
          <dgm:chMax val="0"/>
          <dgm:chPref val="0"/>
        </dgm:presLayoutVars>
      </dgm:prSet>
      <dgm:spPr/>
    </dgm:pt>
  </dgm:ptLst>
  <dgm:cxnLst>
    <dgm:cxn modelId="{0202DA57-4029-48B4-931C-73936B03C078}" srcId="{E3BBADEE-9AE7-4C26-8AAB-7E552BCC27A9}" destId="{8893622C-450B-426A-AE0F-00B891F0B74A}" srcOrd="0" destOrd="0" parTransId="{C9D629A6-51A6-4CA7-92B0-666E30DF1FD6}" sibTransId="{1456D4AF-1ECA-472C-96F1-53E2BE56BBD3}"/>
    <dgm:cxn modelId="{7EBFF193-7803-4539-9D15-D25614EBB897}" type="presOf" srcId="{EFBA864B-B912-4159-90AE-026C72F7FC57}" destId="{2B0D635F-8DFE-420C-9340-27846D813FD3}" srcOrd="0" destOrd="0" presId="urn:microsoft.com/office/officeart/2018/2/layout/IconVerticalSolidList"/>
    <dgm:cxn modelId="{A62C2A9C-B45F-4CE7-BECA-958E3D4CF02C}" srcId="{E3BBADEE-9AE7-4C26-8AAB-7E552BCC27A9}" destId="{EFBA864B-B912-4159-90AE-026C72F7FC57}" srcOrd="1" destOrd="0" parTransId="{0A532FBF-F2D5-4904-A261-49D65F659921}" sibTransId="{06A2BDDC-7B95-4F22-8CEF-400F85ED65E2}"/>
    <dgm:cxn modelId="{A77AC4A8-8B0D-4D45-902A-B35A6C60A5BF}" type="presOf" srcId="{8893622C-450B-426A-AE0F-00B891F0B74A}" destId="{4E539020-013B-4AB5-9182-9F7F43E792E3}" srcOrd="0" destOrd="0" presId="urn:microsoft.com/office/officeart/2018/2/layout/IconVerticalSolidList"/>
    <dgm:cxn modelId="{92C534E0-A787-4527-B9B8-6BC154EEDF9B}" type="presOf" srcId="{E3BBADEE-9AE7-4C26-8AAB-7E552BCC27A9}" destId="{57FBCE45-B9D0-478A-9356-9AA784717603}" srcOrd="0" destOrd="0" presId="urn:microsoft.com/office/officeart/2018/2/layout/IconVerticalSolidList"/>
    <dgm:cxn modelId="{0F878213-1681-4F59-9998-1E9F5A31D470}" type="presParOf" srcId="{57FBCE45-B9D0-478A-9356-9AA784717603}" destId="{93659D22-FD23-46A5-A725-51985F1F9166}" srcOrd="0" destOrd="0" presId="urn:microsoft.com/office/officeart/2018/2/layout/IconVerticalSolidList"/>
    <dgm:cxn modelId="{6F1DC716-49B9-4DDB-94E6-5F75589E831C}" type="presParOf" srcId="{93659D22-FD23-46A5-A725-51985F1F9166}" destId="{EA2D7812-A261-4D2F-A53E-2CFD305F1970}" srcOrd="0" destOrd="0" presId="urn:microsoft.com/office/officeart/2018/2/layout/IconVerticalSolidList"/>
    <dgm:cxn modelId="{3A37BA86-2A5C-4569-8207-237581951377}" type="presParOf" srcId="{93659D22-FD23-46A5-A725-51985F1F9166}" destId="{89DC5A7B-2A8B-4E9B-BFF7-30A2BED19D05}" srcOrd="1" destOrd="0" presId="urn:microsoft.com/office/officeart/2018/2/layout/IconVerticalSolidList"/>
    <dgm:cxn modelId="{AF9100CC-C33F-4E62-ADE2-B090D79FC1B4}" type="presParOf" srcId="{93659D22-FD23-46A5-A725-51985F1F9166}" destId="{B685816A-FF1E-4719-8737-C595BBCD392D}" srcOrd="2" destOrd="0" presId="urn:microsoft.com/office/officeart/2018/2/layout/IconVerticalSolidList"/>
    <dgm:cxn modelId="{EC30B61D-B0DE-4964-AF66-E4B575A91D7E}" type="presParOf" srcId="{93659D22-FD23-46A5-A725-51985F1F9166}" destId="{4E539020-013B-4AB5-9182-9F7F43E792E3}" srcOrd="3" destOrd="0" presId="urn:microsoft.com/office/officeart/2018/2/layout/IconVerticalSolidList"/>
    <dgm:cxn modelId="{1D72ACD6-3578-4191-B4A1-27A068BA0F1C}" type="presParOf" srcId="{57FBCE45-B9D0-478A-9356-9AA784717603}" destId="{3C852F3A-FB77-4968-8E92-A9ACCD3C882D}" srcOrd="1" destOrd="0" presId="urn:microsoft.com/office/officeart/2018/2/layout/IconVerticalSolidList"/>
    <dgm:cxn modelId="{CA03628F-370F-4AA8-83A6-9AC5B9B5C932}" type="presParOf" srcId="{57FBCE45-B9D0-478A-9356-9AA784717603}" destId="{D12C2B03-79F4-4592-AD03-BD3854F3F412}" srcOrd="2" destOrd="0" presId="urn:microsoft.com/office/officeart/2018/2/layout/IconVerticalSolidList"/>
    <dgm:cxn modelId="{3FD4A78E-43B9-4446-8F22-2DA1C94AC6D6}" type="presParOf" srcId="{D12C2B03-79F4-4592-AD03-BD3854F3F412}" destId="{1ECAD69A-6BD7-4DF9-8409-CC5A330EC57D}" srcOrd="0" destOrd="0" presId="urn:microsoft.com/office/officeart/2018/2/layout/IconVerticalSolidList"/>
    <dgm:cxn modelId="{20D97358-183B-474F-B57A-1AA114E7E0CF}" type="presParOf" srcId="{D12C2B03-79F4-4592-AD03-BD3854F3F412}" destId="{46A73EBA-A6F0-46C6-8B1D-119192BC3379}" srcOrd="1" destOrd="0" presId="urn:microsoft.com/office/officeart/2018/2/layout/IconVerticalSolidList"/>
    <dgm:cxn modelId="{6FE02C4B-C3D2-4C7B-B242-F58F339FA8B8}" type="presParOf" srcId="{D12C2B03-79F4-4592-AD03-BD3854F3F412}" destId="{C9DC1FEC-0739-4402-99D9-F9D230AD5F29}" srcOrd="2" destOrd="0" presId="urn:microsoft.com/office/officeart/2018/2/layout/IconVerticalSolidList"/>
    <dgm:cxn modelId="{B365CE9C-9416-4B1D-91DD-9B61FABA62E9}" type="presParOf" srcId="{D12C2B03-79F4-4592-AD03-BD3854F3F412}" destId="{2B0D635F-8DFE-420C-9340-27846D813FD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BBADEE-9AE7-4C26-8AAB-7E552BCC27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93622C-450B-426A-AE0F-00B891F0B74A}">
      <dgm:prSet/>
      <dgm:spPr/>
      <dgm:t>
        <a:bodyPr/>
        <a:lstStyle/>
        <a:p>
          <a:pPr>
            <a:lnSpc>
              <a:spcPct val="100000"/>
            </a:lnSpc>
          </a:pPr>
          <a:r>
            <a:rPr lang="en-US" b="1" dirty="0"/>
            <a:t>Natural Gas</a:t>
          </a:r>
          <a:r>
            <a:rPr lang="en-US" dirty="0"/>
            <a:t>: A flammable gas, mainly methane, found beneath the Earth's surface. It is a type of fossil fuel.</a:t>
          </a:r>
          <a:endParaRPr lang="en-US" b="0" i="0" dirty="0">
            <a:latin typeface="Inter Medium" panose="02000503000000020004" pitchFamily="2" charset="0"/>
            <a:ea typeface="Inter Medium" panose="02000503000000020004" pitchFamily="2" charset="0"/>
          </a:endParaRPr>
        </a:p>
      </dgm:t>
    </dgm:pt>
    <dgm:pt modelId="{C9D629A6-51A6-4CA7-92B0-666E30DF1FD6}" type="parTrans" cxnId="{0202DA57-4029-48B4-931C-73936B03C078}">
      <dgm:prSet/>
      <dgm:spPr/>
      <dgm:t>
        <a:bodyPr/>
        <a:lstStyle/>
        <a:p>
          <a:endParaRPr lang="en-US"/>
        </a:p>
      </dgm:t>
    </dgm:pt>
    <dgm:pt modelId="{1456D4AF-1ECA-472C-96F1-53E2BE56BBD3}" type="sibTrans" cxnId="{0202DA57-4029-48B4-931C-73936B03C078}">
      <dgm:prSet/>
      <dgm:spPr/>
      <dgm:t>
        <a:bodyPr/>
        <a:lstStyle/>
        <a:p>
          <a:endParaRPr lang="en-US"/>
        </a:p>
      </dgm:t>
    </dgm:pt>
    <dgm:pt modelId="{EFBA864B-B912-4159-90AE-026C72F7FC57}">
      <dgm:prSet/>
      <dgm:spPr/>
      <dgm:t>
        <a:bodyPr/>
        <a:lstStyle/>
        <a:p>
          <a:pPr>
            <a:lnSpc>
              <a:spcPct val="100000"/>
            </a:lnSpc>
          </a:pPr>
          <a:r>
            <a:rPr lang="en-US" dirty="0"/>
            <a:t>Used in Electricity Generation: Natural gas is burned in turbines to produce steam, which then drives generators to produce electricity.</a:t>
          </a:r>
          <a:endParaRPr lang="en-US" b="0" i="0" dirty="0">
            <a:latin typeface="Inter Medium" panose="02000503000000020004" pitchFamily="2" charset="0"/>
            <a:ea typeface="Inter Medium" panose="02000503000000020004" pitchFamily="2" charset="0"/>
          </a:endParaRPr>
        </a:p>
      </dgm:t>
    </dgm:pt>
    <dgm:pt modelId="{0A532FBF-F2D5-4904-A261-49D65F659921}" type="parTrans" cxnId="{A62C2A9C-B45F-4CE7-BECA-958E3D4CF02C}">
      <dgm:prSet/>
      <dgm:spPr/>
      <dgm:t>
        <a:bodyPr/>
        <a:lstStyle/>
        <a:p>
          <a:endParaRPr lang="en-US"/>
        </a:p>
      </dgm:t>
    </dgm:pt>
    <dgm:pt modelId="{06A2BDDC-7B95-4F22-8CEF-400F85ED65E2}" type="sibTrans" cxnId="{A62C2A9C-B45F-4CE7-BECA-958E3D4CF02C}">
      <dgm:prSet/>
      <dgm:spPr/>
      <dgm:t>
        <a:bodyPr/>
        <a:lstStyle/>
        <a:p>
          <a:endParaRPr lang="en-US"/>
        </a:p>
      </dgm:t>
    </dgm:pt>
    <dgm:pt modelId="{57FBCE45-B9D0-478A-9356-9AA784717603}" type="pres">
      <dgm:prSet presAssocID="{E3BBADEE-9AE7-4C26-8AAB-7E552BCC27A9}" presName="root" presStyleCnt="0">
        <dgm:presLayoutVars>
          <dgm:dir/>
          <dgm:resizeHandles val="exact"/>
        </dgm:presLayoutVars>
      </dgm:prSet>
      <dgm:spPr/>
    </dgm:pt>
    <dgm:pt modelId="{93659D22-FD23-46A5-A725-51985F1F9166}" type="pres">
      <dgm:prSet presAssocID="{8893622C-450B-426A-AE0F-00B891F0B74A}" presName="compNode" presStyleCnt="0"/>
      <dgm:spPr/>
    </dgm:pt>
    <dgm:pt modelId="{EA2D7812-A261-4D2F-A53E-2CFD305F1970}" type="pres">
      <dgm:prSet presAssocID="{8893622C-450B-426A-AE0F-00B891F0B74A}" presName="bgRect" presStyleLbl="bgShp" presStyleIdx="0" presStyleCnt="2"/>
      <dgm:spPr>
        <a:solidFill>
          <a:srgbClr val="139CEC"/>
        </a:solidFill>
      </dgm:spPr>
    </dgm:pt>
    <dgm:pt modelId="{89DC5A7B-2A8B-4E9B-BFF7-30A2BED19D05}" type="pres">
      <dgm:prSet presAssocID="{8893622C-450B-426A-AE0F-00B891F0B74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Fire with solid fill"/>
        </a:ext>
      </dgm:extLst>
    </dgm:pt>
    <dgm:pt modelId="{B685816A-FF1E-4719-8737-C595BBCD392D}" type="pres">
      <dgm:prSet presAssocID="{8893622C-450B-426A-AE0F-00B891F0B74A}" presName="spaceRect" presStyleCnt="0"/>
      <dgm:spPr/>
    </dgm:pt>
    <dgm:pt modelId="{4E539020-013B-4AB5-9182-9F7F43E792E3}" type="pres">
      <dgm:prSet presAssocID="{8893622C-450B-426A-AE0F-00B891F0B74A}" presName="parTx" presStyleLbl="revTx" presStyleIdx="0" presStyleCnt="2">
        <dgm:presLayoutVars>
          <dgm:chMax val="0"/>
          <dgm:chPref val="0"/>
        </dgm:presLayoutVars>
      </dgm:prSet>
      <dgm:spPr/>
    </dgm:pt>
    <dgm:pt modelId="{3C852F3A-FB77-4968-8E92-A9ACCD3C882D}" type="pres">
      <dgm:prSet presAssocID="{1456D4AF-1ECA-472C-96F1-53E2BE56BBD3}" presName="sibTrans" presStyleCnt="0"/>
      <dgm:spPr/>
    </dgm:pt>
    <dgm:pt modelId="{D12C2B03-79F4-4592-AD03-BD3854F3F412}" type="pres">
      <dgm:prSet presAssocID="{EFBA864B-B912-4159-90AE-026C72F7FC57}" presName="compNode" presStyleCnt="0"/>
      <dgm:spPr/>
    </dgm:pt>
    <dgm:pt modelId="{1ECAD69A-6BD7-4DF9-8409-CC5A330EC57D}" type="pres">
      <dgm:prSet presAssocID="{EFBA864B-B912-4159-90AE-026C72F7FC57}" presName="bgRect" presStyleLbl="bgShp" presStyleIdx="1" presStyleCnt="2"/>
      <dgm:spPr>
        <a:solidFill>
          <a:srgbClr val="139CEC"/>
        </a:solidFill>
      </dgm:spPr>
    </dgm:pt>
    <dgm:pt modelId="{46A73EBA-A6F0-46C6-8B1D-119192BC3379}" type="pres">
      <dgm:prSet presAssocID="{EFBA864B-B912-4159-90AE-026C72F7FC5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9DC1FEC-0739-4402-99D9-F9D230AD5F29}" type="pres">
      <dgm:prSet presAssocID="{EFBA864B-B912-4159-90AE-026C72F7FC57}" presName="spaceRect" presStyleCnt="0"/>
      <dgm:spPr/>
    </dgm:pt>
    <dgm:pt modelId="{2B0D635F-8DFE-420C-9340-27846D813FD3}" type="pres">
      <dgm:prSet presAssocID="{EFBA864B-B912-4159-90AE-026C72F7FC57}" presName="parTx" presStyleLbl="revTx" presStyleIdx="1" presStyleCnt="2">
        <dgm:presLayoutVars>
          <dgm:chMax val="0"/>
          <dgm:chPref val="0"/>
        </dgm:presLayoutVars>
      </dgm:prSet>
      <dgm:spPr/>
    </dgm:pt>
  </dgm:ptLst>
  <dgm:cxnLst>
    <dgm:cxn modelId="{0202DA57-4029-48B4-931C-73936B03C078}" srcId="{E3BBADEE-9AE7-4C26-8AAB-7E552BCC27A9}" destId="{8893622C-450B-426A-AE0F-00B891F0B74A}" srcOrd="0" destOrd="0" parTransId="{C9D629A6-51A6-4CA7-92B0-666E30DF1FD6}" sibTransId="{1456D4AF-1ECA-472C-96F1-53E2BE56BBD3}"/>
    <dgm:cxn modelId="{7EBFF193-7803-4539-9D15-D25614EBB897}" type="presOf" srcId="{EFBA864B-B912-4159-90AE-026C72F7FC57}" destId="{2B0D635F-8DFE-420C-9340-27846D813FD3}" srcOrd="0" destOrd="0" presId="urn:microsoft.com/office/officeart/2018/2/layout/IconVerticalSolidList"/>
    <dgm:cxn modelId="{A62C2A9C-B45F-4CE7-BECA-958E3D4CF02C}" srcId="{E3BBADEE-9AE7-4C26-8AAB-7E552BCC27A9}" destId="{EFBA864B-B912-4159-90AE-026C72F7FC57}" srcOrd="1" destOrd="0" parTransId="{0A532FBF-F2D5-4904-A261-49D65F659921}" sibTransId="{06A2BDDC-7B95-4F22-8CEF-400F85ED65E2}"/>
    <dgm:cxn modelId="{A77AC4A8-8B0D-4D45-902A-B35A6C60A5BF}" type="presOf" srcId="{8893622C-450B-426A-AE0F-00B891F0B74A}" destId="{4E539020-013B-4AB5-9182-9F7F43E792E3}" srcOrd="0" destOrd="0" presId="urn:microsoft.com/office/officeart/2018/2/layout/IconVerticalSolidList"/>
    <dgm:cxn modelId="{92C534E0-A787-4527-B9B8-6BC154EEDF9B}" type="presOf" srcId="{E3BBADEE-9AE7-4C26-8AAB-7E552BCC27A9}" destId="{57FBCE45-B9D0-478A-9356-9AA784717603}" srcOrd="0" destOrd="0" presId="urn:microsoft.com/office/officeart/2018/2/layout/IconVerticalSolidList"/>
    <dgm:cxn modelId="{0F878213-1681-4F59-9998-1E9F5A31D470}" type="presParOf" srcId="{57FBCE45-B9D0-478A-9356-9AA784717603}" destId="{93659D22-FD23-46A5-A725-51985F1F9166}" srcOrd="0" destOrd="0" presId="urn:microsoft.com/office/officeart/2018/2/layout/IconVerticalSolidList"/>
    <dgm:cxn modelId="{6F1DC716-49B9-4DDB-94E6-5F75589E831C}" type="presParOf" srcId="{93659D22-FD23-46A5-A725-51985F1F9166}" destId="{EA2D7812-A261-4D2F-A53E-2CFD305F1970}" srcOrd="0" destOrd="0" presId="urn:microsoft.com/office/officeart/2018/2/layout/IconVerticalSolidList"/>
    <dgm:cxn modelId="{3A37BA86-2A5C-4569-8207-237581951377}" type="presParOf" srcId="{93659D22-FD23-46A5-A725-51985F1F9166}" destId="{89DC5A7B-2A8B-4E9B-BFF7-30A2BED19D05}" srcOrd="1" destOrd="0" presId="urn:microsoft.com/office/officeart/2018/2/layout/IconVerticalSolidList"/>
    <dgm:cxn modelId="{AF9100CC-C33F-4E62-ADE2-B090D79FC1B4}" type="presParOf" srcId="{93659D22-FD23-46A5-A725-51985F1F9166}" destId="{B685816A-FF1E-4719-8737-C595BBCD392D}" srcOrd="2" destOrd="0" presId="urn:microsoft.com/office/officeart/2018/2/layout/IconVerticalSolidList"/>
    <dgm:cxn modelId="{EC30B61D-B0DE-4964-AF66-E4B575A91D7E}" type="presParOf" srcId="{93659D22-FD23-46A5-A725-51985F1F9166}" destId="{4E539020-013B-4AB5-9182-9F7F43E792E3}" srcOrd="3" destOrd="0" presId="urn:microsoft.com/office/officeart/2018/2/layout/IconVerticalSolidList"/>
    <dgm:cxn modelId="{1D72ACD6-3578-4191-B4A1-27A068BA0F1C}" type="presParOf" srcId="{57FBCE45-B9D0-478A-9356-9AA784717603}" destId="{3C852F3A-FB77-4968-8E92-A9ACCD3C882D}" srcOrd="1" destOrd="0" presId="urn:microsoft.com/office/officeart/2018/2/layout/IconVerticalSolidList"/>
    <dgm:cxn modelId="{CA03628F-370F-4AA8-83A6-9AC5B9B5C932}" type="presParOf" srcId="{57FBCE45-B9D0-478A-9356-9AA784717603}" destId="{D12C2B03-79F4-4592-AD03-BD3854F3F412}" srcOrd="2" destOrd="0" presId="urn:microsoft.com/office/officeart/2018/2/layout/IconVerticalSolidList"/>
    <dgm:cxn modelId="{3FD4A78E-43B9-4446-8F22-2DA1C94AC6D6}" type="presParOf" srcId="{D12C2B03-79F4-4592-AD03-BD3854F3F412}" destId="{1ECAD69A-6BD7-4DF9-8409-CC5A330EC57D}" srcOrd="0" destOrd="0" presId="urn:microsoft.com/office/officeart/2018/2/layout/IconVerticalSolidList"/>
    <dgm:cxn modelId="{20D97358-183B-474F-B57A-1AA114E7E0CF}" type="presParOf" srcId="{D12C2B03-79F4-4592-AD03-BD3854F3F412}" destId="{46A73EBA-A6F0-46C6-8B1D-119192BC3379}" srcOrd="1" destOrd="0" presId="urn:microsoft.com/office/officeart/2018/2/layout/IconVerticalSolidList"/>
    <dgm:cxn modelId="{6FE02C4B-C3D2-4C7B-B242-F58F339FA8B8}" type="presParOf" srcId="{D12C2B03-79F4-4592-AD03-BD3854F3F412}" destId="{C9DC1FEC-0739-4402-99D9-F9D230AD5F29}" srcOrd="2" destOrd="0" presId="urn:microsoft.com/office/officeart/2018/2/layout/IconVerticalSolidList"/>
    <dgm:cxn modelId="{B365CE9C-9416-4B1D-91DD-9B61FABA62E9}" type="presParOf" srcId="{D12C2B03-79F4-4592-AD03-BD3854F3F412}" destId="{2B0D635F-8DFE-420C-9340-27846D813FD3}"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BBADEE-9AE7-4C26-8AAB-7E552BCC27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93622C-450B-426A-AE0F-00B891F0B74A}">
      <dgm:prSet/>
      <dgm:spPr/>
      <dgm:t>
        <a:bodyPr/>
        <a:lstStyle/>
        <a:p>
          <a:pPr>
            <a:lnSpc>
              <a:spcPct val="100000"/>
            </a:lnSpc>
          </a:pPr>
          <a:r>
            <a:rPr lang="en-US" b="1" dirty="0">
              <a:ln>
                <a:noFill/>
              </a:ln>
              <a:effectLst/>
              <a:latin typeface="Calibri" panose="020F0502020204030204" pitchFamily="34" charset="0"/>
            </a:rPr>
            <a:t>Coal</a:t>
          </a:r>
          <a:r>
            <a:rPr lang="en-US" dirty="0">
              <a:ln>
                <a:noFill/>
              </a:ln>
              <a:effectLst/>
              <a:latin typeface="Calibri" panose="020F0502020204030204" pitchFamily="34" charset="0"/>
            </a:rPr>
            <a:t>: A black or brown rock, primarily composed of carbon, found beneath the Earth. It is a type of fossil fuel.</a:t>
          </a:r>
          <a:endParaRPr lang="en-US" b="0" i="0" dirty="0">
            <a:latin typeface="Inter Medium" panose="02000503000000020004" pitchFamily="2" charset="0"/>
            <a:ea typeface="Inter Medium" panose="02000503000000020004" pitchFamily="2" charset="0"/>
          </a:endParaRPr>
        </a:p>
      </dgm:t>
    </dgm:pt>
    <dgm:pt modelId="{C9D629A6-51A6-4CA7-92B0-666E30DF1FD6}" type="parTrans" cxnId="{0202DA57-4029-48B4-931C-73936B03C078}">
      <dgm:prSet/>
      <dgm:spPr/>
      <dgm:t>
        <a:bodyPr/>
        <a:lstStyle/>
        <a:p>
          <a:endParaRPr lang="en-US"/>
        </a:p>
      </dgm:t>
    </dgm:pt>
    <dgm:pt modelId="{1456D4AF-1ECA-472C-96F1-53E2BE56BBD3}" type="sibTrans" cxnId="{0202DA57-4029-48B4-931C-73936B03C078}">
      <dgm:prSet/>
      <dgm:spPr/>
      <dgm:t>
        <a:bodyPr/>
        <a:lstStyle/>
        <a:p>
          <a:endParaRPr lang="en-US"/>
        </a:p>
      </dgm:t>
    </dgm:pt>
    <dgm:pt modelId="{EFBA864B-B912-4159-90AE-026C72F7FC57}">
      <dgm:prSet/>
      <dgm:spPr/>
      <dgm:t>
        <a:bodyPr/>
        <a:lstStyle/>
        <a:p>
          <a:pPr>
            <a:lnSpc>
              <a:spcPct val="100000"/>
            </a:lnSpc>
          </a:pPr>
          <a:r>
            <a:rPr lang="en-US" dirty="0"/>
            <a:t>Used in Electricity Generation: Coal is burned to heat water, producing steam, which then drives turbines connected to generators.</a:t>
          </a:r>
          <a:endParaRPr lang="en-US" b="0" i="0" dirty="0">
            <a:latin typeface="Inter Medium" panose="02000503000000020004" pitchFamily="2" charset="0"/>
            <a:ea typeface="Inter Medium" panose="02000503000000020004" pitchFamily="2" charset="0"/>
          </a:endParaRPr>
        </a:p>
      </dgm:t>
    </dgm:pt>
    <dgm:pt modelId="{0A532FBF-F2D5-4904-A261-49D65F659921}" type="parTrans" cxnId="{A62C2A9C-B45F-4CE7-BECA-958E3D4CF02C}">
      <dgm:prSet/>
      <dgm:spPr/>
      <dgm:t>
        <a:bodyPr/>
        <a:lstStyle/>
        <a:p>
          <a:endParaRPr lang="en-US"/>
        </a:p>
      </dgm:t>
    </dgm:pt>
    <dgm:pt modelId="{06A2BDDC-7B95-4F22-8CEF-400F85ED65E2}" type="sibTrans" cxnId="{A62C2A9C-B45F-4CE7-BECA-958E3D4CF02C}">
      <dgm:prSet/>
      <dgm:spPr/>
      <dgm:t>
        <a:bodyPr/>
        <a:lstStyle/>
        <a:p>
          <a:endParaRPr lang="en-US"/>
        </a:p>
      </dgm:t>
    </dgm:pt>
    <dgm:pt modelId="{57FBCE45-B9D0-478A-9356-9AA784717603}" type="pres">
      <dgm:prSet presAssocID="{E3BBADEE-9AE7-4C26-8AAB-7E552BCC27A9}" presName="root" presStyleCnt="0">
        <dgm:presLayoutVars>
          <dgm:dir/>
          <dgm:resizeHandles val="exact"/>
        </dgm:presLayoutVars>
      </dgm:prSet>
      <dgm:spPr/>
    </dgm:pt>
    <dgm:pt modelId="{93659D22-FD23-46A5-A725-51985F1F9166}" type="pres">
      <dgm:prSet presAssocID="{8893622C-450B-426A-AE0F-00B891F0B74A}" presName="compNode" presStyleCnt="0"/>
      <dgm:spPr/>
    </dgm:pt>
    <dgm:pt modelId="{EA2D7812-A261-4D2F-A53E-2CFD305F1970}" type="pres">
      <dgm:prSet presAssocID="{8893622C-450B-426A-AE0F-00B891F0B74A}" presName="bgRect" presStyleLbl="bgShp" presStyleIdx="0" presStyleCnt="2"/>
      <dgm:spPr>
        <a:solidFill>
          <a:schemeClr val="tx2">
            <a:lumMod val="25000"/>
          </a:schemeClr>
        </a:solidFill>
      </dgm:spPr>
    </dgm:pt>
    <dgm:pt modelId="{89DC5A7B-2A8B-4E9B-BFF7-30A2BED19D05}" type="pres">
      <dgm:prSet presAssocID="{8893622C-450B-426A-AE0F-00B891F0B74A}" presName="iconRect" presStyleLbl="node1" presStyleIdx="0" presStyleCnt="2"/>
      <dgm:spPr>
        <a:blipFill>
          <a:blip xmlns:r="http://schemas.openxmlformats.org/officeDocument/2006/relationships" r:embed="rId1">
            <a:biLevel thresh="25000"/>
            <a:extLst>
              <a:ext uri="{96DAC541-7B7A-43D3-8B79-37D633B846F1}">
                <asvg:svgBlip xmlns:asvg="http://schemas.microsoft.com/office/drawing/2016/SVG/main" r:embed="rId2"/>
              </a:ext>
            </a:extLst>
          </a:blip>
          <a:srcRect/>
          <a:stretch>
            <a:fillRect/>
          </a:stretch>
        </a:blipFill>
        <a:ln>
          <a:noFill/>
        </a:ln>
        <a:effectLst/>
      </dgm:spPr>
    </dgm:pt>
    <dgm:pt modelId="{B685816A-FF1E-4719-8737-C595BBCD392D}" type="pres">
      <dgm:prSet presAssocID="{8893622C-450B-426A-AE0F-00B891F0B74A}" presName="spaceRect" presStyleCnt="0"/>
      <dgm:spPr/>
    </dgm:pt>
    <dgm:pt modelId="{4E539020-013B-4AB5-9182-9F7F43E792E3}" type="pres">
      <dgm:prSet presAssocID="{8893622C-450B-426A-AE0F-00B891F0B74A}" presName="parTx" presStyleLbl="revTx" presStyleIdx="0" presStyleCnt="2">
        <dgm:presLayoutVars>
          <dgm:chMax val="0"/>
          <dgm:chPref val="0"/>
        </dgm:presLayoutVars>
      </dgm:prSet>
      <dgm:spPr/>
    </dgm:pt>
    <dgm:pt modelId="{3C852F3A-FB77-4968-8E92-A9ACCD3C882D}" type="pres">
      <dgm:prSet presAssocID="{1456D4AF-1ECA-472C-96F1-53E2BE56BBD3}" presName="sibTrans" presStyleCnt="0"/>
      <dgm:spPr/>
    </dgm:pt>
    <dgm:pt modelId="{D12C2B03-79F4-4592-AD03-BD3854F3F412}" type="pres">
      <dgm:prSet presAssocID="{EFBA864B-B912-4159-90AE-026C72F7FC57}" presName="compNode" presStyleCnt="0"/>
      <dgm:spPr/>
    </dgm:pt>
    <dgm:pt modelId="{1ECAD69A-6BD7-4DF9-8409-CC5A330EC57D}" type="pres">
      <dgm:prSet presAssocID="{EFBA864B-B912-4159-90AE-026C72F7FC57}" presName="bgRect" presStyleLbl="bgShp" presStyleIdx="1" presStyleCnt="2"/>
      <dgm:spPr>
        <a:solidFill>
          <a:schemeClr val="tx2">
            <a:lumMod val="25000"/>
          </a:schemeClr>
        </a:solidFill>
      </dgm:spPr>
    </dgm:pt>
    <dgm:pt modelId="{46A73EBA-A6F0-46C6-8B1D-119192BC3379}" type="pres">
      <dgm:prSet presAssocID="{EFBA864B-B912-4159-90AE-026C72F7FC5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9DC1FEC-0739-4402-99D9-F9D230AD5F29}" type="pres">
      <dgm:prSet presAssocID="{EFBA864B-B912-4159-90AE-026C72F7FC57}" presName="spaceRect" presStyleCnt="0"/>
      <dgm:spPr/>
    </dgm:pt>
    <dgm:pt modelId="{2B0D635F-8DFE-420C-9340-27846D813FD3}" type="pres">
      <dgm:prSet presAssocID="{EFBA864B-B912-4159-90AE-026C72F7FC57}" presName="parTx" presStyleLbl="revTx" presStyleIdx="1" presStyleCnt="2">
        <dgm:presLayoutVars>
          <dgm:chMax val="0"/>
          <dgm:chPref val="0"/>
        </dgm:presLayoutVars>
      </dgm:prSet>
      <dgm:spPr/>
    </dgm:pt>
  </dgm:ptLst>
  <dgm:cxnLst>
    <dgm:cxn modelId="{0202DA57-4029-48B4-931C-73936B03C078}" srcId="{E3BBADEE-9AE7-4C26-8AAB-7E552BCC27A9}" destId="{8893622C-450B-426A-AE0F-00B891F0B74A}" srcOrd="0" destOrd="0" parTransId="{C9D629A6-51A6-4CA7-92B0-666E30DF1FD6}" sibTransId="{1456D4AF-1ECA-472C-96F1-53E2BE56BBD3}"/>
    <dgm:cxn modelId="{7EBFF193-7803-4539-9D15-D25614EBB897}" type="presOf" srcId="{EFBA864B-B912-4159-90AE-026C72F7FC57}" destId="{2B0D635F-8DFE-420C-9340-27846D813FD3}" srcOrd="0" destOrd="0" presId="urn:microsoft.com/office/officeart/2018/2/layout/IconVerticalSolidList"/>
    <dgm:cxn modelId="{A62C2A9C-B45F-4CE7-BECA-958E3D4CF02C}" srcId="{E3BBADEE-9AE7-4C26-8AAB-7E552BCC27A9}" destId="{EFBA864B-B912-4159-90AE-026C72F7FC57}" srcOrd="1" destOrd="0" parTransId="{0A532FBF-F2D5-4904-A261-49D65F659921}" sibTransId="{06A2BDDC-7B95-4F22-8CEF-400F85ED65E2}"/>
    <dgm:cxn modelId="{A77AC4A8-8B0D-4D45-902A-B35A6C60A5BF}" type="presOf" srcId="{8893622C-450B-426A-AE0F-00B891F0B74A}" destId="{4E539020-013B-4AB5-9182-9F7F43E792E3}" srcOrd="0" destOrd="0" presId="urn:microsoft.com/office/officeart/2018/2/layout/IconVerticalSolidList"/>
    <dgm:cxn modelId="{92C534E0-A787-4527-B9B8-6BC154EEDF9B}" type="presOf" srcId="{E3BBADEE-9AE7-4C26-8AAB-7E552BCC27A9}" destId="{57FBCE45-B9D0-478A-9356-9AA784717603}" srcOrd="0" destOrd="0" presId="urn:microsoft.com/office/officeart/2018/2/layout/IconVerticalSolidList"/>
    <dgm:cxn modelId="{0F878213-1681-4F59-9998-1E9F5A31D470}" type="presParOf" srcId="{57FBCE45-B9D0-478A-9356-9AA784717603}" destId="{93659D22-FD23-46A5-A725-51985F1F9166}" srcOrd="0" destOrd="0" presId="urn:microsoft.com/office/officeart/2018/2/layout/IconVerticalSolidList"/>
    <dgm:cxn modelId="{6F1DC716-49B9-4DDB-94E6-5F75589E831C}" type="presParOf" srcId="{93659D22-FD23-46A5-A725-51985F1F9166}" destId="{EA2D7812-A261-4D2F-A53E-2CFD305F1970}" srcOrd="0" destOrd="0" presId="urn:microsoft.com/office/officeart/2018/2/layout/IconVerticalSolidList"/>
    <dgm:cxn modelId="{3A37BA86-2A5C-4569-8207-237581951377}" type="presParOf" srcId="{93659D22-FD23-46A5-A725-51985F1F9166}" destId="{89DC5A7B-2A8B-4E9B-BFF7-30A2BED19D05}" srcOrd="1" destOrd="0" presId="urn:microsoft.com/office/officeart/2018/2/layout/IconVerticalSolidList"/>
    <dgm:cxn modelId="{AF9100CC-C33F-4E62-ADE2-B090D79FC1B4}" type="presParOf" srcId="{93659D22-FD23-46A5-A725-51985F1F9166}" destId="{B685816A-FF1E-4719-8737-C595BBCD392D}" srcOrd="2" destOrd="0" presId="urn:microsoft.com/office/officeart/2018/2/layout/IconVerticalSolidList"/>
    <dgm:cxn modelId="{EC30B61D-B0DE-4964-AF66-E4B575A91D7E}" type="presParOf" srcId="{93659D22-FD23-46A5-A725-51985F1F9166}" destId="{4E539020-013B-4AB5-9182-9F7F43E792E3}" srcOrd="3" destOrd="0" presId="urn:microsoft.com/office/officeart/2018/2/layout/IconVerticalSolidList"/>
    <dgm:cxn modelId="{1D72ACD6-3578-4191-B4A1-27A068BA0F1C}" type="presParOf" srcId="{57FBCE45-B9D0-478A-9356-9AA784717603}" destId="{3C852F3A-FB77-4968-8E92-A9ACCD3C882D}" srcOrd="1" destOrd="0" presId="urn:microsoft.com/office/officeart/2018/2/layout/IconVerticalSolidList"/>
    <dgm:cxn modelId="{CA03628F-370F-4AA8-83A6-9AC5B9B5C932}" type="presParOf" srcId="{57FBCE45-B9D0-478A-9356-9AA784717603}" destId="{D12C2B03-79F4-4592-AD03-BD3854F3F412}" srcOrd="2" destOrd="0" presId="urn:microsoft.com/office/officeart/2018/2/layout/IconVerticalSolidList"/>
    <dgm:cxn modelId="{3FD4A78E-43B9-4446-8F22-2DA1C94AC6D6}" type="presParOf" srcId="{D12C2B03-79F4-4592-AD03-BD3854F3F412}" destId="{1ECAD69A-6BD7-4DF9-8409-CC5A330EC57D}" srcOrd="0" destOrd="0" presId="urn:microsoft.com/office/officeart/2018/2/layout/IconVerticalSolidList"/>
    <dgm:cxn modelId="{20D97358-183B-474F-B57A-1AA114E7E0CF}" type="presParOf" srcId="{D12C2B03-79F4-4592-AD03-BD3854F3F412}" destId="{46A73EBA-A6F0-46C6-8B1D-119192BC3379}" srcOrd="1" destOrd="0" presId="urn:microsoft.com/office/officeart/2018/2/layout/IconVerticalSolidList"/>
    <dgm:cxn modelId="{6FE02C4B-C3D2-4C7B-B242-F58F339FA8B8}" type="presParOf" srcId="{D12C2B03-79F4-4592-AD03-BD3854F3F412}" destId="{C9DC1FEC-0739-4402-99D9-F9D230AD5F29}" srcOrd="2" destOrd="0" presId="urn:microsoft.com/office/officeart/2018/2/layout/IconVerticalSolidList"/>
    <dgm:cxn modelId="{B365CE9C-9416-4B1D-91DD-9B61FABA62E9}" type="presParOf" srcId="{D12C2B03-79F4-4592-AD03-BD3854F3F412}" destId="{2B0D635F-8DFE-420C-9340-27846D813FD3}"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BBADEE-9AE7-4C26-8AAB-7E552BCC27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93622C-450B-426A-AE0F-00B891F0B74A}">
      <dgm:prSet/>
      <dgm:spPr/>
      <dgm:t>
        <a:bodyPr/>
        <a:lstStyle/>
        <a:p>
          <a:pPr>
            <a:lnSpc>
              <a:spcPct val="100000"/>
            </a:lnSpc>
          </a:pPr>
          <a:r>
            <a:rPr lang="en-US" b="1"/>
            <a:t>Renewable Energy: </a:t>
          </a:r>
          <a:r>
            <a:rPr lang="en-US"/>
            <a:t>Energy that comes from sources that can be naturally replenished, like the sun, wind, or water.</a:t>
          </a:r>
          <a:endParaRPr lang="en-US" b="0" i="0" dirty="0">
            <a:latin typeface="Inter Medium" panose="02000503000000020004" pitchFamily="2" charset="0"/>
            <a:ea typeface="Inter Medium" panose="02000503000000020004" pitchFamily="2" charset="0"/>
          </a:endParaRPr>
        </a:p>
      </dgm:t>
    </dgm:pt>
    <dgm:pt modelId="{C9D629A6-51A6-4CA7-92B0-666E30DF1FD6}" type="parTrans" cxnId="{0202DA57-4029-48B4-931C-73936B03C078}">
      <dgm:prSet/>
      <dgm:spPr/>
      <dgm:t>
        <a:bodyPr/>
        <a:lstStyle/>
        <a:p>
          <a:endParaRPr lang="en-US"/>
        </a:p>
      </dgm:t>
    </dgm:pt>
    <dgm:pt modelId="{1456D4AF-1ECA-472C-96F1-53E2BE56BBD3}" type="sibTrans" cxnId="{0202DA57-4029-48B4-931C-73936B03C078}">
      <dgm:prSet/>
      <dgm:spPr/>
      <dgm:t>
        <a:bodyPr/>
        <a:lstStyle/>
        <a:p>
          <a:endParaRPr lang="en-US"/>
        </a:p>
      </dgm:t>
    </dgm:pt>
    <dgm:pt modelId="{EFBA864B-B912-4159-90AE-026C72F7FC57}">
      <dgm:prSet/>
      <dgm:spPr/>
      <dgm:t>
        <a:bodyPr/>
        <a:lstStyle/>
        <a:p>
          <a:pPr>
            <a:lnSpc>
              <a:spcPct val="100000"/>
            </a:lnSpc>
          </a:pPr>
          <a:r>
            <a:rPr lang="en-US" dirty="0"/>
            <a:t>Used in Electricity Generation: There are various methods, such as using sunlight in solar panels or wind in wind turbines.</a:t>
          </a:r>
          <a:endParaRPr lang="en-US" b="0" i="0" dirty="0">
            <a:latin typeface="Inter Medium" panose="02000503000000020004" pitchFamily="2" charset="0"/>
            <a:ea typeface="Inter Medium" panose="02000503000000020004" pitchFamily="2" charset="0"/>
          </a:endParaRPr>
        </a:p>
      </dgm:t>
    </dgm:pt>
    <dgm:pt modelId="{0A532FBF-F2D5-4904-A261-49D65F659921}" type="parTrans" cxnId="{A62C2A9C-B45F-4CE7-BECA-958E3D4CF02C}">
      <dgm:prSet/>
      <dgm:spPr/>
      <dgm:t>
        <a:bodyPr/>
        <a:lstStyle/>
        <a:p>
          <a:endParaRPr lang="en-US"/>
        </a:p>
      </dgm:t>
    </dgm:pt>
    <dgm:pt modelId="{06A2BDDC-7B95-4F22-8CEF-400F85ED65E2}" type="sibTrans" cxnId="{A62C2A9C-B45F-4CE7-BECA-958E3D4CF02C}">
      <dgm:prSet/>
      <dgm:spPr/>
      <dgm:t>
        <a:bodyPr/>
        <a:lstStyle/>
        <a:p>
          <a:endParaRPr lang="en-US"/>
        </a:p>
      </dgm:t>
    </dgm:pt>
    <dgm:pt modelId="{57FBCE45-B9D0-478A-9356-9AA784717603}" type="pres">
      <dgm:prSet presAssocID="{E3BBADEE-9AE7-4C26-8AAB-7E552BCC27A9}" presName="root" presStyleCnt="0">
        <dgm:presLayoutVars>
          <dgm:dir/>
          <dgm:resizeHandles val="exact"/>
        </dgm:presLayoutVars>
      </dgm:prSet>
      <dgm:spPr/>
    </dgm:pt>
    <dgm:pt modelId="{93659D22-FD23-46A5-A725-51985F1F9166}" type="pres">
      <dgm:prSet presAssocID="{8893622C-450B-426A-AE0F-00B891F0B74A}" presName="compNode" presStyleCnt="0"/>
      <dgm:spPr/>
    </dgm:pt>
    <dgm:pt modelId="{EA2D7812-A261-4D2F-A53E-2CFD305F1970}" type="pres">
      <dgm:prSet presAssocID="{8893622C-450B-426A-AE0F-00B891F0B74A}" presName="bgRect" presStyleLbl="bgShp" presStyleIdx="0" presStyleCnt="2"/>
      <dgm:spPr>
        <a:solidFill>
          <a:srgbClr val="F6B907"/>
        </a:solidFill>
      </dgm:spPr>
    </dgm:pt>
    <dgm:pt modelId="{89DC5A7B-2A8B-4E9B-BFF7-30A2BED19D05}" type="pres">
      <dgm:prSet presAssocID="{8893622C-450B-426A-AE0F-00B891F0B74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Wind Turbines with solid fill"/>
        </a:ext>
      </dgm:extLst>
    </dgm:pt>
    <dgm:pt modelId="{B685816A-FF1E-4719-8737-C595BBCD392D}" type="pres">
      <dgm:prSet presAssocID="{8893622C-450B-426A-AE0F-00B891F0B74A}" presName="spaceRect" presStyleCnt="0"/>
      <dgm:spPr/>
    </dgm:pt>
    <dgm:pt modelId="{4E539020-013B-4AB5-9182-9F7F43E792E3}" type="pres">
      <dgm:prSet presAssocID="{8893622C-450B-426A-AE0F-00B891F0B74A}" presName="parTx" presStyleLbl="revTx" presStyleIdx="0" presStyleCnt="2">
        <dgm:presLayoutVars>
          <dgm:chMax val="0"/>
          <dgm:chPref val="0"/>
        </dgm:presLayoutVars>
      </dgm:prSet>
      <dgm:spPr/>
    </dgm:pt>
    <dgm:pt modelId="{3C852F3A-FB77-4968-8E92-A9ACCD3C882D}" type="pres">
      <dgm:prSet presAssocID="{1456D4AF-1ECA-472C-96F1-53E2BE56BBD3}" presName="sibTrans" presStyleCnt="0"/>
      <dgm:spPr/>
    </dgm:pt>
    <dgm:pt modelId="{D12C2B03-79F4-4592-AD03-BD3854F3F412}" type="pres">
      <dgm:prSet presAssocID="{EFBA864B-B912-4159-90AE-026C72F7FC57}" presName="compNode" presStyleCnt="0"/>
      <dgm:spPr/>
    </dgm:pt>
    <dgm:pt modelId="{1ECAD69A-6BD7-4DF9-8409-CC5A330EC57D}" type="pres">
      <dgm:prSet presAssocID="{EFBA864B-B912-4159-90AE-026C72F7FC57}" presName="bgRect" presStyleLbl="bgShp" presStyleIdx="1" presStyleCnt="2"/>
      <dgm:spPr>
        <a:solidFill>
          <a:srgbClr val="F6B907"/>
        </a:solidFill>
      </dgm:spPr>
    </dgm:pt>
    <dgm:pt modelId="{46A73EBA-A6F0-46C6-8B1D-119192BC3379}" type="pres">
      <dgm:prSet presAssocID="{EFBA864B-B912-4159-90AE-026C72F7FC5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9DC1FEC-0739-4402-99D9-F9D230AD5F29}" type="pres">
      <dgm:prSet presAssocID="{EFBA864B-B912-4159-90AE-026C72F7FC57}" presName="spaceRect" presStyleCnt="0"/>
      <dgm:spPr/>
    </dgm:pt>
    <dgm:pt modelId="{2B0D635F-8DFE-420C-9340-27846D813FD3}" type="pres">
      <dgm:prSet presAssocID="{EFBA864B-B912-4159-90AE-026C72F7FC57}" presName="parTx" presStyleLbl="revTx" presStyleIdx="1" presStyleCnt="2">
        <dgm:presLayoutVars>
          <dgm:chMax val="0"/>
          <dgm:chPref val="0"/>
        </dgm:presLayoutVars>
      </dgm:prSet>
      <dgm:spPr/>
    </dgm:pt>
  </dgm:ptLst>
  <dgm:cxnLst>
    <dgm:cxn modelId="{0202DA57-4029-48B4-931C-73936B03C078}" srcId="{E3BBADEE-9AE7-4C26-8AAB-7E552BCC27A9}" destId="{8893622C-450B-426A-AE0F-00B891F0B74A}" srcOrd="0" destOrd="0" parTransId="{C9D629A6-51A6-4CA7-92B0-666E30DF1FD6}" sibTransId="{1456D4AF-1ECA-472C-96F1-53E2BE56BBD3}"/>
    <dgm:cxn modelId="{7EBFF193-7803-4539-9D15-D25614EBB897}" type="presOf" srcId="{EFBA864B-B912-4159-90AE-026C72F7FC57}" destId="{2B0D635F-8DFE-420C-9340-27846D813FD3}" srcOrd="0" destOrd="0" presId="urn:microsoft.com/office/officeart/2018/2/layout/IconVerticalSolidList"/>
    <dgm:cxn modelId="{A62C2A9C-B45F-4CE7-BECA-958E3D4CF02C}" srcId="{E3BBADEE-9AE7-4C26-8AAB-7E552BCC27A9}" destId="{EFBA864B-B912-4159-90AE-026C72F7FC57}" srcOrd="1" destOrd="0" parTransId="{0A532FBF-F2D5-4904-A261-49D65F659921}" sibTransId="{06A2BDDC-7B95-4F22-8CEF-400F85ED65E2}"/>
    <dgm:cxn modelId="{A77AC4A8-8B0D-4D45-902A-B35A6C60A5BF}" type="presOf" srcId="{8893622C-450B-426A-AE0F-00B891F0B74A}" destId="{4E539020-013B-4AB5-9182-9F7F43E792E3}" srcOrd="0" destOrd="0" presId="urn:microsoft.com/office/officeart/2018/2/layout/IconVerticalSolidList"/>
    <dgm:cxn modelId="{92C534E0-A787-4527-B9B8-6BC154EEDF9B}" type="presOf" srcId="{E3BBADEE-9AE7-4C26-8AAB-7E552BCC27A9}" destId="{57FBCE45-B9D0-478A-9356-9AA784717603}" srcOrd="0" destOrd="0" presId="urn:microsoft.com/office/officeart/2018/2/layout/IconVerticalSolidList"/>
    <dgm:cxn modelId="{0F878213-1681-4F59-9998-1E9F5A31D470}" type="presParOf" srcId="{57FBCE45-B9D0-478A-9356-9AA784717603}" destId="{93659D22-FD23-46A5-A725-51985F1F9166}" srcOrd="0" destOrd="0" presId="urn:microsoft.com/office/officeart/2018/2/layout/IconVerticalSolidList"/>
    <dgm:cxn modelId="{6F1DC716-49B9-4DDB-94E6-5F75589E831C}" type="presParOf" srcId="{93659D22-FD23-46A5-A725-51985F1F9166}" destId="{EA2D7812-A261-4D2F-A53E-2CFD305F1970}" srcOrd="0" destOrd="0" presId="urn:microsoft.com/office/officeart/2018/2/layout/IconVerticalSolidList"/>
    <dgm:cxn modelId="{3A37BA86-2A5C-4569-8207-237581951377}" type="presParOf" srcId="{93659D22-FD23-46A5-A725-51985F1F9166}" destId="{89DC5A7B-2A8B-4E9B-BFF7-30A2BED19D05}" srcOrd="1" destOrd="0" presId="urn:microsoft.com/office/officeart/2018/2/layout/IconVerticalSolidList"/>
    <dgm:cxn modelId="{AF9100CC-C33F-4E62-ADE2-B090D79FC1B4}" type="presParOf" srcId="{93659D22-FD23-46A5-A725-51985F1F9166}" destId="{B685816A-FF1E-4719-8737-C595BBCD392D}" srcOrd="2" destOrd="0" presId="urn:microsoft.com/office/officeart/2018/2/layout/IconVerticalSolidList"/>
    <dgm:cxn modelId="{EC30B61D-B0DE-4964-AF66-E4B575A91D7E}" type="presParOf" srcId="{93659D22-FD23-46A5-A725-51985F1F9166}" destId="{4E539020-013B-4AB5-9182-9F7F43E792E3}" srcOrd="3" destOrd="0" presId="urn:microsoft.com/office/officeart/2018/2/layout/IconVerticalSolidList"/>
    <dgm:cxn modelId="{1D72ACD6-3578-4191-B4A1-27A068BA0F1C}" type="presParOf" srcId="{57FBCE45-B9D0-478A-9356-9AA784717603}" destId="{3C852F3A-FB77-4968-8E92-A9ACCD3C882D}" srcOrd="1" destOrd="0" presId="urn:microsoft.com/office/officeart/2018/2/layout/IconVerticalSolidList"/>
    <dgm:cxn modelId="{CA03628F-370F-4AA8-83A6-9AC5B9B5C932}" type="presParOf" srcId="{57FBCE45-B9D0-478A-9356-9AA784717603}" destId="{D12C2B03-79F4-4592-AD03-BD3854F3F412}" srcOrd="2" destOrd="0" presId="urn:microsoft.com/office/officeart/2018/2/layout/IconVerticalSolidList"/>
    <dgm:cxn modelId="{3FD4A78E-43B9-4446-8F22-2DA1C94AC6D6}" type="presParOf" srcId="{D12C2B03-79F4-4592-AD03-BD3854F3F412}" destId="{1ECAD69A-6BD7-4DF9-8409-CC5A330EC57D}" srcOrd="0" destOrd="0" presId="urn:microsoft.com/office/officeart/2018/2/layout/IconVerticalSolidList"/>
    <dgm:cxn modelId="{20D97358-183B-474F-B57A-1AA114E7E0CF}" type="presParOf" srcId="{D12C2B03-79F4-4592-AD03-BD3854F3F412}" destId="{46A73EBA-A6F0-46C6-8B1D-119192BC3379}" srcOrd="1" destOrd="0" presId="urn:microsoft.com/office/officeart/2018/2/layout/IconVerticalSolidList"/>
    <dgm:cxn modelId="{6FE02C4B-C3D2-4C7B-B242-F58F339FA8B8}" type="presParOf" srcId="{D12C2B03-79F4-4592-AD03-BD3854F3F412}" destId="{C9DC1FEC-0739-4402-99D9-F9D230AD5F29}" srcOrd="2" destOrd="0" presId="urn:microsoft.com/office/officeart/2018/2/layout/IconVerticalSolidList"/>
    <dgm:cxn modelId="{B365CE9C-9416-4B1D-91DD-9B61FABA62E9}" type="presParOf" srcId="{D12C2B03-79F4-4592-AD03-BD3854F3F412}" destId="{2B0D635F-8DFE-420C-9340-27846D813FD3}"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BBADEE-9AE7-4C26-8AAB-7E552BCC27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93622C-450B-426A-AE0F-00B891F0B74A}">
      <dgm:prSet/>
      <dgm:spPr/>
      <dgm:t>
        <a:bodyPr/>
        <a:lstStyle/>
        <a:p>
          <a:pPr>
            <a:lnSpc>
              <a:spcPct val="100000"/>
            </a:lnSpc>
          </a:pPr>
          <a:r>
            <a:rPr lang="en-US" b="1" dirty="0"/>
            <a:t>Nuclear Power</a:t>
          </a:r>
          <a:r>
            <a:rPr lang="en-US" dirty="0"/>
            <a:t>: Energy released from reactions in the nucleus of an atom, usually through the process of nuclear fission.</a:t>
          </a:r>
          <a:endParaRPr lang="en-US" b="0" i="0" dirty="0">
            <a:latin typeface="Inter Medium" panose="02000503000000020004" pitchFamily="2" charset="0"/>
            <a:ea typeface="Inter Medium" panose="02000503000000020004" pitchFamily="2" charset="0"/>
          </a:endParaRPr>
        </a:p>
      </dgm:t>
    </dgm:pt>
    <dgm:pt modelId="{C9D629A6-51A6-4CA7-92B0-666E30DF1FD6}" type="parTrans" cxnId="{0202DA57-4029-48B4-931C-73936B03C078}">
      <dgm:prSet/>
      <dgm:spPr/>
      <dgm:t>
        <a:bodyPr/>
        <a:lstStyle/>
        <a:p>
          <a:endParaRPr lang="en-US"/>
        </a:p>
      </dgm:t>
    </dgm:pt>
    <dgm:pt modelId="{1456D4AF-1ECA-472C-96F1-53E2BE56BBD3}" type="sibTrans" cxnId="{0202DA57-4029-48B4-931C-73936B03C078}">
      <dgm:prSet/>
      <dgm:spPr/>
      <dgm:t>
        <a:bodyPr/>
        <a:lstStyle/>
        <a:p>
          <a:endParaRPr lang="en-US"/>
        </a:p>
      </dgm:t>
    </dgm:pt>
    <dgm:pt modelId="{EFBA864B-B912-4159-90AE-026C72F7FC57}">
      <dgm:prSet/>
      <dgm:spPr/>
      <dgm:t>
        <a:bodyPr/>
        <a:lstStyle/>
        <a:p>
          <a:pPr>
            <a:lnSpc>
              <a:spcPct val="100000"/>
            </a:lnSpc>
          </a:pPr>
          <a:r>
            <a:rPr lang="en-US" dirty="0"/>
            <a:t>Used in Electricity Generation: In nuclear power plants, reactions heat water to produce steam, which then drives turbines.</a:t>
          </a:r>
          <a:endParaRPr lang="en-US" b="0" i="0" dirty="0">
            <a:latin typeface="Inter Medium" panose="02000503000000020004" pitchFamily="2" charset="0"/>
            <a:ea typeface="Inter Medium" panose="02000503000000020004" pitchFamily="2" charset="0"/>
          </a:endParaRPr>
        </a:p>
      </dgm:t>
    </dgm:pt>
    <dgm:pt modelId="{0A532FBF-F2D5-4904-A261-49D65F659921}" type="parTrans" cxnId="{A62C2A9C-B45F-4CE7-BECA-958E3D4CF02C}">
      <dgm:prSet/>
      <dgm:spPr/>
      <dgm:t>
        <a:bodyPr/>
        <a:lstStyle/>
        <a:p>
          <a:endParaRPr lang="en-US"/>
        </a:p>
      </dgm:t>
    </dgm:pt>
    <dgm:pt modelId="{06A2BDDC-7B95-4F22-8CEF-400F85ED65E2}" type="sibTrans" cxnId="{A62C2A9C-B45F-4CE7-BECA-958E3D4CF02C}">
      <dgm:prSet/>
      <dgm:spPr/>
      <dgm:t>
        <a:bodyPr/>
        <a:lstStyle/>
        <a:p>
          <a:endParaRPr lang="en-US"/>
        </a:p>
      </dgm:t>
    </dgm:pt>
    <dgm:pt modelId="{57FBCE45-B9D0-478A-9356-9AA784717603}" type="pres">
      <dgm:prSet presAssocID="{E3BBADEE-9AE7-4C26-8AAB-7E552BCC27A9}" presName="root" presStyleCnt="0">
        <dgm:presLayoutVars>
          <dgm:dir/>
          <dgm:resizeHandles val="exact"/>
        </dgm:presLayoutVars>
      </dgm:prSet>
      <dgm:spPr/>
    </dgm:pt>
    <dgm:pt modelId="{93659D22-FD23-46A5-A725-51985F1F9166}" type="pres">
      <dgm:prSet presAssocID="{8893622C-450B-426A-AE0F-00B891F0B74A}" presName="compNode" presStyleCnt="0"/>
      <dgm:spPr/>
    </dgm:pt>
    <dgm:pt modelId="{EA2D7812-A261-4D2F-A53E-2CFD305F1970}" type="pres">
      <dgm:prSet presAssocID="{8893622C-450B-426A-AE0F-00B891F0B74A}" presName="bgRect" presStyleLbl="bgShp" presStyleIdx="0" presStyleCnt="2"/>
      <dgm:spPr>
        <a:solidFill>
          <a:srgbClr val="B50EE0"/>
        </a:solidFill>
      </dgm:spPr>
    </dgm:pt>
    <dgm:pt modelId="{89DC5A7B-2A8B-4E9B-BFF7-30A2BED19D05}" type="pres">
      <dgm:prSet presAssocID="{8893622C-450B-426A-AE0F-00B891F0B74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Atom with solid fill"/>
        </a:ext>
      </dgm:extLst>
    </dgm:pt>
    <dgm:pt modelId="{B685816A-FF1E-4719-8737-C595BBCD392D}" type="pres">
      <dgm:prSet presAssocID="{8893622C-450B-426A-AE0F-00B891F0B74A}" presName="spaceRect" presStyleCnt="0"/>
      <dgm:spPr/>
    </dgm:pt>
    <dgm:pt modelId="{4E539020-013B-4AB5-9182-9F7F43E792E3}" type="pres">
      <dgm:prSet presAssocID="{8893622C-450B-426A-AE0F-00B891F0B74A}" presName="parTx" presStyleLbl="revTx" presStyleIdx="0" presStyleCnt="2">
        <dgm:presLayoutVars>
          <dgm:chMax val="0"/>
          <dgm:chPref val="0"/>
        </dgm:presLayoutVars>
      </dgm:prSet>
      <dgm:spPr/>
    </dgm:pt>
    <dgm:pt modelId="{3C852F3A-FB77-4968-8E92-A9ACCD3C882D}" type="pres">
      <dgm:prSet presAssocID="{1456D4AF-1ECA-472C-96F1-53E2BE56BBD3}" presName="sibTrans" presStyleCnt="0"/>
      <dgm:spPr/>
    </dgm:pt>
    <dgm:pt modelId="{D12C2B03-79F4-4592-AD03-BD3854F3F412}" type="pres">
      <dgm:prSet presAssocID="{EFBA864B-B912-4159-90AE-026C72F7FC57}" presName="compNode" presStyleCnt="0"/>
      <dgm:spPr/>
    </dgm:pt>
    <dgm:pt modelId="{1ECAD69A-6BD7-4DF9-8409-CC5A330EC57D}" type="pres">
      <dgm:prSet presAssocID="{EFBA864B-B912-4159-90AE-026C72F7FC57}" presName="bgRect" presStyleLbl="bgShp" presStyleIdx="1" presStyleCnt="2"/>
      <dgm:spPr>
        <a:solidFill>
          <a:srgbClr val="B50EE0"/>
        </a:solidFill>
      </dgm:spPr>
    </dgm:pt>
    <dgm:pt modelId="{46A73EBA-A6F0-46C6-8B1D-119192BC3379}" type="pres">
      <dgm:prSet presAssocID="{EFBA864B-B912-4159-90AE-026C72F7FC5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9DC1FEC-0739-4402-99D9-F9D230AD5F29}" type="pres">
      <dgm:prSet presAssocID="{EFBA864B-B912-4159-90AE-026C72F7FC57}" presName="spaceRect" presStyleCnt="0"/>
      <dgm:spPr/>
    </dgm:pt>
    <dgm:pt modelId="{2B0D635F-8DFE-420C-9340-27846D813FD3}" type="pres">
      <dgm:prSet presAssocID="{EFBA864B-B912-4159-90AE-026C72F7FC57}" presName="parTx" presStyleLbl="revTx" presStyleIdx="1" presStyleCnt="2">
        <dgm:presLayoutVars>
          <dgm:chMax val="0"/>
          <dgm:chPref val="0"/>
        </dgm:presLayoutVars>
      </dgm:prSet>
      <dgm:spPr/>
    </dgm:pt>
  </dgm:ptLst>
  <dgm:cxnLst>
    <dgm:cxn modelId="{0202DA57-4029-48B4-931C-73936B03C078}" srcId="{E3BBADEE-9AE7-4C26-8AAB-7E552BCC27A9}" destId="{8893622C-450B-426A-AE0F-00B891F0B74A}" srcOrd="0" destOrd="0" parTransId="{C9D629A6-51A6-4CA7-92B0-666E30DF1FD6}" sibTransId="{1456D4AF-1ECA-472C-96F1-53E2BE56BBD3}"/>
    <dgm:cxn modelId="{7EBFF193-7803-4539-9D15-D25614EBB897}" type="presOf" srcId="{EFBA864B-B912-4159-90AE-026C72F7FC57}" destId="{2B0D635F-8DFE-420C-9340-27846D813FD3}" srcOrd="0" destOrd="0" presId="urn:microsoft.com/office/officeart/2018/2/layout/IconVerticalSolidList"/>
    <dgm:cxn modelId="{A62C2A9C-B45F-4CE7-BECA-958E3D4CF02C}" srcId="{E3BBADEE-9AE7-4C26-8AAB-7E552BCC27A9}" destId="{EFBA864B-B912-4159-90AE-026C72F7FC57}" srcOrd="1" destOrd="0" parTransId="{0A532FBF-F2D5-4904-A261-49D65F659921}" sibTransId="{06A2BDDC-7B95-4F22-8CEF-400F85ED65E2}"/>
    <dgm:cxn modelId="{A77AC4A8-8B0D-4D45-902A-B35A6C60A5BF}" type="presOf" srcId="{8893622C-450B-426A-AE0F-00B891F0B74A}" destId="{4E539020-013B-4AB5-9182-9F7F43E792E3}" srcOrd="0" destOrd="0" presId="urn:microsoft.com/office/officeart/2018/2/layout/IconVerticalSolidList"/>
    <dgm:cxn modelId="{92C534E0-A787-4527-B9B8-6BC154EEDF9B}" type="presOf" srcId="{E3BBADEE-9AE7-4C26-8AAB-7E552BCC27A9}" destId="{57FBCE45-B9D0-478A-9356-9AA784717603}" srcOrd="0" destOrd="0" presId="urn:microsoft.com/office/officeart/2018/2/layout/IconVerticalSolidList"/>
    <dgm:cxn modelId="{0F878213-1681-4F59-9998-1E9F5A31D470}" type="presParOf" srcId="{57FBCE45-B9D0-478A-9356-9AA784717603}" destId="{93659D22-FD23-46A5-A725-51985F1F9166}" srcOrd="0" destOrd="0" presId="urn:microsoft.com/office/officeart/2018/2/layout/IconVerticalSolidList"/>
    <dgm:cxn modelId="{6F1DC716-49B9-4DDB-94E6-5F75589E831C}" type="presParOf" srcId="{93659D22-FD23-46A5-A725-51985F1F9166}" destId="{EA2D7812-A261-4D2F-A53E-2CFD305F1970}" srcOrd="0" destOrd="0" presId="urn:microsoft.com/office/officeart/2018/2/layout/IconVerticalSolidList"/>
    <dgm:cxn modelId="{3A37BA86-2A5C-4569-8207-237581951377}" type="presParOf" srcId="{93659D22-FD23-46A5-A725-51985F1F9166}" destId="{89DC5A7B-2A8B-4E9B-BFF7-30A2BED19D05}" srcOrd="1" destOrd="0" presId="urn:microsoft.com/office/officeart/2018/2/layout/IconVerticalSolidList"/>
    <dgm:cxn modelId="{AF9100CC-C33F-4E62-ADE2-B090D79FC1B4}" type="presParOf" srcId="{93659D22-FD23-46A5-A725-51985F1F9166}" destId="{B685816A-FF1E-4719-8737-C595BBCD392D}" srcOrd="2" destOrd="0" presId="urn:microsoft.com/office/officeart/2018/2/layout/IconVerticalSolidList"/>
    <dgm:cxn modelId="{EC30B61D-B0DE-4964-AF66-E4B575A91D7E}" type="presParOf" srcId="{93659D22-FD23-46A5-A725-51985F1F9166}" destId="{4E539020-013B-4AB5-9182-9F7F43E792E3}" srcOrd="3" destOrd="0" presId="urn:microsoft.com/office/officeart/2018/2/layout/IconVerticalSolidList"/>
    <dgm:cxn modelId="{1D72ACD6-3578-4191-B4A1-27A068BA0F1C}" type="presParOf" srcId="{57FBCE45-B9D0-478A-9356-9AA784717603}" destId="{3C852F3A-FB77-4968-8E92-A9ACCD3C882D}" srcOrd="1" destOrd="0" presId="urn:microsoft.com/office/officeart/2018/2/layout/IconVerticalSolidList"/>
    <dgm:cxn modelId="{CA03628F-370F-4AA8-83A6-9AC5B9B5C932}" type="presParOf" srcId="{57FBCE45-B9D0-478A-9356-9AA784717603}" destId="{D12C2B03-79F4-4592-AD03-BD3854F3F412}" srcOrd="2" destOrd="0" presId="urn:microsoft.com/office/officeart/2018/2/layout/IconVerticalSolidList"/>
    <dgm:cxn modelId="{3FD4A78E-43B9-4446-8F22-2DA1C94AC6D6}" type="presParOf" srcId="{D12C2B03-79F4-4592-AD03-BD3854F3F412}" destId="{1ECAD69A-6BD7-4DF9-8409-CC5A330EC57D}" srcOrd="0" destOrd="0" presId="urn:microsoft.com/office/officeart/2018/2/layout/IconVerticalSolidList"/>
    <dgm:cxn modelId="{20D97358-183B-474F-B57A-1AA114E7E0CF}" type="presParOf" srcId="{D12C2B03-79F4-4592-AD03-BD3854F3F412}" destId="{46A73EBA-A6F0-46C6-8B1D-119192BC3379}" srcOrd="1" destOrd="0" presId="urn:microsoft.com/office/officeart/2018/2/layout/IconVerticalSolidList"/>
    <dgm:cxn modelId="{6FE02C4B-C3D2-4C7B-B242-F58F339FA8B8}" type="presParOf" srcId="{D12C2B03-79F4-4592-AD03-BD3854F3F412}" destId="{C9DC1FEC-0739-4402-99D9-F9D230AD5F29}" srcOrd="2" destOrd="0" presId="urn:microsoft.com/office/officeart/2018/2/layout/IconVerticalSolidList"/>
    <dgm:cxn modelId="{B365CE9C-9416-4B1D-91DD-9B61FABA62E9}" type="presParOf" srcId="{D12C2B03-79F4-4592-AD03-BD3854F3F412}" destId="{2B0D635F-8DFE-420C-9340-27846D813FD3}"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7812-A261-4D2F-A53E-2CFD305F1970}">
      <dsp:nvSpPr>
        <dsp:cNvPr id="0" name=""/>
        <dsp:cNvSpPr/>
      </dsp:nvSpPr>
      <dsp:spPr>
        <a:xfrm>
          <a:off x="0" y="830563"/>
          <a:ext cx="12839041" cy="1533347"/>
        </a:xfrm>
        <a:prstGeom prst="roundRect">
          <a:avLst>
            <a:gd name="adj" fmla="val 10000"/>
          </a:avLst>
        </a:prstGeom>
        <a:solidFill>
          <a:schemeClr val="tx1">
            <a:lumMod val="85000"/>
            <a:lumOff val="15000"/>
          </a:schemeClr>
        </a:solidFill>
        <a:ln>
          <a:noFill/>
        </a:ln>
        <a:effectLst/>
      </dsp:spPr>
      <dsp:style>
        <a:lnRef idx="0">
          <a:scrgbClr r="0" g="0" b="0"/>
        </a:lnRef>
        <a:fillRef idx="1">
          <a:scrgbClr r="0" g="0" b="0"/>
        </a:fillRef>
        <a:effectRef idx="0">
          <a:scrgbClr r="0" g="0" b="0"/>
        </a:effectRef>
        <a:fontRef idx="minor"/>
      </dsp:style>
    </dsp:sp>
    <dsp:sp modelId="{89DC5A7B-2A8B-4E9B-BFF7-30A2BED19D05}">
      <dsp:nvSpPr>
        <dsp:cNvPr id="0" name=""/>
        <dsp:cNvSpPr/>
      </dsp:nvSpPr>
      <dsp:spPr>
        <a:xfrm>
          <a:off x="463837" y="1175566"/>
          <a:ext cx="843340" cy="8433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39020-013B-4AB5-9182-9F7F43E792E3}">
      <dsp:nvSpPr>
        <dsp:cNvPr id="0" name=""/>
        <dsp:cNvSpPr/>
      </dsp:nvSpPr>
      <dsp:spPr>
        <a:xfrm>
          <a:off x="1771015" y="830563"/>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b="1" i="0" kern="1200" dirty="0">
              <a:latin typeface="Inter" panose="020B0502030000000004" pitchFamily="34" charset="0"/>
              <a:ea typeface="Inter" panose="020B0502030000000004" pitchFamily="34" charset="0"/>
            </a:rPr>
            <a:t>Petroleum: </a:t>
          </a:r>
          <a:r>
            <a:rPr lang="en-US" sz="2500" b="0" i="0" kern="1200" dirty="0">
              <a:latin typeface="Inter Medium" panose="02000503000000020004" pitchFamily="2" charset="0"/>
              <a:ea typeface="Inter Medium" panose="02000503000000020004" pitchFamily="2" charset="0"/>
            </a:rPr>
            <a:t>(Oil): a thick, black liquid found beneath the Earth's surface. It is a type of fossil fuel.</a:t>
          </a:r>
        </a:p>
      </dsp:txBody>
      <dsp:txXfrm>
        <a:off x="1771015" y="830563"/>
        <a:ext cx="11068025" cy="1533347"/>
      </dsp:txXfrm>
    </dsp:sp>
    <dsp:sp modelId="{1ECAD69A-6BD7-4DF9-8409-CC5A330EC57D}">
      <dsp:nvSpPr>
        <dsp:cNvPr id="0" name=""/>
        <dsp:cNvSpPr/>
      </dsp:nvSpPr>
      <dsp:spPr>
        <a:xfrm>
          <a:off x="0" y="2747246"/>
          <a:ext cx="12839041" cy="1533347"/>
        </a:xfrm>
        <a:prstGeom prst="roundRect">
          <a:avLst>
            <a:gd name="adj" fmla="val 10000"/>
          </a:avLst>
        </a:prstGeom>
        <a:solidFill>
          <a:schemeClr val="tx1">
            <a:lumMod val="85000"/>
            <a:lumOff val="15000"/>
          </a:schemeClr>
        </a:solidFill>
        <a:ln>
          <a:noFill/>
        </a:ln>
        <a:effectLst/>
      </dsp:spPr>
      <dsp:style>
        <a:lnRef idx="0">
          <a:scrgbClr r="0" g="0" b="0"/>
        </a:lnRef>
        <a:fillRef idx="1">
          <a:scrgbClr r="0" g="0" b="0"/>
        </a:fillRef>
        <a:effectRef idx="0">
          <a:scrgbClr r="0" g="0" b="0"/>
        </a:effectRef>
        <a:fontRef idx="minor"/>
      </dsp:style>
    </dsp:sp>
    <dsp:sp modelId="{46A73EBA-A6F0-46C6-8B1D-119192BC3379}">
      <dsp:nvSpPr>
        <dsp:cNvPr id="0" name=""/>
        <dsp:cNvSpPr/>
      </dsp:nvSpPr>
      <dsp:spPr>
        <a:xfrm>
          <a:off x="463837" y="3092249"/>
          <a:ext cx="843340" cy="8433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D635F-8DFE-420C-9340-27846D813FD3}">
      <dsp:nvSpPr>
        <dsp:cNvPr id="0" name=""/>
        <dsp:cNvSpPr/>
      </dsp:nvSpPr>
      <dsp:spPr>
        <a:xfrm>
          <a:off x="1771015" y="2747246"/>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kern="1200" dirty="0"/>
            <a:t>Used in Electricity Generation: Petroleum is burned to heat water, producing steam, which then drives turbines connected to generators.</a:t>
          </a:r>
          <a:endParaRPr lang="en-US" sz="2500" b="0" i="0" kern="1200" dirty="0">
            <a:latin typeface="Inter Medium" panose="02000503000000020004" pitchFamily="2" charset="0"/>
            <a:ea typeface="Inter Medium" panose="02000503000000020004" pitchFamily="2" charset="0"/>
          </a:endParaRPr>
        </a:p>
      </dsp:txBody>
      <dsp:txXfrm>
        <a:off x="1771015" y="2747246"/>
        <a:ext cx="11068025" cy="1533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7812-A261-4D2F-A53E-2CFD305F1970}">
      <dsp:nvSpPr>
        <dsp:cNvPr id="0" name=""/>
        <dsp:cNvSpPr/>
      </dsp:nvSpPr>
      <dsp:spPr>
        <a:xfrm>
          <a:off x="0" y="830563"/>
          <a:ext cx="12839041" cy="1533347"/>
        </a:xfrm>
        <a:prstGeom prst="roundRect">
          <a:avLst>
            <a:gd name="adj" fmla="val 10000"/>
          </a:avLst>
        </a:prstGeom>
        <a:solidFill>
          <a:srgbClr val="139CEC"/>
        </a:solidFill>
        <a:ln>
          <a:noFill/>
        </a:ln>
        <a:effectLst/>
      </dsp:spPr>
      <dsp:style>
        <a:lnRef idx="0">
          <a:scrgbClr r="0" g="0" b="0"/>
        </a:lnRef>
        <a:fillRef idx="1">
          <a:scrgbClr r="0" g="0" b="0"/>
        </a:fillRef>
        <a:effectRef idx="0">
          <a:scrgbClr r="0" g="0" b="0"/>
        </a:effectRef>
        <a:fontRef idx="minor"/>
      </dsp:style>
    </dsp:sp>
    <dsp:sp modelId="{89DC5A7B-2A8B-4E9B-BFF7-30A2BED19D05}">
      <dsp:nvSpPr>
        <dsp:cNvPr id="0" name=""/>
        <dsp:cNvSpPr/>
      </dsp:nvSpPr>
      <dsp:spPr>
        <a:xfrm>
          <a:off x="463837" y="1175566"/>
          <a:ext cx="843340" cy="8433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39020-013B-4AB5-9182-9F7F43E792E3}">
      <dsp:nvSpPr>
        <dsp:cNvPr id="0" name=""/>
        <dsp:cNvSpPr/>
      </dsp:nvSpPr>
      <dsp:spPr>
        <a:xfrm>
          <a:off x="1771015" y="830563"/>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b="1" kern="1200" dirty="0"/>
            <a:t>Natural Gas</a:t>
          </a:r>
          <a:r>
            <a:rPr lang="en-US" sz="2500" kern="1200" dirty="0"/>
            <a:t>: A flammable gas, mainly methane, found beneath the Earth's surface. It is a type of fossil fuel.</a:t>
          </a:r>
          <a:endParaRPr lang="en-US" sz="2500" b="0" i="0" kern="1200" dirty="0">
            <a:latin typeface="Inter Medium" panose="02000503000000020004" pitchFamily="2" charset="0"/>
            <a:ea typeface="Inter Medium" panose="02000503000000020004" pitchFamily="2" charset="0"/>
          </a:endParaRPr>
        </a:p>
      </dsp:txBody>
      <dsp:txXfrm>
        <a:off x="1771015" y="830563"/>
        <a:ext cx="11068025" cy="1533347"/>
      </dsp:txXfrm>
    </dsp:sp>
    <dsp:sp modelId="{1ECAD69A-6BD7-4DF9-8409-CC5A330EC57D}">
      <dsp:nvSpPr>
        <dsp:cNvPr id="0" name=""/>
        <dsp:cNvSpPr/>
      </dsp:nvSpPr>
      <dsp:spPr>
        <a:xfrm>
          <a:off x="0" y="2747246"/>
          <a:ext cx="12839041" cy="1533347"/>
        </a:xfrm>
        <a:prstGeom prst="roundRect">
          <a:avLst>
            <a:gd name="adj" fmla="val 10000"/>
          </a:avLst>
        </a:prstGeom>
        <a:solidFill>
          <a:srgbClr val="139CEC"/>
        </a:solidFill>
        <a:ln>
          <a:noFill/>
        </a:ln>
        <a:effectLst/>
      </dsp:spPr>
      <dsp:style>
        <a:lnRef idx="0">
          <a:scrgbClr r="0" g="0" b="0"/>
        </a:lnRef>
        <a:fillRef idx="1">
          <a:scrgbClr r="0" g="0" b="0"/>
        </a:fillRef>
        <a:effectRef idx="0">
          <a:scrgbClr r="0" g="0" b="0"/>
        </a:effectRef>
        <a:fontRef idx="minor"/>
      </dsp:style>
    </dsp:sp>
    <dsp:sp modelId="{46A73EBA-A6F0-46C6-8B1D-119192BC3379}">
      <dsp:nvSpPr>
        <dsp:cNvPr id="0" name=""/>
        <dsp:cNvSpPr/>
      </dsp:nvSpPr>
      <dsp:spPr>
        <a:xfrm>
          <a:off x="463837" y="3092249"/>
          <a:ext cx="843340" cy="8433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D635F-8DFE-420C-9340-27846D813FD3}">
      <dsp:nvSpPr>
        <dsp:cNvPr id="0" name=""/>
        <dsp:cNvSpPr/>
      </dsp:nvSpPr>
      <dsp:spPr>
        <a:xfrm>
          <a:off x="1771015" y="2747246"/>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kern="1200" dirty="0"/>
            <a:t>Used in Electricity Generation: Natural gas is burned in turbines to produce steam, which then drives generators to produce electricity.</a:t>
          </a:r>
          <a:endParaRPr lang="en-US" sz="2500" b="0" i="0" kern="1200" dirty="0">
            <a:latin typeface="Inter Medium" panose="02000503000000020004" pitchFamily="2" charset="0"/>
            <a:ea typeface="Inter Medium" panose="02000503000000020004" pitchFamily="2" charset="0"/>
          </a:endParaRPr>
        </a:p>
      </dsp:txBody>
      <dsp:txXfrm>
        <a:off x="1771015" y="2747246"/>
        <a:ext cx="11068025" cy="1533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7812-A261-4D2F-A53E-2CFD305F1970}">
      <dsp:nvSpPr>
        <dsp:cNvPr id="0" name=""/>
        <dsp:cNvSpPr/>
      </dsp:nvSpPr>
      <dsp:spPr>
        <a:xfrm>
          <a:off x="0" y="830563"/>
          <a:ext cx="12839041" cy="1533347"/>
        </a:xfrm>
        <a:prstGeom prst="roundRect">
          <a:avLst>
            <a:gd name="adj" fmla="val 10000"/>
          </a:avLst>
        </a:prstGeom>
        <a:solidFill>
          <a:schemeClr val="tx2">
            <a:lumMod val="25000"/>
          </a:schemeClr>
        </a:solidFill>
        <a:ln>
          <a:noFill/>
        </a:ln>
        <a:effectLst/>
      </dsp:spPr>
      <dsp:style>
        <a:lnRef idx="0">
          <a:scrgbClr r="0" g="0" b="0"/>
        </a:lnRef>
        <a:fillRef idx="1">
          <a:scrgbClr r="0" g="0" b="0"/>
        </a:fillRef>
        <a:effectRef idx="0">
          <a:scrgbClr r="0" g="0" b="0"/>
        </a:effectRef>
        <a:fontRef idx="minor"/>
      </dsp:style>
    </dsp:sp>
    <dsp:sp modelId="{89DC5A7B-2A8B-4E9B-BFF7-30A2BED19D05}">
      <dsp:nvSpPr>
        <dsp:cNvPr id="0" name=""/>
        <dsp:cNvSpPr/>
      </dsp:nvSpPr>
      <dsp:spPr>
        <a:xfrm>
          <a:off x="463837" y="1175566"/>
          <a:ext cx="843340" cy="843340"/>
        </a:xfrm>
        <a:prstGeom prst="rect">
          <a:avLst/>
        </a:prstGeom>
        <a:blipFill>
          <a:blip xmlns:r="http://schemas.openxmlformats.org/officeDocument/2006/relationships" r:embed="rId1">
            <a:biLevel thresh="25000"/>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39020-013B-4AB5-9182-9F7F43E792E3}">
      <dsp:nvSpPr>
        <dsp:cNvPr id="0" name=""/>
        <dsp:cNvSpPr/>
      </dsp:nvSpPr>
      <dsp:spPr>
        <a:xfrm>
          <a:off x="1771015" y="830563"/>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b="1" kern="1200" dirty="0">
              <a:ln>
                <a:noFill/>
              </a:ln>
              <a:effectLst/>
              <a:latin typeface="Calibri" panose="020F0502020204030204" pitchFamily="34" charset="0"/>
            </a:rPr>
            <a:t>Coal</a:t>
          </a:r>
          <a:r>
            <a:rPr lang="en-US" sz="2500" kern="1200" dirty="0">
              <a:ln>
                <a:noFill/>
              </a:ln>
              <a:effectLst/>
              <a:latin typeface="Calibri" panose="020F0502020204030204" pitchFamily="34" charset="0"/>
            </a:rPr>
            <a:t>: A black or brown rock, primarily composed of carbon, found beneath the Earth. It is a type of fossil fuel.</a:t>
          </a:r>
          <a:endParaRPr lang="en-US" sz="2500" b="0" i="0" kern="1200" dirty="0">
            <a:latin typeface="Inter Medium" panose="02000503000000020004" pitchFamily="2" charset="0"/>
            <a:ea typeface="Inter Medium" panose="02000503000000020004" pitchFamily="2" charset="0"/>
          </a:endParaRPr>
        </a:p>
      </dsp:txBody>
      <dsp:txXfrm>
        <a:off x="1771015" y="830563"/>
        <a:ext cx="11068025" cy="1533347"/>
      </dsp:txXfrm>
    </dsp:sp>
    <dsp:sp modelId="{1ECAD69A-6BD7-4DF9-8409-CC5A330EC57D}">
      <dsp:nvSpPr>
        <dsp:cNvPr id="0" name=""/>
        <dsp:cNvSpPr/>
      </dsp:nvSpPr>
      <dsp:spPr>
        <a:xfrm>
          <a:off x="0" y="2747246"/>
          <a:ext cx="12839041" cy="1533347"/>
        </a:xfrm>
        <a:prstGeom prst="roundRect">
          <a:avLst>
            <a:gd name="adj" fmla="val 10000"/>
          </a:avLst>
        </a:prstGeom>
        <a:solidFill>
          <a:schemeClr val="tx2">
            <a:lumMod val="25000"/>
          </a:schemeClr>
        </a:solidFill>
        <a:ln>
          <a:noFill/>
        </a:ln>
        <a:effectLst/>
      </dsp:spPr>
      <dsp:style>
        <a:lnRef idx="0">
          <a:scrgbClr r="0" g="0" b="0"/>
        </a:lnRef>
        <a:fillRef idx="1">
          <a:scrgbClr r="0" g="0" b="0"/>
        </a:fillRef>
        <a:effectRef idx="0">
          <a:scrgbClr r="0" g="0" b="0"/>
        </a:effectRef>
        <a:fontRef idx="minor"/>
      </dsp:style>
    </dsp:sp>
    <dsp:sp modelId="{46A73EBA-A6F0-46C6-8B1D-119192BC3379}">
      <dsp:nvSpPr>
        <dsp:cNvPr id="0" name=""/>
        <dsp:cNvSpPr/>
      </dsp:nvSpPr>
      <dsp:spPr>
        <a:xfrm>
          <a:off x="463837" y="3092249"/>
          <a:ext cx="843340" cy="8433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D635F-8DFE-420C-9340-27846D813FD3}">
      <dsp:nvSpPr>
        <dsp:cNvPr id="0" name=""/>
        <dsp:cNvSpPr/>
      </dsp:nvSpPr>
      <dsp:spPr>
        <a:xfrm>
          <a:off x="1771015" y="2747246"/>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kern="1200" dirty="0"/>
            <a:t>Used in Electricity Generation: Coal is burned to heat water, producing steam, which then drives turbines connected to generators.</a:t>
          </a:r>
          <a:endParaRPr lang="en-US" sz="2500" b="0" i="0" kern="1200" dirty="0">
            <a:latin typeface="Inter Medium" panose="02000503000000020004" pitchFamily="2" charset="0"/>
            <a:ea typeface="Inter Medium" panose="02000503000000020004" pitchFamily="2" charset="0"/>
          </a:endParaRPr>
        </a:p>
      </dsp:txBody>
      <dsp:txXfrm>
        <a:off x="1771015" y="2747246"/>
        <a:ext cx="11068025" cy="15333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7812-A261-4D2F-A53E-2CFD305F1970}">
      <dsp:nvSpPr>
        <dsp:cNvPr id="0" name=""/>
        <dsp:cNvSpPr/>
      </dsp:nvSpPr>
      <dsp:spPr>
        <a:xfrm>
          <a:off x="0" y="830563"/>
          <a:ext cx="12839041" cy="1533347"/>
        </a:xfrm>
        <a:prstGeom prst="roundRect">
          <a:avLst>
            <a:gd name="adj" fmla="val 10000"/>
          </a:avLst>
        </a:prstGeom>
        <a:solidFill>
          <a:srgbClr val="F6B907"/>
        </a:solidFill>
        <a:ln>
          <a:noFill/>
        </a:ln>
        <a:effectLst/>
      </dsp:spPr>
      <dsp:style>
        <a:lnRef idx="0">
          <a:scrgbClr r="0" g="0" b="0"/>
        </a:lnRef>
        <a:fillRef idx="1">
          <a:scrgbClr r="0" g="0" b="0"/>
        </a:fillRef>
        <a:effectRef idx="0">
          <a:scrgbClr r="0" g="0" b="0"/>
        </a:effectRef>
        <a:fontRef idx="minor"/>
      </dsp:style>
    </dsp:sp>
    <dsp:sp modelId="{89DC5A7B-2A8B-4E9B-BFF7-30A2BED19D05}">
      <dsp:nvSpPr>
        <dsp:cNvPr id="0" name=""/>
        <dsp:cNvSpPr/>
      </dsp:nvSpPr>
      <dsp:spPr>
        <a:xfrm>
          <a:off x="463837" y="1175566"/>
          <a:ext cx="843340" cy="8433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39020-013B-4AB5-9182-9F7F43E792E3}">
      <dsp:nvSpPr>
        <dsp:cNvPr id="0" name=""/>
        <dsp:cNvSpPr/>
      </dsp:nvSpPr>
      <dsp:spPr>
        <a:xfrm>
          <a:off x="1771015" y="830563"/>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b="1" kern="1200"/>
            <a:t>Renewable Energy: </a:t>
          </a:r>
          <a:r>
            <a:rPr lang="en-US" sz="2500" kern="1200"/>
            <a:t>Energy that comes from sources that can be naturally replenished, like the sun, wind, or water.</a:t>
          </a:r>
          <a:endParaRPr lang="en-US" sz="2500" b="0" i="0" kern="1200" dirty="0">
            <a:latin typeface="Inter Medium" panose="02000503000000020004" pitchFamily="2" charset="0"/>
            <a:ea typeface="Inter Medium" panose="02000503000000020004" pitchFamily="2" charset="0"/>
          </a:endParaRPr>
        </a:p>
      </dsp:txBody>
      <dsp:txXfrm>
        <a:off x="1771015" y="830563"/>
        <a:ext cx="11068025" cy="1533347"/>
      </dsp:txXfrm>
    </dsp:sp>
    <dsp:sp modelId="{1ECAD69A-6BD7-4DF9-8409-CC5A330EC57D}">
      <dsp:nvSpPr>
        <dsp:cNvPr id="0" name=""/>
        <dsp:cNvSpPr/>
      </dsp:nvSpPr>
      <dsp:spPr>
        <a:xfrm>
          <a:off x="0" y="2747246"/>
          <a:ext cx="12839041" cy="1533347"/>
        </a:xfrm>
        <a:prstGeom prst="roundRect">
          <a:avLst>
            <a:gd name="adj" fmla="val 10000"/>
          </a:avLst>
        </a:prstGeom>
        <a:solidFill>
          <a:srgbClr val="F6B907"/>
        </a:solidFill>
        <a:ln>
          <a:noFill/>
        </a:ln>
        <a:effectLst/>
      </dsp:spPr>
      <dsp:style>
        <a:lnRef idx="0">
          <a:scrgbClr r="0" g="0" b="0"/>
        </a:lnRef>
        <a:fillRef idx="1">
          <a:scrgbClr r="0" g="0" b="0"/>
        </a:fillRef>
        <a:effectRef idx="0">
          <a:scrgbClr r="0" g="0" b="0"/>
        </a:effectRef>
        <a:fontRef idx="minor"/>
      </dsp:style>
    </dsp:sp>
    <dsp:sp modelId="{46A73EBA-A6F0-46C6-8B1D-119192BC3379}">
      <dsp:nvSpPr>
        <dsp:cNvPr id="0" name=""/>
        <dsp:cNvSpPr/>
      </dsp:nvSpPr>
      <dsp:spPr>
        <a:xfrm>
          <a:off x="463837" y="3092249"/>
          <a:ext cx="843340" cy="8433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D635F-8DFE-420C-9340-27846D813FD3}">
      <dsp:nvSpPr>
        <dsp:cNvPr id="0" name=""/>
        <dsp:cNvSpPr/>
      </dsp:nvSpPr>
      <dsp:spPr>
        <a:xfrm>
          <a:off x="1771015" y="2747246"/>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kern="1200" dirty="0"/>
            <a:t>Used in Electricity Generation: There are various methods, such as using sunlight in solar panels or wind in wind turbines.</a:t>
          </a:r>
          <a:endParaRPr lang="en-US" sz="2500" b="0" i="0" kern="1200" dirty="0">
            <a:latin typeface="Inter Medium" panose="02000503000000020004" pitchFamily="2" charset="0"/>
            <a:ea typeface="Inter Medium" panose="02000503000000020004" pitchFamily="2" charset="0"/>
          </a:endParaRPr>
        </a:p>
      </dsp:txBody>
      <dsp:txXfrm>
        <a:off x="1771015" y="2747246"/>
        <a:ext cx="11068025" cy="1533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7812-A261-4D2F-A53E-2CFD305F1970}">
      <dsp:nvSpPr>
        <dsp:cNvPr id="0" name=""/>
        <dsp:cNvSpPr/>
      </dsp:nvSpPr>
      <dsp:spPr>
        <a:xfrm>
          <a:off x="0" y="830563"/>
          <a:ext cx="12839041" cy="1533347"/>
        </a:xfrm>
        <a:prstGeom prst="roundRect">
          <a:avLst>
            <a:gd name="adj" fmla="val 10000"/>
          </a:avLst>
        </a:prstGeom>
        <a:solidFill>
          <a:srgbClr val="B50EE0"/>
        </a:solidFill>
        <a:ln>
          <a:noFill/>
        </a:ln>
        <a:effectLst/>
      </dsp:spPr>
      <dsp:style>
        <a:lnRef idx="0">
          <a:scrgbClr r="0" g="0" b="0"/>
        </a:lnRef>
        <a:fillRef idx="1">
          <a:scrgbClr r="0" g="0" b="0"/>
        </a:fillRef>
        <a:effectRef idx="0">
          <a:scrgbClr r="0" g="0" b="0"/>
        </a:effectRef>
        <a:fontRef idx="minor"/>
      </dsp:style>
    </dsp:sp>
    <dsp:sp modelId="{89DC5A7B-2A8B-4E9B-BFF7-30A2BED19D05}">
      <dsp:nvSpPr>
        <dsp:cNvPr id="0" name=""/>
        <dsp:cNvSpPr/>
      </dsp:nvSpPr>
      <dsp:spPr>
        <a:xfrm>
          <a:off x="463837" y="1175566"/>
          <a:ext cx="843340" cy="8433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39020-013B-4AB5-9182-9F7F43E792E3}">
      <dsp:nvSpPr>
        <dsp:cNvPr id="0" name=""/>
        <dsp:cNvSpPr/>
      </dsp:nvSpPr>
      <dsp:spPr>
        <a:xfrm>
          <a:off x="1771015" y="830563"/>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b="1" kern="1200" dirty="0"/>
            <a:t>Nuclear Power</a:t>
          </a:r>
          <a:r>
            <a:rPr lang="en-US" sz="2500" kern="1200" dirty="0"/>
            <a:t>: Energy released from reactions in the nucleus of an atom, usually through the process of nuclear fission.</a:t>
          </a:r>
          <a:endParaRPr lang="en-US" sz="2500" b="0" i="0" kern="1200" dirty="0">
            <a:latin typeface="Inter Medium" panose="02000503000000020004" pitchFamily="2" charset="0"/>
            <a:ea typeface="Inter Medium" panose="02000503000000020004" pitchFamily="2" charset="0"/>
          </a:endParaRPr>
        </a:p>
      </dsp:txBody>
      <dsp:txXfrm>
        <a:off x="1771015" y="830563"/>
        <a:ext cx="11068025" cy="1533347"/>
      </dsp:txXfrm>
    </dsp:sp>
    <dsp:sp modelId="{1ECAD69A-6BD7-4DF9-8409-CC5A330EC57D}">
      <dsp:nvSpPr>
        <dsp:cNvPr id="0" name=""/>
        <dsp:cNvSpPr/>
      </dsp:nvSpPr>
      <dsp:spPr>
        <a:xfrm>
          <a:off x="0" y="2747246"/>
          <a:ext cx="12839041" cy="1533347"/>
        </a:xfrm>
        <a:prstGeom prst="roundRect">
          <a:avLst>
            <a:gd name="adj" fmla="val 10000"/>
          </a:avLst>
        </a:prstGeom>
        <a:solidFill>
          <a:srgbClr val="B50EE0"/>
        </a:solidFill>
        <a:ln>
          <a:noFill/>
        </a:ln>
        <a:effectLst/>
      </dsp:spPr>
      <dsp:style>
        <a:lnRef idx="0">
          <a:scrgbClr r="0" g="0" b="0"/>
        </a:lnRef>
        <a:fillRef idx="1">
          <a:scrgbClr r="0" g="0" b="0"/>
        </a:fillRef>
        <a:effectRef idx="0">
          <a:scrgbClr r="0" g="0" b="0"/>
        </a:effectRef>
        <a:fontRef idx="minor"/>
      </dsp:style>
    </dsp:sp>
    <dsp:sp modelId="{46A73EBA-A6F0-46C6-8B1D-119192BC3379}">
      <dsp:nvSpPr>
        <dsp:cNvPr id="0" name=""/>
        <dsp:cNvSpPr/>
      </dsp:nvSpPr>
      <dsp:spPr>
        <a:xfrm>
          <a:off x="463837" y="3092249"/>
          <a:ext cx="843340" cy="8433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0D635F-8DFE-420C-9340-27846D813FD3}">
      <dsp:nvSpPr>
        <dsp:cNvPr id="0" name=""/>
        <dsp:cNvSpPr/>
      </dsp:nvSpPr>
      <dsp:spPr>
        <a:xfrm>
          <a:off x="1771015" y="2747246"/>
          <a:ext cx="11068025" cy="153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79" tIns="162279" rIns="162279" bIns="162279" numCol="1" spcCol="1270" anchor="ctr" anchorCtr="0">
          <a:noAutofit/>
        </a:bodyPr>
        <a:lstStyle/>
        <a:p>
          <a:pPr marL="0" lvl="0" indent="0" algn="l" defTabSz="1111250">
            <a:lnSpc>
              <a:spcPct val="100000"/>
            </a:lnSpc>
            <a:spcBef>
              <a:spcPct val="0"/>
            </a:spcBef>
            <a:spcAft>
              <a:spcPct val="35000"/>
            </a:spcAft>
            <a:buNone/>
          </a:pPr>
          <a:r>
            <a:rPr lang="en-US" sz="2500" kern="1200" dirty="0"/>
            <a:t>Used in Electricity Generation: In nuclear power plants, reactions heat water to produce steam, which then drives turbines.</a:t>
          </a:r>
          <a:endParaRPr lang="en-US" sz="2500" b="0" i="0" kern="1200" dirty="0">
            <a:latin typeface="Inter Medium" panose="02000503000000020004" pitchFamily="2" charset="0"/>
            <a:ea typeface="Inter Medium" panose="02000503000000020004" pitchFamily="2" charset="0"/>
          </a:endParaRPr>
        </a:p>
      </dsp:txBody>
      <dsp:txXfrm>
        <a:off x="1771015" y="2747246"/>
        <a:ext cx="11068025" cy="15333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7D71B6-6F64-8917-1B2E-5169BF121F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5527C3-E2A6-DD83-1980-CD2CCC948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4E866E-C2B7-0D48-99D2-6F711883876E}" type="datetimeFigureOut">
              <a:rPr lang="en-US" smtClean="0"/>
              <a:t>9/9/2024</a:t>
            </a:fld>
            <a:endParaRPr lang="en-US"/>
          </a:p>
        </p:txBody>
      </p:sp>
      <p:sp>
        <p:nvSpPr>
          <p:cNvPr id="4" name="Footer Placeholder 3">
            <a:extLst>
              <a:ext uri="{FF2B5EF4-FFF2-40B4-BE49-F238E27FC236}">
                <a16:creationId xmlns:a16="http://schemas.microsoft.com/office/drawing/2014/main" id="{AEFB9E5B-46BA-4217-1076-C1E3EB5659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5D04C7-8C2C-ABD4-93A5-E71BD9395C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280C4D-396D-C148-A195-5BC7018DA1DC}" type="slidenum">
              <a:rPr lang="en-US" smtClean="0"/>
              <a:t>‹#›</a:t>
            </a:fld>
            <a:endParaRPr lang="en-US"/>
          </a:p>
        </p:txBody>
      </p:sp>
    </p:spTree>
    <p:extLst>
      <p:ext uri="{BB962C8B-B14F-4D97-AF65-F5344CB8AC3E}">
        <p14:creationId xmlns:p14="http://schemas.microsoft.com/office/powerpoint/2010/main" val="1069627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948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566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52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974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336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45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631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0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19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713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853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2"/>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reserve="1" userDrawn="1">
  <p:cSld name="7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5F65E7D6-6E3C-BF8B-3BB2-2EDBCCF1651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4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lank" preserve="1" userDrawn="1">
  <p:cSld name="7_Blank">
    <p:spTree>
      <p:nvGrpSpPr>
        <p:cNvPr id="1" name="Shape 49"/>
        <p:cNvGrpSpPr/>
        <p:nvPr/>
      </p:nvGrpSpPr>
      <p:grpSpPr>
        <a:xfrm>
          <a:off x="0" y="0"/>
          <a:ext cx="0" cy="0"/>
          <a:chOff x="0" y="0"/>
          <a:chExt cx="0" cy="0"/>
        </a:xfrm>
      </p:grpSpPr>
      <p:sp>
        <p:nvSpPr>
          <p:cNvPr id="52" name="Google Shape;52;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3" name="Google Shape;255;p27">
            <a:extLst>
              <a:ext uri="{FF2B5EF4-FFF2-40B4-BE49-F238E27FC236}">
                <a16:creationId xmlns:a16="http://schemas.microsoft.com/office/drawing/2014/main" id="{60215510-2D37-6635-6BEF-B6F2F5FA3D7F}"/>
              </a:ext>
            </a:extLst>
          </p:cNvPr>
          <p:cNvPicPr preferRelativeResize="0"/>
          <p:nvPr userDrawn="1"/>
        </p:nvPicPr>
        <p:blipFill rotWithShape="1">
          <a:blip r:embed="rId2">
            <a:alphaModFix/>
          </a:blip>
          <a:srcRect l="9425" r="9425"/>
          <a:stretch/>
        </p:blipFill>
        <p:spPr>
          <a:xfrm>
            <a:off x="0" y="-1"/>
            <a:ext cx="18288000" cy="4543425"/>
          </a:xfrm>
          <a:prstGeom prst="rect">
            <a:avLst/>
          </a:prstGeom>
          <a:noFill/>
          <a:ln>
            <a:noFill/>
          </a:ln>
        </p:spPr>
      </p:pic>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3"/>
          <a:stretch>
            <a:fillRect/>
          </a:stretch>
        </p:blipFill>
        <p:spPr>
          <a:xfrm>
            <a:off x="15304166" y="236066"/>
            <a:ext cx="2154003" cy="1099439"/>
          </a:xfrm>
          <a:prstGeom prst="rect">
            <a:avLst/>
          </a:prstGeom>
        </p:spPr>
      </p:pic>
      <p:sp>
        <p:nvSpPr>
          <p:cNvPr id="4" name="Content Placeholder 2">
            <a:extLst>
              <a:ext uri="{FF2B5EF4-FFF2-40B4-BE49-F238E27FC236}">
                <a16:creationId xmlns:a16="http://schemas.microsoft.com/office/drawing/2014/main" id="{323F85D9-373C-FB08-2CC8-47A6AB1DF07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9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Blank" userDrawn="1">
  <p:cSld name="6_Blank">
    <p:bg>
      <p:bgPr>
        <a:solidFill>
          <a:srgbClr val="E564B9"/>
        </a:solidFill>
        <a:effectLst/>
      </p:bgPr>
    </p:bg>
    <p:spTree>
      <p:nvGrpSpPr>
        <p:cNvPr id="1" name="Shape 55"/>
        <p:cNvGrpSpPr/>
        <p:nvPr/>
      </p:nvGrpSpPr>
      <p:grpSpPr>
        <a:xfrm>
          <a:off x="0" y="0"/>
          <a:ext cx="0" cy="0"/>
          <a:chOff x="0" y="0"/>
          <a:chExt cx="0" cy="0"/>
        </a:xfrm>
      </p:grpSpPr>
      <p:sp>
        <p:nvSpPr>
          <p:cNvPr id="56" name="Google Shape;56;p12"/>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7" name="Google Shape;57;p12"/>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9" name="Google Shape;59;p12"/>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E564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E198CE2-E803-BF1D-402A-A64185323301}"/>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B366F5F2-6A63-F5A2-2FFE-F931747AFC1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4" name="Google Shape;17;p3">
            <a:extLst>
              <a:ext uri="{FF2B5EF4-FFF2-40B4-BE49-F238E27FC236}">
                <a16:creationId xmlns:a16="http://schemas.microsoft.com/office/drawing/2014/main" id="{4B6C3A89-03D7-6AA3-299F-66834195EBD9}"/>
              </a:ext>
            </a:extLst>
          </p:cNvPr>
          <p:cNvSpPr/>
          <p:nvPr userDrawn="1"/>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1A98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2254E5B3-E089-02F7-9F7E-C1A93224C933}"/>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7434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74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4" name="Google Shape;23;p4">
            <a:extLst>
              <a:ext uri="{FF2B5EF4-FFF2-40B4-BE49-F238E27FC236}">
                <a16:creationId xmlns:a16="http://schemas.microsoft.com/office/drawing/2014/main" id="{A1BD6A64-4144-2BE3-E1A7-E40063D58CF3}"/>
              </a:ext>
            </a:extLst>
          </p:cNvPr>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215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57177BF9-08C1-BD25-B587-459E7B5C92EC}"/>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58306"/>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607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2"/>
        <p:cNvGrpSpPr/>
        <p:nvPr/>
      </p:nvGrpSpPr>
      <p:grpSpPr>
        <a:xfrm>
          <a:off x="0" y="0"/>
          <a:ext cx="0" cy="0"/>
          <a:chOff x="0" y="0"/>
          <a:chExt cx="0" cy="0"/>
        </a:xfrm>
      </p:grpSpPr>
      <p:sp>
        <p:nvSpPr>
          <p:cNvPr id="6" name="Google Shape;29;p5">
            <a:extLst>
              <a:ext uri="{FF2B5EF4-FFF2-40B4-BE49-F238E27FC236}">
                <a16:creationId xmlns:a16="http://schemas.microsoft.com/office/drawing/2014/main" id="{070C30AA-53A0-54F3-93CB-2FDE7C47E7BD}"/>
              </a:ext>
            </a:extLst>
          </p:cNvPr>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0C9D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7" name="Picture 6" descr="A logo with green and white text&#10;&#10;Description automatically generated">
            <a:extLst>
              <a:ext uri="{FF2B5EF4-FFF2-40B4-BE49-F238E27FC236}">
                <a16:creationId xmlns:a16="http://schemas.microsoft.com/office/drawing/2014/main" id="{401057EA-EFD0-CF58-A0BD-94AC14F7B005}"/>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2" name="Content Placeholder 2">
            <a:extLst>
              <a:ext uri="{FF2B5EF4-FFF2-40B4-BE49-F238E27FC236}">
                <a16:creationId xmlns:a16="http://schemas.microsoft.com/office/drawing/2014/main" id="{55E413CF-8BF6-9E4A-4345-B586BB6FE3C1}"/>
              </a:ext>
            </a:extLst>
          </p:cNvPr>
          <p:cNvSpPr>
            <a:spLocks noGrp="1"/>
          </p:cNvSpPr>
          <p:nvPr>
            <p:ph idx="1"/>
          </p:nvPr>
        </p:nvSpPr>
        <p:spPr>
          <a:xfrm>
            <a:off x="838200" y="295830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828800" y="2700337"/>
            <a:ext cx="12268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6"/>
          <p:cNvSpPr txBox="1">
            <a:spLocks noGrp="1"/>
          </p:cNvSpPr>
          <p:nvPr>
            <p:ph type="subTitle" idx="1"/>
          </p:nvPr>
        </p:nvSpPr>
        <p:spPr>
          <a:xfrm>
            <a:off x="1866900" y="4167189"/>
            <a:ext cx="9372600" cy="2019300"/>
          </a:xfrm>
          <a:prstGeom prst="rect">
            <a:avLst/>
          </a:prstGeom>
          <a:noFill/>
          <a:ln>
            <a:noFill/>
          </a:ln>
        </p:spPr>
        <p:txBody>
          <a:bodyPr spcFirstLastPara="1" wrap="square" lIns="91425" tIns="45700" rIns="91425" bIns="45700" anchor="t" anchorCtr="0">
            <a:normAutofit/>
          </a:bodyPr>
          <a:lstStyle>
            <a:lvl1pPr lvl="0" algn="l">
              <a:lnSpc>
                <a:spcPct val="84375"/>
              </a:lnSpc>
              <a:spcBef>
                <a:spcPts val="0"/>
              </a:spcBef>
              <a:spcAft>
                <a:spcPts val="0"/>
              </a:spcAft>
              <a:buSzPts val="3200"/>
              <a:buNone/>
              <a:defRPr b="0" i="0">
                <a:solidFill>
                  <a:srgbClr val="888888"/>
                </a:solidFill>
                <a:latin typeface="Inter Medium" panose="02000503000000020004" pitchFamily="2" charset="0"/>
                <a:ea typeface="Inter Medium" panose="02000503000000020004" pitchFamily="2" charset="0"/>
                <a:cs typeface="Calibri" panose="020F0502020204030204" pitchFamily="34" charset="0"/>
              </a:defRPr>
            </a:lvl1pPr>
            <a:lvl2pPr lvl="1" algn="ctr">
              <a:lnSpc>
                <a:spcPct val="96428"/>
              </a:lnSpc>
              <a:spcBef>
                <a:spcPts val="2000"/>
              </a:spcBef>
              <a:spcAft>
                <a:spcPts val="0"/>
              </a:spcAft>
              <a:buSzPts val="2800"/>
              <a:buNone/>
              <a:defRPr>
                <a:solidFill>
                  <a:srgbClr val="888888"/>
                </a:solidFill>
              </a:defRPr>
            </a:lvl2pPr>
            <a:lvl3pPr lvl="2" algn="ctr">
              <a:lnSpc>
                <a:spcPct val="112500"/>
              </a:lnSpc>
              <a:spcBef>
                <a:spcPts val="2000"/>
              </a:spcBef>
              <a:spcAft>
                <a:spcPts val="0"/>
              </a:spcAft>
              <a:buSzPts val="2400"/>
              <a:buNone/>
              <a:defRPr>
                <a:solidFill>
                  <a:srgbClr val="888888"/>
                </a:solidFill>
              </a:defRPr>
            </a:lvl3pPr>
            <a:lvl4pPr lvl="3" algn="ctr">
              <a:lnSpc>
                <a:spcPct val="135000"/>
              </a:lnSpc>
              <a:spcBef>
                <a:spcPts val="2000"/>
              </a:spcBef>
              <a:spcAft>
                <a:spcPts val="0"/>
              </a:spcAft>
              <a:buSzPts val="2000"/>
              <a:buNone/>
              <a:defRPr>
                <a:solidFill>
                  <a:srgbClr val="888888"/>
                </a:solidFill>
              </a:defRPr>
            </a:lvl4pPr>
            <a:lvl5pPr lvl="4" algn="ctr">
              <a:lnSpc>
                <a:spcPct val="135000"/>
              </a:lnSpc>
              <a:spcBef>
                <a:spcPts val="2000"/>
              </a:spcBef>
              <a:spcAft>
                <a:spcPts val="0"/>
              </a:spcAft>
              <a:buSzPts val="2000"/>
              <a:buNone/>
              <a:defRPr>
                <a:solidFill>
                  <a:srgbClr val="888888"/>
                </a:solidFill>
              </a:defRPr>
            </a:lvl5pPr>
            <a:lvl6pPr lvl="5" algn="ctr">
              <a:spcBef>
                <a:spcPts val="20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7"/>
          <p:cNvSpPr txBox="1">
            <a:spLocks noGrp="1"/>
          </p:cNvSpPr>
          <p:nvPr>
            <p:ph type="body" idx="1"/>
          </p:nvPr>
        </p:nvSpPr>
        <p:spPr>
          <a:xfrm>
            <a:off x="938160" y="2552700"/>
            <a:ext cx="14691307" cy="6629400"/>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0"/>
              </a:spcBef>
              <a:spcAft>
                <a:spcPts val="0"/>
              </a:spcAft>
              <a:buSzPts val="1800"/>
              <a:buChar char="•"/>
              <a:defRPr b="0" i="0">
                <a:latin typeface="Calibri" panose="020F0502020204030204" pitchFamily="34" charset="0"/>
                <a:cs typeface="Calibri" panose="020F0502020204030204" pitchFamily="34" charset="0"/>
              </a:defRPr>
            </a:lvl1pPr>
            <a:lvl2pPr marL="914400" lvl="1" indent="-342900" algn="l">
              <a:lnSpc>
                <a:spcPct val="150000"/>
              </a:lnSpc>
              <a:spcBef>
                <a:spcPts val="2000"/>
              </a:spcBef>
              <a:spcAft>
                <a:spcPts val="0"/>
              </a:spcAft>
              <a:buSzPts val="1800"/>
              <a:buFont typeface="Courier New" panose="02070309020205020404" pitchFamily="49" charset="0"/>
              <a:buChar char="o"/>
              <a:defRPr/>
            </a:lvl2pPr>
            <a:lvl3pPr marL="1371600" lvl="2" indent="-342900" algn="l">
              <a:lnSpc>
                <a:spcPct val="150000"/>
              </a:lnSpc>
              <a:spcBef>
                <a:spcPts val="2000"/>
              </a:spcBef>
              <a:spcAft>
                <a:spcPts val="0"/>
              </a:spcAft>
              <a:buSzPts val="1800"/>
              <a:buChar char="•"/>
              <a:defRPr/>
            </a:lvl3pPr>
            <a:lvl4pPr marL="1828800" lvl="3" indent="-342900" algn="l">
              <a:lnSpc>
                <a:spcPct val="150000"/>
              </a:lnSpc>
              <a:spcBef>
                <a:spcPts val="2000"/>
              </a:spcBef>
              <a:spcAft>
                <a:spcPts val="0"/>
              </a:spcAft>
              <a:buSzPts val="1800"/>
              <a:buChar char="–"/>
              <a:defRPr/>
            </a:lvl4pPr>
            <a:lvl5pPr marL="2286000" lvl="4" indent="-342900" algn="l">
              <a:lnSpc>
                <a:spcPct val="150000"/>
              </a:lnSpc>
              <a:spcBef>
                <a:spcPts val="2000"/>
              </a:spcBef>
              <a:spcAft>
                <a:spcPts val="0"/>
              </a:spcAft>
              <a:buSzPts val="1800"/>
              <a:buChar char="»"/>
              <a:defRPr/>
            </a:lvl5pPr>
            <a:lvl6pPr marL="2743200" lvl="5" indent="-342900" algn="l">
              <a:spcBef>
                <a:spcPts val="20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lang="en-US" dirty="0"/>
          </a:p>
          <a:p>
            <a:pPr lvl="1"/>
            <a:endParaRPr dirty="0"/>
          </a:p>
        </p:txBody>
      </p:sp>
      <p:sp>
        <p:nvSpPr>
          <p:cNvPr id="3" name="Content Placeholder 2">
            <a:extLst>
              <a:ext uri="{FF2B5EF4-FFF2-40B4-BE49-F238E27FC236}">
                <a16:creationId xmlns:a16="http://schemas.microsoft.com/office/drawing/2014/main" id="{21460203-EA0E-86B2-63D7-F6B6474F96C4}"/>
              </a:ext>
            </a:extLst>
          </p:cNvPr>
          <p:cNvSpPr>
            <a:spLocks noGrp="1"/>
          </p:cNvSpPr>
          <p:nvPr>
            <p:ph idx="10"/>
          </p:nvPr>
        </p:nvSpPr>
        <p:spPr>
          <a:xfrm>
            <a:off x="938159" y="2532900"/>
            <a:ext cx="14691307" cy="664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8"/>
          <p:cNvSpPr txBox="1">
            <a:spLocks noGrp="1"/>
          </p:cNvSpPr>
          <p:nvPr>
            <p:ph type="body" idx="1"/>
          </p:nvPr>
        </p:nvSpPr>
        <p:spPr>
          <a:xfrm>
            <a:off x="904292" y="2400300"/>
            <a:ext cx="6715707" cy="6858000"/>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40" name="Google Shape;40;p8"/>
          <p:cNvSpPr txBox="1">
            <a:spLocks noGrp="1"/>
          </p:cNvSpPr>
          <p:nvPr>
            <p:ph type="body" idx="2"/>
          </p:nvPr>
        </p:nvSpPr>
        <p:spPr>
          <a:xfrm>
            <a:off x="7924800" y="2396067"/>
            <a:ext cx="7010400" cy="7014633"/>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preserve="1" userDrawn="1">
  <p:cSld name="4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54C39B">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
        <p:nvSpPr>
          <p:cNvPr id="3" name="Content Placeholder 2">
            <a:extLst>
              <a:ext uri="{FF2B5EF4-FFF2-40B4-BE49-F238E27FC236}">
                <a16:creationId xmlns:a16="http://schemas.microsoft.com/office/drawing/2014/main" id="{235F4926-BF3C-445D-6E39-566E352C8367}"/>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402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body" idx="1"/>
          </p:nvPr>
        </p:nvSpPr>
        <p:spPr>
          <a:xfrm>
            <a:off x="1143000" y="2628900"/>
            <a:ext cx="14691307" cy="6629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Google Shape;10;p1"/>
          <p:cNvSpPr txBox="1"/>
          <p:nvPr/>
        </p:nvSpPr>
        <p:spPr>
          <a:xfrm>
            <a:off x="1181099" y="9857979"/>
            <a:ext cx="1714501" cy="4025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rgbClr val="215BAE"/>
                </a:solidFill>
                <a:latin typeface="Inter Medium"/>
                <a:ea typeface="Inter Medium"/>
                <a:cs typeface="Inter Medium"/>
                <a:sym typeface="Inter Medium"/>
              </a:rPr>
              <a:t>‹#›</a:t>
            </a:fld>
            <a:endParaRPr sz="1800" b="0" i="0" u="none" strike="noStrike" cap="none">
              <a:solidFill>
                <a:srgbClr val="215BAE"/>
              </a:solidFill>
              <a:latin typeface="Inter Medium"/>
              <a:ea typeface="Inter Medium"/>
              <a:cs typeface="Inter Medium"/>
              <a:sym typeface="Inter Medium"/>
            </a:endParaRPr>
          </a:p>
        </p:txBody>
      </p:sp>
      <p:pic>
        <p:nvPicPr>
          <p:cNvPr id="11" name="Google Shape;11;p1"/>
          <p:cNvPicPr preferRelativeResize="0"/>
          <p:nvPr/>
        </p:nvPicPr>
        <p:blipFill>
          <a:blip r:embed="rId14"/>
          <a:srcRect/>
          <a:stretch/>
        </p:blipFill>
        <p:spPr>
          <a:xfrm>
            <a:off x="15316200" y="245590"/>
            <a:ext cx="2268760" cy="1158012"/>
          </a:xfrm>
          <a:prstGeom prst="rect">
            <a:avLst/>
          </a:prstGeom>
          <a:noFill/>
          <a:ln>
            <a:noFill/>
          </a:ln>
        </p:spPr>
      </p:pic>
      <p:sp>
        <p:nvSpPr>
          <p:cNvPr id="3" name="Title Placeholder 2">
            <a:extLst>
              <a:ext uri="{FF2B5EF4-FFF2-40B4-BE49-F238E27FC236}">
                <a16:creationId xmlns:a16="http://schemas.microsoft.com/office/drawing/2014/main" id="{7F4E98D6-9467-B3B6-1971-EFBD14F40DB9}"/>
              </a:ext>
            </a:extLst>
          </p:cNvPr>
          <p:cNvSpPr>
            <a:spLocks noGrp="1"/>
          </p:cNvSpPr>
          <p:nvPr>
            <p:ph type="title"/>
          </p:nvPr>
        </p:nvSpPr>
        <p:spPr>
          <a:xfrm>
            <a:off x="1143000" y="178627"/>
            <a:ext cx="15773400" cy="1340458"/>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 id="2147483664" r:id="rId4"/>
    <p:sldLayoutId id="2147483652" r:id="rId5"/>
    <p:sldLayoutId id="2147483653" r:id="rId6"/>
    <p:sldLayoutId id="2147483654" r:id="rId7"/>
    <p:sldLayoutId id="2147483655" r:id="rId8"/>
    <p:sldLayoutId id="2147483665" r:id="rId9"/>
    <p:sldLayoutId id="2147483660" r:id="rId10"/>
    <p:sldLayoutId id="2147483661" r:id="rId11"/>
    <p:sldLayoutId id="21474836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4.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9.png"/><Relationship Id="rId4" Type="http://schemas.openxmlformats.org/officeDocument/2006/relationships/diagramQuickStyle" Target="../diagrams/quickStyle4.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vectors/cheese-dairy-dairy-product-151032/" TargetMode="External"/><Relationship Id="rId13" Type="http://schemas.openxmlformats.org/officeDocument/2006/relationships/image" Target="../media/image49.png"/><Relationship Id="rId3" Type="http://schemas.openxmlformats.org/officeDocument/2006/relationships/image" Target="../media/image31.png"/><Relationship Id="rId7" Type="http://schemas.openxmlformats.org/officeDocument/2006/relationships/image" Target="../media/image46.png"/><Relationship Id="rId12" Type="http://schemas.openxmlformats.org/officeDocument/2006/relationships/hyperlink" Target="https://openclipart.org/detail/71713/mushrooms-line-art-artfavor-vegetables-07-by-horse5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24.png"/><Relationship Id="rId10" Type="http://schemas.openxmlformats.org/officeDocument/2006/relationships/hyperlink" Target="https://openclipart.org/detail/189904/vector-tomato-by-anonim76-189904" TargetMode="External"/><Relationship Id="rId4" Type="http://schemas.openxmlformats.org/officeDocument/2006/relationships/image" Target="../media/image22.png"/><Relationship Id="rId9" Type="http://schemas.openxmlformats.org/officeDocument/2006/relationships/image" Target="../media/image47.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hyperlink" Target="https://clipground.com/pizza-sauce-clipart.html" TargetMode="External"/><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hyperlink" Target="https://www.istockphoto.com/illustrations/kneading-dough" TargetMode="External"/><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wdp"/><Relationship Id="rId4" Type="http://schemas.openxmlformats.org/officeDocument/2006/relationships/image" Target="../media/image5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openclipart.org/detail/69163/glowing-light-bulb-by-jaschon" TargetMode="External"/><Relationship Id="rId18" Type="http://schemas.openxmlformats.org/officeDocument/2006/relationships/image" Target="../media/image27.png"/><Relationship Id="rId3" Type="http://schemas.openxmlformats.org/officeDocument/2006/relationships/image" Target="../media/image31.png"/><Relationship Id="rId21"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hyperlink" Target="https://pixabay.com/ko/%EC%98%A4%EB%B8%90-%EC%9A%94%EB%A6%AC-%EB%8F%84%EA%B5%AC-%EB%B6%80%EC%97%8C-%EB%82%9C%EB%A1%9C-%EC%A1%B0%EB%A6%AC-%EC%9E%A5%EB%B9%84-%EC%96%B4%ED%94%8C-%EB%9D%BC%EC%9D%B4%EC%96%B8-%EC%8A%A4-2814567/" TargetMode="External"/><Relationship Id="rId5" Type="http://schemas.openxmlformats.org/officeDocument/2006/relationships/image" Target="../media/image50.png"/><Relationship Id="rId15" Type="http://schemas.openxmlformats.org/officeDocument/2006/relationships/image" Target="../media/image24.png"/><Relationship Id="rId10" Type="http://schemas.openxmlformats.org/officeDocument/2006/relationships/image" Target="../media/image57.png"/><Relationship Id="rId19" Type="http://schemas.openxmlformats.org/officeDocument/2006/relationships/image" Target="../media/image28.png"/><Relationship Id="rId4" Type="http://schemas.openxmlformats.org/officeDocument/2006/relationships/image" Target="../media/image49.png"/><Relationship Id="rId9" Type="http://schemas.microsoft.com/office/2007/relationships/hdphoto" Target="../media/hdphoto1.wdp"/><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1.png"/><Relationship Id="rId7" Type="http://schemas.openxmlformats.org/officeDocument/2006/relationships/hyperlink" Target="http://www.ahilas.co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8.gif"/><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31.png"/><Relationship Id="rId7" Type="http://schemas.openxmlformats.org/officeDocument/2006/relationships/hyperlink" Target="https://pixabay.com/illustrations/pepperoni-pizza-pizza-italian-97646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www.flickr.com/photos/cnfl/591375637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www.ei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hyperlink" Target="https://www.etsy.com/listing/494449905/printable-recipe-card-recipe-card" TargetMode="Externa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s://federicodelossantos.com/2013/05/sitios-de-delivery-ideas-de-negocios/pizza-delivery/"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hyperlink" Target="https://openclipart.org/detail/69163/glowing-light-bulb-by-jaschon"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9F84D-AA66-01F4-7B5C-C669507A8647}"/>
              </a:ext>
            </a:extLst>
          </p:cNvPr>
          <p:cNvSpPr>
            <a:spLocks noGrp="1"/>
          </p:cNvSpPr>
          <p:nvPr>
            <p:ph idx="1"/>
          </p:nvPr>
        </p:nvSpPr>
        <p:spPr/>
        <p:txBody>
          <a:bodyPr/>
          <a:lstStyle/>
          <a:p>
            <a:endParaRPr lang="en-US"/>
          </a:p>
        </p:txBody>
      </p:sp>
      <p:pic>
        <p:nvPicPr>
          <p:cNvPr id="3" name="Google Shape;65;p13">
            <a:extLst>
              <a:ext uri="{FF2B5EF4-FFF2-40B4-BE49-F238E27FC236}">
                <a16:creationId xmlns:a16="http://schemas.microsoft.com/office/drawing/2014/main" id="{79866B11-A759-C737-482A-CEAEDE52337D}"/>
              </a:ext>
            </a:extLst>
          </p:cNvPr>
          <p:cNvPicPr preferRelativeResize="0"/>
          <p:nvPr/>
        </p:nvPicPr>
        <p:blipFill>
          <a:blip r:embed="rId3"/>
          <a:srcRect l="21063" t="3994" r="21778" b="10085"/>
          <a:stretch/>
        </p:blipFill>
        <p:spPr>
          <a:xfrm>
            <a:off x="8541656" y="0"/>
            <a:ext cx="9746343" cy="10287000"/>
          </a:xfrm>
          <a:prstGeom prst="rect">
            <a:avLst/>
          </a:prstGeom>
          <a:noFill/>
          <a:ln>
            <a:noFill/>
          </a:ln>
        </p:spPr>
      </p:pic>
      <p:pic>
        <p:nvPicPr>
          <p:cNvPr id="4" name="Google Shape;66;p13">
            <a:extLst>
              <a:ext uri="{FF2B5EF4-FFF2-40B4-BE49-F238E27FC236}">
                <a16:creationId xmlns:a16="http://schemas.microsoft.com/office/drawing/2014/main" id="{C34B654E-ACFD-79A6-89CE-4E1276B66520}"/>
              </a:ext>
            </a:extLst>
          </p:cNvPr>
          <p:cNvPicPr preferRelativeResize="0"/>
          <p:nvPr/>
        </p:nvPicPr>
        <p:blipFill rotWithShape="1">
          <a:blip r:embed="rId4">
            <a:alphaModFix/>
          </a:blip>
          <a:srcRect t="200" b="200"/>
          <a:stretch/>
        </p:blipFill>
        <p:spPr>
          <a:xfrm>
            <a:off x="-23191" y="0"/>
            <a:ext cx="10171670" cy="10287001"/>
          </a:xfrm>
          <a:prstGeom prst="rect">
            <a:avLst/>
          </a:prstGeom>
          <a:noFill/>
          <a:ln>
            <a:noFill/>
          </a:ln>
        </p:spPr>
      </p:pic>
      <p:sp>
        <p:nvSpPr>
          <p:cNvPr id="5" name="Google Shape;68;p13">
            <a:extLst>
              <a:ext uri="{FF2B5EF4-FFF2-40B4-BE49-F238E27FC236}">
                <a16:creationId xmlns:a16="http://schemas.microsoft.com/office/drawing/2014/main" id="{D06D73C1-3690-95AA-4357-7EE1C5AB9CAC}"/>
              </a:ext>
            </a:extLst>
          </p:cNvPr>
          <p:cNvSpPr txBox="1"/>
          <p:nvPr/>
        </p:nvSpPr>
        <p:spPr>
          <a:xfrm>
            <a:off x="1611824" y="5508220"/>
            <a:ext cx="8141700" cy="203132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lt1"/>
              </a:buClr>
              <a:buSzPts val="6000"/>
              <a:buFont typeface="BIZ UDPMincho"/>
              <a:buNone/>
            </a:pPr>
            <a: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Watts Up with Electricity Prices?</a:t>
            </a:r>
            <a:endParaRPr sz="4400" dirty="0">
              <a:solidFill>
                <a:srgbClr val="ACDD70"/>
              </a:solidFill>
              <a:latin typeface="Inter Medium" panose="02000503000000020004" pitchFamily="2" charset="0"/>
              <a:ea typeface="Inter Medium" panose="02000503000000020004" pitchFamily="2" charset="0"/>
              <a:cs typeface="Calibri Light" panose="020F0302020204030204" pitchFamily="34" charset="0"/>
              <a:sym typeface="BIZ UDPMincho"/>
            </a:endParaRPr>
          </a:p>
        </p:txBody>
      </p:sp>
      <p:cxnSp>
        <p:nvCxnSpPr>
          <p:cNvPr id="6" name="Google Shape;70;p13">
            <a:extLst>
              <a:ext uri="{FF2B5EF4-FFF2-40B4-BE49-F238E27FC236}">
                <a16:creationId xmlns:a16="http://schemas.microsoft.com/office/drawing/2014/main" id="{77099DAA-21E4-C765-F3D3-2435BF542CF5}"/>
              </a:ext>
            </a:extLst>
          </p:cNvPr>
          <p:cNvCxnSpPr>
            <a:cxnSpLocks/>
          </p:cNvCxnSpPr>
          <p:nvPr/>
        </p:nvCxnSpPr>
        <p:spPr>
          <a:xfrm>
            <a:off x="-23200" y="5041000"/>
            <a:ext cx="9448800" cy="0"/>
          </a:xfrm>
          <a:prstGeom prst="straightConnector1">
            <a:avLst/>
          </a:prstGeom>
          <a:noFill/>
          <a:ln w="25400" cap="flat" cmpd="sng">
            <a:solidFill>
              <a:srgbClr val="ACDD70"/>
            </a:solidFill>
            <a:prstDash val="solid"/>
            <a:round/>
            <a:headEnd type="none" w="sm" len="sm"/>
            <a:tailEnd type="none" w="sm" len="sm"/>
          </a:ln>
        </p:spPr>
      </p:cxnSp>
      <p:pic>
        <p:nvPicPr>
          <p:cNvPr id="7" name="Picture 6" descr="A logo with green and white text&#10;&#10;Description automatically generated">
            <a:extLst>
              <a:ext uri="{FF2B5EF4-FFF2-40B4-BE49-F238E27FC236}">
                <a16:creationId xmlns:a16="http://schemas.microsoft.com/office/drawing/2014/main" id="{942F1010-B4AC-7B88-327C-723B283D86A1}"/>
              </a:ext>
            </a:extLst>
          </p:cNvPr>
          <p:cNvPicPr>
            <a:picLocks noChangeAspect="1"/>
          </p:cNvPicPr>
          <p:nvPr/>
        </p:nvPicPr>
        <p:blipFill>
          <a:blip r:embed="rId5"/>
          <a:stretch>
            <a:fillRect/>
          </a:stretch>
        </p:blipFill>
        <p:spPr>
          <a:xfrm>
            <a:off x="1415845" y="740095"/>
            <a:ext cx="3923062" cy="2002396"/>
          </a:xfrm>
          <a:prstGeom prst="rect">
            <a:avLst/>
          </a:prstGeom>
        </p:spPr>
      </p:pic>
    </p:spTree>
    <p:extLst>
      <p:ext uri="{BB962C8B-B14F-4D97-AF65-F5344CB8AC3E}">
        <p14:creationId xmlns:p14="http://schemas.microsoft.com/office/powerpoint/2010/main" val="1817696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12;p23">
            <a:extLst>
              <a:ext uri="{FF2B5EF4-FFF2-40B4-BE49-F238E27FC236}">
                <a16:creationId xmlns:a16="http://schemas.microsoft.com/office/drawing/2014/main" id="{AA91CDF7-3376-D22A-B703-4980BC4F5302}"/>
              </a:ext>
            </a:extLst>
          </p:cNvPr>
          <p:cNvPicPr preferRelativeResize="0"/>
          <p:nvPr/>
        </p:nvPicPr>
        <p:blipFill rotWithShape="1">
          <a:blip r:embed="rId3">
            <a:alphaModFix/>
          </a:blip>
          <a:srcRect l="614" r="1226"/>
          <a:stretch/>
        </p:blipFill>
        <p:spPr>
          <a:xfrm rot="10800000">
            <a:off x="0" y="7800708"/>
            <a:ext cx="18288000" cy="2486292"/>
          </a:xfrm>
          <a:prstGeom prst="rect">
            <a:avLst/>
          </a:prstGeom>
          <a:noFill/>
          <a:ln>
            <a:noFill/>
          </a:ln>
        </p:spPr>
      </p:pic>
      <p:sp>
        <p:nvSpPr>
          <p:cNvPr id="4" name="Google Shape;128;p17">
            <a:extLst>
              <a:ext uri="{FF2B5EF4-FFF2-40B4-BE49-F238E27FC236}">
                <a16:creationId xmlns:a16="http://schemas.microsoft.com/office/drawing/2014/main" id="{47A9D9BB-9386-68A9-8F44-140EBEEA18D1}"/>
              </a:ext>
            </a:extLst>
          </p:cNvPr>
          <p:cNvSpPr txBox="1"/>
          <p:nvPr/>
        </p:nvSpPr>
        <p:spPr>
          <a:xfrm>
            <a:off x="1347454" y="1707708"/>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Natural Resources Used to Make Electricity</a:t>
            </a:r>
          </a:p>
        </p:txBody>
      </p:sp>
      <p:sp>
        <p:nvSpPr>
          <p:cNvPr id="7" name="Google Shape;145;p19">
            <a:extLst>
              <a:ext uri="{FF2B5EF4-FFF2-40B4-BE49-F238E27FC236}">
                <a16:creationId xmlns:a16="http://schemas.microsoft.com/office/drawing/2014/main" id="{5A159582-5EA2-1116-80B6-59C2FB576025}"/>
              </a:ext>
            </a:extLst>
          </p:cNvPr>
          <p:cNvSpPr/>
          <p:nvPr/>
        </p:nvSpPr>
        <p:spPr>
          <a:xfrm>
            <a:off x="13666124" y="5271362"/>
            <a:ext cx="4120928" cy="4120928"/>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4">
              <a:alphaModFix/>
            </a:blip>
            <a:stretch>
              <a:fillRect/>
            </a:stretch>
          </a:blipFill>
          <a:ln>
            <a:noFill/>
          </a:ln>
        </p:spPr>
        <p:txBody>
          <a:bodyPr/>
          <a:lstStyle/>
          <a:p>
            <a:endParaRPr lang="en-US" dirty="0"/>
          </a:p>
        </p:txBody>
      </p:sp>
      <p:graphicFrame>
        <p:nvGraphicFramePr>
          <p:cNvPr id="6" name="Content Placeholder 2">
            <a:extLst>
              <a:ext uri="{FF2B5EF4-FFF2-40B4-BE49-F238E27FC236}">
                <a16:creationId xmlns:a16="http://schemas.microsoft.com/office/drawing/2014/main" id="{6587A631-47CF-9177-7EDA-F899749B23C7}"/>
              </a:ext>
            </a:extLst>
          </p:cNvPr>
          <p:cNvGraphicFramePr>
            <a:graphicFrameLocks noGrp="1"/>
          </p:cNvGraphicFramePr>
          <p:nvPr>
            <p:ph idx="1"/>
            <p:extLst>
              <p:ext uri="{D42A27DB-BD31-4B8C-83A1-F6EECF244321}">
                <p14:modId xmlns:p14="http://schemas.microsoft.com/office/powerpoint/2010/main" val="3906556330"/>
              </p:ext>
            </p:extLst>
          </p:nvPr>
        </p:nvGraphicFramePr>
        <p:xfrm>
          <a:off x="2724479" y="2220669"/>
          <a:ext cx="12839041" cy="51111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6403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p17">
            <a:extLst>
              <a:ext uri="{FF2B5EF4-FFF2-40B4-BE49-F238E27FC236}">
                <a16:creationId xmlns:a16="http://schemas.microsoft.com/office/drawing/2014/main" id="{D8FC2B01-E5CB-FE6A-C63F-961181C7E9E2}"/>
              </a:ext>
            </a:extLst>
          </p:cNvPr>
          <p:cNvSpPr txBox="1"/>
          <p:nvPr/>
        </p:nvSpPr>
        <p:spPr>
          <a:xfrm>
            <a:off x="1347454" y="1707708"/>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139CEC"/>
                </a:solidFill>
                <a:latin typeface="Inter Medium" panose="02000503000000020004" pitchFamily="2" charset="0"/>
                <a:ea typeface="Inter Medium" panose="02000503000000020004" pitchFamily="2" charset="0"/>
                <a:cs typeface="Century Gothic"/>
                <a:sym typeface="Century Gothic"/>
              </a:rPr>
              <a:t>Natural Resources Used to Make Electricity</a:t>
            </a:r>
          </a:p>
        </p:txBody>
      </p:sp>
      <p:graphicFrame>
        <p:nvGraphicFramePr>
          <p:cNvPr id="7" name="Content Placeholder 2">
            <a:extLst>
              <a:ext uri="{FF2B5EF4-FFF2-40B4-BE49-F238E27FC236}">
                <a16:creationId xmlns:a16="http://schemas.microsoft.com/office/drawing/2014/main" id="{30499DD8-8A5A-1D82-84BC-276E0C701A30}"/>
              </a:ext>
            </a:extLst>
          </p:cNvPr>
          <p:cNvGraphicFramePr>
            <a:graphicFrameLocks/>
          </p:cNvGraphicFramePr>
          <p:nvPr>
            <p:extLst>
              <p:ext uri="{D42A27DB-BD31-4B8C-83A1-F6EECF244321}">
                <p14:modId xmlns:p14="http://schemas.microsoft.com/office/powerpoint/2010/main" val="2892018752"/>
              </p:ext>
            </p:extLst>
          </p:nvPr>
        </p:nvGraphicFramePr>
        <p:xfrm>
          <a:off x="2724479" y="2220669"/>
          <a:ext cx="12839041" cy="5111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oogle Shape;82;p12">
            <a:extLst>
              <a:ext uri="{FF2B5EF4-FFF2-40B4-BE49-F238E27FC236}">
                <a16:creationId xmlns:a16="http://schemas.microsoft.com/office/drawing/2014/main" id="{6E09F442-6497-88C5-8D4D-A1119142B090}"/>
              </a:ext>
            </a:extLst>
          </p:cNvPr>
          <p:cNvPicPr preferRelativeResize="0"/>
          <p:nvPr/>
        </p:nvPicPr>
        <p:blipFill rotWithShape="1">
          <a:blip r:embed="rId7">
            <a:alphaModFix/>
          </a:blip>
          <a:srcRect l="8678" t="2611" r="6396" b="13609"/>
          <a:stretch/>
        </p:blipFill>
        <p:spPr>
          <a:xfrm rot="10800000">
            <a:off x="-19305" y="7369116"/>
            <a:ext cx="18307305" cy="2917884"/>
          </a:xfrm>
          <a:prstGeom prst="rect">
            <a:avLst/>
          </a:prstGeom>
          <a:noFill/>
          <a:ln>
            <a:noFill/>
          </a:ln>
        </p:spPr>
      </p:pic>
      <p:grpSp>
        <p:nvGrpSpPr>
          <p:cNvPr id="9" name="Group 8">
            <a:extLst>
              <a:ext uri="{FF2B5EF4-FFF2-40B4-BE49-F238E27FC236}">
                <a16:creationId xmlns:a16="http://schemas.microsoft.com/office/drawing/2014/main" id="{ED577A13-1BA9-B54B-E430-2B30CFDDDD30}"/>
              </a:ext>
            </a:extLst>
          </p:cNvPr>
          <p:cNvGrpSpPr/>
          <p:nvPr/>
        </p:nvGrpSpPr>
        <p:grpSpPr>
          <a:xfrm>
            <a:off x="11772713" y="5014872"/>
            <a:ext cx="6784115" cy="4954761"/>
            <a:chOff x="2743313" y="5485707"/>
            <a:chExt cx="2635207" cy="1924617"/>
          </a:xfrm>
        </p:grpSpPr>
        <p:sp>
          <p:nvSpPr>
            <p:cNvPr id="10" name="Google Shape;149;p19">
              <a:extLst>
                <a:ext uri="{FF2B5EF4-FFF2-40B4-BE49-F238E27FC236}">
                  <a16:creationId xmlns:a16="http://schemas.microsoft.com/office/drawing/2014/main" id="{6282EB93-0B7D-D19E-26AE-1EAE69756C3B}"/>
                </a:ext>
              </a:extLst>
            </p:cNvPr>
            <p:cNvSpPr/>
            <p:nvPr/>
          </p:nvSpPr>
          <p:spPr>
            <a:xfrm>
              <a:off x="3861378" y="6556384"/>
              <a:ext cx="1334281" cy="853940"/>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8">
                <a:alphaModFix/>
                <a:lum bright="70000" contrast="-70000"/>
              </a:blip>
              <a:stretch>
                <a:fillRect/>
              </a:stretch>
            </a:blipFill>
            <a:ln>
              <a:noFill/>
            </a:ln>
          </p:spPr>
          <p:txBody>
            <a:bodyPr/>
            <a:lstStyle/>
            <a:p>
              <a:endParaRPr lang="en-US" dirty="0"/>
            </a:p>
          </p:txBody>
        </p:sp>
        <p:sp>
          <p:nvSpPr>
            <p:cNvPr id="11" name="Google Shape;150;p19">
              <a:extLst>
                <a:ext uri="{FF2B5EF4-FFF2-40B4-BE49-F238E27FC236}">
                  <a16:creationId xmlns:a16="http://schemas.microsoft.com/office/drawing/2014/main" id="{EB14D74F-7383-98EE-BE0D-F8847F3AC87D}"/>
                </a:ext>
              </a:extLst>
            </p:cNvPr>
            <p:cNvSpPr/>
            <p:nvPr/>
          </p:nvSpPr>
          <p:spPr>
            <a:xfrm>
              <a:off x="2743313" y="6002714"/>
              <a:ext cx="1198291" cy="1229016"/>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9">
                <a:alphaModFix/>
              </a:blip>
              <a:stretch>
                <a:fillRect/>
              </a:stretch>
            </a:blipFill>
            <a:ln>
              <a:noFill/>
            </a:ln>
          </p:spPr>
          <p:txBody>
            <a:bodyPr/>
            <a:lstStyle/>
            <a:p>
              <a:endParaRPr lang="en-US" dirty="0"/>
            </a:p>
          </p:txBody>
        </p:sp>
        <p:sp>
          <p:nvSpPr>
            <p:cNvPr id="12" name="Google Shape;151;p19">
              <a:extLst>
                <a:ext uri="{FF2B5EF4-FFF2-40B4-BE49-F238E27FC236}">
                  <a16:creationId xmlns:a16="http://schemas.microsoft.com/office/drawing/2014/main" id="{38440C27-1A5D-A6C5-AD38-2A9A0A766AFE}"/>
                </a:ext>
              </a:extLst>
            </p:cNvPr>
            <p:cNvSpPr/>
            <p:nvPr/>
          </p:nvSpPr>
          <p:spPr>
            <a:xfrm>
              <a:off x="3861378" y="5485707"/>
              <a:ext cx="1517142" cy="874253"/>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10">
                <a:alphaModFix/>
              </a:blip>
              <a:stretch>
                <a:fillRect/>
              </a:stretch>
            </a:blipFill>
            <a:ln>
              <a:noFill/>
            </a:ln>
          </p:spPr>
          <p:txBody>
            <a:bodyPr/>
            <a:lstStyle/>
            <a:p>
              <a:endParaRPr lang="en-US" dirty="0"/>
            </a:p>
          </p:txBody>
        </p:sp>
      </p:grpSp>
    </p:spTree>
    <p:extLst>
      <p:ext uri="{BB962C8B-B14F-4D97-AF65-F5344CB8AC3E}">
        <p14:creationId xmlns:p14="http://schemas.microsoft.com/office/powerpoint/2010/main" val="74637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2;p23">
            <a:extLst>
              <a:ext uri="{FF2B5EF4-FFF2-40B4-BE49-F238E27FC236}">
                <a16:creationId xmlns:a16="http://schemas.microsoft.com/office/drawing/2014/main" id="{A61A32D2-84E2-1958-6664-E0955F74C80D}"/>
              </a:ext>
            </a:extLst>
          </p:cNvPr>
          <p:cNvPicPr preferRelativeResize="0"/>
          <p:nvPr/>
        </p:nvPicPr>
        <p:blipFill rotWithShape="1">
          <a:blip r:embed="rId3">
            <a:alphaModFix/>
          </a:blip>
          <a:srcRect l="614" r="1226"/>
          <a:stretch/>
        </p:blipFill>
        <p:spPr>
          <a:xfrm rot="10800000">
            <a:off x="0" y="7800708"/>
            <a:ext cx="18288000" cy="2486292"/>
          </a:xfrm>
          <a:prstGeom prst="rect">
            <a:avLst/>
          </a:prstGeom>
          <a:noFill/>
          <a:ln>
            <a:noFill/>
          </a:ln>
        </p:spPr>
      </p:pic>
      <p:sp>
        <p:nvSpPr>
          <p:cNvPr id="5" name="Google Shape;128;p17">
            <a:extLst>
              <a:ext uri="{FF2B5EF4-FFF2-40B4-BE49-F238E27FC236}">
                <a16:creationId xmlns:a16="http://schemas.microsoft.com/office/drawing/2014/main" id="{AED96281-BC28-E788-57C0-DB26D125A70B}"/>
              </a:ext>
            </a:extLst>
          </p:cNvPr>
          <p:cNvSpPr txBox="1"/>
          <p:nvPr/>
        </p:nvSpPr>
        <p:spPr>
          <a:xfrm>
            <a:off x="1347454" y="1707708"/>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Natural Resources Used to Make Electricity</a:t>
            </a:r>
          </a:p>
        </p:txBody>
      </p:sp>
      <p:graphicFrame>
        <p:nvGraphicFramePr>
          <p:cNvPr id="7" name="Content Placeholder 2">
            <a:extLst>
              <a:ext uri="{FF2B5EF4-FFF2-40B4-BE49-F238E27FC236}">
                <a16:creationId xmlns:a16="http://schemas.microsoft.com/office/drawing/2014/main" id="{4D8AA1EB-6077-52BC-801D-10BE77029868}"/>
              </a:ext>
            </a:extLst>
          </p:cNvPr>
          <p:cNvGraphicFramePr>
            <a:graphicFrameLocks noGrp="1"/>
          </p:cNvGraphicFramePr>
          <p:nvPr>
            <p:ph idx="1"/>
            <p:extLst>
              <p:ext uri="{D42A27DB-BD31-4B8C-83A1-F6EECF244321}">
                <p14:modId xmlns:p14="http://schemas.microsoft.com/office/powerpoint/2010/main" val="4260645756"/>
              </p:ext>
            </p:extLst>
          </p:nvPr>
        </p:nvGraphicFramePr>
        <p:xfrm>
          <a:off x="2724479" y="2220669"/>
          <a:ext cx="12839041" cy="5111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Google Shape;152;p19">
            <a:extLst>
              <a:ext uri="{FF2B5EF4-FFF2-40B4-BE49-F238E27FC236}">
                <a16:creationId xmlns:a16="http://schemas.microsoft.com/office/drawing/2014/main" id="{01AC29E3-CD27-5086-5061-8D010B2CF982}"/>
              </a:ext>
            </a:extLst>
          </p:cNvPr>
          <p:cNvSpPr/>
          <p:nvPr/>
        </p:nvSpPr>
        <p:spPr>
          <a:xfrm>
            <a:off x="13761430" y="5658987"/>
            <a:ext cx="4410191" cy="4371600"/>
          </a:xfrm>
          <a:custGeom>
            <a:avLst/>
            <a:gdLst/>
            <a:ahLst/>
            <a:cxnLst/>
            <a:rect l="l" t="t" r="r" b="b"/>
            <a:pathLst>
              <a:path w="1757676" h="1742296" extrusionOk="0">
                <a:moveTo>
                  <a:pt x="0" y="0"/>
                </a:moveTo>
                <a:lnTo>
                  <a:pt x="1757676" y="0"/>
                </a:lnTo>
                <a:lnTo>
                  <a:pt x="1757676" y="1742296"/>
                </a:lnTo>
                <a:lnTo>
                  <a:pt x="0" y="1742296"/>
                </a:lnTo>
                <a:lnTo>
                  <a:pt x="0" y="0"/>
                </a:lnTo>
                <a:close/>
              </a:path>
            </a:pathLst>
          </a:custGeom>
          <a:blipFill rotWithShape="1">
            <a:blip r:embed="rId9">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109057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28;p17">
            <a:extLst>
              <a:ext uri="{FF2B5EF4-FFF2-40B4-BE49-F238E27FC236}">
                <a16:creationId xmlns:a16="http://schemas.microsoft.com/office/drawing/2014/main" id="{ADF07D72-8A64-EB85-A7DC-072882471132}"/>
              </a:ext>
            </a:extLst>
          </p:cNvPr>
          <p:cNvSpPr txBox="1"/>
          <p:nvPr/>
        </p:nvSpPr>
        <p:spPr>
          <a:xfrm>
            <a:off x="0" y="335347"/>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How is making pizza and electricity similar?</a:t>
            </a:r>
          </a:p>
        </p:txBody>
      </p:sp>
      <p:pic>
        <p:nvPicPr>
          <p:cNvPr id="31" name="Google Shape;212;p23">
            <a:extLst>
              <a:ext uri="{FF2B5EF4-FFF2-40B4-BE49-F238E27FC236}">
                <a16:creationId xmlns:a16="http://schemas.microsoft.com/office/drawing/2014/main" id="{2E4C63F0-21F3-A7AC-A30F-B33A18CC28B9}"/>
              </a:ext>
            </a:extLst>
          </p:cNvPr>
          <p:cNvPicPr preferRelativeResize="0"/>
          <p:nvPr/>
        </p:nvPicPr>
        <p:blipFill rotWithShape="1">
          <a:blip r:embed="rId3">
            <a:alphaModFix/>
          </a:blip>
          <a:srcRect l="614" r="1226"/>
          <a:stretch/>
        </p:blipFill>
        <p:spPr>
          <a:xfrm rot="10800000">
            <a:off x="0" y="7800708"/>
            <a:ext cx="18288000" cy="2486292"/>
          </a:xfrm>
          <a:prstGeom prst="rect">
            <a:avLst/>
          </a:prstGeom>
          <a:noFill/>
          <a:ln>
            <a:noFill/>
          </a:ln>
        </p:spPr>
      </p:pic>
      <p:sp>
        <p:nvSpPr>
          <p:cNvPr id="17" name="Content Placeholder 2">
            <a:extLst>
              <a:ext uri="{FF2B5EF4-FFF2-40B4-BE49-F238E27FC236}">
                <a16:creationId xmlns:a16="http://schemas.microsoft.com/office/drawing/2014/main" id="{BFB572FB-F174-9D35-EE9A-9E2B3CF40512}"/>
              </a:ext>
            </a:extLst>
          </p:cNvPr>
          <p:cNvSpPr>
            <a:spLocks noGrp="1"/>
          </p:cNvSpPr>
          <p:nvPr>
            <p:ph sz="half" idx="1"/>
          </p:nvPr>
        </p:nvSpPr>
        <p:spPr>
          <a:xfrm>
            <a:off x="2259710" y="4899290"/>
            <a:ext cx="5181600" cy="3625149"/>
          </a:xfrm>
        </p:spPr>
        <p:txBody>
          <a:bodyPr>
            <a:normAutofit/>
          </a:bodyPr>
          <a:lstStyle/>
          <a:p>
            <a:pPr marL="0" indent="0" algn="ctr">
              <a:buNone/>
            </a:pPr>
            <a:endParaRPr lang="en-US" sz="2800" dirty="0">
              <a:solidFill>
                <a:schemeClr val="bg1"/>
              </a:solidFill>
            </a:endParaRPr>
          </a:p>
          <a:p>
            <a:pPr marL="0" indent="0" algn="ctr">
              <a:buNone/>
            </a:pPr>
            <a:r>
              <a:rPr lang="en-US" sz="2800" dirty="0">
                <a:solidFill>
                  <a:schemeClr val="bg1"/>
                </a:solidFill>
              </a:rPr>
              <a:t>dough, sauce, cheese, and toppings.</a:t>
            </a:r>
          </a:p>
          <a:p>
            <a:pPr marL="0" indent="0">
              <a:buNone/>
            </a:pPr>
            <a:endParaRPr lang="en-US" sz="2800" dirty="0">
              <a:solidFill>
                <a:schemeClr val="bg1"/>
              </a:solidFill>
            </a:endParaRPr>
          </a:p>
          <a:p>
            <a:endParaRPr lang="en-US" sz="2800" dirty="0">
              <a:solidFill>
                <a:schemeClr val="bg1"/>
              </a:solidFill>
            </a:endParaRPr>
          </a:p>
        </p:txBody>
      </p:sp>
      <p:sp>
        <p:nvSpPr>
          <p:cNvPr id="18" name="Content Placeholder 4">
            <a:extLst>
              <a:ext uri="{FF2B5EF4-FFF2-40B4-BE49-F238E27FC236}">
                <a16:creationId xmlns:a16="http://schemas.microsoft.com/office/drawing/2014/main" id="{95F1E193-6248-88B7-3043-CE9EBA44FE2E}"/>
              </a:ext>
            </a:extLst>
          </p:cNvPr>
          <p:cNvSpPr txBox="1">
            <a:spLocks/>
          </p:cNvSpPr>
          <p:nvPr/>
        </p:nvSpPr>
        <p:spPr>
          <a:xfrm>
            <a:off x="10533358" y="4665374"/>
            <a:ext cx="6405689" cy="3625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800" dirty="0">
              <a:solidFill>
                <a:schemeClr val="bg1"/>
              </a:solidFill>
            </a:endParaRPr>
          </a:p>
          <a:p>
            <a:pPr algn="ctr"/>
            <a:r>
              <a:rPr lang="en-US" sz="2800" dirty="0">
                <a:solidFill>
                  <a:schemeClr val="bg1"/>
                </a:solidFill>
              </a:rPr>
              <a:t>wires, a source of power (e.g. a generator), and a primary source energy (e.g. coal, wind, or sunlight).</a:t>
            </a:r>
          </a:p>
          <a:p>
            <a:endParaRPr lang="en-US" sz="2800" dirty="0">
              <a:solidFill>
                <a:schemeClr val="bg1"/>
              </a:solidFill>
            </a:endParaRPr>
          </a:p>
        </p:txBody>
      </p:sp>
      <p:sp>
        <p:nvSpPr>
          <p:cNvPr id="19" name="TextBox 18">
            <a:extLst>
              <a:ext uri="{FF2B5EF4-FFF2-40B4-BE49-F238E27FC236}">
                <a16:creationId xmlns:a16="http://schemas.microsoft.com/office/drawing/2014/main" id="{8E7A9362-518A-8BEB-DB1F-5258E104D96F}"/>
              </a:ext>
            </a:extLst>
          </p:cNvPr>
          <p:cNvSpPr txBox="1"/>
          <p:nvPr/>
        </p:nvSpPr>
        <p:spPr>
          <a:xfrm>
            <a:off x="1339939" y="2210623"/>
            <a:ext cx="15021624" cy="830997"/>
          </a:xfrm>
          <a:prstGeom prst="rect">
            <a:avLst/>
          </a:prstGeom>
          <a:solidFill>
            <a:srgbClr val="ABDE70"/>
          </a:solidFill>
        </p:spPr>
        <p:txBody>
          <a:bodyPr wrap="square">
            <a:spAutoFit/>
          </a:bodyPr>
          <a:lstStyle/>
          <a:p>
            <a:pPr marL="0" indent="0" algn="ctr">
              <a:buNone/>
            </a:pPr>
            <a:r>
              <a:rPr lang="en-US" sz="4800" dirty="0">
                <a:solidFill>
                  <a:srgbClr val="215BAE"/>
                </a:solidFill>
                <a:latin typeface="Inter Medium" panose="02000503000000020004" pitchFamily="2" charset="0"/>
                <a:ea typeface="Inter Medium" panose="02000503000000020004" pitchFamily="2" charset="0"/>
              </a:rPr>
              <a:t>1. Both use ingredients.</a:t>
            </a:r>
          </a:p>
        </p:txBody>
      </p:sp>
      <p:pic>
        <p:nvPicPr>
          <p:cNvPr id="21" name="Picture 20">
            <a:extLst>
              <a:ext uri="{FF2B5EF4-FFF2-40B4-BE49-F238E27FC236}">
                <a16:creationId xmlns:a16="http://schemas.microsoft.com/office/drawing/2014/main" id="{532E13C9-D696-E0D8-85A7-EDF744B86830}"/>
              </a:ext>
            </a:extLst>
          </p:cNvPr>
          <p:cNvPicPr>
            <a:picLocks noChangeAspect="1"/>
          </p:cNvPicPr>
          <p:nvPr/>
        </p:nvPicPr>
        <p:blipFill>
          <a:blip r:embed="rId4"/>
          <a:stretch>
            <a:fillRect/>
          </a:stretch>
        </p:blipFill>
        <p:spPr>
          <a:xfrm>
            <a:off x="12490311" y="7444651"/>
            <a:ext cx="1213001" cy="1213001"/>
          </a:xfrm>
          <a:prstGeom prst="rect">
            <a:avLst/>
          </a:prstGeom>
        </p:spPr>
      </p:pic>
      <p:pic>
        <p:nvPicPr>
          <p:cNvPr id="22" name="Picture 21">
            <a:extLst>
              <a:ext uri="{FF2B5EF4-FFF2-40B4-BE49-F238E27FC236}">
                <a16:creationId xmlns:a16="http://schemas.microsoft.com/office/drawing/2014/main" id="{BF21EE32-BE04-38A1-7C98-43533A9C4E72}"/>
              </a:ext>
            </a:extLst>
          </p:cNvPr>
          <p:cNvPicPr>
            <a:picLocks noChangeAspect="1"/>
          </p:cNvPicPr>
          <p:nvPr/>
        </p:nvPicPr>
        <p:blipFill>
          <a:blip r:embed="rId5">
            <a:clrChange>
              <a:clrFrom>
                <a:srgbClr val="FFFFFF"/>
              </a:clrFrom>
              <a:clrTo>
                <a:srgbClr val="FFFFFF">
                  <a:alpha val="0"/>
                </a:srgbClr>
              </a:clrTo>
            </a:clrChange>
          </a:blip>
          <a:srcRect/>
          <a:stretch/>
        </p:blipFill>
        <p:spPr>
          <a:xfrm>
            <a:off x="14016177" y="7342755"/>
            <a:ext cx="1314897" cy="1314897"/>
          </a:xfrm>
          <a:prstGeom prst="rect">
            <a:avLst/>
          </a:prstGeom>
        </p:spPr>
      </p:pic>
      <p:pic>
        <p:nvPicPr>
          <p:cNvPr id="23" name="Picture 22">
            <a:extLst>
              <a:ext uri="{FF2B5EF4-FFF2-40B4-BE49-F238E27FC236}">
                <a16:creationId xmlns:a16="http://schemas.microsoft.com/office/drawing/2014/main" id="{2ED6EDAC-C83C-547F-5FB5-C7EDB83B0E87}"/>
              </a:ext>
            </a:extLst>
          </p:cNvPr>
          <p:cNvPicPr>
            <a:picLocks noChangeAspect="1"/>
          </p:cNvPicPr>
          <p:nvPr/>
        </p:nvPicPr>
        <p:blipFill>
          <a:blip r:embed="rId6">
            <a:clrChange>
              <a:clrFrom>
                <a:srgbClr val="FFFFFF"/>
              </a:clrFrom>
              <a:clrTo>
                <a:srgbClr val="FFFFFF">
                  <a:alpha val="0"/>
                </a:srgbClr>
              </a:clrTo>
            </a:clrChange>
          </a:blip>
          <a:srcRect/>
          <a:stretch/>
        </p:blipFill>
        <p:spPr>
          <a:xfrm>
            <a:off x="15627517" y="7173451"/>
            <a:ext cx="1311530" cy="1489796"/>
          </a:xfrm>
          <a:prstGeom prst="rect">
            <a:avLst/>
          </a:prstGeom>
        </p:spPr>
      </p:pic>
      <p:grpSp>
        <p:nvGrpSpPr>
          <p:cNvPr id="29" name="Group 28">
            <a:extLst>
              <a:ext uri="{FF2B5EF4-FFF2-40B4-BE49-F238E27FC236}">
                <a16:creationId xmlns:a16="http://schemas.microsoft.com/office/drawing/2014/main" id="{0233AFD6-4049-2709-AD9E-631FCBA9E119}"/>
              </a:ext>
            </a:extLst>
          </p:cNvPr>
          <p:cNvGrpSpPr/>
          <p:nvPr/>
        </p:nvGrpSpPr>
        <p:grpSpPr>
          <a:xfrm>
            <a:off x="2215073" y="7097195"/>
            <a:ext cx="6111239" cy="1566342"/>
            <a:chOff x="1918856" y="6682498"/>
            <a:chExt cx="4274632" cy="1095610"/>
          </a:xfrm>
        </p:grpSpPr>
        <p:pic>
          <p:nvPicPr>
            <p:cNvPr id="24" name="Picture 23" descr="A yellow cheese with holes&#10;&#10;Description automatically generated">
              <a:extLst>
                <a:ext uri="{FF2B5EF4-FFF2-40B4-BE49-F238E27FC236}">
                  <a16:creationId xmlns:a16="http://schemas.microsoft.com/office/drawing/2014/main" id="{D1F14211-58A3-2246-D862-207FCC55AF0E}"/>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918856" y="6735635"/>
              <a:ext cx="1354856" cy="772691"/>
            </a:xfrm>
            <a:prstGeom prst="rect">
              <a:avLst/>
            </a:prstGeom>
          </p:spPr>
        </p:pic>
        <p:pic>
          <p:nvPicPr>
            <p:cNvPr id="25" name="Picture 24" descr="A close up of a tomato&#10;&#10;Description automatically generated">
              <a:extLst>
                <a:ext uri="{FF2B5EF4-FFF2-40B4-BE49-F238E27FC236}">
                  <a16:creationId xmlns:a16="http://schemas.microsoft.com/office/drawing/2014/main" id="{7F7C160C-A9CA-BC47-4D86-E56C1340167B}"/>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544455" y="6682498"/>
              <a:ext cx="1078884" cy="1055958"/>
            </a:xfrm>
            <a:prstGeom prst="rect">
              <a:avLst/>
            </a:prstGeom>
          </p:spPr>
        </p:pic>
        <p:pic>
          <p:nvPicPr>
            <p:cNvPr id="26" name="Picture 25" descr="A drawing of a group of mushrooms&#10;&#10;Description automatically generated">
              <a:extLst>
                <a:ext uri="{FF2B5EF4-FFF2-40B4-BE49-F238E27FC236}">
                  <a16:creationId xmlns:a16="http://schemas.microsoft.com/office/drawing/2014/main" id="{258F0128-F06B-B2BC-6D5C-9D8B9242C471}"/>
                </a:ext>
              </a:extLst>
            </p:cNvPr>
            <p:cNvPicPr>
              <a:picLocks noChangeAspect="1"/>
            </p:cNvPicPr>
            <p:nvPr/>
          </p:nvPicPr>
          <p:blipFill>
            <a:blip r:embed="rId11" cstate="hq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114603" y="6735635"/>
              <a:ext cx="1078885" cy="1042473"/>
            </a:xfrm>
            <a:prstGeom prst="rect">
              <a:avLst/>
            </a:prstGeom>
          </p:spPr>
        </p:pic>
      </p:grpSp>
      <p:pic>
        <p:nvPicPr>
          <p:cNvPr id="27" name="Picture 26">
            <a:extLst>
              <a:ext uri="{FF2B5EF4-FFF2-40B4-BE49-F238E27FC236}">
                <a16:creationId xmlns:a16="http://schemas.microsoft.com/office/drawing/2014/main" id="{AF45FA48-755B-D5BC-B49D-29BC0B813166}"/>
              </a:ext>
            </a:extLst>
          </p:cNvPr>
          <p:cNvPicPr>
            <a:picLocks noChangeAspect="1"/>
          </p:cNvPicPr>
          <p:nvPr/>
        </p:nvPicPr>
        <p:blipFill>
          <a:blip r:embed="rId13"/>
          <a:stretch>
            <a:fillRect/>
          </a:stretch>
        </p:blipFill>
        <p:spPr>
          <a:xfrm>
            <a:off x="3455097" y="3812636"/>
            <a:ext cx="2790825" cy="1018549"/>
          </a:xfrm>
          <a:prstGeom prst="rect">
            <a:avLst/>
          </a:prstGeom>
        </p:spPr>
      </p:pic>
      <p:pic>
        <p:nvPicPr>
          <p:cNvPr id="28" name="Picture 4">
            <a:extLst>
              <a:ext uri="{FF2B5EF4-FFF2-40B4-BE49-F238E27FC236}">
                <a16:creationId xmlns:a16="http://schemas.microsoft.com/office/drawing/2014/main" id="{07D08DB8-7EF9-8900-855E-7017668D82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47473" y="3918391"/>
            <a:ext cx="4802824" cy="1213000"/>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45;p19">
            <a:extLst>
              <a:ext uri="{FF2B5EF4-FFF2-40B4-BE49-F238E27FC236}">
                <a16:creationId xmlns:a16="http://schemas.microsoft.com/office/drawing/2014/main" id="{1CBE1CBB-C0A2-1DD7-56DB-0DFBB8A3073C}"/>
              </a:ext>
            </a:extLst>
          </p:cNvPr>
          <p:cNvSpPr/>
          <p:nvPr/>
        </p:nvSpPr>
        <p:spPr>
          <a:xfrm>
            <a:off x="10642682" y="7319908"/>
            <a:ext cx="1337743" cy="1337743"/>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15">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244467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28;p17">
            <a:extLst>
              <a:ext uri="{FF2B5EF4-FFF2-40B4-BE49-F238E27FC236}">
                <a16:creationId xmlns:a16="http://schemas.microsoft.com/office/drawing/2014/main" id="{ADF07D72-8A64-EB85-A7DC-072882471132}"/>
              </a:ext>
            </a:extLst>
          </p:cNvPr>
          <p:cNvSpPr txBox="1"/>
          <p:nvPr/>
        </p:nvSpPr>
        <p:spPr>
          <a:xfrm>
            <a:off x="-25365" y="288353"/>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How is making pizza and electricity similar?</a:t>
            </a:r>
          </a:p>
        </p:txBody>
      </p:sp>
      <p:pic>
        <p:nvPicPr>
          <p:cNvPr id="31" name="Google Shape;212;p23">
            <a:extLst>
              <a:ext uri="{FF2B5EF4-FFF2-40B4-BE49-F238E27FC236}">
                <a16:creationId xmlns:a16="http://schemas.microsoft.com/office/drawing/2014/main" id="{2E4C63F0-21F3-A7AC-A30F-B33A18CC28B9}"/>
              </a:ext>
            </a:extLst>
          </p:cNvPr>
          <p:cNvPicPr preferRelativeResize="0"/>
          <p:nvPr/>
        </p:nvPicPr>
        <p:blipFill rotWithShape="1">
          <a:blip r:embed="rId2">
            <a:alphaModFix/>
          </a:blip>
          <a:srcRect l="614" r="1226"/>
          <a:stretch/>
        </p:blipFill>
        <p:spPr>
          <a:xfrm rot="10800000">
            <a:off x="0" y="7800708"/>
            <a:ext cx="18288000" cy="2486292"/>
          </a:xfrm>
          <a:prstGeom prst="rect">
            <a:avLst/>
          </a:prstGeom>
          <a:noFill/>
          <a:ln>
            <a:noFill/>
          </a:ln>
        </p:spPr>
      </p:pic>
      <p:sp>
        <p:nvSpPr>
          <p:cNvPr id="17" name="Content Placeholder 2">
            <a:extLst>
              <a:ext uri="{FF2B5EF4-FFF2-40B4-BE49-F238E27FC236}">
                <a16:creationId xmlns:a16="http://schemas.microsoft.com/office/drawing/2014/main" id="{BFB572FB-F174-9D35-EE9A-9E2B3CF40512}"/>
              </a:ext>
            </a:extLst>
          </p:cNvPr>
          <p:cNvSpPr>
            <a:spLocks noGrp="1"/>
          </p:cNvSpPr>
          <p:nvPr>
            <p:ph sz="half" idx="1"/>
          </p:nvPr>
        </p:nvSpPr>
        <p:spPr>
          <a:xfrm>
            <a:off x="2026955" y="5165295"/>
            <a:ext cx="6066602" cy="3625149"/>
          </a:xfrm>
        </p:spPr>
        <p:txBody>
          <a:bodyPr>
            <a:normAutofit/>
          </a:bodyPr>
          <a:lstStyle/>
          <a:p>
            <a:pPr marL="0" indent="0" algn="ctr">
              <a:buNone/>
            </a:pPr>
            <a:r>
              <a:rPr lang="en-US" sz="2800" dirty="0">
                <a:solidFill>
                  <a:schemeClr val="bg1"/>
                </a:solidFill>
              </a:rPr>
              <a:t>Mix the dough, spread the sauce, add cheese and toppings, and bake it in the oven.</a:t>
            </a:r>
          </a:p>
          <a:p>
            <a:pPr marL="0" indent="0" algn="ctr">
              <a:buNone/>
            </a:pPr>
            <a:endParaRPr lang="en-US" sz="2800" dirty="0">
              <a:solidFill>
                <a:schemeClr val="bg1"/>
              </a:solidFill>
            </a:endParaRPr>
          </a:p>
          <a:p>
            <a:pPr marL="0" indent="0" algn="ctr">
              <a:buNone/>
            </a:pPr>
            <a:endParaRPr lang="en-US" sz="2800" dirty="0">
              <a:solidFill>
                <a:schemeClr val="bg1"/>
              </a:solidFill>
            </a:endParaRPr>
          </a:p>
          <a:p>
            <a:pPr marL="0" indent="0" algn="ctr">
              <a:buNone/>
            </a:pPr>
            <a:endParaRPr lang="en-US" sz="2800" dirty="0">
              <a:solidFill>
                <a:schemeClr val="bg1"/>
              </a:solidFill>
            </a:endParaRPr>
          </a:p>
        </p:txBody>
      </p:sp>
      <p:sp>
        <p:nvSpPr>
          <p:cNvPr id="18" name="Content Placeholder 4">
            <a:extLst>
              <a:ext uri="{FF2B5EF4-FFF2-40B4-BE49-F238E27FC236}">
                <a16:creationId xmlns:a16="http://schemas.microsoft.com/office/drawing/2014/main" id="{95F1E193-6248-88B7-3043-CE9EBA44FE2E}"/>
              </a:ext>
            </a:extLst>
          </p:cNvPr>
          <p:cNvSpPr txBox="1">
            <a:spLocks/>
          </p:cNvSpPr>
          <p:nvPr/>
        </p:nvSpPr>
        <p:spPr>
          <a:xfrm>
            <a:off x="10533358" y="5165295"/>
            <a:ext cx="6405689" cy="3625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bg1"/>
                </a:solidFill>
              </a:rPr>
              <a:t>Use different methods to combine elements like coal, wind, or sunlight with wires and power source to create electrical energy.</a:t>
            </a:r>
          </a:p>
          <a:p>
            <a:pPr algn="ctr"/>
            <a:endParaRPr lang="en-US" sz="2800" dirty="0">
              <a:solidFill>
                <a:schemeClr val="bg1"/>
              </a:solidFill>
            </a:endParaRPr>
          </a:p>
        </p:txBody>
      </p:sp>
      <p:sp>
        <p:nvSpPr>
          <p:cNvPr id="19" name="TextBox 18">
            <a:extLst>
              <a:ext uri="{FF2B5EF4-FFF2-40B4-BE49-F238E27FC236}">
                <a16:creationId xmlns:a16="http://schemas.microsoft.com/office/drawing/2014/main" id="{8E7A9362-518A-8BEB-DB1F-5258E104D96F}"/>
              </a:ext>
            </a:extLst>
          </p:cNvPr>
          <p:cNvSpPr txBox="1"/>
          <p:nvPr/>
        </p:nvSpPr>
        <p:spPr>
          <a:xfrm>
            <a:off x="1633188" y="2156411"/>
            <a:ext cx="15021624" cy="769441"/>
          </a:xfrm>
          <a:prstGeom prst="rect">
            <a:avLst/>
          </a:prstGeom>
          <a:solidFill>
            <a:srgbClr val="ABDE70"/>
          </a:solidFill>
        </p:spPr>
        <p:txBody>
          <a:bodyPr wrap="square">
            <a:spAutoFit/>
          </a:bodyPr>
          <a:lstStyle/>
          <a:p>
            <a:pPr marL="0" indent="0" algn="ctr">
              <a:buNone/>
            </a:pPr>
            <a:r>
              <a:rPr lang="en-US" sz="4400" dirty="0">
                <a:solidFill>
                  <a:srgbClr val="215BAE"/>
                </a:solidFill>
                <a:latin typeface="Inter Medium" panose="02000503000000020004" pitchFamily="2" charset="0"/>
                <a:ea typeface="Inter Medium" panose="02000503000000020004" pitchFamily="2" charset="0"/>
              </a:rPr>
              <a:t>2. We mix and combine to create something new!</a:t>
            </a:r>
          </a:p>
        </p:txBody>
      </p:sp>
      <p:pic>
        <p:nvPicPr>
          <p:cNvPr id="27" name="Picture 26">
            <a:extLst>
              <a:ext uri="{FF2B5EF4-FFF2-40B4-BE49-F238E27FC236}">
                <a16:creationId xmlns:a16="http://schemas.microsoft.com/office/drawing/2014/main" id="{AF45FA48-755B-D5BC-B49D-29BC0B813166}"/>
              </a:ext>
            </a:extLst>
          </p:cNvPr>
          <p:cNvPicPr>
            <a:picLocks noChangeAspect="1"/>
          </p:cNvPicPr>
          <p:nvPr/>
        </p:nvPicPr>
        <p:blipFill>
          <a:blip r:embed="rId3"/>
          <a:stretch>
            <a:fillRect/>
          </a:stretch>
        </p:blipFill>
        <p:spPr>
          <a:xfrm>
            <a:off x="3455097" y="3812636"/>
            <a:ext cx="2790825" cy="1018549"/>
          </a:xfrm>
          <a:prstGeom prst="rect">
            <a:avLst/>
          </a:prstGeom>
        </p:spPr>
      </p:pic>
      <p:pic>
        <p:nvPicPr>
          <p:cNvPr id="28" name="Picture 4">
            <a:extLst>
              <a:ext uri="{FF2B5EF4-FFF2-40B4-BE49-F238E27FC236}">
                <a16:creationId xmlns:a16="http://schemas.microsoft.com/office/drawing/2014/main" id="{07D08DB8-7EF9-8900-855E-7017668D8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7473" y="3918391"/>
            <a:ext cx="4802824" cy="121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lled up dough with a wooden stick&#10;&#10;Description automatically generated">
            <a:extLst>
              <a:ext uri="{FF2B5EF4-FFF2-40B4-BE49-F238E27FC236}">
                <a16:creationId xmlns:a16="http://schemas.microsoft.com/office/drawing/2014/main" id="{C5BA2680-C692-CA87-24C7-869285815F58}"/>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92203" y="7575492"/>
            <a:ext cx="1987413" cy="1295715"/>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F45A7B4C-8025-4038-507B-D23BF1261CB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06202" y="7053149"/>
            <a:ext cx="2284347" cy="2260552"/>
          </a:xfrm>
          <a:prstGeom prst="rect">
            <a:avLst/>
          </a:prstGeom>
        </p:spPr>
      </p:pic>
      <p:pic>
        <p:nvPicPr>
          <p:cNvPr id="4" name="Picture 3">
            <a:extLst>
              <a:ext uri="{FF2B5EF4-FFF2-40B4-BE49-F238E27FC236}">
                <a16:creationId xmlns:a16="http://schemas.microsoft.com/office/drawing/2014/main" id="{AA2A88F3-D33B-6D4F-7427-8A457110A67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3988" y="7303222"/>
            <a:ext cx="1914320" cy="1760405"/>
          </a:xfrm>
          <a:prstGeom prst="rect">
            <a:avLst/>
          </a:prstGeom>
          <a:noFill/>
        </p:spPr>
      </p:pic>
      <p:pic>
        <p:nvPicPr>
          <p:cNvPr id="6" name="Picture 5">
            <a:extLst>
              <a:ext uri="{FF2B5EF4-FFF2-40B4-BE49-F238E27FC236}">
                <a16:creationId xmlns:a16="http://schemas.microsoft.com/office/drawing/2014/main" id="{C3F9C1D8-9BE0-9CEE-1F21-756467CC2DA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2619207" y="6970550"/>
            <a:ext cx="2696283" cy="3217483"/>
          </a:xfrm>
          <a:prstGeom prst="rect">
            <a:avLst/>
          </a:prstGeom>
        </p:spPr>
      </p:pic>
    </p:spTree>
    <p:extLst>
      <p:ext uri="{BB962C8B-B14F-4D97-AF65-F5344CB8AC3E}">
        <p14:creationId xmlns:p14="http://schemas.microsoft.com/office/powerpoint/2010/main" val="402116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28;p17">
            <a:extLst>
              <a:ext uri="{FF2B5EF4-FFF2-40B4-BE49-F238E27FC236}">
                <a16:creationId xmlns:a16="http://schemas.microsoft.com/office/drawing/2014/main" id="{ADF07D72-8A64-EB85-A7DC-072882471132}"/>
              </a:ext>
            </a:extLst>
          </p:cNvPr>
          <p:cNvSpPr txBox="1"/>
          <p:nvPr/>
        </p:nvSpPr>
        <p:spPr>
          <a:xfrm>
            <a:off x="-41869" y="288353"/>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How is making pizza and electricity similar?</a:t>
            </a:r>
          </a:p>
        </p:txBody>
      </p:sp>
      <p:pic>
        <p:nvPicPr>
          <p:cNvPr id="31" name="Google Shape;212;p23">
            <a:extLst>
              <a:ext uri="{FF2B5EF4-FFF2-40B4-BE49-F238E27FC236}">
                <a16:creationId xmlns:a16="http://schemas.microsoft.com/office/drawing/2014/main" id="{2E4C63F0-21F3-A7AC-A30F-B33A18CC28B9}"/>
              </a:ext>
            </a:extLst>
          </p:cNvPr>
          <p:cNvPicPr preferRelativeResize="0"/>
          <p:nvPr/>
        </p:nvPicPr>
        <p:blipFill rotWithShape="1">
          <a:blip r:embed="rId3">
            <a:alphaModFix/>
          </a:blip>
          <a:srcRect l="614" r="1226"/>
          <a:stretch/>
        </p:blipFill>
        <p:spPr>
          <a:xfrm rot="10800000">
            <a:off x="0" y="7800708"/>
            <a:ext cx="18288000" cy="2486292"/>
          </a:xfrm>
          <a:prstGeom prst="rect">
            <a:avLst/>
          </a:prstGeom>
          <a:noFill/>
          <a:ln>
            <a:noFill/>
          </a:ln>
        </p:spPr>
      </p:pic>
      <p:sp>
        <p:nvSpPr>
          <p:cNvPr id="17" name="Content Placeholder 2">
            <a:extLst>
              <a:ext uri="{FF2B5EF4-FFF2-40B4-BE49-F238E27FC236}">
                <a16:creationId xmlns:a16="http://schemas.microsoft.com/office/drawing/2014/main" id="{BFB572FB-F174-9D35-EE9A-9E2B3CF40512}"/>
              </a:ext>
            </a:extLst>
          </p:cNvPr>
          <p:cNvSpPr>
            <a:spLocks noGrp="1"/>
          </p:cNvSpPr>
          <p:nvPr>
            <p:ph sz="half" idx="1"/>
          </p:nvPr>
        </p:nvSpPr>
        <p:spPr>
          <a:xfrm>
            <a:off x="2026955" y="5165295"/>
            <a:ext cx="6066602" cy="3625149"/>
          </a:xfrm>
        </p:spPr>
        <p:txBody>
          <a:bodyPr>
            <a:normAutofit/>
          </a:bodyPr>
          <a:lstStyle/>
          <a:p>
            <a:pPr marL="0" indent="0" algn="ctr">
              <a:buNone/>
            </a:pPr>
            <a:r>
              <a:rPr lang="en-US" sz="2800" dirty="0">
                <a:solidFill>
                  <a:schemeClr val="bg1"/>
                </a:solidFill>
              </a:rPr>
              <a:t>The ingredients transform into a delicious pizza when they bake.</a:t>
            </a:r>
          </a:p>
        </p:txBody>
      </p:sp>
      <p:sp>
        <p:nvSpPr>
          <p:cNvPr id="18" name="Content Placeholder 4">
            <a:extLst>
              <a:ext uri="{FF2B5EF4-FFF2-40B4-BE49-F238E27FC236}">
                <a16:creationId xmlns:a16="http://schemas.microsoft.com/office/drawing/2014/main" id="{95F1E193-6248-88B7-3043-CE9EBA44FE2E}"/>
              </a:ext>
            </a:extLst>
          </p:cNvPr>
          <p:cNvSpPr txBox="1">
            <a:spLocks/>
          </p:cNvSpPr>
          <p:nvPr/>
        </p:nvSpPr>
        <p:spPr>
          <a:xfrm>
            <a:off x="10533358" y="5165295"/>
            <a:ext cx="6405689" cy="3625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bg1"/>
                </a:solidFill>
              </a:rPr>
              <a:t>The different elements transform into electrical energy that can power our homes, lights, and devices.</a:t>
            </a:r>
          </a:p>
        </p:txBody>
      </p:sp>
      <p:sp>
        <p:nvSpPr>
          <p:cNvPr id="19" name="TextBox 18">
            <a:extLst>
              <a:ext uri="{FF2B5EF4-FFF2-40B4-BE49-F238E27FC236}">
                <a16:creationId xmlns:a16="http://schemas.microsoft.com/office/drawing/2014/main" id="{8E7A9362-518A-8BEB-DB1F-5258E104D96F}"/>
              </a:ext>
            </a:extLst>
          </p:cNvPr>
          <p:cNvSpPr txBox="1"/>
          <p:nvPr/>
        </p:nvSpPr>
        <p:spPr>
          <a:xfrm>
            <a:off x="1633188" y="2179977"/>
            <a:ext cx="15021624" cy="830997"/>
          </a:xfrm>
          <a:prstGeom prst="rect">
            <a:avLst/>
          </a:prstGeom>
          <a:solidFill>
            <a:srgbClr val="ABDE70"/>
          </a:solidFill>
        </p:spPr>
        <p:txBody>
          <a:bodyPr wrap="square">
            <a:spAutoFit/>
          </a:bodyPr>
          <a:lstStyle/>
          <a:p>
            <a:pPr marL="0" indent="0" algn="ctr">
              <a:buNone/>
            </a:pPr>
            <a:r>
              <a:rPr lang="en-US" sz="4800" dirty="0">
                <a:solidFill>
                  <a:srgbClr val="215BAE"/>
                </a:solidFill>
                <a:latin typeface="Inter Medium" panose="02000503000000020004" pitchFamily="2" charset="0"/>
                <a:ea typeface="Inter Medium" panose="02000503000000020004" pitchFamily="2" charset="0"/>
              </a:rPr>
              <a:t>3. A transformation happens!</a:t>
            </a:r>
          </a:p>
        </p:txBody>
      </p:sp>
      <p:pic>
        <p:nvPicPr>
          <p:cNvPr id="27" name="Picture 26">
            <a:extLst>
              <a:ext uri="{FF2B5EF4-FFF2-40B4-BE49-F238E27FC236}">
                <a16:creationId xmlns:a16="http://schemas.microsoft.com/office/drawing/2014/main" id="{AF45FA48-755B-D5BC-B49D-29BC0B813166}"/>
              </a:ext>
            </a:extLst>
          </p:cNvPr>
          <p:cNvPicPr>
            <a:picLocks noChangeAspect="1"/>
          </p:cNvPicPr>
          <p:nvPr/>
        </p:nvPicPr>
        <p:blipFill>
          <a:blip r:embed="rId4"/>
          <a:stretch>
            <a:fillRect/>
          </a:stretch>
        </p:blipFill>
        <p:spPr>
          <a:xfrm>
            <a:off x="3455097" y="3812636"/>
            <a:ext cx="2790825" cy="1018549"/>
          </a:xfrm>
          <a:prstGeom prst="rect">
            <a:avLst/>
          </a:prstGeom>
        </p:spPr>
      </p:pic>
      <p:pic>
        <p:nvPicPr>
          <p:cNvPr id="28" name="Picture 4">
            <a:extLst>
              <a:ext uri="{FF2B5EF4-FFF2-40B4-BE49-F238E27FC236}">
                <a16:creationId xmlns:a16="http://schemas.microsoft.com/office/drawing/2014/main" id="{07D08DB8-7EF9-8900-855E-7017668D8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7473" y="3918391"/>
            <a:ext cx="4802824" cy="121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E07933-211B-182A-1206-37D1563CEF2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784" b="89865" l="4500" r="90000">
                        <a14:foregroundMark x1="8500" y1="8784" x2="10000" y2="8784"/>
                        <a14:foregroundMark x1="38500" y1="13514" x2="48500" y2="28378"/>
                        <a14:foregroundMark x1="59000" y1="15541" x2="61500" y2="21622"/>
                        <a14:foregroundMark x1="21500" y1="63514" x2="18500" y2="61486"/>
                        <a14:foregroundMark x1="35000" y1="87838" x2="4500" y2="75000"/>
                        <a14:foregroundMark x1="4500" y1="75000" x2="36000" y2="73649"/>
                        <a14:foregroundMark x1="36000" y1="73649" x2="35000" y2="88514"/>
                        <a14:foregroundMark x1="88000" y1="60135" x2="89000" y2="73649"/>
                        <a14:foregroundMark x1="46000" y1="28378" x2="36000" y2="23649"/>
                        <a14:foregroundMark x1="59000" y1="13514" x2="62500" y2="16892"/>
                      </a14:backgroundRemoval>
                    </a14:imgEffect>
                  </a14:imgLayer>
                </a14:imgProps>
              </a:ext>
            </a:extLst>
          </a:blip>
          <a:stretch>
            <a:fillRect/>
          </a:stretch>
        </p:blipFill>
        <p:spPr>
          <a:xfrm>
            <a:off x="1312480" y="7655761"/>
            <a:ext cx="1533963" cy="1135133"/>
          </a:xfrm>
          <a:prstGeom prst="rect">
            <a:avLst/>
          </a:prstGeom>
        </p:spPr>
      </p:pic>
      <p:pic>
        <p:nvPicPr>
          <p:cNvPr id="10" name="Picture 9">
            <a:extLst>
              <a:ext uri="{FF2B5EF4-FFF2-40B4-BE49-F238E27FC236}">
                <a16:creationId xmlns:a16="http://schemas.microsoft.com/office/drawing/2014/main" id="{684A722B-B429-A1FF-35F9-1972CAECA6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482606" y="7553371"/>
            <a:ext cx="1272038" cy="1169764"/>
          </a:xfrm>
          <a:prstGeom prst="rect">
            <a:avLst/>
          </a:prstGeom>
        </p:spPr>
      </p:pic>
      <p:sp>
        <p:nvSpPr>
          <p:cNvPr id="11" name="Arrow: Right 13">
            <a:extLst>
              <a:ext uri="{FF2B5EF4-FFF2-40B4-BE49-F238E27FC236}">
                <a16:creationId xmlns:a16="http://schemas.microsoft.com/office/drawing/2014/main" id="{CE5822C3-8D53-CDBA-00FF-E9F9962E4126}"/>
              </a:ext>
            </a:extLst>
          </p:cNvPr>
          <p:cNvSpPr/>
          <p:nvPr/>
        </p:nvSpPr>
        <p:spPr>
          <a:xfrm>
            <a:off x="5411142" y="7906767"/>
            <a:ext cx="835838" cy="5761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artoon of a stove&#10;&#10;Description automatically generated">
            <a:extLst>
              <a:ext uri="{FF2B5EF4-FFF2-40B4-BE49-F238E27FC236}">
                <a16:creationId xmlns:a16="http://schemas.microsoft.com/office/drawing/2014/main" id="{FA7636F0-2306-611F-E88C-D967733B0AAB}"/>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128792" y="7553371"/>
            <a:ext cx="937939" cy="1339914"/>
          </a:xfrm>
          <a:prstGeom prst="rect">
            <a:avLst/>
          </a:prstGeom>
        </p:spPr>
      </p:pic>
      <p:sp>
        <p:nvSpPr>
          <p:cNvPr id="13" name="Arrow: Right 21">
            <a:extLst>
              <a:ext uri="{FF2B5EF4-FFF2-40B4-BE49-F238E27FC236}">
                <a16:creationId xmlns:a16="http://schemas.microsoft.com/office/drawing/2014/main" id="{AF9D4131-FB6D-50C8-57DA-4B3113ECC666}"/>
              </a:ext>
            </a:extLst>
          </p:cNvPr>
          <p:cNvSpPr/>
          <p:nvPr/>
        </p:nvSpPr>
        <p:spPr>
          <a:xfrm>
            <a:off x="2945056" y="7906767"/>
            <a:ext cx="835838" cy="5761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B12B31BA-5E53-6F28-619D-EB5819BBEC58}"/>
              </a:ext>
            </a:extLst>
          </p:cNvPr>
          <p:cNvGrpSpPr/>
          <p:nvPr/>
        </p:nvGrpSpPr>
        <p:grpSpPr>
          <a:xfrm>
            <a:off x="9509432" y="6891921"/>
            <a:ext cx="8574376" cy="2486293"/>
            <a:chOff x="1319923" y="4124463"/>
            <a:chExt cx="16186594" cy="4693591"/>
          </a:xfrm>
        </p:grpSpPr>
        <p:sp>
          <p:nvSpPr>
            <p:cNvPr id="14" name="Arrow: Right 12">
              <a:extLst>
                <a:ext uri="{FF2B5EF4-FFF2-40B4-BE49-F238E27FC236}">
                  <a16:creationId xmlns:a16="http://schemas.microsoft.com/office/drawing/2014/main" id="{9381F8C3-AB50-6111-F4ED-5936F6F283DD}"/>
                </a:ext>
              </a:extLst>
            </p:cNvPr>
            <p:cNvSpPr/>
            <p:nvPr/>
          </p:nvSpPr>
          <p:spPr>
            <a:xfrm>
              <a:off x="5781423" y="6082850"/>
              <a:ext cx="1570722" cy="1268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3">
              <a:extLst>
                <a:ext uri="{FF2B5EF4-FFF2-40B4-BE49-F238E27FC236}">
                  <a16:creationId xmlns:a16="http://schemas.microsoft.com/office/drawing/2014/main" id="{6580CD32-84AD-F291-B4A8-5D524CE581F8}"/>
                </a:ext>
              </a:extLst>
            </p:cNvPr>
            <p:cNvSpPr/>
            <p:nvPr/>
          </p:nvSpPr>
          <p:spPr>
            <a:xfrm>
              <a:off x="11553657" y="6145298"/>
              <a:ext cx="1570722" cy="1268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light bulb with a bright light&#10;&#10;Description automatically generated">
              <a:extLst>
                <a:ext uri="{FF2B5EF4-FFF2-40B4-BE49-F238E27FC236}">
                  <a16:creationId xmlns:a16="http://schemas.microsoft.com/office/drawing/2014/main" id="{61B7A610-45F0-0B05-8CFA-AE95F37D954D}"/>
                </a:ext>
              </a:extLst>
            </p:cNvPr>
            <p:cNvPicPr>
              <a:picLocks noChangeAspect="1"/>
            </p:cNvPicPr>
            <p:nvPr/>
          </p:nvPicPr>
          <p:blipFill>
            <a:blip r:embed="rId12" cstate="hq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3493654" y="4258731"/>
              <a:ext cx="4012863" cy="4458736"/>
            </a:xfrm>
            <a:prstGeom prst="rect">
              <a:avLst/>
            </a:prstGeom>
          </p:spPr>
        </p:pic>
        <p:pic>
          <p:nvPicPr>
            <p:cNvPr id="21" name="Picture 20">
              <a:extLst>
                <a:ext uri="{FF2B5EF4-FFF2-40B4-BE49-F238E27FC236}">
                  <a16:creationId xmlns:a16="http://schemas.microsoft.com/office/drawing/2014/main" id="{3E2B23C9-2DEC-B424-158F-2022F4120476}"/>
                </a:ext>
              </a:extLst>
            </p:cNvPr>
            <p:cNvPicPr>
              <a:picLocks noChangeAspect="1"/>
            </p:cNvPicPr>
            <p:nvPr/>
          </p:nvPicPr>
          <p:blipFill>
            <a:blip r:embed="rId14"/>
            <a:stretch>
              <a:fillRect/>
            </a:stretch>
          </p:blipFill>
          <p:spPr>
            <a:xfrm>
              <a:off x="8152662" y="5623367"/>
              <a:ext cx="2790208" cy="2790208"/>
            </a:xfrm>
            <a:prstGeom prst="rect">
              <a:avLst/>
            </a:prstGeom>
          </p:spPr>
        </p:pic>
        <p:sp>
          <p:nvSpPr>
            <p:cNvPr id="22" name="Google Shape;145;p19">
              <a:extLst>
                <a:ext uri="{FF2B5EF4-FFF2-40B4-BE49-F238E27FC236}">
                  <a16:creationId xmlns:a16="http://schemas.microsoft.com/office/drawing/2014/main" id="{C5ADC168-2FD7-6A05-71D5-CD3366169E07}"/>
                </a:ext>
              </a:extLst>
            </p:cNvPr>
            <p:cNvSpPr/>
            <p:nvPr/>
          </p:nvSpPr>
          <p:spPr>
            <a:xfrm>
              <a:off x="1319923" y="5297489"/>
              <a:ext cx="1570722" cy="1570722"/>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15">
                <a:alphaModFix/>
              </a:blip>
              <a:stretch>
                <a:fillRect/>
              </a:stretch>
            </a:blipFill>
            <a:ln>
              <a:noFill/>
            </a:ln>
          </p:spPr>
          <p:txBody>
            <a:bodyPr/>
            <a:lstStyle/>
            <a:p>
              <a:endParaRPr lang="en-US" dirty="0"/>
            </a:p>
          </p:txBody>
        </p:sp>
        <p:sp>
          <p:nvSpPr>
            <p:cNvPr id="23" name="Google Shape;146;p19">
              <a:extLst>
                <a:ext uri="{FF2B5EF4-FFF2-40B4-BE49-F238E27FC236}">
                  <a16:creationId xmlns:a16="http://schemas.microsoft.com/office/drawing/2014/main" id="{BAF9ABFC-D508-0E83-3478-62CC49BF7DFF}"/>
                </a:ext>
              </a:extLst>
            </p:cNvPr>
            <p:cNvSpPr/>
            <p:nvPr/>
          </p:nvSpPr>
          <p:spPr>
            <a:xfrm>
              <a:off x="4447501" y="4949742"/>
              <a:ext cx="907365" cy="1828443"/>
            </a:xfrm>
            <a:custGeom>
              <a:avLst/>
              <a:gdLst/>
              <a:ahLst/>
              <a:cxnLst/>
              <a:rect l="l" t="t" r="r" b="b"/>
              <a:pathLst>
                <a:path w="1247666" h="2514187" extrusionOk="0">
                  <a:moveTo>
                    <a:pt x="0" y="0"/>
                  </a:moveTo>
                  <a:lnTo>
                    <a:pt x="1247665" y="0"/>
                  </a:lnTo>
                  <a:lnTo>
                    <a:pt x="1247665" y="2514187"/>
                  </a:lnTo>
                  <a:lnTo>
                    <a:pt x="0" y="2514187"/>
                  </a:lnTo>
                  <a:lnTo>
                    <a:pt x="0" y="0"/>
                  </a:lnTo>
                  <a:close/>
                </a:path>
              </a:pathLst>
            </a:custGeom>
            <a:blipFill rotWithShape="1">
              <a:blip r:embed="rId16">
                <a:alphaModFix/>
              </a:blip>
              <a:stretch>
                <a:fillRect/>
              </a:stretch>
            </a:blipFill>
            <a:ln>
              <a:noFill/>
            </a:ln>
          </p:spPr>
          <p:txBody>
            <a:bodyPr/>
            <a:lstStyle/>
            <a:p>
              <a:endParaRPr lang="en-US"/>
            </a:p>
          </p:txBody>
        </p:sp>
        <p:sp>
          <p:nvSpPr>
            <p:cNvPr id="24" name="Google Shape;148;p19">
              <a:extLst>
                <a:ext uri="{FF2B5EF4-FFF2-40B4-BE49-F238E27FC236}">
                  <a16:creationId xmlns:a16="http://schemas.microsoft.com/office/drawing/2014/main" id="{28B120B9-0791-897D-1C70-8422C8CE38E0}"/>
                </a:ext>
              </a:extLst>
            </p:cNvPr>
            <p:cNvSpPr/>
            <p:nvPr/>
          </p:nvSpPr>
          <p:spPr>
            <a:xfrm>
              <a:off x="2778138" y="4124463"/>
              <a:ext cx="1609796" cy="1297898"/>
            </a:xfrm>
            <a:custGeom>
              <a:avLst/>
              <a:gdLst/>
              <a:ahLst/>
              <a:cxnLst/>
              <a:rect l="l" t="t" r="r" b="b"/>
              <a:pathLst>
                <a:path w="2466477" h="1988597" extrusionOk="0">
                  <a:moveTo>
                    <a:pt x="0" y="0"/>
                  </a:moveTo>
                  <a:lnTo>
                    <a:pt x="2466477" y="0"/>
                  </a:lnTo>
                  <a:lnTo>
                    <a:pt x="2466477" y="1988597"/>
                  </a:lnTo>
                  <a:lnTo>
                    <a:pt x="0" y="1988597"/>
                  </a:lnTo>
                  <a:lnTo>
                    <a:pt x="0" y="0"/>
                  </a:lnTo>
                  <a:close/>
                </a:path>
              </a:pathLst>
            </a:custGeom>
            <a:blipFill rotWithShape="1">
              <a:blip r:embed="rId17">
                <a:alphaModFix/>
              </a:blip>
              <a:stretch>
                <a:fillRect/>
              </a:stretch>
            </a:blipFill>
            <a:ln>
              <a:noFill/>
            </a:ln>
          </p:spPr>
          <p:txBody>
            <a:bodyPr/>
            <a:lstStyle/>
            <a:p>
              <a:endParaRPr lang="en-US"/>
            </a:p>
          </p:txBody>
        </p:sp>
        <p:grpSp>
          <p:nvGrpSpPr>
            <p:cNvPr id="25" name="Group 24">
              <a:extLst>
                <a:ext uri="{FF2B5EF4-FFF2-40B4-BE49-F238E27FC236}">
                  <a16:creationId xmlns:a16="http://schemas.microsoft.com/office/drawing/2014/main" id="{ABACAAA4-D8FD-1C50-4E7C-4B42C5ABA2EB}"/>
                </a:ext>
              </a:extLst>
            </p:cNvPr>
            <p:cNvGrpSpPr/>
            <p:nvPr/>
          </p:nvGrpSpPr>
          <p:grpSpPr>
            <a:xfrm>
              <a:off x="1875216" y="7400259"/>
              <a:ext cx="1898626" cy="1417795"/>
              <a:chOff x="2561829" y="5485707"/>
              <a:chExt cx="2733101" cy="2040938"/>
            </a:xfrm>
          </p:grpSpPr>
          <p:sp>
            <p:nvSpPr>
              <p:cNvPr id="26" name="Google Shape;149;p19">
                <a:extLst>
                  <a:ext uri="{FF2B5EF4-FFF2-40B4-BE49-F238E27FC236}">
                    <a16:creationId xmlns:a16="http://schemas.microsoft.com/office/drawing/2014/main" id="{893961AE-ABD0-2834-B9E3-78314E9C51B5}"/>
                  </a:ext>
                </a:extLst>
              </p:cNvPr>
              <p:cNvSpPr/>
              <p:nvPr/>
            </p:nvSpPr>
            <p:spPr>
              <a:xfrm>
                <a:off x="2561829" y="6609932"/>
                <a:ext cx="1334281" cy="853940"/>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18">
                  <a:alphaModFix/>
                  <a:lum bright="70000" contrast="-70000"/>
                </a:blip>
                <a:stretch>
                  <a:fillRect/>
                </a:stretch>
              </a:blipFill>
              <a:ln>
                <a:noFill/>
              </a:ln>
            </p:spPr>
            <p:txBody>
              <a:bodyPr/>
              <a:lstStyle/>
              <a:p>
                <a:endParaRPr lang="en-US" dirty="0"/>
              </a:p>
            </p:txBody>
          </p:sp>
          <p:sp>
            <p:nvSpPr>
              <p:cNvPr id="29" name="Google Shape;150;p19">
                <a:extLst>
                  <a:ext uri="{FF2B5EF4-FFF2-40B4-BE49-F238E27FC236}">
                    <a16:creationId xmlns:a16="http://schemas.microsoft.com/office/drawing/2014/main" id="{C10D2425-BCE1-02A1-0D60-B27A8D09027E}"/>
                  </a:ext>
                </a:extLst>
              </p:cNvPr>
              <p:cNvSpPr/>
              <p:nvPr/>
            </p:nvSpPr>
            <p:spPr>
              <a:xfrm>
                <a:off x="4096639" y="6297629"/>
                <a:ext cx="1198291" cy="1229016"/>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19">
                  <a:alphaModFix/>
                </a:blip>
                <a:stretch>
                  <a:fillRect/>
                </a:stretch>
              </a:blipFill>
              <a:ln>
                <a:noFill/>
              </a:ln>
            </p:spPr>
            <p:txBody>
              <a:bodyPr/>
              <a:lstStyle/>
              <a:p>
                <a:endParaRPr lang="en-US"/>
              </a:p>
            </p:txBody>
          </p:sp>
          <p:sp>
            <p:nvSpPr>
              <p:cNvPr id="30" name="Google Shape;151;p19">
                <a:extLst>
                  <a:ext uri="{FF2B5EF4-FFF2-40B4-BE49-F238E27FC236}">
                    <a16:creationId xmlns:a16="http://schemas.microsoft.com/office/drawing/2014/main" id="{58A12D6A-9AE1-69F6-341A-52D0EEFEE185}"/>
                  </a:ext>
                </a:extLst>
              </p:cNvPr>
              <p:cNvSpPr/>
              <p:nvPr/>
            </p:nvSpPr>
            <p:spPr>
              <a:xfrm>
                <a:off x="3061634" y="5485707"/>
                <a:ext cx="1517142" cy="874253"/>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20">
                  <a:alphaModFix/>
                </a:blip>
                <a:stretch>
                  <a:fillRect/>
                </a:stretch>
              </a:blipFill>
              <a:ln>
                <a:noFill/>
              </a:ln>
            </p:spPr>
            <p:txBody>
              <a:bodyPr/>
              <a:lstStyle/>
              <a:p>
                <a:endParaRPr lang="en-US"/>
              </a:p>
            </p:txBody>
          </p:sp>
        </p:grpSp>
        <p:sp>
          <p:nvSpPr>
            <p:cNvPr id="32" name="Google Shape;152;p19">
              <a:extLst>
                <a:ext uri="{FF2B5EF4-FFF2-40B4-BE49-F238E27FC236}">
                  <a16:creationId xmlns:a16="http://schemas.microsoft.com/office/drawing/2014/main" id="{42615883-01BC-A3D2-7152-4DA1BAD77B54}"/>
                </a:ext>
              </a:extLst>
            </p:cNvPr>
            <p:cNvSpPr/>
            <p:nvPr/>
          </p:nvSpPr>
          <p:spPr>
            <a:xfrm>
              <a:off x="3887134" y="7296808"/>
              <a:ext cx="1283502" cy="1272271"/>
            </a:xfrm>
            <a:custGeom>
              <a:avLst/>
              <a:gdLst/>
              <a:ahLst/>
              <a:cxnLst/>
              <a:rect l="l" t="t" r="r" b="b"/>
              <a:pathLst>
                <a:path w="1757676" h="1742296" extrusionOk="0">
                  <a:moveTo>
                    <a:pt x="0" y="0"/>
                  </a:moveTo>
                  <a:lnTo>
                    <a:pt x="1757676" y="0"/>
                  </a:lnTo>
                  <a:lnTo>
                    <a:pt x="1757676" y="1742296"/>
                  </a:lnTo>
                  <a:lnTo>
                    <a:pt x="0" y="1742296"/>
                  </a:lnTo>
                  <a:lnTo>
                    <a:pt x="0" y="0"/>
                  </a:lnTo>
                  <a:close/>
                </a:path>
              </a:pathLst>
            </a:custGeom>
            <a:blipFill rotWithShape="1">
              <a:blip r:embed="rId21">
                <a:alphaModFix/>
              </a:blip>
              <a:stretch>
                <a:fillRect/>
              </a:stretch>
            </a:blipFill>
            <a:ln>
              <a:noFill/>
            </a:ln>
          </p:spPr>
          <p:txBody>
            <a:bodyPr/>
            <a:lstStyle/>
            <a:p>
              <a:endParaRPr lang="en-US" dirty="0"/>
            </a:p>
          </p:txBody>
        </p:sp>
      </p:grpSp>
    </p:spTree>
    <p:extLst>
      <p:ext uri="{BB962C8B-B14F-4D97-AF65-F5344CB8AC3E}">
        <p14:creationId xmlns:p14="http://schemas.microsoft.com/office/powerpoint/2010/main" val="1034891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28;p17">
            <a:extLst>
              <a:ext uri="{FF2B5EF4-FFF2-40B4-BE49-F238E27FC236}">
                <a16:creationId xmlns:a16="http://schemas.microsoft.com/office/drawing/2014/main" id="{ADF07D72-8A64-EB85-A7DC-072882471132}"/>
              </a:ext>
            </a:extLst>
          </p:cNvPr>
          <p:cNvSpPr txBox="1"/>
          <p:nvPr/>
        </p:nvSpPr>
        <p:spPr>
          <a:xfrm>
            <a:off x="-252746" y="0"/>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How is making pizza and electricity similar?</a:t>
            </a:r>
          </a:p>
        </p:txBody>
      </p:sp>
      <p:pic>
        <p:nvPicPr>
          <p:cNvPr id="31" name="Google Shape;212;p23">
            <a:extLst>
              <a:ext uri="{FF2B5EF4-FFF2-40B4-BE49-F238E27FC236}">
                <a16:creationId xmlns:a16="http://schemas.microsoft.com/office/drawing/2014/main" id="{2E4C63F0-21F3-A7AC-A30F-B33A18CC28B9}"/>
              </a:ext>
            </a:extLst>
          </p:cNvPr>
          <p:cNvPicPr preferRelativeResize="0"/>
          <p:nvPr/>
        </p:nvPicPr>
        <p:blipFill rotWithShape="1">
          <a:blip r:embed="rId3">
            <a:alphaModFix/>
          </a:blip>
          <a:srcRect l="614" r="1226"/>
          <a:stretch/>
        </p:blipFill>
        <p:spPr>
          <a:xfrm rot="10800000">
            <a:off x="0" y="7800708"/>
            <a:ext cx="18288000" cy="2486292"/>
          </a:xfrm>
          <a:prstGeom prst="rect">
            <a:avLst/>
          </a:prstGeom>
          <a:noFill/>
          <a:ln>
            <a:noFill/>
          </a:ln>
        </p:spPr>
      </p:pic>
      <p:sp>
        <p:nvSpPr>
          <p:cNvPr id="17" name="Content Placeholder 2">
            <a:extLst>
              <a:ext uri="{FF2B5EF4-FFF2-40B4-BE49-F238E27FC236}">
                <a16:creationId xmlns:a16="http://schemas.microsoft.com/office/drawing/2014/main" id="{BFB572FB-F174-9D35-EE9A-9E2B3CF40512}"/>
              </a:ext>
            </a:extLst>
          </p:cNvPr>
          <p:cNvSpPr>
            <a:spLocks noGrp="1"/>
          </p:cNvSpPr>
          <p:nvPr>
            <p:ph sz="half" idx="1"/>
          </p:nvPr>
        </p:nvSpPr>
        <p:spPr>
          <a:xfrm>
            <a:off x="2026955" y="5165295"/>
            <a:ext cx="6066602" cy="3625149"/>
          </a:xfrm>
        </p:spPr>
        <p:txBody>
          <a:bodyPr>
            <a:normAutofit/>
          </a:bodyPr>
          <a:lstStyle/>
          <a:p>
            <a:pPr marL="0" indent="0" algn="ctr">
              <a:buNone/>
            </a:pPr>
            <a:r>
              <a:rPr lang="en-US" sz="2800" dirty="0">
                <a:solidFill>
                  <a:schemeClr val="bg1"/>
                </a:solidFill>
              </a:rPr>
              <a:t>Enjoy eating our pizza!</a:t>
            </a:r>
          </a:p>
        </p:txBody>
      </p:sp>
      <p:sp>
        <p:nvSpPr>
          <p:cNvPr id="18" name="Content Placeholder 4">
            <a:extLst>
              <a:ext uri="{FF2B5EF4-FFF2-40B4-BE49-F238E27FC236}">
                <a16:creationId xmlns:a16="http://schemas.microsoft.com/office/drawing/2014/main" id="{95F1E193-6248-88B7-3043-CE9EBA44FE2E}"/>
              </a:ext>
            </a:extLst>
          </p:cNvPr>
          <p:cNvSpPr txBox="1">
            <a:spLocks/>
          </p:cNvSpPr>
          <p:nvPr/>
        </p:nvSpPr>
        <p:spPr>
          <a:xfrm>
            <a:off x="10533358" y="5165295"/>
            <a:ext cx="6405689" cy="3625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bg1"/>
                </a:solidFill>
              </a:rPr>
              <a:t>Enjoy the electricity to run our gadgets and light up our rooms!</a:t>
            </a:r>
          </a:p>
        </p:txBody>
      </p:sp>
      <p:sp>
        <p:nvSpPr>
          <p:cNvPr id="19" name="TextBox 18">
            <a:extLst>
              <a:ext uri="{FF2B5EF4-FFF2-40B4-BE49-F238E27FC236}">
                <a16:creationId xmlns:a16="http://schemas.microsoft.com/office/drawing/2014/main" id="{8E7A9362-518A-8BEB-DB1F-5258E104D96F}"/>
              </a:ext>
            </a:extLst>
          </p:cNvPr>
          <p:cNvSpPr txBox="1"/>
          <p:nvPr/>
        </p:nvSpPr>
        <p:spPr>
          <a:xfrm>
            <a:off x="1431175" y="2033265"/>
            <a:ext cx="15021624" cy="923330"/>
          </a:xfrm>
          <a:prstGeom prst="rect">
            <a:avLst/>
          </a:prstGeom>
          <a:solidFill>
            <a:srgbClr val="ABDE70"/>
          </a:solidFill>
        </p:spPr>
        <p:txBody>
          <a:bodyPr wrap="square">
            <a:spAutoFit/>
          </a:bodyPr>
          <a:lstStyle/>
          <a:p>
            <a:pPr marL="0" indent="0" algn="ctr">
              <a:buNone/>
            </a:pPr>
            <a:r>
              <a:rPr lang="en-US" sz="5400" dirty="0">
                <a:solidFill>
                  <a:srgbClr val="215BAE"/>
                </a:solidFill>
                <a:latin typeface="Inter Medium" panose="02000503000000020004" pitchFamily="2" charset="0"/>
                <a:ea typeface="Inter Medium" panose="02000503000000020004" pitchFamily="2" charset="0"/>
              </a:rPr>
              <a:t>4. Enjoying the result!</a:t>
            </a:r>
          </a:p>
        </p:txBody>
      </p:sp>
      <p:pic>
        <p:nvPicPr>
          <p:cNvPr id="27" name="Picture 26">
            <a:extLst>
              <a:ext uri="{FF2B5EF4-FFF2-40B4-BE49-F238E27FC236}">
                <a16:creationId xmlns:a16="http://schemas.microsoft.com/office/drawing/2014/main" id="{AF45FA48-755B-D5BC-B49D-29BC0B813166}"/>
              </a:ext>
            </a:extLst>
          </p:cNvPr>
          <p:cNvPicPr>
            <a:picLocks noChangeAspect="1"/>
          </p:cNvPicPr>
          <p:nvPr/>
        </p:nvPicPr>
        <p:blipFill>
          <a:blip r:embed="rId4"/>
          <a:stretch>
            <a:fillRect/>
          </a:stretch>
        </p:blipFill>
        <p:spPr>
          <a:xfrm>
            <a:off x="3455097" y="3812636"/>
            <a:ext cx="2790825" cy="1018549"/>
          </a:xfrm>
          <a:prstGeom prst="rect">
            <a:avLst/>
          </a:prstGeom>
        </p:spPr>
      </p:pic>
      <p:pic>
        <p:nvPicPr>
          <p:cNvPr id="28" name="Picture 4">
            <a:extLst>
              <a:ext uri="{FF2B5EF4-FFF2-40B4-BE49-F238E27FC236}">
                <a16:creationId xmlns:a16="http://schemas.microsoft.com/office/drawing/2014/main" id="{07D08DB8-7EF9-8900-855E-7017668D8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7473" y="3918391"/>
            <a:ext cx="4802824" cy="121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rtoon children sitting on a rug watching a television&#10;&#10;Description automatically generated">
            <a:extLst>
              <a:ext uri="{FF2B5EF4-FFF2-40B4-BE49-F238E27FC236}">
                <a16:creationId xmlns:a16="http://schemas.microsoft.com/office/drawing/2014/main" id="{BE702B64-478B-A22D-491B-AA0EDA01C4DD}"/>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565808" y="5810184"/>
            <a:ext cx="4777255" cy="3981047"/>
          </a:xfrm>
          <a:prstGeom prst="rect">
            <a:avLst/>
          </a:prstGeom>
        </p:spPr>
      </p:pic>
      <p:pic>
        <p:nvPicPr>
          <p:cNvPr id="6" name="Picture 5" descr="A group of hands reaching for slices of pizza&#10;&#10;Description automatically generated">
            <a:extLst>
              <a:ext uri="{FF2B5EF4-FFF2-40B4-BE49-F238E27FC236}">
                <a16:creationId xmlns:a16="http://schemas.microsoft.com/office/drawing/2014/main" id="{028CB096-BB85-8E43-4E4D-DDC61472D232}"/>
              </a:ext>
            </a:extLst>
          </p:cNvPr>
          <p:cNvPicPr>
            <a:picLocks noChangeAspect="1"/>
          </p:cNvPicPr>
          <p:nvPr/>
        </p:nvPicPr>
        <p:blipFill>
          <a:blip r:embed="rId8"/>
          <a:stretch>
            <a:fillRect/>
          </a:stretch>
        </p:blipFill>
        <p:spPr>
          <a:xfrm>
            <a:off x="2635756" y="5608922"/>
            <a:ext cx="4514186" cy="4514186"/>
          </a:xfrm>
          <a:prstGeom prst="rect">
            <a:avLst/>
          </a:prstGeom>
        </p:spPr>
      </p:pic>
    </p:spTree>
    <p:extLst>
      <p:ext uri="{BB962C8B-B14F-4D97-AF65-F5344CB8AC3E}">
        <p14:creationId xmlns:p14="http://schemas.microsoft.com/office/powerpoint/2010/main" val="142968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mato pizza">
            <a:extLst>
              <a:ext uri="{FF2B5EF4-FFF2-40B4-BE49-F238E27FC236}">
                <a16:creationId xmlns:a16="http://schemas.microsoft.com/office/drawing/2014/main" id="{EF4EF8B2-284A-782A-14A6-AF13D9CB7D3E}"/>
              </a:ext>
            </a:extLst>
          </p:cNvPr>
          <p:cNvPicPr>
            <a:picLocks noChangeAspect="1"/>
          </p:cNvPicPr>
          <p:nvPr/>
        </p:nvPicPr>
        <p:blipFill rotWithShape="1">
          <a:blip r:embed="rId2"/>
          <a:srcRect t="7098" b="7351"/>
          <a:stretch/>
        </p:blipFill>
        <p:spPr>
          <a:xfrm>
            <a:off x="21" y="0"/>
            <a:ext cx="18287979" cy="10286990"/>
          </a:xfrm>
          <a:prstGeom prst="rect">
            <a:avLst/>
          </a:prstGeom>
        </p:spPr>
      </p:pic>
      <p:sp>
        <p:nvSpPr>
          <p:cNvPr id="11" name="Rectangle 10">
            <a:extLst>
              <a:ext uri="{FF2B5EF4-FFF2-40B4-BE49-F238E27FC236}">
                <a16:creationId xmlns:a16="http://schemas.microsoft.com/office/drawing/2014/main" id="{C0205F3A-47DB-D8F9-EF5C-F34C1BCCCA42}"/>
              </a:ext>
            </a:extLst>
          </p:cNvPr>
          <p:cNvSpPr/>
          <p:nvPr/>
        </p:nvSpPr>
        <p:spPr>
          <a:xfrm>
            <a:off x="-1" y="8193741"/>
            <a:ext cx="18287979" cy="1166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79;p14">
            <a:extLst>
              <a:ext uri="{FF2B5EF4-FFF2-40B4-BE49-F238E27FC236}">
                <a16:creationId xmlns:a16="http://schemas.microsoft.com/office/drawing/2014/main" id="{5319023B-0929-0A06-6F37-244F3C8D310C}"/>
              </a:ext>
            </a:extLst>
          </p:cNvPr>
          <p:cNvSpPr txBox="1">
            <a:spLocks/>
          </p:cNvSpPr>
          <p:nvPr/>
        </p:nvSpPr>
        <p:spPr>
          <a:xfrm>
            <a:off x="0" y="8283386"/>
            <a:ext cx="18287979" cy="1166646"/>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6000" dirty="0">
                <a:solidFill>
                  <a:srgbClr val="139CEC"/>
                </a:solidFill>
                <a:latin typeface="Inter Medium" panose="02000503000000020004" pitchFamily="2" charset="0"/>
                <a:ea typeface="Inter Medium" panose="02000503000000020004" pitchFamily="2" charset="0"/>
                <a:cs typeface="Inter Medium"/>
                <a:sym typeface="Inter Medium"/>
              </a:rPr>
              <a:t>Why are pizza prices different?</a:t>
            </a:r>
          </a:p>
        </p:txBody>
      </p:sp>
    </p:spTree>
    <p:extLst>
      <p:ext uri="{BB962C8B-B14F-4D97-AF65-F5344CB8AC3E}">
        <p14:creationId xmlns:p14="http://schemas.microsoft.com/office/powerpoint/2010/main" val="193547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text on a black background&#10;&#10;Description automatically generated">
            <a:extLst>
              <a:ext uri="{FF2B5EF4-FFF2-40B4-BE49-F238E27FC236}">
                <a16:creationId xmlns:a16="http://schemas.microsoft.com/office/drawing/2014/main" id="{A13972A9-0BBF-B454-F570-FA20AB9D96E9}"/>
              </a:ext>
            </a:extLst>
          </p:cNvPr>
          <p:cNvPicPr>
            <a:picLocks noChangeAspect="1"/>
          </p:cNvPicPr>
          <p:nvPr/>
        </p:nvPicPr>
        <p:blipFill>
          <a:blip r:embed="rId2"/>
          <a:stretch>
            <a:fillRect/>
          </a:stretch>
        </p:blipFill>
        <p:spPr>
          <a:xfrm>
            <a:off x="2560058" y="3559622"/>
            <a:ext cx="13827424" cy="1852477"/>
          </a:xfrm>
          <a:prstGeom prst="rect">
            <a:avLst/>
          </a:prstGeom>
        </p:spPr>
      </p:pic>
      <p:pic>
        <p:nvPicPr>
          <p:cNvPr id="40" name="Google Shape;82;p12">
            <a:extLst>
              <a:ext uri="{FF2B5EF4-FFF2-40B4-BE49-F238E27FC236}">
                <a16:creationId xmlns:a16="http://schemas.microsoft.com/office/drawing/2014/main" id="{8CD529A0-5E43-9E22-950F-41127CF031FC}"/>
              </a:ext>
            </a:extLst>
          </p:cNvPr>
          <p:cNvPicPr preferRelativeResize="0"/>
          <p:nvPr/>
        </p:nvPicPr>
        <p:blipFill rotWithShape="1">
          <a:blip r:embed="rId3">
            <a:alphaModFix/>
          </a:blip>
          <a:srcRect l="8678" t="2611" r="6396" b="13609"/>
          <a:stretch/>
        </p:blipFill>
        <p:spPr>
          <a:xfrm rot="10800000">
            <a:off x="-19305" y="7369116"/>
            <a:ext cx="18307305" cy="2917884"/>
          </a:xfrm>
          <a:prstGeom prst="rect">
            <a:avLst/>
          </a:prstGeom>
          <a:noFill/>
          <a:ln>
            <a:noFill/>
          </a:ln>
        </p:spPr>
      </p:pic>
      <p:sp>
        <p:nvSpPr>
          <p:cNvPr id="15" name="Title 14">
            <a:extLst>
              <a:ext uri="{FF2B5EF4-FFF2-40B4-BE49-F238E27FC236}">
                <a16:creationId xmlns:a16="http://schemas.microsoft.com/office/drawing/2014/main" id="{0C1C2C0A-44BF-7B57-9822-46CA03FD847F}"/>
              </a:ext>
            </a:extLst>
          </p:cNvPr>
          <p:cNvSpPr>
            <a:spLocks noGrp="1"/>
          </p:cNvSpPr>
          <p:nvPr>
            <p:ph type="title"/>
          </p:nvPr>
        </p:nvSpPr>
        <p:spPr/>
        <p:txBody>
          <a:bodyPr/>
          <a:lstStyle/>
          <a:p>
            <a:endParaRPr lang="en-US"/>
          </a:p>
        </p:txBody>
      </p:sp>
      <p:pic>
        <p:nvPicPr>
          <p:cNvPr id="28" name="Content Placeholder 24" descr="A blue text on a black background&#10;&#10;Description automatically generated">
            <a:extLst>
              <a:ext uri="{FF2B5EF4-FFF2-40B4-BE49-F238E27FC236}">
                <a16:creationId xmlns:a16="http://schemas.microsoft.com/office/drawing/2014/main" id="{26985F53-9710-CE32-019F-BA8BF946D98D}"/>
              </a:ext>
            </a:extLst>
          </p:cNvPr>
          <p:cNvPicPr>
            <a:picLocks noGrp="1" noChangeAspect="1"/>
          </p:cNvPicPr>
          <p:nvPr>
            <p:ph idx="1"/>
          </p:nvPr>
        </p:nvPicPr>
        <p:blipFill>
          <a:blip r:embed="rId4"/>
          <a:stretch>
            <a:fillRect/>
          </a:stretch>
        </p:blipFill>
        <p:spPr>
          <a:xfrm>
            <a:off x="2884229" y="1510438"/>
            <a:ext cx="12142528" cy="1951845"/>
          </a:xfrm>
        </p:spPr>
      </p:pic>
      <p:cxnSp>
        <p:nvCxnSpPr>
          <p:cNvPr id="29" name="Straight Arrow Connector 28">
            <a:extLst>
              <a:ext uri="{FF2B5EF4-FFF2-40B4-BE49-F238E27FC236}">
                <a16:creationId xmlns:a16="http://schemas.microsoft.com/office/drawing/2014/main" id="{AD9392C0-C83D-B3F9-A5AC-DCB3185B60A1}"/>
              </a:ext>
            </a:extLst>
          </p:cNvPr>
          <p:cNvCxnSpPr>
            <a:cxnSpLocks/>
          </p:cNvCxnSpPr>
          <p:nvPr/>
        </p:nvCxnSpPr>
        <p:spPr>
          <a:xfrm>
            <a:off x="4642724" y="5143499"/>
            <a:ext cx="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14" descr="James Watt - Magnet Academy">
            <a:extLst>
              <a:ext uri="{FF2B5EF4-FFF2-40B4-BE49-F238E27FC236}">
                <a16:creationId xmlns:a16="http://schemas.microsoft.com/office/drawing/2014/main" id="{B7C448D8-5A55-6367-09E2-AD180BD4D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56" y="5981143"/>
            <a:ext cx="1461328" cy="21291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F91C60E-9F8C-F949-00F1-CD69A8E84641}"/>
              </a:ext>
            </a:extLst>
          </p:cNvPr>
          <p:cNvSpPr txBox="1"/>
          <p:nvPr/>
        </p:nvSpPr>
        <p:spPr>
          <a:xfrm>
            <a:off x="2608232" y="6426554"/>
            <a:ext cx="4307342" cy="830997"/>
          </a:xfrm>
          <a:prstGeom prst="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dirty="0">
                <a:latin typeface="Inter Medium" panose="02000503000000020004" pitchFamily="2" charset="0"/>
                <a:ea typeface="Inter Medium" panose="02000503000000020004" pitchFamily="2" charset="0"/>
              </a:rPr>
              <a:t>U</a:t>
            </a:r>
            <a:r>
              <a:rPr lang="en-US" sz="2400" dirty="0">
                <a:effectLst/>
                <a:latin typeface="Inter Medium" panose="02000503000000020004" pitchFamily="2" charset="0"/>
                <a:ea typeface="Inter Medium" panose="02000503000000020004" pitchFamily="2" charset="0"/>
              </a:rPr>
              <a:t>nit "kilowatt" </a:t>
            </a:r>
            <a:r>
              <a:rPr lang="en-US" sz="2400" b="1" dirty="0">
                <a:effectLst/>
                <a:latin typeface="Inter" panose="020B0502030000000004" pitchFamily="34" charset="0"/>
                <a:ea typeface="Inter" panose="020B0502030000000004" pitchFamily="34" charset="0"/>
              </a:rPr>
              <a:t>(kW) </a:t>
            </a:r>
            <a:r>
              <a:rPr lang="en-US" sz="2400" dirty="0">
                <a:effectLst/>
                <a:latin typeface="Inter Medium" panose="02000503000000020004" pitchFamily="2" charset="0"/>
                <a:ea typeface="Inter Medium" panose="02000503000000020004" pitchFamily="2" charset="0"/>
              </a:rPr>
              <a:t>was named after James Watt.</a:t>
            </a:r>
            <a:endParaRPr lang="en-US" sz="2400" dirty="0">
              <a:latin typeface="Inter Medium" panose="02000503000000020004" pitchFamily="2" charset="0"/>
              <a:ea typeface="Inter Medium" panose="02000503000000020004" pitchFamily="2" charset="0"/>
            </a:endParaRPr>
          </a:p>
        </p:txBody>
      </p:sp>
      <p:sp>
        <p:nvSpPr>
          <p:cNvPr id="33" name="TextBox 32">
            <a:extLst>
              <a:ext uri="{FF2B5EF4-FFF2-40B4-BE49-F238E27FC236}">
                <a16:creationId xmlns:a16="http://schemas.microsoft.com/office/drawing/2014/main" id="{2F1769B5-C944-C585-082D-0B1326754CF8}"/>
              </a:ext>
            </a:extLst>
          </p:cNvPr>
          <p:cNvSpPr txBox="1"/>
          <p:nvPr/>
        </p:nvSpPr>
        <p:spPr>
          <a:xfrm>
            <a:off x="2608232" y="7907699"/>
            <a:ext cx="4307346" cy="1938992"/>
          </a:xfrm>
          <a:prstGeom prst="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dirty="0">
                <a:latin typeface="Inter Medium" panose="02000503000000020004" pitchFamily="2" charset="0"/>
                <a:ea typeface="Inter Medium" panose="02000503000000020004" pitchFamily="2" charset="0"/>
              </a:rPr>
              <a:t>It is a unit of power, which represents the rate at which energy is consumed or produced. One kilowatt is equal to 1,000 watts.</a:t>
            </a:r>
          </a:p>
        </p:txBody>
      </p:sp>
      <p:cxnSp>
        <p:nvCxnSpPr>
          <p:cNvPr id="34" name="Straight Arrow Connector 33">
            <a:extLst>
              <a:ext uri="{FF2B5EF4-FFF2-40B4-BE49-F238E27FC236}">
                <a16:creationId xmlns:a16="http://schemas.microsoft.com/office/drawing/2014/main" id="{96631BA1-16D8-FBF7-889F-25879EA08F4D}"/>
              </a:ext>
            </a:extLst>
          </p:cNvPr>
          <p:cNvCxnSpPr>
            <a:cxnSpLocks/>
          </p:cNvCxnSpPr>
          <p:nvPr/>
        </p:nvCxnSpPr>
        <p:spPr>
          <a:xfrm>
            <a:off x="9132824" y="5143499"/>
            <a:ext cx="0" cy="912626"/>
          </a:xfrm>
          <a:prstGeom prst="straightConnector1">
            <a:avLst/>
          </a:prstGeom>
          <a:ln>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A8B4D48-1BD4-EFE5-0C42-A7071ED05BF1}"/>
              </a:ext>
            </a:extLst>
          </p:cNvPr>
          <p:cNvSpPr txBox="1"/>
          <p:nvPr/>
        </p:nvSpPr>
        <p:spPr>
          <a:xfrm>
            <a:off x="7617893" y="6426554"/>
            <a:ext cx="3229501" cy="461665"/>
          </a:xfrm>
          <a:prstGeom prst="rect">
            <a:avLst/>
          </a:prstGeom>
          <a:solidFill>
            <a:srgbClr val="CC66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dirty="0">
                <a:effectLst/>
                <a:latin typeface="Inter Medium" panose="02000503000000020004" pitchFamily="2" charset="0"/>
                <a:ea typeface="Inter Medium" panose="02000503000000020004" pitchFamily="2" charset="0"/>
              </a:rPr>
              <a:t>Unit of time </a:t>
            </a:r>
            <a:r>
              <a:rPr lang="en-US" sz="2400" b="1" dirty="0">
                <a:effectLst/>
                <a:latin typeface="Inter" panose="020B0502030000000004" pitchFamily="34" charset="0"/>
                <a:ea typeface="Inter" panose="020B0502030000000004" pitchFamily="34" charset="0"/>
              </a:rPr>
              <a:t>(h)</a:t>
            </a:r>
            <a:endParaRPr lang="en-US" sz="2400" b="1" dirty="0">
              <a:latin typeface="Inter" panose="020B0502030000000004" pitchFamily="34" charset="0"/>
              <a:ea typeface="Inter" panose="020B0502030000000004" pitchFamily="34" charset="0"/>
            </a:endParaRPr>
          </a:p>
        </p:txBody>
      </p:sp>
      <p:cxnSp>
        <p:nvCxnSpPr>
          <p:cNvPr id="36" name="Straight Arrow Connector 35">
            <a:extLst>
              <a:ext uri="{FF2B5EF4-FFF2-40B4-BE49-F238E27FC236}">
                <a16:creationId xmlns:a16="http://schemas.microsoft.com/office/drawing/2014/main" id="{05039F15-7603-147C-AD9E-9E5DAC0049DD}"/>
              </a:ext>
            </a:extLst>
          </p:cNvPr>
          <p:cNvCxnSpPr>
            <a:cxnSpLocks/>
          </p:cNvCxnSpPr>
          <p:nvPr/>
        </p:nvCxnSpPr>
        <p:spPr>
          <a:xfrm>
            <a:off x="14331174" y="5143499"/>
            <a:ext cx="0" cy="91262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BC808E5-17AE-E522-3FAF-F1EBA3280F74}"/>
              </a:ext>
            </a:extLst>
          </p:cNvPr>
          <p:cNvSpPr txBox="1"/>
          <p:nvPr/>
        </p:nvSpPr>
        <p:spPr>
          <a:xfrm>
            <a:off x="12983972" y="6404593"/>
            <a:ext cx="3692599" cy="1938992"/>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dirty="0">
                <a:effectLst/>
                <a:latin typeface="Inter Medium" panose="02000503000000020004" pitchFamily="2" charset="0"/>
                <a:ea typeface="Inter Medium" panose="02000503000000020004" pitchFamily="2" charset="0"/>
              </a:rPr>
              <a:t>"kilowatt-hour" </a:t>
            </a:r>
            <a:r>
              <a:rPr lang="en-US" sz="2400" b="1" dirty="0">
                <a:effectLst/>
                <a:latin typeface="Inter" panose="020B0502030000000004" pitchFamily="34" charset="0"/>
                <a:ea typeface="Inter" panose="020B0502030000000004" pitchFamily="34" charset="0"/>
              </a:rPr>
              <a:t>(kWh)</a:t>
            </a:r>
            <a:r>
              <a:rPr lang="en-US" sz="2400" dirty="0">
                <a:effectLst/>
                <a:latin typeface="Inter Medium" panose="02000503000000020004" pitchFamily="2" charset="0"/>
                <a:ea typeface="Inter Medium" panose="02000503000000020004" pitchFamily="2" charset="0"/>
              </a:rPr>
              <a:t> is a unit of energy commonly used to measure electricity usage.</a:t>
            </a:r>
            <a:endParaRPr lang="en-US" sz="2400" dirty="0">
              <a:latin typeface="Inter Medium" panose="02000503000000020004" pitchFamily="2" charset="0"/>
              <a:ea typeface="Inter Medium" panose="02000503000000020004" pitchFamily="2" charset="0"/>
            </a:endParaRPr>
          </a:p>
        </p:txBody>
      </p:sp>
      <p:sp>
        <p:nvSpPr>
          <p:cNvPr id="38" name="TextBox 37">
            <a:extLst>
              <a:ext uri="{FF2B5EF4-FFF2-40B4-BE49-F238E27FC236}">
                <a16:creationId xmlns:a16="http://schemas.microsoft.com/office/drawing/2014/main" id="{DF716D83-AF86-E0CA-62D9-F3D85832C523}"/>
              </a:ext>
            </a:extLst>
          </p:cNvPr>
          <p:cNvSpPr txBox="1"/>
          <p:nvPr/>
        </p:nvSpPr>
        <p:spPr>
          <a:xfrm>
            <a:off x="12983972" y="8472500"/>
            <a:ext cx="3692599" cy="156966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dirty="0">
                <a:latin typeface="Inter Medium" panose="02000503000000020004" pitchFamily="2" charset="0"/>
                <a:ea typeface="Inter Medium" panose="02000503000000020004" pitchFamily="2" charset="0"/>
              </a:rPr>
              <a:t>Provides a convenient way to measure and understand energy usage over time.</a:t>
            </a:r>
          </a:p>
        </p:txBody>
      </p:sp>
    </p:spTree>
    <p:extLst>
      <p:ext uri="{BB962C8B-B14F-4D97-AF65-F5344CB8AC3E}">
        <p14:creationId xmlns:p14="http://schemas.microsoft.com/office/powerpoint/2010/main" val="83232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28;p17">
            <a:extLst>
              <a:ext uri="{FF2B5EF4-FFF2-40B4-BE49-F238E27FC236}">
                <a16:creationId xmlns:a16="http://schemas.microsoft.com/office/drawing/2014/main" id="{ADF07D72-8A64-EB85-A7DC-072882471132}"/>
              </a:ext>
            </a:extLst>
          </p:cNvPr>
          <p:cNvSpPr txBox="1"/>
          <p:nvPr/>
        </p:nvSpPr>
        <p:spPr>
          <a:xfrm>
            <a:off x="297044" y="107989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Kilowatt-hour (kWh) is a unit of measurement</a:t>
            </a:r>
          </a:p>
        </p:txBody>
      </p:sp>
      <p:pic>
        <p:nvPicPr>
          <p:cNvPr id="31" name="Google Shape;212;p23">
            <a:extLst>
              <a:ext uri="{FF2B5EF4-FFF2-40B4-BE49-F238E27FC236}">
                <a16:creationId xmlns:a16="http://schemas.microsoft.com/office/drawing/2014/main" id="{2E4C63F0-21F3-A7AC-A30F-B33A18CC28B9}"/>
              </a:ext>
            </a:extLst>
          </p:cNvPr>
          <p:cNvPicPr preferRelativeResize="0"/>
          <p:nvPr/>
        </p:nvPicPr>
        <p:blipFill rotWithShape="1">
          <a:blip r:embed="rId3">
            <a:alphaModFix/>
          </a:blip>
          <a:srcRect l="614" r="1226"/>
          <a:stretch/>
        </p:blipFill>
        <p:spPr>
          <a:xfrm rot="10800000">
            <a:off x="0" y="8790444"/>
            <a:ext cx="18288000" cy="1496556"/>
          </a:xfrm>
          <a:prstGeom prst="rect">
            <a:avLst/>
          </a:prstGeom>
          <a:noFill/>
          <a:ln>
            <a:noFill/>
          </a:ln>
        </p:spPr>
      </p:pic>
      <p:sp>
        <p:nvSpPr>
          <p:cNvPr id="17" name="Content Placeholder 2">
            <a:extLst>
              <a:ext uri="{FF2B5EF4-FFF2-40B4-BE49-F238E27FC236}">
                <a16:creationId xmlns:a16="http://schemas.microsoft.com/office/drawing/2014/main" id="{BFB572FB-F174-9D35-EE9A-9E2B3CF40512}"/>
              </a:ext>
            </a:extLst>
          </p:cNvPr>
          <p:cNvSpPr>
            <a:spLocks noGrp="1"/>
          </p:cNvSpPr>
          <p:nvPr>
            <p:ph sz="half" idx="1"/>
          </p:nvPr>
        </p:nvSpPr>
        <p:spPr>
          <a:xfrm>
            <a:off x="2026955" y="5165295"/>
            <a:ext cx="6066602" cy="3625149"/>
          </a:xfrm>
        </p:spPr>
        <p:txBody>
          <a:bodyPr>
            <a:noAutofit/>
          </a:bodyPr>
          <a:lstStyle/>
          <a:p>
            <a:pPr marL="0" indent="0" algn="ctr">
              <a:lnSpc>
                <a:spcPct val="100000"/>
              </a:lnSpc>
              <a:buNone/>
            </a:pPr>
            <a:r>
              <a:rPr lang="en-US" sz="2800" dirty="0">
                <a:solidFill>
                  <a:schemeClr val="bg1"/>
                </a:solidFill>
              </a:rPr>
              <a:t>Unit of measurement to express price: slice or whole pie.</a:t>
            </a:r>
          </a:p>
          <a:p>
            <a:pPr marL="0" indent="0" algn="ctr">
              <a:lnSpc>
                <a:spcPct val="100000"/>
              </a:lnSpc>
              <a:buNone/>
            </a:pPr>
            <a:endParaRPr lang="en-US" sz="2800" dirty="0">
              <a:solidFill>
                <a:schemeClr val="bg1"/>
              </a:solidFill>
            </a:endParaRPr>
          </a:p>
          <a:p>
            <a:pPr marL="0" indent="0" algn="ctr">
              <a:lnSpc>
                <a:spcPct val="100000"/>
              </a:lnSpc>
              <a:buNone/>
            </a:pPr>
            <a:endParaRPr lang="en-US" sz="2800" dirty="0">
              <a:solidFill>
                <a:schemeClr val="bg1"/>
              </a:solidFill>
            </a:endParaRPr>
          </a:p>
          <a:p>
            <a:pPr marL="0" indent="0" algn="ctr">
              <a:lnSpc>
                <a:spcPct val="100000"/>
              </a:lnSpc>
              <a:buNone/>
            </a:pPr>
            <a:endParaRPr lang="en-US" sz="2800" dirty="0">
              <a:solidFill>
                <a:schemeClr val="bg1"/>
              </a:solidFill>
            </a:endParaRPr>
          </a:p>
          <a:p>
            <a:pPr marL="0" indent="0" algn="ctr">
              <a:lnSpc>
                <a:spcPct val="100000"/>
              </a:lnSpc>
              <a:buNone/>
            </a:pPr>
            <a:endParaRPr lang="en-US" sz="2800" dirty="0">
              <a:solidFill>
                <a:schemeClr val="bg1"/>
              </a:solidFill>
            </a:endParaRPr>
          </a:p>
          <a:p>
            <a:pPr marL="0" indent="0" algn="ctr">
              <a:lnSpc>
                <a:spcPct val="100000"/>
              </a:lnSpc>
              <a:buNone/>
            </a:pPr>
            <a:endParaRPr lang="en-US" sz="2800" dirty="0">
              <a:solidFill>
                <a:schemeClr val="bg1"/>
              </a:solidFill>
            </a:endParaRPr>
          </a:p>
          <a:p>
            <a:pPr marL="0" indent="0" algn="ctr">
              <a:lnSpc>
                <a:spcPct val="100000"/>
              </a:lnSpc>
              <a:buNone/>
            </a:pPr>
            <a:r>
              <a:rPr lang="en-US" sz="2800" dirty="0">
                <a:solidFill>
                  <a:schemeClr val="bg1"/>
                </a:solidFill>
              </a:rPr>
              <a:t>It would be silly to see the price of pizza by the inch or foot!</a:t>
            </a:r>
          </a:p>
        </p:txBody>
      </p:sp>
      <p:sp>
        <p:nvSpPr>
          <p:cNvPr id="18" name="Content Placeholder 4">
            <a:extLst>
              <a:ext uri="{FF2B5EF4-FFF2-40B4-BE49-F238E27FC236}">
                <a16:creationId xmlns:a16="http://schemas.microsoft.com/office/drawing/2014/main" id="{95F1E193-6248-88B7-3043-CE9EBA44FE2E}"/>
              </a:ext>
            </a:extLst>
          </p:cNvPr>
          <p:cNvSpPr txBox="1">
            <a:spLocks/>
          </p:cNvSpPr>
          <p:nvPr/>
        </p:nvSpPr>
        <p:spPr>
          <a:xfrm>
            <a:off x="10533358" y="5165295"/>
            <a:ext cx="6405689" cy="3625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bg1"/>
                </a:solidFill>
              </a:rPr>
              <a:t>Unit of measurement to express price: kilowatt hour (kWh)</a:t>
            </a:r>
          </a:p>
        </p:txBody>
      </p:sp>
      <p:sp>
        <p:nvSpPr>
          <p:cNvPr id="19" name="TextBox 18">
            <a:extLst>
              <a:ext uri="{FF2B5EF4-FFF2-40B4-BE49-F238E27FC236}">
                <a16:creationId xmlns:a16="http://schemas.microsoft.com/office/drawing/2014/main" id="{8E7A9362-518A-8BEB-DB1F-5258E104D96F}"/>
              </a:ext>
            </a:extLst>
          </p:cNvPr>
          <p:cNvSpPr txBox="1"/>
          <p:nvPr/>
        </p:nvSpPr>
        <p:spPr>
          <a:xfrm>
            <a:off x="1633188" y="2463657"/>
            <a:ext cx="15021624" cy="830997"/>
          </a:xfrm>
          <a:prstGeom prst="rect">
            <a:avLst/>
          </a:prstGeom>
          <a:solidFill>
            <a:srgbClr val="ABDE70"/>
          </a:solidFill>
        </p:spPr>
        <p:txBody>
          <a:bodyPr wrap="square">
            <a:spAutoFit/>
          </a:bodyPr>
          <a:lstStyle/>
          <a:p>
            <a:pPr marL="0" indent="0" algn="ctr">
              <a:buNone/>
            </a:pPr>
            <a:r>
              <a:rPr lang="en-US" sz="4800" dirty="0">
                <a:solidFill>
                  <a:srgbClr val="215BAE"/>
                </a:solidFill>
                <a:latin typeface="Inter Medium" panose="02000503000000020004" pitchFamily="2" charset="0"/>
                <a:ea typeface="Inter Medium" panose="02000503000000020004" pitchFamily="2" charset="0"/>
              </a:rPr>
              <a:t>It helps us express the </a:t>
            </a:r>
            <a:r>
              <a:rPr lang="en-US" sz="4800" b="1" dirty="0">
                <a:solidFill>
                  <a:srgbClr val="215BAE"/>
                </a:solidFill>
                <a:latin typeface="Inter" panose="020B0502030000000004" pitchFamily="34" charset="0"/>
                <a:ea typeface="Inter" panose="020B0502030000000004" pitchFamily="34" charset="0"/>
              </a:rPr>
              <a:t>price</a:t>
            </a:r>
            <a:r>
              <a:rPr lang="en-US" sz="4800" dirty="0">
                <a:solidFill>
                  <a:srgbClr val="215BAE"/>
                </a:solidFill>
                <a:latin typeface="Inter Medium" panose="02000503000000020004" pitchFamily="2" charset="0"/>
                <a:ea typeface="Inter Medium" panose="02000503000000020004" pitchFamily="2" charset="0"/>
              </a:rPr>
              <a:t> of electricity!</a:t>
            </a:r>
          </a:p>
        </p:txBody>
      </p:sp>
      <p:pic>
        <p:nvPicPr>
          <p:cNvPr id="27" name="Picture 26">
            <a:extLst>
              <a:ext uri="{FF2B5EF4-FFF2-40B4-BE49-F238E27FC236}">
                <a16:creationId xmlns:a16="http://schemas.microsoft.com/office/drawing/2014/main" id="{AF45FA48-755B-D5BC-B49D-29BC0B813166}"/>
              </a:ext>
            </a:extLst>
          </p:cNvPr>
          <p:cNvPicPr>
            <a:picLocks noChangeAspect="1"/>
          </p:cNvPicPr>
          <p:nvPr/>
        </p:nvPicPr>
        <p:blipFill>
          <a:blip r:embed="rId4"/>
          <a:stretch>
            <a:fillRect/>
          </a:stretch>
        </p:blipFill>
        <p:spPr>
          <a:xfrm>
            <a:off x="3455097" y="3812636"/>
            <a:ext cx="2790825" cy="1018549"/>
          </a:xfrm>
          <a:prstGeom prst="rect">
            <a:avLst/>
          </a:prstGeom>
        </p:spPr>
      </p:pic>
      <p:pic>
        <p:nvPicPr>
          <p:cNvPr id="28" name="Picture 4">
            <a:extLst>
              <a:ext uri="{FF2B5EF4-FFF2-40B4-BE49-F238E27FC236}">
                <a16:creationId xmlns:a16="http://schemas.microsoft.com/office/drawing/2014/main" id="{07D08DB8-7EF9-8900-855E-7017668D8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7473" y="3918391"/>
            <a:ext cx="4802824" cy="121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zza with different toppings&#10;&#10;Description automatically generated">
            <a:extLst>
              <a:ext uri="{FF2B5EF4-FFF2-40B4-BE49-F238E27FC236}">
                <a16:creationId xmlns:a16="http://schemas.microsoft.com/office/drawing/2014/main" id="{ED38E323-3062-776E-D96B-4282F7D8C17C}"/>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42810" y="6135635"/>
            <a:ext cx="2816578" cy="2176246"/>
          </a:xfrm>
          <a:prstGeom prst="rect">
            <a:avLst/>
          </a:prstGeom>
        </p:spPr>
      </p:pic>
      <p:pic>
        <p:nvPicPr>
          <p:cNvPr id="4" name="Picture 3" descr="Close-up of a meter&#10;&#10;Description automatically generated">
            <a:extLst>
              <a:ext uri="{FF2B5EF4-FFF2-40B4-BE49-F238E27FC236}">
                <a16:creationId xmlns:a16="http://schemas.microsoft.com/office/drawing/2014/main" id="{2D7ED5C1-7925-FF20-6678-1DDD58F278D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101957" y="6353649"/>
            <a:ext cx="3218199" cy="2894117"/>
          </a:xfrm>
          <a:prstGeom prst="rect">
            <a:avLst/>
          </a:prstGeom>
        </p:spPr>
      </p:pic>
    </p:spTree>
    <p:extLst>
      <p:ext uri="{BB962C8B-B14F-4D97-AF65-F5344CB8AC3E}">
        <p14:creationId xmlns:p14="http://schemas.microsoft.com/office/powerpoint/2010/main" val="362527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17018-931E-27A2-84DD-ABEDF954FF85}"/>
              </a:ext>
            </a:extLst>
          </p:cNvPr>
          <p:cNvSpPr>
            <a:spLocks noGrp="1"/>
          </p:cNvSpPr>
          <p:nvPr>
            <p:ph idx="1"/>
          </p:nvPr>
        </p:nvSpPr>
        <p:spPr/>
        <p:txBody>
          <a:bodyPr/>
          <a:lstStyle/>
          <a:p>
            <a:endParaRPr lang="en-US"/>
          </a:p>
        </p:txBody>
      </p:sp>
      <p:sp>
        <p:nvSpPr>
          <p:cNvPr id="3" name="Rectangle 2">
            <a:extLst>
              <a:ext uri="{FF2B5EF4-FFF2-40B4-BE49-F238E27FC236}">
                <a16:creationId xmlns:a16="http://schemas.microsoft.com/office/drawing/2014/main" id="{E3012F48-A052-E2AE-CBDF-A8D73CB9E74C}"/>
              </a:ext>
            </a:extLst>
          </p:cNvPr>
          <p:cNvSpPr/>
          <p:nvPr/>
        </p:nvSpPr>
        <p:spPr>
          <a:xfrm>
            <a:off x="0" y="0"/>
            <a:ext cx="18283404" cy="102869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zza and toppics on table">
            <a:extLst>
              <a:ext uri="{FF2B5EF4-FFF2-40B4-BE49-F238E27FC236}">
                <a16:creationId xmlns:a16="http://schemas.microsoft.com/office/drawing/2014/main" id="{14059843-9A0E-C5BE-ABEC-33996F3FDB36}"/>
              </a:ext>
            </a:extLst>
          </p:cNvPr>
          <p:cNvPicPr>
            <a:picLocks noChangeAspect="1"/>
          </p:cNvPicPr>
          <p:nvPr/>
        </p:nvPicPr>
        <p:blipFill rotWithShape="1">
          <a:blip r:embed="rId2">
            <a:alphaModFix amt="50000"/>
          </a:blip>
          <a:srcRect t="3077" r="-1" b="12631"/>
          <a:stretch/>
        </p:blipFill>
        <p:spPr>
          <a:xfrm>
            <a:off x="20" y="10"/>
            <a:ext cx="18283404" cy="10286990"/>
          </a:xfrm>
          <a:prstGeom prst="rect">
            <a:avLst/>
          </a:prstGeom>
        </p:spPr>
      </p:pic>
      <p:sp>
        <p:nvSpPr>
          <p:cNvPr id="5" name="Google Shape;79;p14">
            <a:extLst>
              <a:ext uri="{FF2B5EF4-FFF2-40B4-BE49-F238E27FC236}">
                <a16:creationId xmlns:a16="http://schemas.microsoft.com/office/drawing/2014/main" id="{B542ED7A-117B-A9BD-58DD-4C0A587D0EC3}"/>
              </a:ext>
            </a:extLst>
          </p:cNvPr>
          <p:cNvSpPr txBox="1">
            <a:spLocks/>
          </p:cNvSpPr>
          <p:nvPr/>
        </p:nvSpPr>
        <p:spPr>
          <a:xfrm>
            <a:off x="2410097" y="3956864"/>
            <a:ext cx="13463250" cy="5403523"/>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8000" dirty="0">
                <a:solidFill>
                  <a:schemeClr val="bg1"/>
                </a:solidFill>
                <a:latin typeface="Inter Light" panose="02000503000000020004" pitchFamily="2" charset="0"/>
                <a:ea typeface="Inter Light" panose="02000503000000020004" pitchFamily="2" charset="0"/>
                <a:cs typeface="Inter Medium"/>
                <a:sym typeface="Inter Medium"/>
              </a:rPr>
              <a:t>Raise your hand if you like pizza.</a:t>
            </a:r>
          </a:p>
        </p:txBody>
      </p:sp>
      <p:sp>
        <p:nvSpPr>
          <p:cNvPr id="6" name="Google Shape;78;p14">
            <a:extLst>
              <a:ext uri="{FF2B5EF4-FFF2-40B4-BE49-F238E27FC236}">
                <a16:creationId xmlns:a16="http://schemas.microsoft.com/office/drawing/2014/main" id="{FAFA2507-C47F-F6B6-A9F9-809A5BBF06CB}"/>
              </a:ext>
            </a:extLst>
          </p:cNvPr>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7;p14">
            <a:extLst>
              <a:ext uri="{FF2B5EF4-FFF2-40B4-BE49-F238E27FC236}">
                <a16:creationId xmlns:a16="http://schemas.microsoft.com/office/drawing/2014/main" id="{F2E694AE-0DF5-65C1-DA72-BDCD6406EF69}"/>
              </a:ext>
            </a:extLst>
          </p:cNvPr>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7846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5F059A4-F3F0-C442-AA9D-5860686C95D0}"/>
              </a:ext>
            </a:extLst>
          </p:cNvPr>
          <p:cNvSpPr txBox="1">
            <a:spLocks/>
          </p:cNvSpPr>
          <p:nvPr/>
        </p:nvSpPr>
        <p:spPr>
          <a:xfrm>
            <a:off x="10076330" y="4715435"/>
            <a:ext cx="6938682" cy="403411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L="914400" marR="0" lvl="1" indent="-40640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86968">
              <a:spcBef>
                <a:spcPts val="970"/>
              </a:spcBef>
            </a:pPr>
            <a:r>
              <a:rPr lang="en-US" sz="4000" kern="1200" dirty="0">
                <a:solidFill>
                  <a:srgbClr val="ABDE70"/>
                </a:solidFill>
                <a:cs typeface="+mn-cs"/>
              </a:rPr>
              <a:t>We will now research kWh prices to see how much electricity costs in our state compared to other states!</a:t>
            </a:r>
            <a:endParaRPr lang="en-US" sz="6000" dirty="0">
              <a:solidFill>
                <a:srgbClr val="ABDE70"/>
              </a:solidFill>
            </a:endParaRPr>
          </a:p>
        </p:txBody>
      </p:sp>
      <p:pic>
        <p:nvPicPr>
          <p:cNvPr id="5" name="Picture 4">
            <a:extLst>
              <a:ext uri="{FF2B5EF4-FFF2-40B4-BE49-F238E27FC236}">
                <a16:creationId xmlns:a16="http://schemas.microsoft.com/office/drawing/2014/main" id="{161EF12F-8EED-A58B-CA91-B16570101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349" y="2207808"/>
            <a:ext cx="15183910" cy="1486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kids in a classroom&#10;&#10;Description automatically generated">
            <a:extLst>
              <a:ext uri="{FF2B5EF4-FFF2-40B4-BE49-F238E27FC236}">
                <a16:creationId xmlns:a16="http://schemas.microsoft.com/office/drawing/2014/main" id="{B78B023A-AAA3-4402-CA6E-2871083EAFAE}"/>
              </a:ext>
            </a:extLst>
          </p:cNvPr>
          <p:cNvPicPr>
            <a:picLocks noChangeAspect="1"/>
          </p:cNvPicPr>
          <p:nvPr/>
        </p:nvPicPr>
        <p:blipFill>
          <a:blip r:embed="rId3"/>
          <a:stretch>
            <a:fillRect/>
          </a:stretch>
        </p:blipFill>
        <p:spPr>
          <a:xfrm>
            <a:off x="476478" y="3736369"/>
            <a:ext cx="9414436" cy="5712130"/>
          </a:xfrm>
          <a:prstGeom prst="rect">
            <a:avLst/>
          </a:prstGeom>
        </p:spPr>
      </p:pic>
    </p:spTree>
    <p:extLst>
      <p:ext uri="{BB962C8B-B14F-4D97-AF65-F5344CB8AC3E}">
        <p14:creationId xmlns:p14="http://schemas.microsoft.com/office/powerpoint/2010/main" val="497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12;p23">
            <a:extLst>
              <a:ext uri="{FF2B5EF4-FFF2-40B4-BE49-F238E27FC236}">
                <a16:creationId xmlns:a16="http://schemas.microsoft.com/office/drawing/2014/main" id="{F1BDDAED-8E78-7E9F-5513-7F490431CC1A}"/>
              </a:ext>
            </a:extLst>
          </p:cNvPr>
          <p:cNvPicPr preferRelativeResize="0"/>
          <p:nvPr/>
        </p:nvPicPr>
        <p:blipFill rotWithShape="1">
          <a:blip r:embed="rId3">
            <a:alphaModFix/>
          </a:blip>
          <a:srcRect l="614" r="1226"/>
          <a:stretch/>
        </p:blipFill>
        <p:spPr>
          <a:xfrm rot="10800000">
            <a:off x="0" y="9009416"/>
            <a:ext cx="18288000" cy="1333234"/>
          </a:xfrm>
          <a:prstGeom prst="rect">
            <a:avLst/>
          </a:prstGeom>
          <a:noFill/>
          <a:ln>
            <a:noFill/>
          </a:ln>
        </p:spPr>
      </p:pic>
      <p:sp>
        <p:nvSpPr>
          <p:cNvPr id="4" name="Google Shape;95;p13">
            <a:extLst>
              <a:ext uri="{FF2B5EF4-FFF2-40B4-BE49-F238E27FC236}">
                <a16:creationId xmlns:a16="http://schemas.microsoft.com/office/drawing/2014/main" id="{E49F520D-535B-2387-5BF1-95D4F95C785D}"/>
              </a:ext>
            </a:extLst>
          </p:cNvPr>
          <p:cNvSpPr txBox="1"/>
          <p:nvPr/>
        </p:nvSpPr>
        <p:spPr>
          <a:xfrm>
            <a:off x="1079764" y="634947"/>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Research Method</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sp>
        <p:nvSpPr>
          <p:cNvPr id="5" name="Subtitle 2">
            <a:extLst>
              <a:ext uri="{FF2B5EF4-FFF2-40B4-BE49-F238E27FC236}">
                <a16:creationId xmlns:a16="http://schemas.microsoft.com/office/drawing/2014/main" id="{CAC5E83E-640D-4533-D47C-7095B1E3E00A}"/>
              </a:ext>
            </a:extLst>
          </p:cNvPr>
          <p:cNvSpPr txBox="1">
            <a:spLocks/>
          </p:cNvSpPr>
          <p:nvPr/>
        </p:nvSpPr>
        <p:spPr>
          <a:xfrm>
            <a:off x="1079764" y="1628347"/>
            <a:ext cx="13654585" cy="701925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Go to the website </a:t>
            </a: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hlinkClick r:id="rId4"/>
              </a:rPr>
              <a:t>www.eia.gov</a:t>
            </a:r>
            <a:endPar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At the top of the page, there are three choices in the middle menu. Select “Geography” and then “US States” </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Choose the appropriate state, using the map or the list view.</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Under the state’s name, under “end-use consumption by source” click on the electricity icon. </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Find the “Average retail price by end-use sector” chart and find the line that says “(Name of state) all sectors”  and  record the number (cents per kilowatthour)</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Back on the state home page, record the electric power sector consumption by source.</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Repeat for each state, recording the values for the three assigned states on your chart.</a:t>
            </a:r>
          </a:p>
          <a:p>
            <a:pPr marL="971550" lvl="1" indent="-514350">
              <a:spcBef>
                <a:spcPts val="1600"/>
              </a:spcBef>
              <a:buClr>
                <a:srgbClr val="139CEC"/>
              </a:buClr>
              <a:buFont typeface="+mj-lt"/>
              <a:buAutoNum type="arabicPeriod"/>
            </a:pPr>
            <a:r>
              <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rPr>
              <a:t>Record the year for the data.</a:t>
            </a:r>
          </a:p>
          <a:p>
            <a:pPr marL="971550" lvl="1" indent="-514350">
              <a:spcBef>
                <a:spcPts val="1600"/>
              </a:spcBef>
              <a:buClr>
                <a:srgbClr val="139CEC"/>
              </a:buClr>
              <a:buFont typeface="+mj-lt"/>
              <a:buAutoNum type="arabicPeriod"/>
            </a:pPr>
            <a:endPar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971550" lvl="1" indent="-514350">
              <a:spcBef>
                <a:spcPts val="1600"/>
              </a:spcBef>
              <a:buClr>
                <a:srgbClr val="139CEC"/>
              </a:buClr>
              <a:buFont typeface="+mj-lt"/>
              <a:buAutoNum type="arabicPeriod"/>
            </a:pPr>
            <a:endPar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971550" lvl="1" indent="-514350">
              <a:spcBef>
                <a:spcPts val="1600"/>
              </a:spcBef>
              <a:buClr>
                <a:srgbClr val="139CEC"/>
              </a:buClr>
              <a:buFont typeface="+mj-lt"/>
              <a:buAutoNum type="arabicPeriod"/>
            </a:pPr>
            <a:endParaRPr lang="en-US" sz="28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spTree>
    <p:extLst>
      <p:ext uri="{BB962C8B-B14F-4D97-AF65-F5344CB8AC3E}">
        <p14:creationId xmlns:p14="http://schemas.microsoft.com/office/powerpoint/2010/main" val="54732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255;p27">
            <a:extLst>
              <a:ext uri="{FF2B5EF4-FFF2-40B4-BE49-F238E27FC236}">
                <a16:creationId xmlns:a16="http://schemas.microsoft.com/office/drawing/2014/main" id="{577BA897-7EA0-96F5-6F53-B669DA2BAA56}"/>
              </a:ext>
            </a:extLst>
          </p:cNvPr>
          <p:cNvPicPr preferRelativeResize="0"/>
          <p:nvPr/>
        </p:nvPicPr>
        <p:blipFill rotWithShape="1">
          <a:blip r:embed="rId2">
            <a:alphaModFix/>
          </a:blip>
          <a:srcRect l="9425" r="9425"/>
          <a:stretch/>
        </p:blipFill>
        <p:spPr>
          <a:xfrm rot="10800000">
            <a:off x="0" y="5595748"/>
            <a:ext cx="18288000" cy="4628189"/>
          </a:xfrm>
          <a:prstGeom prst="rect">
            <a:avLst/>
          </a:prstGeom>
          <a:noFill/>
          <a:ln>
            <a:noFill/>
          </a:ln>
        </p:spPr>
      </p:pic>
      <p:pic>
        <p:nvPicPr>
          <p:cNvPr id="14" name="Picture 13">
            <a:extLst>
              <a:ext uri="{FF2B5EF4-FFF2-40B4-BE49-F238E27FC236}">
                <a16:creationId xmlns:a16="http://schemas.microsoft.com/office/drawing/2014/main" id="{0C6D3CDB-82F6-B455-67B8-823B124F9CD3}"/>
              </a:ext>
            </a:extLst>
          </p:cNvPr>
          <p:cNvPicPr>
            <a:picLocks noChangeAspect="1"/>
          </p:cNvPicPr>
          <p:nvPr/>
        </p:nvPicPr>
        <p:blipFill>
          <a:blip r:embed="rId3"/>
          <a:stretch>
            <a:fillRect/>
          </a:stretch>
        </p:blipFill>
        <p:spPr>
          <a:xfrm>
            <a:off x="960120" y="322084"/>
            <a:ext cx="7276322" cy="9187675"/>
          </a:xfrm>
          <a:prstGeom prst="rect">
            <a:avLst/>
          </a:prstGeom>
          <a:noFill/>
        </p:spPr>
        <p:style>
          <a:lnRef idx="2">
            <a:schemeClr val="accent2"/>
          </a:lnRef>
          <a:fillRef idx="1">
            <a:schemeClr val="lt1"/>
          </a:fillRef>
          <a:effectRef idx="0">
            <a:schemeClr val="accent2"/>
          </a:effectRef>
          <a:fontRef idx="minor">
            <a:schemeClr val="dk1"/>
          </a:fontRef>
        </p:style>
      </p:pic>
      <p:sp>
        <p:nvSpPr>
          <p:cNvPr id="10" name="Oval 9">
            <a:extLst>
              <a:ext uri="{FF2B5EF4-FFF2-40B4-BE49-F238E27FC236}">
                <a16:creationId xmlns:a16="http://schemas.microsoft.com/office/drawing/2014/main" id="{17BBB9E4-1DC2-E140-C153-C1BCD3E581A5}"/>
              </a:ext>
            </a:extLst>
          </p:cNvPr>
          <p:cNvSpPr/>
          <p:nvPr/>
        </p:nvSpPr>
        <p:spPr>
          <a:xfrm>
            <a:off x="5608685" y="5703209"/>
            <a:ext cx="950983" cy="31012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DC02641-6601-442F-EADC-C5C768449D01}"/>
              </a:ext>
            </a:extLst>
          </p:cNvPr>
          <p:cNvSpPr/>
          <p:nvPr/>
        </p:nvSpPr>
        <p:spPr>
          <a:xfrm>
            <a:off x="3528534" y="7551167"/>
            <a:ext cx="3162747" cy="41981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0E5102-1894-1BA7-13F9-82F1E767B6BB}"/>
              </a:ext>
            </a:extLst>
          </p:cNvPr>
          <p:cNvSpPr/>
          <p:nvPr/>
        </p:nvSpPr>
        <p:spPr>
          <a:xfrm>
            <a:off x="4117288" y="4907668"/>
            <a:ext cx="950983" cy="31012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3E0C804-673E-8E46-0768-EFB9FC8E4561}"/>
              </a:ext>
            </a:extLst>
          </p:cNvPr>
          <p:cNvSpPr/>
          <p:nvPr/>
        </p:nvSpPr>
        <p:spPr>
          <a:xfrm>
            <a:off x="2435692" y="5062728"/>
            <a:ext cx="950983" cy="31012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019263D-E769-D4C9-F34B-9525AEE2D3D8}"/>
              </a:ext>
            </a:extLst>
          </p:cNvPr>
          <p:cNvSpPr/>
          <p:nvPr/>
        </p:nvSpPr>
        <p:spPr>
          <a:xfrm>
            <a:off x="5740510" y="777241"/>
            <a:ext cx="1818111" cy="60587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Oval 16">
            <a:extLst>
              <a:ext uri="{FF2B5EF4-FFF2-40B4-BE49-F238E27FC236}">
                <a16:creationId xmlns:a16="http://schemas.microsoft.com/office/drawing/2014/main" id="{0A6D15AE-D82F-6557-07D7-1DBDC05AEA79}"/>
              </a:ext>
            </a:extLst>
          </p:cNvPr>
          <p:cNvSpPr/>
          <p:nvPr/>
        </p:nvSpPr>
        <p:spPr>
          <a:xfrm>
            <a:off x="2477721" y="7114492"/>
            <a:ext cx="4437505" cy="365196"/>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64F164E4-7D21-848F-6BCF-113E800F16AE}"/>
              </a:ext>
            </a:extLst>
          </p:cNvPr>
          <p:cNvCxnSpPr>
            <a:cxnSpLocks/>
          </p:cNvCxnSpPr>
          <p:nvPr/>
        </p:nvCxnSpPr>
        <p:spPr>
          <a:xfrm>
            <a:off x="7391400" y="1234440"/>
            <a:ext cx="1805162" cy="358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Rounded Corners 8">
            <a:extLst>
              <a:ext uri="{FF2B5EF4-FFF2-40B4-BE49-F238E27FC236}">
                <a16:creationId xmlns:a16="http://schemas.microsoft.com/office/drawing/2014/main" id="{688A6DBD-6252-63B7-47D5-DCA088496D54}"/>
              </a:ext>
            </a:extLst>
          </p:cNvPr>
          <p:cNvSpPr/>
          <p:nvPr/>
        </p:nvSpPr>
        <p:spPr>
          <a:xfrm>
            <a:off x="9442546" y="1514619"/>
            <a:ext cx="2402958" cy="6273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Inter Medium" panose="02000503000000020004" pitchFamily="2" charset="0"/>
                <a:ea typeface="Inter Medium" panose="02000503000000020004" pitchFamily="2" charset="0"/>
              </a:rPr>
              <a:t>Date of data. Not today’s date.</a:t>
            </a:r>
          </a:p>
        </p:txBody>
      </p:sp>
      <p:cxnSp>
        <p:nvCxnSpPr>
          <p:cNvPr id="6" name="Straight Arrow Connector 5">
            <a:extLst>
              <a:ext uri="{FF2B5EF4-FFF2-40B4-BE49-F238E27FC236}">
                <a16:creationId xmlns:a16="http://schemas.microsoft.com/office/drawing/2014/main" id="{F15ED0D1-3738-509A-FCF8-2B92F1615AD6}"/>
              </a:ext>
            </a:extLst>
          </p:cNvPr>
          <p:cNvCxnSpPr>
            <a:cxnSpLocks/>
          </p:cNvCxnSpPr>
          <p:nvPr/>
        </p:nvCxnSpPr>
        <p:spPr>
          <a:xfrm flipV="1">
            <a:off x="7073335" y="7122716"/>
            <a:ext cx="2500971" cy="193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Rounded Corners 11">
            <a:extLst>
              <a:ext uri="{FF2B5EF4-FFF2-40B4-BE49-F238E27FC236}">
                <a16:creationId xmlns:a16="http://schemas.microsoft.com/office/drawing/2014/main" id="{D584D038-1B1C-AABA-EE37-216B7B48B26C}"/>
              </a:ext>
            </a:extLst>
          </p:cNvPr>
          <p:cNvSpPr/>
          <p:nvPr/>
        </p:nvSpPr>
        <p:spPr>
          <a:xfrm>
            <a:off x="9834135" y="6809057"/>
            <a:ext cx="2402958" cy="6273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Inter Medium" panose="02000503000000020004" pitchFamily="2" charset="0"/>
                <a:ea typeface="Inter Medium" panose="02000503000000020004" pitchFamily="2" charset="0"/>
              </a:rPr>
              <a:t>Names of the three states.</a:t>
            </a:r>
          </a:p>
        </p:txBody>
      </p:sp>
      <p:cxnSp>
        <p:nvCxnSpPr>
          <p:cNvPr id="8" name="Straight Arrow Connector 7">
            <a:extLst>
              <a:ext uri="{FF2B5EF4-FFF2-40B4-BE49-F238E27FC236}">
                <a16:creationId xmlns:a16="http://schemas.microsoft.com/office/drawing/2014/main" id="{F2E40F8E-CAB5-0B98-E242-676110DB29A2}"/>
              </a:ext>
            </a:extLst>
          </p:cNvPr>
          <p:cNvCxnSpPr>
            <a:cxnSpLocks/>
          </p:cNvCxnSpPr>
          <p:nvPr/>
        </p:nvCxnSpPr>
        <p:spPr>
          <a:xfrm flipV="1">
            <a:off x="6649565" y="5575759"/>
            <a:ext cx="2697287" cy="215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Rounded Corners 14">
            <a:extLst>
              <a:ext uri="{FF2B5EF4-FFF2-40B4-BE49-F238E27FC236}">
                <a16:creationId xmlns:a16="http://schemas.microsoft.com/office/drawing/2014/main" id="{AB9916DF-66EF-0353-F679-1F12DD436170}"/>
              </a:ext>
            </a:extLst>
          </p:cNvPr>
          <p:cNvSpPr/>
          <p:nvPr/>
        </p:nvSpPr>
        <p:spPr>
          <a:xfrm>
            <a:off x="9442546" y="5282089"/>
            <a:ext cx="2402958" cy="6273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Inter Medium" panose="02000503000000020004" pitchFamily="2" charset="0"/>
                <a:ea typeface="Inter Medium" panose="02000503000000020004" pitchFamily="2" charset="0"/>
              </a:rPr>
              <a:t>Data labels: the price per kWh. </a:t>
            </a:r>
          </a:p>
        </p:txBody>
      </p:sp>
      <p:sp>
        <p:nvSpPr>
          <p:cNvPr id="15" name="Rectangle: Rounded Corners 21">
            <a:extLst>
              <a:ext uri="{FF2B5EF4-FFF2-40B4-BE49-F238E27FC236}">
                <a16:creationId xmlns:a16="http://schemas.microsoft.com/office/drawing/2014/main" id="{6F03E468-B026-40E4-C078-8A536C99A676}"/>
              </a:ext>
            </a:extLst>
          </p:cNvPr>
          <p:cNvSpPr/>
          <p:nvPr/>
        </p:nvSpPr>
        <p:spPr>
          <a:xfrm>
            <a:off x="9720054" y="7750034"/>
            <a:ext cx="3903609" cy="872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Inter Medium" panose="02000503000000020004" pitchFamily="2" charset="0"/>
                <a:ea typeface="Inter Medium" panose="02000503000000020004" pitchFamily="2" charset="0"/>
              </a:rPr>
              <a:t>Label the highest and lowest of your three states.</a:t>
            </a:r>
          </a:p>
        </p:txBody>
      </p:sp>
      <p:cxnSp>
        <p:nvCxnSpPr>
          <p:cNvPr id="26" name="Straight Arrow Connector 25">
            <a:extLst>
              <a:ext uri="{FF2B5EF4-FFF2-40B4-BE49-F238E27FC236}">
                <a16:creationId xmlns:a16="http://schemas.microsoft.com/office/drawing/2014/main" id="{2738FF7D-FB54-9CE5-DD34-8740BFC891D7}"/>
              </a:ext>
            </a:extLst>
          </p:cNvPr>
          <p:cNvCxnSpPr>
            <a:cxnSpLocks/>
          </p:cNvCxnSpPr>
          <p:nvPr/>
        </p:nvCxnSpPr>
        <p:spPr>
          <a:xfrm>
            <a:off x="6687865" y="7689058"/>
            <a:ext cx="2886441" cy="497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44E8A236-9607-0C09-17FF-85B7B3AAEE1D}"/>
              </a:ext>
            </a:extLst>
          </p:cNvPr>
          <p:cNvSpPr/>
          <p:nvPr/>
        </p:nvSpPr>
        <p:spPr>
          <a:xfrm>
            <a:off x="2293785" y="8186483"/>
            <a:ext cx="5264836" cy="460569"/>
          </a:xfrm>
          <a:prstGeom prst="ellipse">
            <a:avLst/>
          </a:prstGeom>
          <a:no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Rounded Corners 21">
            <a:extLst>
              <a:ext uri="{FF2B5EF4-FFF2-40B4-BE49-F238E27FC236}">
                <a16:creationId xmlns:a16="http://schemas.microsoft.com/office/drawing/2014/main" id="{5C3C8B15-23F7-F782-ECAB-7532CCC084DA}"/>
              </a:ext>
            </a:extLst>
          </p:cNvPr>
          <p:cNvSpPr/>
          <p:nvPr/>
        </p:nvSpPr>
        <p:spPr>
          <a:xfrm>
            <a:off x="8692220" y="8749786"/>
            <a:ext cx="3903609" cy="8728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Inter Medium" panose="02000503000000020004" pitchFamily="2" charset="0"/>
                <a:ea typeface="Inter Medium" panose="02000503000000020004" pitchFamily="2" charset="0"/>
              </a:rPr>
              <a:t>Add the primary source of electric power for that state.</a:t>
            </a:r>
          </a:p>
        </p:txBody>
      </p:sp>
      <p:cxnSp>
        <p:nvCxnSpPr>
          <p:cNvPr id="27" name="Straight Arrow Connector 26">
            <a:extLst>
              <a:ext uri="{FF2B5EF4-FFF2-40B4-BE49-F238E27FC236}">
                <a16:creationId xmlns:a16="http://schemas.microsoft.com/office/drawing/2014/main" id="{2D73C257-1E43-77B8-66FD-14FC9AF49E00}"/>
              </a:ext>
            </a:extLst>
          </p:cNvPr>
          <p:cNvCxnSpPr>
            <a:cxnSpLocks/>
          </p:cNvCxnSpPr>
          <p:nvPr/>
        </p:nvCxnSpPr>
        <p:spPr>
          <a:xfrm>
            <a:off x="6102612" y="8642633"/>
            <a:ext cx="2465335" cy="4099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0466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1676AC9D-9410-5994-9D70-B4BF2DA711BF}"/>
              </a:ext>
            </a:extLst>
          </p:cNvPr>
          <p:cNvSpPr>
            <a:spLocks noGrp="1"/>
          </p:cNvSpPr>
          <p:nvPr>
            <p:ph idx="1"/>
          </p:nvPr>
        </p:nvSpPr>
        <p:spPr>
          <a:xfrm>
            <a:off x="838200" y="1825625"/>
            <a:ext cx="10515600" cy="4351338"/>
          </a:xfrm>
        </p:spPr>
        <p:txBody>
          <a:bodyPr/>
          <a:lstStyle/>
          <a:p>
            <a:endParaRPr lang="en-US"/>
          </a:p>
        </p:txBody>
      </p:sp>
      <p:sp>
        <p:nvSpPr>
          <p:cNvPr id="4" name="Rectangle 3">
            <a:extLst>
              <a:ext uri="{FF2B5EF4-FFF2-40B4-BE49-F238E27FC236}">
                <a16:creationId xmlns:a16="http://schemas.microsoft.com/office/drawing/2014/main" id="{12516420-7AE2-D8A7-8553-4AA86B0BD65B}"/>
              </a:ext>
            </a:extLst>
          </p:cNvPr>
          <p:cNvSpPr/>
          <p:nvPr/>
        </p:nvSpPr>
        <p:spPr>
          <a:xfrm>
            <a:off x="0" y="0"/>
            <a:ext cx="18283404" cy="102869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78;p14">
            <a:extLst>
              <a:ext uri="{FF2B5EF4-FFF2-40B4-BE49-F238E27FC236}">
                <a16:creationId xmlns:a16="http://schemas.microsoft.com/office/drawing/2014/main" id="{B587B9D2-DE1A-2CEF-91B4-1409FB9AB441}"/>
              </a:ext>
            </a:extLst>
          </p:cNvPr>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2">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7;p14">
            <a:extLst>
              <a:ext uri="{FF2B5EF4-FFF2-40B4-BE49-F238E27FC236}">
                <a16:creationId xmlns:a16="http://schemas.microsoft.com/office/drawing/2014/main" id="{5BC620A5-F0A5-269C-6C3F-0618ACBF53AB}"/>
              </a:ext>
            </a:extLst>
          </p:cNvPr>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2">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 name="Picture 8" descr="Lightbulb idea concept">
            <a:extLst>
              <a:ext uri="{FF2B5EF4-FFF2-40B4-BE49-F238E27FC236}">
                <a16:creationId xmlns:a16="http://schemas.microsoft.com/office/drawing/2014/main" id="{18432D72-FDD5-E8AC-08AB-02C2F9FF2E01}"/>
              </a:ext>
            </a:extLst>
          </p:cNvPr>
          <p:cNvPicPr>
            <a:picLocks noChangeAspect="1"/>
          </p:cNvPicPr>
          <p:nvPr/>
        </p:nvPicPr>
        <p:blipFill rotWithShape="1">
          <a:blip r:embed="rId3">
            <a:alphaModFix amt="50000"/>
          </a:blip>
          <a:srcRect b="15730"/>
          <a:stretch/>
        </p:blipFill>
        <p:spPr>
          <a:xfrm>
            <a:off x="9" y="0"/>
            <a:ext cx="18287955" cy="10286990"/>
          </a:xfrm>
          <a:prstGeom prst="rect">
            <a:avLst/>
          </a:prstGeom>
        </p:spPr>
      </p:pic>
      <p:sp>
        <p:nvSpPr>
          <p:cNvPr id="6" name="Google Shape;79;p14">
            <a:extLst>
              <a:ext uri="{FF2B5EF4-FFF2-40B4-BE49-F238E27FC236}">
                <a16:creationId xmlns:a16="http://schemas.microsoft.com/office/drawing/2014/main" id="{66C8C83C-506B-6EA9-21D4-C76CB7A981E0}"/>
              </a:ext>
            </a:extLst>
          </p:cNvPr>
          <p:cNvSpPr txBox="1">
            <a:spLocks/>
          </p:cNvSpPr>
          <p:nvPr/>
        </p:nvSpPr>
        <p:spPr>
          <a:xfrm>
            <a:off x="2410097" y="3956864"/>
            <a:ext cx="13463250" cy="5403523"/>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8000" dirty="0">
                <a:solidFill>
                  <a:schemeClr val="bg1"/>
                </a:solidFill>
                <a:latin typeface="Inter Light" panose="02000503000000020004" pitchFamily="2" charset="0"/>
                <a:ea typeface="Inter Light" panose="02000503000000020004" pitchFamily="2" charset="0"/>
                <a:cs typeface="Inter Medium"/>
                <a:sym typeface="Inter Medium"/>
              </a:rPr>
              <a:t>Why do you think electricity prices are different?</a:t>
            </a:r>
          </a:p>
        </p:txBody>
      </p:sp>
    </p:spTree>
    <p:extLst>
      <p:ext uri="{BB962C8B-B14F-4D97-AF65-F5344CB8AC3E}">
        <p14:creationId xmlns:p14="http://schemas.microsoft.com/office/powerpoint/2010/main" val="3848128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2">
            <a:alphaModFix/>
          </a:blip>
          <a:srcRect l="8678" t="2611" r="6396" b="13609"/>
          <a:stretch/>
        </p:blipFill>
        <p:spPr>
          <a:xfrm rot="10800000">
            <a:off x="-19305" y="7369116"/>
            <a:ext cx="18307305" cy="2917884"/>
          </a:xfrm>
          <a:prstGeom prst="rect">
            <a:avLst/>
          </a:prstGeom>
          <a:noFill/>
          <a:ln>
            <a:noFill/>
          </a:ln>
        </p:spPr>
      </p:pic>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In the Summer or Fall? </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b="1" dirty="0">
                <a:solidFill>
                  <a:srgbClr val="1A9855"/>
                </a:solidFill>
                <a:latin typeface="Inter" panose="020B0502030000000004" pitchFamily="34" charset="0"/>
                <a:ea typeface="Inter" panose="020B0502030000000004" pitchFamily="34" charset="0"/>
              </a:rPr>
              <a:t>Summer</a:t>
            </a:r>
            <a:r>
              <a:rPr lang="en-US" sz="3600" dirty="0">
                <a:solidFill>
                  <a:srgbClr val="1A9855"/>
                </a:solidFill>
                <a:ea typeface="Arial" panose="020B0604020202020204" pitchFamily="34" charset="0"/>
              </a:rPr>
              <a:t>. Prices are usually highest in the summer when lots of people want electricity to cool their homes, businesses, and schools.</a:t>
            </a:r>
          </a:p>
          <a:p>
            <a:pPr>
              <a:lnSpc>
                <a:spcPct val="100000"/>
              </a:lnSpc>
              <a:spcBef>
                <a:spcPts val="1200"/>
              </a:spcBef>
            </a:pPr>
            <a:endParaRPr lang="en-US" sz="4000" dirty="0">
              <a:solidFill>
                <a:srgbClr val="1A9855"/>
              </a:solidFill>
              <a:ea typeface="Arial" panose="020B0604020202020204" pitchFamily="34" charset="0"/>
            </a:endParaRPr>
          </a:p>
        </p:txBody>
      </p:sp>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sp>
        <p:nvSpPr>
          <p:cNvPr id="7" name="Google Shape;150;p19">
            <a:extLst>
              <a:ext uri="{FF2B5EF4-FFF2-40B4-BE49-F238E27FC236}">
                <a16:creationId xmlns:a16="http://schemas.microsoft.com/office/drawing/2014/main" id="{058CE0C0-79C8-8873-D061-BA86D5376986}"/>
              </a:ext>
            </a:extLst>
          </p:cNvPr>
          <p:cNvSpPr/>
          <p:nvPr/>
        </p:nvSpPr>
        <p:spPr>
          <a:xfrm>
            <a:off x="13260188" y="5271577"/>
            <a:ext cx="4693703" cy="4814051"/>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3">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15817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Hot climates or moderate climates? </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b="1" dirty="0">
                <a:solidFill>
                  <a:srgbClr val="1A9855"/>
                </a:solidFill>
                <a:latin typeface="Inter" panose="020B0502030000000004" pitchFamily="34" charset="0"/>
                <a:ea typeface="Inter" panose="020B0502030000000004" pitchFamily="34" charset="0"/>
              </a:rPr>
              <a:t>Hot climates</a:t>
            </a:r>
            <a:r>
              <a:rPr lang="en-US" sz="3600" dirty="0">
                <a:solidFill>
                  <a:srgbClr val="1A9855"/>
                </a:solidFill>
                <a:ea typeface="Arial" panose="020B0604020202020204" pitchFamily="34" charset="0"/>
              </a:rPr>
              <a:t>. Just like the summer, in hot climates more people want electricity to cool their homes, businesses, and schools.</a:t>
            </a:r>
          </a:p>
          <a:p>
            <a:pPr>
              <a:lnSpc>
                <a:spcPct val="100000"/>
              </a:lnSpc>
              <a:spcBef>
                <a:spcPts val="1200"/>
              </a:spcBef>
            </a:pPr>
            <a:endParaRPr lang="en-US" sz="4000" dirty="0">
              <a:solidFill>
                <a:srgbClr val="1A9855"/>
              </a:solidFill>
              <a:ea typeface="Arial" panose="020B0604020202020204" pitchFamily="34" charset="0"/>
            </a:endParaRPr>
          </a:p>
        </p:txBody>
      </p:sp>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2">
            <a:alphaModFix/>
          </a:blip>
          <a:srcRect l="8678" t="2611" r="6396" b="13609"/>
          <a:stretch/>
        </p:blipFill>
        <p:spPr>
          <a:xfrm rot="10800000">
            <a:off x="-19305" y="7369116"/>
            <a:ext cx="18307305" cy="2917884"/>
          </a:xfrm>
          <a:prstGeom prst="rect">
            <a:avLst/>
          </a:prstGeom>
          <a:noFill/>
          <a:ln>
            <a:noFill/>
          </a:ln>
        </p:spPr>
      </p:pic>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pic>
        <p:nvPicPr>
          <p:cNvPr id="2" name="Graphic 1" descr="Desert scene outline">
            <a:extLst>
              <a:ext uri="{FF2B5EF4-FFF2-40B4-BE49-F238E27FC236}">
                <a16:creationId xmlns:a16="http://schemas.microsoft.com/office/drawing/2014/main" id="{142ED0BE-30EC-DC88-869D-F329999B40FE}"/>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2432323" y="4477498"/>
            <a:ext cx="6005703" cy="5846328"/>
          </a:xfrm>
          <a:prstGeom prst="rect">
            <a:avLst/>
          </a:prstGeom>
        </p:spPr>
      </p:pic>
    </p:spTree>
    <p:extLst>
      <p:ext uri="{BB962C8B-B14F-4D97-AF65-F5344CB8AC3E}">
        <p14:creationId xmlns:p14="http://schemas.microsoft.com/office/powerpoint/2010/main" val="3890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States that have a lot of natural resources used to make electricity or states that have few natural resources? </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dirty="0">
                <a:solidFill>
                  <a:srgbClr val="1A9855"/>
                </a:solidFill>
                <a:latin typeface="Inter Medium" panose="02000503000000020004" pitchFamily="2" charset="0"/>
                <a:ea typeface="Inter Medium" panose="02000503000000020004" pitchFamily="2" charset="0"/>
              </a:rPr>
              <a:t>A lot of natural resources.</a:t>
            </a: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p:txBody>
      </p:sp>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3">
            <a:alphaModFix/>
          </a:blip>
          <a:srcRect l="8678" t="2611" r="6396" b="13609"/>
          <a:stretch/>
        </p:blipFill>
        <p:spPr>
          <a:xfrm rot="10800000">
            <a:off x="-19305" y="7369116"/>
            <a:ext cx="18307305" cy="2917884"/>
          </a:xfrm>
          <a:prstGeom prst="rect">
            <a:avLst/>
          </a:prstGeom>
          <a:noFill/>
          <a:ln>
            <a:noFill/>
          </a:ln>
        </p:spPr>
      </p:pic>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grpSp>
        <p:nvGrpSpPr>
          <p:cNvPr id="2" name="Group 1">
            <a:extLst>
              <a:ext uri="{FF2B5EF4-FFF2-40B4-BE49-F238E27FC236}">
                <a16:creationId xmlns:a16="http://schemas.microsoft.com/office/drawing/2014/main" id="{8D7FAF30-6B39-FCF8-50B7-156077647D53}"/>
              </a:ext>
            </a:extLst>
          </p:cNvPr>
          <p:cNvGrpSpPr/>
          <p:nvPr/>
        </p:nvGrpSpPr>
        <p:grpSpPr>
          <a:xfrm>
            <a:off x="9794631" y="4217244"/>
            <a:ext cx="8493369" cy="5780008"/>
            <a:chOff x="2743313" y="5439549"/>
            <a:chExt cx="2693256" cy="1832847"/>
          </a:xfrm>
        </p:grpSpPr>
        <p:sp>
          <p:nvSpPr>
            <p:cNvPr id="3" name="Google Shape;149;p19">
              <a:extLst>
                <a:ext uri="{FF2B5EF4-FFF2-40B4-BE49-F238E27FC236}">
                  <a16:creationId xmlns:a16="http://schemas.microsoft.com/office/drawing/2014/main" id="{BC962175-8C00-2009-25B9-DCE169855FC8}"/>
                </a:ext>
              </a:extLst>
            </p:cNvPr>
            <p:cNvSpPr/>
            <p:nvPr/>
          </p:nvSpPr>
          <p:spPr>
            <a:xfrm>
              <a:off x="3769201" y="5439549"/>
              <a:ext cx="1334281" cy="853940"/>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4">
                <a:alphaModFix/>
                <a:lum bright="70000" contrast="-70000"/>
              </a:blip>
              <a:stretch>
                <a:fillRect/>
              </a:stretch>
            </a:blipFill>
            <a:ln>
              <a:noFill/>
            </a:ln>
          </p:spPr>
          <p:txBody>
            <a:bodyPr/>
            <a:lstStyle/>
            <a:p>
              <a:endParaRPr lang="en-US" dirty="0"/>
            </a:p>
          </p:txBody>
        </p:sp>
        <p:sp>
          <p:nvSpPr>
            <p:cNvPr id="7" name="Google Shape;150;p19">
              <a:extLst>
                <a:ext uri="{FF2B5EF4-FFF2-40B4-BE49-F238E27FC236}">
                  <a16:creationId xmlns:a16="http://schemas.microsoft.com/office/drawing/2014/main" id="{B92543F7-CA25-A3FC-67EE-5534AAD4881D}"/>
                </a:ext>
              </a:extLst>
            </p:cNvPr>
            <p:cNvSpPr/>
            <p:nvPr/>
          </p:nvSpPr>
          <p:spPr>
            <a:xfrm>
              <a:off x="2743313" y="6002714"/>
              <a:ext cx="1198291" cy="1229016"/>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5">
                <a:alphaModFix/>
              </a:blip>
              <a:stretch>
                <a:fillRect/>
              </a:stretch>
            </a:blipFill>
            <a:ln>
              <a:noFill/>
            </a:ln>
          </p:spPr>
          <p:txBody>
            <a:bodyPr/>
            <a:lstStyle/>
            <a:p>
              <a:endParaRPr lang="en-US" dirty="0"/>
            </a:p>
          </p:txBody>
        </p:sp>
        <p:sp>
          <p:nvSpPr>
            <p:cNvPr id="8" name="Google Shape;151;p19">
              <a:extLst>
                <a:ext uri="{FF2B5EF4-FFF2-40B4-BE49-F238E27FC236}">
                  <a16:creationId xmlns:a16="http://schemas.microsoft.com/office/drawing/2014/main" id="{D8CA11B9-59B8-3D3E-7887-659BD248671D}"/>
                </a:ext>
              </a:extLst>
            </p:cNvPr>
            <p:cNvSpPr/>
            <p:nvPr/>
          </p:nvSpPr>
          <p:spPr>
            <a:xfrm>
              <a:off x="3919427" y="6398143"/>
              <a:ext cx="1517142" cy="874253"/>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6">
                <a:alphaModFix/>
              </a:blip>
              <a:stretch>
                <a:fillRect/>
              </a:stretch>
            </a:blipFill>
            <a:ln>
              <a:noFill/>
            </a:ln>
          </p:spPr>
          <p:txBody>
            <a:bodyPr/>
            <a:lstStyle/>
            <a:p>
              <a:endParaRPr lang="en-US" dirty="0"/>
            </a:p>
          </p:txBody>
        </p:sp>
      </p:grpSp>
    </p:spTree>
    <p:extLst>
      <p:ext uri="{BB962C8B-B14F-4D97-AF65-F5344CB8AC3E}">
        <p14:creationId xmlns:p14="http://schemas.microsoft.com/office/powerpoint/2010/main" val="30026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2">
            <a:alphaModFix/>
          </a:blip>
          <a:srcRect l="8678" t="2611" r="6396" b="13609"/>
          <a:stretch/>
        </p:blipFill>
        <p:spPr>
          <a:xfrm rot="10800000">
            <a:off x="-19306" y="9179168"/>
            <a:ext cx="18307305" cy="1107831"/>
          </a:xfrm>
          <a:prstGeom prst="rect">
            <a:avLst/>
          </a:prstGeom>
          <a:noFill/>
          <a:ln>
            <a:noFill/>
          </a:ln>
        </p:spPr>
      </p:pic>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A state that burns coal or a state that uses hydro (water) to make electricity? </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dirty="0">
                <a:solidFill>
                  <a:srgbClr val="1A9855"/>
                </a:solidFill>
                <a:ea typeface="Arial" panose="020B0604020202020204" pitchFamily="34" charset="0"/>
              </a:rPr>
              <a:t>Fossil fuels, such as coal, cause the price of electricity to be higher because the price of the fuel is more. In fact, the prices by major source, in 2021 were as follows: </a:t>
            </a:r>
          </a:p>
          <a:p>
            <a:pPr lvl="2">
              <a:lnSpc>
                <a:spcPct val="100000"/>
              </a:lnSpc>
              <a:spcBef>
                <a:spcPts val="1200"/>
              </a:spcBef>
              <a:buFont typeface="Arial" panose="020B0604020202020204" pitchFamily="34" charset="0"/>
              <a:buChar char="•"/>
            </a:pPr>
            <a:r>
              <a:rPr lang="en-US" sz="3200" dirty="0">
                <a:solidFill>
                  <a:srgbClr val="1A9855"/>
                </a:solidFill>
                <a:ea typeface="Arial" panose="020B0604020202020204" pitchFamily="34" charset="0"/>
              </a:rPr>
              <a:t>Fossil Steam		35.66₵</a:t>
            </a:r>
          </a:p>
          <a:p>
            <a:pPr lvl="2">
              <a:lnSpc>
                <a:spcPct val="100000"/>
              </a:lnSpc>
              <a:spcBef>
                <a:spcPts val="1200"/>
              </a:spcBef>
              <a:buFont typeface="Arial" panose="020B0604020202020204" pitchFamily="34" charset="0"/>
              <a:buChar char="•"/>
            </a:pPr>
            <a:r>
              <a:rPr lang="en-US" sz="3200" dirty="0">
                <a:solidFill>
                  <a:srgbClr val="1A9855"/>
                </a:solidFill>
                <a:ea typeface="Arial" panose="020B0604020202020204" pitchFamily="34" charset="0"/>
              </a:rPr>
              <a:t>Gas Turbine		30.18₵</a:t>
            </a:r>
          </a:p>
          <a:p>
            <a:pPr lvl="2">
              <a:lnSpc>
                <a:spcPct val="100000"/>
              </a:lnSpc>
              <a:spcBef>
                <a:spcPts val="1200"/>
              </a:spcBef>
              <a:buFont typeface="Arial" panose="020B0604020202020204" pitchFamily="34" charset="0"/>
              <a:buChar char="•"/>
            </a:pPr>
            <a:r>
              <a:rPr lang="en-US" sz="3200" dirty="0">
                <a:solidFill>
                  <a:srgbClr val="1A9855"/>
                </a:solidFill>
                <a:ea typeface="Arial" panose="020B0604020202020204" pitchFamily="34" charset="0"/>
              </a:rPr>
              <a:t>Nuclear 			22.74₵</a:t>
            </a:r>
          </a:p>
          <a:p>
            <a:pPr lvl="2">
              <a:lnSpc>
                <a:spcPct val="100000"/>
              </a:lnSpc>
              <a:spcBef>
                <a:spcPts val="1200"/>
              </a:spcBef>
              <a:buFont typeface="Arial" panose="020B0604020202020204" pitchFamily="34" charset="0"/>
              <a:buChar char="•"/>
            </a:pPr>
            <a:r>
              <a:rPr lang="en-US" sz="3200" dirty="0">
                <a:solidFill>
                  <a:srgbClr val="1A9855"/>
                </a:solidFill>
                <a:ea typeface="Arial" panose="020B0604020202020204" pitchFamily="34" charset="0"/>
              </a:rPr>
              <a:t>Hydro-electric	 	12.30₵</a:t>
            </a: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p:txBody>
      </p:sp>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sp>
        <p:nvSpPr>
          <p:cNvPr id="2" name="Google Shape;145;p19">
            <a:extLst>
              <a:ext uri="{FF2B5EF4-FFF2-40B4-BE49-F238E27FC236}">
                <a16:creationId xmlns:a16="http://schemas.microsoft.com/office/drawing/2014/main" id="{156E082C-C6EB-72C9-B89A-2852FC4206D9}"/>
              </a:ext>
            </a:extLst>
          </p:cNvPr>
          <p:cNvSpPr/>
          <p:nvPr/>
        </p:nvSpPr>
        <p:spPr>
          <a:xfrm>
            <a:off x="13328872" y="6084276"/>
            <a:ext cx="3817967" cy="3817967"/>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3">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11242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402080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For houses or factories?</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dirty="0">
                <a:solidFill>
                  <a:srgbClr val="1A9855"/>
                </a:solidFill>
                <a:ea typeface="Arial" panose="020B0604020202020204" pitchFamily="34" charset="0"/>
              </a:rPr>
              <a:t>Houses. In fact, in 2022, the price per kWh is 15.12₵ for households and 12.55₵ for commercial properties like factories. </a:t>
            </a:r>
          </a:p>
          <a:p>
            <a:pPr>
              <a:lnSpc>
                <a:spcPct val="100000"/>
              </a:lnSpc>
              <a:spcBef>
                <a:spcPts val="1200"/>
              </a:spcBef>
            </a:pPr>
            <a:endParaRPr lang="en-US" sz="4000" dirty="0">
              <a:solidFill>
                <a:srgbClr val="1A9855"/>
              </a:solidFill>
              <a:ea typeface="Arial" panose="020B0604020202020204" pitchFamily="34" charset="0"/>
            </a:endParaRPr>
          </a:p>
        </p:txBody>
      </p:sp>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2">
            <a:alphaModFix/>
          </a:blip>
          <a:srcRect l="8678" t="2611" r="6396" b="13609"/>
          <a:stretch/>
        </p:blipFill>
        <p:spPr>
          <a:xfrm rot="10800000">
            <a:off x="-19306" y="9193994"/>
            <a:ext cx="18307305" cy="1093006"/>
          </a:xfrm>
          <a:prstGeom prst="rect">
            <a:avLst/>
          </a:prstGeom>
          <a:noFill/>
          <a:ln>
            <a:noFill/>
          </a:ln>
        </p:spPr>
      </p:pic>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sp>
        <p:nvSpPr>
          <p:cNvPr id="3" name="Google Shape;536;p38">
            <a:extLst>
              <a:ext uri="{FF2B5EF4-FFF2-40B4-BE49-F238E27FC236}">
                <a16:creationId xmlns:a16="http://schemas.microsoft.com/office/drawing/2014/main" id="{C25A5048-A24F-45F1-D251-0C131389C62E}"/>
              </a:ext>
            </a:extLst>
          </p:cNvPr>
          <p:cNvSpPr/>
          <p:nvPr/>
        </p:nvSpPr>
        <p:spPr>
          <a:xfrm>
            <a:off x="10092173" y="7369116"/>
            <a:ext cx="2469614" cy="2526460"/>
          </a:xfrm>
          <a:custGeom>
            <a:avLst/>
            <a:gdLst/>
            <a:ahLst/>
            <a:cxnLst/>
            <a:rect l="l" t="t" r="r" b="b"/>
            <a:pathLst>
              <a:path w="1873666" h="1916794" extrusionOk="0">
                <a:moveTo>
                  <a:pt x="0" y="0"/>
                </a:moveTo>
                <a:lnTo>
                  <a:pt x="1873665" y="0"/>
                </a:lnTo>
                <a:lnTo>
                  <a:pt x="1873665" y="1916793"/>
                </a:lnTo>
                <a:lnTo>
                  <a:pt x="0" y="1916793"/>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540;p38">
            <a:extLst>
              <a:ext uri="{FF2B5EF4-FFF2-40B4-BE49-F238E27FC236}">
                <a16:creationId xmlns:a16="http://schemas.microsoft.com/office/drawing/2014/main" id="{C87631BF-FB2B-D1D6-1B73-2CBED9600584}"/>
              </a:ext>
            </a:extLst>
          </p:cNvPr>
          <p:cNvSpPr/>
          <p:nvPr/>
        </p:nvSpPr>
        <p:spPr>
          <a:xfrm>
            <a:off x="13192091" y="4842656"/>
            <a:ext cx="4795681" cy="5052920"/>
          </a:xfrm>
          <a:custGeom>
            <a:avLst/>
            <a:gdLst/>
            <a:ahLst/>
            <a:cxnLst/>
            <a:rect l="l" t="t" r="r" b="b"/>
            <a:pathLst>
              <a:path w="3232377" h="3405761" extrusionOk="0">
                <a:moveTo>
                  <a:pt x="0" y="0"/>
                </a:moveTo>
                <a:lnTo>
                  <a:pt x="3232378" y="0"/>
                </a:lnTo>
                <a:lnTo>
                  <a:pt x="3232378" y="3405761"/>
                </a:lnTo>
                <a:lnTo>
                  <a:pt x="0" y="3405761"/>
                </a:lnTo>
                <a:lnTo>
                  <a:pt x="0" y="0"/>
                </a:lnTo>
                <a:close/>
              </a:path>
            </a:pathLst>
          </a:custGeom>
          <a:blipFill rotWithShape="1">
            <a:blip r:embed="rId4">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30627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5CDD5526-93AA-E0A6-6D27-3FC12B44BF6D}"/>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pPr>
            <a:r>
              <a:rPr lang="en-US" sz="4000" dirty="0">
                <a:solidFill>
                  <a:srgbClr val="1A9855"/>
                </a:solidFill>
                <a:ea typeface="Arial" panose="020B0604020202020204" pitchFamily="34" charset="0"/>
              </a:rPr>
              <a:t>In Hawaii or Wyoming? </a:t>
            </a:r>
          </a:p>
          <a:p>
            <a:pPr lvl="1">
              <a:lnSpc>
                <a:spcPct val="100000"/>
              </a:lnSpc>
              <a:spcBef>
                <a:spcPts val="1200"/>
              </a:spcBef>
              <a:buFont typeface="Courier New" panose="02070309020205020404" pitchFamily="49" charset="0"/>
              <a:buChar char="o"/>
            </a:pPr>
            <a:r>
              <a:rPr lang="en-US" sz="3600" dirty="0">
                <a:solidFill>
                  <a:srgbClr val="B50EE0"/>
                </a:solidFill>
                <a:ea typeface="Arial" panose="020B0604020202020204" pitchFamily="34" charset="0"/>
              </a:rPr>
              <a:t>Answer: </a:t>
            </a:r>
            <a:r>
              <a:rPr lang="en-US" sz="3600" dirty="0">
                <a:solidFill>
                  <a:srgbClr val="1A9855"/>
                </a:solidFill>
                <a:ea typeface="Arial" panose="020B0604020202020204" pitchFamily="34" charset="0"/>
              </a:rPr>
              <a:t>Hawaii. Looking across all fifty states, in 2022, electricity was the most expensive in Hawaii [39.85₵ per kWh] and least expensive in Wyoming [8.24₵ per kWh]. In general, things tend to be more expensive on islands, like Hawaii, due to the transportation costs of getting things there. </a:t>
            </a: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a:p>
            <a:pPr>
              <a:lnSpc>
                <a:spcPct val="100000"/>
              </a:lnSpc>
              <a:spcBef>
                <a:spcPts val="1200"/>
              </a:spcBef>
            </a:pPr>
            <a:endParaRPr lang="en-US" sz="4000" dirty="0">
              <a:solidFill>
                <a:srgbClr val="1A9855"/>
              </a:solidFill>
              <a:ea typeface="Arial" panose="020B0604020202020204" pitchFamily="34" charset="0"/>
            </a:endParaRPr>
          </a:p>
        </p:txBody>
      </p:sp>
      <p:pic>
        <p:nvPicPr>
          <p:cNvPr id="4" name="Google Shape;82;p12">
            <a:extLst>
              <a:ext uri="{FF2B5EF4-FFF2-40B4-BE49-F238E27FC236}">
                <a16:creationId xmlns:a16="http://schemas.microsoft.com/office/drawing/2014/main" id="{4FDDCA7E-BEAB-CEAD-F12A-4991538EEDC6}"/>
              </a:ext>
            </a:extLst>
          </p:cNvPr>
          <p:cNvPicPr preferRelativeResize="0"/>
          <p:nvPr/>
        </p:nvPicPr>
        <p:blipFill rotWithShape="1">
          <a:blip r:embed="rId2">
            <a:alphaModFix/>
          </a:blip>
          <a:srcRect l="8678" t="2611" r="6396" b="13609"/>
          <a:stretch/>
        </p:blipFill>
        <p:spPr>
          <a:xfrm rot="10800000">
            <a:off x="-19305" y="7369116"/>
            <a:ext cx="18307305" cy="2917884"/>
          </a:xfrm>
          <a:prstGeom prst="rect">
            <a:avLst/>
          </a:prstGeom>
          <a:noFill/>
          <a:ln>
            <a:noFill/>
          </a:ln>
        </p:spPr>
      </p:pic>
      <p:sp>
        <p:nvSpPr>
          <p:cNvPr id="6" name="Google Shape;76;p14">
            <a:extLst>
              <a:ext uri="{FF2B5EF4-FFF2-40B4-BE49-F238E27FC236}">
                <a16:creationId xmlns:a16="http://schemas.microsoft.com/office/drawing/2014/main" id="{2D4623AF-6388-50A1-CAAD-C838ED889272}"/>
              </a:ext>
            </a:extLst>
          </p:cNvPr>
          <p:cNvSpPr txBox="1"/>
          <p:nvPr/>
        </p:nvSpPr>
        <p:spPr>
          <a:xfrm>
            <a:off x="881404" y="2055342"/>
            <a:ext cx="17072487"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In which case will the price of electricity be higher?</a:t>
            </a:r>
          </a:p>
        </p:txBody>
      </p:sp>
      <p:pic>
        <p:nvPicPr>
          <p:cNvPr id="3" name="Picture 2">
            <a:extLst>
              <a:ext uri="{FF2B5EF4-FFF2-40B4-BE49-F238E27FC236}">
                <a16:creationId xmlns:a16="http://schemas.microsoft.com/office/drawing/2014/main" id="{97EB7E50-BFDB-6A86-A4E5-94C8C022B96B}"/>
              </a:ext>
            </a:extLst>
          </p:cNvPr>
          <p:cNvPicPr>
            <a:picLocks noChangeAspect="1"/>
          </p:cNvPicPr>
          <p:nvPr/>
        </p:nvPicPr>
        <p:blipFill>
          <a:blip r:embed="rId3"/>
          <a:stretch>
            <a:fillRect/>
          </a:stretch>
        </p:blipFill>
        <p:spPr>
          <a:xfrm>
            <a:off x="10728960" y="6928190"/>
            <a:ext cx="4170045" cy="2800322"/>
          </a:xfrm>
          <a:prstGeom prst="rect">
            <a:avLst/>
          </a:prstGeom>
        </p:spPr>
      </p:pic>
    </p:spTree>
    <p:extLst>
      <p:ext uri="{BB962C8B-B14F-4D97-AF65-F5344CB8AC3E}">
        <p14:creationId xmlns:p14="http://schemas.microsoft.com/office/powerpoint/2010/main" val="32776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75;p14" descr="A green and black rectangle&#10;&#10;Description automatically generated">
            <a:extLst>
              <a:ext uri="{FF2B5EF4-FFF2-40B4-BE49-F238E27FC236}">
                <a16:creationId xmlns:a16="http://schemas.microsoft.com/office/drawing/2014/main" id="{5912D63C-6E8E-819A-E9A0-95999E27AB3A}"/>
              </a:ext>
            </a:extLst>
          </p:cNvPr>
          <p:cNvPicPr preferRelativeResize="0"/>
          <p:nvPr/>
        </p:nvPicPr>
        <p:blipFill rotWithShape="1">
          <a:blip r:embed="rId2">
            <a:alphaModFix/>
          </a:blip>
          <a:srcRect l="40475" t="5018" r="-1650" b="17531"/>
          <a:stretch/>
        </p:blipFill>
        <p:spPr>
          <a:xfrm>
            <a:off x="3153847" y="1"/>
            <a:ext cx="10457392" cy="10296526"/>
          </a:xfrm>
          <a:prstGeom prst="rect">
            <a:avLst/>
          </a:prstGeom>
          <a:noFill/>
          <a:ln>
            <a:noFill/>
          </a:ln>
        </p:spPr>
      </p:pic>
      <p:sp>
        <p:nvSpPr>
          <p:cNvPr id="13" name="Rectangle 12">
            <a:extLst>
              <a:ext uri="{FF2B5EF4-FFF2-40B4-BE49-F238E27FC236}">
                <a16:creationId xmlns:a16="http://schemas.microsoft.com/office/drawing/2014/main" id="{456F515E-32A2-6EAD-35A9-CB913539581B}"/>
              </a:ext>
            </a:extLst>
          </p:cNvPr>
          <p:cNvSpPr/>
          <p:nvPr/>
        </p:nvSpPr>
        <p:spPr>
          <a:xfrm>
            <a:off x="0" y="1"/>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76;p14">
            <a:extLst>
              <a:ext uri="{FF2B5EF4-FFF2-40B4-BE49-F238E27FC236}">
                <a16:creationId xmlns:a16="http://schemas.microsoft.com/office/drawing/2014/main" id="{91FC52EF-34D9-3670-3450-0BF646ADE673}"/>
              </a:ext>
            </a:extLst>
          </p:cNvPr>
          <p:cNvSpPr txBox="1"/>
          <p:nvPr/>
        </p:nvSpPr>
        <p:spPr>
          <a:xfrm>
            <a:off x="881405" y="13871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Create a Recipe for Pizza</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16" name="Google Shape;78;p14">
            <a:extLst>
              <a:ext uri="{FF2B5EF4-FFF2-40B4-BE49-F238E27FC236}">
                <a16:creationId xmlns:a16="http://schemas.microsoft.com/office/drawing/2014/main" id="{1665D68F-3CDA-6466-D886-170D72509382}"/>
              </a:ext>
            </a:extLst>
          </p:cNvPr>
          <p:cNvSpPr/>
          <p:nvPr/>
        </p:nvSpPr>
        <p:spPr>
          <a:xfrm>
            <a:off x="434209" y="8899873"/>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77;p14">
            <a:extLst>
              <a:ext uri="{FF2B5EF4-FFF2-40B4-BE49-F238E27FC236}">
                <a16:creationId xmlns:a16="http://schemas.microsoft.com/office/drawing/2014/main" id="{A5345AC8-7046-BE69-EDA9-52AF1819E22D}"/>
              </a:ext>
            </a:extLst>
          </p:cNvPr>
          <p:cNvSpPr/>
          <p:nvPr/>
        </p:nvSpPr>
        <p:spPr>
          <a:xfrm>
            <a:off x="10711142" y="2337177"/>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 name="Picture 17" descr="A couple of recipe cards&#10;&#10;Description automatically generated">
            <a:extLst>
              <a:ext uri="{FF2B5EF4-FFF2-40B4-BE49-F238E27FC236}">
                <a16:creationId xmlns:a16="http://schemas.microsoft.com/office/drawing/2014/main" id="{D876E5BC-6888-8AD8-8E0E-4168CC31B03D}"/>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527971" y="2337177"/>
            <a:ext cx="6305805" cy="6305805"/>
          </a:xfrm>
          <a:prstGeom prst="rect">
            <a:avLst/>
          </a:prstGeom>
          <a:noFill/>
        </p:spPr>
      </p:pic>
      <p:sp>
        <p:nvSpPr>
          <p:cNvPr id="11" name="Content Placeholder 10">
            <a:extLst>
              <a:ext uri="{FF2B5EF4-FFF2-40B4-BE49-F238E27FC236}">
                <a16:creationId xmlns:a16="http://schemas.microsoft.com/office/drawing/2014/main" id="{C317AF60-FF65-2A81-9756-FD5D052244EF}"/>
              </a:ext>
            </a:extLst>
          </p:cNvPr>
          <p:cNvSpPr>
            <a:spLocks noGrp="1"/>
          </p:cNvSpPr>
          <p:nvPr>
            <p:ph idx="1"/>
          </p:nvPr>
        </p:nvSpPr>
        <p:spPr>
          <a:xfrm>
            <a:off x="838200" y="2958306"/>
            <a:ext cx="9872942" cy="4351338"/>
          </a:xfrm>
        </p:spPr>
        <p:txBody>
          <a:bodyPr>
            <a:noAutofit/>
          </a:bodyPr>
          <a:lstStyle/>
          <a:p>
            <a:pPr marL="685800" lvl="0" indent="-571500">
              <a:lnSpc>
                <a:spcPct val="112500"/>
              </a:lnSpc>
              <a:spcBef>
                <a:spcPts val="3000"/>
              </a:spcBef>
              <a:buClr>
                <a:srgbClr val="215BAE"/>
              </a:buClr>
              <a:buSzPct val="100000"/>
              <a:buFont typeface="Arial" panose="020B0604020202020204" pitchFamily="34" charset="0"/>
              <a:buChar char="•"/>
            </a:pPr>
            <a:r>
              <a:rPr lang="en-US" sz="3600" dirty="0">
                <a:solidFill>
                  <a:srgbClr val="1A9855"/>
                </a:solidFill>
                <a:latin typeface="Inter Medium"/>
                <a:ea typeface="Inter Medium"/>
                <a:cs typeface="Inter Medium"/>
                <a:sym typeface="Inter Medium"/>
              </a:rPr>
              <a:t>With your elbow buddy, create a recipe for pizza.</a:t>
            </a:r>
          </a:p>
          <a:p>
            <a:pPr marL="685800" lvl="0" indent="-571500">
              <a:lnSpc>
                <a:spcPct val="112500"/>
              </a:lnSpc>
              <a:spcBef>
                <a:spcPts val="3000"/>
              </a:spcBef>
              <a:buClr>
                <a:srgbClr val="215BAE"/>
              </a:buClr>
              <a:buSzPct val="100000"/>
              <a:buFont typeface="Arial" panose="020B0604020202020204" pitchFamily="34" charset="0"/>
              <a:buChar char="•"/>
            </a:pPr>
            <a:r>
              <a:rPr lang="en-US" sz="3600" dirty="0">
                <a:solidFill>
                  <a:srgbClr val="1A9855"/>
                </a:solidFill>
                <a:latin typeface="Inter Medium"/>
                <a:ea typeface="Inter Medium"/>
                <a:cs typeface="Inter Medium"/>
                <a:sym typeface="Inter Medium"/>
              </a:rPr>
              <a:t>Make sure you include the following:</a:t>
            </a:r>
          </a:p>
          <a:p>
            <a:pPr marL="1143000" lvl="4" indent="-571500">
              <a:lnSpc>
                <a:spcPct val="100000"/>
              </a:lnSpc>
              <a:spcBef>
                <a:spcPts val="1800"/>
              </a:spcBef>
              <a:buSzPct val="100000"/>
              <a:buFont typeface="Arial" panose="020B0604020202020204" pitchFamily="34" charset="0"/>
              <a:buChar char="•"/>
            </a:pPr>
            <a:r>
              <a:rPr lang="en-US" sz="3200" dirty="0">
                <a:solidFill>
                  <a:srgbClr val="1A9855"/>
                </a:solidFill>
                <a:latin typeface="Inter Medium"/>
                <a:ea typeface="Inter Medium"/>
                <a:cs typeface="Inter Medium"/>
                <a:sym typeface="Inter Medium"/>
              </a:rPr>
              <a:t>List of ingredients</a:t>
            </a:r>
          </a:p>
          <a:p>
            <a:pPr marL="1143000" lvl="1" indent="-571500">
              <a:lnSpc>
                <a:spcPct val="100000"/>
              </a:lnSpc>
              <a:spcBef>
                <a:spcPts val="1800"/>
              </a:spcBef>
              <a:buSzPct val="100000"/>
              <a:buFont typeface="Arial" panose="020B0604020202020204" pitchFamily="34" charset="0"/>
              <a:buChar char="•"/>
            </a:pPr>
            <a:r>
              <a:rPr lang="en-US" sz="3200" dirty="0">
                <a:solidFill>
                  <a:srgbClr val="1A9855"/>
                </a:solidFill>
                <a:latin typeface="Inter Medium"/>
                <a:ea typeface="Inter Medium"/>
                <a:cs typeface="Inter Medium"/>
                <a:sym typeface="Inter Medium"/>
              </a:rPr>
              <a:t>Procedures, or steps, needed to make the pizza.</a:t>
            </a: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endParaRPr lang="en-US" sz="3600" dirty="0"/>
          </a:p>
        </p:txBody>
      </p:sp>
    </p:spTree>
    <p:extLst>
      <p:ext uri="{BB962C8B-B14F-4D97-AF65-F5344CB8AC3E}">
        <p14:creationId xmlns:p14="http://schemas.microsoft.com/office/powerpoint/2010/main" val="2030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5;p13">
            <a:extLst>
              <a:ext uri="{FF2B5EF4-FFF2-40B4-BE49-F238E27FC236}">
                <a16:creationId xmlns:a16="http://schemas.microsoft.com/office/drawing/2014/main" id="{3B319FB7-E057-407E-7B23-479A19872329}"/>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Why Electricity Prices Differ</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pic>
        <p:nvPicPr>
          <p:cNvPr id="16" name="Google Shape;212;p23">
            <a:extLst>
              <a:ext uri="{FF2B5EF4-FFF2-40B4-BE49-F238E27FC236}">
                <a16:creationId xmlns:a16="http://schemas.microsoft.com/office/drawing/2014/main" id="{4E1AEA95-05F6-B4FF-C6BB-6FC98C73A735}"/>
              </a:ext>
            </a:extLst>
          </p:cNvPr>
          <p:cNvPicPr preferRelativeResize="0"/>
          <p:nvPr/>
        </p:nvPicPr>
        <p:blipFill rotWithShape="1">
          <a:blip r:embed="rId2">
            <a:alphaModFix/>
          </a:blip>
          <a:srcRect l="614" r="1226"/>
          <a:stretch/>
        </p:blipFill>
        <p:spPr>
          <a:xfrm rot="10800000">
            <a:off x="0" y="7856358"/>
            <a:ext cx="18288000" cy="2486292"/>
          </a:xfrm>
          <a:prstGeom prst="rect">
            <a:avLst/>
          </a:prstGeom>
          <a:noFill/>
          <a:ln>
            <a:noFill/>
          </a:ln>
        </p:spPr>
      </p:pic>
      <p:sp>
        <p:nvSpPr>
          <p:cNvPr id="6" name="Subtitle 2">
            <a:extLst>
              <a:ext uri="{FF2B5EF4-FFF2-40B4-BE49-F238E27FC236}">
                <a16:creationId xmlns:a16="http://schemas.microsoft.com/office/drawing/2014/main" id="{F818C599-CD04-4615-4A61-909E89FC82BC}"/>
              </a:ext>
            </a:extLst>
          </p:cNvPr>
          <p:cNvSpPr txBox="1">
            <a:spLocks/>
          </p:cNvSpPr>
          <p:nvPr/>
        </p:nvSpPr>
        <p:spPr>
          <a:xfrm>
            <a:off x="1521724" y="2531280"/>
            <a:ext cx="15605691"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b="1" u="sng" dirty="0">
                <a:solidFill>
                  <a:srgbClr val="ABDE70"/>
                </a:solidFill>
                <a:latin typeface="Inter" panose="020B0502030000000004" pitchFamily="34" charset="0"/>
                <a:ea typeface="Inter" panose="020B0502030000000004" pitchFamily="34" charset="0"/>
                <a:cs typeface="Arial" panose="020B0604020202020204" pitchFamily="34" charset="0"/>
              </a:rPr>
              <a:t>Types of Fuel: </a:t>
            </a:r>
            <a:r>
              <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rPr>
              <a:t>Sometimes, the primary energy sources, or natural resources, we use to make electricity (e.g., natural gas or petroleum) can become more expensive. This can happen when lots of people need electricity, or if there are problems getting the fuel because of bad weather or accidents. When fuel costs more, making electricity becomes pricier too.</a:t>
            </a: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grpSp>
        <p:nvGrpSpPr>
          <p:cNvPr id="17" name="Group 16">
            <a:extLst>
              <a:ext uri="{FF2B5EF4-FFF2-40B4-BE49-F238E27FC236}">
                <a16:creationId xmlns:a16="http://schemas.microsoft.com/office/drawing/2014/main" id="{6B674F54-1E03-372B-68E7-992689016019}"/>
              </a:ext>
            </a:extLst>
          </p:cNvPr>
          <p:cNvGrpSpPr/>
          <p:nvPr/>
        </p:nvGrpSpPr>
        <p:grpSpPr>
          <a:xfrm>
            <a:off x="1689393" y="7217750"/>
            <a:ext cx="15446203" cy="2927208"/>
            <a:chOff x="1757860" y="7692996"/>
            <a:chExt cx="9648273" cy="1828443"/>
          </a:xfrm>
        </p:grpSpPr>
        <p:sp>
          <p:nvSpPr>
            <p:cNvPr id="7" name="Google Shape;145;p19">
              <a:extLst>
                <a:ext uri="{FF2B5EF4-FFF2-40B4-BE49-F238E27FC236}">
                  <a16:creationId xmlns:a16="http://schemas.microsoft.com/office/drawing/2014/main" id="{1800DEC4-B86B-402F-307A-681FDC79E647}"/>
                </a:ext>
              </a:extLst>
            </p:cNvPr>
            <p:cNvSpPr/>
            <p:nvPr/>
          </p:nvSpPr>
          <p:spPr>
            <a:xfrm>
              <a:off x="1757860" y="7901012"/>
              <a:ext cx="1402379" cy="1425430"/>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3">
                <a:alphaModFix/>
              </a:blip>
              <a:stretch>
                <a:fillRect/>
              </a:stretch>
            </a:blipFill>
            <a:ln>
              <a:noFill/>
            </a:ln>
          </p:spPr>
          <p:txBody>
            <a:bodyPr/>
            <a:lstStyle/>
            <a:p>
              <a:endParaRPr lang="en-US" dirty="0"/>
            </a:p>
          </p:txBody>
        </p:sp>
        <p:sp>
          <p:nvSpPr>
            <p:cNvPr id="8" name="Google Shape;146;p19">
              <a:extLst>
                <a:ext uri="{FF2B5EF4-FFF2-40B4-BE49-F238E27FC236}">
                  <a16:creationId xmlns:a16="http://schemas.microsoft.com/office/drawing/2014/main" id="{C7787521-7359-F258-6AD4-C53F9078BC04}"/>
                </a:ext>
              </a:extLst>
            </p:cNvPr>
            <p:cNvSpPr/>
            <p:nvPr/>
          </p:nvSpPr>
          <p:spPr>
            <a:xfrm>
              <a:off x="6351176" y="7692996"/>
              <a:ext cx="907365" cy="1828443"/>
            </a:xfrm>
            <a:custGeom>
              <a:avLst/>
              <a:gdLst/>
              <a:ahLst/>
              <a:cxnLst/>
              <a:rect l="l" t="t" r="r" b="b"/>
              <a:pathLst>
                <a:path w="1247666" h="2514187" extrusionOk="0">
                  <a:moveTo>
                    <a:pt x="0" y="0"/>
                  </a:moveTo>
                  <a:lnTo>
                    <a:pt x="1247665" y="0"/>
                  </a:lnTo>
                  <a:lnTo>
                    <a:pt x="1247665" y="2514187"/>
                  </a:lnTo>
                  <a:lnTo>
                    <a:pt x="0" y="2514187"/>
                  </a:lnTo>
                  <a:lnTo>
                    <a:pt x="0" y="0"/>
                  </a:lnTo>
                  <a:close/>
                </a:path>
              </a:pathLst>
            </a:custGeom>
            <a:blipFill rotWithShape="1">
              <a:blip r:embed="rId4">
                <a:alphaModFix/>
              </a:blip>
              <a:stretch>
                <a:fillRect/>
              </a:stretch>
            </a:blipFill>
            <a:ln>
              <a:noFill/>
            </a:ln>
          </p:spPr>
          <p:txBody>
            <a:bodyPr/>
            <a:lstStyle/>
            <a:p>
              <a:endParaRPr lang="en-US"/>
            </a:p>
          </p:txBody>
        </p:sp>
        <p:sp>
          <p:nvSpPr>
            <p:cNvPr id="9" name="Google Shape;148;p19">
              <a:extLst>
                <a:ext uri="{FF2B5EF4-FFF2-40B4-BE49-F238E27FC236}">
                  <a16:creationId xmlns:a16="http://schemas.microsoft.com/office/drawing/2014/main" id="{2E90A9AB-069D-5C71-EA80-43E70599E120}"/>
                </a:ext>
              </a:extLst>
            </p:cNvPr>
            <p:cNvSpPr/>
            <p:nvPr/>
          </p:nvSpPr>
          <p:spPr>
            <a:xfrm>
              <a:off x="3934994" y="8028544"/>
              <a:ext cx="1609796" cy="1297898"/>
            </a:xfrm>
            <a:custGeom>
              <a:avLst/>
              <a:gdLst/>
              <a:ahLst/>
              <a:cxnLst/>
              <a:rect l="l" t="t" r="r" b="b"/>
              <a:pathLst>
                <a:path w="2466477" h="1988597" extrusionOk="0">
                  <a:moveTo>
                    <a:pt x="0" y="0"/>
                  </a:moveTo>
                  <a:lnTo>
                    <a:pt x="2466477" y="0"/>
                  </a:lnTo>
                  <a:lnTo>
                    <a:pt x="2466477" y="1988597"/>
                  </a:lnTo>
                  <a:lnTo>
                    <a:pt x="0" y="1988597"/>
                  </a:lnTo>
                  <a:lnTo>
                    <a:pt x="0" y="0"/>
                  </a:lnTo>
                  <a:close/>
                </a:path>
              </a:pathLst>
            </a:custGeom>
            <a:blipFill rotWithShape="1">
              <a:blip r:embed="rId5">
                <a:alphaModFix/>
              </a:blip>
              <a:stretch>
                <a:fillRect/>
              </a:stretch>
            </a:blipFill>
            <a:ln>
              <a:noFill/>
            </a:ln>
          </p:spPr>
          <p:txBody>
            <a:bodyPr/>
            <a:lstStyle/>
            <a:p>
              <a:endParaRPr lang="en-US"/>
            </a:p>
          </p:txBody>
        </p:sp>
        <p:grpSp>
          <p:nvGrpSpPr>
            <p:cNvPr id="10" name="Group 9">
              <a:extLst>
                <a:ext uri="{FF2B5EF4-FFF2-40B4-BE49-F238E27FC236}">
                  <a16:creationId xmlns:a16="http://schemas.microsoft.com/office/drawing/2014/main" id="{AFC4A1A7-EE39-DA11-4507-3D95F0926299}"/>
                </a:ext>
              </a:extLst>
            </p:cNvPr>
            <p:cNvGrpSpPr/>
            <p:nvPr/>
          </p:nvGrpSpPr>
          <p:grpSpPr>
            <a:xfrm>
              <a:off x="7777797" y="7968595"/>
              <a:ext cx="1898626" cy="1417795"/>
              <a:chOff x="2561829" y="5485707"/>
              <a:chExt cx="2733101" cy="2040938"/>
            </a:xfrm>
          </p:grpSpPr>
          <p:sp>
            <p:nvSpPr>
              <p:cNvPr id="11" name="Google Shape;149;p19">
                <a:extLst>
                  <a:ext uri="{FF2B5EF4-FFF2-40B4-BE49-F238E27FC236}">
                    <a16:creationId xmlns:a16="http://schemas.microsoft.com/office/drawing/2014/main" id="{CFD1BF04-C2B7-A39D-F0DB-1C7D25DC126E}"/>
                  </a:ext>
                </a:extLst>
              </p:cNvPr>
              <p:cNvSpPr/>
              <p:nvPr/>
            </p:nvSpPr>
            <p:spPr>
              <a:xfrm>
                <a:off x="2561829" y="6609932"/>
                <a:ext cx="1334281" cy="853940"/>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6">
                  <a:alphaModFix/>
                  <a:lum bright="70000" contrast="-70000"/>
                </a:blip>
                <a:stretch>
                  <a:fillRect/>
                </a:stretch>
              </a:blipFill>
              <a:ln>
                <a:noFill/>
              </a:ln>
            </p:spPr>
            <p:txBody>
              <a:bodyPr/>
              <a:lstStyle/>
              <a:p>
                <a:endParaRPr lang="en-US" dirty="0"/>
              </a:p>
            </p:txBody>
          </p:sp>
          <p:sp>
            <p:nvSpPr>
              <p:cNvPr id="12" name="Google Shape;150;p19">
                <a:extLst>
                  <a:ext uri="{FF2B5EF4-FFF2-40B4-BE49-F238E27FC236}">
                    <a16:creationId xmlns:a16="http://schemas.microsoft.com/office/drawing/2014/main" id="{B41EB13A-240F-B554-257B-8DA0F12F2977}"/>
                  </a:ext>
                </a:extLst>
              </p:cNvPr>
              <p:cNvSpPr/>
              <p:nvPr/>
            </p:nvSpPr>
            <p:spPr>
              <a:xfrm>
                <a:off x="4096639" y="6297629"/>
                <a:ext cx="1198291" cy="1229016"/>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7">
                  <a:alphaModFix/>
                </a:blip>
                <a:stretch>
                  <a:fillRect/>
                </a:stretch>
              </a:blipFill>
              <a:ln>
                <a:noFill/>
              </a:ln>
            </p:spPr>
            <p:txBody>
              <a:bodyPr/>
              <a:lstStyle/>
              <a:p>
                <a:endParaRPr lang="en-US"/>
              </a:p>
            </p:txBody>
          </p:sp>
          <p:sp>
            <p:nvSpPr>
              <p:cNvPr id="13" name="Google Shape;151;p19">
                <a:extLst>
                  <a:ext uri="{FF2B5EF4-FFF2-40B4-BE49-F238E27FC236}">
                    <a16:creationId xmlns:a16="http://schemas.microsoft.com/office/drawing/2014/main" id="{D15E6948-FC24-D333-7174-B84EFB5AEAC7}"/>
                  </a:ext>
                </a:extLst>
              </p:cNvPr>
              <p:cNvSpPr/>
              <p:nvPr/>
            </p:nvSpPr>
            <p:spPr>
              <a:xfrm>
                <a:off x="3061634" y="5485707"/>
                <a:ext cx="1517142" cy="874253"/>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8">
                  <a:alphaModFix/>
                </a:blip>
                <a:stretch>
                  <a:fillRect/>
                </a:stretch>
              </a:blipFill>
              <a:ln>
                <a:noFill/>
              </a:ln>
            </p:spPr>
            <p:txBody>
              <a:bodyPr/>
              <a:lstStyle/>
              <a:p>
                <a:endParaRPr lang="en-US"/>
              </a:p>
            </p:txBody>
          </p:sp>
        </p:grpSp>
        <p:sp>
          <p:nvSpPr>
            <p:cNvPr id="14" name="Google Shape;152;p19">
              <a:extLst>
                <a:ext uri="{FF2B5EF4-FFF2-40B4-BE49-F238E27FC236}">
                  <a16:creationId xmlns:a16="http://schemas.microsoft.com/office/drawing/2014/main" id="{0FC3352B-897C-4F98-D947-39C02D48B764}"/>
                </a:ext>
              </a:extLst>
            </p:cNvPr>
            <p:cNvSpPr/>
            <p:nvPr/>
          </p:nvSpPr>
          <p:spPr>
            <a:xfrm>
              <a:off x="10122631" y="8114119"/>
              <a:ext cx="1283502" cy="1272271"/>
            </a:xfrm>
            <a:custGeom>
              <a:avLst/>
              <a:gdLst/>
              <a:ahLst/>
              <a:cxnLst/>
              <a:rect l="l" t="t" r="r" b="b"/>
              <a:pathLst>
                <a:path w="1757676" h="1742296" extrusionOk="0">
                  <a:moveTo>
                    <a:pt x="0" y="0"/>
                  </a:moveTo>
                  <a:lnTo>
                    <a:pt x="1757676" y="0"/>
                  </a:lnTo>
                  <a:lnTo>
                    <a:pt x="1757676" y="1742296"/>
                  </a:lnTo>
                  <a:lnTo>
                    <a:pt x="0" y="1742296"/>
                  </a:lnTo>
                  <a:lnTo>
                    <a:pt x="0" y="0"/>
                  </a:lnTo>
                  <a:close/>
                </a:path>
              </a:pathLst>
            </a:custGeom>
            <a:blipFill rotWithShape="1">
              <a:blip r:embed="rId9">
                <a:alphaModFix/>
              </a:blip>
              <a:stretch>
                <a:fillRect/>
              </a:stretch>
            </a:blipFill>
            <a:ln>
              <a:noFill/>
            </a:ln>
          </p:spPr>
          <p:txBody>
            <a:bodyPr/>
            <a:lstStyle/>
            <a:p>
              <a:endParaRPr lang="en-US" dirty="0"/>
            </a:p>
          </p:txBody>
        </p:sp>
      </p:grpSp>
    </p:spTree>
    <p:extLst>
      <p:ext uri="{BB962C8B-B14F-4D97-AF65-F5344CB8AC3E}">
        <p14:creationId xmlns:p14="http://schemas.microsoft.com/office/powerpoint/2010/main" val="2718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5;p13">
            <a:extLst>
              <a:ext uri="{FF2B5EF4-FFF2-40B4-BE49-F238E27FC236}">
                <a16:creationId xmlns:a16="http://schemas.microsoft.com/office/drawing/2014/main" id="{3B319FB7-E057-407E-7B23-479A19872329}"/>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Why Electricity Prices Differ</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pic>
        <p:nvPicPr>
          <p:cNvPr id="16" name="Google Shape;212;p23">
            <a:extLst>
              <a:ext uri="{FF2B5EF4-FFF2-40B4-BE49-F238E27FC236}">
                <a16:creationId xmlns:a16="http://schemas.microsoft.com/office/drawing/2014/main" id="{4E1AEA95-05F6-B4FF-C6BB-6FC98C73A735}"/>
              </a:ext>
            </a:extLst>
          </p:cNvPr>
          <p:cNvPicPr preferRelativeResize="0"/>
          <p:nvPr/>
        </p:nvPicPr>
        <p:blipFill rotWithShape="1">
          <a:blip r:embed="rId2">
            <a:alphaModFix/>
          </a:blip>
          <a:srcRect l="614" r="1226"/>
          <a:stretch/>
        </p:blipFill>
        <p:spPr>
          <a:xfrm rot="10800000">
            <a:off x="0" y="7856358"/>
            <a:ext cx="18288000" cy="2486292"/>
          </a:xfrm>
          <a:prstGeom prst="rect">
            <a:avLst/>
          </a:prstGeom>
          <a:noFill/>
          <a:ln>
            <a:noFill/>
          </a:ln>
        </p:spPr>
      </p:pic>
      <p:sp>
        <p:nvSpPr>
          <p:cNvPr id="6" name="Subtitle 2">
            <a:extLst>
              <a:ext uri="{FF2B5EF4-FFF2-40B4-BE49-F238E27FC236}">
                <a16:creationId xmlns:a16="http://schemas.microsoft.com/office/drawing/2014/main" id="{F818C599-CD04-4615-4A61-909E89FC82BC}"/>
              </a:ext>
            </a:extLst>
          </p:cNvPr>
          <p:cNvSpPr txBox="1">
            <a:spLocks/>
          </p:cNvSpPr>
          <p:nvPr/>
        </p:nvSpPr>
        <p:spPr>
          <a:xfrm>
            <a:off x="1521724" y="2531280"/>
            <a:ext cx="15605691"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b="1" u="sng" dirty="0">
                <a:solidFill>
                  <a:srgbClr val="ABDE70"/>
                </a:solidFill>
                <a:latin typeface="Inter" panose="020B0502030000000004" pitchFamily="34" charset="0"/>
                <a:ea typeface="Inter" panose="020B0502030000000004" pitchFamily="34" charset="0"/>
                <a:cs typeface="Arial" panose="020B0604020202020204" pitchFamily="34" charset="0"/>
              </a:rPr>
              <a:t>Power Plant Costs: </a:t>
            </a:r>
            <a:r>
              <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rPr>
              <a:t>Every power plant where electricity is made has its own costs. It costs money to build, run, and take care of these power plants.</a:t>
            </a: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sp>
        <p:nvSpPr>
          <p:cNvPr id="2" name="Google Shape;238;p25">
            <a:extLst>
              <a:ext uri="{FF2B5EF4-FFF2-40B4-BE49-F238E27FC236}">
                <a16:creationId xmlns:a16="http://schemas.microsoft.com/office/drawing/2014/main" id="{A9F97F6F-27B8-3926-AE18-FAE290AF8382}"/>
              </a:ext>
            </a:extLst>
          </p:cNvPr>
          <p:cNvSpPr/>
          <p:nvPr/>
        </p:nvSpPr>
        <p:spPr>
          <a:xfrm>
            <a:off x="11660412" y="4132586"/>
            <a:ext cx="6254393" cy="5949492"/>
          </a:xfrm>
          <a:custGeom>
            <a:avLst/>
            <a:gdLst/>
            <a:ahLst/>
            <a:cxnLst/>
            <a:rect l="l" t="t" r="r" b="b"/>
            <a:pathLst>
              <a:path w="7224150" h="6871973" extrusionOk="0">
                <a:moveTo>
                  <a:pt x="0" y="0"/>
                </a:moveTo>
                <a:lnTo>
                  <a:pt x="7224150" y="0"/>
                </a:lnTo>
                <a:lnTo>
                  <a:pt x="7224150" y="6871973"/>
                </a:lnTo>
                <a:lnTo>
                  <a:pt x="0" y="6871973"/>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86707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5;p13">
            <a:extLst>
              <a:ext uri="{FF2B5EF4-FFF2-40B4-BE49-F238E27FC236}">
                <a16:creationId xmlns:a16="http://schemas.microsoft.com/office/drawing/2014/main" id="{3B319FB7-E057-407E-7B23-479A19872329}"/>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Why Electricity Prices Differ</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pic>
        <p:nvPicPr>
          <p:cNvPr id="16" name="Google Shape;212;p23">
            <a:extLst>
              <a:ext uri="{FF2B5EF4-FFF2-40B4-BE49-F238E27FC236}">
                <a16:creationId xmlns:a16="http://schemas.microsoft.com/office/drawing/2014/main" id="{4E1AEA95-05F6-B4FF-C6BB-6FC98C73A735}"/>
              </a:ext>
            </a:extLst>
          </p:cNvPr>
          <p:cNvPicPr preferRelativeResize="0"/>
          <p:nvPr/>
        </p:nvPicPr>
        <p:blipFill rotWithShape="1">
          <a:blip r:embed="rId2">
            <a:alphaModFix/>
          </a:blip>
          <a:srcRect l="614" r="1226"/>
          <a:stretch/>
        </p:blipFill>
        <p:spPr>
          <a:xfrm rot="10800000">
            <a:off x="0" y="7856358"/>
            <a:ext cx="18288000" cy="2486292"/>
          </a:xfrm>
          <a:prstGeom prst="rect">
            <a:avLst/>
          </a:prstGeom>
          <a:noFill/>
          <a:ln>
            <a:noFill/>
          </a:ln>
        </p:spPr>
      </p:pic>
      <p:sp>
        <p:nvSpPr>
          <p:cNvPr id="6" name="Subtitle 2">
            <a:extLst>
              <a:ext uri="{FF2B5EF4-FFF2-40B4-BE49-F238E27FC236}">
                <a16:creationId xmlns:a16="http://schemas.microsoft.com/office/drawing/2014/main" id="{F818C599-CD04-4615-4A61-909E89FC82BC}"/>
              </a:ext>
            </a:extLst>
          </p:cNvPr>
          <p:cNvSpPr txBox="1">
            <a:spLocks/>
          </p:cNvSpPr>
          <p:nvPr/>
        </p:nvSpPr>
        <p:spPr>
          <a:xfrm>
            <a:off x="1521724" y="2531280"/>
            <a:ext cx="15605691"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b="1" u="sng" dirty="0">
                <a:solidFill>
                  <a:srgbClr val="ABDE70"/>
                </a:solidFill>
                <a:latin typeface="Inter" panose="020B0502030000000004" pitchFamily="34" charset="0"/>
                <a:ea typeface="Inter" panose="020B0502030000000004" pitchFamily="34" charset="0"/>
                <a:cs typeface="Arial" panose="020B0604020202020204" pitchFamily="34" charset="0"/>
              </a:rPr>
              <a:t>Transportation Networks: </a:t>
            </a:r>
            <a:r>
              <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rPr>
              <a:t>There are big systems of wires and machines that carry electricity from power plants to our homes. It costs money to build, run, and fix these systems. Sometimes, bad weather or other issues can damage them, and that costs more money to fix.</a:t>
            </a: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sp>
        <p:nvSpPr>
          <p:cNvPr id="3" name="Google Shape;258;p27">
            <a:extLst>
              <a:ext uri="{FF2B5EF4-FFF2-40B4-BE49-F238E27FC236}">
                <a16:creationId xmlns:a16="http://schemas.microsoft.com/office/drawing/2014/main" id="{D63FFC8A-F550-78F5-4477-167A1F713703}"/>
              </a:ext>
            </a:extLst>
          </p:cNvPr>
          <p:cNvSpPr/>
          <p:nvPr/>
        </p:nvSpPr>
        <p:spPr>
          <a:xfrm>
            <a:off x="12502661" y="5293068"/>
            <a:ext cx="5750169" cy="4643261"/>
          </a:xfrm>
          <a:custGeom>
            <a:avLst/>
            <a:gdLst/>
            <a:ahLst/>
            <a:cxnLst/>
            <a:rect l="l" t="t" r="r" b="b"/>
            <a:pathLst>
              <a:path w="8339100" h="6733823" extrusionOk="0">
                <a:moveTo>
                  <a:pt x="0" y="0"/>
                </a:moveTo>
                <a:lnTo>
                  <a:pt x="8339100" y="0"/>
                </a:lnTo>
                <a:lnTo>
                  <a:pt x="8339100" y="6733823"/>
                </a:lnTo>
                <a:lnTo>
                  <a:pt x="0" y="6733823"/>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979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5;p13">
            <a:extLst>
              <a:ext uri="{FF2B5EF4-FFF2-40B4-BE49-F238E27FC236}">
                <a16:creationId xmlns:a16="http://schemas.microsoft.com/office/drawing/2014/main" id="{3B319FB7-E057-407E-7B23-479A19872329}"/>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Why Electricity Prices Differ</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pic>
        <p:nvPicPr>
          <p:cNvPr id="11" name="Picture 10" descr="A cartoon of a desert&#10;&#10;Description automatically generated">
            <a:extLst>
              <a:ext uri="{FF2B5EF4-FFF2-40B4-BE49-F238E27FC236}">
                <a16:creationId xmlns:a16="http://schemas.microsoft.com/office/drawing/2014/main" id="{6F3DBE7C-41B9-6FB4-9DE2-BDEAFB94C29D}"/>
              </a:ext>
            </a:extLst>
          </p:cNvPr>
          <p:cNvPicPr>
            <a:picLocks noChangeAspect="1"/>
          </p:cNvPicPr>
          <p:nvPr/>
        </p:nvPicPr>
        <p:blipFill>
          <a:blip r:embed="rId2"/>
          <a:stretch>
            <a:fillRect/>
          </a:stretch>
        </p:blipFill>
        <p:spPr>
          <a:xfrm>
            <a:off x="0" y="3504064"/>
            <a:ext cx="18288000" cy="6782936"/>
          </a:xfrm>
          <a:prstGeom prst="rect">
            <a:avLst/>
          </a:prstGeom>
        </p:spPr>
      </p:pic>
      <p:sp>
        <p:nvSpPr>
          <p:cNvPr id="6" name="Subtitle 2">
            <a:extLst>
              <a:ext uri="{FF2B5EF4-FFF2-40B4-BE49-F238E27FC236}">
                <a16:creationId xmlns:a16="http://schemas.microsoft.com/office/drawing/2014/main" id="{F818C599-CD04-4615-4A61-909E89FC82BC}"/>
              </a:ext>
            </a:extLst>
          </p:cNvPr>
          <p:cNvSpPr txBox="1">
            <a:spLocks/>
          </p:cNvSpPr>
          <p:nvPr/>
        </p:nvSpPr>
        <p:spPr>
          <a:xfrm>
            <a:off x="1521724" y="2531280"/>
            <a:ext cx="15605691"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b="1" u="sng" dirty="0">
                <a:solidFill>
                  <a:srgbClr val="ABDE70"/>
                </a:solidFill>
                <a:latin typeface="Inter" panose="020B0502030000000004" pitchFamily="34" charset="0"/>
                <a:ea typeface="Inter" panose="020B0502030000000004" pitchFamily="34" charset="0"/>
                <a:cs typeface="Arial" panose="020B0604020202020204" pitchFamily="34" charset="0"/>
              </a:rPr>
              <a:t>Weather &amp; Climate: </a:t>
            </a:r>
            <a:r>
              <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rPr>
              <a:t>If it's very hot or very cold, we use more electricity to heat or cool our homes. This can make electricity more expensive. But when there's lots of rain or wind, making electricity can be cheaper because we use things like water and wind to help.</a:t>
            </a: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spTree>
    <p:extLst>
      <p:ext uri="{BB962C8B-B14F-4D97-AF65-F5344CB8AC3E}">
        <p14:creationId xmlns:p14="http://schemas.microsoft.com/office/powerpoint/2010/main" val="301191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5;p13">
            <a:extLst>
              <a:ext uri="{FF2B5EF4-FFF2-40B4-BE49-F238E27FC236}">
                <a16:creationId xmlns:a16="http://schemas.microsoft.com/office/drawing/2014/main" id="{3B319FB7-E057-407E-7B23-479A19872329}"/>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dirty="0">
                <a:solidFill>
                  <a:srgbClr val="139CEC"/>
                </a:solidFill>
                <a:latin typeface="Inter Medium" panose="02000503000000020004" pitchFamily="2" charset="0"/>
                <a:ea typeface="Inter Medium" panose="02000503000000020004" pitchFamily="2" charset="0"/>
                <a:cs typeface="BIZ UDPMincho"/>
                <a:sym typeface="BIZ UDPMincho"/>
              </a:rPr>
              <a:t>Why Electricity Prices Differ</a:t>
            </a:r>
            <a:endParaRPr sz="5400" dirty="0">
              <a:solidFill>
                <a:srgbClr val="139CEC"/>
              </a:solidFill>
              <a:latin typeface="Inter Medium" panose="02000503000000020004" pitchFamily="2" charset="0"/>
              <a:ea typeface="Inter Medium" panose="02000503000000020004" pitchFamily="2" charset="0"/>
              <a:cs typeface="BIZ UDPMincho"/>
              <a:sym typeface="BIZ UDPMincho"/>
            </a:endParaRPr>
          </a:p>
        </p:txBody>
      </p:sp>
      <p:pic>
        <p:nvPicPr>
          <p:cNvPr id="16" name="Google Shape;212;p23">
            <a:extLst>
              <a:ext uri="{FF2B5EF4-FFF2-40B4-BE49-F238E27FC236}">
                <a16:creationId xmlns:a16="http://schemas.microsoft.com/office/drawing/2014/main" id="{4E1AEA95-05F6-B4FF-C6BB-6FC98C73A735}"/>
              </a:ext>
            </a:extLst>
          </p:cNvPr>
          <p:cNvPicPr preferRelativeResize="0"/>
          <p:nvPr/>
        </p:nvPicPr>
        <p:blipFill rotWithShape="1">
          <a:blip r:embed="rId2">
            <a:alphaModFix/>
          </a:blip>
          <a:srcRect l="614" r="1226"/>
          <a:stretch/>
        </p:blipFill>
        <p:spPr>
          <a:xfrm rot="10800000">
            <a:off x="0" y="7856358"/>
            <a:ext cx="18288000" cy="2486292"/>
          </a:xfrm>
          <a:prstGeom prst="rect">
            <a:avLst/>
          </a:prstGeom>
          <a:noFill/>
          <a:ln>
            <a:noFill/>
          </a:ln>
        </p:spPr>
      </p:pic>
      <p:sp>
        <p:nvSpPr>
          <p:cNvPr id="6" name="Subtitle 2">
            <a:extLst>
              <a:ext uri="{FF2B5EF4-FFF2-40B4-BE49-F238E27FC236}">
                <a16:creationId xmlns:a16="http://schemas.microsoft.com/office/drawing/2014/main" id="{F818C599-CD04-4615-4A61-909E89FC82BC}"/>
              </a:ext>
            </a:extLst>
          </p:cNvPr>
          <p:cNvSpPr txBox="1">
            <a:spLocks/>
          </p:cNvSpPr>
          <p:nvPr/>
        </p:nvSpPr>
        <p:spPr>
          <a:xfrm>
            <a:off x="1521725" y="2531280"/>
            <a:ext cx="8765276"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b="1" u="sng" dirty="0">
                <a:solidFill>
                  <a:srgbClr val="ABDE70"/>
                </a:solidFill>
                <a:latin typeface="Inter" panose="020B0502030000000004" pitchFamily="34" charset="0"/>
                <a:ea typeface="Inter" panose="020B0502030000000004" pitchFamily="34" charset="0"/>
                <a:cs typeface="Arial" panose="020B0604020202020204" pitchFamily="34" charset="0"/>
              </a:rPr>
              <a:t>Rules &amp; Laws: </a:t>
            </a:r>
            <a:r>
              <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rPr>
              <a:t>Some places have strict rules about how much electricity can cost. In other places, it's more open, and companies that make electricity can set their prices. These rules can affect how much we pay for electricity.</a:t>
            </a: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a:p>
            <a:pPr marL="800100" lvl="1" indent="-342900">
              <a:lnSpc>
                <a:spcPct val="115000"/>
              </a:lnSpc>
              <a:spcBef>
                <a:spcPts val="2000"/>
              </a:spcBef>
              <a:buClr>
                <a:srgbClr val="139CEC"/>
              </a:buClr>
              <a:buFont typeface="Arial" panose="020B0604020202020204" pitchFamily="34" charset="0"/>
              <a:buChar char="•"/>
            </a:pPr>
            <a:endParaRPr lang="en-US" sz="4000" dirty="0">
              <a:solidFill>
                <a:srgbClr val="ABDE70"/>
              </a:solidFill>
              <a:latin typeface="Inter Medium" panose="02000503000000020004" pitchFamily="2" charset="0"/>
              <a:ea typeface="Inter Medium" panose="02000503000000020004" pitchFamily="2" charset="0"/>
              <a:cs typeface="Arial" panose="020B0604020202020204" pitchFamily="34" charset="0"/>
            </a:endParaRPr>
          </a:p>
        </p:txBody>
      </p:sp>
      <p:pic>
        <p:nvPicPr>
          <p:cNvPr id="7" name="Picture 6" descr="A clipboard with check marks and pen&#10;&#10;Description automatically generated">
            <a:extLst>
              <a:ext uri="{FF2B5EF4-FFF2-40B4-BE49-F238E27FC236}">
                <a16:creationId xmlns:a16="http://schemas.microsoft.com/office/drawing/2014/main" id="{8B4C858B-1AB1-F713-23FC-4C6B9225E85A}"/>
              </a:ext>
            </a:extLst>
          </p:cNvPr>
          <p:cNvPicPr>
            <a:picLocks noChangeAspect="1"/>
          </p:cNvPicPr>
          <p:nvPr/>
        </p:nvPicPr>
        <p:blipFill>
          <a:blip r:embed="rId3"/>
          <a:stretch>
            <a:fillRect/>
          </a:stretch>
        </p:blipFill>
        <p:spPr>
          <a:xfrm>
            <a:off x="10304944" y="2531280"/>
            <a:ext cx="7402763" cy="7139423"/>
          </a:xfrm>
          <a:prstGeom prst="rect">
            <a:avLst/>
          </a:prstGeom>
        </p:spPr>
      </p:pic>
    </p:spTree>
    <p:extLst>
      <p:ext uri="{BB962C8B-B14F-4D97-AF65-F5344CB8AC3E}">
        <p14:creationId xmlns:p14="http://schemas.microsoft.com/office/powerpoint/2010/main" val="1027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BCE807B-B9A9-DA2F-1284-46689F125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562" y="1377565"/>
            <a:ext cx="13954013" cy="1682158"/>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12;p23">
            <a:extLst>
              <a:ext uri="{FF2B5EF4-FFF2-40B4-BE49-F238E27FC236}">
                <a16:creationId xmlns:a16="http://schemas.microsoft.com/office/drawing/2014/main" id="{1DB0922C-2B4E-6776-9A6D-5846075FB7D7}"/>
              </a:ext>
            </a:extLst>
          </p:cNvPr>
          <p:cNvPicPr preferRelativeResize="0"/>
          <p:nvPr/>
        </p:nvPicPr>
        <p:blipFill rotWithShape="1">
          <a:blip r:embed="rId3">
            <a:alphaModFix/>
          </a:blip>
          <a:srcRect l="614" r="1226"/>
          <a:stretch/>
        </p:blipFill>
        <p:spPr>
          <a:xfrm rot="10800000">
            <a:off x="0" y="8616462"/>
            <a:ext cx="18288000" cy="1726188"/>
          </a:xfrm>
          <a:prstGeom prst="rect">
            <a:avLst/>
          </a:prstGeom>
          <a:noFill/>
          <a:ln>
            <a:noFill/>
          </a:ln>
        </p:spPr>
      </p:pic>
      <p:sp>
        <p:nvSpPr>
          <p:cNvPr id="6" name="Content Placeholder 3">
            <a:extLst>
              <a:ext uri="{FF2B5EF4-FFF2-40B4-BE49-F238E27FC236}">
                <a16:creationId xmlns:a16="http://schemas.microsoft.com/office/drawing/2014/main" id="{8DB17ADA-204A-B785-C707-CEB863446EF6}"/>
              </a:ext>
            </a:extLst>
          </p:cNvPr>
          <p:cNvSpPr txBox="1">
            <a:spLocks/>
          </p:cNvSpPr>
          <p:nvPr/>
        </p:nvSpPr>
        <p:spPr>
          <a:xfrm>
            <a:off x="838200" y="3327265"/>
            <a:ext cx="16033676"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buClr>
                <a:srgbClr val="139CEC"/>
              </a:buClr>
            </a:pPr>
            <a:r>
              <a:rPr lang="en-US" sz="4000" dirty="0">
                <a:solidFill>
                  <a:schemeClr val="bg1"/>
                </a:solidFill>
                <a:ea typeface="Arial" panose="020B0604020202020204" pitchFamily="34" charset="0"/>
              </a:rPr>
              <a:t>We might care about:</a:t>
            </a:r>
          </a:p>
          <a:p>
            <a:pPr lvl="1">
              <a:lnSpc>
                <a:spcPct val="100000"/>
              </a:lnSpc>
              <a:spcBef>
                <a:spcPts val="1200"/>
              </a:spcBef>
              <a:buClr>
                <a:srgbClr val="139CEC"/>
              </a:buClr>
              <a:buFont typeface="Courier New" panose="02070309020205020404" pitchFamily="49" charset="0"/>
              <a:buChar char="o"/>
            </a:pPr>
            <a:r>
              <a:rPr lang="en-US" sz="3600" dirty="0">
                <a:solidFill>
                  <a:schemeClr val="bg1"/>
                </a:solidFill>
                <a:ea typeface="Arial" panose="020B0604020202020204" pitchFamily="34" charset="0"/>
              </a:rPr>
              <a:t>Paying a lower price for electricity, </a:t>
            </a:r>
          </a:p>
          <a:p>
            <a:pPr lvl="1">
              <a:lnSpc>
                <a:spcPct val="100000"/>
              </a:lnSpc>
              <a:spcBef>
                <a:spcPts val="1200"/>
              </a:spcBef>
              <a:buClr>
                <a:srgbClr val="139CEC"/>
              </a:buClr>
              <a:buFont typeface="Courier New" panose="02070309020205020404" pitchFamily="49" charset="0"/>
              <a:buChar char="o"/>
            </a:pPr>
            <a:r>
              <a:rPr lang="en-US" sz="3600" dirty="0">
                <a:solidFill>
                  <a:schemeClr val="bg1"/>
                </a:solidFill>
                <a:ea typeface="Arial" panose="020B0604020202020204" pitchFamily="34" charset="0"/>
              </a:rPr>
              <a:t>Using less of it in general, or </a:t>
            </a:r>
          </a:p>
          <a:p>
            <a:pPr lvl="1">
              <a:lnSpc>
                <a:spcPct val="100000"/>
              </a:lnSpc>
              <a:spcBef>
                <a:spcPts val="1200"/>
              </a:spcBef>
              <a:buClr>
                <a:srgbClr val="139CEC"/>
              </a:buClr>
              <a:buFont typeface="Courier New" panose="02070309020205020404" pitchFamily="49" charset="0"/>
              <a:buChar char="o"/>
            </a:pPr>
            <a:r>
              <a:rPr lang="en-US" sz="3600" dirty="0">
                <a:solidFill>
                  <a:schemeClr val="bg1"/>
                </a:solidFill>
                <a:ea typeface="Arial" panose="020B0604020202020204" pitchFamily="34" charset="0"/>
              </a:rPr>
              <a:t>Advocating for sources of electricity generation that are better for the environment.</a:t>
            </a:r>
          </a:p>
          <a:p>
            <a:pPr>
              <a:lnSpc>
                <a:spcPct val="100000"/>
              </a:lnSpc>
              <a:spcBef>
                <a:spcPts val="1200"/>
              </a:spcBef>
              <a:buClr>
                <a:srgbClr val="139CEC"/>
              </a:buClr>
            </a:pPr>
            <a:r>
              <a:rPr lang="en-US" sz="4000" dirty="0">
                <a:solidFill>
                  <a:schemeClr val="bg1"/>
                </a:solidFill>
                <a:ea typeface="Arial" panose="020B0604020202020204" pitchFamily="34" charset="0"/>
              </a:rPr>
              <a:t>Knowing the factors that influence the price of electricity can help us be more informed consumers – people who use electricity every day—of electricity!</a:t>
            </a: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a:p>
            <a:pPr>
              <a:lnSpc>
                <a:spcPct val="100000"/>
              </a:lnSpc>
              <a:spcBef>
                <a:spcPts val="1200"/>
              </a:spcBef>
              <a:buClr>
                <a:srgbClr val="139CEC"/>
              </a:buClr>
            </a:pPr>
            <a:endParaRPr lang="en-US" sz="4000" dirty="0">
              <a:solidFill>
                <a:srgbClr val="1A9855"/>
              </a:solidFill>
              <a:ea typeface="Arial" panose="020B0604020202020204" pitchFamily="34" charset="0"/>
            </a:endParaRPr>
          </a:p>
        </p:txBody>
      </p:sp>
    </p:spTree>
    <p:extLst>
      <p:ext uri="{BB962C8B-B14F-4D97-AF65-F5344CB8AC3E}">
        <p14:creationId xmlns:p14="http://schemas.microsoft.com/office/powerpoint/2010/main" val="377292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12;p23">
            <a:extLst>
              <a:ext uri="{FF2B5EF4-FFF2-40B4-BE49-F238E27FC236}">
                <a16:creationId xmlns:a16="http://schemas.microsoft.com/office/drawing/2014/main" id="{1DB0922C-2B4E-6776-9A6D-5846075FB7D7}"/>
              </a:ext>
            </a:extLst>
          </p:cNvPr>
          <p:cNvPicPr preferRelativeResize="0"/>
          <p:nvPr/>
        </p:nvPicPr>
        <p:blipFill rotWithShape="1">
          <a:blip r:embed="rId2">
            <a:alphaModFix/>
          </a:blip>
          <a:srcRect l="614" r="1226"/>
          <a:stretch/>
        </p:blipFill>
        <p:spPr>
          <a:xfrm rot="10800000">
            <a:off x="0" y="8895214"/>
            <a:ext cx="18288000" cy="1447435"/>
          </a:xfrm>
          <a:prstGeom prst="rect">
            <a:avLst/>
          </a:prstGeom>
          <a:noFill/>
          <a:ln>
            <a:noFill/>
          </a:ln>
        </p:spPr>
      </p:pic>
      <p:sp>
        <p:nvSpPr>
          <p:cNvPr id="6" name="Content Placeholder 3">
            <a:extLst>
              <a:ext uri="{FF2B5EF4-FFF2-40B4-BE49-F238E27FC236}">
                <a16:creationId xmlns:a16="http://schemas.microsoft.com/office/drawing/2014/main" id="{8DB17ADA-204A-B785-C707-CEB863446EF6}"/>
              </a:ext>
            </a:extLst>
          </p:cNvPr>
          <p:cNvSpPr txBox="1">
            <a:spLocks/>
          </p:cNvSpPr>
          <p:nvPr/>
        </p:nvSpPr>
        <p:spPr>
          <a:xfrm>
            <a:off x="838200" y="3327265"/>
            <a:ext cx="16254046"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lnSpc>
                <a:spcPct val="100000"/>
              </a:lnSpc>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100000"/>
              </a:lnSpc>
              <a:spcBef>
                <a:spcPts val="1200"/>
              </a:spcBef>
              <a:buClr>
                <a:srgbClr val="139CEC"/>
              </a:buClr>
            </a:pPr>
            <a:r>
              <a:rPr lang="en-US" sz="3400" dirty="0">
                <a:solidFill>
                  <a:schemeClr val="bg1"/>
                </a:solidFill>
                <a:ea typeface="Arial" panose="020B0604020202020204" pitchFamily="34" charset="0"/>
              </a:rPr>
              <a:t>How is the process of making pizza like the process of generating electricity? </a:t>
            </a:r>
          </a:p>
          <a:p>
            <a:pPr>
              <a:lnSpc>
                <a:spcPct val="100000"/>
              </a:lnSpc>
              <a:spcBef>
                <a:spcPts val="1200"/>
              </a:spcBef>
              <a:buClr>
                <a:srgbClr val="139CEC"/>
              </a:buClr>
            </a:pPr>
            <a:r>
              <a:rPr lang="en-US" sz="3400" dirty="0">
                <a:solidFill>
                  <a:schemeClr val="bg1"/>
                </a:solidFill>
                <a:ea typeface="Arial" panose="020B0604020202020204" pitchFamily="34" charset="0"/>
              </a:rPr>
              <a:t>What is the name of the pricing unit of electricity?</a:t>
            </a:r>
          </a:p>
          <a:p>
            <a:pPr>
              <a:lnSpc>
                <a:spcPct val="100000"/>
              </a:lnSpc>
              <a:spcBef>
                <a:spcPts val="1200"/>
              </a:spcBef>
              <a:buClr>
                <a:srgbClr val="139CEC"/>
              </a:buClr>
            </a:pPr>
            <a:r>
              <a:rPr lang="en-US" sz="3400" dirty="0">
                <a:solidFill>
                  <a:schemeClr val="bg1"/>
                </a:solidFill>
                <a:ea typeface="Arial" panose="020B0604020202020204" pitchFamily="34" charset="0"/>
              </a:rPr>
              <a:t>What is price?</a:t>
            </a:r>
          </a:p>
          <a:p>
            <a:pPr>
              <a:lnSpc>
                <a:spcPct val="100000"/>
              </a:lnSpc>
              <a:spcBef>
                <a:spcPts val="1200"/>
              </a:spcBef>
              <a:buClr>
                <a:srgbClr val="139CEC"/>
              </a:buClr>
            </a:pPr>
            <a:r>
              <a:rPr lang="en-US" sz="3400" dirty="0">
                <a:solidFill>
                  <a:schemeClr val="bg1"/>
                </a:solidFill>
                <a:ea typeface="Arial" panose="020B0604020202020204" pitchFamily="34" charset="0"/>
              </a:rPr>
              <a:t>What are the five main reasons that the price of electricity differs? </a:t>
            </a:r>
          </a:p>
          <a:p>
            <a:pPr>
              <a:lnSpc>
                <a:spcPct val="100000"/>
              </a:lnSpc>
              <a:spcBef>
                <a:spcPts val="1200"/>
              </a:spcBef>
              <a:buClr>
                <a:srgbClr val="139CEC"/>
              </a:buClr>
            </a:pPr>
            <a:r>
              <a:rPr lang="en-US" sz="3400" dirty="0">
                <a:solidFill>
                  <a:schemeClr val="bg1"/>
                </a:solidFill>
                <a:ea typeface="Arial" panose="020B0604020202020204" pitchFamily="34" charset="0"/>
              </a:rPr>
              <a:t>Why do you think it is important for us to recognize the factors affecting electricity prices? </a:t>
            </a:r>
          </a:p>
          <a:p>
            <a:pPr>
              <a:lnSpc>
                <a:spcPct val="100000"/>
              </a:lnSpc>
              <a:spcBef>
                <a:spcPts val="1200"/>
              </a:spcBef>
              <a:buClr>
                <a:srgbClr val="139CEC"/>
              </a:buClr>
            </a:pPr>
            <a:r>
              <a:rPr lang="en-US" sz="3400" dirty="0">
                <a:solidFill>
                  <a:schemeClr val="bg1"/>
                </a:solidFill>
                <a:ea typeface="Arial" panose="020B0604020202020204" pitchFamily="34" charset="0"/>
              </a:rPr>
              <a:t>Why do you think grownups always say, “turn off the lights when you leave the room!”? </a:t>
            </a:r>
          </a:p>
          <a:p>
            <a:pPr>
              <a:lnSpc>
                <a:spcPct val="100000"/>
              </a:lnSpc>
              <a:spcBef>
                <a:spcPts val="1200"/>
              </a:spcBef>
              <a:buClr>
                <a:srgbClr val="139CEC"/>
              </a:buClr>
            </a:pPr>
            <a:endParaRPr lang="en-US" sz="3400" dirty="0">
              <a:solidFill>
                <a:schemeClr val="bg1"/>
              </a:solidFill>
              <a:ea typeface="Arial" panose="020B0604020202020204" pitchFamily="34" charset="0"/>
            </a:endParaRPr>
          </a:p>
        </p:txBody>
      </p:sp>
      <p:pic>
        <p:nvPicPr>
          <p:cNvPr id="2" name="Picture 2">
            <a:extLst>
              <a:ext uri="{FF2B5EF4-FFF2-40B4-BE49-F238E27FC236}">
                <a16:creationId xmlns:a16="http://schemas.microsoft.com/office/drawing/2014/main" id="{1639E27B-2B5C-8857-333D-CCD472F3625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7406" y="1391785"/>
            <a:ext cx="9093188" cy="164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7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212;p23">
            <a:extLst>
              <a:ext uri="{FF2B5EF4-FFF2-40B4-BE49-F238E27FC236}">
                <a16:creationId xmlns:a16="http://schemas.microsoft.com/office/drawing/2014/main" id="{4B87A4D2-7449-0C0B-0388-44CBFFF36E21}"/>
              </a:ext>
            </a:extLst>
          </p:cNvPr>
          <p:cNvPicPr preferRelativeResize="0"/>
          <p:nvPr/>
        </p:nvPicPr>
        <p:blipFill rotWithShape="1">
          <a:blip r:embed="rId2">
            <a:alphaModFix/>
          </a:blip>
          <a:srcRect l="614" r="1226"/>
          <a:stretch/>
        </p:blipFill>
        <p:spPr>
          <a:xfrm rot="10800000">
            <a:off x="0" y="7856358"/>
            <a:ext cx="18288000" cy="2486292"/>
          </a:xfrm>
          <a:prstGeom prst="rect">
            <a:avLst/>
          </a:prstGeom>
          <a:noFill/>
          <a:ln>
            <a:noFill/>
          </a:ln>
        </p:spPr>
      </p:pic>
      <p:sp>
        <p:nvSpPr>
          <p:cNvPr id="4" name="Text Box 47">
            <a:extLst>
              <a:ext uri="{FF2B5EF4-FFF2-40B4-BE49-F238E27FC236}">
                <a16:creationId xmlns:a16="http://schemas.microsoft.com/office/drawing/2014/main" id="{3AA52013-0E03-52FE-B281-78DBF2C120BF}"/>
              </a:ext>
            </a:extLst>
          </p:cNvPr>
          <p:cNvSpPr txBox="1">
            <a:spLocks noChangeArrowheads="1"/>
          </p:cNvSpPr>
          <p:nvPr/>
        </p:nvSpPr>
        <p:spPr bwMode="auto">
          <a:xfrm>
            <a:off x="1087314" y="1516270"/>
            <a:ext cx="15072947" cy="50240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15000"/>
              </a:lnSpc>
              <a:spcBef>
                <a:spcPts val="0"/>
              </a:spcBef>
              <a:spcAft>
                <a:spcPts val="0"/>
              </a:spcAft>
            </a:pPr>
            <a:r>
              <a:rPr lang="en-US" sz="4000" b="1" dirty="0">
                <a:solidFill>
                  <a:srgbClr val="215BAE"/>
                </a:solidFill>
                <a:effectLst/>
                <a:latin typeface="Inter" panose="020B0502030000000004" pitchFamily="34" charset="0"/>
                <a:ea typeface="Inter" panose="020B0502030000000004" pitchFamily="34" charset="0"/>
              </a:rPr>
              <a:t>Part A. Look at the list below. </a:t>
            </a:r>
          </a:p>
          <a:p>
            <a:pPr marL="0" marR="0">
              <a:lnSpc>
                <a:spcPct val="115000"/>
              </a:lnSpc>
              <a:spcBef>
                <a:spcPts val="0"/>
              </a:spcBef>
              <a:spcAft>
                <a:spcPts val="0"/>
              </a:spcAft>
            </a:pPr>
            <a:r>
              <a:rPr lang="en-US" sz="2800" dirty="0">
                <a:effectLst/>
                <a:latin typeface="Inter Medium" panose="02000503000000020004" pitchFamily="2" charset="0"/>
                <a:ea typeface="Inter Medium" panose="02000503000000020004" pitchFamily="2" charset="0"/>
              </a:rPr>
              <a:t>If this is one of the key factors that influence the price of electricity place a “√” in the blank. </a:t>
            </a:r>
            <a:endParaRPr lang="en-US" sz="2400" dirty="0">
              <a:effectLst/>
              <a:latin typeface="Inter Medium" panose="02000503000000020004" pitchFamily="2" charset="0"/>
              <a:ea typeface="Inter Medium" panose="02000503000000020004" pitchFamily="2" charset="0"/>
            </a:endParaRPr>
          </a:p>
          <a:p>
            <a:pPr marL="0" marR="0">
              <a:lnSpc>
                <a:spcPct val="115000"/>
              </a:lnSpc>
              <a:spcBef>
                <a:spcPts val="0"/>
              </a:spcBef>
              <a:spcAft>
                <a:spcPts val="0"/>
              </a:spcAft>
            </a:pPr>
            <a:r>
              <a:rPr lang="en-US" sz="2800" dirty="0">
                <a:effectLst/>
                <a:latin typeface="Inter Medium" panose="02000503000000020004" pitchFamily="2" charset="0"/>
                <a:ea typeface="Inter Medium" panose="02000503000000020004" pitchFamily="2" charset="0"/>
              </a:rPr>
              <a:t> </a:t>
            </a:r>
            <a:endParaRPr lang="en-US" sz="2400" dirty="0">
              <a:effectLst/>
              <a:latin typeface="Inter Medium" panose="02000503000000020004" pitchFamily="2" charset="0"/>
              <a:ea typeface="Inter Medium" panose="02000503000000020004" pitchFamily="2" charset="0"/>
            </a:endParaRPr>
          </a:p>
          <a:p>
            <a:pPr>
              <a:lnSpc>
                <a:spcPct val="115000"/>
              </a:lnSpc>
            </a:pPr>
            <a:r>
              <a:rPr lang="en-US" sz="2400" dirty="0">
                <a:effectLst/>
                <a:latin typeface="Inter Medium" panose="02000503000000020004" pitchFamily="2" charset="0"/>
                <a:ea typeface="Inter Medium" panose="02000503000000020004" pitchFamily="2" charset="0"/>
              </a:rPr>
              <a:t>___Color of electrical wires	</a:t>
            </a:r>
            <a:r>
              <a:rPr lang="en-US" sz="2400" dirty="0">
                <a:latin typeface="Inter Medium" panose="02000503000000020004" pitchFamily="2" charset="0"/>
                <a:ea typeface="Inter Medium" panose="02000503000000020004" pitchFamily="2" charset="0"/>
              </a:rPr>
              <a:t>___ </a:t>
            </a:r>
            <a:r>
              <a:rPr lang="en-US" sz="2400" dirty="0">
                <a:effectLst/>
                <a:latin typeface="Inter Medium" panose="02000503000000020004" pitchFamily="2" charset="0"/>
                <a:ea typeface="Inter Medium" panose="02000503000000020004" pitchFamily="2" charset="0"/>
              </a:rPr>
              <a:t>Type of fuel used			</a:t>
            </a:r>
            <a:r>
              <a:rPr lang="en-US" sz="2400" dirty="0">
                <a:latin typeface="Inter Medium" panose="02000503000000020004" pitchFamily="2" charset="0"/>
                <a:ea typeface="Inter Medium" panose="02000503000000020004" pitchFamily="2" charset="0"/>
              </a:rPr>
              <a:t>___ Weather </a:t>
            </a:r>
            <a:r>
              <a:rPr lang="en-US" sz="2400" dirty="0">
                <a:effectLst/>
                <a:latin typeface="Inter Medium" panose="02000503000000020004" pitchFamily="2" charset="0"/>
                <a:ea typeface="Inter Medium" panose="02000503000000020004" pitchFamily="2" charset="0"/>
              </a:rPr>
              <a:t>and climate</a:t>
            </a:r>
          </a:p>
          <a:p>
            <a:pPr>
              <a:lnSpc>
                <a:spcPct val="115000"/>
              </a:lnSpc>
            </a:pPr>
            <a:r>
              <a:rPr lang="en-US" sz="2400" dirty="0">
                <a:effectLst/>
                <a:latin typeface="Inter Medium" panose="02000503000000020004" pitchFamily="2" charset="0"/>
                <a:ea typeface="Inter Medium" panose="02000503000000020004" pitchFamily="2" charset="0"/>
              </a:rPr>
              <a:t>___ How old your home is		___ Noise level of power plants		</a:t>
            </a:r>
            <a:r>
              <a:rPr lang="en-US" sz="2400" dirty="0">
                <a:latin typeface="Inter Medium" panose="02000503000000020004" pitchFamily="2" charset="0"/>
                <a:ea typeface="Inter Medium" panose="02000503000000020004" pitchFamily="2" charset="0"/>
              </a:rPr>
              <a:t>___  </a:t>
            </a:r>
            <a:r>
              <a:rPr lang="en-US" sz="2400" dirty="0">
                <a:effectLst/>
                <a:latin typeface="Inter Medium" panose="02000503000000020004" pitchFamily="2" charset="0"/>
                <a:ea typeface="Inter Medium" panose="02000503000000020004" pitchFamily="2" charset="0"/>
              </a:rPr>
              <a:t>Rules and laws</a:t>
            </a:r>
          </a:p>
          <a:p>
            <a:pPr marL="0" marR="0">
              <a:lnSpc>
                <a:spcPct val="115000"/>
              </a:lnSpc>
              <a:spcBef>
                <a:spcPts val="0"/>
              </a:spcBef>
              <a:spcAft>
                <a:spcPts val="0"/>
              </a:spcAft>
            </a:pPr>
            <a:r>
              <a:rPr lang="en-US" sz="2400" dirty="0">
                <a:effectLst/>
                <a:latin typeface="Inter Medium" panose="02000503000000020004" pitchFamily="2" charset="0"/>
                <a:ea typeface="Inter Medium" panose="02000503000000020004" pitchFamily="2" charset="0"/>
              </a:rPr>
              <a:t>___ Transportation </a:t>
            </a:r>
            <a:r>
              <a:rPr lang="en-US" sz="2400" dirty="0">
                <a:latin typeface="Inter Medium" panose="02000503000000020004" pitchFamily="2" charset="0"/>
                <a:ea typeface="Inter Medium" panose="02000503000000020004" pitchFamily="2" charset="0"/>
              </a:rPr>
              <a:t>costs	</a:t>
            </a:r>
            <a:r>
              <a:rPr lang="en-US" sz="2400" dirty="0">
                <a:effectLst/>
                <a:latin typeface="Inter Medium" panose="02000503000000020004" pitchFamily="2" charset="0"/>
                <a:ea typeface="Inter Medium" panose="02000503000000020004" pitchFamily="2" charset="0"/>
              </a:rPr>
              <a:t> 	___ Type of pizza you like		___  Local wildlife</a:t>
            </a:r>
          </a:p>
          <a:p>
            <a:pPr>
              <a:lnSpc>
                <a:spcPct val="93000"/>
              </a:lnSpc>
            </a:pPr>
            <a:r>
              <a:rPr lang="en-US" sz="2400" dirty="0">
                <a:effectLst/>
                <a:latin typeface="Inter Medium" panose="02000503000000020004" pitchFamily="2" charset="0"/>
                <a:ea typeface="Inter Medium" panose="02000503000000020004" pitchFamily="2" charset="0"/>
              </a:rPr>
              <a:t>___ Power plant operation </a:t>
            </a:r>
            <a:r>
              <a:rPr lang="en-US" sz="2400" dirty="0">
                <a:latin typeface="Inter Medium" panose="02000503000000020004" pitchFamily="2" charset="0"/>
                <a:ea typeface="Inter Medium" panose="02000503000000020004" pitchFamily="2" charset="0"/>
              </a:rPr>
              <a:t>	_</a:t>
            </a:r>
            <a:r>
              <a:rPr lang="en-US" sz="2400" dirty="0">
                <a:effectLst/>
                <a:latin typeface="Inter Medium" panose="02000503000000020004" pitchFamily="2" charset="0"/>
                <a:ea typeface="Inter Medium" panose="02000503000000020004" pitchFamily="2" charset="0"/>
              </a:rPr>
              <a:t>__ Name of the power company</a:t>
            </a:r>
            <a:r>
              <a:rPr lang="en-US" sz="2400" dirty="0">
                <a:latin typeface="Inter Medium" panose="02000503000000020004" pitchFamily="2" charset="0"/>
                <a:ea typeface="Inter Medium" panose="02000503000000020004" pitchFamily="2" charset="0"/>
              </a:rPr>
              <a:t>	___ </a:t>
            </a:r>
            <a:r>
              <a:rPr lang="en-US" sz="2400" dirty="0">
                <a:effectLst/>
                <a:latin typeface="Inter Medium" panose="02000503000000020004" pitchFamily="2" charset="0"/>
                <a:ea typeface="Inter Medium" panose="02000503000000020004" pitchFamily="2" charset="0"/>
              </a:rPr>
              <a:t>Amount of electricity used</a:t>
            </a:r>
          </a:p>
          <a:p>
            <a:pPr marL="0" marR="0">
              <a:lnSpc>
                <a:spcPct val="93000"/>
              </a:lnSpc>
              <a:spcBef>
                <a:spcPts val="0"/>
              </a:spcBef>
              <a:spcAft>
                <a:spcPts val="0"/>
              </a:spcAft>
            </a:pPr>
            <a:r>
              <a:rPr lang="en-US" sz="2800" dirty="0">
                <a:effectLst/>
                <a:latin typeface="Inter Medium" panose="02000503000000020004" pitchFamily="2" charset="0"/>
                <a:ea typeface="Inter Medium" panose="02000503000000020004" pitchFamily="2" charset="0"/>
              </a:rPr>
              <a:t> </a:t>
            </a:r>
            <a:endParaRPr lang="en-US" sz="2400" dirty="0">
              <a:effectLst/>
              <a:latin typeface="Inter Medium" panose="02000503000000020004" pitchFamily="2" charset="0"/>
              <a:ea typeface="Inter Medium" panose="02000503000000020004" pitchFamily="2" charset="0"/>
            </a:endParaRPr>
          </a:p>
        </p:txBody>
      </p:sp>
      <p:sp>
        <p:nvSpPr>
          <p:cNvPr id="5" name="Rectangle 1">
            <a:extLst>
              <a:ext uri="{FF2B5EF4-FFF2-40B4-BE49-F238E27FC236}">
                <a16:creationId xmlns:a16="http://schemas.microsoft.com/office/drawing/2014/main" id="{388BF679-65D0-8732-9951-A7D96DF41F4C}"/>
              </a:ext>
            </a:extLst>
          </p:cNvPr>
          <p:cNvSpPr>
            <a:spLocks noChangeArrowheads="1"/>
          </p:cNvSpPr>
          <p:nvPr/>
        </p:nvSpPr>
        <p:spPr bwMode="auto">
          <a:xfrm>
            <a:off x="1220932" y="5884689"/>
            <a:ext cx="13898357"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u="none" strike="noStrike" cap="none" normalizeH="0" baseline="0" dirty="0">
                <a:ln>
                  <a:noFill/>
                </a:ln>
                <a:solidFill>
                  <a:srgbClr val="215BAE"/>
                </a:solidFill>
                <a:effectLst/>
                <a:latin typeface="Inter" panose="020B0502030000000004" pitchFamily="34" charset="0"/>
                <a:ea typeface="Inter" panose="020B0502030000000004" pitchFamily="34" charset="0"/>
              </a:rPr>
              <a:t>Part B.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tx1"/>
                </a:solidFill>
                <a:effectLst/>
                <a:latin typeface="Inter Medium" panose="02000503000000020004" pitchFamily="2" charset="0"/>
                <a:ea typeface="Inter Medium" panose="02000503000000020004" pitchFamily="2" charset="0"/>
              </a:rPr>
              <a:t>Circle the unit of energy commonly used to measure electricity usage and price.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u="none" strike="noStrike" cap="none" normalizeH="0" baseline="0" dirty="0">
              <a:ln>
                <a:noFill/>
              </a:ln>
              <a:solidFill>
                <a:schemeClr val="tx1"/>
              </a:solidFill>
              <a:effectLst/>
              <a:latin typeface="Inter Medium" panose="02000503000000020004" pitchFamily="2" charset="0"/>
              <a:ea typeface="Inter Medium" panose="02000503000000020004" pitchFamily="2" charset="0"/>
            </a:endParaRPr>
          </a:p>
          <a:p>
            <a:pPr lvl="0">
              <a:buClrTx/>
            </a:pPr>
            <a:r>
              <a:rPr kumimoji="0" lang="en-US" altLang="en-US" sz="2800" u="none" strike="noStrike" cap="none" normalizeH="0" baseline="0" dirty="0">
                <a:ln>
                  <a:noFill/>
                </a:ln>
                <a:solidFill>
                  <a:schemeClr val="tx1"/>
                </a:solidFill>
                <a:effectLst/>
                <a:latin typeface="Inter Medium" panose="02000503000000020004" pitchFamily="2" charset="0"/>
                <a:ea typeface="Inter Medium" panose="02000503000000020004" pitchFamily="2" charset="0"/>
              </a:rPr>
              <a:t>Volt     Slice     Mega Watt     Watt     Kilowatt     </a:t>
            </a:r>
            <a:r>
              <a:rPr lang="en-US" altLang="en-US" sz="2800" dirty="0">
                <a:latin typeface="Inter Medium" panose="02000503000000020004" pitchFamily="2" charset="0"/>
                <a:ea typeface="Inter Medium" panose="02000503000000020004" pitchFamily="2" charset="0"/>
              </a:rPr>
              <a:t>Kilowatt-Hour</a:t>
            </a:r>
            <a:endParaRPr kumimoji="0" lang="en-US" altLang="en-US" sz="2800" u="none" strike="noStrike" cap="none" normalizeH="0" baseline="0" dirty="0">
              <a:ln>
                <a:noFill/>
              </a:ln>
              <a:solidFill>
                <a:schemeClr val="tx1"/>
              </a:solidFill>
              <a:effectLst/>
              <a:latin typeface="Inter Medium" panose="02000503000000020004" pitchFamily="2" charset="0"/>
              <a:ea typeface="Inter Medium" panose="02000503000000020004" pitchFamily="2" charset="0"/>
            </a:endParaRPr>
          </a:p>
        </p:txBody>
      </p:sp>
      <p:sp>
        <p:nvSpPr>
          <p:cNvPr id="6" name="Oval 5">
            <a:extLst>
              <a:ext uri="{FF2B5EF4-FFF2-40B4-BE49-F238E27FC236}">
                <a16:creationId xmlns:a16="http://schemas.microsoft.com/office/drawing/2014/main" id="{89641DD0-868C-01F3-1BB0-1545EC22E3E5}"/>
              </a:ext>
            </a:extLst>
          </p:cNvPr>
          <p:cNvSpPr/>
          <p:nvPr/>
        </p:nvSpPr>
        <p:spPr>
          <a:xfrm>
            <a:off x="8950569" y="7237826"/>
            <a:ext cx="2788417" cy="8171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40A9C3-563A-0A0D-EEB7-312B5E738D03}"/>
              </a:ext>
            </a:extLst>
          </p:cNvPr>
          <p:cNvSpPr txBox="1"/>
          <p:nvPr/>
        </p:nvSpPr>
        <p:spPr>
          <a:xfrm>
            <a:off x="1102304" y="4471160"/>
            <a:ext cx="360996" cy="477054"/>
          </a:xfrm>
          <a:prstGeom prst="rect">
            <a:avLst/>
          </a:prstGeom>
          <a:noFill/>
        </p:spPr>
        <p:txBody>
          <a:bodyPr wrap="non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
        <p:nvSpPr>
          <p:cNvPr id="9" name="TextBox 8">
            <a:extLst>
              <a:ext uri="{FF2B5EF4-FFF2-40B4-BE49-F238E27FC236}">
                <a16:creationId xmlns:a16="http://schemas.microsoft.com/office/drawing/2014/main" id="{20331E5B-0236-610D-DF9B-63DF73CA7BA0}"/>
              </a:ext>
            </a:extLst>
          </p:cNvPr>
          <p:cNvSpPr txBox="1"/>
          <p:nvPr/>
        </p:nvSpPr>
        <p:spPr>
          <a:xfrm>
            <a:off x="1102304" y="4853409"/>
            <a:ext cx="360996" cy="477054"/>
          </a:xfrm>
          <a:prstGeom prst="rect">
            <a:avLst/>
          </a:prstGeom>
          <a:noFill/>
        </p:spPr>
        <p:txBody>
          <a:bodyPr wrap="non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
        <p:nvSpPr>
          <p:cNvPr id="10" name="TextBox 9">
            <a:extLst>
              <a:ext uri="{FF2B5EF4-FFF2-40B4-BE49-F238E27FC236}">
                <a16:creationId xmlns:a16="http://schemas.microsoft.com/office/drawing/2014/main" id="{89FAF8CB-02D2-EFE3-4472-DB879B981DF6}"/>
              </a:ext>
            </a:extLst>
          </p:cNvPr>
          <p:cNvSpPr txBox="1"/>
          <p:nvPr/>
        </p:nvSpPr>
        <p:spPr>
          <a:xfrm>
            <a:off x="5711779" y="3661691"/>
            <a:ext cx="360996" cy="477054"/>
          </a:xfrm>
          <a:prstGeom prst="rect">
            <a:avLst/>
          </a:prstGeom>
          <a:noFill/>
        </p:spPr>
        <p:txBody>
          <a:bodyPr wrap="non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
        <p:nvSpPr>
          <p:cNvPr id="11" name="TextBox 10">
            <a:extLst>
              <a:ext uri="{FF2B5EF4-FFF2-40B4-BE49-F238E27FC236}">
                <a16:creationId xmlns:a16="http://schemas.microsoft.com/office/drawing/2014/main" id="{B08B1DE6-A998-37D7-9896-E87D50AA5FCF}"/>
              </a:ext>
            </a:extLst>
          </p:cNvPr>
          <p:cNvSpPr txBox="1"/>
          <p:nvPr/>
        </p:nvSpPr>
        <p:spPr>
          <a:xfrm>
            <a:off x="11190684" y="3661691"/>
            <a:ext cx="360996" cy="477054"/>
          </a:xfrm>
          <a:prstGeom prst="rect">
            <a:avLst/>
          </a:prstGeom>
          <a:noFill/>
        </p:spPr>
        <p:txBody>
          <a:bodyPr wrap="non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
        <p:nvSpPr>
          <p:cNvPr id="12" name="TextBox 11">
            <a:extLst>
              <a:ext uri="{FF2B5EF4-FFF2-40B4-BE49-F238E27FC236}">
                <a16:creationId xmlns:a16="http://schemas.microsoft.com/office/drawing/2014/main" id="{B7167204-D9E7-6C91-E910-09E0C29561ED}"/>
              </a:ext>
            </a:extLst>
          </p:cNvPr>
          <p:cNvSpPr txBox="1"/>
          <p:nvPr/>
        </p:nvSpPr>
        <p:spPr>
          <a:xfrm>
            <a:off x="11190684" y="4051436"/>
            <a:ext cx="360996" cy="477054"/>
          </a:xfrm>
          <a:prstGeom prst="rect">
            <a:avLst/>
          </a:prstGeom>
          <a:noFill/>
        </p:spPr>
        <p:txBody>
          <a:bodyPr wrap="squar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
        <p:nvSpPr>
          <p:cNvPr id="13" name="TextBox 12">
            <a:extLst>
              <a:ext uri="{FF2B5EF4-FFF2-40B4-BE49-F238E27FC236}">
                <a16:creationId xmlns:a16="http://schemas.microsoft.com/office/drawing/2014/main" id="{607FC3B8-CEB3-164C-EE2F-57946A68DDFF}"/>
              </a:ext>
            </a:extLst>
          </p:cNvPr>
          <p:cNvSpPr txBox="1"/>
          <p:nvPr/>
        </p:nvSpPr>
        <p:spPr>
          <a:xfrm>
            <a:off x="11190684" y="4860905"/>
            <a:ext cx="360996" cy="477054"/>
          </a:xfrm>
          <a:prstGeom prst="rect">
            <a:avLst/>
          </a:prstGeom>
          <a:noFill/>
        </p:spPr>
        <p:txBody>
          <a:bodyPr wrap="square" rtlCol="0">
            <a:spAutoFit/>
          </a:bodyPr>
          <a:lstStyle/>
          <a:p>
            <a:r>
              <a:rPr lang="en-US" sz="2500" b="1" dirty="0">
                <a:solidFill>
                  <a:srgbClr val="FF0000"/>
                </a:solidFill>
                <a:effectLst/>
                <a:latin typeface="Engravers MT" panose="02090707080505020304" pitchFamily="18" charset="0"/>
                <a:ea typeface="Arial" panose="020B0604020202020204" pitchFamily="34" charset="0"/>
              </a:rPr>
              <a:t>√</a:t>
            </a:r>
            <a:endParaRPr lang="en-US" sz="2500" dirty="0"/>
          </a:p>
        </p:txBody>
      </p:sp>
    </p:spTree>
    <p:extLst>
      <p:ext uri="{BB962C8B-B14F-4D97-AF65-F5344CB8AC3E}">
        <p14:creationId xmlns:p14="http://schemas.microsoft.com/office/powerpoint/2010/main" val="16728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F6950DC9-5856-48B0-0BF4-AD21F08C101A}"/>
              </a:ext>
            </a:extLst>
          </p:cNvPr>
          <p:cNvSpPr>
            <a:spLocks noGrp="1"/>
          </p:cNvSpPr>
          <p:nvPr>
            <p:ph idx="1"/>
          </p:nvPr>
        </p:nvSpPr>
        <p:spPr>
          <a:xfrm>
            <a:off x="838200" y="2659050"/>
            <a:ext cx="16033676" cy="4351338"/>
          </a:xfrm>
        </p:spPr>
        <p:txBody>
          <a:bodyPr>
            <a:normAutofit/>
          </a:bodyPr>
          <a:lstStyle/>
          <a:p>
            <a:pPr>
              <a:lnSpc>
                <a:spcPct val="100000"/>
              </a:lnSpc>
              <a:spcBef>
                <a:spcPts val="1200"/>
              </a:spcBef>
            </a:pPr>
            <a:r>
              <a:rPr lang="en-US" sz="4000" dirty="0">
                <a:solidFill>
                  <a:schemeClr val="bg1"/>
                </a:solidFill>
                <a:effectLst/>
                <a:ea typeface="Arial" panose="020B0604020202020204" pitchFamily="34" charset="0"/>
              </a:rPr>
              <a:t>A </a:t>
            </a:r>
            <a:r>
              <a:rPr lang="en-US" sz="4000" b="1" dirty="0">
                <a:solidFill>
                  <a:schemeClr val="bg1"/>
                </a:solidFill>
                <a:effectLst/>
                <a:latin typeface="Inter" panose="020B0502030000000004" pitchFamily="34" charset="0"/>
                <a:ea typeface="Inter" panose="020B0502030000000004" pitchFamily="34" charset="0"/>
              </a:rPr>
              <a:t>price</a:t>
            </a:r>
            <a:r>
              <a:rPr lang="en-US" sz="4000" dirty="0">
                <a:solidFill>
                  <a:schemeClr val="bg1"/>
                </a:solidFill>
                <a:effectLst/>
                <a:ea typeface="Arial" panose="020B0604020202020204" pitchFamily="34" charset="0"/>
              </a:rPr>
              <a:t> is what people pay when they buy a good or service, and what they receive when they sell a good or service. </a:t>
            </a:r>
            <a:endParaRPr lang="en-US" sz="4000" dirty="0">
              <a:solidFill>
                <a:schemeClr val="bg1"/>
              </a:solidFill>
            </a:endParaRPr>
          </a:p>
        </p:txBody>
      </p:sp>
      <p:pic>
        <p:nvPicPr>
          <p:cNvPr id="19" name="Google Shape;255;p27">
            <a:extLst>
              <a:ext uri="{FF2B5EF4-FFF2-40B4-BE49-F238E27FC236}">
                <a16:creationId xmlns:a16="http://schemas.microsoft.com/office/drawing/2014/main" id="{669095D0-8406-F350-3248-C3F6E9AB1537}"/>
              </a:ext>
            </a:extLst>
          </p:cNvPr>
          <p:cNvPicPr preferRelativeResize="0"/>
          <p:nvPr/>
        </p:nvPicPr>
        <p:blipFill rotWithShape="1">
          <a:blip r:embed="rId3">
            <a:alphaModFix/>
          </a:blip>
          <a:srcRect l="9425" r="9425"/>
          <a:stretch/>
        </p:blipFill>
        <p:spPr>
          <a:xfrm rot="10800000">
            <a:off x="0" y="4538749"/>
            <a:ext cx="18288000" cy="5752303"/>
          </a:xfrm>
          <a:prstGeom prst="rect">
            <a:avLst/>
          </a:prstGeom>
          <a:noFill/>
          <a:ln>
            <a:noFill/>
          </a:ln>
        </p:spPr>
      </p:pic>
      <p:pic>
        <p:nvPicPr>
          <p:cNvPr id="14" name="Picture 13">
            <a:extLst>
              <a:ext uri="{FF2B5EF4-FFF2-40B4-BE49-F238E27FC236}">
                <a16:creationId xmlns:a16="http://schemas.microsoft.com/office/drawing/2014/main" id="{6EACF8F2-378D-EAE9-8D0F-0C03D9BD1A72}"/>
              </a:ext>
            </a:extLst>
          </p:cNvPr>
          <p:cNvPicPr>
            <a:picLocks noChangeAspect="1"/>
          </p:cNvPicPr>
          <p:nvPr/>
        </p:nvPicPr>
        <p:blipFill>
          <a:blip r:embed="rId4">
            <a:alphaModFix/>
          </a:blip>
          <a:stretch>
            <a:fillRect/>
          </a:stretch>
        </p:blipFill>
        <p:spPr>
          <a:xfrm>
            <a:off x="13118708" y="5206797"/>
            <a:ext cx="3753168" cy="4271211"/>
          </a:xfrm>
          <a:prstGeom prst="rect">
            <a:avLst/>
          </a:prstGeom>
          <a:solidFill>
            <a:srgbClr val="139CEC"/>
          </a:solidFill>
        </p:spPr>
      </p:pic>
      <p:pic>
        <p:nvPicPr>
          <p:cNvPr id="15" name="Picture 14">
            <a:extLst>
              <a:ext uri="{FF2B5EF4-FFF2-40B4-BE49-F238E27FC236}">
                <a16:creationId xmlns:a16="http://schemas.microsoft.com/office/drawing/2014/main" id="{A32E1309-F0D1-6141-D5A3-27DAA4E986D9}"/>
              </a:ext>
            </a:extLst>
          </p:cNvPr>
          <p:cNvPicPr>
            <a:picLocks noChangeAspect="1"/>
          </p:cNvPicPr>
          <p:nvPr/>
        </p:nvPicPr>
        <p:blipFill>
          <a:blip r:embed="rId5">
            <a:alphaModFix/>
          </a:blip>
          <a:stretch>
            <a:fillRect/>
          </a:stretch>
        </p:blipFill>
        <p:spPr>
          <a:xfrm>
            <a:off x="1416123" y="6317673"/>
            <a:ext cx="3062409" cy="2698558"/>
          </a:xfrm>
          <a:prstGeom prst="rect">
            <a:avLst/>
          </a:prstGeom>
          <a:noFill/>
        </p:spPr>
      </p:pic>
      <p:pic>
        <p:nvPicPr>
          <p:cNvPr id="16" name="Picture 15">
            <a:extLst>
              <a:ext uri="{FF2B5EF4-FFF2-40B4-BE49-F238E27FC236}">
                <a16:creationId xmlns:a16="http://schemas.microsoft.com/office/drawing/2014/main" id="{6E611599-7B97-A180-74F6-44B4A803D2B2}"/>
              </a:ext>
            </a:extLst>
          </p:cNvPr>
          <p:cNvPicPr>
            <a:picLocks noChangeAspect="1"/>
          </p:cNvPicPr>
          <p:nvPr/>
        </p:nvPicPr>
        <p:blipFill>
          <a:blip r:embed="rId6"/>
          <a:srcRect l="1627"/>
          <a:stretch/>
        </p:blipFill>
        <p:spPr>
          <a:xfrm>
            <a:off x="6705145" y="6317673"/>
            <a:ext cx="3692101" cy="3019901"/>
          </a:xfrm>
          <a:prstGeom prst="rect">
            <a:avLst/>
          </a:prstGeom>
        </p:spPr>
      </p:pic>
      <p:sp>
        <p:nvSpPr>
          <p:cNvPr id="17" name="Google Shape;76;p14">
            <a:extLst>
              <a:ext uri="{FF2B5EF4-FFF2-40B4-BE49-F238E27FC236}">
                <a16:creationId xmlns:a16="http://schemas.microsoft.com/office/drawing/2014/main" id="{5CFABAA7-A67F-CE24-17CA-16B9D3FBD80B}"/>
              </a:ext>
            </a:extLst>
          </p:cNvPr>
          <p:cNvSpPr txBox="1"/>
          <p:nvPr/>
        </p:nvSpPr>
        <p:spPr>
          <a:xfrm>
            <a:off x="881405" y="13871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What is the 		   of your pizza?</a:t>
            </a:r>
          </a:p>
        </p:txBody>
      </p:sp>
      <p:pic>
        <p:nvPicPr>
          <p:cNvPr id="18" name="Picture 4">
            <a:extLst>
              <a:ext uri="{FF2B5EF4-FFF2-40B4-BE49-F238E27FC236}">
                <a16:creationId xmlns:a16="http://schemas.microsoft.com/office/drawing/2014/main" id="{880E6C63-7826-EAC9-681D-7A7EAFA9ED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3818" y="1476886"/>
            <a:ext cx="1871328"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5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82;p12">
            <a:extLst>
              <a:ext uri="{FF2B5EF4-FFF2-40B4-BE49-F238E27FC236}">
                <a16:creationId xmlns:a16="http://schemas.microsoft.com/office/drawing/2014/main" id="{0CEF202E-1795-6BB8-CEA3-F70FA5AA621B}"/>
              </a:ext>
            </a:extLst>
          </p:cNvPr>
          <p:cNvPicPr preferRelativeResize="0"/>
          <p:nvPr/>
        </p:nvPicPr>
        <p:blipFill rotWithShape="1">
          <a:blip r:embed="rId3">
            <a:alphaModFix/>
          </a:blip>
          <a:srcRect l="8678" t="2611" r="6396" b="13609"/>
          <a:stretch/>
        </p:blipFill>
        <p:spPr>
          <a:xfrm rot="10800000">
            <a:off x="-28831" y="8067982"/>
            <a:ext cx="18307305" cy="2261395"/>
          </a:xfrm>
          <a:prstGeom prst="rect">
            <a:avLst/>
          </a:prstGeom>
          <a:noFill/>
          <a:ln>
            <a:noFill/>
          </a:ln>
        </p:spPr>
      </p:pic>
      <p:sp>
        <p:nvSpPr>
          <p:cNvPr id="22" name="Pentagon 21">
            <a:extLst>
              <a:ext uri="{FF2B5EF4-FFF2-40B4-BE49-F238E27FC236}">
                <a16:creationId xmlns:a16="http://schemas.microsoft.com/office/drawing/2014/main" id="{C07C68DC-179C-F04C-F10C-A8DCAED5D7C8}"/>
              </a:ext>
            </a:extLst>
          </p:cNvPr>
          <p:cNvSpPr/>
          <p:nvPr/>
        </p:nvSpPr>
        <p:spPr>
          <a:xfrm>
            <a:off x="1398761" y="2240977"/>
            <a:ext cx="5403273" cy="5170517"/>
          </a:xfrm>
          <a:prstGeom prst="homePlate">
            <a:avLst>
              <a:gd name="adj" fmla="val 25563"/>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A cartoon of a child riding a scooter with pizza boxes&#10;&#10;Description automatically generated">
            <a:extLst>
              <a:ext uri="{FF2B5EF4-FFF2-40B4-BE49-F238E27FC236}">
                <a16:creationId xmlns:a16="http://schemas.microsoft.com/office/drawing/2014/main" id="{5BEA9435-4CD8-B7BD-DFEF-B92818C4D01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35537" y="927451"/>
            <a:ext cx="9140041" cy="8275027"/>
          </a:xfrm>
          <a:prstGeom prst="rect">
            <a:avLst/>
          </a:prstGeom>
          <a:noFill/>
          <a:ln>
            <a:noFill/>
          </a:ln>
        </p:spPr>
      </p:pic>
      <p:sp>
        <p:nvSpPr>
          <p:cNvPr id="5" name="Title 1">
            <a:extLst>
              <a:ext uri="{FF2B5EF4-FFF2-40B4-BE49-F238E27FC236}">
                <a16:creationId xmlns:a16="http://schemas.microsoft.com/office/drawing/2014/main" id="{BB12090E-D700-3782-5E7E-AC7D0BCE9DE8}"/>
              </a:ext>
            </a:extLst>
          </p:cNvPr>
          <p:cNvSpPr txBox="1">
            <a:spLocks/>
          </p:cNvSpPr>
          <p:nvPr/>
        </p:nvSpPr>
        <p:spPr>
          <a:xfrm>
            <a:off x="1398761" y="2897466"/>
            <a:ext cx="4350177" cy="4215078"/>
          </a:xfrm>
          <a:prstGeom prst="rect">
            <a:avLst/>
          </a:prstGeom>
          <a:noFill/>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kern="1200" dirty="0">
                <a:solidFill>
                  <a:srgbClr val="FFFFFF"/>
                </a:solidFill>
                <a:cs typeface="+mj-cs"/>
              </a:rPr>
              <a:t>Name a few pizza delivery places. </a:t>
            </a:r>
          </a:p>
        </p:txBody>
      </p:sp>
    </p:spTree>
    <p:extLst>
      <p:ext uri="{BB962C8B-B14F-4D97-AF65-F5344CB8AC3E}">
        <p14:creationId xmlns:p14="http://schemas.microsoft.com/office/powerpoint/2010/main" val="1273624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51BC346-A5F4-5D59-8475-CC767B8757A3}"/>
              </a:ext>
            </a:extLst>
          </p:cNvPr>
          <p:cNvGrpSpPr/>
          <p:nvPr/>
        </p:nvGrpSpPr>
        <p:grpSpPr>
          <a:xfrm>
            <a:off x="640506" y="1490900"/>
            <a:ext cx="17006987" cy="7305199"/>
            <a:chOff x="205563" y="841274"/>
            <a:chExt cx="11780874" cy="5060369"/>
          </a:xfrm>
        </p:grpSpPr>
        <p:pic>
          <p:nvPicPr>
            <p:cNvPr id="3" name="Picture 4">
              <a:extLst>
                <a:ext uri="{FF2B5EF4-FFF2-40B4-BE49-F238E27FC236}">
                  <a16:creationId xmlns:a16="http://schemas.microsoft.com/office/drawing/2014/main" id="{340DE2AE-CC65-46C6-C102-5B70B7B5B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385" y="1944384"/>
              <a:ext cx="1996561" cy="886608"/>
            </a:xfrm>
            <a:prstGeom prst="rect">
              <a:avLst/>
            </a:prstGeom>
            <a:solidFill>
              <a:srgbClr val="FFFFFF"/>
            </a:solidFill>
          </p:spPr>
        </p:pic>
        <p:pic>
          <p:nvPicPr>
            <p:cNvPr id="4" name="Picture 8">
              <a:extLst>
                <a:ext uri="{FF2B5EF4-FFF2-40B4-BE49-F238E27FC236}">
                  <a16:creationId xmlns:a16="http://schemas.microsoft.com/office/drawing/2014/main" id="{24562D21-B781-D4D9-8275-ED6F4AFC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3" y="3285699"/>
              <a:ext cx="11780874" cy="992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FFDDB8-CA06-CDC1-D845-82DF520B8B12}"/>
                </a:ext>
              </a:extLst>
            </p:cNvPr>
            <p:cNvPicPr>
              <a:picLocks noChangeAspect="1"/>
            </p:cNvPicPr>
            <p:nvPr/>
          </p:nvPicPr>
          <p:blipFill>
            <a:blip r:embed="rId4"/>
            <a:stretch>
              <a:fillRect/>
            </a:stretch>
          </p:blipFill>
          <p:spPr>
            <a:xfrm>
              <a:off x="1023764" y="4815221"/>
              <a:ext cx="10144472" cy="1086422"/>
            </a:xfrm>
            <a:prstGeom prst="rect">
              <a:avLst/>
            </a:prstGeom>
          </p:spPr>
        </p:pic>
        <p:pic>
          <p:nvPicPr>
            <p:cNvPr id="6" name="Picture 12">
              <a:extLst>
                <a:ext uri="{FF2B5EF4-FFF2-40B4-BE49-F238E27FC236}">
                  <a16:creationId xmlns:a16="http://schemas.microsoft.com/office/drawing/2014/main" id="{24D36A7A-6C85-5899-4ECC-A5894647B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058" y="841274"/>
              <a:ext cx="6255217" cy="9924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430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12">
            <a:extLst>
              <a:ext uri="{FF2B5EF4-FFF2-40B4-BE49-F238E27FC236}">
                <a16:creationId xmlns:a16="http://schemas.microsoft.com/office/drawing/2014/main" id="{64AEFB9F-59E2-EF5F-F8EF-A634CE995C54}"/>
              </a:ext>
            </a:extLst>
          </p:cNvPr>
          <p:cNvSpPr/>
          <p:nvPr/>
        </p:nvSpPr>
        <p:spPr>
          <a:xfrm>
            <a:off x="5781423" y="6082850"/>
            <a:ext cx="1570722" cy="1268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13">
            <a:extLst>
              <a:ext uri="{FF2B5EF4-FFF2-40B4-BE49-F238E27FC236}">
                <a16:creationId xmlns:a16="http://schemas.microsoft.com/office/drawing/2014/main" id="{4EA7C110-8323-9DC9-457A-13DB28E1D395}"/>
              </a:ext>
            </a:extLst>
          </p:cNvPr>
          <p:cNvSpPr/>
          <p:nvPr/>
        </p:nvSpPr>
        <p:spPr>
          <a:xfrm>
            <a:off x="11553657" y="6145298"/>
            <a:ext cx="1570722" cy="1268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light bulb with a bright light&#10;&#10;Description automatically generated">
            <a:extLst>
              <a:ext uri="{FF2B5EF4-FFF2-40B4-BE49-F238E27FC236}">
                <a16:creationId xmlns:a16="http://schemas.microsoft.com/office/drawing/2014/main" id="{C24A7A60-F547-BFC5-E8E2-F21C3ED34ADF}"/>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493654" y="4258731"/>
            <a:ext cx="4012863" cy="4458736"/>
          </a:xfrm>
          <a:prstGeom prst="rect">
            <a:avLst/>
          </a:prstGeom>
        </p:spPr>
      </p:pic>
      <p:pic>
        <p:nvPicPr>
          <p:cNvPr id="11" name="Graphic 10" descr="Lightning bolt outline">
            <a:extLst>
              <a:ext uri="{FF2B5EF4-FFF2-40B4-BE49-F238E27FC236}">
                <a16:creationId xmlns:a16="http://schemas.microsoft.com/office/drawing/2014/main" id="{F264C7F1-2715-9224-A96A-BC8CFEF2E8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60586" y="5295821"/>
            <a:ext cx="2222613" cy="2222613"/>
          </a:xfrm>
          <a:prstGeom prst="rect">
            <a:avLst/>
          </a:prstGeom>
        </p:spPr>
      </p:pic>
      <p:pic>
        <p:nvPicPr>
          <p:cNvPr id="12" name="Picture 11">
            <a:extLst>
              <a:ext uri="{FF2B5EF4-FFF2-40B4-BE49-F238E27FC236}">
                <a16:creationId xmlns:a16="http://schemas.microsoft.com/office/drawing/2014/main" id="{80A8F073-71C0-BC4D-6F98-94FC7868C558}"/>
              </a:ext>
            </a:extLst>
          </p:cNvPr>
          <p:cNvPicPr>
            <a:picLocks noChangeAspect="1"/>
          </p:cNvPicPr>
          <p:nvPr/>
        </p:nvPicPr>
        <p:blipFill>
          <a:blip r:embed="rId6"/>
          <a:stretch>
            <a:fillRect/>
          </a:stretch>
        </p:blipFill>
        <p:spPr>
          <a:xfrm>
            <a:off x="8152662" y="5623367"/>
            <a:ext cx="2790208" cy="2790208"/>
          </a:xfrm>
          <a:prstGeom prst="rect">
            <a:avLst/>
          </a:prstGeom>
        </p:spPr>
      </p:pic>
      <p:pic>
        <p:nvPicPr>
          <p:cNvPr id="13" name="Picture 12">
            <a:extLst>
              <a:ext uri="{FF2B5EF4-FFF2-40B4-BE49-F238E27FC236}">
                <a16:creationId xmlns:a16="http://schemas.microsoft.com/office/drawing/2014/main" id="{4D9D6B85-2E1A-6647-C75D-324A502C4636}"/>
              </a:ext>
            </a:extLst>
          </p:cNvPr>
          <p:cNvPicPr>
            <a:picLocks noChangeAspect="1"/>
          </p:cNvPicPr>
          <p:nvPr/>
        </p:nvPicPr>
        <p:blipFill>
          <a:blip r:embed="rId7"/>
          <a:stretch>
            <a:fillRect/>
          </a:stretch>
        </p:blipFill>
        <p:spPr>
          <a:xfrm>
            <a:off x="2894338" y="2109923"/>
            <a:ext cx="12153669" cy="1621340"/>
          </a:xfrm>
          <a:prstGeom prst="rect">
            <a:avLst/>
          </a:prstGeom>
        </p:spPr>
      </p:pic>
      <p:sp>
        <p:nvSpPr>
          <p:cNvPr id="16" name="Google Shape;145;p19">
            <a:extLst>
              <a:ext uri="{FF2B5EF4-FFF2-40B4-BE49-F238E27FC236}">
                <a16:creationId xmlns:a16="http://schemas.microsoft.com/office/drawing/2014/main" id="{2E6367DC-8590-DED2-24E1-BF0E42C3A026}"/>
              </a:ext>
            </a:extLst>
          </p:cNvPr>
          <p:cNvSpPr/>
          <p:nvPr/>
        </p:nvSpPr>
        <p:spPr>
          <a:xfrm>
            <a:off x="1319923" y="5297489"/>
            <a:ext cx="1570722" cy="1570722"/>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8">
              <a:alphaModFix/>
            </a:blip>
            <a:stretch>
              <a:fillRect/>
            </a:stretch>
          </a:blipFill>
          <a:ln>
            <a:noFill/>
          </a:ln>
        </p:spPr>
        <p:txBody>
          <a:bodyPr/>
          <a:lstStyle/>
          <a:p>
            <a:endParaRPr lang="en-US" dirty="0"/>
          </a:p>
        </p:txBody>
      </p:sp>
      <p:sp>
        <p:nvSpPr>
          <p:cNvPr id="17" name="Google Shape;146;p19">
            <a:extLst>
              <a:ext uri="{FF2B5EF4-FFF2-40B4-BE49-F238E27FC236}">
                <a16:creationId xmlns:a16="http://schemas.microsoft.com/office/drawing/2014/main" id="{D57A9FE6-5537-FDC5-6153-41C9F3715966}"/>
              </a:ext>
            </a:extLst>
          </p:cNvPr>
          <p:cNvSpPr/>
          <p:nvPr/>
        </p:nvSpPr>
        <p:spPr>
          <a:xfrm>
            <a:off x="4447501" y="4949742"/>
            <a:ext cx="907365" cy="1828443"/>
          </a:xfrm>
          <a:custGeom>
            <a:avLst/>
            <a:gdLst/>
            <a:ahLst/>
            <a:cxnLst/>
            <a:rect l="l" t="t" r="r" b="b"/>
            <a:pathLst>
              <a:path w="1247666" h="2514187" extrusionOk="0">
                <a:moveTo>
                  <a:pt x="0" y="0"/>
                </a:moveTo>
                <a:lnTo>
                  <a:pt x="1247665" y="0"/>
                </a:lnTo>
                <a:lnTo>
                  <a:pt x="1247665" y="2514187"/>
                </a:lnTo>
                <a:lnTo>
                  <a:pt x="0" y="2514187"/>
                </a:lnTo>
                <a:lnTo>
                  <a:pt x="0" y="0"/>
                </a:lnTo>
                <a:close/>
              </a:path>
            </a:pathLst>
          </a:custGeom>
          <a:blipFill rotWithShape="1">
            <a:blip r:embed="rId9">
              <a:alphaModFix/>
            </a:blip>
            <a:stretch>
              <a:fillRect/>
            </a:stretch>
          </a:blipFill>
          <a:ln>
            <a:noFill/>
          </a:ln>
        </p:spPr>
        <p:txBody>
          <a:bodyPr/>
          <a:lstStyle/>
          <a:p>
            <a:endParaRPr lang="en-US"/>
          </a:p>
        </p:txBody>
      </p:sp>
      <p:sp>
        <p:nvSpPr>
          <p:cNvPr id="19" name="Google Shape;148;p19">
            <a:extLst>
              <a:ext uri="{FF2B5EF4-FFF2-40B4-BE49-F238E27FC236}">
                <a16:creationId xmlns:a16="http://schemas.microsoft.com/office/drawing/2014/main" id="{31C2035D-D239-F1E6-3B77-9BFA3C8EA721}"/>
              </a:ext>
            </a:extLst>
          </p:cNvPr>
          <p:cNvSpPr/>
          <p:nvPr/>
        </p:nvSpPr>
        <p:spPr>
          <a:xfrm>
            <a:off x="2778138" y="4124463"/>
            <a:ext cx="1609796" cy="1297898"/>
          </a:xfrm>
          <a:custGeom>
            <a:avLst/>
            <a:gdLst/>
            <a:ahLst/>
            <a:cxnLst/>
            <a:rect l="l" t="t" r="r" b="b"/>
            <a:pathLst>
              <a:path w="2466477" h="1988597" extrusionOk="0">
                <a:moveTo>
                  <a:pt x="0" y="0"/>
                </a:moveTo>
                <a:lnTo>
                  <a:pt x="2466477" y="0"/>
                </a:lnTo>
                <a:lnTo>
                  <a:pt x="2466477" y="1988597"/>
                </a:lnTo>
                <a:lnTo>
                  <a:pt x="0" y="1988597"/>
                </a:lnTo>
                <a:lnTo>
                  <a:pt x="0" y="0"/>
                </a:lnTo>
                <a:close/>
              </a:path>
            </a:pathLst>
          </a:custGeom>
          <a:blipFill rotWithShape="1">
            <a:blip r:embed="rId10">
              <a:alphaModFix/>
            </a:blip>
            <a:stretch>
              <a:fillRect/>
            </a:stretch>
          </a:blipFill>
          <a:ln>
            <a:noFill/>
          </a:ln>
        </p:spPr>
        <p:txBody>
          <a:bodyPr/>
          <a:lstStyle/>
          <a:p>
            <a:endParaRPr lang="en-US"/>
          </a:p>
        </p:txBody>
      </p:sp>
      <p:grpSp>
        <p:nvGrpSpPr>
          <p:cNvPr id="32" name="Group 31">
            <a:extLst>
              <a:ext uri="{FF2B5EF4-FFF2-40B4-BE49-F238E27FC236}">
                <a16:creationId xmlns:a16="http://schemas.microsoft.com/office/drawing/2014/main" id="{F9D11E7A-D635-58B8-0641-BC6B1E38AEF5}"/>
              </a:ext>
            </a:extLst>
          </p:cNvPr>
          <p:cNvGrpSpPr/>
          <p:nvPr/>
        </p:nvGrpSpPr>
        <p:grpSpPr>
          <a:xfrm>
            <a:off x="1875216" y="7400259"/>
            <a:ext cx="1898626" cy="1417795"/>
            <a:chOff x="2561829" y="5485707"/>
            <a:chExt cx="2733101" cy="2040938"/>
          </a:xfrm>
        </p:grpSpPr>
        <p:sp>
          <p:nvSpPr>
            <p:cNvPr id="20" name="Google Shape;149;p19">
              <a:extLst>
                <a:ext uri="{FF2B5EF4-FFF2-40B4-BE49-F238E27FC236}">
                  <a16:creationId xmlns:a16="http://schemas.microsoft.com/office/drawing/2014/main" id="{4DC03702-3D6E-3DD8-A110-BF447CE8F011}"/>
                </a:ext>
              </a:extLst>
            </p:cNvPr>
            <p:cNvSpPr/>
            <p:nvPr/>
          </p:nvSpPr>
          <p:spPr>
            <a:xfrm>
              <a:off x="2561829" y="6609932"/>
              <a:ext cx="1334281" cy="853940"/>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11">
                <a:alphaModFix/>
                <a:lum bright="70000" contrast="-70000"/>
              </a:blip>
              <a:stretch>
                <a:fillRect/>
              </a:stretch>
            </a:blipFill>
            <a:ln>
              <a:noFill/>
            </a:ln>
          </p:spPr>
          <p:txBody>
            <a:bodyPr/>
            <a:lstStyle/>
            <a:p>
              <a:endParaRPr lang="en-US" dirty="0"/>
            </a:p>
          </p:txBody>
        </p:sp>
        <p:sp>
          <p:nvSpPr>
            <p:cNvPr id="21" name="Google Shape;150;p19">
              <a:extLst>
                <a:ext uri="{FF2B5EF4-FFF2-40B4-BE49-F238E27FC236}">
                  <a16:creationId xmlns:a16="http://schemas.microsoft.com/office/drawing/2014/main" id="{4A50E72E-19D0-2B16-E822-56E26DE9A428}"/>
                </a:ext>
              </a:extLst>
            </p:cNvPr>
            <p:cNvSpPr/>
            <p:nvPr/>
          </p:nvSpPr>
          <p:spPr>
            <a:xfrm>
              <a:off x="4096639" y="6297629"/>
              <a:ext cx="1198291" cy="1229016"/>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12">
                <a:alphaModFix/>
              </a:blip>
              <a:stretch>
                <a:fillRect/>
              </a:stretch>
            </a:blipFill>
            <a:ln>
              <a:noFill/>
            </a:ln>
          </p:spPr>
          <p:txBody>
            <a:bodyPr/>
            <a:lstStyle/>
            <a:p>
              <a:endParaRPr lang="en-US"/>
            </a:p>
          </p:txBody>
        </p:sp>
        <p:sp>
          <p:nvSpPr>
            <p:cNvPr id="22" name="Google Shape;151;p19">
              <a:extLst>
                <a:ext uri="{FF2B5EF4-FFF2-40B4-BE49-F238E27FC236}">
                  <a16:creationId xmlns:a16="http://schemas.microsoft.com/office/drawing/2014/main" id="{08F96815-10EF-DB0B-ADE6-69B95DA4A918}"/>
                </a:ext>
              </a:extLst>
            </p:cNvPr>
            <p:cNvSpPr/>
            <p:nvPr/>
          </p:nvSpPr>
          <p:spPr>
            <a:xfrm>
              <a:off x="3061634" y="5485707"/>
              <a:ext cx="1517142" cy="874253"/>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13">
                <a:alphaModFix/>
              </a:blip>
              <a:stretch>
                <a:fillRect/>
              </a:stretch>
            </a:blipFill>
            <a:ln>
              <a:noFill/>
            </a:ln>
          </p:spPr>
          <p:txBody>
            <a:bodyPr/>
            <a:lstStyle/>
            <a:p>
              <a:endParaRPr lang="en-US"/>
            </a:p>
          </p:txBody>
        </p:sp>
      </p:grpSp>
      <p:sp>
        <p:nvSpPr>
          <p:cNvPr id="23" name="Google Shape;152;p19">
            <a:extLst>
              <a:ext uri="{FF2B5EF4-FFF2-40B4-BE49-F238E27FC236}">
                <a16:creationId xmlns:a16="http://schemas.microsoft.com/office/drawing/2014/main" id="{C7F0932C-CB78-4DA9-D8CC-36924AD7D242}"/>
              </a:ext>
            </a:extLst>
          </p:cNvPr>
          <p:cNvSpPr/>
          <p:nvPr/>
        </p:nvSpPr>
        <p:spPr>
          <a:xfrm>
            <a:off x="3887134" y="7296808"/>
            <a:ext cx="1283502" cy="1272271"/>
          </a:xfrm>
          <a:custGeom>
            <a:avLst/>
            <a:gdLst/>
            <a:ahLst/>
            <a:cxnLst/>
            <a:rect l="l" t="t" r="r" b="b"/>
            <a:pathLst>
              <a:path w="1757676" h="1742296" extrusionOk="0">
                <a:moveTo>
                  <a:pt x="0" y="0"/>
                </a:moveTo>
                <a:lnTo>
                  <a:pt x="1757676" y="0"/>
                </a:lnTo>
                <a:lnTo>
                  <a:pt x="1757676" y="1742296"/>
                </a:lnTo>
                <a:lnTo>
                  <a:pt x="0" y="1742296"/>
                </a:lnTo>
                <a:lnTo>
                  <a:pt x="0" y="0"/>
                </a:lnTo>
                <a:close/>
              </a:path>
            </a:pathLst>
          </a:custGeom>
          <a:blipFill rotWithShape="1">
            <a:blip r:embed="rId14">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2338935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212;p23">
            <a:extLst>
              <a:ext uri="{FF2B5EF4-FFF2-40B4-BE49-F238E27FC236}">
                <a16:creationId xmlns:a16="http://schemas.microsoft.com/office/drawing/2014/main" id="{8D879085-3B10-5644-FA13-67B5625A9FBB}"/>
              </a:ext>
            </a:extLst>
          </p:cNvPr>
          <p:cNvPicPr preferRelativeResize="0"/>
          <p:nvPr/>
        </p:nvPicPr>
        <p:blipFill rotWithShape="1">
          <a:blip r:embed="rId2">
            <a:alphaModFix/>
          </a:blip>
          <a:srcRect l="614" r="1226"/>
          <a:stretch/>
        </p:blipFill>
        <p:spPr>
          <a:xfrm rot="10800000">
            <a:off x="0" y="7800708"/>
            <a:ext cx="18288000" cy="2486292"/>
          </a:xfrm>
          <a:prstGeom prst="rect">
            <a:avLst/>
          </a:prstGeom>
          <a:noFill/>
          <a:ln>
            <a:noFill/>
          </a:ln>
        </p:spPr>
      </p:pic>
      <p:sp>
        <p:nvSpPr>
          <p:cNvPr id="3" name="Google Shape;128;p17">
            <a:extLst>
              <a:ext uri="{FF2B5EF4-FFF2-40B4-BE49-F238E27FC236}">
                <a16:creationId xmlns:a16="http://schemas.microsoft.com/office/drawing/2014/main" id="{5F48E60C-2AF8-200A-150F-2C24A767A426}"/>
              </a:ext>
            </a:extLst>
          </p:cNvPr>
          <p:cNvSpPr txBox="1"/>
          <p:nvPr/>
        </p:nvSpPr>
        <p:spPr>
          <a:xfrm>
            <a:off x="1347454" y="1707708"/>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Natural Resources Used to Make Electricity</a:t>
            </a:r>
          </a:p>
        </p:txBody>
      </p:sp>
      <p:graphicFrame>
        <p:nvGraphicFramePr>
          <p:cNvPr id="17" name="Content Placeholder 2">
            <a:extLst>
              <a:ext uri="{FF2B5EF4-FFF2-40B4-BE49-F238E27FC236}">
                <a16:creationId xmlns:a16="http://schemas.microsoft.com/office/drawing/2014/main" id="{23CA4D46-B2C9-BAE3-5A44-6028F9293295}"/>
              </a:ext>
            </a:extLst>
          </p:cNvPr>
          <p:cNvGraphicFramePr>
            <a:graphicFrameLocks noGrp="1"/>
          </p:cNvGraphicFramePr>
          <p:nvPr>
            <p:ph idx="1"/>
            <p:extLst>
              <p:ext uri="{D42A27DB-BD31-4B8C-83A1-F6EECF244321}">
                <p14:modId xmlns:p14="http://schemas.microsoft.com/office/powerpoint/2010/main" val="1663059361"/>
              </p:ext>
            </p:extLst>
          </p:nvPr>
        </p:nvGraphicFramePr>
        <p:xfrm>
          <a:off x="2724479" y="2220669"/>
          <a:ext cx="12839041" cy="5111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Google Shape;148;p19">
            <a:extLst>
              <a:ext uri="{FF2B5EF4-FFF2-40B4-BE49-F238E27FC236}">
                <a16:creationId xmlns:a16="http://schemas.microsoft.com/office/drawing/2014/main" id="{22A8A395-17D2-AFEF-E44E-B40D93FECFEC}"/>
              </a:ext>
            </a:extLst>
          </p:cNvPr>
          <p:cNvSpPr/>
          <p:nvPr/>
        </p:nvSpPr>
        <p:spPr>
          <a:xfrm>
            <a:off x="13117484" y="6277206"/>
            <a:ext cx="4438137" cy="3578249"/>
          </a:xfrm>
          <a:custGeom>
            <a:avLst/>
            <a:gdLst/>
            <a:ahLst/>
            <a:cxnLst/>
            <a:rect l="l" t="t" r="r" b="b"/>
            <a:pathLst>
              <a:path w="2466477" h="1988597" extrusionOk="0">
                <a:moveTo>
                  <a:pt x="0" y="0"/>
                </a:moveTo>
                <a:lnTo>
                  <a:pt x="2466477" y="0"/>
                </a:lnTo>
                <a:lnTo>
                  <a:pt x="2466477" y="1988597"/>
                </a:lnTo>
                <a:lnTo>
                  <a:pt x="0" y="1988597"/>
                </a:lnTo>
                <a:lnTo>
                  <a:pt x="0" y="0"/>
                </a:lnTo>
                <a:close/>
              </a:path>
            </a:pathLst>
          </a:custGeom>
          <a:blipFill rotWithShape="1">
            <a:blip r:embed="rId8">
              <a:alphaModFix/>
            </a:blip>
            <a:stretch>
              <a:fillRect/>
            </a:stretch>
          </a:blipFill>
          <a:ln>
            <a:noFill/>
          </a:ln>
        </p:spPr>
        <p:txBody>
          <a:bodyPr/>
          <a:lstStyle/>
          <a:p>
            <a:endParaRPr lang="en-US" dirty="0"/>
          </a:p>
        </p:txBody>
      </p:sp>
    </p:spTree>
    <p:extLst>
      <p:ext uri="{BB962C8B-B14F-4D97-AF65-F5344CB8AC3E}">
        <p14:creationId xmlns:p14="http://schemas.microsoft.com/office/powerpoint/2010/main" val="186260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12;p23">
            <a:extLst>
              <a:ext uri="{FF2B5EF4-FFF2-40B4-BE49-F238E27FC236}">
                <a16:creationId xmlns:a16="http://schemas.microsoft.com/office/drawing/2014/main" id="{2063707A-EDFD-70AC-ED9F-1F34B6AD6521}"/>
              </a:ext>
            </a:extLst>
          </p:cNvPr>
          <p:cNvPicPr preferRelativeResize="0"/>
          <p:nvPr/>
        </p:nvPicPr>
        <p:blipFill rotWithShape="1">
          <a:blip r:embed="rId2">
            <a:alphaModFix/>
          </a:blip>
          <a:srcRect l="614" r="1226"/>
          <a:stretch/>
        </p:blipFill>
        <p:spPr>
          <a:xfrm rot="10800000">
            <a:off x="0" y="7800708"/>
            <a:ext cx="18288000" cy="2486292"/>
          </a:xfrm>
          <a:prstGeom prst="rect">
            <a:avLst/>
          </a:prstGeom>
          <a:noFill/>
          <a:ln>
            <a:noFill/>
          </a:ln>
        </p:spPr>
      </p:pic>
      <p:sp>
        <p:nvSpPr>
          <p:cNvPr id="3" name="Google Shape;128;p17">
            <a:extLst>
              <a:ext uri="{FF2B5EF4-FFF2-40B4-BE49-F238E27FC236}">
                <a16:creationId xmlns:a16="http://schemas.microsoft.com/office/drawing/2014/main" id="{E31F5E8D-C356-8DB2-624B-6B98E5C96E37}"/>
              </a:ext>
            </a:extLst>
          </p:cNvPr>
          <p:cNvSpPr txBox="1"/>
          <p:nvPr/>
        </p:nvSpPr>
        <p:spPr>
          <a:xfrm>
            <a:off x="1347454" y="1707708"/>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5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Natural Resources Used to Make Electricity</a:t>
            </a:r>
          </a:p>
        </p:txBody>
      </p:sp>
      <p:sp>
        <p:nvSpPr>
          <p:cNvPr id="9" name="Google Shape;146;p19">
            <a:extLst>
              <a:ext uri="{FF2B5EF4-FFF2-40B4-BE49-F238E27FC236}">
                <a16:creationId xmlns:a16="http://schemas.microsoft.com/office/drawing/2014/main" id="{27519933-24F0-88FC-6CB0-6E41165BA52E}"/>
              </a:ext>
            </a:extLst>
          </p:cNvPr>
          <p:cNvSpPr/>
          <p:nvPr/>
        </p:nvSpPr>
        <p:spPr>
          <a:xfrm>
            <a:off x="14447725" y="3025618"/>
            <a:ext cx="3229116" cy="6507029"/>
          </a:xfrm>
          <a:custGeom>
            <a:avLst/>
            <a:gdLst/>
            <a:ahLst/>
            <a:cxnLst/>
            <a:rect l="l" t="t" r="r" b="b"/>
            <a:pathLst>
              <a:path w="1247666" h="2514187" extrusionOk="0">
                <a:moveTo>
                  <a:pt x="0" y="0"/>
                </a:moveTo>
                <a:lnTo>
                  <a:pt x="1247665" y="0"/>
                </a:lnTo>
                <a:lnTo>
                  <a:pt x="1247665" y="2514187"/>
                </a:lnTo>
                <a:lnTo>
                  <a:pt x="0" y="2514187"/>
                </a:lnTo>
                <a:lnTo>
                  <a:pt x="0" y="0"/>
                </a:lnTo>
                <a:close/>
              </a:path>
            </a:pathLst>
          </a:custGeom>
          <a:blipFill rotWithShape="1">
            <a:blip r:embed="rId3">
              <a:alphaModFix/>
            </a:blip>
            <a:stretch>
              <a:fillRect/>
            </a:stretch>
          </a:blipFill>
          <a:ln>
            <a:noFill/>
          </a:ln>
        </p:spPr>
        <p:txBody>
          <a:bodyPr/>
          <a:lstStyle/>
          <a:p>
            <a:endParaRPr lang="en-US" dirty="0"/>
          </a:p>
        </p:txBody>
      </p:sp>
      <p:graphicFrame>
        <p:nvGraphicFramePr>
          <p:cNvPr id="4" name="Content Placeholder 2">
            <a:extLst>
              <a:ext uri="{FF2B5EF4-FFF2-40B4-BE49-F238E27FC236}">
                <a16:creationId xmlns:a16="http://schemas.microsoft.com/office/drawing/2014/main" id="{3483650B-BA49-7900-0195-9D681387549C}"/>
              </a:ext>
            </a:extLst>
          </p:cNvPr>
          <p:cNvGraphicFramePr>
            <a:graphicFrameLocks noGrp="1"/>
          </p:cNvGraphicFramePr>
          <p:nvPr>
            <p:ph idx="1"/>
            <p:extLst>
              <p:ext uri="{D42A27DB-BD31-4B8C-83A1-F6EECF244321}">
                <p14:modId xmlns:p14="http://schemas.microsoft.com/office/powerpoint/2010/main" val="1785571088"/>
              </p:ext>
            </p:extLst>
          </p:nvPr>
        </p:nvGraphicFramePr>
        <p:xfrm>
          <a:off x="2724479" y="2220669"/>
          <a:ext cx="12839041" cy="5111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31799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5932</TotalTime>
  <Words>1796</Words>
  <Application>Microsoft Office PowerPoint</Application>
  <PresentationFormat>Custom</PresentationFormat>
  <Paragraphs>153</Paragraphs>
  <Slides>37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Inter</vt:lpstr>
      <vt:lpstr>Calibri</vt:lpstr>
      <vt:lpstr>Inter Medium</vt:lpstr>
      <vt:lpstr>Inter Light</vt:lpstr>
      <vt:lpstr>BIZ UDPMincho</vt:lpstr>
      <vt:lpstr>Engravers MT</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Ruth Cookson</cp:lastModifiedBy>
  <cp:revision>81</cp:revision>
  <dcterms:modified xsi:type="dcterms:W3CDTF">2024-09-09T21:23:25Z</dcterms:modified>
</cp:coreProperties>
</file>