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5"/>
    <p:restoredTop sz="92585"/>
  </p:normalViewPr>
  <p:slideViewPr>
    <p:cSldViewPr>
      <p:cViewPr varScale="1">
        <p:scale>
          <a:sx n="118" d="100"/>
          <a:sy n="118" d="100"/>
        </p:scale>
        <p:origin x="24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7/14/20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8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3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2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2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60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200"/>
            </a:lvl1pPr>
            <a:lvl2pPr>
              <a:lnSpc>
                <a:spcPct val="100000"/>
              </a:lnSpc>
              <a:spcAft>
                <a:spcPts val="800"/>
              </a:spcAft>
              <a:defRPr sz="2200"/>
            </a:lvl2pPr>
            <a:lvl3pPr>
              <a:lnSpc>
                <a:spcPct val="100000"/>
              </a:lnSpc>
              <a:spcAft>
                <a:spcPts val="800"/>
              </a:spcAft>
              <a:defRPr sz="2200"/>
            </a:lvl3pPr>
            <a:lvl4pPr>
              <a:lnSpc>
                <a:spcPct val="100000"/>
              </a:lnSpc>
              <a:spcAft>
                <a:spcPts val="800"/>
              </a:spcAft>
              <a:defRPr sz="2200"/>
            </a:lvl4pPr>
            <a:lvl5pPr>
              <a:lnSpc>
                <a:spcPct val="10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Toys for Me - A Lesson on Choice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»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34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mmyrackell.com/2014_11_01_archiv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closurefraud.org/2012/07/12/tick-tock-clock-is-ticking-on-crisis-charges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publicdomainpictures.net/view-image.php?image=41784&amp;picture=&amp;jazyk=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laimansait.blogspot.com/2011/04/singing-bird.html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pixabay.com/en/doll-girl-toy-childhood-cartoon-31222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clock-day-hour-measure-minute-160966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priorprobability.com/2013/08/23/do-poor-people-prefer-cash-or-in-kind-benefi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burbancorrespondent.blogspot.com/2010/03/7-quick-takes-friday-7-questions.html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s://www.publicdomainpictures.net/view-image.php?image=41784&amp;picture=&amp;jazyk=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34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4closurefraud.org/2012/07/12/tick-tock-clock-is-ticking-on-crisis-charge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view-image.php?image=24698&amp;picture=colorful-play-balls&amp;large=1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12" Type="http://schemas.openxmlformats.org/officeDocument/2006/relationships/hyperlink" Target="http://openclipart.org/detail/176518/toy-horse-by-azex-17651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icycle-bike-cycle-ride-transport-34451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://openclipart.org/detail/176519/doll-by-azex-176519" TargetMode="External"/><Relationship Id="rId4" Type="http://schemas.openxmlformats.org/officeDocument/2006/relationships/hyperlink" Target="https://www.onecommunityglobal.org/learning-tools-and-toys-for-life/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broom-cleaning-is-write-clean-up-142844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lock-day-hour-measure-minute-16096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FCBDF-B2D8-6847-A097-0A505ABD7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784225"/>
          </a:xfrm>
        </p:spPr>
        <p:txBody>
          <a:bodyPr/>
          <a:lstStyle/>
          <a:p>
            <a:pPr>
              <a:spcBef>
                <a:spcPts val="4000"/>
              </a:spcBef>
            </a:pPr>
            <a:r>
              <a:rPr lang="en-US" sz="6000" dirty="0"/>
              <a:t>Toys for Me</a:t>
            </a:r>
            <a:br>
              <a:rPr lang="en-US" sz="6000" dirty="0"/>
            </a:br>
            <a:r>
              <a:rPr lang="en-US" sz="2400" dirty="0">
                <a:solidFill>
                  <a:schemeClr val="tx1"/>
                </a:solidFill>
              </a:rPr>
              <a:t>By C. D. Crain</a:t>
            </a:r>
            <a:endParaRPr lang="en-US" sz="5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I grabbed that clock; it was such a brat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Then I whacked it HARD, with the broom as a bat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screamed, “NO MORE RULE NO MORE THIS OR THAT!”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Silence, then a sigh - the clock was gone like a snap.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Now that there were no more toys on the tree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climbed down, quickly, feeling fine and free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For there was no more clock to be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 source of time to punish me.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Besides, I had toys in my room to see.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25330-5B6A-484C-ABDF-F79D189C3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659137"/>
            <a:ext cx="2464039" cy="3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636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3080"/>
            <a:ext cx="67056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OH! … NO! … I rubbed my blurry eyes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All my toys were smashed and crushed –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Just a heap of junk and some buzzing flies.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My eyes, so tired, slowly closed to sleep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awoke, the tree was gone - no sounds, not one peep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sniffed, rubbed my nose, and slept some more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And dreamed of the toys that were mine before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9519B-5570-8742-AB2A-840C67AF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0630" y="4020032"/>
            <a:ext cx="2555647" cy="18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1548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648C0-3BA8-B646-A058-5E39E177D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89303" y="3106723"/>
            <a:ext cx="2421256" cy="2017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3658F-4C7C-E345-8CD2-6CC2E7E77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53000" y="2133600"/>
            <a:ext cx="2854493" cy="17840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57150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LOVE! REJOICE!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heard my Mother’s voice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With Christmas cheer, she called my name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was relieved; she looked the same.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And that black clock?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It looked real swell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And the sound of time made me feel well.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Such a special Christmas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hugged Mommy – what a saint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got to CHOOSE the perfect gift …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It was the bike, without complaint. </a:t>
            </a:r>
          </a:p>
        </p:txBody>
      </p:sp>
    </p:spTree>
    <p:extLst>
      <p:ext uri="{BB962C8B-B14F-4D97-AF65-F5344CB8AC3E}">
        <p14:creationId xmlns:p14="http://schemas.microsoft.com/office/powerpoint/2010/main" val="238339350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On my birthday I asked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My Mother to buy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This baby doll that burps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AND that wooden bird that chirps.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“NO!” was her reply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With that glint in her eye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“But you may choose this doll that burps Or that wooden bird that chirps.”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CA02E-FC5E-FB4D-8256-68D7B9256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38800" y="2137375"/>
            <a:ext cx="1486969" cy="209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C4EA19-D1DD-8649-AC0C-24F1BEE7E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83042" y="3632681"/>
            <a:ext cx="1288059" cy="13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3773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“But Mommy!” I did cry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“It’s unfair to make me choose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really NEED them both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Or I’ll just DIE!”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Mother gave a grin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She pinched my girlish chin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She squeezed my crusty nose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Until I wiped it on my clothes.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She said, “Time and money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Will always make you choose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Remember: this OR that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It’s a rule you mustn’t lose.”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02304-C277-8B40-B3ED-AED0156F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03755" y="3599224"/>
            <a:ext cx="2067346" cy="2160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307C8E-778A-7D45-9D4F-94AEF5508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83067" y="2100743"/>
            <a:ext cx="2014057" cy="20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188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On Christmas Eve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asked My Mother to buy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This pink and purple bike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AND that shiny kite I like.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Mother shook her head,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“Now Scarcity, you know I said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You may choose between this bike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OR that shiny kite you like.”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“But Mommy,” I did cry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can’t pick and choose.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really NEED them both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Or I’ll just DIE!”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598FC-8300-C34D-A117-7E17B3B00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7315" y="3266077"/>
            <a:ext cx="2421256" cy="2017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B0586-B7F2-6549-9DFC-E1875DD0C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47323" y="1981200"/>
            <a:ext cx="1863160" cy="180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954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Mother softly said “Do you think that toys are free?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That toys grow like leaves on a MAGIC TREE?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This AND that - The world can never be.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It’s this OR that - Can’t you see?”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“ENOUGH!” I yelled, “ENOUGH!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I’m tired of all this STUFF...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This isn’t fair; it isn’t right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NEED more toys to play and use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So give me every toy I like...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It’s just not right to MAKE ME CHOOSE!”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7981E-E593-0F46-AD7F-C103AB540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43959" y="1905000"/>
            <a:ext cx="2721070" cy="37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151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D49D6-0411-4645-8D02-AF158BE37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26528" y="2815905"/>
            <a:ext cx="3541272" cy="22132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57912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Well...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saw Mother wink at the big black clock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That was hanging on the wall singing tick-tick tock And then, I’m not kidding, the clock began to talk It said, “Refuse to choose and you will LOSE!”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Pouting, I was sent to my room for a spell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guess to be punished for my childish yell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But after an hour I was happy to see…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In my room, growing tall, was a giant magic tree.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0889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47800"/>
            <a:ext cx="620539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The tree pierced the roof.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My room was filled with sunny light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grabbed a lowly branch and climbed up to the eaves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What a FEELING! How AMAZING!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What an awesome sight!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Toys began to sprout, just like leaves.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Toys, toys, the tree was filled with toys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Lots of toys, like big bright bikes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And other things that make loud noise.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Toys beyond my WILDEST dreams -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Pretty dolls, lots of balls, and super toy machines.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1ACDFB-3ECE-BE48-A74B-D5AC733E2807}"/>
              </a:ext>
            </a:extLst>
          </p:cNvPr>
          <p:cNvGrpSpPr/>
          <p:nvPr/>
        </p:nvGrpSpPr>
        <p:grpSpPr>
          <a:xfrm>
            <a:off x="5943600" y="1297959"/>
            <a:ext cx="2662933" cy="4874241"/>
            <a:chOff x="5638800" y="269929"/>
            <a:chExt cx="3503532" cy="64128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305ADC-9411-264E-835B-78772CE54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314165" y="3154436"/>
              <a:ext cx="1828167" cy="15965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BF9099-82B2-434E-94B8-6C69A1C34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638800" y="2294561"/>
              <a:ext cx="2275499" cy="126811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8FE4E0-EEAC-4F4A-90E8-B6BDF3B1E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951588" y="5382498"/>
              <a:ext cx="1950461" cy="130030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5D3E3E-7E77-8A42-AE35-0A7E396DB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971139" y="269929"/>
              <a:ext cx="1672576" cy="23557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FE909E-AE99-614B-AE86-599B00271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800538" y="3978095"/>
              <a:ext cx="1351889" cy="1291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433166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52578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I squeezed the dolls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hugged a ball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stroked the trucks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loved them all.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Then balanced on my toes with poise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quickly started plucking toys.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To reach every limb I used a broom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picked my toys by the sun, then the moon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Not once did I use my time to choose –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 was busy throwing every toy,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on the floor inside my room.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6CE77-2701-2344-B23E-509527C76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533992">
            <a:off x="5310091" y="2914062"/>
            <a:ext cx="3789026" cy="2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296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5943600" cy="31699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Finally, I reached the tree’s tip-top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And grinning, there on top, was that big black clock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It made not a sound - not one tick-tick tock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For time had stopped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What a tick-tick SHOCK!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The clock smirked and said: “I don’t like to fuss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But Scarcity, dear girl, your time is up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This OR that - this rule you did abuse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Because you would not choose,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it’s time for you to lose.”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71CCB-8786-914F-BBD7-6FB2D0720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24600" y="2786543"/>
            <a:ext cx="2014057" cy="20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524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purl.org/dc/terms/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aa0c1190-56bd-4797-9cf7-4990489609e0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873</Words>
  <Application>Microsoft Macintosh PowerPoint</Application>
  <PresentationFormat>On-screen Show (4:3)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Toys for Me By C. D. Crain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subject/>
  <dc:creator>Marsha Masters</dc:creator>
  <cp:keywords/>
  <dc:description/>
  <cp:lastModifiedBy>Chuck Krenzin</cp:lastModifiedBy>
  <cp:revision>275</cp:revision>
  <dcterms:created xsi:type="dcterms:W3CDTF">2012-09-11T15:07:18Z</dcterms:created>
  <dcterms:modified xsi:type="dcterms:W3CDTF">2020-07-14T14:23:00Z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