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2" r:id="rId6"/>
    <p:sldId id="273" r:id="rId7"/>
    <p:sldId id="274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4"/>
    <p:restoredTop sz="92585"/>
  </p:normalViewPr>
  <p:slideViewPr>
    <p:cSldViewPr>
      <p:cViewPr varScale="1">
        <p:scale>
          <a:sx n="118" d="100"/>
          <a:sy n="118" d="100"/>
        </p:scale>
        <p:origin x="23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What Makes an Entrepreneur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What Makes an Entrepreneur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Walt Disney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Walt Disney? </a:t>
            </a:r>
          </a:p>
          <a:p>
            <a:r>
              <a:rPr lang="en-US" dirty="0"/>
              <a:t>Why is he called an entrepreneur? </a:t>
            </a:r>
          </a:p>
          <a:p>
            <a:r>
              <a:rPr lang="en-US" dirty="0"/>
              <a:t>What words would you use to describe the man Walt Disney?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604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individual using his or her skills, resources, and initiative to launch a new business venture with the aim of making a profit</a:t>
            </a:r>
          </a:p>
          <a:p>
            <a:r>
              <a:rPr lang="en-US" dirty="0"/>
              <a:t>Often a risk-taker who sees an opportunity when others do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5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700" dirty="0"/>
              <a:t>Characteristics of Entrepreneurs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Willing to assume risk, knowing that high risk can lead to high rewards or great losses</a:t>
            </a:r>
          </a:p>
          <a:p>
            <a:r>
              <a:rPr lang="en-US" dirty="0"/>
              <a:t>Have unique skills that help them develop new products, new cost-cutting production methods, or new ways to serve consumers</a:t>
            </a:r>
          </a:p>
          <a:p>
            <a:r>
              <a:rPr lang="en-US" dirty="0"/>
              <a:t>Willing to work long and difficult hours to achieve their goals</a:t>
            </a:r>
          </a:p>
          <a:p>
            <a:r>
              <a:rPr lang="en-US" dirty="0"/>
              <a:t>May be an innovator or visionary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938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economic/productive resource (along with land, labor, and capital) </a:t>
            </a:r>
          </a:p>
          <a:p>
            <a:r>
              <a:rPr lang="en-US" dirty="0"/>
              <a:t>Process of assuming risk to organize resources to produce goods and services</a:t>
            </a:r>
          </a:p>
          <a:p>
            <a:r>
              <a:rPr lang="en-US" dirty="0"/>
              <a:t>Similar to the process of innovation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325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this statement…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owner of a business is…</a:t>
            </a:r>
          </a:p>
        </p:txBody>
      </p:sp>
    </p:spTree>
    <p:extLst>
      <p:ext uri="{BB962C8B-B14F-4D97-AF65-F5344CB8AC3E}">
        <p14:creationId xmlns:p14="http://schemas.microsoft.com/office/powerpoint/2010/main" val="35796335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Entrepreneurship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define this concept?</a:t>
            </a:r>
          </a:p>
          <a:p>
            <a:r>
              <a:rPr lang="en-US" dirty="0"/>
              <a:t>Do you agree that entrepreneurs can be socially responsible while still making a profit?</a:t>
            </a:r>
          </a:p>
          <a:p>
            <a:r>
              <a:rPr lang="en-US" dirty="0"/>
              <a:t>Can you identify people in our community who are socially responsible entrepreneurs or business leaders?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532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Intrapreneurship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employee’s initiative to make change or find solutions within a company</a:t>
            </a:r>
          </a:p>
          <a:p>
            <a:r>
              <a:rPr lang="en-US" dirty="0"/>
              <a:t>Behaving like an entrepreneur while working within a company</a:t>
            </a:r>
          </a:p>
        </p:txBody>
      </p:sp>
    </p:spTree>
    <p:extLst>
      <p:ext uri="{BB962C8B-B14F-4D97-AF65-F5344CB8AC3E}">
        <p14:creationId xmlns:p14="http://schemas.microsoft.com/office/powerpoint/2010/main" val="33863982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BD0D-10DC-A04D-99F8-F5779425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9B69-141C-8F49-9D77-F7B53950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three characteristics that can be associated with an entrepreneur</a:t>
            </a:r>
          </a:p>
          <a:p>
            <a:r>
              <a:rPr lang="en-US" dirty="0"/>
              <a:t>Explain, using Dave Thomas as an example, the major differences between being an intrapreneur and an entrepreneur</a:t>
            </a:r>
          </a:p>
          <a:p>
            <a:r>
              <a:rPr lang="en-US" dirty="0"/>
              <a:t>Identify an entrepreneur from your community and defend your reasons for </a:t>
            </a:r>
            <a:r>
              <a:rPr lang="en-US"/>
              <a:t>this choice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174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2107</TotalTime>
  <Words>276</Words>
  <Application>Microsoft Macintosh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Makes an Entrepreneur</vt:lpstr>
      <vt:lpstr>Walt Disney</vt:lpstr>
      <vt:lpstr>Entrepreneur</vt:lpstr>
      <vt:lpstr>Characteristics of Entrepreneurs</vt:lpstr>
      <vt:lpstr>Entrepreneurship</vt:lpstr>
      <vt:lpstr>Complete this statement…</vt:lpstr>
      <vt:lpstr>Social Entrepreneurship</vt:lpstr>
      <vt:lpstr>Intrapreneurship</vt:lpstr>
      <vt:lpstr>Assessment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283</cp:revision>
  <dcterms:created xsi:type="dcterms:W3CDTF">2012-09-11T15:07:18Z</dcterms:created>
  <dcterms:modified xsi:type="dcterms:W3CDTF">2020-08-12T17:41:26Z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