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0" r:id="rId2"/>
    <p:sldId id="257" r:id="rId3"/>
    <p:sldId id="258" r:id="rId4"/>
    <p:sldId id="259" r:id="rId5"/>
    <p:sldId id="256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40D7AA-F443-49D0-B0C5-42EBD6A7F57E}" v="5" dt="2025-11-24T19:48:37.7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8" autoAdjust="0"/>
    <p:restoredTop sz="94660"/>
  </p:normalViewPr>
  <p:slideViewPr>
    <p:cSldViewPr snapToGrid="0">
      <p:cViewPr varScale="1">
        <p:scale>
          <a:sx n="52" d="100"/>
          <a:sy n="52" d="100"/>
        </p:scale>
        <p:origin x="6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th Cookson" userId="ca3a0789-b855-405c-9d2a-912abc57193b" providerId="ADAL" clId="{2E10380D-7136-470F-B34B-F37E6E55CF8F}"/>
    <pc:docChg chg="undo custSel addSld modSld sldOrd">
      <pc:chgData name="Ruth Cookson" userId="ca3a0789-b855-405c-9d2a-912abc57193b" providerId="ADAL" clId="{2E10380D-7136-470F-B34B-F37E6E55CF8F}" dt="2025-11-24T19:48:47.869" v="189" actId="1076"/>
      <pc:docMkLst>
        <pc:docMk/>
      </pc:docMkLst>
      <pc:sldChg chg="ord">
        <pc:chgData name="Ruth Cookson" userId="ca3a0789-b855-405c-9d2a-912abc57193b" providerId="ADAL" clId="{2E10380D-7136-470F-B34B-F37E6E55CF8F}" dt="2025-11-24T19:09:24.109" v="3"/>
        <pc:sldMkLst>
          <pc:docMk/>
          <pc:sldMk cId="60420353" sldId="257"/>
        </pc:sldMkLst>
      </pc:sldChg>
      <pc:sldChg chg="ord">
        <pc:chgData name="Ruth Cookson" userId="ca3a0789-b855-405c-9d2a-912abc57193b" providerId="ADAL" clId="{2E10380D-7136-470F-B34B-F37E6E55CF8F}" dt="2025-11-24T19:09:25.884" v="5"/>
        <pc:sldMkLst>
          <pc:docMk/>
          <pc:sldMk cId="1159477199" sldId="258"/>
        </pc:sldMkLst>
      </pc:sldChg>
      <pc:sldChg chg="ord">
        <pc:chgData name="Ruth Cookson" userId="ca3a0789-b855-405c-9d2a-912abc57193b" providerId="ADAL" clId="{2E10380D-7136-470F-B34B-F37E6E55CF8F}" dt="2025-11-24T19:24:05.645" v="7"/>
        <pc:sldMkLst>
          <pc:docMk/>
          <pc:sldMk cId="2519351040" sldId="259"/>
        </pc:sldMkLst>
      </pc:sldChg>
      <pc:sldChg chg="addSp delSp modSp new mod ord setBg">
        <pc:chgData name="Ruth Cookson" userId="ca3a0789-b855-405c-9d2a-912abc57193b" providerId="ADAL" clId="{2E10380D-7136-470F-B34B-F37E6E55CF8F}" dt="2025-11-24T19:48:29.524" v="184"/>
        <pc:sldMkLst>
          <pc:docMk/>
          <pc:sldMk cId="1723815516" sldId="261"/>
        </pc:sldMkLst>
        <pc:spChg chg="add mod">
          <ac:chgData name="Ruth Cookson" userId="ca3a0789-b855-405c-9d2a-912abc57193b" providerId="ADAL" clId="{2E10380D-7136-470F-B34B-F37E6E55CF8F}" dt="2025-11-24T19:46:58.464" v="178" actId="313"/>
          <ac:spMkLst>
            <pc:docMk/>
            <pc:sldMk cId="1723815516" sldId="261"/>
            <ac:spMk id="5" creationId="{6F2B44E8-1BC9-9105-54F3-89A6F6FF87F2}"/>
          </ac:spMkLst>
        </pc:spChg>
        <pc:spChg chg="add del">
          <ac:chgData name="Ruth Cookson" userId="ca3a0789-b855-405c-9d2a-912abc57193b" providerId="ADAL" clId="{2E10380D-7136-470F-B34B-F37E6E55CF8F}" dt="2025-11-24T19:43:49.117" v="15" actId="26606"/>
          <ac:spMkLst>
            <pc:docMk/>
            <pc:sldMk cId="1723815516" sldId="261"/>
            <ac:spMk id="7" creationId="{42A4FC2C-047E-45A5-965D-8E1E3BF09BC6}"/>
          </ac:spMkLst>
        </pc:spChg>
        <pc:picChg chg="add del mod">
          <ac:chgData name="Ruth Cookson" userId="ca3a0789-b855-405c-9d2a-912abc57193b" providerId="ADAL" clId="{2E10380D-7136-470F-B34B-F37E6E55CF8F}" dt="2025-11-24T19:44:07.760" v="17" actId="478"/>
          <ac:picMkLst>
            <pc:docMk/>
            <pc:sldMk cId="1723815516" sldId="261"/>
            <ac:picMk id="2" creationId="{807CE2E0-1B00-4D0E-AF65-C2144803C840}"/>
          </ac:picMkLst>
        </pc:picChg>
        <pc:picChg chg="add mod">
          <ac:chgData name="Ruth Cookson" userId="ca3a0789-b855-405c-9d2a-912abc57193b" providerId="ADAL" clId="{2E10380D-7136-470F-B34B-F37E6E55CF8F}" dt="2025-11-24T19:44:23.495" v="22" actId="1076"/>
          <ac:picMkLst>
            <pc:docMk/>
            <pc:sldMk cId="1723815516" sldId="261"/>
            <ac:picMk id="4" creationId="{7CDA8F9A-4225-EE6F-FD91-82292EBBCE7B}"/>
          </ac:picMkLst>
        </pc:picChg>
      </pc:sldChg>
      <pc:sldChg chg="addSp delSp modSp new mod ord setBg">
        <pc:chgData name="Ruth Cookson" userId="ca3a0789-b855-405c-9d2a-912abc57193b" providerId="ADAL" clId="{2E10380D-7136-470F-B34B-F37E6E55CF8F}" dt="2025-11-24T19:48:47.869" v="189" actId="1076"/>
        <pc:sldMkLst>
          <pc:docMk/>
          <pc:sldMk cId="1214442864" sldId="262"/>
        </pc:sldMkLst>
        <pc:spChg chg="add mod">
          <ac:chgData name="Ruth Cookson" userId="ca3a0789-b855-405c-9d2a-912abc57193b" providerId="ADAL" clId="{2E10380D-7136-470F-B34B-F37E6E55CF8F}" dt="2025-11-24T19:48:47.869" v="189" actId="1076"/>
          <ac:spMkLst>
            <pc:docMk/>
            <pc:sldMk cId="1214442864" sldId="262"/>
            <ac:spMk id="3" creationId="{F600C985-FC36-6027-5C71-169834CEC4EB}"/>
          </ac:spMkLst>
        </pc:spChg>
        <pc:spChg chg="add del">
          <ac:chgData name="Ruth Cookson" userId="ca3a0789-b855-405c-9d2a-912abc57193b" providerId="ADAL" clId="{2E10380D-7136-470F-B34B-F37E6E55CF8F}" dt="2025-11-24T19:48:16.231" v="182" actId="26606"/>
          <ac:spMkLst>
            <pc:docMk/>
            <pc:sldMk cId="1214442864" sldId="262"/>
            <ac:spMk id="7" creationId="{42A4FC2C-047E-45A5-965D-8E1E3BF09BC6}"/>
          </ac:spMkLst>
        </pc:spChg>
        <pc:picChg chg="add mod">
          <ac:chgData name="Ruth Cookson" userId="ca3a0789-b855-405c-9d2a-912abc57193b" providerId="ADAL" clId="{2E10380D-7136-470F-B34B-F37E6E55CF8F}" dt="2025-11-24T19:48:16.231" v="182" actId="26606"/>
          <ac:picMkLst>
            <pc:docMk/>
            <pc:sldMk cId="1214442864" sldId="262"/>
            <ac:picMk id="2" creationId="{BFB027C6-A500-F338-AC6E-12014E667C3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F75BB9-E4FD-4635-B8B3-0C496C249E75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1065BB-73A4-45AB-BB37-555C59AD4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28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Info is from these websites</a:t>
            </a:r>
          </a:p>
          <a:p>
            <a:r>
              <a:rPr lang="en-US" dirty="0"/>
              <a:t>2025 https://www.fb.org/market-intel/thanksgiving-dinner-cost-analysis-moderate-decline</a:t>
            </a:r>
          </a:p>
          <a:p>
            <a:r>
              <a:rPr lang="en-US" dirty="0"/>
              <a:t>2024 https://www.fb.org/market-intel/thanksgiving-dinner-costs-are-down-again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1065BB-73A4-45AB-BB37-555C59AD4FF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93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information is from the 2024 report.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1065BB-73A4-45AB-BB37-555C59AD4F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675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https://www.mondayeconomist.com/p/walmart-thanksgiving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1065BB-73A4-45AB-BB37-555C59AD4F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058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369BB-7EB7-717E-F4F2-E44EEEBA05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6C3BD0-C09A-C456-5013-DAC2EDD068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20706B-4663-8633-70BA-A6A0D1391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5DF0C-9A00-4188-A3A8-A7282B0E47F0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2F89CC-D764-8C72-A117-BD691F02F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CE8194-0DB4-8BA4-38B4-3EA009A65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721F-327C-4A76-A008-4655D4803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65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D444A-3D46-E6BB-EC8F-973BC989B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D28240-B437-E645-30AC-5621DA14FA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180BA0-A1B6-0332-F246-2CA770134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5DF0C-9A00-4188-A3A8-A7282B0E47F0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893182-54AF-25CF-9A26-D3592F680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CFA862-C292-B868-1589-FC4AE5B6E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721F-327C-4A76-A008-4655D4803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675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977772-487A-C28A-DD02-59BA40A8BF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2EA1F3-5B81-5014-A6A7-C27107D475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31ABB6-828B-2CAF-D1C3-767A72745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5DF0C-9A00-4188-A3A8-A7282B0E47F0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B12D39-7C2F-6C1A-C49C-616C95963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2E03B2-F275-AFCE-4911-C2A37BA15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721F-327C-4A76-A008-4655D4803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617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EE2AA-7205-4349-EEA1-EC79630FE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03CFE-8BA4-26A8-B6F7-24D973E1D0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BEB6F7-D0E6-67D4-268D-336A42E9F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5DF0C-9A00-4188-A3A8-A7282B0E47F0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A5A837-4C7D-7712-027A-6B508C721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8F211-6898-6FB6-6907-70547B6EB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721F-327C-4A76-A008-4655D4803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777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9F571-B965-BD5D-C622-930AD2CD9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1CC096-303C-88A5-E6EA-F393C0C72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A6028-A798-94D2-BE93-F67C1AD68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5DF0C-9A00-4188-A3A8-A7282B0E47F0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6B721C-D953-29E4-B670-26FE872B4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0B5A8-E2EF-8C46-0DE3-AEF9183A8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721F-327C-4A76-A008-4655D4803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007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6EEA4-64F1-9121-B8C6-36D91733B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B11FDA-9FF5-4B34-BDD3-093662195F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AC32CB-21EF-C770-2C5F-3FFB90C50C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C7D368-F085-3C99-B4A1-154B7E4E1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5DF0C-9A00-4188-A3A8-A7282B0E47F0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CE022-4C3E-6A2E-035C-B70374ABC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8AA83B-ED5C-A819-6A0A-25FDE35E6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721F-327C-4A76-A008-4655D4803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394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893DB-21F0-9D41-9B17-C2AF438EF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5AA593-07D3-43EF-D076-C4CDA70EE5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DE85F7-8B78-D6BC-55DE-AD337231C7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39349B-5F7F-CBAE-D548-DE22D6767F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6DE7ED-C9A6-73BB-37A2-E6BA7957F1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EAD37A-0672-34EF-6727-0DA3B41EF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5DF0C-9A00-4188-A3A8-A7282B0E47F0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113AD1-B363-09D5-536F-0BD3E43B1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59CD54-F222-F2FE-4267-29534946D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721F-327C-4A76-A008-4655D4803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31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F93C1-07A1-D3C7-E2BD-8ADE1B914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4185C0-C38E-15A8-472C-E6FF2E91D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5DF0C-9A00-4188-A3A8-A7282B0E47F0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3B5EFF-DCDC-7F91-1010-70A50F8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68C5E0-ADE7-07F6-9E1A-F615BDB1F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721F-327C-4A76-A008-4655D4803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88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BA1970-F671-F46E-5076-27134CD75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5DF0C-9A00-4188-A3A8-A7282B0E47F0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3867A6-3DF9-DDCB-9D65-D39A2DB3A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1FAE61-CA65-F32E-FD18-A20866FBA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721F-327C-4A76-A008-4655D4803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99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B8C58-AA2D-1D00-5D26-6D6C04A39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1FBF7-72E6-EC34-3C36-5D5D12848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B1AB69-7863-EC99-578A-AA62BA569A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07CCBC-3DBF-1385-F845-64175370A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5DF0C-9A00-4188-A3A8-A7282B0E47F0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10692F-BBBE-C40E-FDD9-AEC098117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478DD-89FE-11D0-DE2A-F39A115EB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721F-327C-4A76-A008-4655D4803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069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DFB9C-A404-7E58-9ED4-E1B6E0521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015C07-286D-7DF4-E583-A110C04019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CFBDAE-FF86-3A74-0721-6E43DDB8DF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EB2AF5-8062-2047-9A35-CCB94CB7D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5DF0C-9A00-4188-A3A8-A7282B0E47F0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F26648-6C29-E408-6624-4C4407B5D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0E3DA2-9A88-54AA-D370-C873D36CC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721F-327C-4A76-A008-4655D4803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410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2AFB5A-E790-52EF-44FF-360558714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725AF0-AF42-4CC2-CCEC-E88C9B4C01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97E664-DFB9-5F8D-8EDA-358FA139D7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55DF0C-9A00-4188-A3A8-A7282B0E47F0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C5312-1DCA-D73E-8756-8DC990BF99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EFF112-D234-56D8-088C-D3217DB2B5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B32721F-327C-4A76-A008-4655D4803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951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669D2E-73B6-D3E1-7416-08AC6DD663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74587" y="2322787"/>
            <a:ext cx="4805996" cy="3028145"/>
          </a:xfrm>
        </p:spPr>
        <p:txBody>
          <a:bodyPr anchor="t">
            <a:normAutofit fontScale="90000"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Let's Talk Turkey: Inflation and the Cost of Thanksgiving Dinner</a:t>
            </a:r>
            <a:br>
              <a:rPr lang="en-US" sz="3200" dirty="0">
                <a:solidFill>
                  <a:schemeClr val="tx2"/>
                </a:solidFill>
              </a:rPr>
            </a:br>
            <a:br>
              <a:rPr lang="en-US" sz="3200" dirty="0">
                <a:solidFill>
                  <a:schemeClr val="tx2"/>
                </a:solidFill>
              </a:rPr>
            </a:br>
            <a:br>
              <a:rPr lang="en-US" sz="3200" dirty="0">
                <a:solidFill>
                  <a:schemeClr val="tx2"/>
                </a:solidFill>
              </a:rPr>
            </a:br>
            <a:br>
              <a:rPr lang="en-US" sz="3200" dirty="0">
                <a:solidFill>
                  <a:schemeClr val="tx2"/>
                </a:solidFill>
              </a:rPr>
            </a:b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96A489-292F-EF8C-11E5-E07F7FAA05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36654" y="3928533"/>
            <a:ext cx="4805691" cy="838831"/>
          </a:xfrm>
        </p:spPr>
        <p:txBody>
          <a:bodyPr anchor="b">
            <a:normAutofit/>
          </a:bodyPr>
          <a:lstStyle/>
          <a:p>
            <a:r>
              <a:rPr lang="en-US" sz="1900" dirty="0">
                <a:solidFill>
                  <a:schemeClr val="tx2"/>
                </a:solidFill>
              </a:rPr>
              <a:t>Information from the American Farm Bureau Federation’s Thanksgiving dinner survey </a:t>
            </a:r>
          </a:p>
        </p:txBody>
      </p:sp>
      <p:pic>
        <p:nvPicPr>
          <p:cNvPr id="7" name="Graphic 6" descr="Turkey">
            <a:extLst>
              <a:ext uri="{FF2B5EF4-FFF2-40B4-BE49-F238E27FC236}">
                <a16:creationId xmlns:a16="http://schemas.microsoft.com/office/drawing/2014/main" id="{B9489B66-A9F3-205D-5761-7FF8923448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Picture 4" descr="A logo with green and black text&#10;&#10;AI-generated content may be incorrect.">
            <a:extLst>
              <a:ext uri="{FF2B5EF4-FFF2-40B4-BE49-F238E27FC236}">
                <a16:creationId xmlns:a16="http://schemas.microsoft.com/office/drawing/2014/main" id="{A366A2E8-657E-971E-6086-05C6E7391A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188" y="238127"/>
            <a:ext cx="1836420" cy="93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69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E7CE7EA-B599-DDAA-A9A1-A7F630CC0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 bwMode="auto">
          <a:xfrm>
            <a:off x="712614" y="84724"/>
            <a:ext cx="11260667" cy="633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89A6F59-BA6B-9BDE-91FE-9B87A8A075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667" y="6169720"/>
            <a:ext cx="1170533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20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C9EA83-8304-887A-1B83-116DBEAF270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840800" y="-1"/>
            <a:ext cx="11351200" cy="63838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2A7C2C-01F0-C342-FA46-0E74572DD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067" y="5939542"/>
            <a:ext cx="1170533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477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54844E6-7501-FB7C-7B13-A0373CCCF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>
            <a:fillRect/>
          </a:stretch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351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blue and orange graph&#10;&#10;AI-generated content may be incorrect.">
            <a:extLst>
              <a:ext uri="{FF2B5EF4-FFF2-40B4-BE49-F238E27FC236}">
                <a16:creationId xmlns:a16="http://schemas.microsoft.com/office/drawing/2014/main" id="{16C8860B-4257-33A3-C114-CE7DB5DAF8A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"/>
          <a:stretch>
            <a:fillRect/>
          </a:stretch>
        </p:blipFill>
        <p:spPr>
          <a:xfrm>
            <a:off x="280197" y="189649"/>
            <a:ext cx="10929670" cy="6146800"/>
          </a:xfrm>
          <a:prstGeom prst="rect">
            <a:avLst/>
          </a:prstGeom>
        </p:spPr>
      </p:pic>
      <p:pic>
        <p:nvPicPr>
          <p:cNvPr id="5" name="Picture 4" descr="A logo with green and black text&#10;&#10;AI-generated content may be incorrect.">
            <a:extLst>
              <a:ext uri="{FF2B5EF4-FFF2-40B4-BE49-F238E27FC236}">
                <a16:creationId xmlns:a16="http://schemas.microsoft.com/office/drawing/2014/main" id="{BFC567B8-7B17-50CE-4786-F0ECC1F656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65" y="6037316"/>
            <a:ext cx="1172211" cy="59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91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B027C6-A500-F338-AC6E-12014E667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1344" y="0"/>
            <a:ext cx="8289311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00C985-FC36-6027-5C71-169834CEC4EB}"/>
              </a:ext>
            </a:extLst>
          </p:cNvPr>
          <p:cNvSpPr txBox="1"/>
          <p:nvPr/>
        </p:nvSpPr>
        <p:spPr>
          <a:xfrm>
            <a:off x="383801" y="5542382"/>
            <a:ext cx="15675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“Monday Morning Economist”</a:t>
            </a:r>
          </a:p>
        </p:txBody>
      </p:sp>
    </p:spTree>
    <p:extLst>
      <p:ext uri="{BB962C8B-B14F-4D97-AF65-F5344CB8AC3E}">
        <p14:creationId xmlns:p14="http://schemas.microsoft.com/office/powerpoint/2010/main" val="1214442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DA8F9A-4225-EE6F-FD91-82292EBBCE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7772" y="187435"/>
            <a:ext cx="9025367" cy="66705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2B44E8-1BC9-9105-54F3-89A6F6FF87F2}"/>
              </a:ext>
            </a:extLst>
          </p:cNvPr>
          <p:cNvSpPr txBox="1"/>
          <p:nvPr/>
        </p:nvSpPr>
        <p:spPr>
          <a:xfrm>
            <a:off x="541175" y="615819"/>
            <a:ext cx="156754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2024 Walmart </a:t>
            </a:r>
          </a:p>
          <a:p>
            <a:r>
              <a:rPr lang="en-US" b="1" dirty="0"/>
              <a:t>Thanksgiving Bundle if purchased in 2025</a:t>
            </a:r>
          </a:p>
          <a:p>
            <a:r>
              <a:rPr lang="en-US" b="1" dirty="0"/>
              <a:t>from “Monday Morning Economist”</a:t>
            </a:r>
          </a:p>
        </p:txBody>
      </p:sp>
    </p:spTree>
    <p:extLst>
      <p:ext uri="{BB962C8B-B14F-4D97-AF65-F5344CB8AC3E}">
        <p14:creationId xmlns:p14="http://schemas.microsoft.com/office/powerpoint/2010/main" val="17238155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95</Words>
  <Application>Microsoft Office PowerPoint</Application>
  <PresentationFormat>Widescreen</PresentationFormat>
  <Paragraphs>14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Let's Talk Turkey: Inflation and the Cost of Thanksgiving Dinner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Ruth Cookson</dc:creator>
  <cp:lastModifiedBy>Ruth Cookson</cp:lastModifiedBy>
  <cp:revision>1</cp:revision>
  <dcterms:created xsi:type="dcterms:W3CDTF">2025-11-24T18:59:16Z</dcterms:created>
  <dcterms:modified xsi:type="dcterms:W3CDTF">2025-11-24T19:48:58Z</dcterms:modified>
</cp:coreProperties>
</file>