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72"/>
  </p:notesMasterIdLst>
  <p:sldIdLst>
    <p:sldId id="256" r:id="rId2"/>
    <p:sldId id="294" r:id="rId3"/>
    <p:sldId id="257" r:id="rId4"/>
    <p:sldId id="265" r:id="rId5"/>
    <p:sldId id="325" r:id="rId6"/>
    <p:sldId id="258" r:id="rId7"/>
    <p:sldId id="261" r:id="rId8"/>
    <p:sldId id="266" r:id="rId9"/>
    <p:sldId id="267" r:id="rId10"/>
    <p:sldId id="268" r:id="rId11"/>
    <p:sldId id="269" r:id="rId12"/>
    <p:sldId id="270" r:id="rId13"/>
    <p:sldId id="301" r:id="rId14"/>
    <p:sldId id="310" r:id="rId15"/>
    <p:sldId id="302" r:id="rId16"/>
    <p:sldId id="339" r:id="rId17"/>
    <p:sldId id="303" r:id="rId18"/>
    <p:sldId id="333" r:id="rId19"/>
    <p:sldId id="272" r:id="rId20"/>
    <p:sldId id="273" r:id="rId21"/>
    <p:sldId id="274" r:id="rId22"/>
    <p:sldId id="275" r:id="rId23"/>
    <p:sldId id="276" r:id="rId24"/>
    <p:sldId id="277" r:id="rId25"/>
    <p:sldId id="278" r:id="rId26"/>
    <p:sldId id="311" r:id="rId27"/>
    <p:sldId id="279" r:id="rId28"/>
    <p:sldId id="306" r:id="rId29"/>
    <p:sldId id="280" r:id="rId30"/>
    <p:sldId id="334"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305" r:id="rId44"/>
    <p:sldId id="336" r:id="rId45"/>
    <p:sldId id="299" r:id="rId46"/>
    <p:sldId id="317" r:id="rId47"/>
    <p:sldId id="316" r:id="rId48"/>
    <p:sldId id="318" r:id="rId49"/>
    <p:sldId id="308" r:id="rId50"/>
    <p:sldId id="313" r:id="rId51"/>
    <p:sldId id="314" r:id="rId52"/>
    <p:sldId id="297" r:id="rId53"/>
    <p:sldId id="320" r:id="rId54"/>
    <p:sldId id="335" r:id="rId55"/>
    <p:sldId id="321" r:id="rId56"/>
    <p:sldId id="323" r:id="rId57"/>
    <p:sldId id="324" r:id="rId58"/>
    <p:sldId id="319" r:id="rId59"/>
    <p:sldId id="322" r:id="rId60"/>
    <p:sldId id="312" r:id="rId61"/>
    <p:sldId id="304" r:id="rId62"/>
    <p:sldId id="337" r:id="rId63"/>
    <p:sldId id="327" r:id="rId64"/>
    <p:sldId id="328" r:id="rId65"/>
    <p:sldId id="330" r:id="rId66"/>
    <p:sldId id="331" r:id="rId67"/>
    <p:sldId id="307" r:id="rId68"/>
    <p:sldId id="338" r:id="rId69"/>
    <p:sldId id="326" r:id="rId70"/>
    <p:sldId id="329" r:id="rId71"/>
  </p:sldIdLst>
  <p:sldSz cx="9144000" cy="5143500" type="screen16x9"/>
  <p:notesSz cx="6858000" cy="9144000"/>
  <p:embeddedFontLst>
    <p:embeddedFont>
      <p:font typeface="Montserrat" panose="00000500000000000000" pitchFamily="2"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1397ED-793B-406B-88B5-6CDB6095E881}" v="62" dt="2023-04-24T21:55:17.7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226" autoAdjust="0"/>
  </p:normalViewPr>
  <p:slideViewPr>
    <p:cSldViewPr snapToGrid="0">
      <p:cViewPr varScale="1">
        <p:scale>
          <a:sx n="108" d="100"/>
          <a:sy n="108" d="100"/>
        </p:scale>
        <p:origin x="173"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2.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1.fntdata"/><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eder, Timothy" userId="52a4ebcb-4bfd-481f-878b-75896b4f2347" providerId="ADAL" clId="{A91397ED-793B-406B-88B5-6CDB6095E881}"/>
    <pc:docChg chg="undo custSel addSld delSld modSld sldOrd modMainMaster">
      <pc:chgData name="Reeder, Timothy" userId="52a4ebcb-4bfd-481f-878b-75896b4f2347" providerId="ADAL" clId="{A91397ED-793B-406B-88B5-6CDB6095E881}" dt="2023-04-24T21:58:07.918" v="8080" actId="20577"/>
      <pc:docMkLst>
        <pc:docMk/>
      </pc:docMkLst>
      <pc:sldChg chg="modSp mod setBg">
        <pc:chgData name="Reeder, Timothy" userId="52a4ebcb-4bfd-481f-878b-75896b4f2347" providerId="ADAL" clId="{A91397ED-793B-406B-88B5-6CDB6095E881}" dt="2023-04-24T21:31:40.986" v="7782" actId="27636"/>
        <pc:sldMkLst>
          <pc:docMk/>
          <pc:sldMk cId="0" sldId="256"/>
        </pc:sldMkLst>
        <pc:spChg chg="mod">
          <ac:chgData name="Reeder, Timothy" userId="52a4ebcb-4bfd-481f-878b-75896b4f2347" providerId="ADAL" clId="{A91397ED-793B-406B-88B5-6CDB6095E881}" dt="2023-04-24T16:48:58.592" v="1209" actId="1076"/>
          <ac:spMkLst>
            <pc:docMk/>
            <pc:sldMk cId="0" sldId="256"/>
            <ac:spMk id="54" creationId="{00000000-0000-0000-0000-000000000000}"/>
          </ac:spMkLst>
        </pc:spChg>
        <pc:spChg chg="mod">
          <ac:chgData name="Reeder, Timothy" userId="52a4ebcb-4bfd-481f-878b-75896b4f2347" providerId="ADAL" clId="{A91397ED-793B-406B-88B5-6CDB6095E881}" dt="2023-04-24T21:31:40.986" v="7782" actId="27636"/>
          <ac:spMkLst>
            <pc:docMk/>
            <pc:sldMk cId="0" sldId="256"/>
            <ac:spMk id="55" creationId="{00000000-0000-0000-0000-000000000000}"/>
          </ac:spMkLst>
        </pc:spChg>
      </pc:sldChg>
      <pc:sldChg chg="modSp mod setBg modNotes">
        <pc:chgData name="Reeder, Timothy" userId="52a4ebcb-4bfd-481f-878b-75896b4f2347" providerId="ADAL" clId="{A91397ED-793B-406B-88B5-6CDB6095E881}" dt="2023-04-24T19:04:08.823" v="4205" actId="20577"/>
        <pc:sldMkLst>
          <pc:docMk/>
          <pc:sldMk cId="0" sldId="257"/>
        </pc:sldMkLst>
        <pc:spChg chg="mod">
          <ac:chgData name="Reeder, Timothy" userId="52a4ebcb-4bfd-481f-878b-75896b4f2347" providerId="ADAL" clId="{A91397ED-793B-406B-88B5-6CDB6095E881}" dt="2023-04-24T16:49:34.678" v="1211" actId="2711"/>
          <ac:spMkLst>
            <pc:docMk/>
            <pc:sldMk cId="0" sldId="257"/>
            <ac:spMk id="60" creationId="{00000000-0000-0000-0000-000000000000}"/>
          </ac:spMkLst>
        </pc:spChg>
        <pc:spChg chg="mod">
          <ac:chgData name="Reeder, Timothy" userId="52a4ebcb-4bfd-481f-878b-75896b4f2347" providerId="ADAL" clId="{A91397ED-793B-406B-88B5-6CDB6095E881}" dt="2023-04-24T19:04:08.823" v="4205" actId="20577"/>
          <ac:spMkLst>
            <pc:docMk/>
            <pc:sldMk cId="0" sldId="257"/>
            <ac:spMk id="61" creationId="{00000000-0000-0000-0000-000000000000}"/>
          </ac:spMkLst>
        </pc:spChg>
      </pc:sldChg>
      <pc:sldChg chg="modSp mod setBg modNotes">
        <pc:chgData name="Reeder, Timothy" userId="52a4ebcb-4bfd-481f-878b-75896b4f2347" providerId="ADAL" clId="{A91397ED-793B-406B-88B5-6CDB6095E881}" dt="2023-04-24T21:13:03.992" v="7390" actId="20577"/>
        <pc:sldMkLst>
          <pc:docMk/>
          <pc:sldMk cId="0" sldId="258"/>
        </pc:sldMkLst>
        <pc:spChg chg="mod">
          <ac:chgData name="Reeder, Timothy" userId="52a4ebcb-4bfd-481f-878b-75896b4f2347" providerId="ADAL" clId="{A91397ED-793B-406B-88B5-6CDB6095E881}" dt="2023-04-24T16:50:00.555" v="1213" actId="2711"/>
          <ac:spMkLst>
            <pc:docMk/>
            <pc:sldMk cId="0" sldId="258"/>
            <ac:spMk id="66" creationId="{00000000-0000-0000-0000-000000000000}"/>
          </ac:spMkLst>
        </pc:spChg>
        <pc:spChg chg="mod">
          <ac:chgData name="Reeder, Timothy" userId="52a4ebcb-4bfd-481f-878b-75896b4f2347" providerId="ADAL" clId="{A91397ED-793B-406B-88B5-6CDB6095E881}" dt="2023-04-24T21:13:03.992" v="7390" actId="20577"/>
          <ac:spMkLst>
            <pc:docMk/>
            <pc:sldMk cId="0" sldId="258"/>
            <ac:spMk id="67" creationId="{00000000-0000-0000-0000-000000000000}"/>
          </ac:spMkLst>
        </pc:spChg>
        <pc:spChg chg="mod">
          <ac:chgData name="Reeder, Timothy" userId="52a4ebcb-4bfd-481f-878b-75896b4f2347" providerId="ADAL" clId="{A91397ED-793B-406B-88B5-6CDB6095E881}" dt="2023-04-24T16:50:10.322" v="1214" actId="2711"/>
          <ac:spMkLst>
            <pc:docMk/>
            <pc:sldMk cId="0" sldId="258"/>
            <ac:spMk id="69" creationId="{00000000-0000-0000-0000-000000000000}"/>
          </ac:spMkLst>
        </pc:spChg>
      </pc:sldChg>
      <pc:sldChg chg="modSp del modNotes">
        <pc:chgData name="Reeder, Timothy" userId="52a4ebcb-4bfd-481f-878b-75896b4f2347" providerId="ADAL" clId="{A91397ED-793B-406B-88B5-6CDB6095E881}" dt="2023-04-24T21:10:07.718" v="7245" actId="47"/>
        <pc:sldMkLst>
          <pc:docMk/>
          <pc:sldMk cId="0" sldId="259"/>
        </pc:sldMkLst>
        <pc:spChg chg="mod">
          <ac:chgData name="Reeder, Timothy" userId="52a4ebcb-4bfd-481f-878b-75896b4f2347" providerId="ADAL" clId="{A91397ED-793B-406B-88B5-6CDB6095E881}" dt="2023-04-24T15:38:01.914" v="217"/>
          <ac:spMkLst>
            <pc:docMk/>
            <pc:sldMk cId="0" sldId="259"/>
            <ac:spMk id="74" creationId="{00000000-0000-0000-0000-000000000000}"/>
          </ac:spMkLst>
        </pc:spChg>
      </pc:sldChg>
      <pc:sldChg chg="modSp del modNotes">
        <pc:chgData name="Reeder, Timothy" userId="52a4ebcb-4bfd-481f-878b-75896b4f2347" providerId="ADAL" clId="{A91397ED-793B-406B-88B5-6CDB6095E881}" dt="2023-04-24T21:10:11.340" v="7246" actId="47"/>
        <pc:sldMkLst>
          <pc:docMk/>
          <pc:sldMk cId="0" sldId="260"/>
        </pc:sldMkLst>
        <pc:spChg chg="mod">
          <ac:chgData name="Reeder, Timothy" userId="52a4ebcb-4bfd-481f-878b-75896b4f2347" providerId="ADAL" clId="{A91397ED-793B-406B-88B5-6CDB6095E881}" dt="2023-04-24T15:38:01.914" v="217"/>
          <ac:spMkLst>
            <pc:docMk/>
            <pc:sldMk cId="0" sldId="260"/>
            <ac:spMk id="80" creationId="{00000000-0000-0000-0000-000000000000}"/>
          </ac:spMkLst>
        </pc:spChg>
        <pc:spChg chg="mod">
          <ac:chgData name="Reeder, Timothy" userId="52a4ebcb-4bfd-481f-878b-75896b4f2347" providerId="ADAL" clId="{A91397ED-793B-406B-88B5-6CDB6095E881}" dt="2023-04-24T15:38:01.914" v="217"/>
          <ac:spMkLst>
            <pc:docMk/>
            <pc:sldMk cId="0" sldId="260"/>
            <ac:spMk id="81" creationId="{00000000-0000-0000-0000-000000000000}"/>
          </ac:spMkLst>
        </pc:spChg>
      </pc:sldChg>
      <pc:sldChg chg="delSp modSp mod modNotes">
        <pc:chgData name="Reeder, Timothy" userId="52a4ebcb-4bfd-481f-878b-75896b4f2347" providerId="ADAL" clId="{A91397ED-793B-406B-88B5-6CDB6095E881}" dt="2023-04-24T21:10:18.434" v="7248" actId="478"/>
        <pc:sldMkLst>
          <pc:docMk/>
          <pc:sldMk cId="0" sldId="261"/>
        </pc:sldMkLst>
        <pc:spChg chg="del mod">
          <ac:chgData name="Reeder, Timothy" userId="52a4ebcb-4bfd-481f-878b-75896b4f2347" providerId="ADAL" clId="{A91397ED-793B-406B-88B5-6CDB6095E881}" dt="2023-04-24T21:10:14.525" v="7247" actId="478"/>
          <ac:spMkLst>
            <pc:docMk/>
            <pc:sldMk cId="0" sldId="261"/>
            <ac:spMk id="87" creationId="{00000000-0000-0000-0000-000000000000}"/>
          </ac:spMkLst>
        </pc:spChg>
        <pc:spChg chg="del mod">
          <ac:chgData name="Reeder, Timothy" userId="52a4ebcb-4bfd-481f-878b-75896b4f2347" providerId="ADAL" clId="{A91397ED-793B-406B-88B5-6CDB6095E881}" dt="2023-04-24T21:10:18.434" v="7248" actId="478"/>
          <ac:spMkLst>
            <pc:docMk/>
            <pc:sldMk cId="0" sldId="261"/>
            <ac:spMk id="88" creationId="{00000000-0000-0000-0000-000000000000}"/>
          </ac:spMkLst>
        </pc:spChg>
      </pc:sldChg>
      <pc:sldChg chg="modSp del mod">
        <pc:chgData name="Reeder, Timothy" userId="52a4ebcb-4bfd-481f-878b-75896b4f2347" providerId="ADAL" clId="{A91397ED-793B-406B-88B5-6CDB6095E881}" dt="2023-04-24T21:10:27.620" v="7249" actId="47"/>
        <pc:sldMkLst>
          <pc:docMk/>
          <pc:sldMk cId="0" sldId="262"/>
        </pc:sldMkLst>
        <pc:spChg chg="mod">
          <ac:chgData name="Reeder, Timothy" userId="52a4ebcb-4bfd-481f-878b-75896b4f2347" providerId="ADAL" clId="{A91397ED-793B-406B-88B5-6CDB6095E881}" dt="2023-04-24T15:38:01.914" v="217"/>
          <ac:spMkLst>
            <pc:docMk/>
            <pc:sldMk cId="0" sldId="262"/>
            <ac:spMk id="94" creationId="{00000000-0000-0000-0000-000000000000}"/>
          </ac:spMkLst>
        </pc:spChg>
        <pc:spChg chg="mod">
          <ac:chgData name="Reeder, Timothy" userId="52a4ebcb-4bfd-481f-878b-75896b4f2347" providerId="ADAL" clId="{A91397ED-793B-406B-88B5-6CDB6095E881}" dt="2023-04-24T03:34:53.984" v="120" actId="27636"/>
          <ac:spMkLst>
            <pc:docMk/>
            <pc:sldMk cId="0" sldId="262"/>
            <ac:spMk id="95" creationId="{00000000-0000-0000-0000-000000000000}"/>
          </ac:spMkLst>
        </pc:spChg>
      </pc:sldChg>
      <pc:sldChg chg="modSp del modNotes">
        <pc:chgData name="Reeder, Timothy" userId="52a4ebcb-4bfd-481f-878b-75896b4f2347" providerId="ADAL" clId="{A91397ED-793B-406B-88B5-6CDB6095E881}" dt="2023-04-24T21:10:41.357" v="7250" actId="47"/>
        <pc:sldMkLst>
          <pc:docMk/>
          <pc:sldMk cId="0" sldId="263"/>
        </pc:sldMkLst>
        <pc:spChg chg="mod">
          <ac:chgData name="Reeder, Timothy" userId="52a4ebcb-4bfd-481f-878b-75896b4f2347" providerId="ADAL" clId="{A91397ED-793B-406B-88B5-6CDB6095E881}" dt="2023-04-24T15:38:01.914" v="217"/>
          <ac:spMkLst>
            <pc:docMk/>
            <pc:sldMk cId="0" sldId="263"/>
            <ac:spMk id="100" creationId="{00000000-0000-0000-0000-000000000000}"/>
          </ac:spMkLst>
        </pc:spChg>
        <pc:spChg chg="mod">
          <ac:chgData name="Reeder, Timothy" userId="52a4ebcb-4bfd-481f-878b-75896b4f2347" providerId="ADAL" clId="{A91397ED-793B-406B-88B5-6CDB6095E881}" dt="2023-04-24T15:38:01.914" v="217"/>
          <ac:spMkLst>
            <pc:docMk/>
            <pc:sldMk cId="0" sldId="263"/>
            <ac:spMk id="101" creationId="{00000000-0000-0000-0000-000000000000}"/>
          </ac:spMkLst>
        </pc:spChg>
      </pc:sldChg>
      <pc:sldChg chg="modSp del modNotes">
        <pc:chgData name="Reeder, Timothy" userId="52a4ebcb-4bfd-481f-878b-75896b4f2347" providerId="ADAL" clId="{A91397ED-793B-406B-88B5-6CDB6095E881}" dt="2023-04-24T21:10:42.921" v="7251" actId="47"/>
        <pc:sldMkLst>
          <pc:docMk/>
          <pc:sldMk cId="0" sldId="264"/>
        </pc:sldMkLst>
        <pc:spChg chg="mod">
          <ac:chgData name="Reeder, Timothy" userId="52a4ebcb-4bfd-481f-878b-75896b4f2347" providerId="ADAL" clId="{A91397ED-793B-406B-88B5-6CDB6095E881}" dt="2023-04-24T15:38:01.914" v="217"/>
          <ac:spMkLst>
            <pc:docMk/>
            <pc:sldMk cId="0" sldId="264"/>
            <ac:spMk id="107" creationId="{00000000-0000-0000-0000-000000000000}"/>
          </ac:spMkLst>
        </pc:spChg>
        <pc:spChg chg="mod">
          <ac:chgData name="Reeder, Timothy" userId="52a4ebcb-4bfd-481f-878b-75896b4f2347" providerId="ADAL" clId="{A91397ED-793B-406B-88B5-6CDB6095E881}" dt="2023-04-24T15:38:01.914" v="217"/>
          <ac:spMkLst>
            <pc:docMk/>
            <pc:sldMk cId="0" sldId="264"/>
            <ac:spMk id="108" creationId="{00000000-0000-0000-0000-000000000000}"/>
          </ac:spMkLst>
        </pc:spChg>
      </pc:sldChg>
      <pc:sldChg chg="modSp mod ord setBg modAnim modNotes">
        <pc:chgData name="Reeder, Timothy" userId="52a4ebcb-4bfd-481f-878b-75896b4f2347" providerId="ADAL" clId="{A91397ED-793B-406B-88B5-6CDB6095E881}" dt="2023-04-24T21:55:17.792" v="8053" actId="20577"/>
        <pc:sldMkLst>
          <pc:docMk/>
          <pc:sldMk cId="0" sldId="265"/>
        </pc:sldMkLst>
        <pc:spChg chg="mod">
          <ac:chgData name="Reeder, Timothy" userId="52a4ebcb-4bfd-481f-878b-75896b4f2347" providerId="ADAL" clId="{A91397ED-793B-406B-88B5-6CDB6095E881}" dt="2023-04-24T16:48:27.085" v="1205" actId="2711"/>
          <ac:spMkLst>
            <pc:docMk/>
            <pc:sldMk cId="0" sldId="265"/>
            <ac:spMk id="113" creationId="{00000000-0000-0000-0000-000000000000}"/>
          </ac:spMkLst>
        </pc:spChg>
        <pc:spChg chg="mod">
          <ac:chgData name="Reeder, Timothy" userId="52a4ebcb-4bfd-481f-878b-75896b4f2347" providerId="ADAL" clId="{A91397ED-793B-406B-88B5-6CDB6095E881}" dt="2023-04-24T21:55:17.792" v="8053" actId="20577"/>
          <ac:spMkLst>
            <pc:docMk/>
            <pc:sldMk cId="0" sldId="265"/>
            <ac:spMk id="114" creationId="{00000000-0000-0000-0000-000000000000}"/>
          </ac:spMkLst>
        </pc:spChg>
        <pc:picChg chg="mod">
          <ac:chgData name="Reeder, Timothy" userId="52a4ebcb-4bfd-481f-878b-75896b4f2347" providerId="ADAL" clId="{A91397ED-793B-406B-88B5-6CDB6095E881}" dt="2023-04-24T21:54:52.949" v="8035" actId="1076"/>
          <ac:picMkLst>
            <pc:docMk/>
            <pc:sldMk cId="0" sldId="265"/>
            <ac:picMk id="115" creationId="{00000000-0000-0000-0000-000000000000}"/>
          </ac:picMkLst>
        </pc:picChg>
      </pc:sldChg>
      <pc:sldChg chg="modSp mod setBg modNotes">
        <pc:chgData name="Reeder, Timothy" userId="52a4ebcb-4bfd-481f-878b-75896b4f2347" providerId="ADAL" clId="{A91397ED-793B-406B-88B5-6CDB6095E881}" dt="2023-04-24T21:14:58.119" v="7406" actId="1076"/>
        <pc:sldMkLst>
          <pc:docMk/>
          <pc:sldMk cId="0" sldId="266"/>
        </pc:sldMkLst>
        <pc:spChg chg="mod">
          <ac:chgData name="Reeder, Timothy" userId="52a4ebcb-4bfd-481f-878b-75896b4f2347" providerId="ADAL" clId="{A91397ED-793B-406B-88B5-6CDB6095E881}" dt="2023-04-24T21:14:48.643" v="7402" actId="2711"/>
          <ac:spMkLst>
            <pc:docMk/>
            <pc:sldMk cId="0" sldId="266"/>
            <ac:spMk id="120" creationId="{00000000-0000-0000-0000-000000000000}"/>
          </ac:spMkLst>
        </pc:spChg>
        <pc:spChg chg="mod">
          <ac:chgData name="Reeder, Timothy" userId="52a4ebcb-4bfd-481f-878b-75896b4f2347" providerId="ADAL" clId="{A91397ED-793B-406B-88B5-6CDB6095E881}" dt="2023-04-24T21:14:38.253" v="7401" actId="2711"/>
          <ac:spMkLst>
            <pc:docMk/>
            <pc:sldMk cId="0" sldId="266"/>
            <ac:spMk id="121" creationId="{00000000-0000-0000-0000-000000000000}"/>
          </ac:spMkLst>
        </pc:spChg>
        <pc:spChg chg="mod">
          <ac:chgData name="Reeder, Timothy" userId="52a4ebcb-4bfd-481f-878b-75896b4f2347" providerId="ADAL" clId="{A91397ED-793B-406B-88B5-6CDB6095E881}" dt="2023-04-24T21:14:55.973" v="7405" actId="1076"/>
          <ac:spMkLst>
            <pc:docMk/>
            <pc:sldMk cId="0" sldId="266"/>
            <ac:spMk id="122" creationId="{00000000-0000-0000-0000-000000000000}"/>
          </ac:spMkLst>
        </pc:spChg>
        <pc:spChg chg="mod">
          <ac:chgData name="Reeder, Timothy" userId="52a4ebcb-4bfd-481f-878b-75896b4f2347" providerId="ADAL" clId="{A91397ED-793B-406B-88B5-6CDB6095E881}" dt="2023-04-24T21:14:54.051" v="7404" actId="1076"/>
          <ac:spMkLst>
            <pc:docMk/>
            <pc:sldMk cId="0" sldId="266"/>
            <ac:spMk id="123" creationId="{00000000-0000-0000-0000-000000000000}"/>
          </ac:spMkLst>
        </pc:spChg>
        <pc:spChg chg="mod">
          <ac:chgData name="Reeder, Timothy" userId="52a4ebcb-4bfd-481f-878b-75896b4f2347" providerId="ADAL" clId="{A91397ED-793B-406B-88B5-6CDB6095E881}" dt="2023-04-24T21:14:51.429" v="7403" actId="1076"/>
          <ac:spMkLst>
            <pc:docMk/>
            <pc:sldMk cId="0" sldId="266"/>
            <ac:spMk id="124" creationId="{00000000-0000-0000-0000-000000000000}"/>
          </ac:spMkLst>
        </pc:spChg>
        <pc:spChg chg="mod">
          <ac:chgData name="Reeder, Timothy" userId="52a4ebcb-4bfd-481f-878b-75896b4f2347" providerId="ADAL" clId="{A91397ED-793B-406B-88B5-6CDB6095E881}" dt="2023-04-24T21:14:58.119" v="7406" actId="1076"/>
          <ac:spMkLst>
            <pc:docMk/>
            <pc:sldMk cId="0" sldId="266"/>
            <ac:spMk id="125" creationId="{00000000-0000-0000-0000-000000000000}"/>
          </ac:spMkLst>
        </pc:spChg>
      </pc:sldChg>
      <pc:sldChg chg="modSp mod setBg modNotes">
        <pc:chgData name="Reeder, Timothy" userId="52a4ebcb-4bfd-481f-878b-75896b4f2347" providerId="ADAL" clId="{A91397ED-793B-406B-88B5-6CDB6095E881}" dt="2023-04-24T21:15:13.454" v="7408" actId="2711"/>
        <pc:sldMkLst>
          <pc:docMk/>
          <pc:sldMk cId="0" sldId="267"/>
        </pc:sldMkLst>
        <pc:spChg chg="mod">
          <ac:chgData name="Reeder, Timothy" userId="52a4ebcb-4bfd-481f-878b-75896b4f2347" providerId="ADAL" clId="{A91397ED-793B-406B-88B5-6CDB6095E881}" dt="2023-04-24T21:15:13.454" v="7408" actId="2711"/>
          <ac:spMkLst>
            <pc:docMk/>
            <pc:sldMk cId="0" sldId="267"/>
            <ac:spMk id="132" creationId="{00000000-0000-0000-0000-000000000000}"/>
          </ac:spMkLst>
        </pc:spChg>
        <pc:spChg chg="mod">
          <ac:chgData name="Reeder, Timothy" userId="52a4ebcb-4bfd-481f-878b-75896b4f2347" providerId="ADAL" clId="{A91397ED-793B-406B-88B5-6CDB6095E881}" dt="2023-04-24T21:15:06.969" v="7407" actId="2711"/>
          <ac:spMkLst>
            <pc:docMk/>
            <pc:sldMk cId="0" sldId="267"/>
            <ac:spMk id="133" creationId="{00000000-0000-0000-0000-000000000000}"/>
          </ac:spMkLst>
        </pc:spChg>
      </pc:sldChg>
      <pc:sldChg chg="delSp modSp mod setBg modNotes">
        <pc:chgData name="Reeder, Timothy" userId="52a4ebcb-4bfd-481f-878b-75896b4f2347" providerId="ADAL" clId="{A91397ED-793B-406B-88B5-6CDB6095E881}" dt="2023-04-24T17:37:01.298" v="1332" actId="478"/>
        <pc:sldMkLst>
          <pc:docMk/>
          <pc:sldMk cId="0" sldId="268"/>
        </pc:sldMkLst>
        <pc:spChg chg="mod">
          <ac:chgData name="Reeder, Timothy" userId="52a4ebcb-4bfd-481f-878b-75896b4f2347" providerId="ADAL" clId="{A91397ED-793B-406B-88B5-6CDB6095E881}" dt="2023-04-24T15:38:01.914" v="217"/>
          <ac:spMkLst>
            <pc:docMk/>
            <pc:sldMk cId="0" sldId="268"/>
            <ac:spMk id="141" creationId="{00000000-0000-0000-0000-000000000000}"/>
          </ac:spMkLst>
        </pc:spChg>
        <pc:spChg chg="del mod">
          <ac:chgData name="Reeder, Timothy" userId="52a4ebcb-4bfd-481f-878b-75896b4f2347" providerId="ADAL" clId="{A91397ED-793B-406B-88B5-6CDB6095E881}" dt="2023-04-24T17:37:01.298" v="1332" actId="478"/>
          <ac:spMkLst>
            <pc:docMk/>
            <pc:sldMk cId="0" sldId="268"/>
            <ac:spMk id="143" creationId="{00000000-0000-0000-0000-000000000000}"/>
          </ac:spMkLst>
        </pc:spChg>
      </pc:sldChg>
      <pc:sldChg chg="addSp delSp modSp mod setBg modNotes">
        <pc:chgData name="Reeder, Timothy" userId="52a4ebcb-4bfd-481f-878b-75896b4f2347" providerId="ADAL" clId="{A91397ED-793B-406B-88B5-6CDB6095E881}" dt="2023-04-24T17:37:09.479" v="1335" actId="478"/>
        <pc:sldMkLst>
          <pc:docMk/>
          <pc:sldMk cId="0" sldId="269"/>
        </pc:sldMkLst>
        <pc:spChg chg="mod">
          <ac:chgData name="Reeder, Timothy" userId="52a4ebcb-4bfd-481f-878b-75896b4f2347" providerId="ADAL" clId="{A91397ED-793B-406B-88B5-6CDB6095E881}" dt="2023-04-24T15:38:01.914" v="217"/>
          <ac:spMkLst>
            <pc:docMk/>
            <pc:sldMk cId="0" sldId="269"/>
            <ac:spMk id="151" creationId="{00000000-0000-0000-0000-000000000000}"/>
          </ac:spMkLst>
        </pc:spChg>
        <pc:spChg chg="del">
          <ac:chgData name="Reeder, Timothy" userId="52a4ebcb-4bfd-481f-878b-75896b4f2347" providerId="ADAL" clId="{A91397ED-793B-406B-88B5-6CDB6095E881}" dt="2023-04-24T17:37:09.479" v="1335" actId="478"/>
          <ac:spMkLst>
            <pc:docMk/>
            <pc:sldMk cId="0" sldId="269"/>
            <ac:spMk id="153" creationId="{00000000-0000-0000-0000-000000000000}"/>
          </ac:spMkLst>
        </pc:spChg>
        <pc:picChg chg="add del">
          <ac:chgData name="Reeder, Timothy" userId="52a4ebcb-4bfd-481f-878b-75896b4f2347" providerId="ADAL" clId="{A91397ED-793B-406B-88B5-6CDB6095E881}" dt="2023-04-24T17:37:07.595" v="1334" actId="478"/>
          <ac:picMkLst>
            <pc:docMk/>
            <pc:sldMk cId="0" sldId="269"/>
            <ac:picMk id="152" creationId="{00000000-0000-0000-0000-000000000000}"/>
          </ac:picMkLst>
        </pc:picChg>
      </pc:sldChg>
      <pc:sldChg chg="modSp setBg modNotes">
        <pc:chgData name="Reeder, Timothy" userId="52a4ebcb-4bfd-481f-878b-75896b4f2347" providerId="ADAL" clId="{A91397ED-793B-406B-88B5-6CDB6095E881}" dt="2023-04-24T15:38:18.749" v="219"/>
        <pc:sldMkLst>
          <pc:docMk/>
          <pc:sldMk cId="0" sldId="270"/>
        </pc:sldMkLst>
        <pc:spChg chg="mod">
          <ac:chgData name="Reeder, Timothy" userId="52a4ebcb-4bfd-481f-878b-75896b4f2347" providerId="ADAL" clId="{A91397ED-793B-406B-88B5-6CDB6095E881}" dt="2023-04-24T15:38:01.914" v="217"/>
          <ac:spMkLst>
            <pc:docMk/>
            <pc:sldMk cId="0" sldId="270"/>
            <ac:spMk id="159" creationId="{00000000-0000-0000-0000-000000000000}"/>
          </ac:spMkLst>
        </pc:spChg>
      </pc:sldChg>
      <pc:sldChg chg="modSp del mod ord setBg modNotes">
        <pc:chgData name="Reeder, Timothy" userId="52a4ebcb-4bfd-481f-878b-75896b4f2347" providerId="ADAL" clId="{A91397ED-793B-406B-88B5-6CDB6095E881}" dt="2023-04-24T21:16:20.607" v="7410" actId="47"/>
        <pc:sldMkLst>
          <pc:docMk/>
          <pc:sldMk cId="0" sldId="271"/>
        </pc:sldMkLst>
        <pc:spChg chg="mod">
          <ac:chgData name="Reeder, Timothy" userId="52a4ebcb-4bfd-481f-878b-75896b4f2347" providerId="ADAL" clId="{A91397ED-793B-406B-88B5-6CDB6095E881}" dt="2023-04-24T18:14:25.760" v="2966" actId="2711"/>
          <ac:spMkLst>
            <pc:docMk/>
            <pc:sldMk cId="0" sldId="271"/>
            <ac:spMk id="167" creationId="{00000000-0000-0000-0000-000000000000}"/>
          </ac:spMkLst>
        </pc:spChg>
      </pc:sldChg>
      <pc:sldChg chg="modSp mod setBg modNotes">
        <pc:chgData name="Reeder, Timothy" userId="52a4ebcb-4bfd-481f-878b-75896b4f2347" providerId="ADAL" clId="{A91397ED-793B-406B-88B5-6CDB6095E881}" dt="2023-04-24T18:15:51.715" v="2970" actId="2711"/>
        <pc:sldMkLst>
          <pc:docMk/>
          <pc:sldMk cId="0" sldId="272"/>
        </pc:sldMkLst>
        <pc:spChg chg="mod">
          <ac:chgData name="Reeder, Timothy" userId="52a4ebcb-4bfd-481f-878b-75896b4f2347" providerId="ADAL" clId="{A91397ED-793B-406B-88B5-6CDB6095E881}" dt="2023-04-24T18:15:39.170" v="2968" actId="2711"/>
          <ac:spMkLst>
            <pc:docMk/>
            <pc:sldMk cId="0" sldId="272"/>
            <ac:spMk id="173" creationId="{00000000-0000-0000-0000-000000000000}"/>
          </ac:spMkLst>
        </pc:spChg>
        <pc:spChg chg="mod">
          <ac:chgData name="Reeder, Timothy" userId="52a4ebcb-4bfd-481f-878b-75896b4f2347" providerId="ADAL" clId="{A91397ED-793B-406B-88B5-6CDB6095E881}" dt="2023-04-24T18:15:29.077" v="2967" actId="2711"/>
          <ac:spMkLst>
            <pc:docMk/>
            <pc:sldMk cId="0" sldId="272"/>
            <ac:spMk id="174" creationId="{00000000-0000-0000-0000-000000000000}"/>
          </ac:spMkLst>
        </pc:spChg>
        <pc:spChg chg="mod">
          <ac:chgData name="Reeder, Timothy" userId="52a4ebcb-4bfd-481f-878b-75896b4f2347" providerId="ADAL" clId="{A91397ED-793B-406B-88B5-6CDB6095E881}" dt="2023-04-24T18:15:51.715" v="2970" actId="2711"/>
          <ac:spMkLst>
            <pc:docMk/>
            <pc:sldMk cId="0" sldId="272"/>
            <ac:spMk id="175" creationId="{00000000-0000-0000-0000-000000000000}"/>
          </ac:spMkLst>
        </pc:spChg>
      </pc:sldChg>
      <pc:sldChg chg="modSp mod setBg modNotes">
        <pc:chgData name="Reeder, Timothy" userId="52a4ebcb-4bfd-481f-878b-75896b4f2347" providerId="ADAL" clId="{A91397ED-793B-406B-88B5-6CDB6095E881}" dt="2023-04-24T18:16:17.509" v="2972" actId="2711"/>
        <pc:sldMkLst>
          <pc:docMk/>
          <pc:sldMk cId="0" sldId="273"/>
        </pc:sldMkLst>
        <pc:spChg chg="mod">
          <ac:chgData name="Reeder, Timothy" userId="52a4ebcb-4bfd-481f-878b-75896b4f2347" providerId="ADAL" clId="{A91397ED-793B-406B-88B5-6CDB6095E881}" dt="2023-04-24T18:16:17.509" v="2972" actId="2711"/>
          <ac:spMkLst>
            <pc:docMk/>
            <pc:sldMk cId="0" sldId="273"/>
            <ac:spMk id="180" creationId="{00000000-0000-0000-0000-000000000000}"/>
          </ac:spMkLst>
        </pc:spChg>
        <pc:spChg chg="mod">
          <ac:chgData name="Reeder, Timothy" userId="52a4ebcb-4bfd-481f-878b-75896b4f2347" providerId="ADAL" clId="{A91397ED-793B-406B-88B5-6CDB6095E881}" dt="2023-04-24T18:16:06.456" v="2971" actId="2711"/>
          <ac:spMkLst>
            <pc:docMk/>
            <pc:sldMk cId="0" sldId="273"/>
            <ac:spMk id="181" creationId="{00000000-0000-0000-0000-000000000000}"/>
          </ac:spMkLst>
        </pc:spChg>
      </pc:sldChg>
      <pc:sldChg chg="modSp mod setBg modNotes">
        <pc:chgData name="Reeder, Timothy" userId="52a4ebcb-4bfd-481f-878b-75896b4f2347" providerId="ADAL" clId="{A91397ED-793B-406B-88B5-6CDB6095E881}" dt="2023-04-24T18:16:40.717" v="2974" actId="2711"/>
        <pc:sldMkLst>
          <pc:docMk/>
          <pc:sldMk cId="0" sldId="274"/>
        </pc:sldMkLst>
        <pc:spChg chg="mod">
          <ac:chgData name="Reeder, Timothy" userId="52a4ebcb-4bfd-481f-878b-75896b4f2347" providerId="ADAL" clId="{A91397ED-793B-406B-88B5-6CDB6095E881}" dt="2023-04-24T18:16:40.717" v="2974" actId="2711"/>
          <ac:spMkLst>
            <pc:docMk/>
            <pc:sldMk cId="0" sldId="274"/>
            <ac:spMk id="191" creationId="{00000000-0000-0000-0000-000000000000}"/>
          </ac:spMkLst>
        </pc:spChg>
        <pc:spChg chg="mod">
          <ac:chgData name="Reeder, Timothy" userId="52a4ebcb-4bfd-481f-878b-75896b4f2347" providerId="ADAL" clId="{A91397ED-793B-406B-88B5-6CDB6095E881}" dt="2023-04-24T18:16:33.712" v="2973" actId="2711"/>
          <ac:spMkLst>
            <pc:docMk/>
            <pc:sldMk cId="0" sldId="274"/>
            <ac:spMk id="192" creationId="{00000000-0000-0000-0000-000000000000}"/>
          </ac:spMkLst>
        </pc:spChg>
      </pc:sldChg>
      <pc:sldChg chg="modSp setBg modNotes">
        <pc:chgData name="Reeder, Timothy" userId="52a4ebcb-4bfd-481f-878b-75896b4f2347" providerId="ADAL" clId="{A91397ED-793B-406B-88B5-6CDB6095E881}" dt="2023-04-24T15:38:18.749" v="219"/>
        <pc:sldMkLst>
          <pc:docMk/>
          <pc:sldMk cId="0" sldId="275"/>
        </pc:sldMkLst>
        <pc:spChg chg="mod">
          <ac:chgData name="Reeder, Timothy" userId="52a4ebcb-4bfd-481f-878b-75896b4f2347" providerId="ADAL" clId="{A91397ED-793B-406B-88B5-6CDB6095E881}" dt="2023-04-24T15:38:01.914" v="217"/>
          <ac:spMkLst>
            <pc:docMk/>
            <pc:sldMk cId="0" sldId="275"/>
            <ac:spMk id="199" creationId="{00000000-0000-0000-0000-000000000000}"/>
          </ac:spMkLst>
        </pc:spChg>
      </pc:sldChg>
      <pc:sldChg chg="modSp setBg modNotes">
        <pc:chgData name="Reeder, Timothy" userId="52a4ebcb-4bfd-481f-878b-75896b4f2347" providerId="ADAL" clId="{A91397ED-793B-406B-88B5-6CDB6095E881}" dt="2023-04-24T15:38:18.749" v="219"/>
        <pc:sldMkLst>
          <pc:docMk/>
          <pc:sldMk cId="0" sldId="276"/>
        </pc:sldMkLst>
        <pc:spChg chg="mod">
          <ac:chgData name="Reeder, Timothy" userId="52a4ebcb-4bfd-481f-878b-75896b4f2347" providerId="ADAL" clId="{A91397ED-793B-406B-88B5-6CDB6095E881}" dt="2023-04-24T15:38:01.914" v="217"/>
          <ac:spMkLst>
            <pc:docMk/>
            <pc:sldMk cId="0" sldId="276"/>
            <ac:spMk id="210" creationId="{00000000-0000-0000-0000-000000000000}"/>
          </ac:spMkLst>
        </pc:spChg>
      </pc:sldChg>
      <pc:sldChg chg="modSp setBg modNotes">
        <pc:chgData name="Reeder, Timothy" userId="52a4ebcb-4bfd-481f-878b-75896b4f2347" providerId="ADAL" clId="{A91397ED-793B-406B-88B5-6CDB6095E881}" dt="2023-04-24T15:38:18.749" v="219"/>
        <pc:sldMkLst>
          <pc:docMk/>
          <pc:sldMk cId="0" sldId="277"/>
        </pc:sldMkLst>
        <pc:spChg chg="mod">
          <ac:chgData name="Reeder, Timothy" userId="52a4ebcb-4bfd-481f-878b-75896b4f2347" providerId="ADAL" clId="{A91397ED-793B-406B-88B5-6CDB6095E881}" dt="2023-04-24T15:38:01.914" v="217"/>
          <ac:spMkLst>
            <pc:docMk/>
            <pc:sldMk cId="0" sldId="277"/>
            <ac:spMk id="218" creationId="{00000000-0000-0000-0000-000000000000}"/>
          </ac:spMkLst>
        </pc:spChg>
      </pc:sldChg>
      <pc:sldChg chg="modSp setBg modNotes">
        <pc:chgData name="Reeder, Timothy" userId="52a4ebcb-4bfd-481f-878b-75896b4f2347" providerId="ADAL" clId="{A91397ED-793B-406B-88B5-6CDB6095E881}" dt="2023-04-24T15:38:18.749" v="219"/>
        <pc:sldMkLst>
          <pc:docMk/>
          <pc:sldMk cId="0" sldId="278"/>
        </pc:sldMkLst>
        <pc:spChg chg="mod">
          <ac:chgData name="Reeder, Timothy" userId="52a4ebcb-4bfd-481f-878b-75896b4f2347" providerId="ADAL" clId="{A91397ED-793B-406B-88B5-6CDB6095E881}" dt="2023-04-24T15:38:01.914" v="217"/>
          <ac:spMkLst>
            <pc:docMk/>
            <pc:sldMk cId="0" sldId="278"/>
            <ac:spMk id="226" creationId="{00000000-0000-0000-0000-000000000000}"/>
          </ac:spMkLst>
        </pc:spChg>
      </pc:sldChg>
      <pc:sldChg chg="modSp setBg modNotes">
        <pc:chgData name="Reeder, Timothy" userId="52a4ebcb-4bfd-481f-878b-75896b4f2347" providerId="ADAL" clId="{A91397ED-793B-406B-88B5-6CDB6095E881}" dt="2023-04-24T15:38:18.749" v="219"/>
        <pc:sldMkLst>
          <pc:docMk/>
          <pc:sldMk cId="0" sldId="279"/>
        </pc:sldMkLst>
        <pc:spChg chg="mod">
          <ac:chgData name="Reeder, Timothy" userId="52a4ebcb-4bfd-481f-878b-75896b4f2347" providerId="ADAL" clId="{A91397ED-793B-406B-88B5-6CDB6095E881}" dt="2023-04-24T15:38:01.914" v="217"/>
          <ac:spMkLst>
            <pc:docMk/>
            <pc:sldMk cId="0" sldId="279"/>
            <ac:spMk id="233" creationId="{00000000-0000-0000-0000-000000000000}"/>
          </ac:spMkLst>
        </pc:spChg>
      </pc:sldChg>
      <pc:sldChg chg="modSp mod setBg modNotes">
        <pc:chgData name="Reeder, Timothy" userId="52a4ebcb-4bfd-481f-878b-75896b4f2347" providerId="ADAL" clId="{A91397ED-793B-406B-88B5-6CDB6095E881}" dt="2023-04-24T15:40:19.841" v="230" actId="14100"/>
        <pc:sldMkLst>
          <pc:docMk/>
          <pc:sldMk cId="0" sldId="280"/>
        </pc:sldMkLst>
        <pc:spChg chg="mod">
          <ac:chgData name="Reeder, Timothy" userId="52a4ebcb-4bfd-481f-878b-75896b4f2347" providerId="ADAL" clId="{A91397ED-793B-406B-88B5-6CDB6095E881}" dt="2023-04-24T15:40:19.841" v="230" actId="14100"/>
          <ac:spMkLst>
            <pc:docMk/>
            <pc:sldMk cId="0" sldId="280"/>
            <ac:spMk id="240" creationId="{00000000-0000-0000-0000-000000000000}"/>
          </ac:spMkLst>
        </pc:spChg>
      </pc:sldChg>
      <pc:sldChg chg="modSp setBg modNotes">
        <pc:chgData name="Reeder, Timothy" userId="52a4ebcb-4bfd-481f-878b-75896b4f2347" providerId="ADAL" clId="{A91397ED-793B-406B-88B5-6CDB6095E881}" dt="2023-04-24T15:38:18.749" v="219"/>
        <pc:sldMkLst>
          <pc:docMk/>
          <pc:sldMk cId="0" sldId="281"/>
        </pc:sldMkLst>
        <pc:spChg chg="mod">
          <ac:chgData name="Reeder, Timothy" userId="52a4ebcb-4bfd-481f-878b-75896b4f2347" providerId="ADAL" clId="{A91397ED-793B-406B-88B5-6CDB6095E881}" dt="2023-04-24T15:38:01.914" v="217"/>
          <ac:spMkLst>
            <pc:docMk/>
            <pc:sldMk cId="0" sldId="281"/>
            <ac:spMk id="247" creationId="{00000000-0000-0000-0000-000000000000}"/>
          </ac:spMkLst>
        </pc:spChg>
      </pc:sldChg>
      <pc:sldChg chg="modSp setBg modNotes">
        <pc:chgData name="Reeder, Timothy" userId="52a4ebcb-4bfd-481f-878b-75896b4f2347" providerId="ADAL" clId="{A91397ED-793B-406B-88B5-6CDB6095E881}" dt="2023-04-24T15:38:18.749" v="219"/>
        <pc:sldMkLst>
          <pc:docMk/>
          <pc:sldMk cId="0" sldId="282"/>
        </pc:sldMkLst>
        <pc:spChg chg="mod">
          <ac:chgData name="Reeder, Timothy" userId="52a4ebcb-4bfd-481f-878b-75896b4f2347" providerId="ADAL" clId="{A91397ED-793B-406B-88B5-6CDB6095E881}" dt="2023-04-24T15:38:01.914" v="217"/>
          <ac:spMkLst>
            <pc:docMk/>
            <pc:sldMk cId="0" sldId="282"/>
            <ac:spMk id="255" creationId="{00000000-0000-0000-0000-000000000000}"/>
          </ac:spMkLst>
        </pc:spChg>
      </pc:sldChg>
      <pc:sldChg chg="modSp setBg modNotes">
        <pc:chgData name="Reeder, Timothy" userId="52a4ebcb-4bfd-481f-878b-75896b4f2347" providerId="ADAL" clId="{A91397ED-793B-406B-88B5-6CDB6095E881}" dt="2023-04-24T15:38:18.749" v="219"/>
        <pc:sldMkLst>
          <pc:docMk/>
          <pc:sldMk cId="0" sldId="283"/>
        </pc:sldMkLst>
        <pc:spChg chg="mod">
          <ac:chgData name="Reeder, Timothy" userId="52a4ebcb-4bfd-481f-878b-75896b4f2347" providerId="ADAL" clId="{A91397ED-793B-406B-88B5-6CDB6095E881}" dt="2023-04-24T15:38:01.914" v="217"/>
          <ac:spMkLst>
            <pc:docMk/>
            <pc:sldMk cId="0" sldId="283"/>
            <ac:spMk id="268" creationId="{00000000-0000-0000-0000-000000000000}"/>
          </ac:spMkLst>
        </pc:spChg>
      </pc:sldChg>
      <pc:sldChg chg="modSp setBg modNotes">
        <pc:chgData name="Reeder, Timothy" userId="52a4ebcb-4bfd-481f-878b-75896b4f2347" providerId="ADAL" clId="{A91397ED-793B-406B-88B5-6CDB6095E881}" dt="2023-04-24T15:38:18.749" v="219"/>
        <pc:sldMkLst>
          <pc:docMk/>
          <pc:sldMk cId="0" sldId="284"/>
        </pc:sldMkLst>
        <pc:spChg chg="mod">
          <ac:chgData name="Reeder, Timothy" userId="52a4ebcb-4bfd-481f-878b-75896b4f2347" providerId="ADAL" clId="{A91397ED-793B-406B-88B5-6CDB6095E881}" dt="2023-04-24T15:38:01.914" v="217"/>
          <ac:spMkLst>
            <pc:docMk/>
            <pc:sldMk cId="0" sldId="284"/>
            <ac:spMk id="276" creationId="{00000000-0000-0000-0000-000000000000}"/>
          </ac:spMkLst>
        </pc:spChg>
      </pc:sldChg>
      <pc:sldChg chg="modSp setBg modNotes">
        <pc:chgData name="Reeder, Timothy" userId="52a4ebcb-4bfd-481f-878b-75896b4f2347" providerId="ADAL" clId="{A91397ED-793B-406B-88B5-6CDB6095E881}" dt="2023-04-24T15:38:18.749" v="219"/>
        <pc:sldMkLst>
          <pc:docMk/>
          <pc:sldMk cId="0" sldId="285"/>
        </pc:sldMkLst>
        <pc:spChg chg="mod">
          <ac:chgData name="Reeder, Timothy" userId="52a4ebcb-4bfd-481f-878b-75896b4f2347" providerId="ADAL" clId="{A91397ED-793B-406B-88B5-6CDB6095E881}" dt="2023-04-24T15:38:01.914" v="217"/>
          <ac:spMkLst>
            <pc:docMk/>
            <pc:sldMk cId="0" sldId="285"/>
            <ac:spMk id="284" creationId="{00000000-0000-0000-0000-000000000000}"/>
          </ac:spMkLst>
        </pc:spChg>
      </pc:sldChg>
      <pc:sldChg chg="modSp setBg modNotes">
        <pc:chgData name="Reeder, Timothy" userId="52a4ebcb-4bfd-481f-878b-75896b4f2347" providerId="ADAL" clId="{A91397ED-793B-406B-88B5-6CDB6095E881}" dt="2023-04-24T15:38:18.749" v="219"/>
        <pc:sldMkLst>
          <pc:docMk/>
          <pc:sldMk cId="0" sldId="286"/>
        </pc:sldMkLst>
        <pc:spChg chg="mod">
          <ac:chgData name="Reeder, Timothy" userId="52a4ebcb-4bfd-481f-878b-75896b4f2347" providerId="ADAL" clId="{A91397ED-793B-406B-88B5-6CDB6095E881}" dt="2023-04-24T15:38:01.914" v="217"/>
          <ac:spMkLst>
            <pc:docMk/>
            <pc:sldMk cId="0" sldId="286"/>
            <ac:spMk id="292" creationId="{00000000-0000-0000-0000-000000000000}"/>
          </ac:spMkLst>
        </pc:spChg>
      </pc:sldChg>
      <pc:sldChg chg="modSp setBg modNotes">
        <pc:chgData name="Reeder, Timothy" userId="52a4ebcb-4bfd-481f-878b-75896b4f2347" providerId="ADAL" clId="{A91397ED-793B-406B-88B5-6CDB6095E881}" dt="2023-04-24T15:38:18.749" v="219"/>
        <pc:sldMkLst>
          <pc:docMk/>
          <pc:sldMk cId="0" sldId="287"/>
        </pc:sldMkLst>
        <pc:spChg chg="mod">
          <ac:chgData name="Reeder, Timothy" userId="52a4ebcb-4bfd-481f-878b-75896b4f2347" providerId="ADAL" clId="{A91397ED-793B-406B-88B5-6CDB6095E881}" dt="2023-04-24T15:38:01.914" v="217"/>
          <ac:spMkLst>
            <pc:docMk/>
            <pc:sldMk cId="0" sldId="287"/>
            <ac:spMk id="300" creationId="{00000000-0000-0000-0000-000000000000}"/>
          </ac:spMkLst>
        </pc:spChg>
      </pc:sldChg>
      <pc:sldChg chg="modSp mod setBg modNotes">
        <pc:chgData name="Reeder, Timothy" userId="52a4ebcb-4bfd-481f-878b-75896b4f2347" providerId="ADAL" clId="{A91397ED-793B-406B-88B5-6CDB6095E881}" dt="2023-04-24T21:17:06.300" v="7411" actId="14100"/>
        <pc:sldMkLst>
          <pc:docMk/>
          <pc:sldMk cId="0" sldId="288"/>
        </pc:sldMkLst>
        <pc:spChg chg="mod">
          <ac:chgData name="Reeder, Timothy" userId="52a4ebcb-4bfd-481f-878b-75896b4f2347" providerId="ADAL" clId="{A91397ED-793B-406B-88B5-6CDB6095E881}" dt="2023-04-24T15:38:01.914" v="217"/>
          <ac:spMkLst>
            <pc:docMk/>
            <pc:sldMk cId="0" sldId="288"/>
            <ac:spMk id="309" creationId="{00000000-0000-0000-0000-000000000000}"/>
          </ac:spMkLst>
        </pc:spChg>
        <pc:picChg chg="mod">
          <ac:chgData name="Reeder, Timothy" userId="52a4ebcb-4bfd-481f-878b-75896b4f2347" providerId="ADAL" clId="{A91397ED-793B-406B-88B5-6CDB6095E881}" dt="2023-04-24T21:17:06.300" v="7411" actId="14100"/>
          <ac:picMkLst>
            <pc:docMk/>
            <pc:sldMk cId="0" sldId="288"/>
            <ac:picMk id="307" creationId="{00000000-0000-0000-0000-000000000000}"/>
          </ac:picMkLst>
        </pc:picChg>
      </pc:sldChg>
      <pc:sldChg chg="modSp setBg modNotes">
        <pc:chgData name="Reeder, Timothy" userId="52a4ebcb-4bfd-481f-878b-75896b4f2347" providerId="ADAL" clId="{A91397ED-793B-406B-88B5-6CDB6095E881}" dt="2023-04-24T15:38:18.749" v="219"/>
        <pc:sldMkLst>
          <pc:docMk/>
          <pc:sldMk cId="0" sldId="289"/>
        </pc:sldMkLst>
        <pc:spChg chg="mod">
          <ac:chgData name="Reeder, Timothy" userId="52a4ebcb-4bfd-481f-878b-75896b4f2347" providerId="ADAL" clId="{A91397ED-793B-406B-88B5-6CDB6095E881}" dt="2023-04-24T15:38:01.914" v="217"/>
          <ac:spMkLst>
            <pc:docMk/>
            <pc:sldMk cId="0" sldId="289"/>
            <ac:spMk id="316" creationId="{00000000-0000-0000-0000-000000000000}"/>
          </ac:spMkLst>
        </pc:spChg>
      </pc:sldChg>
      <pc:sldChg chg="modSp setBg modNotes">
        <pc:chgData name="Reeder, Timothy" userId="52a4ebcb-4bfd-481f-878b-75896b4f2347" providerId="ADAL" clId="{A91397ED-793B-406B-88B5-6CDB6095E881}" dt="2023-04-24T15:38:18.749" v="219"/>
        <pc:sldMkLst>
          <pc:docMk/>
          <pc:sldMk cId="0" sldId="290"/>
        </pc:sldMkLst>
        <pc:spChg chg="mod">
          <ac:chgData name="Reeder, Timothy" userId="52a4ebcb-4bfd-481f-878b-75896b4f2347" providerId="ADAL" clId="{A91397ED-793B-406B-88B5-6CDB6095E881}" dt="2023-04-24T15:38:01.914" v="217"/>
          <ac:spMkLst>
            <pc:docMk/>
            <pc:sldMk cId="0" sldId="290"/>
            <ac:spMk id="324" creationId="{00000000-0000-0000-0000-000000000000}"/>
          </ac:spMkLst>
        </pc:spChg>
      </pc:sldChg>
      <pc:sldChg chg="modSp setBg modNotes">
        <pc:chgData name="Reeder, Timothy" userId="52a4ebcb-4bfd-481f-878b-75896b4f2347" providerId="ADAL" clId="{A91397ED-793B-406B-88B5-6CDB6095E881}" dt="2023-04-24T15:38:18.749" v="219"/>
        <pc:sldMkLst>
          <pc:docMk/>
          <pc:sldMk cId="0" sldId="291"/>
        </pc:sldMkLst>
        <pc:spChg chg="mod">
          <ac:chgData name="Reeder, Timothy" userId="52a4ebcb-4bfd-481f-878b-75896b4f2347" providerId="ADAL" clId="{A91397ED-793B-406B-88B5-6CDB6095E881}" dt="2023-04-24T15:38:01.914" v="217"/>
          <ac:spMkLst>
            <pc:docMk/>
            <pc:sldMk cId="0" sldId="291"/>
            <ac:spMk id="332" creationId="{00000000-0000-0000-0000-000000000000}"/>
          </ac:spMkLst>
        </pc:spChg>
      </pc:sldChg>
      <pc:sldChg chg="modSp setBg modNotes">
        <pc:chgData name="Reeder, Timothy" userId="52a4ebcb-4bfd-481f-878b-75896b4f2347" providerId="ADAL" clId="{A91397ED-793B-406B-88B5-6CDB6095E881}" dt="2023-04-24T15:38:18.749" v="219"/>
        <pc:sldMkLst>
          <pc:docMk/>
          <pc:sldMk cId="0" sldId="292"/>
        </pc:sldMkLst>
        <pc:spChg chg="mod">
          <ac:chgData name="Reeder, Timothy" userId="52a4ebcb-4bfd-481f-878b-75896b4f2347" providerId="ADAL" clId="{A91397ED-793B-406B-88B5-6CDB6095E881}" dt="2023-04-24T15:38:01.914" v="217"/>
          <ac:spMkLst>
            <pc:docMk/>
            <pc:sldMk cId="0" sldId="292"/>
            <ac:spMk id="341" creationId="{00000000-0000-0000-0000-000000000000}"/>
          </ac:spMkLst>
        </pc:spChg>
      </pc:sldChg>
      <pc:sldChg chg="addSp delSp modSp new del mod ord">
        <pc:chgData name="Reeder, Timothy" userId="52a4ebcb-4bfd-481f-878b-75896b4f2347" providerId="ADAL" clId="{A91397ED-793B-406B-88B5-6CDB6095E881}" dt="2023-04-24T19:48:08.183" v="5000" actId="47"/>
        <pc:sldMkLst>
          <pc:docMk/>
          <pc:sldMk cId="1093824575" sldId="293"/>
        </pc:sldMkLst>
        <pc:spChg chg="del">
          <ac:chgData name="Reeder, Timothy" userId="52a4ebcb-4bfd-481f-878b-75896b4f2347" providerId="ADAL" clId="{A91397ED-793B-406B-88B5-6CDB6095E881}" dt="2023-04-24T02:22:25.812" v="3" actId="478"/>
          <ac:spMkLst>
            <pc:docMk/>
            <pc:sldMk cId="1093824575" sldId="293"/>
            <ac:spMk id="2" creationId="{3E664A49-7CC0-23BE-7501-B55B020855EF}"/>
          </ac:spMkLst>
        </pc:spChg>
        <pc:spChg chg="add del mod">
          <ac:chgData name="Reeder, Timothy" userId="52a4ebcb-4bfd-481f-878b-75896b4f2347" providerId="ADAL" clId="{A91397ED-793B-406B-88B5-6CDB6095E881}" dt="2023-04-24T19:01:01.539" v="3750" actId="478"/>
          <ac:spMkLst>
            <pc:docMk/>
            <pc:sldMk cId="1093824575" sldId="293"/>
            <ac:spMk id="4" creationId="{6A65AF04-BE58-F9C0-BF5A-E69C17F7AD54}"/>
          </ac:spMkLst>
        </pc:spChg>
        <pc:spChg chg="add mod">
          <ac:chgData name="Reeder, Timothy" userId="52a4ebcb-4bfd-481f-878b-75896b4f2347" providerId="ADAL" clId="{A91397ED-793B-406B-88B5-6CDB6095E881}" dt="2023-04-24T19:01:18.206" v="3756" actId="6549"/>
          <ac:spMkLst>
            <pc:docMk/>
            <pc:sldMk cId="1093824575" sldId="293"/>
            <ac:spMk id="6" creationId="{E4333A74-97D0-5F92-3CD4-BBF159A71C3D}"/>
          </ac:spMkLst>
        </pc:spChg>
      </pc:sldChg>
      <pc:sldChg chg="addSp modSp new mod ord modAnim">
        <pc:chgData name="Reeder, Timothy" userId="52a4ebcb-4bfd-481f-878b-75896b4f2347" providerId="ADAL" clId="{A91397ED-793B-406B-88B5-6CDB6095E881}" dt="2023-04-24T18:34:08.589" v="3307" actId="20577"/>
        <pc:sldMkLst>
          <pc:docMk/>
          <pc:sldMk cId="3176778752" sldId="294"/>
        </pc:sldMkLst>
        <pc:spChg chg="mod">
          <ac:chgData name="Reeder, Timothy" userId="52a4ebcb-4bfd-481f-878b-75896b4f2347" providerId="ADAL" clId="{A91397ED-793B-406B-88B5-6CDB6095E881}" dt="2023-04-24T16:35:24.114" v="927" actId="20577"/>
          <ac:spMkLst>
            <pc:docMk/>
            <pc:sldMk cId="3176778752" sldId="294"/>
            <ac:spMk id="2" creationId="{A3947833-B5AB-F1FE-1EAE-01070B84CBBD}"/>
          </ac:spMkLst>
        </pc:spChg>
        <pc:spChg chg="mod">
          <ac:chgData name="Reeder, Timothy" userId="52a4ebcb-4bfd-481f-878b-75896b4f2347" providerId="ADAL" clId="{A91397ED-793B-406B-88B5-6CDB6095E881}" dt="2023-04-24T18:34:08.589" v="3307" actId="20577"/>
          <ac:spMkLst>
            <pc:docMk/>
            <pc:sldMk cId="3176778752" sldId="294"/>
            <ac:spMk id="3" creationId="{99F44FD8-D241-D67F-1864-DDACEA5793F5}"/>
          </ac:spMkLst>
        </pc:spChg>
        <pc:picChg chg="add mod">
          <ac:chgData name="Reeder, Timothy" userId="52a4ebcb-4bfd-481f-878b-75896b4f2347" providerId="ADAL" clId="{A91397ED-793B-406B-88B5-6CDB6095E881}" dt="2023-04-24T02:47:15.701" v="11" actId="1076"/>
          <ac:picMkLst>
            <pc:docMk/>
            <pc:sldMk cId="3176778752" sldId="294"/>
            <ac:picMk id="5" creationId="{0BD05908-A6C9-549C-9B59-055652BD9E2C}"/>
          </ac:picMkLst>
        </pc:picChg>
      </pc:sldChg>
      <pc:sldChg chg="modSp new del mod ord">
        <pc:chgData name="Reeder, Timothy" userId="52a4ebcb-4bfd-481f-878b-75896b4f2347" providerId="ADAL" clId="{A91397ED-793B-406B-88B5-6CDB6095E881}" dt="2023-04-24T21:08:36.666" v="7162" actId="2696"/>
        <pc:sldMkLst>
          <pc:docMk/>
          <pc:sldMk cId="2692606520" sldId="295"/>
        </pc:sldMkLst>
        <pc:spChg chg="mod">
          <ac:chgData name="Reeder, Timothy" userId="52a4ebcb-4bfd-481f-878b-75896b4f2347" providerId="ADAL" clId="{A91397ED-793B-406B-88B5-6CDB6095E881}" dt="2023-04-24T15:38:01.914" v="217"/>
          <ac:spMkLst>
            <pc:docMk/>
            <pc:sldMk cId="2692606520" sldId="295"/>
            <ac:spMk id="2" creationId="{57235084-77A9-53D3-1E68-6460D1E8542F}"/>
          </ac:spMkLst>
        </pc:spChg>
        <pc:spChg chg="mod">
          <ac:chgData name="Reeder, Timothy" userId="52a4ebcb-4bfd-481f-878b-75896b4f2347" providerId="ADAL" clId="{A91397ED-793B-406B-88B5-6CDB6095E881}" dt="2023-04-24T15:38:01.914" v="217"/>
          <ac:spMkLst>
            <pc:docMk/>
            <pc:sldMk cId="2692606520" sldId="295"/>
            <ac:spMk id="3" creationId="{11DA3C05-528F-583D-8E1F-EFAD05B9A9D0}"/>
          </ac:spMkLst>
        </pc:spChg>
      </pc:sldChg>
      <pc:sldChg chg="addSp delSp modSp new del mod ord">
        <pc:chgData name="Reeder, Timothy" userId="52a4ebcb-4bfd-481f-878b-75896b4f2347" providerId="ADAL" clId="{A91397ED-793B-406B-88B5-6CDB6095E881}" dt="2023-04-24T21:50:52.949" v="7871" actId="47"/>
        <pc:sldMkLst>
          <pc:docMk/>
          <pc:sldMk cId="3324633462" sldId="296"/>
        </pc:sldMkLst>
        <pc:spChg chg="mod">
          <ac:chgData name="Reeder, Timothy" userId="52a4ebcb-4bfd-481f-878b-75896b4f2347" providerId="ADAL" clId="{A91397ED-793B-406B-88B5-6CDB6095E881}" dt="2023-04-24T21:08:28.523" v="7161" actId="122"/>
          <ac:spMkLst>
            <pc:docMk/>
            <pc:sldMk cId="3324633462" sldId="296"/>
            <ac:spMk id="2" creationId="{A36933DC-16B1-A871-2FB3-B4AB8ECF8343}"/>
          </ac:spMkLst>
        </pc:spChg>
        <pc:spChg chg="mod">
          <ac:chgData name="Reeder, Timothy" userId="52a4ebcb-4bfd-481f-878b-75896b4f2347" providerId="ADAL" clId="{A91397ED-793B-406B-88B5-6CDB6095E881}" dt="2023-04-24T21:07:33.826" v="7131" actId="1076"/>
          <ac:spMkLst>
            <pc:docMk/>
            <pc:sldMk cId="3324633462" sldId="296"/>
            <ac:spMk id="3" creationId="{C382FAB3-1212-A420-F837-69AFDB235247}"/>
          </ac:spMkLst>
        </pc:spChg>
        <pc:spChg chg="add del mod">
          <ac:chgData name="Reeder, Timothy" userId="52a4ebcb-4bfd-481f-878b-75896b4f2347" providerId="ADAL" clId="{A91397ED-793B-406B-88B5-6CDB6095E881}" dt="2023-04-24T21:07:40.451" v="7132" actId="478"/>
          <ac:spMkLst>
            <pc:docMk/>
            <pc:sldMk cId="3324633462" sldId="296"/>
            <ac:spMk id="6" creationId="{E6C87FED-EC64-0B43-0A6A-ABB87F8F9E65}"/>
          </ac:spMkLst>
        </pc:spChg>
        <pc:picChg chg="add mod">
          <ac:chgData name="Reeder, Timothy" userId="52a4ebcb-4bfd-481f-878b-75896b4f2347" providerId="ADAL" clId="{A91397ED-793B-406B-88B5-6CDB6095E881}" dt="2023-04-24T21:07:42.874" v="7133" actId="1076"/>
          <ac:picMkLst>
            <pc:docMk/>
            <pc:sldMk cId="3324633462" sldId="296"/>
            <ac:picMk id="5" creationId="{36C47E7C-F306-939D-393A-CFA736265153}"/>
          </ac:picMkLst>
        </pc:picChg>
        <pc:picChg chg="add mod">
          <ac:chgData name="Reeder, Timothy" userId="52a4ebcb-4bfd-481f-878b-75896b4f2347" providerId="ADAL" clId="{A91397ED-793B-406B-88B5-6CDB6095E881}" dt="2023-04-24T21:08:07.699" v="7135" actId="1076"/>
          <ac:picMkLst>
            <pc:docMk/>
            <pc:sldMk cId="3324633462" sldId="296"/>
            <ac:picMk id="8" creationId="{4599AD48-CEAB-8AA9-E43C-D922CF223E62}"/>
          </ac:picMkLst>
        </pc:picChg>
      </pc:sldChg>
      <pc:sldChg chg="addSp delSp modSp new mod ord">
        <pc:chgData name="Reeder, Timothy" userId="52a4ebcb-4bfd-481f-878b-75896b4f2347" providerId="ADAL" clId="{A91397ED-793B-406B-88B5-6CDB6095E881}" dt="2023-04-24T20:44:32.082" v="6305" actId="255"/>
        <pc:sldMkLst>
          <pc:docMk/>
          <pc:sldMk cId="2930777532" sldId="297"/>
        </pc:sldMkLst>
        <pc:spChg chg="del mod">
          <ac:chgData name="Reeder, Timothy" userId="52a4ebcb-4bfd-481f-878b-75896b4f2347" providerId="ADAL" clId="{A91397ED-793B-406B-88B5-6CDB6095E881}" dt="2023-04-24T20:44:11.154" v="6299" actId="478"/>
          <ac:spMkLst>
            <pc:docMk/>
            <pc:sldMk cId="2930777532" sldId="297"/>
            <ac:spMk id="2" creationId="{53CC29E8-C71F-EEBB-4A6E-FE955A6CDC64}"/>
          </ac:spMkLst>
        </pc:spChg>
        <pc:spChg chg="del mod">
          <ac:chgData name="Reeder, Timothy" userId="52a4ebcb-4bfd-481f-878b-75896b4f2347" providerId="ADAL" clId="{A91397ED-793B-406B-88B5-6CDB6095E881}" dt="2023-04-24T20:40:47.281" v="6187" actId="478"/>
          <ac:spMkLst>
            <pc:docMk/>
            <pc:sldMk cId="2930777532" sldId="297"/>
            <ac:spMk id="3" creationId="{094E17C3-AD80-5B07-BC42-C5E035D50F74}"/>
          </ac:spMkLst>
        </pc:spChg>
        <pc:spChg chg="add mod">
          <ac:chgData name="Reeder, Timothy" userId="52a4ebcb-4bfd-481f-878b-75896b4f2347" providerId="ADAL" clId="{A91397ED-793B-406B-88B5-6CDB6095E881}" dt="2023-04-24T20:43:06.057" v="6280" actId="1076"/>
          <ac:spMkLst>
            <pc:docMk/>
            <pc:sldMk cId="2930777532" sldId="297"/>
            <ac:spMk id="4" creationId="{EBEAC643-5A38-CF61-28C5-D6FA61E18729}"/>
          </ac:spMkLst>
        </pc:spChg>
        <pc:spChg chg="add del mod">
          <ac:chgData name="Reeder, Timothy" userId="52a4ebcb-4bfd-481f-878b-75896b4f2347" providerId="ADAL" clId="{A91397ED-793B-406B-88B5-6CDB6095E881}" dt="2023-04-24T20:44:12.601" v="6301" actId="478"/>
          <ac:spMkLst>
            <pc:docMk/>
            <pc:sldMk cId="2930777532" sldId="297"/>
            <ac:spMk id="6" creationId="{C1351535-8A07-A130-57F7-3448F993B424}"/>
          </ac:spMkLst>
        </pc:spChg>
        <pc:spChg chg="add mod">
          <ac:chgData name="Reeder, Timothy" userId="52a4ebcb-4bfd-481f-878b-75896b4f2347" providerId="ADAL" clId="{A91397ED-793B-406B-88B5-6CDB6095E881}" dt="2023-04-24T20:44:32.082" v="6305" actId="255"/>
          <ac:spMkLst>
            <pc:docMk/>
            <pc:sldMk cId="2930777532" sldId="297"/>
            <ac:spMk id="7" creationId="{1DA0D847-522C-A393-5248-4EA815B1F7F1}"/>
          </ac:spMkLst>
        </pc:spChg>
        <pc:picChg chg="add mod">
          <ac:chgData name="Reeder, Timothy" userId="52a4ebcb-4bfd-481f-878b-75896b4f2347" providerId="ADAL" clId="{A91397ED-793B-406B-88B5-6CDB6095E881}" dt="2023-04-24T20:43:12.477" v="6282" actId="1076"/>
          <ac:picMkLst>
            <pc:docMk/>
            <pc:sldMk cId="2930777532" sldId="297"/>
            <ac:picMk id="10242" creationId="{48D65E70-A0F8-3C45-3916-28881397E2D7}"/>
          </ac:picMkLst>
        </pc:picChg>
      </pc:sldChg>
      <pc:sldChg chg="addSp delSp modSp new add del mod ord">
        <pc:chgData name="Reeder, Timothy" userId="52a4ebcb-4bfd-481f-878b-75896b4f2347" providerId="ADAL" clId="{A91397ED-793B-406B-88B5-6CDB6095E881}" dt="2023-04-24T21:41:11.159" v="7801" actId="47"/>
        <pc:sldMkLst>
          <pc:docMk/>
          <pc:sldMk cId="1268930492" sldId="298"/>
        </pc:sldMkLst>
        <pc:spChg chg="del mod">
          <ac:chgData name="Reeder, Timothy" userId="52a4ebcb-4bfd-481f-878b-75896b4f2347" providerId="ADAL" clId="{A91397ED-793B-406B-88B5-6CDB6095E881}" dt="2023-04-24T16:00:36.328" v="441" actId="478"/>
          <ac:spMkLst>
            <pc:docMk/>
            <pc:sldMk cId="1268930492" sldId="298"/>
            <ac:spMk id="2" creationId="{FEE5D0F3-B245-2CB4-8E94-677A4F94E13D}"/>
          </ac:spMkLst>
        </pc:spChg>
        <pc:spChg chg="add mod">
          <ac:chgData name="Reeder, Timothy" userId="52a4ebcb-4bfd-481f-878b-75896b4f2347" providerId="ADAL" clId="{A91397ED-793B-406B-88B5-6CDB6095E881}" dt="2023-04-24T16:00:44.358" v="471" actId="20577"/>
          <ac:spMkLst>
            <pc:docMk/>
            <pc:sldMk cId="1268930492" sldId="298"/>
            <ac:spMk id="4" creationId="{D5AABCD1-DEF9-EBC7-FE1A-264AE03F4C64}"/>
          </ac:spMkLst>
        </pc:spChg>
      </pc:sldChg>
      <pc:sldChg chg="modSp new mod ord">
        <pc:chgData name="Reeder, Timothy" userId="52a4ebcb-4bfd-481f-878b-75896b4f2347" providerId="ADAL" clId="{A91397ED-793B-406B-88B5-6CDB6095E881}" dt="2023-04-24T18:38:11.128" v="3513" actId="20577"/>
        <pc:sldMkLst>
          <pc:docMk/>
          <pc:sldMk cId="3921044134" sldId="299"/>
        </pc:sldMkLst>
        <pc:spChg chg="mod">
          <ac:chgData name="Reeder, Timothy" userId="52a4ebcb-4bfd-481f-878b-75896b4f2347" providerId="ADAL" clId="{A91397ED-793B-406B-88B5-6CDB6095E881}" dt="2023-04-24T18:38:11.128" v="3513" actId="20577"/>
          <ac:spMkLst>
            <pc:docMk/>
            <pc:sldMk cId="3921044134" sldId="299"/>
            <ac:spMk id="2" creationId="{3CCB4B5E-96E2-0A27-63E2-840AFA9461B5}"/>
          </ac:spMkLst>
        </pc:spChg>
      </pc:sldChg>
      <pc:sldChg chg="addSp delSp modSp add del mod ord">
        <pc:chgData name="Reeder, Timothy" userId="52a4ebcb-4bfd-481f-878b-75896b4f2347" providerId="ADAL" clId="{A91397ED-793B-406B-88B5-6CDB6095E881}" dt="2023-04-24T21:14:14.299" v="7400" actId="47"/>
        <pc:sldMkLst>
          <pc:docMk/>
          <pc:sldMk cId="2820276717" sldId="300"/>
        </pc:sldMkLst>
        <pc:spChg chg="add del mod">
          <ac:chgData name="Reeder, Timothy" userId="52a4ebcb-4bfd-481f-878b-75896b4f2347" providerId="ADAL" clId="{A91397ED-793B-406B-88B5-6CDB6095E881}" dt="2023-04-24T16:40:17.825" v="933" actId="478"/>
          <ac:spMkLst>
            <pc:docMk/>
            <pc:sldMk cId="2820276717" sldId="300"/>
            <ac:spMk id="2" creationId="{09F272B2-4E80-1CA4-3D24-4856C81D4429}"/>
          </ac:spMkLst>
        </pc:spChg>
        <pc:spChg chg="add del mod">
          <ac:chgData name="Reeder, Timothy" userId="52a4ebcb-4bfd-481f-878b-75896b4f2347" providerId="ADAL" clId="{A91397ED-793B-406B-88B5-6CDB6095E881}" dt="2023-04-24T16:40:17.825" v="933" actId="478"/>
          <ac:spMkLst>
            <pc:docMk/>
            <pc:sldMk cId="2820276717" sldId="300"/>
            <ac:spMk id="3" creationId="{2F9A1FBC-AE7F-01CE-AE72-35EBCAF2BCDE}"/>
          </ac:spMkLst>
        </pc:spChg>
        <pc:spChg chg="mod">
          <ac:chgData name="Reeder, Timothy" userId="52a4ebcb-4bfd-481f-878b-75896b4f2347" providerId="ADAL" clId="{A91397ED-793B-406B-88B5-6CDB6095E881}" dt="2023-04-24T16:54:30.539" v="1281"/>
          <ac:spMkLst>
            <pc:docMk/>
            <pc:sldMk cId="2820276717" sldId="300"/>
            <ac:spMk id="121" creationId="{00000000-0000-0000-0000-000000000000}"/>
          </ac:spMkLst>
        </pc:spChg>
        <pc:spChg chg="del mod">
          <ac:chgData name="Reeder, Timothy" userId="52a4ebcb-4bfd-481f-878b-75896b4f2347" providerId="ADAL" clId="{A91397ED-793B-406B-88B5-6CDB6095E881}" dt="2023-04-24T16:40:24.680" v="936" actId="478"/>
          <ac:spMkLst>
            <pc:docMk/>
            <pc:sldMk cId="2820276717" sldId="300"/>
            <ac:spMk id="122" creationId="{00000000-0000-0000-0000-000000000000}"/>
          </ac:spMkLst>
        </pc:spChg>
        <pc:spChg chg="del mod">
          <ac:chgData name="Reeder, Timothy" userId="52a4ebcb-4bfd-481f-878b-75896b4f2347" providerId="ADAL" clId="{A91397ED-793B-406B-88B5-6CDB6095E881}" dt="2023-04-24T16:40:24.680" v="936" actId="478"/>
          <ac:spMkLst>
            <pc:docMk/>
            <pc:sldMk cId="2820276717" sldId="300"/>
            <ac:spMk id="123" creationId="{00000000-0000-0000-0000-000000000000}"/>
          </ac:spMkLst>
        </pc:spChg>
        <pc:spChg chg="del mod">
          <ac:chgData name="Reeder, Timothy" userId="52a4ebcb-4bfd-481f-878b-75896b4f2347" providerId="ADAL" clId="{A91397ED-793B-406B-88B5-6CDB6095E881}" dt="2023-04-24T16:40:24.680" v="936" actId="478"/>
          <ac:spMkLst>
            <pc:docMk/>
            <pc:sldMk cId="2820276717" sldId="300"/>
            <ac:spMk id="124" creationId="{00000000-0000-0000-0000-000000000000}"/>
          </ac:spMkLst>
        </pc:spChg>
        <pc:spChg chg="del mod">
          <ac:chgData name="Reeder, Timothy" userId="52a4ebcb-4bfd-481f-878b-75896b4f2347" providerId="ADAL" clId="{A91397ED-793B-406B-88B5-6CDB6095E881}" dt="2023-04-24T16:40:24.680" v="936" actId="478"/>
          <ac:spMkLst>
            <pc:docMk/>
            <pc:sldMk cId="2820276717" sldId="300"/>
            <ac:spMk id="125" creationId="{00000000-0000-0000-0000-000000000000}"/>
          </ac:spMkLst>
        </pc:spChg>
        <pc:spChg chg="del mod">
          <ac:chgData name="Reeder, Timothy" userId="52a4ebcb-4bfd-481f-878b-75896b4f2347" providerId="ADAL" clId="{A91397ED-793B-406B-88B5-6CDB6095E881}" dt="2023-04-24T16:40:24.680" v="936" actId="478"/>
          <ac:spMkLst>
            <pc:docMk/>
            <pc:sldMk cId="2820276717" sldId="300"/>
            <ac:spMk id="126" creationId="{00000000-0000-0000-0000-000000000000}"/>
          </ac:spMkLst>
        </pc:spChg>
        <pc:spChg chg="del mod">
          <ac:chgData name="Reeder, Timothy" userId="52a4ebcb-4bfd-481f-878b-75896b4f2347" providerId="ADAL" clId="{A91397ED-793B-406B-88B5-6CDB6095E881}" dt="2023-04-24T16:40:24.680" v="936" actId="478"/>
          <ac:spMkLst>
            <pc:docMk/>
            <pc:sldMk cId="2820276717" sldId="300"/>
            <ac:spMk id="127" creationId="{00000000-0000-0000-0000-000000000000}"/>
          </ac:spMkLst>
        </pc:spChg>
      </pc:sldChg>
      <pc:sldChg chg="addSp delSp modSp new mod ord">
        <pc:chgData name="Reeder, Timothy" userId="52a4ebcb-4bfd-481f-878b-75896b4f2347" providerId="ADAL" clId="{A91397ED-793B-406B-88B5-6CDB6095E881}" dt="2023-04-24T20:39:36.988" v="6181" actId="1076"/>
        <pc:sldMkLst>
          <pc:docMk/>
          <pc:sldMk cId="1349084294" sldId="301"/>
        </pc:sldMkLst>
        <pc:spChg chg="mod">
          <ac:chgData name="Reeder, Timothy" userId="52a4ebcb-4bfd-481f-878b-75896b4f2347" providerId="ADAL" clId="{A91397ED-793B-406B-88B5-6CDB6095E881}" dt="2023-04-24T17:43:00.970" v="1399" actId="20577"/>
          <ac:spMkLst>
            <pc:docMk/>
            <pc:sldMk cId="1349084294" sldId="301"/>
            <ac:spMk id="2" creationId="{64B3ABB3-D62D-BE2F-EAE6-5C676C90EE04}"/>
          </ac:spMkLst>
        </pc:spChg>
        <pc:spChg chg="add del mod">
          <ac:chgData name="Reeder, Timothy" userId="52a4ebcb-4bfd-481f-878b-75896b4f2347" providerId="ADAL" clId="{A91397ED-793B-406B-88B5-6CDB6095E881}" dt="2023-04-24T17:44:45.131" v="1534" actId="21"/>
          <ac:spMkLst>
            <pc:docMk/>
            <pc:sldMk cId="1349084294" sldId="301"/>
            <ac:spMk id="3" creationId="{5A3C0B58-9832-ADC6-582C-B5FB36E977DD}"/>
          </ac:spMkLst>
        </pc:spChg>
        <pc:spChg chg="add del mod">
          <ac:chgData name="Reeder, Timothy" userId="52a4ebcb-4bfd-481f-878b-75896b4f2347" providerId="ADAL" clId="{A91397ED-793B-406B-88B5-6CDB6095E881}" dt="2023-04-24T20:37:39.982" v="6114" actId="478"/>
          <ac:spMkLst>
            <pc:docMk/>
            <pc:sldMk cId="1349084294" sldId="301"/>
            <ac:spMk id="5" creationId="{941CF5DC-9F5A-676C-F632-B245DC8DB784}"/>
          </ac:spMkLst>
        </pc:spChg>
        <pc:spChg chg="add mod">
          <ac:chgData name="Reeder, Timothy" userId="52a4ebcb-4bfd-481f-878b-75896b4f2347" providerId="ADAL" clId="{A91397ED-793B-406B-88B5-6CDB6095E881}" dt="2023-04-24T20:39:36.988" v="6181" actId="1076"/>
          <ac:spMkLst>
            <pc:docMk/>
            <pc:sldMk cId="1349084294" sldId="301"/>
            <ac:spMk id="6" creationId="{2631212B-082C-7147-0C20-954164E8AC8E}"/>
          </ac:spMkLst>
        </pc:spChg>
        <pc:picChg chg="add mod">
          <ac:chgData name="Reeder, Timothy" userId="52a4ebcb-4bfd-481f-878b-75896b4f2347" providerId="ADAL" clId="{A91397ED-793B-406B-88B5-6CDB6095E881}" dt="2023-04-24T18:07:18.679" v="2512" actId="1076"/>
          <ac:picMkLst>
            <pc:docMk/>
            <pc:sldMk cId="1349084294" sldId="301"/>
            <ac:picMk id="1026" creationId="{35575999-4F9B-8F05-C636-9EF2FECA469A}"/>
          </ac:picMkLst>
        </pc:picChg>
        <pc:picChg chg="add del mod">
          <ac:chgData name="Reeder, Timothy" userId="52a4ebcb-4bfd-481f-878b-75896b4f2347" providerId="ADAL" clId="{A91397ED-793B-406B-88B5-6CDB6095E881}" dt="2023-04-24T20:34:04.601" v="5930" actId="478"/>
          <ac:picMkLst>
            <pc:docMk/>
            <pc:sldMk cId="1349084294" sldId="301"/>
            <ac:picMk id="1028" creationId="{7B1A8FCF-DAEC-ECA7-2DEC-66D5DFAC3A40}"/>
          </ac:picMkLst>
        </pc:picChg>
      </pc:sldChg>
      <pc:sldChg chg="addSp delSp modSp add mod">
        <pc:chgData name="Reeder, Timothy" userId="52a4ebcb-4bfd-481f-878b-75896b4f2347" providerId="ADAL" clId="{A91397ED-793B-406B-88B5-6CDB6095E881}" dt="2023-04-24T21:15:44.114" v="7409" actId="255"/>
        <pc:sldMkLst>
          <pc:docMk/>
          <pc:sldMk cId="1937252050" sldId="302"/>
        </pc:sldMkLst>
        <pc:spChg chg="add mod">
          <ac:chgData name="Reeder, Timothy" userId="52a4ebcb-4bfd-481f-878b-75896b4f2347" providerId="ADAL" clId="{A91397ED-793B-406B-88B5-6CDB6095E881}" dt="2023-04-24T21:15:44.114" v="7409" actId="255"/>
          <ac:spMkLst>
            <pc:docMk/>
            <pc:sldMk cId="1937252050" sldId="302"/>
            <ac:spMk id="3" creationId="{0A6B3F6E-4423-7D52-694D-EA096A2BAB9A}"/>
          </ac:spMkLst>
        </pc:spChg>
        <pc:picChg chg="del">
          <ac:chgData name="Reeder, Timothy" userId="52a4ebcb-4bfd-481f-878b-75896b4f2347" providerId="ADAL" clId="{A91397ED-793B-406B-88B5-6CDB6095E881}" dt="2023-04-24T17:44:53.701" v="1536" actId="478"/>
          <ac:picMkLst>
            <pc:docMk/>
            <pc:sldMk cId="1937252050" sldId="302"/>
            <ac:picMk id="1026" creationId="{35575999-4F9B-8F05-C636-9EF2FECA469A}"/>
          </ac:picMkLst>
        </pc:picChg>
      </pc:sldChg>
      <pc:sldChg chg="addSp delSp modSp new mod">
        <pc:chgData name="Reeder, Timothy" userId="52a4ebcb-4bfd-481f-878b-75896b4f2347" providerId="ADAL" clId="{A91397ED-793B-406B-88B5-6CDB6095E881}" dt="2023-04-24T20:16:14.025" v="5019" actId="22"/>
        <pc:sldMkLst>
          <pc:docMk/>
          <pc:sldMk cId="565024384" sldId="303"/>
        </pc:sldMkLst>
        <pc:spChg chg="mod">
          <ac:chgData name="Reeder, Timothy" userId="52a4ebcb-4bfd-481f-878b-75896b4f2347" providerId="ADAL" clId="{A91397ED-793B-406B-88B5-6CDB6095E881}" dt="2023-04-24T18:28:01.447" v="3080" actId="1076"/>
          <ac:spMkLst>
            <pc:docMk/>
            <pc:sldMk cId="565024384" sldId="303"/>
            <ac:spMk id="2" creationId="{CF51980E-947C-13B6-97FC-6A62F4242DEA}"/>
          </ac:spMkLst>
        </pc:spChg>
        <pc:spChg chg="add mod">
          <ac:chgData name="Reeder, Timothy" userId="52a4ebcb-4bfd-481f-878b-75896b4f2347" providerId="ADAL" clId="{A91397ED-793B-406B-88B5-6CDB6095E881}" dt="2023-04-24T18:32:50.182" v="3288" actId="5793"/>
          <ac:spMkLst>
            <pc:docMk/>
            <pc:sldMk cId="565024384" sldId="303"/>
            <ac:spMk id="3" creationId="{2D2E2F76-5603-0A90-DE97-B2B2F0DF0505}"/>
          </ac:spMkLst>
        </pc:spChg>
        <pc:picChg chg="add del mod">
          <ac:chgData name="Reeder, Timothy" userId="52a4ebcb-4bfd-481f-878b-75896b4f2347" providerId="ADAL" clId="{A91397ED-793B-406B-88B5-6CDB6095E881}" dt="2023-04-24T20:16:14.025" v="5019" actId="22"/>
          <ac:picMkLst>
            <pc:docMk/>
            <pc:sldMk cId="565024384" sldId="303"/>
            <ac:picMk id="5" creationId="{E0169447-7CE6-8ABB-9B99-0C11DE1893B8}"/>
          </ac:picMkLst>
        </pc:picChg>
        <pc:picChg chg="add mod">
          <ac:chgData name="Reeder, Timothy" userId="52a4ebcb-4bfd-481f-878b-75896b4f2347" providerId="ADAL" clId="{A91397ED-793B-406B-88B5-6CDB6095E881}" dt="2023-04-24T18:28:50.427" v="3084"/>
          <ac:picMkLst>
            <pc:docMk/>
            <pc:sldMk cId="565024384" sldId="303"/>
            <ac:picMk id="3074" creationId="{C60631F2-3C1C-44D0-BFA4-B933D1708CB5}"/>
          </ac:picMkLst>
        </pc:picChg>
      </pc:sldChg>
      <pc:sldChg chg="modSp add mod ord">
        <pc:chgData name="Reeder, Timothy" userId="52a4ebcb-4bfd-481f-878b-75896b4f2347" providerId="ADAL" clId="{A91397ED-793B-406B-88B5-6CDB6095E881}" dt="2023-04-24T18:33:13.993" v="3292"/>
        <pc:sldMkLst>
          <pc:docMk/>
          <pc:sldMk cId="2780536994" sldId="304"/>
        </pc:sldMkLst>
        <pc:spChg chg="mod">
          <ac:chgData name="Reeder, Timothy" userId="52a4ebcb-4bfd-481f-878b-75896b4f2347" providerId="ADAL" clId="{A91397ED-793B-406B-88B5-6CDB6095E881}" dt="2023-04-24T18:32:38.842" v="3285" actId="20577"/>
          <ac:spMkLst>
            <pc:docMk/>
            <pc:sldMk cId="2780536994" sldId="304"/>
            <ac:spMk id="3" creationId="{2D2E2F76-5603-0A90-DE97-B2B2F0DF0505}"/>
          </ac:spMkLst>
        </pc:spChg>
      </pc:sldChg>
      <pc:sldChg chg="modSp add mod ord">
        <pc:chgData name="Reeder, Timothy" userId="52a4ebcb-4bfd-481f-878b-75896b4f2347" providerId="ADAL" clId="{A91397ED-793B-406B-88B5-6CDB6095E881}" dt="2023-04-24T18:33:04.163" v="3290"/>
        <pc:sldMkLst>
          <pc:docMk/>
          <pc:sldMk cId="4121702859" sldId="305"/>
        </pc:sldMkLst>
        <pc:spChg chg="mod">
          <ac:chgData name="Reeder, Timothy" userId="52a4ebcb-4bfd-481f-878b-75896b4f2347" providerId="ADAL" clId="{A91397ED-793B-406B-88B5-6CDB6095E881}" dt="2023-04-24T18:30:58.151" v="3247" actId="14100"/>
          <ac:spMkLst>
            <pc:docMk/>
            <pc:sldMk cId="4121702859" sldId="305"/>
            <ac:spMk id="3" creationId="{2D2E2F76-5603-0A90-DE97-B2B2F0DF0505}"/>
          </ac:spMkLst>
        </pc:spChg>
      </pc:sldChg>
      <pc:sldChg chg="modSp add mod ord">
        <pc:chgData name="Reeder, Timothy" userId="52a4ebcb-4bfd-481f-878b-75896b4f2347" providerId="ADAL" clId="{A91397ED-793B-406B-88B5-6CDB6095E881}" dt="2023-04-24T18:32:13.429" v="3283"/>
        <pc:sldMkLst>
          <pc:docMk/>
          <pc:sldMk cId="2057082147" sldId="306"/>
        </pc:sldMkLst>
        <pc:spChg chg="mod">
          <ac:chgData name="Reeder, Timothy" userId="52a4ebcb-4bfd-481f-878b-75896b4f2347" providerId="ADAL" clId="{A91397ED-793B-406B-88B5-6CDB6095E881}" dt="2023-04-24T18:31:36.498" v="3281" actId="14100"/>
          <ac:spMkLst>
            <pc:docMk/>
            <pc:sldMk cId="2057082147" sldId="306"/>
            <ac:spMk id="3" creationId="{2D2E2F76-5603-0A90-DE97-B2B2F0DF0505}"/>
          </ac:spMkLst>
        </pc:spChg>
      </pc:sldChg>
      <pc:sldChg chg="addSp delSp modSp new mod ord">
        <pc:chgData name="Reeder, Timothy" userId="52a4ebcb-4bfd-481f-878b-75896b4f2347" providerId="ADAL" clId="{A91397ED-793B-406B-88B5-6CDB6095E881}" dt="2023-04-24T21:47:41.671" v="7854"/>
        <pc:sldMkLst>
          <pc:docMk/>
          <pc:sldMk cId="3930164877" sldId="307"/>
        </pc:sldMkLst>
        <pc:spChg chg="del">
          <ac:chgData name="Reeder, Timothy" userId="52a4ebcb-4bfd-481f-878b-75896b4f2347" providerId="ADAL" clId="{A91397ED-793B-406B-88B5-6CDB6095E881}" dt="2023-04-24T18:34:41.394" v="3313" actId="478"/>
          <ac:spMkLst>
            <pc:docMk/>
            <pc:sldMk cId="3930164877" sldId="307"/>
            <ac:spMk id="2" creationId="{302840A8-03B6-EDE7-A4BB-C1D1272FDFBE}"/>
          </ac:spMkLst>
        </pc:spChg>
        <pc:spChg chg="add del mod">
          <ac:chgData name="Reeder, Timothy" userId="52a4ebcb-4bfd-481f-878b-75896b4f2347" providerId="ADAL" clId="{A91397ED-793B-406B-88B5-6CDB6095E881}" dt="2023-04-24T18:34:38.335" v="3312" actId="478"/>
          <ac:spMkLst>
            <pc:docMk/>
            <pc:sldMk cId="3930164877" sldId="307"/>
            <ac:spMk id="4" creationId="{5CE5F605-D46A-8FC8-57D4-0486E86DF73B}"/>
          </ac:spMkLst>
        </pc:spChg>
        <pc:spChg chg="add del mod">
          <ac:chgData name="Reeder, Timothy" userId="52a4ebcb-4bfd-481f-878b-75896b4f2347" providerId="ADAL" clId="{A91397ED-793B-406B-88B5-6CDB6095E881}" dt="2023-04-24T21:28:49.140" v="7616" actId="478"/>
          <ac:spMkLst>
            <pc:docMk/>
            <pc:sldMk cId="3930164877" sldId="307"/>
            <ac:spMk id="6" creationId="{E1AAA527-DB79-4ADD-5EDB-EE033FD0898E}"/>
          </ac:spMkLst>
        </pc:spChg>
        <pc:picChg chg="add mod">
          <ac:chgData name="Reeder, Timothy" userId="52a4ebcb-4bfd-481f-878b-75896b4f2347" providerId="ADAL" clId="{A91397ED-793B-406B-88B5-6CDB6095E881}" dt="2023-04-24T21:29:11.799" v="7622" actId="1076"/>
          <ac:picMkLst>
            <pc:docMk/>
            <pc:sldMk cId="3930164877" sldId="307"/>
            <ac:picMk id="12290" creationId="{F2817C1A-EAB3-EE93-E572-990AD6D9A2C4}"/>
          </ac:picMkLst>
        </pc:picChg>
      </pc:sldChg>
      <pc:sldChg chg="addSp delSp modSp add mod ord">
        <pc:chgData name="Reeder, Timothy" userId="52a4ebcb-4bfd-481f-878b-75896b4f2347" providerId="ADAL" clId="{A91397ED-793B-406B-88B5-6CDB6095E881}" dt="2023-04-24T20:29:49.433" v="5859" actId="20578"/>
        <pc:sldMkLst>
          <pc:docMk/>
          <pc:sldMk cId="2066795893" sldId="308"/>
        </pc:sldMkLst>
        <pc:spChg chg="add del mod">
          <ac:chgData name="Reeder, Timothy" userId="52a4ebcb-4bfd-481f-878b-75896b4f2347" providerId="ADAL" clId="{A91397ED-793B-406B-88B5-6CDB6095E881}" dt="2023-04-24T18:38:07.091" v="3512" actId="20577"/>
          <ac:spMkLst>
            <pc:docMk/>
            <pc:sldMk cId="2066795893" sldId="308"/>
            <ac:spMk id="2" creationId="{3CCB4B5E-96E2-0A27-63E2-840AFA9461B5}"/>
          </ac:spMkLst>
        </pc:spChg>
        <pc:spChg chg="add del mod">
          <ac:chgData name="Reeder, Timothy" userId="52a4ebcb-4bfd-481f-878b-75896b4f2347" providerId="ADAL" clId="{A91397ED-793B-406B-88B5-6CDB6095E881}" dt="2023-04-24T18:37:05.640" v="3492" actId="478"/>
          <ac:spMkLst>
            <pc:docMk/>
            <pc:sldMk cId="2066795893" sldId="308"/>
            <ac:spMk id="4" creationId="{A2F54A90-0919-BC11-00CF-318C880AE044}"/>
          </ac:spMkLst>
        </pc:spChg>
      </pc:sldChg>
      <pc:sldChg chg="addSp delSp new del mod">
        <pc:chgData name="Reeder, Timothy" userId="52a4ebcb-4bfd-481f-878b-75896b4f2347" providerId="ADAL" clId="{A91397ED-793B-406B-88B5-6CDB6095E881}" dt="2023-04-24T20:16:36.069" v="5022" actId="47"/>
        <pc:sldMkLst>
          <pc:docMk/>
          <pc:sldMk cId="3459041731" sldId="309"/>
        </pc:sldMkLst>
        <pc:picChg chg="add del">
          <ac:chgData name="Reeder, Timothy" userId="52a4ebcb-4bfd-481f-878b-75896b4f2347" providerId="ADAL" clId="{A91397ED-793B-406B-88B5-6CDB6095E881}" dt="2023-04-24T18:41:04.183" v="3518" actId="478"/>
          <ac:picMkLst>
            <pc:docMk/>
            <pc:sldMk cId="3459041731" sldId="309"/>
            <ac:picMk id="4" creationId="{4EFA5BA9-1305-970B-F6CD-C8660F27BCFC}"/>
          </ac:picMkLst>
        </pc:picChg>
        <pc:picChg chg="add del">
          <ac:chgData name="Reeder, Timothy" userId="52a4ebcb-4bfd-481f-878b-75896b4f2347" providerId="ADAL" clId="{A91397ED-793B-406B-88B5-6CDB6095E881}" dt="2023-04-24T18:40:23.772" v="3516" actId="478"/>
          <ac:picMkLst>
            <pc:docMk/>
            <pc:sldMk cId="3459041731" sldId="309"/>
            <ac:picMk id="4098" creationId="{53725DFB-C6AB-FC5D-707A-503A051E25EC}"/>
          </ac:picMkLst>
        </pc:picChg>
      </pc:sldChg>
      <pc:sldChg chg="addSp delSp modSp new mod ord">
        <pc:chgData name="Reeder, Timothy" userId="52a4ebcb-4bfd-481f-878b-75896b4f2347" providerId="ADAL" clId="{A91397ED-793B-406B-88B5-6CDB6095E881}" dt="2023-04-24T20:16:15.876" v="5021" actId="1076"/>
        <pc:sldMkLst>
          <pc:docMk/>
          <pc:sldMk cId="616685528" sldId="310"/>
        </pc:sldMkLst>
        <pc:spChg chg="mod">
          <ac:chgData name="Reeder, Timothy" userId="52a4ebcb-4bfd-481f-878b-75896b4f2347" providerId="ADAL" clId="{A91397ED-793B-406B-88B5-6CDB6095E881}" dt="2023-04-24T18:50:01.842" v="3636" actId="20577"/>
          <ac:spMkLst>
            <pc:docMk/>
            <pc:sldMk cId="616685528" sldId="310"/>
            <ac:spMk id="2" creationId="{C2E2DA19-2749-84F8-1DDA-D1C9BC0EF592}"/>
          </ac:spMkLst>
        </pc:spChg>
        <pc:picChg chg="add del mod">
          <ac:chgData name="Reeder, Timothy" userId="52a4ebcb-4bfd-481f-878b-75896b4f2347" providerId="ADAL" clId="{A91397ED-793B-406B-88B5-6CDB6095E881}" dt="2023-04-24T18:47:33.739" v="3544" actId="478"/>
          <ac:picMkLst>
            <pc:docMk/>
            <pc:sldMk cId="616685528" sldId="310"/>
            <ac:picMk id="4" creationId="{9FB74084-ACEE-578E-4AAC-18CDE9D54BF9}"/>
          </ac:picMkLst>
        </pc:picChg>
        <pc:picChg chg="add del mod">
          <ac:chgData name="Reeder, Timothy" userId="52a4ebcb-4bfd-481f-878b-75896b4f2347" providerId="ADAL" clId="{A91397ED-793B-406B-88B5-6CDB6095E881}" dt="2023-04-24T18:51:33.394" v="3638" actId="21"/>
          <ac:picMkLst>
            <pc:docMk/>
            <pc:sldMk cId="616685528" sldId="310"/>
            <ac:picMk id="6" creationId="{366A43F0-2436-121F-DBBF-6C6F9E7640A5}"/>
          </ac:picMkLst>
        </pc:picChg>
        <pc:picChg chg="add mod">
          <ac:chgData name="Reeder, Timothy" userId="52a4ebcb-4bfd-481f-878b-75896b4f2347" providerId="ADAL" clId="{A91397ED-793B-406B-88B5-6CDB6095E881}" dt="2023-04-24T20:16:15.876" v="5021" actId="1076"/>
          <ac:picMkLst>
            <pc:docMk/>
            <pc:sldMk cId="616685528" sldId="310"/>
            <ac:picMk id="8" creationId="{5228DD95-F67D-80E1-7459-416B20A8D958}"/>
          </ac:picMkLst>
        </pc:picChg>
        <pc:picChg chg="add del mod">
          <ac:chgData name="Reeder, Timothy" userId="52a4ebcb-4bfd-481f-878b-75896b4f2347" providerId="ADAL" clId="{A91397ED-793B-406B-88B5-6CDB6095E881}" dt="2023-04-24T18:51:48.612" v="3641" actId="478"/>
          <ac:picMkLst>
            <pc:docMk/>
            <pc:sldMk cId="616685528" sldId="310"/>
            <ac:picMk id="9" creationId="{16BC23D0-C5ED-4B95-CABF-13EF74C8BAA9}"/>
          </ac:picMkLst>
        </pc:picChg>
      </pc:sldChg>
      <pc:sldChg chg="delSp modSp add mod ord">
        <pc:chgData name="Reeder, Timothy" userId="52a4ebcb-4bfd-481f-878b-75896b4f2347" providerId="ADAL" clId="{A91397ED-793B-406B-88B5-6CDB6095E881}" dt="2023-04-24T18:52:44.307" v="3715" actId="1076"/>
        <pc:sldMkLst>
          <pc:docMk/>
          <pc:sldMk cId="4162597185" sldId="311"/>
        </pc:sldMkLst>
        <pc:spChg chg="mod">
          <ac:chgData name="Reeder, Timothy" userId="52a4ebcb-4bfd-481f-878b-75896b4f2347" providerId="ADAL" clId="{A91397ED-793B-406B-88B5-6CDB6095E881}" dt="2023-04-24T18:52:40.124" v="3713" actId="14100"/>
          <ac:spMkLst>
            <pc:docMk/>
            <pc:sldMk cId="4162597185" sldId="311"/>
            <ac:spMk id="2" creationId="{C2E2DA19-2749-84F8-1DDA-D1C9BC0EF592}"/>
          </ac:spMkLst>
        </pc:spChg>
        <pc:picChg chg="del">
          <ac:chgData name="Reeder, Timothy" userId="52a4ebcb-4bfd-481f-878b-75896b4f2347" providerId="ADAL" clId="{A91397ED-793B-406B-88B5-6CDB6095E881}" dt="2023-04-24T18:52:41.989" v="3714" actId="478"/>
          <ac:picMkLst>
            <pc:docMk/>
            <pc:sldMk cId="4162597185" sldId="311"/>
            <ac:picMk id="8" creationId="{5228DD95-F67D-80E1-7459-416B20A8D958}"/>
          </ac:picMkLst>
        </pc:picChg>
        <pc:picChg chg="mod">
          <ac:chgData name="Reeder, Timothy" userId="52a4ebcb-4bfd-481f-878b-75896b4f2347" providerId="ADAL" clId="{A91397ED-793B-406B-88B5-6CDB6095E881}" dt="2023-04-24T18:52:44.307" v="3715" actId="1076"/>
          <ac:picMkLst>
            <pc:docMk/>
            <pc:sldMk cId="4162597185" sldId="311"/>
            <ac:picMk id="9" creationId="{16BC23D0-C5ED-4B95-CABF-13EF74C8BAA9}"/>
          </ac:picMkLst>
        </pc:picChg>
      </pc:sldChg>
      <pc:sldChg chg="addSp delSp modSp add mod ord">
        <pc:chgData name="Reeder, Timothy" userId="52a4ebcb-4bfd-481f-878b-75896b4f2347" providerId="ADAL" clId="{A91397ED-793B-406B-88B5-6CDB6095E881}" dt="2023-04-24T21:49:18.141" v="7870" actId="20577"/>
        <pc:sldMkLst>
          <pc:docMk/>
          <pc:sldMk cId="3746678287" sldId="312"/>
        </pc:sldMkLst>
        <pc:spChg chg="mod">
          <ac:chgData name="Reeder, Timothy" userId="52a4ebcb-4bfd-481f-878b-75896b4f2347" providerId="ADAL" clId="{A91397ED-793B-406B-88B5-6CDB6095E881}" dt="2023-04-24T21:49:18.141" v="7870" actId="20577"/>
          <ac:spMkLst>
            <pc:docMk/>
            <pc:sldMk cId="3746678287" sldId="312"/>
            <ac:spMk id="2" creationId="{C2E2DA19-2749-84F8-1DDA-D1C9BC0EF592}"/>
          </ac:spMkLst>
        </pc:spChg>
        <pc:picChg chg="add mod">
          <ac:chgData name="Reeder, Timothy" userId="52a4ebcb-4bfd-481f-878b-75896b4f2347" providerId="ADAL" clId="{A91397ED-793B-406B-88B5-6CDB6095E881}" dt="2023-04-24T20:54:25.807" v="6972" actId="1076"/>
          <ac:picMkLst>
            <pc:docMk/>
            <pc:sldMk cId="3746678287" sldId="312"/>
            <ac:picMk id="4" creationId="{5B6E1588-E680-A1D6-66EE-42C299E897B0}"/>
          </ac:picMkLst>
        </pc:picChg>
        <pc:picChg chg="del">
          <ac:chgData name="Reeder, Timothy" userId="52a4ebcb-4bfd-481f-878b-75896b4f2347" providerId="ADAL" clId="{A91397ED-793B-406B-88B5-6CDB6095E881}" dt="2023-04-24T18:54:16.479" v="3717" actId="478"/>
          <ac:picMkLst>
            <pc:docMk/>
            <pc:sldMk cId="3746678287" sldId="312"/>
            <ac:picMk id="9" creationId="{16BC23D0-C5ED-4B95-CABF-13EF74C8BAA9}"/>
          </ac:picMkLst>
        </pc:picChg>
      </pc:sldChg>
      <pc:sldChg chg="addSp delSp modSp new mod modAnim">
        <pc:chgData name="Reeder, Timothy" userId="52a4ebcb-4bfd-481f-878b-75896b4f2347" providerId="ADAL" clId="{A91397ED-793B-406B-88B5-6CDB6095E881}" dt="2023-04-24T20:43:49.600" v="6294" actId="20577"/>
        <pc:sldMkLst>
          <pc:docMk/>
          <pc:sldMk cId="4199029747" sldId="313"/>
        </pc:sldMkLst>
        <pc:spChg chg="mod">
          <ac:chgData name="Reeder, Timothy" userId="52a4ebcb-4bfd-481f-878b-75896b4f2347" providerId="ADAL" clId="{A91397ED-793B-406B-88B5-6CDB6095E881}" dt="2023-04-24T20:43:49.600" v="6294" actId="20577"/>
          <ac:spMkLst>
            <pc:docMk/>
            <pc:sldMk cId="4199029747" sldId="313"/>
            <ac:spMk id="2" creationId="{7890A36A-F6CD-C2AC-9706-7EB53A808536}"/>
          </ac:spMkLst>
        </pc:spChg>
        <pc:spChg chg="add mod">
          <ac:chgData name="Reeder, Timothy" userId="52a4ebcb-4bfd-481f-878b-75896b4f2347" providerId="ADAL" clId="{A91397ED-793B-406B-88B5-6CDB6095E881}" dt="2023-04-24T19:38:46.395" v="4944" actId="255"/>
          <ac:spMkLst>
            <pc:docMk/>
            <pc:sldMk cId="4199029747" sldId="313"/>
            <ac:spMk id="3" creationId="{7CA8DDE7-6EF2-7756-B755-B55F61DA90A7}"/>
          </ac:spMkLst>
        </pc:spChg>
        <pc:spChg chg="add mod">
          <ac:chgData name="Reeder, Timothy" userId="52a4ebcb-4bfd-481f-878b-75896b4f2347" providerId="ADAL" clId="{A91397ED-793B-406B-88B5-6CDB6095E881}" dt="2023-04-24T19:34:48.051" v="4917" actId="14100"/>
          <ac:spMkLst>
            <pc:docMk/>
            <pc:sldMk cId="4199029747" sldId="313"/>
            <ac:spMk id="11" creationId="{5DB21E43-E872-B7F7-F804-3B7AC012DA58}"/>
          </ac:spMkLst>
        </pc:spChg>
        <pc:spChg chg="add mod">
          <ac:chgData name="Reeder, Timothy" userId="52a4ebcb-4bfd-481f-878b-75896b4f2347" providerId="ADAL" clId="{A91397ED-793B-406B-88B5-6CDB6095E881}" dt="2023-04-24T19:34:52.816" v="4918" actId="1076"/>
          <ac:spMkLst>
            <pc:docMk/>
            <pc:sldMk cId="4199029747" sldId="313"/>
            <ac:spMk id="12" creationId="{5A6AB943-0131-12B8-C073-78E8BB2EE00E}"/>
          </ac:spMkLst>
        </pc:spChg>
        <pc:spChg chg="add mod">
          <ac:chgData name="Reeder, Timothy" userId="52a4ebcb-4bfd-481f-878b-75896b4f2347" providerId="ADAL" clId="{A91397ED-793B-406B-88B5-6CDB6095E881}" dt="2023-04-24T19:34:42.358" v="4915" actId="1076"/>
          <ac:spMkLst>
            <pc:docMk/>
            <pc:sldMk cId="4199029747" sldId="313"/>
            <ac:spMk id="13" creationId="{F5839A38-AA81-D681-1D34-BC24CDF4047F}"/>
          </ac:spMkLst>
        </pc:spChg>
        <pc:spChg chg="add mod">
          <ac:chgData name="Reeder, Timothy" userId="52a4ebcb-4bfd-481f-878b-75896b4f2347" providerId="ADAL" clId="{A91397ED-793B-406B-88B5-6CDB6095E881}" dt="2023-04-24T19:39:48.029" v="4949" actId="1076"/>
          <ac:spMkLst>
            <pc:docMk/>
            <pc:sldMk cId="4199029747" sldId="313"/>
            <ac:spMk id="14" creationId="{FA45C7ED-ED6C-C48A-3F95-AD597593D153}"/>
          </ac:spMkLst>
        </pc:spChg>
        <pc:spChg chg="add mod">
          <ac:chgData name="Reeder, Timothy" userId="52a4ebcb-4bfd-481f-878b-75896b4f2347" providerId="ADAL" clId="{A91397ED-793B-406B-88B5-6CDB6095E881}" dt="2023-04-24T19:39:53.347" v="4950" actId="1076"/>
          <ac:spMkLst>
            <pc:docMk/>
            <pc:sldMk cId="4199029747" sldId="313"/>
            <ac:spMk id="15" creationId="{C6F57748-1F56-F969-303B-52D63B835B19}"/>
          </ac:spMkLst>
        </pc:spChg>
        <pc:spChg chg="add mod">
          <ac:chgData name="Reeder, Timothy" userId="52a4ebcb-4bfd-481f-878b-75896b4f2347" providerId="ADAL" clId="{A91397ED-793B-406B-88B5-6CDB6095E881}" dt="2023-04-24T19:39:59.626" v="4952" actId="1076"/>
          <ac:spMkLst>
            <pc:docMk/>
            <pc:sldMk cId="4199029747" sldId="313"/>
            <ac:spMk id="16" creationId="{AD93D5B9-0854-ED1B-1A47-21CF930106D2}"/>
          </ac:spMkLst>
        </pc:spChg>
        <pc:picChg chg="add del mod">
          <ac:chgData name="Reeder, Timothy" userId="52a4ebcb-4bfd-481f-878b-75896b4f2347" providerId="ADAL" clId="{A91397ED-793B-406B-88B5-6CDB6095E881}" dt="2023-04-24T19:10:52.487" v="4830" actId="478"/>
          <ac:picMkLst>
            <pc:docMk/>
            <pc:sldMk cId="4199029747" sldId="313"/>
            <ac:picMk id="4" creationId="{C6EB8DAF-1A4C-1F19-501F-28E8460FB3EF}"/>
          </ac:picMkLst>
        </pc:picChg>
        <pc:picChg chg="add mod">
          <ac:chgData name="Reeder, Timothy" userId="52a4ebcb-4bfd-481f-878b-75896b4f2347" providerId="ADAL" clId="{A91397ED-793B-406B-88B5-6CDB6095E881}" dt="2023-04-24T19:28:44.369" v="4883" actId="1076"/>
          <ac:picMkLst>
            <pc:docMk/>
            <pc:sldMk cId="4199029747" sldId="313"/>
            <ac:picMk id="5" creationId="{2EAACE15-128A-3DD7-3AA4-AF8FDE9848A5}"/>
          </ac:picMkLst>
        </pc:picChg>
        <pc:picChg chg="add mod">
          <ac:chgData name="Reeder, Timothy" userId="52a4ebcb-4bfd-481f-878b-75896b4f2347" providerId="ADAL" clId="{A91397ED-793B-406B-88B5-6CDB6095E881}" dt="2023-04-24T19:29:01.259" v="4888" actId="1076"/>
          <ac:picMkLst>
            <pc:docMk/>
            <pc:sldMk cId="4199029747" sldId="313"/>
            <ac:picMk id="6" creationId="{15F18128-10FF-5EB5-BE6C-05681B80E1F1}"/>
          </ac:picMkLst>
        </pc:picChg>
        <pc:picChg chg="add mod">
          <ac:chgData name="Reeder, Timothy" userId="52a4ebcb-4bfd-481f-878b-75896b4f2347" providerId="ADAL" clId="{A91397ED-793B-406B-88B5-6CDB6095E881}" dt="2023-04-24T19:28:48.091" v="4885" actId="1076"/>
          <ac:picMkLst>
            <pc:docMk/>
            <pc:sldMk cId="4199029747" sldId="313"/>
            <ac:picMk id="7" creationId="{9D890EF1-CCFB-C60F-7B54-7B3ACB2CCB76}"/>
          </ac:picMkLst>
        </pc:picChg>
        <pc:picChg chg="add del mod">
          <ac:chgData name="Reeder, Timothy" userId="52a4ebcb-4bfd-481f-878b-75896b4f2347" providerId="ADAL" clId="{A91397ED-793B-406B-88B5-6CDB6095E881}" dt="2023-04-24T19:11:56.561" v="4835" actId="478"/>
          <ac:picMkLst>
            <pc:docMk/>
            <pc:sldMk cId="4199029747" sldId="313"/>
            <ac:picMk id="8" creationId="{E5A42FBD-09DE-36EE-B58C-8F84F81E96CA}"/>
          </ac:picMkLst>
        </pc:picChg>
        <pc:picChg chg="add del">
          <ac:chgData name="Reeder, Timothy" userId="52a4ebcb-4bfd-481f-878b-75896b4f2347" providerId="ADAL" clId="{A91397ED-793B-406B-88B5-6CDB6095E881}" dt="2023-04-24T19:11:22.838" v="4834" actId="478"/>
          <ac:picMkLst>
            <pc:docMk/>
            <pc:sldMk cId="4199029747" sldId="313"/>
            <ac:picMk id="9" creationId="{9E54A5C5-D4E5-BB3E-CB83-95877941A531}"/>
          </ac:picMkLst>
        </pc:picChg>
        <pc:picChg chg="add mod">
          <ac:chgData name="Reeder, Timothy" userId="52a4ebcb-4bfd-481f-878b-75896b4f2347" providerId="ADAL" clId="{A91397ED-793B-406B-88B5-6CDB6095E881}" dt="2023-04-24T19:28:55.635" v="4887" actId="1076"/>
          <ac:picMkLst>
            <pc:docMk/>
            <pc:sldMk cId="4199029747" sldId="313"/>
            <ac:picMk id="10" creationId="{2797FD48-BB07-27A7-FB50-FCCA61FC1433}"/>
          </ac:picMkLst>
        </pc:picChg>
      </pc:sldChg>
      <pc:sldChg chg="add del">
        <pc:chgData name="Reeder, Timothy" userId="52a4ebcb-4bfd-481f-878b-75896b4f2347" providerId="ADAL" clId="{A91397ED-793B-406B-88B5-6CDB6095E881}" dt="2023-04-24T19:35:32.095" v="4922" actId="47"/>
        <pc:sldMkLst>
          <pc:docMk/>
          <pc:sldMk cId="1194513181" sldId="314"/>
        </pc:sldMkLst>
      </pc:sldChg>
      <pc:sldChg chg="modSp add del mod">
        <pc:chgData name="Reeder, Timothy" userId="52a4ebcb-4bfd-481f-878b-75896b4f2347" providerId="ADAL" clId="{A91397ED-793B-406B-88B5-6CDB6095E881}" dt="2023-04-24T19:40:50.432" v="4956" actId="47"/>
        <pc:sldMkLst>
          <pc:docMk/>
          <pc:sldMk cId="2378848468" sldId="314"/>
        </pc:sldMkLst>
        <pc:spChg chg="mod">
          <ac:chgData name="Reeder, Timothy" userId="52a4ebcb-4bfd-481f-878b-75896b4f2347" providerId="ADAL" clId="{A91397ED-793B-406B-88B5-6CDB6095E881}" dt="2023-04-24T19:38:39.109" v="4943" actId="255"/>
          <ac:spMkLst>
            <pc:docMk/>
            <pc:sldMk cId="2378848468" sldId="314"/>
            <ac:spMk id="3" creationId="{7CA8DDE7-6EF2-7756-B755-B55F61DA90A7}"/>
          </ac:spMkLst>
        </pc:spChg>
        <pc:picChg chg="mod">
          <ac:chgData name="Reeder, Timothy" userId="52a4ebcb-4bfd-481f-878b-75896b4f2347" providerId="ADAL" clId="{A91397ED-793B-406B-88B5-6CDB6095E881}" dt="2023-04-24T19:38:01.007" v="4924" actId="1076"/>
          <ac:picMkLst>
            <pc:docMk/>
            <pc:sldMk cId="2378848468" sldId="314"/>
            <ac:picMk id="10" creationId="{2797FD48-BB07-27A7-FB50-FCCA61FC1433}"/>
          </ac:picMkLst>
        </pc:picChg>
      </pc:sldChg>
      <pc:sldChg chg="addSp delSp modSp add mod delAnim modAnim">
        <pc:chgData name="Reeder, Timothy" userId="52a4ebcb-4bfd-481f-878b-75896b4f2347" providerId="ADAL" clId="{A91397ED-793B-406B-88B5-6CDB6095E881}" dt="2023-04-24T20:44:07.031" v="6298" actId="1076"/>
        <pc:sldMkLst>
          <pc:docMk/>
          <pc:sldMk cId="3789188032" sldId="314"/>
        </pc:sldMkLst>
        <pc:spChg chg="del">
          <ac:chgData name="Reeder, Timothy" userId="52a4ebcb-4bfd-481f-878b-75896b4f2347" providerId="ADAL" clId="{A91397ED-793B-406B-88B5-6CDB6095E881}" dt="2023-04-24T20:44:00.230" v="6297" actId="478"/>
          <ac:spMkLst>
            <pc:docMk/>
            <pc:sldMk cId="3789188032" sldId="314"/>
            <ac:spMk id="2" creationId="{7890A36A-F6CD-C2AC-9706-7EB53A808536}"/>
          </ac:spMkLst>
        </pc:spChg>
        <pc:spChg chg="mod">
          <ac:chgData name="Reeder, Timothy" userId="52a4ebcb-4bfd-481f-878b-75896b4f2347" providerId="ADAL" clId="{A91397ED-793B-406B-88B5-6CDB6095E881}" dt="2023-04-24T19:42:09.185" v="4976" actId="14100"/>
          <ac:spMkLst>
            <pc:docMk/>
            <pc:sldMk cId="3789188032" sldId="314"/>
            <ac:spMk id="3" creationId="{7CA8DDE7-6EF2-7756-B755-B55F61DA90A7}"/>
          </ac:spMkLst>
        </pc:spChg>
        <pc:spChg chg="add mod">
          <ac:chgData name="Reeder, Timothy" userId="52a4ebcb-4bfd-481f-878b-75896b4f2347" providerId="ADAL" clId="{A91397ED-793B-406B-88B5-6CDB6095E881}" dt="2023-04-24T20:44:07.031" v="6298" actId="1076"/>
          <ac:spMkLst>
            <pc:docMk/>
            <pc:sldMk cId="3789188032" sldId="314"/>
            <ac:spMk id="9" creationId="{74001441-FF3D-4E29-07C2-60520584133C}"/>
          </ac:spMkLst>
        </pc:spChg>
        <pc:spChg chg="mod">
          <ac:chgData name="Reeder, Timothy" userId="52a4ebcb-4bfd-481f-878b-75896b4f2347" providerId="ADAL" clId="{A91397ED-793B-406B-88B5-6CDB6095E881}" dt="2023-04-24T19:41:16.530" v="4970" actId="1076"/>
          <ac:spMkLst>
            <pc:docMk/>
            <pc:sldMk cId="3789188032" sldId="314"/>
            <ac:spMk id="13" creationId="{F5839A38-AA81-D681-1D34-BC24CDF4047F}"/>
          </ac:spMkLst>
        </pc:spChg>
        <pc:spChg chg="mod">
          <ac:chgData name="Reeder, Timothy" userId="52a4ebcb-4bfd-481f-878b-75896b4f2347" providerId="ADAL" clId="{A91397ED-793B-406B-88B5-6CDB6095E881}" dt="2023-04-24T19:41:09.175" v="4968" actId="1076"/>
          <ac:spMkLst>
            <pc:docMk/>
            <pc:sldMk cId="3789188032" sldId="314"/>
            <ac:spMk id="15" creationId="{C6F57748-1F56-F969-303B-52D63B835B19}"/>
          </ac:spMkLst>
        </pc:spChg>
        <pc:spChg chg="mod">
          <ac:chgData name="Reeder, Timothy" userId="52a4ebcb-4bfd-481f-878b-75896b4f2347" providerId="ADAL" clId="{A91397ED-793B-406B-88B5-6CDB6095E881}" dt="2023-04-24T19:41:13.370" v="4969" actId="1076"/>
          <ac:spMkLst>
            <pc:docMk/>
            <pc:sldMk cId="3789188032" sldId="314"/>
            <ac:spMk id="16" creationId="{AD93D5B9-0854-ED1B-1A47-21CF930106D2}"/>
          </ac:spMkLst>
        </pc:spChg>
        <pc:spChg chg="add mod">
          <ac:chgData name="Reeder, Timothy" userId="52a4ebcb-4bfd-481f-878b-75896b4f2347" providerId="ADAL" clId="{A91397ED-793B-406B-88B5-6CDB6095E881}" dt="2023-04-24T20:44:00.230" v="6297" actId="478"/>
          <ac:spMkLst>
            <pc:docMk/>
            <pc:sldMk cId="3789188032" sldId="314"/>
            <ac:spMk id="18" creationId="{8C867A17-286C-766B-4385-4DEB12B6EB5B}"/>
          </ac:spMkLst>
        </pc:spChg>
        <pc:picChg chg="del">
          <ac:chgData name="Reeder, Timothy" userId="52a4ebcb-4bfd-481f-878b-75896b4f2347" providerId="ADAL" clId="{A91397ED-793B-406B-88B5-6CDB6095E881}" dt="2023-04-24T19:41:22.813" v="4974" actId="478"/>
          <ac:picMkLst>
            <pc:docMk/>
            <pc:sldMk cId="3789188032" sldId="314"/>
            <ac:picMk id="5" creationId="{2EAACE15-128A-3DD7-3AA4-AF8FDE9848A5}"/>
          </ac:picMkLst>
        </pc:picChg>
        <pc:picChg chg="del">
          <ac:chgData name="Reeder, Timothy" userId="52a4ebcb-4bfd-481f-878b-75896b4f2347" providerId="ADAL" clId="{A91397ED-793B-406B-88B5-6CDB6095E881}" dt="2023-04-24T19:41:21.940" v="4973" actId="478"/>
          <ac:picMkLst>
            <pc:docMk/>
            <pc:sldMk cId="3789188032" sldId="314"/>
            <ac:picMk id="6" creationId="{15F18128-10FF-5EB5-BE6C-05681B80E1F1}"/>
          </ac:picMkLst>
        </pc:picChg>
        <pc:picChg chg="del">
          <ac:chgData name="Reeder, Timothy" userId="52a4ebcb-4bfd-481f-878b-75896b4f2347" providerId="ADAL" clId="{A91397ED-793B-406B-88B5-6CDB6095E881}" dt="2023-04-24T19:41:20.888" v="4972" actId="478"/>
          <ac:picMkLst>
            <pc:docMk/>
            <pc:sldMk cId="3789188032" sldId="314"/>
            <ac:picMk id="7" creationId="{9D890EF1-CCFB-C60F-7B54-7B3ACB2CCB76}"/>
          </ac:picMkLst>
        </pc:picChg>
        <pc:picChg chg="add mod">
          <ac:chgData name="Reeder, Timothy" userId="52a4ebcb-4bfd-481f-878b-75896b4f2347" providerId="ADAL" clId="{A91397ED-793B-406B-88B5-6CDB6095E881}" dt="2023-04-24T19:46:45.050" v="4987" actId="1076"/>
          <ac:picMkLst>
            <pc:docMk/>
            <pc:sldMk cId="3789188032" sldId="314"/>
            <ac:picMk id="8" creationId="{4AC8EB5F-9FAB-C2F2-0140-8FBF9751104F}"/>
          </ac:picMkLst>
        </pc:picChg>
        <pc:picChg chg="del">
          <ac:chgData name="Reeder, Timothy" userId="52a4ebcb-4bfd-481f-878b-75896b4f2347" providerId="ADAL" clId="{A91397ED-793B-406B-88B5-6CDB6095E881}" dt="2023-04-24T19:41:19.506" v="4971" actId="478"/>
          <ac:picMkLst>
            <pc:docMk/>
            <pc:sldMk cId="3789188032" sldId="314"/>
            <ac:picMk id="10" creationId="{2797FD48-BB07-27A7-FB50-FCCA61FC1433}"/>
          </ac:picMkLst>
        </pc:picChg>
        <pc:picChg chg="add mod">
          <ac:chgData name="Reeder, Timothy" userId="52a4ebcb-4bfd-481f-878b-75896b4f2347" providerId="ADAL" clId="{A91397ED-793B-406B-88B5-6CDB6095E881}" dt="2023-04-24T19:42:20.416" v="4979" actId="1076"/>
          <ac:picMkLst>
            <pc:docMk/>
            <pc:sldMk cId="3789188032" sldId="314"/>
            <ac:picMk id="5122" creationId="{BB02BCEA-4C51-8D09-2935-C99C2FB658B9}"/>
          </ac:picMkLst>
        </pc:picChg>
        <pc:picChg chg="add mod">
          <ac:chgData name="Reeder, Timothy" userId="52a4ebcb-4bfd-481f-878b-75896b4f2347" providerId="ADAL" clId="{A91397ED-793B-406B-88B5-6CDB6095E881}" dt="2023-04-24T19:47:00.910" v="4992" actId="1076"/>
          <ac:picMkLst>
            <pc:docMk/>
            <pc:sldMk cId="3789188032" sldId="314"/>
            <ac:picMk id="5124" creationId="{A9E4619F-B082-A050-D0A1-8C75BCFB7F45}"/>
          </ac:picMkLst>
        </pc:picChg>
        <pc:picChg chg="add mod">
          <ac:chgData name="Reeder, Timothy" userId="52a4ebcb-4bfd-481f-878b-75896b4f2347" providerId="ADAL" clId="{A91397ED-793B-406B-88B5-6CDB6095E881}" dt="2023-04-24T19:46:57.088" v="4990" actId="1076"/>
          <ac:picMkLst>
            <pc:docMk/>
            <pc:sldMk cId="3789188032" sldId="314"/>
            <ac:picMk id="5126" creationId="{51F7B6C8-3429-F9EC-52F3-5B1E45BA28B0}"/>
          </ac:picMkLst>
        </pc:picChg>
      </pc:sldChg>
      <pc:sldChg chg="addSp delSp modSp new del mod">
        <pc:chgData name="Reeder, Timothy" userId="52a4ebcb-4bfd-481f-878b-75896b4f2347" providerId="ADAL" clId="{A91397ED-793B-406B-88B5-6CDB6095E881}" dt="2023-04-24T20:24:11.936" v="5310" actId="47"/>
        <pc:sldMkLst>
          <pc:docMk/>
          <pc:sldMk cId="4117983341" sldId="315"/>
        </pc:sldMkLst>
        <pc:spChg chg="add mod">
          <ac:chgData name="Reeder, Timothy" userId="52a4ebcb-4bfd-481f-878b-75896b4f2347" providerId="ADAL" clId="{A91397ED-793B-406B-88B5-6CDB6095E881}" dt="2023-04-24T20:18:42.323" v="5041" actId="20577"/>
          <ac:spMkLst>
            <pc:docMk/>
            <pc:sldMk cId="4117983341" sldId="315"/>
            <ac:spMk id="5" creationId="{7505D004-0B50-5F97-4396-BCAA3AA246A6}"/>
          </ac:spMkLst>
        </pc:spChg>
        <pc:picChg chg="add del mod">
          <ac:chgData name="Reeder, Timothy" userId="52a4ebcb-4bfd-481f-878b-75896b4f2347" providerId="ADAL" clId="{A91397ED-793B-406B-88B5-6CDB6095E881}" dt="2023-04-24T20:23:56.453" v="5304" actId="21"/>
          <ac:picMkLst>
            <pc:docMk/>
            <pc:sldMk cId="4117983341" sldId="315"/>
            <ac:picMk id="4" creationId="{BFD20FB1-FAB7-9870-C83D-CC8B5C423E0C}"/>
          </ac:picMkLst>
        </pc:picChg>
      </pc:sldChg>
      <pc:sldChg chg="addSp modSp new mod">
        <pc:chgData name="Reeder, Timothy" userId="52a4ebcb-4bfd-481f-878b-75896b4f2347" providerId="ADAL" clId="{A91397ED-793B-406B-88B5-6CDB6095E881}" dt="2023-04-24T20:24:30.638" v="5313" actId="1076"/>
        <pc:sldMkLst>
          <pc:docMk/>
          <pc:sldMk cId="2465766655" sldId="316"/>
        </pc:sldMkLst>
        <pc:spChg chg="add mod">
          <ac:chgData name="Reeder, Timothy" userId="52a4ebcb-4bfd-481f-878b-75896b4f2347" providerId="ADAL" clId="{A91397ED-793B-406B-88B5-6CDB6095E881}" dt="2023-04-24T20:24:28.825" v="5312"/>
          <ac:spMkLst>
            <pc:docMk/>
            <pc:sldMk cId="2465766655" sldId="316"/>
            <ac:spMk id="5" creationId="{EEC4A18E-0BCF-A94B-7FCD-7B5F320FF255}"/>
          </ac:spMkLst>
        </pc:spChg>
        <pc:picChg chg="add mod">
          <ac:chgData name="Reeder, Timothy" userId="52a4ebcb-4bfd-481f-878b-75896b4f2347" providerId="ADAL" clId="{A91397ED-793B-406B-88B5-6CDB6095E881}" dt="2023-04-24T20:24:30.638" v="5313" actId="1076"/>
          <ac:picMkLst>
            <pc:docMk/>
            <pc:sldMk cId="2465766655" sldId="316"/>
            <ac:picMk id="4" creationId="{F01796D7-0754-332B-EEF9-E0F9E8D7CED3}"/>
          </ac:picMkLst>
        </pc:picChg>
      </pc:sldChg>
      <pc:sldChg chg="addSp modSp new mod">
        <pc:chgData name="Reeder, Timothy" userId="52a4ebcb-4bfd-481f-878b-75896b4f2347" providerId="ADAL" clId="{A91397ED-793B-406B-88B5-6CDB6095E881}" dt="2023-04-24T20:39:09.757" v="6152" actId="1076"/>
        <pc:sldMkLst>
          <pc:docMk/>
          <pc:sldMk cId="347515972" sldId="317"/>
        </pc:sldMkLst>
        <pc:spChg chg="mod">
          <ac:chgData name="Reeder, Timothy" userId="52a4ebcb-4bfd-481f-878b-75896b4f2347" providerId="ADAL" clId="{A91397ED-793B-406B-88B5-6CDB6095E881}" dt="2023-04-24T20:38:18.528" v="6121" actId="1076"/>
          <ac:spMkLst>
            <pc:docMk/>
            <pc:sldMk cId="347515972" sldId="317"/>
            <ac:spMk id="2" creationId="{44C33350-98F2-5C2E-C579-FE946961B74A}"/>
          </ac:spMkLst>
        </pc:spChg>
        <pc:spChg chg="add mod">
          <ac:chgData name="Reeder, Timothy" userId="52a4ebcb-4bfd-481f-878b-75896b4f2347" providerId="ADAL" clId="{A91397ED-793B-406B-88B5-6CDB6095E881}" dt="2023-04-24T20:38:20.700" v="6122" actId="1076"/>
          <ac:spMkLst>
            <pc:docMk/>
            <pc:sldMk cId="347515972" sldId="317"/>
            <ac:spMk id="3" creationId="{1EB41FED-69DD-F492-01BC-C8F1901FDA0C}"/>
          </ac:spMkLst>
        </pc:spChg>
        <pc:spChg chg="add mod">
          <ac:chgData name="Reeder, Timothy" userId="52a4ebcb-4bfd-481f-878b-75896b4f2347" providerId="ADAL" clId="{A91397ED-793B-406B-88B5-6CDB6095E881}" dt="2023-04-24T20:39:09.757" v="6152" actId="1076"/>
          <ac:spMkLst>
            <pc:docMk/>
            <pc:sldMk cId="347515972" sldId="317"/>
            <ac:spMk id="5" creationId="{04CD3704-1AB5-3CAF-3F49-CF2650B09391}"/>
          </ac:spMkLst>
        </pc:spChg>
        <pc:picChg chg="add mod">
          <ac:chgData name="Reeder, Timothy" userId="52a4ebcb-4bfd-481f-878b-75896b4f2347" providerId="ADAL" clId="{A91397ED-793B-406B-88B5-6CDB6095E881}" dt="2023-04-24T20:39:02.833" v="6150" actId="1076"/>
          <ac:picMkLst>
            <pc:docMk/>
            <pc:sldMk cId="347515972" sldId="317"/>
            <ac:picMk id="4" creationId="{29A48082-2E6C-1D19-3A48-5E26D41AAE98}"/>
          </ac:picMkLst>
        </pc:picChg>
      </pc:sldChg>
      <pc:sldChg chg="addSp delSp modSp new mod">
        <pc:chgData name="Reeder, Timothy" userId="52a4ebcb-4bfd-481f-878b-75896b4f2347" providerId="ADAL" clId="{A91397ED-793B-406B-88B5-6CDB6095E881}" dt="2023-04-24T21:17:36.209" v="7413" actId="14100"/>
        <pc:sldMkLst>
          <pc:docMk/>
          <pc:sldMk cId="749210011" sldId="318"/>
        </pc:sldMkLst>
        <pc:spChg chg="del">
          <ac:chgData name="Reeder, Timothy" userId="52a4ebcb-4bfd-481f-878b-75896b4f2347" providerId="ADAL" clId="{A91397ED-793B-406B-88B5-6CDB6095E881}" dt="2023-04-24T20:24:33.401" v="5314"/>
          <ac:spMkLst>
            <pc:docMk/>
            <pc:sldMk cId="749210011" sldId="318"/>
            <ac:spMk id="2" creationId="{70154CC1-8DF2-49F3-AE3C-21218FF28072}"/>
          </ac:spMkLst>
        </pc:spChg>
        <pc:spChg chg="add mod">
          <ac:chgData name="Reeder, Timothy" userId="52a4ebcb-4bfd-481f-878b-75896b4f2347" providerId="ADAL" clId="{A91397ED-793B-406B-88B5-6CDB6095E881}" dt="2023-04-24T20:24:37.714" v="5315" actId="1076"/>
          <ac:spMkLst>
            <pc:docMk/>
            <pc:sldMk cId="749210011" sldId="318"/>
            <ac:spMk id="3" creationId="{F01D2B5B-FB94-CB93-0998-9C5D5027A8EB}"/>
          </ac:spMkLst>
        </pc:spChg>
        <pc:spChg chg="add mod">
          <ac:chgData name="Reeder, Timothy" userId="52a4ebcb-4bfd-481f-878b-75896b4f2347" providerId="ADAL" clId="{A91397ED-793B-406B-88B5-6CDB6095E881}" dt="2023-04-24T21:17:36.209" v="7413" actId="14100"/>
          <ac:spMkLst>
            <pc:docMk/>
            <pc:sldMk cId="749210011" sldId="318"/>
            <ac:spMk id="4" creationId="{B727B601-1B40-36F0-4642-3F1FA302F190}"/>
          </ac:spMkLst>
        </pc:spChg>
      </pc:sldChg>
      <pc:sldChg chg="addSp delSp modSp new mod ord">
        <pc:chgData name="Reeder, Timothy" userId="52a4ebcb-4bfd-481f-878b-75896b4f2347" providerId="ADAL" clId="{A91397ED-793B-406B-88B5-6CDB6095E881}" dt="2023-04-24T21:49:09.218" v="7862" actId="6549"/>
        <pc:sldMkLst>
          <pc:docMk/>
          <pc:sldMk cId="554934062" sldId="319"/>
        </pc:sldMkLst>
        <pc:spChg chg="mod">
          <ac:chgData name="Reeder, Timothy" userId="52a4ebcb-4bfd-481f-878b-75896b4f2347" providerId="ADAL" clId="{A91397ED-793B-406B-88B5-6CDB6095E881}" dt="2023-04-24T21:49:09.218" v="7862" actId="6549"/>
          <ac:spMkLst>
            <pc:docMk/>
            <pc:sldMk cId="554934062" sldId="319"/>
            <ac:spMk id="2" creationId="{BF5A1C66-948F-DCC4-8C76-EB8243D60F00}"/>
          </ac:spMkLst>
        </pc:spChg>
        <pc:spChg chg="add del mod">
          <ac:chgData name="Reeder, Timothy" userId="52a4ebcb-4bfd-481f-878b-75896b4f2347" providerId="ADAL" clId="{A91397ED-793B-406B-88B5-6CDB6095E881}" dt="2023-04-24T20:49:02.612" v="6735" actId="478"/>
          <ac:spMkLst>
            <pc:docMk/>
            <pc:sldMk cId="554934062" sldId="319"/>
            <ac:spMk id="3" creationId="{860BED88-1C0E-84D0-CB49-B55F824098ED}"/>
          </ac:spMkLst>
        </pc:spChg>
        <pc:spChg chg="add mod">
          <ac:chgData name="Reeder, Timothy" userId="52a4ebcb-4bfd-481f-878b-75896b4f2347" providerId="ADAL" clId="{A91397ED-793B-406B-88B5-6CDB6095E881}" dt="2023-04-24T20:53:03.383" v="6894" actId="1035"/>
          <ac:spMkLst>
            <pc:docMk/>
            <pc:sldMk cId="554934062" sldId="319"/>
            <ac:spMk id="4" creationId="{1B881D3A-CDDB-BD61-45F6-9F9B7B463FC3}"/>
          </ac:spMkLst>
        </pc:spChg>
        <pc:picChg chg="add del mod">
          <ac:chgData name="Reeder, Timothy" userId="52a4ebcb-4bfd-481f-878b-75896b4f2347" providerId="ADAL" clId="{A91397ED-793B-406B-88B5-6CDB6095E881}" dt="2023-04-24T20:49:07.027" v="6737" actId="1076"/>
          <ac:picMkLst>
            <pc:docMk/>
            <pc:sldMk cId="554934062" sldId="319"/>
            <ac:picMk id="6146" creationId="{BE72ACFB-6A86-CE19-4B32-53C9E685CC04}"/>
          </ac:picMkLst>
        </pc:picChg>
      </pc:sldChg>
      <pc:sldChg chg="addSp delSp modSp new mod">
        <pc:chgData name="Reeder, Timothy" userId="52a4ebcb-4bfd-481f-878b-75896b4f2347" providerId="ADAL" clId="{A91397ED-793B-406B-88B5-6CDB6095E881}" dt="2023-04-24T20:45:31.390" v="6310" actId="22"/>
        <pc:sldMkLst>
          <pc:docMk/>
          <pc:sldMk cId="1614698809" sldId="320"/>
        </pc:sldMkLst>
        <pc:spChg chg="del mod">
          <ac:chgData name="Reeder, Timothy" userId="52a4ebcb-4bfd-481f-878b-75896b4f2347" providerId="ADAL" clId="{A91397ED-793B-406B-88B5-6CDB6095E881}" dt="2023-04-24T20:44:35.687" v="6306"/>
          <ac:spMkLst>
            <pc:docMk/>
            <pc:sldMk cId="1614698809" sldId="320"/>
            <ac:spMk id="2" creationId="{7D908899-2E13-B85D-04A3-1555185036F6}"/>
          </ac:spMkLst>
        </pc:spChg>
        <pc:spChg chg="add mod">
          <ac:chgData name="Reeder, Timothy" userId="52a4ebcb-4bfd-481f-878b-75896b4f2347" providerId="ADAL" clId="{A91397ED-793B-406B-88B5-6CDB6095E881}" dt="2023-04-24T20:44:41.718" v="6309" actId="122"/>
          <ac:spMkLst>
            <pc:docMk/>
            <pc:sldMk cId="1614698809" sldId="320"/>
            <ac:spMk id="4" creationId="{250B712A-7505-151F-E423-7BD283CE06EE}"/>
          </ac:spMkLst>
        </pc:spChg>
        <pc:picChg chg="add">
          <ac:chgData name="Reeder, Timothy" userId="52a4ebcb-4bfd-481f-878b-75896b4f2347" providerId="ADAL" clId="{A91397ED-793B-406B-88B5-6CDB6095E881}" dt="2023-04-24T20:45:31.390" v="6310" actId="22"/>
          <ac:picMkLst>
            <pc:docMk/>
            <pc:sldMk cId="1614698809" sldId="320"/>
            <ac:picMk id="6" creationId="{E836D380-D77F-F1A3-5B20-003EEA8C0039}"/>
          </ac:picMkLst>
        </pc:picChg>
      </pc:sldChg>
      <pc:sldChg chg="delSp modSp add mod">
        <pc:chgData name="Reeder, Timothy" userId="52a4ebcb-4bfd-481f-878b-75896b4f2347" providerId="ADAL" clId="{A91397ED-793B-406B-88B5-6CDB6095E881}" dt="2023-04-24T21:48:59.665" v="7858" actId="6549"/>
        <pc:sldMkLst>
          <pc:docMk/>
          <pc:sldMk cId="1558858831" sldId="321"/>
        </pc:sldMkLst>
        <pc:spChg chg="mod">
          <ac:chgData name="Reeder, Timothy" userId="52a4ebcb-4bfd-481f-878b-75896b4f2347" providerId="ADAL" clId="{A91397ED-793B-406B-88B5-6CDB6095E881}" dt="2023-04-24T21:48:59.665" v="7858" actId="6549"/>
          <ac:spMkLst>
            <pc:docMk/>
            <pc:sldMk cId="1558858831" sldId="321"/>
            <ac:spMk id="2" creationId="{BF5A1C66-948F-DCC4-8C76-EB8243D60F00}"/>
          </ac:spMkLst>
        </pc:spChg>
        <pc:spChg chg="mod">
          <ac:chgData name="Reeder, Timothy" userId="52a4ebcb-4bfd-481f-878b-75896b4f2347" providerId="ADAL" clId="{A91397ED-793B-406B-88B5-6CDB6095E881}" dt="2023-04-24T21:18:35.939" v="7416" actId="20577"/>
          <ac:spMkLst>
            <pc:docMk/>
            <pc:sldMk cId="1558858831" sldId="321"/>
            <ac:spMk id="3" creationId="{860BED88-1C0E-84D0-CB49-B55F824098ED}"/>
          </ac:spMkLst>
        </pc:spChg>
        <pc:picChg chg="del">
          <ac:chgData name="Reeder, Timothy" userId="52a4ebcb-4bfd-481f-878b-75896b4f2347" providerId="ADAL" clId="{A91397ED-793B-406B-88B5-6CDB6095E881}" dt="2023-04-24T20:46:27.661" v="6321" actId="478"/>
          <ac:picMkLst>
            <pc:docMk/>
            <pc:sldMk cId="1558858831" sldId="321"/>
            <ac:picMk id="6146" creationId="{BE72ACFB-6A86-CE19-4B32-53C9E685CC04}"/>
          </ac:picMkLst>
        </pc:picChg>
      </pc:sldChg>
      <pc:sldChg chg="addSp delSp modSp add mod">
        <pc:chgData name="Reeder, Timothy" userId="52a4ebcb-4bfd-481f-878b-75896b4f2347" providerId="ADAL" clId="{A91397ED-793B-406B-88B5-6CDB6095E881}" dt="2023-04-24T21:49:14.165" v="7866" actId="20577"/>
        <pc:sldMkLst>
          <pc:docMk/>
          <pc:sldMk cId="4114045848" sldId="322"/>
        </pc:sldMkLst>
        <pc:spChg chg="mod">
          <ac:chgData name="Reeder, Timothy" userId="52a4ebcb-4bfd-481f-878b-75896b4f2347" providerId="ADAL" clId="{A91397ED-793B-406B-88B5-6CDB6095E881}" dt="2023-04-24T21:49:14.165" v="7866" actId="20577"/>
          <ac:spMkLst>
            <pc:docMk/>
            <pc:sldMk cId="4114045848" sldId="322"/>
            <ac:spMk id="2" creationId="{BF5A1C66-948F-DCC4-8C76-EB8243D60F00}"/>
          </ac:spMkLst>
        </pc:spChg>
        <pc:spChg chg="del">
          <ac:chgData name="Reeder, Timothy" userId="52a4ebcb-4bfd-481f-878b-75896b4f2347" providerId="ADAL" clId="{A91397ED-793B-406B-88B5-6CDB6095E881}" dt="2023-04-24T20:53:43.215" v="6895" actId="478"/>
          <ac:spMkLst>
            <pc:docMk/>
            <pc:sldMk cId="4114045848" sldId="322"/>
            <ac:spMk id="3" creationId="{860BED88-1C0E-84D0-CB49-B55F824098ED}"/>
          </ac:spMkLst>
        </pc:spChg>
        <pc:picChg chg="add">
          <ac:chgData name="Reeder, Timothy" userId="52a4ebcb-4bfd-481f-878b-75896b4f2347" providerId="ADAL" clId="{A91397ED-793B-406B-88B5-6CDB6095E881}" dt="2023-04-24T20:53:44.838" v="6896" actId="22"/>
          <ac:picMkLst>
            <pc:docMk/>
            <pc:sldMk cId="4114045848" sldId="322"/>
            <ac:picMk id="5" creationId="{5D357D76-A420-FA02-52AF-FFBB982B9A58}"/>
          </ac:picMkLst>
        </pc:picChg>
        <pc:picChg chg="del">
          <ac:chgData name="Reeder, Timothy" userId="52a4ebcb-4bfd-481f-878b-75896b4f2347" providerId="ADAL" clId="{A91397ED-793B-406B-88B5-6CDB6095E881}" dt="2023-04-24T20:46:24.637" v="6320" actId="478"/>
          <ac:picMkLst>
            <pc:docMk/>
            <pc:sldMk cId="4114045848" sldId="322"/>
            <ac:picMk id="6146" creationId="{BE72ACFB-6A86-CE19-4B32-53C9E685CC04}"/>
          </ac:picMkLst>
        </pc:picChg>
      </pc:sldChg>
      <pc:sldChg chg="addSp delSp modSp new add del mod modAnim">
        <pc:chgData name="Reeder, Timothy" userId="52a4ebcb-4bfd-481f-878b-75896b4f2347" providerId="ADAL" clId="{A91397ED-793B-406B-88B5-6CDB6095E881}" dt="2023-04-24T21:18:31.349" v="7414" actId="20577"/>
        <pc:sldMkLst>
          <pc:docMk/>
          <pc:sldMk cId="1598090039" sldId="323"/>
        </pc:sldMkLst>
        <pc:spChg chg="mod">
          <ac:chgData name="Reeder, Timothy" userId="52a4ebcb-4bfd-481f-878b-75896b4f2347" providerId="ADAL" clId="{A91397ED-793B-406B-88B5-6CDB6095E881}" dt="2023-04-24T21:18:31.349" v="7414" actId="20577"/>
          <ac:spMkLst>
            <pc:docMk/>
            <pc:sldMk cId="1598090039" sldId="323"/>
            <ac:spMk id="2" creationId="{67A00BC0-C8F2-AE78-3046-F4A3F5EEEC5C}"/>
          </ac:spMkLst>
        </pc:spChg>
        <pc:spChg chg="del">
          <ac:chgData name="Reeder, Timothy" userId="52a4ebcb-4bfd-481f-878b-75896b4f2347" providerId="ADAL" clId="{A91397ED-793B-406B-88B5-6CDB6095E881}" dt="2023-04-24T20:58:37.089" v="6984" actId="478"/>
          <ac:spMkLst>
            <pc:docMk/>
            <pc:sldMk cId="1598090039" sldId="323"/>
            <ac:spMk id="3" creationId="{19550ACD-18CA-CDF6-D583-685ED4D43C09}"/>
          </ac:spMkLst>
        </pc:spChg>
        <pc:picChg chg="add mod">
          <ac:chgData name="Reeder, Timothy" userId="52a4ebcb-4bfd-481f-878b-75896b4f2347" providerId="ADAL" clId="{A91397ED-793B-406B-88B5-6CDB6095E881}" dt="2023-04-24T21:00:53.608" v="7036" actId="1076"/>
          <ac:picMkLst>
            <pc:docMk/>
            <pc:sldMk cId="1598090039" sldId="323"/>
            <ac:picMk id="4" creationId="{7E9510F8-5458-2010-992F-D969F311F662}"/>
          </ac:picMkLst>
        </pc:picChg>
        <pc:picChg chg="add mod">
          <ac:chgData name="Reeder, Timothy" userId="52a4ebcb-4bfd-481f-878b-75896b4f2347" providerId="ADAL" clId="{A91397ED-793B-406B-88B5-6CDB6095E881}" dt="2023-04-24T21:01:06.884" v="7041" actId="1076"/>
          <ac:picMkLst>
            <pc:docMk/>
            <pc:sldMk cId="1598090039" sldId="323"/>
            <ac:picMk id="5" creationId="{8EB93D7D-0032-8973-BFB3-F9CEAA69A0ED}"/>
          </ac:picMkLst>
        </pc:picChg>
        <pc:picChg chg="add mod">
          <ac:chgData name="Reeder, Timothy" userId="52a4ebcb-4bfd-481f-878b-75896b4f2347" providerId="ADAL" clId="{A91397ED-793B-406B-88B5-6CDB6095E881}" dt="2023-04-24T21:01:39.414" v="7081" actId="1076"/>
          <ac:picMkLst>
            <pc:docMk/>
            <pc:sldMk cId="1598090039" sldId="323"/>
            <ac:picMk id="6" creationId="{0B3F97F3-AF32-3BD3-8EF8-6E4979BA687D}"/>
          </ac:picMkLst>
        </pc:picChg>
        <pc:picChg chg="add mod">
          <ac:chgData name="Reeder, Timothy" userId="52a4ebcb-4bfd-481f-878b-75896b4f2347" providerId="ADAL" clId="{A91397ED-793B-406B-88B5-6CDB6095E881}" dt="2023-04-24T21:01:34.257" v="7080" actId="1076"/>
          <ac:picMkLst>
            <pc:docMk/>
            <pc:sldMk cId="1598090039" sldId="323"/>
            <ac:picMk id="7" creationId="{AC6F23F8-D472-996E-E3A9-C9CBF0DC914F}"/>
          </ac:picMkLst>
        </pc:picChg>
      </pc:sldChg>
      <pc:sldChg chg="addSp delSp modSp add mod delAnim modAnim">
        <pc:chgData name="Reeder, Timothy" userId="52a4ebcb-4bfd-481f-878b-75896b4f2347" providerId="ADAL" clId="{A91397ED-793B-406B-88B5-6CDB6095E881}" dt="2023-04-24T21:06:10.406" v="7127"/>
        <pc:sldMkLst>
          <pc:docMk/>
          <pc:sldMk cId="901741341" sldId="324"/>
        </pc:sldMkLst>
        <pc:spChg chg="mod">
          <ac:chgData name="Reeder, Timothy" userId="52a4ebcb-4bfd-481f-878b-75896b4f2347" providerId="ADAL" clId="{A91397ED-793B-406B-88B5-6CDB6095E881}" dt="2023-04-24T21:01:56.766" v="7097" actId="20577"/>
          <ac:spMkLst>
            <pc:docMk/>
            <pc:sldMk cId="901741341" sldId="324"/>
            <ac:spMk id="2" creationId="{67A00BC0-C8F2-AE78-3046-F4A3F5EEEC5C}"/>
          </ac:spMkLst>
        </pc:spChg>
        <pc:picChg chg="del">
          <ac:chgData name="Reeder, Timothy" userId="52a4ebcb-4bfd-481f-878b-75896b4f2347" providerId="ADAL" clId="{A91397ED-793B-406B-88B5-6CDB6095E881}" dt="2023-04-24T21:02:02.056" v="7101" actId="478"/>
          <ac:picMkLst>
            <pc:docMk/>
            <pc:sldMk cId="901741341" sldId="324"/>
            <ac:picMk id="4" creationId="{7E9510F8-5458-2010-992F-D969F311F662}"/>
          </ac:picMkLst>
        </pc:picChg>
        <pc:picChg chg="del">
          <ac:chgData name="Reeder, Timothy" userId="52a4ebcb-4bfd-481f-878b-75896b4f2347" providerId="ADAL" clId="{A91397ED-793B-406B-88B5-6CDB6095E881}" dt="2023-04-24T21:02:01.012" v="7100" actId="478"/>
          <ac:picMkLst>
            <pc:docMk/>
            <pc:sldMk cId="901741341" sldId="324"/>
            <ac:picMk id="5" creationId="{8EB93D7D-0032-8973-BFB3-F9CEAA69A0ED}"/>
          </ac:picMkLst>
        </pc:picChg>
        <pc:picChg chg="del">
          <ac:chgData name="Reeder, Timothy" userId="52a4ebcb-4bfd-481f-878b-75896b4f2347" providerId="ADAL" clId="{A91397ED-793B-406B-88B5-6CDB6095E881}" dt="2023-04-24T21:02:00.261" v="7099" actId="478"/>
          <ac:picMkLst>
            <pc:docMk/>
            <pc:sldMk cId="901741341" sldId="324"/>
            <ac:picMk id="6" creationId="{0B3F97F3-AF32-3BD3-8EF8-6E4979BA687D}"/>
          </ac:picMkLst>
        </pc:picChg>
        <pc:picChg chg="del">
          <ac:chgData name="Reeder, Timothy" userId="52a4ebcb-4bfd-481f-878b-75896b4f2347" providerId="ADAL" clId="{A91397ED-793B-406B-88B5-6CDB6095E881}" dt="2023-04-24T21:01:58.652" v="7098" actId="478"/>
          <ac:picMkLst>
            <pc:docMk/>
            <pc:sldMk cId="901741341" sldId="324"/>
            <ac:picMk id="7" creationId="{AC6F23F8-D472-996E-E3A9-C9CBF0DC914F}"/>
          </ac:picMkLst>
        </pc:picChg>
        <pc:picChg chg="add mod">
          <ac:chgData name="Reeder, Timothy" userId="52a4ebcb-4bfd-481f-878b-75896b4f2347" providerId="ADAL" clId="{A91397ED-793B-406B-88B5-6CDB6095E881}" dt="2023-04-24T21:05:31.764" v="7122" actId="1076"/>
          <ac:picMkLst>
            <pc:docMk/>
            <pc:sldMk cId="901741341" sldId="324"/>
            <ac:picMk id="11266" creationId="{EA658A3A-5828-1F99-6696-FFFA888E582B}"/>
          </ac:picMkLst>
        </pc:picChg>
        <pc:picChg chg="add mod">
          <ac:chgData name="Reeder, Timothy" userId="52a4ebcb-4bfd-481f-878b-75896b4f2347" providerId="ADAL" clId="{A91397ED-793B-406B-88B5-6CDB6095E881}" dt="2023-04-24T21:05:41.805" v="7124" actId="1076"/>
          <ac:picMkLst>
            <pc:docMk/>
            <pc:sldMk cId="901741341" sldId="324"/>
            <ac:picMk id="11268" creationId="{CCC93E96-5957-8730-BB14-7EC5A4D52D0B}"/>
          </ac:picMkLst>
        </pc:picChg>
        <pc:picChg chg="add mod">
          <ac:chgData name="Reeder, Timothy" userId="52a4ebcb-4bfd-481f-878b-75896b4f2347" providerId="ADAL" clId="{A91397ED-793B-406B-88B5-6CDB6095E881}" dt="2023-04-24T21:05:35.835" v="7123" actId="1076"/>
          <ac:picMkLst>
            <pc:docMk/>
            <pc:sldMk cId="901741341" sldId="324"/>
            <ac:picMk id="11270" creationId="{98120CF9-4790-B4C6-9530-513CA6AA77A7}"/>
          </ac:picMkLst>
        </pc:picChg>
      </pc:sldChg>
      <pc:sldChg chg="modSp mod">
        <pc:chgData name="Reeder, Timothy" userId="52a4ebcb-4bfd-481f-878b-75896b4f2347" providerId="ADAL" clId="{A91397ED-793B-406B-88B5-6CDB6095E881}" dt="2023-04-24T21:14:05.946" v="7399" actId="20577"/>
        <pc:sldMkLst>
          <pc:docMk/>
          <pc:sldMk cId="3160504338" sldId="325"/>
        </pc:sldMkLst>
        <pc:spChg chg="mod">
          <ac:chgData name="Reeder, Timothy" userId="52a4ebcb-4bfd-481f-878b-75896b4f2347" providerId="ADAL" clId="{A91397ED-793B-406B-88B5-6CDB6095E881}" dt="2023-04-24T21:14:05.946" v="7399" actId="20577"/>
          <ac:spMkLst>
            <pc:docMk/>
            <pc:sldMk cId="3160504338" sldId="325"/>
            <ac:spMk id="2" creationId="{3CCB4B5E-96E2-0A27-63E2-840AFA9461B5}"/>
          </ac:spMkLst>
        </pc:spChg>
      </pc:sldChg>
      <pc:sldChg chg="addSp modSp new mod">
        <pc:chgData name="Reeder, Timothy" userId="52a4ebcb-4bfd-481f-878b-75896b4f2347" providerId="ADAL" clId="{A91397ED-793B-406B-88B5-6CDB6095E881}" dt="2023-04-24T21:51:53.793" v="7943" actId="20577"/>
        <pc:sldMkLst>
          <pc:docMk/>
          <pc:sldMk cId="2319115814" sldId="326"/>
        </pc:sldMkLst>
        <pc:spChg chg="mod">
          <ac:chgData name="Reeder, Timothy" userId="52a4ebcb-4bfd-481f-878b-75896b4f2347" providerId="ADAL" clId="{A91397ED-793B-406B-88B5-6CDB6095E881}" dt="2023-04-24T21:51:53.793" v="7943" actId="20577"/>
          <ac:spMkLst>
            <pc:docMk/>
            <pc:sldMk cId="2319115814" sldId="326"/>
            <ac:spMk id="2" creationId="{0CD9E418-EC82-50F7-549A-DCD5A6D26B1A}"/>
          </ac:spMkLst>
        </pc:spChg>
        <pc:spChg chg="add mod">
          <ac:chgData name="Reeder, Timothy" userId="52a4ebcb-4bfd-481f-878b-75896b4f2347" providerId="ADAL" clId="{A91397ED-793B-406B-88B5-6CDB6095E881}" dt="2023-04-24T21:51:36.116" v="7932" actId="20577"/>
          <ac:spMkLst>
            <pc:docMk/>
            <pc:sldMk cId="2319115814" sldId="326"/>
            <ac:spMk id="4" creationId="{CC4E6B27-ABE5-FD0E-AC28-73E36600AF87}"/>
          </ac:spMkLst>
        </pc:spChg>
      </pc:sldChg>
      <pc:sldChg chg="modSp add mod ord">
        <pc:chgData name="Reeder, Timothy" userId="52a4ebcb-4bfd-481f-878b-75896b4f2347" providerId="ADAL" clId="{A91397ED-793B-406B-88B5-6CDB6095E881}" dt="2023-04-24T21:28:56.167" v="7618" actId="6549"/>
        <pc:sldMkLst>
          <pc:docMk/>
          <pc:sldMk cId="289513335" sldId="327"/>
        </pc:sldMkLst>
        <pc:spChg chg="mod">
          <ac:chgData name="Reeder, Timothy" userId="52a4ebcb-4bfd-481f-878b-75896b4f2347" providerId="ADAL" clId="{A91397ED-793B-406B-88B5-6CDB6095E881}" dt="2023-04-24T21:28:56.167" v="7618" actId="6549"/>
          <ac:spMkLst>
            <pc:docMk/>
            <pc:sldMk cId="289513335" sldId="327"/>
            <ac:spMk id="2" creationId="{3CCB4B5E-96E2-0A27-63E2-840AFA9461B5}"/>
          </ac:spMkLst>
        </pc:spChg>
      </pc:sldChg>
      <pc:sldChg chg="addSp modSp new mod">
        <pc:chgData name="Reeder, Timothy" userId="52a4ebcb-4bfd-481f-878b-75896b4f2347" providerId="ADAL" clId="{A91397ED-793B-406B-88B5-6CDB6095E881}" dt="2023-04-24T21:33:28.307" v="7791" actId="20577"/>
        <pc:sldMkLst>
          <pc:docMk/>
          <pc:sldMk cId="885794331" sldId="328"/>
        </pc:sldMkLst>
        <pc:spChg chg="mod">
          <ac:chgData name="Reeder, Timothy" userId="52a4ebcb-4bfd-481f-878b-75896b4f2347" providerId="ADAL" clId="{A91397ED-793B-406B-88B5-6CDB6095E881}" dt="2023-04-24T21:29:29.177" v="7644" actId="20577"/>
          <ac:spMkLst>
            <pc:docMk/>
            <pc:sldMk cId="885794331" sldId="328"/>
            <ac:spMk id="2" creationId="{456ED4F3-51E1-F0F6-51FE-067697AA845A}"/>
          </ac:spMkLst>
        </pc:spChg>
        <pc:spChg chg="add mod">
          <ac:chgData name="Reeder, Timothy" userId="52a4ebcb-4bfd-481f-878b-75896b4f2347" providerId="ADAL" clId="{A91397ED-793B-406B-88B5-6CDB6095E881}" dt="2023-04-24T21:33:28.307" v="7791" actId="20577"/>
          <ac:spMkLst>
            <pc:docMk/>
            <pc:sldMk cId="885794331" sldId="328"/>
            <ac:spMk id="3" creationId="{0CC540BB-4C79-FF9D-D23E-1F5895AB4883}"/>
          </ac:spMkLst>
        </pc:spChg>
      </pc:sldChg>
      <pc:sldChg chg="modSp new mod">
        <pc:chgData name="Reeder, Timothy" userId="52a4ebcb-4bfd-481f-878b-75896b4f2347" providerId="ADAL" clId="{A91397ED-793B-406B-88B5-6CDB6095E881}" dt="2023-04-24T21:58:07.918" v="8080" actId="20577"/>
        <pc:sldMkLst>
          <pc:docMk/>
          <pc:sldMk cId="467522178" sldId="329"/>
        </pc:sldMkLst>
        <pc:spChg chg="mod">
          <ac:chgData name="Reeder, Timothy" userId="52a4ebcb-4bfd-481f-878b-75896b4f2347" providerId="ADAL" clId="{A91397ED-793B-406B-88B5-6CDB6095E881}" dt="2023-04-24T21:58:07.918" v="8080" actId="20577"/>
          <ac:spMkLst>
            <pc:docMk/>
            <pc:sldMk cId="467522178" sldId="329"/>
            <ac:spMk id="2" creationId="{C37BED49-8B5F-7A1E-A1FC-E95EBED5332A}"/>
          </ac:spMkLst>
        </pc:spChg>
      </pc:sldChg>
      <pc:sldChg chg="addSp modSp new ord">
        <pc:chgData name="Reeder, Timothy" userId="52a4ebcb-4bfd-481f-878b-75896b4f2347" providerId="ADAL" clId="{A91397ED-793B-406B-88B5-6CDB6095E881}" dt="2023-04-24T21:33:53.724" v="7797"/>
        <pc:sldMkLst>
          <pc:docMk/>
          <pc:sldMk cId="675111510" sldId="330"/>
        </pc:sldMkLst>
        <pc:picChg chg="add mod">
          <ac:chgData name="Reeder, Timothy" userId="52a4ebcb-4bfd-481f-878b-75896b4f2347" providerId="ADAL" clId="{A91397ED-793B-406B-88B5-6CDB6095E881}" dt="2023-04-24T21:33:52.015" v="7795" actId="1076"/>
          <ac:picMkLst>
            <pc:docMk/>
            <pc:sldMk cId="675111510" sldId="330"/>
            <ac:picMk id="13314" creationId="{49E42782-25D2-73E2-4B1B-5DACF12EF67E}"/>
          </ac:picMkLst>
        </pc:picChg>
      </pc:sldChg>
      <pc:sldChg chg="addSp delSp new mod">
        <pc:chgData name="Reeder, Timothy" userId="52a4ebcb-4bfd-481f-878b-75896b4f2347" providerId="ADAL" clId="{A91397ED-793B-406B-88B5-6CDB6095E881}" dt="2023-04-24T21:38:31.409" v="7800" actId="22"/>
        <pc:sldMkLst>
          <pc:docMk/>
          <pc:sldMk cId="796904457" sldId="331"/>
        </pc:sldMkLst>
        <pc:spChg chg="del">
          <ac:chgData name="Reeder, Timothy" userId="52a4ebcb-4bfd-481f-878b-75896b4f2347" providerId="ADAL" clId="{A91397ED-793B-406B-88B5-6CDB6095E881}" dt="2023-04-24T21:38:29.820" v="7799" actId="478"/>
          <ac:spMkLst>
            <pc:docMk/>
            <pc:sldMk cId="796904457" sldId="331"/>
            <ac:spMk id="2" creationId="{8D19E991-6A2B-EA0C-91F1-FA7FC92ABCE0}"/>
          </ac:spMkLst>
        </pc:spChg>
        <pc:picChg chg="add">
          <ac:chgData name="Reeder, Timothy" userId="52a4ebcb-4bfd-481f-878b-75896b4f2347" providerId="ADAL" clId="{A91397ED-793B-406B-88B5-6CDB6095E881}" dt="2023-04-24T21:38:31.409" v="7800" actId="22"/>
          <ac:picMkLst>
            <pc:docMk/>
            <pc:sldMk cId="796904457" sldId="331"/>
            <ac:picMk id="4" creationId="{A09D5C5C-2244-879E-C3A8-DE1BC5320634}"/>
          </ac:picMkLst>
        </pc:picChg>
      </pc:sldChg>
      <pc:sldChg chg="modSp new del mod">
        <pc:chgData name="Reeder, Timothy" userId="52a4ebcb-4bfd-481f-878b-75896b4f2347" providerId="ADAL" clId="{A91397ED-793B-406B-88B5-6CDB6095E881}" dt="2023-04-24T21:45:07.551" v="7840" actId="47"/>
        <pc:sldMkLst>
          <pc:docMk/>
          <pc:sldMk cId="598863324" sldId="332"/>
        </pc:sldMkLst>
        <pc:spChg chg="mod">
          <ac:chgData name="Reeder, Timothy" userId="52a4ebcb-4bfd-481f-878b-75896b4f2347" providerId="ADAL" clId="{A91397ED-793B-406B-88B5-6CDB6095E881}" dt="2023-04-24T21:42:30.242" v="7814" actId="20577"/>
          <ac:spMkLst>
            <pc:docMk/>
            <pc:sldMk cId="598863324" sldId="332"/>
            <ac:spMk id="2" creationId="{1C4FF64E-C8AD-1EF7-134E-8925F5E6E85F}"/>
          </ac:spMkLst>
        </pc:spChg>
      </pc:sldChg>
      <pc:sldChg chg="addSp delSp modSp new mod ord">
        <pc:chgData name="Reeder, Timothy" userId="52a4ebcb-4bfd-481f-878b-75896b4f2347" providerId="ADAL" clId="{A91397ED-793B-406B-88B5-6CDB6095E881}" dt="2023-04-24T21:45:06.284" v="7839"/>
        <pc:sldMkLst>
          <pc:docMk/>
          <pc:sldMk cId="3488807468" sldId="333"/>
        </pc:sldMkLst>
        <pc:spChg chg="del mod">
          <ac:chgData name="Reeder, Timothy" userId="52a4ebcb-4bfd-481f-878b-75896b4f2347" providerId="ADAL" clId="{A91397ED-793B-406B-88B5-6CDB6095E881}" dt="2023-04-24T21:44:37.532" v="7829" actId="478"/>
          <ac:spMkLst>
            <pc:docMk/>
            <pc:sldMk cId="3488807468" sldId="333"/>
            <ac:spMk id="2" creationId="{F5C252C5-EB62-F8BD-BCA7-58D44798D3DB}"/>
          </ac:spMkLst>
        </pc:spChg>
        <pc:spChg chg="add del mod">
          <ac:chgData name="Reeder, Timothy" userId="52a4ebcb-4bfd-481f-878b-75896b4f2347" providerId="ADAL" clId="{A91397ED-793B-406B-88B5-6CDB6095E881}" dt="2023-04-24T21:44:38.849" v="7830" actId="478"/>
          <ac:spMkLst>
            <pc:docMk/>
            <pc:sldMk cId="3488807468" sldId="333"/>
            <ac:spMk id="4" creationId="{D04BF8A1-F696-3355-F2E5-EBE2725C930A}"/>
          </ac:spMkLst>
        </pc:spChg>
        <pc:picChg chg="add mod">
          <ac:chgData name="Reeder, Timothy" userId="52a4ebcb-4bfd-481f-878b-75896b4f2347" providerId="ADAL" clId="{A91397ED-793B-406B-88B5-6CDB6095E881}" dt="2023-04-24T21:44:49.693" v="7834" actId="1076"/>
          <ac:picMkLst>
            <pc:docMk/>
            <pc:sldMk cId="3488807468" sldId="333"/>
            <ac:picMk id="14338" creationId="{2252C431-C646-70CF-5279-30050768E5CB}"/>
          </ac:picMkLst>
        </pc:picChg>
      </pc:sldChg>
      <pc:sldChg chg="add">
        <pc:chgData name="Reeder, Timothy" userId="52a4ebcb-4bfd-481f-878b-75896b4f2347" providerId="ADAL" clId="{A91397ED-793B-406B-88B5-6CDB6095E881}" dt="2023-04-24T21:44:55.642" v="7835" actId="2890"/>
        <pc:sldMkLst>
          <pc:docMk/>
          <pc:sldMk cId="835436664" sldId="334"/>
        </pc:sldMkLst>
      </pc:sldChg>
      <pc:sldChg chg="add ord">
        <pc:chgData name="Reeder, Timothy" userId="52a4ebcb-4bfd-481f-878b-75896b4f2347" providerId="ADAL" clId="{A91397ED-793B-406B-88B5-6CDB6095E881}" dt="2023-04-24T21:45:37.042" v="7844"/>
        <pc:sldMkLst>
          <pc:docMk/>
          <pc:sldMk cId="2320458579" sldId="335"/>
        </pc:sldMkLst>
      </pc:sldChg>
      <pc:sldChg chg="add ord">
        <pc:chgData name="Reeder, Timothy" userId="52a4ebcb-4bfd-481f-878b-75896b4f2347" providerId="ADAL" clId="{A91397ED-793B-406B-88B5-6CDB6095E881}" dt="2023-04-24T21:45:24.117" v="7842"/>
        <pc:sldMkLst>
          <pc:docMk/>
          <pc:sldMk cId="3282521163" sldId="336"/>
        </pc:sldMkLst>
      </pc:sldChg>
      <pc:sldChg chg="add ord">
        <pc:chgData name="Reeder, Timothy" userId="52a4ebcb-4bfd-481f-878b-75896b4f2347" providerId="ADAL" clId="{A91397ED-793B-406B-88B5-6CDB6095E881}" dt="2023-04-24T21:45:57.058" v="7847"/>
        <pc:sldMkLst>
          <pc:docMk/>
          <pc:sldMk cId="255491681" sldId="337"/>
        </pc:sldMkLst>
      </pc:sldChg>
      <pc:sldChg chg="add ord">
        <pc:chgData name="Reeder, Timothy" userId="52a4ebcb-4bfd-481f-878b-75896b4f2347" providerId="ADAL" clId="{A91397ED-793B-406B-88B5-6CDB6095E881}" dt="2023-04-24T21:47:00.839" v="7850"/>
        <pc:sldMkLst>
          <pc:docMk/>
          <pc:sldMk cId="1923464905" sldId="338"/>
        </pc:sldMkLst>
      </pc:sldChg>
      <pc:sldChg chg="addSp modSp new mod">
        <pc:chgData name="Reeder, Timothy" userId="52a4ebcb-4bfd-481f-878b-75896b4f2347" providerId="ADAL" clId="{A91397ED-793B-406B-88B5-6CDB6095E881}" dt="2023-04-24T21:53:23.029" v="8004" actId="1076"/>
        <pc:sldMkLst>
          <pc:docMk/>
          <pc:sldMk cId="3440600018" sldId="339"/>
        </pc:sldMkLst>
        <pc:spChg chg="mod">
          <ac:chgData name="Reeder, Timothy" userId="52a4ebcb-4bfd-481f-878b-75896b4f2347" providerId="ADAL" clId="{A91397ED-793B-406B-88B5-6CDB6095E881}" dt="2023-04-24T21:53:17.675" v="8001" actId="1076"/>
          <ac:spMkLst>
            <pc:docMk/>
            <pc:sldMk cId="3440600018" sldId="339"/>
            <ac:spMk id="2" creationId="{FCC6D6E6-3841-D353-E237-C6F402A69421}"/>
          </ac:spMkLst>
        </pc:spChg>
        <pc:picChg chg="add mod">
          <ac:chgData name="Reeder, Timothy" userId="52a4ebcb-4bfd-481f-878b-75896b4f2347" providerId="ADAL" clId="{A91397ED-793B-406B-88B5-6CDB6095E881}" dt="2023-04-24T21:53:23.029" v="8004" actId="1076"/>
          <ac:picMkLst>
            <pc:docMk/>
            <pc:sldMk cId="3440600018" sldId="339"/>
            <ac:picMk id="15362" creationId="{44B18FAB-1401-2B6C-0F90-D4467BB39805}"/>
          </ac:picMkLst>
        </pc:picChg>
      </pc:sldChg>
      <pc:sldMasterChg chg="setBg modSldLayout">
        <pc:chgData name="Reeder, Timothy" userId="52a4ebcb-4bfd-481f-878b-75896b4f2347" providerId="ADAL" clId="{A91397ED-793B-406B-88B5-6CDB6095E881}" dt="2023-04-24T15:40:13.800" v="229"/>
        <pc:sldMasterMkLst>
          <pc:docMk/>
          <pc:sldMasterMk cId="0" sldId="2147483659"/>
        </pc:sldMasterMkLst>
        <pc:sldLayoutChg chg="setBg">
          <pc:chgData name="Reeder, Timothy" userId="52a4ebcb-4bfd-481f-878b-75896b4f2347" providerId="ADAL" clId="{A91397ED-793B-406B-88B5-6CDB6095E881}" dt="2023-04-24T15:40:13.800" v="229"/>
          <pc:sldLayoutMkLst>
            <pc:docMk/>
            <pc:sldMasterMk cId="0" sldId="2147483659"/>
            <pc:sldLayoutMk cId="0" sldId="2147483648"/>
          </pc:sldLayoutMkLst>
        </pc:sldLayoutChg>
        <pc:sldLayoutChg chg="setBg">
          <pc:chgData name="Reeder, Timothy" userId="52a4ebcb-4bfd-481f-878b-75896b4f2347" providerId="ADAL" clId="{A91397ED-793B-406B-88B5-6CDB6095E881}" dt="2023-04-24T15:40:13.800" v="229"/>
          <pc:sldLayoutMkLst>
            <pc:docMk/>
            <pc:sldMasterMk cId="0" sldId="2147483659"/>
            <pc:sldLayoutMk cId="0" sldId="2147483649"/>
          </pc:sldLayoutMkLst>
        </pc:sldLayoutChg>
        <pc:sldLayoutChg chg="setBg">
          <pc:chgData name="Reeder, Timothy" userId="52a4ebcb-4bfd-481f-878b-75896b4f2347" providerId="ADAL" clId="{A91397ED-793B-406B-88B5-6CDB6095E881}" dt="2023-04-24T15:40:13.800" v="229"/>
          <pc:sldLayoutMkLst>
            <pc:docMk/>
            <pc:sldMasterMk cId="0" sldId="2147483659"/>
            <pc:sldLayoutMk cId="0" sldId="2147483650"/>
          </pc:sldLayoutMkLst>
        </pc:sldLayoutChg>
        <pc:sldLayoutChg chg="setBg">
          <pc:chgData name="Reeder, Timothy" userId="52a4ebcb-4bfd-481f-878b-75896b4f2347" providerId="ADAL" clId="{A91397ED-793B-406B-88B5-6CDB6095E881}" dt="2023-04-24T15:40:13.800" v="229"/>
          <pc:sldLayoutMkLst>
            <pc:docMk/>
            <pc:sldMasterMk cId="0" sldId="2147483659"/>
            <pc:sldLayoutMk cId="0" sldId="2147483651"/>
          </pc:sldLayoutMkLst>
        </pc:sldLayoutChg>
        <pc:sldLayoutChg chg="setBg">
          <pc:chgData name="Reeder, Timothy" userId="52a4ebcb-4bfd-481f-878b-75896b4f2347" providerId="ADAL" clId="{A91397ED-793B-406B-88B5-6CDB6095E881}" dt="2023-04-24T15:40:13.800" v="229"/>
          <pc:sldLayoutMkLst>
            <pc:docMk/>
            <pc:sldMasterMk cId="0" sldId="2147483659"/>
            <pc:sldLayoutMk cId="0" sldId="2147483652"/>
          </pc:sldLayoutMkLst>
        </pc:sldLayoutChg>
        <pc:sldLayoutChg chg="setBg">
          <pc:chgData name="Reeder, Timothy" userId="52a4ebcb-4bfd-481f-878b-75896b4f2347" providerId="ADAL" clId="{A91397ED-793B-406B-88B5-6CDB6095E881}" dt="2023-04-24T15:40:13.800" v="229"/>
          <pc:sldLayoutMkLst>
            <pc:docMk/>
            <pc:sldMasterMk cId="0" sldId="2147483659"/>
            <pc:sldLayoutMk cId="0" sldId="2147483653"/>
          </pc:sldLayoutMkLst>
        </pc:sldLayoutChg>
        <pc:sldLayoutChg chg="setBg">
          <pc:chgData name="Reeder, Timothy" userId="52a4ebcb-4bfd-481f-878b-75896b4f2347" providerId="ADAL" clId="{A91397ED-793B-406B-88B5-6CDB6095E881}" dt="2023-04-24T15:40:13.800" v="229"/>
          <pc:sldLayoutMkLst>
            <pc:docMk/>
            <pc:sldMasterMk cId="0" sldId="2147483659"/>
            <pc:sldLayoutMk cId="0" sldId="2147483654"/>
          </pc:sldLayoutMkLst>
        </pc:sldLayoutChg>
        <pc:sldLayoutChg chg="setBg">
          <pc:chgData name="Reeder, Timothy" userId="52a4ebcb-4bfd-481f-878b-75896b4f2347" providerId="ADAL" clId="{A91397ED-793B-406B-88B5-6CDB6095E881}" dt="2023-04-24T15:40:13.800" v="229"/>
          <pc:sldLayoutMkLst>
            <pc:docMk/>
            <pc:sldMasterMk cId="0" sldId="2147483659"/>
            <pc:sldLayoutMk cId="0" sldId="2147483655"/>
          </pc:sldLayoutMkLst>
        </pc:sldLayoutChg>
        <pc:sldLayoutChg chg="setBg">
          <pc:chgData name="Reeder, Timothy" userId="52a4ebcb-4bfd-481f-878b-75896b4f2347" providerId="ADAL" clId="{A91397ED-793B-406B-88B5-6CDB6095E881}" dt="2023-04-24T15:40:13.800" v="229"/>
          <pc:sldLayoutMkLst>
            <pc:docMk/>
            <pc:sldMasterMk cId="0" sldId="2147483659"/>
            <pc:sldLayoutMk cId="0" sldId="2147483656"/>
          </pc:sldLayoutMkLst>
        </pc:sldLayoutChg>
        <pc:sldLayoutChg chg="setBg">
          <pc:chgData name="Reeder, Timothy" userId="52a4ebcb-4bfd-481f-878b-75896b4f2347" providerId="ADAL" clId="{A91397ED-793B-406B-88B5-6CDB6095E881}" dt="2023-04-24T15:40:13.800" v="229"/>
          <pc:sldLayoutMkLst>
            <pc:docMk/>
            <pc:sldMasterMk cId="0" sldId="2147483659"/>
            <pc:sldLayoutMk cId="0" sldId="2147483657"/>
          </pc:sldLayoutMkLst>
        </pc:sldLayoutChg>
        <pc:sldLayoutChg chg="setBg">
          <pc:chgData name="Reeder, Timothy" userId="52a4ebcb-4bfd-481f-878b-75896b4f2347" providerId="ADAL" clId="{A91397ED-793B-406B-88B5-6CDB6095E881}" dt="2023-04-24T15:40:13.800" v="229"/>
          <pc:sldLayoutMkLst>
            <pc:docMk/>
            <pc:sldMasterMk cId="0" sldId="2147483659"/>
            <pc:sldLayoutMk cId="0" sldId="214748365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cf723629f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cf723629f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8bc6d2a0c4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8bc6d2a0c4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8bc6d2a0c4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8bc6d2a0c4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8f35f12c26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8f35f12c26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8bc6d2a0c4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8bc6d2a0c4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8bc6d2a0c4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8bc6d2a0c4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8bc6d2a0c4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18bc6d2a0c4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8f35f12c26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18f35f12c26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8bc6d2a0c4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8bc6d2a0c4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8bc6d2a0c4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18bc6d2a0c4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8f35f12c26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8f35f12c26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ed02d5989f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ed02d5989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8bc6d2a0c4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8bc6d2a0c4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8bc6d2a0c4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18bc6d2a0c4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8bc6d2a0c4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8bc6d2a0c4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8f35f12c26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18f35f12c26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8bc6d2a0c4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8bc6d2a0c4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8bc6d2a0c4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18bc6d2a0c4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8f35f12c26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18f35f12c26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8bc6d2a0c4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18bc6d2a0c4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8f35f12c26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18f35f12c26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8bc6d2a0c4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18bc6d2a0c4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8bc6d2a0c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8bc6d2a0c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8f35f12c26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18f35f12c26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18bc6d2a0c4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18bc6d2a0c4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8f35f12c2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8f35f12c2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https://www.nytimes.com/2022/08/19/business/elasticity-prices-inflation.html</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194b8ae3e89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194b8ae3e89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8bc6d2a0c4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8bc6d2a0c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8bc6d2a0c4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8bc6d2a0c4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8bc6d2a0c4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18bc6d2a0c4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8bc6d2a0c4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8bc6d2a0c4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wallstreetmojo.com/price-elasticity-of-demand-formula/"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tore.councilforeconed.org/shopping_product_detail.asp?pid=52366"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tore.councilforeconed.org/shopping_product_detail.asp?pid=52366"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dmgFP0qteBU"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tore.councilforeconed.org/shopping_product_detail.asp?pid=52366"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wallstreetmojo.com/price-elasticity-of-supply/"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s://www.wallstreetmojo.com/income-elasticity-of-demand-formula/" TargetMode="Externa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www.wallstreetmojo.com/cross-price-elasticity-of-demand/" TargetMode="Externa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nytimes.com/2022/08/19/business/elasticity-prices-inflation.html"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tore.councilforeconed.org/shopping_product_detail.asp?pid=52366"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www.reviewecon.com/elasticity-coefficients1" TargetMode="External"/><Relationship Id="rId2" Type="http://schemas.openxmlformats.org/officeDocument/2006/relationships/hyperlink" Target="https://www.youtube.com/watch?v=eylEJ8OKFKE" TargetMode="External"/><Relationship Id="rId1" Type="http://schemas.openxmlformats.org/officeDocument/2006/relationships/slideLayout" Target="../slideLayouts/slideLayout2.xml"/><Relationship Id="rId6" Type="http://schemas.openxmlformats.org/officeDocument/2006/relationships/hyperlink" Target="https://econowaugh.blogspot.com/search/label/elasticity" TargetMode="External"/><Relationship Id="rId5" Type="http://schemas.openxmlformats.org/officeDocument/2006/relationships/hyperlink" Target="https://www.youtube.com/watch?v=LJ0rsqIYgYE&amp;t=46s" TargetMode="External"/><Relationship Id="rId4" Type="http://schemas.openxmlformats.org/officeDocument/2006/relationships/hyperlink" Target="https://www.youtube.com/watch?v=lrGiZ7aTlQo"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140109" y="1064420"/>
            <a:ext cx="8863781" cy="2093118"/>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7000" dirty="0">
                <a:latin typeface="+mn-lt"/>
                <a:ea typeface="Montserrat"/>
                <a:cs typeface="Montserrat"/>
                <a:sym typeface="Montserrat"/>
              </a:rPr>
              <a:t>Teaching Elasticity in AP Microeconomics</a:t>
            </a:r>
            <a:br>
              <a:rPr lang="en" sz="7000" dirty="0">
                <a:latin typeface="Montserrat"/>
                <a:ea typeface="Montserrat"/>
                <a:cs typeface="Montserrat"/>
                <a:sym typeface="Montserrat"/>
              </a:rPr>
            </a:br>
            <a:endParaRPr sz="4222" dirty="0">
              <a:latin typeface="Montserrat"/>
              <a:ea typeface="Montserrat"/>
              <a:cs typeface="Montserrat"/>
              <a:sym typeface="Montserrat"/>
            </a:endParaRPr>
          </a:p>
        </p:txBody>
      </p:sp>
      <p:sp>
        <p:nvSpPr>
          <p:cNvPr id="55" name="Google Shape;55;p13"/>
          <p:cNvSpPr txBox="1">
            <a:spLocks noGrp="1"/>
          </p:cNvSpPr>
          <p:nvPr>
            <p:ph type="subTitle" idx="1"/>
          </p:nvPr>
        </p:nvSpPr>
        <p:spPr>
          <a:xfrm>
            <a:off x="6443663" y="3671888"/>
            <a:ext cx="1627803" cy="1119852"/>
          </a:xfrm>
          <a:prstGeom prst="rect">
            <a:avLst/>
          </a:prstGeom>
        </p:spPr>
        <p:txBody>
          <a:bodyPr spcFirstLastPara="1" wrap="square" lIns="91425" tIns="91425" rIns="91425" bIns="91425" anchor="t" anchorCtr="0">
            <a:normAutofit fontScale="55000" lnSpcReduction="20000"/>
          </a:bodyPr>
          <a:lstStyle/>
          <a:p>
            <a:pPr marL="0" lvl="0" indent="0" algn="ctr" rtl="0">
              <a:spcBef>
                <a:spcPts val="0"/>
              </a:spcBef>
              <a:spcAft>
                <a:spcPts val="0"/>
              </a:spcAft>
              <a:buNone/>
            </a:pPr>
            <a:r>
              <a:rPr lang="en" dirty="0">
                <a:latin typeface="+mj-lt"/>
                <a:ea typeface="Montserrat"/>
                <a:cs typeface="Montserrat"/>
                <a:sym typeface="Montserrat"/>
              </a:rPr>
              <a:t>CEE Webinar</a:t>
            </a:r>
          </a:p>
          <a:p>
            <a:pPr marL="0" lvl="0" indent="0" algn="ctr" rtl="0">
              <a:spcBef>
                <a:spcPts val="0"/>
              </a:spcBef>
              <a:spcAft>
                <a:spcPts val="0"/>
              </a:spcAft>
              <a:buNone/>
            </a:pPr>
            <a:endParaRPr lang="en" dirty="0">
              <a:latin typeface="+mj-lt"/>
              <a:ea typeface="Montserrat"/>
              <a:cs typeface="Montserrat"/>
              <a:sym typeface="Montserrat"/>
            </a:endParaRPr>
          </a:p>
          <a:p>
            <a:pPr marL="0" lvl="0" indent="0" algn="ctr" rtl="0">
              <a:spcBef>
                <a:spcPts val="0"/>
              </a:spcBef>
              <a:spcAft>
                <a:spcPts val="0"/>
              </a:spcAft>
              <a:buNone/>
            </a:pPr>
            <a:r>
              <a:rPr lang="en" dirty="0">
                <a:latin typeface="+mj-lt"/>
                <a:ea typeface="Montserrat"/>
                <a:cs typeface="Montserrat"/>
                <a:sym typeface="Montserrat"/>
              </a:rPr>
              <a:t>4/24/2023</a:t>
            </a:r>
          </a:p>
          <a:p>
            <a:pPr marL="0" lvl="0" indent="0" algn="ctr" rtl="0">
              <a:spcBef>
                <a:spcPts val="0"/>
              </a:spcBef>
              <a:spcAft>
                <a:spcPts val="0"/>
              </a:spcAft>
              <a:buNone/>
            </a:pPr>
            <a:endParaRPr lang="en" dirty="0">
              <a:latin typeface="+mj-lt"/>
              <a:ea typeface="Montserrat"/>
              <a:cs typeface="Montserrat"/>
              <a:sym typeface="Montserrat"/>
            </a:endParaRPr>
          </a:p>
          <a:p>
            <a:pPr marL="0" lvl="0" indent="0" algn="ctr" rtl="0">
              <a:spcBef>
                <a:spcPts val="0"/>
              </a:spcBef>
              <a:spcAft>
                <a:spcPts val="0"/>
              </a:spcAft>
              <a:buNone/>
            </a:pPr>
            <a:r>
              <a:rPr lang="en-US" dirty="0">
                <a:latin typeface="+mj-lt"/>
                <a:ea typeface="Montserrat"/>
                <a:cs typeface="Montserrat"/>
                <a:sym typeface="Montserrat"/>
              </a:rPr>
              <a:t>Mr. Tim Reeder</a:t>
            </a:r>
            <a:endParaRPr dirty="0">
              <a:latin typeface="+mj-l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5"/>
          <p:cNvSpPr txBox="1">
            <a:spLocks noGrp="1"/>
          </p:cNvSpPr>
          <p:nvPr>
            <p:ph type="ctrTitle"/>
          </p:nvPr>
        </p:nvSpPr>
        <p:spPr>
          <a:xfrm>
            <a:off x="0" y="0"/>
            <a:ext cx="9144000" cy="79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latin typeface="Montserrat"/>
                <a:ea typeface="Montserrat"/>
                <a:cs typeface="Montserrat"/>
                <a:sym typeface="Montserrat"/>
              </a:rPr>
              <a:t>Elastic: </a:t>
            </a:r>
            <a:r>
              <a:rPr lang="en" sz="2700">
                <a:latin typeface="Montserrat"/>
                <a:ea typeface="Montserrat"/>
                <a:cs typeface="Montserrat"/>
                <a:sym typeface="Montserrat"/>
              </a:rPr>
              <a:t>a strong response</a:t>
            </a:r>
            <a:endParaRPr sz="2700">
              <a:latin typeface="Montserrat"/>
              <a:ea typeface="Montserrat"/>
              <a:cs typeface="Montserrat"/>
              <a:sym typeface="Montserrat"/>
            </a:endParaRPr>
          </a:p>
        </p:txBody>
      </p:sp>
      <p:sp>
        <p:nvSpPr>
          <p:cNvPr id="141" name="Google Shape;141;p25"/>
          <p:cNvSpPr txBox="1">
            <a:spLocks noGrp="1"/>
          </p:cNvSpPr>
          <p:nvPr>
            <p:ph type="ctrTitle"/>
          </p:nvPr>
        </p:nvSpPr>
        <p:spPr>
          <a:xfrm>
            <a:off x="91225" y="579100"/>
            <a:ext cx="4745100" cy="428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50" dirty="0">
                <a:latin typeface="Montserrat"/>
                <a:ea typeface="Montserrat"/>
                <a:cs typeface="Montserrat"/>
                <a:sym typeface="Montserrat"/>
              </a:rPr>
              <a:t>When price increases, the quantity demanded not only decreases, but it  decreases by a greater percent than price increased by.  </a:t>
            </a:r>
            <a:endParaRPr sz="1950" dirty="0">
              <a:latin typeface="Montserrat"/>
              <a:ea typeface="Montserrat"/>
              <a:cs typeface="Montserrat"/>
              <a:sym typeface="Montserrat"/>
            </a:endParaRPr>
          </a:p>
          <a:p>
            <a:pPr marL="0" lvl="0" indent="0" algn="l" rtl="0">
              <a:spcBef>
                <a:spcPts val="0"/>
              </a:spcBef>
              <a:spcAft>
                <a:spcPts val="0"/>
              </a:spcAft>
              <a:buNone/>
            </a:pPr>
            <a:endParaRPr sz="1500" dirty="0">
              <a:latin typeface="Montserrat"/>
              <a:ea typeface="Montserrat"/>
              <a:cs typeface="Montserrat"/>
              <a:sym typeface="Montserrat"/>
            </a:endParaRPr>
          </a:p>
          <a:p>
            <a:pPr marL="0" lvl="0" indent="0" algn="l" rtl="0">
              <a:spcBef>
                <a:spcPts val="0"/>
              </a:spcBef>
              <a:spcAft>
                <a:spcPts val="0"/>
              </a:spcAft>
              <a:buNone/>
            </a:pPr>
            <a:r>
              <a:rPr lang="en" sz="1950" dirty="0">
                <a:latin typeface="Montserrat"/>
                <a:ea typeface="Montserrat"/>
                <a:cs typeface="Montserrat"/>
                <a:sym typeface="Montserrat"/>
              </a:rPr>
              <a:t>When price decreases, the quantity demanded not only increases, but it  increases by a greater percent than price decreased by.  </a:t>
            </a:r>
            <a:endParaRPr sz="1950" dirty="0">
              <a:latin typeface="Montserrat"/>
              <a:ea typeface="Montserrat"/>
              <a:cs typeface="Montserrat"/>
              <a:sym typeface="Montserrat"/>
            </a:endParaRPr>
          </a:p>
          <a:p>
            <a:pPr marL="0" lvl="0" indent="0" algn="l" rtl="0">
              <a:spcBef>
                <a:spcPts val="0"/>
              </a:spcBef>
              <a:spcAft>
                <a:spcPts val="0"/>
              </a:spcAft>
              <a:buNone/>
            </a:pPr>
            <a:endParaRPr sz="1500" dirty="0">
              <a:latin typeface="Montserrat"/>
              <a:ea typeface="Montserrat"/>
              <a:cs typeface="Montserrat"/>
              <a:sym typeface="Montserrat"/>
            </a:endParaRPr>
          </a:p>
          <a:p>
            <a:pPr marL="0" lvl="0" indent="0" algn="l" rtl="0">
              <a:spcBef>
                <a:spcPts val="0"/>
              </a:spcBef>
              <a:spcAft>
                <a:spcPts val="0"/>
              </a:spcAft>
              <a:buNone/>
            </a:pPr>
            <a:r>
              <a:rPr lang="en" sz="1950" dirty="0">
                <a:latin typeface="Montserrat"/>
                <a:ea typeface="Montserrat"/>
                <a:cs typeface="Montserrat"/>
                <a:sym typeface="Montserrat"/>
              </a:rPr>
              <a:t>This product is more sensitive to changes in price.  Price changes cause greater changes in quantity.</a:t>
            </a:r>
            <a:endParaRPr sz="1950" dirty="0">
              <a:latin typeface="Montserrat"/>
              <a:ea typeface="Montserrat"/>
              <a:cs typeface="Montserrat"/>
              <a:sym typeface="Montserrat"/>
            </a:endParaRPr>
          </a:p>
          <a:p>
            <a:pPr marL="457200" lvl="0" indent="0" algn="ctr" rtl="0">
              <a:spcBef>
                <a:spcPts val="0"/>
              </a:spcBef>
              <a:spcAft>
                <a:spcPts val="0"/>
              </a:spcAft>
              <a:buNone/>
            </a:pPr>
            <a:endParaRPr sz="1950" dirty="0">
              <a:latin typeface="Montserrat"/>
              <a:ea typeface="Montserrat"/>
              <a:cs typeface="Montserrat"/>
              <a:sym typeface="Montserrat"/>
            </a:endParaRPr>
          </a:p>
          <a:p>
            <a:pPr marL="457200" lvl="0" indent="0" algn="ctr" rtl="0">
              <a:spcBef>
                <a:spcPts val="0"/>
              </a:spcBef>
              <a:spcAft>
                <a:spcPts val="0"/>
              </a:spcAft>
              <a:buNone/>
            </a:pPr>
            <a:endParaRPr sz="1950" dirty="0">
              <a:latin typeface="Montserrat"/>
              <a:ea typeface="Montserrat"/>
              <a:cs typeface="Montserrat"/>
              <a:sym typeface="Montserrat"/>
            </a:endParaRPr>
          </a:p>
        </p:txBody>
      </p:sp>
      <p:pic>
        <p:nvPicPr>
          <p:cNvPr id="142" name="Google Shape;142;p25"/>
          <p:cNvPicPr preferRelativeResize="0"/>
          <p:nvPr/>
        </p:nvPicPr>
        <p:blipFill>
          <a:blip r:embed="rId3">
            <a:alphaModFix/>
          </a:blip>
          <a:stretch>
            <a:fillRect/>
          </a:stretch>
        </p:blipFill>
        <p:spPr>
          <a:xfrm>
            <a:off x="4836325" y="1214875"/>
            <a:ext cx="4246800" cy="2713750"/>
          </a:xfrm>
          <a:prstGeom prst="rect">
            <a:avLst/>
          </a:prstGeom>
          <a:noFill/>
          <a:ln>
            <a:noFill/>
          </a:ln>
        </p:spPr>
      </p:pic>
      <p:sp>
        <p:nvSpPr>
          <p:cNvPr id="144" name="Google Shape;144;p25"/>
          <p:cNvSpPr txBox="1"/>
          <p:nvPr/>
        </p:nvSpPr>
        <p:spPr>
          <a:xfrm>
            <a:off x="2989650" y="2978950"/>
            <a:ext cx="6172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45" name="Google Shape;145;p25"/>
          <p:cNvSpPr txBox="1"/>
          <p:nvPr/>
        </p:nvSpPr>
        <p:spPr>
          <a:xfrm>
            <a:off x="7168750" y="1894138"/>
            <a:ext cx="32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6"/>
          <p:cNvSpPr txBox="1">
            <a:spLocks noGrp="1"/>
          </p:cNvSpPr>
          <p:nvPr>
            <p:ph type="ctrTitle"/>
          </p:nvPr>
        </p:nvSpPr>
        <p:spPr>
          <a:xfrm>
            <a:off x="-42875" y="0"/>
            <a:ext cx="9144000" cy="79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latin typeface="Montserrat"/>
                <a:ea typeface="Montserrat"/>
                <a:cs typeface="Montserrat"/>
                <a:sym typeface="Montserrat"/>
              </a:rPr>
              <a:t>Inelastic: </a:t>
            </a:r>
            <a:r>
              <a:rPr lang="en" sz="2700">
                <a:latin typeface="Montserrat"/>
                <a:ea typeface="Montserrat"/>
                <a:cs typeface="Montserrat"/>
                <a:sym typeface="Montserrat"/>
              </a:rPr>
              <a:t>a weak response</a:t>
            </a:r>
            <a:endParaRPr sz="2700">
              <a:latin typeface="Montserrat"/>
              <a:ea typeface="Montserrat"/>
              <a:cs typeface="Montserrat"/>
              <a:sym typeface="Montserrat"/>
            </a:endParaRPr>
          </a:p>
        </p:txBody>
      </p:sp>
      <p:sp>
        <p:nvSpPr>
          <p:cNvPr id="151" name="Google Shape;151;p26"/>
          <p:cNvSpPr txBox="1">
            <a:spLocks noGrp="1"/>
          </p:cNvSpPr>
          <p:nvPr>
            <p:ph type="ctrTitle"/>
          </p:nvPr>
        </p:nvSpPr>
        <p:spPr>
          <a:xfrm>
            <a:off x="91125" y="642200"/>
            <a:ext cx="4745100" cy="428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50">
                <a:latin typeface="Montserrat"/>
                <a:ea typeface="Montserrat"/>
                <a:cs typeface="Montserrat"/>
                <a:sym typeface="Montserrat"/>
              </a:rPr>
              <a:t>When price increases, the quantity demanded decreases, but it decreases by a lesser percent than price increased by.  </a:t>
            </a:r>
            <a:endParaRPr sz="1950">
              <a:latin typeface="Montserrat"/>
              <a:ea typeface="Montserrat"/>
              <a:cs typeface="Montserrat"/>
              <a:sym typeface="Montserrat"/>
            </a:endParaRPr>
          </a:p>
          <a:p>
            <a:pPr marL="0" lvl="0" indent="0" algn="l" rtl="0">
              <a:spcBef>
                <a:spcPts val="0"/>
              </a:spcBef>
              <a:spcAft>
                <a:spcPts val="0"/>
              </a:spcAft>
              <a:buNone/>
            </a:pPr>
            <a:endParaRPr sz="1950">
              <a:latin typeface="Montserrat"/>
              <a:ea typeface="Montserrat"/>
              <a:cs typeface="Montserrat"/>
              <a:sym typeface="Montserrat"/>
            </a:endParaRPr>
          </a:p>
          <a:p>
            <a:pPr marL="0" lvl="0" indent="0" algn="l" rtl="0">
              <a:spcBef>
                <a:spcPts val="0"/>
              </a:spcBef>
              <a:spcAft>
                <a:spcPts val="0"/>
              </a:spcAft>
              <a:buNone/>
            </a:pPr>
            <a:r>
              <a:rPr lang="en" sz="1950">
                <a:latin typeface="Montserrat"/>
                <a:ea typeface="Montserrat"/>
                <a:cs typeface="Montserrat"/>
                <a:sym typeface="Montserrat"/>
              </a:rPr>
              <a:t>When price decreases, the quantity demanded increases by a lesser percent than price decreased by.</a:t>
            </a:r>
            <a:endParaRPr sz="1950">
              <a:latin typeface="Montserrat"/>
              <a:ea typeface="Montserrat"/>
              <a:cs typeface="Montserrat"/>
              <a:sym typeface="Montserrat"/>
            </a:endParaRPr>
          </a:p>
          <a:p>
            <a:pPr marL="0" lvl="0" indent="0" algn="l" rtl="0">
              <a:spcBef>
                <a:spcPts val="0"/>
              </a:spcBef>
              <a:spcAft>
                <a:spcPts val="0"/>
              </a:spcAft>
              <a:buNone/>
            </a:pPr>
            <a:endParaRPr sz="1950">
              <a:latin typeface="Montserrat"/>
              <a:ea typeface="Montserrat"/>
              <a:cs typeface="Montserrat"/>
              <a:sym typeface="Montserrat"/>
            </a:endParaRPr>
          </a:p>
          <a:p>
            <a:pPr marL="0" lvl="0" indent="0" algn="l" rtl="0">
              <a:spcBef>
                <a:spcPts val="0"/>
              </a:spcBef>
              <a:spcAft>
                <a:spcPts val="0"/>
              </a:spcAft>
              <a:buNone/>
            </a:pPr>
            <a:r>
              <a:rPr lang="en" sz="1950">
                <a:latin typeface="Montserrat"/>
                <a:ea typeface="Montserrat"/>
                <a:cs typeface="Montserrat"/>
                <a:sym typeface="Montserrat"/>
              </a:rPr>
              <a:t>This product is not very sensitive to changes in price.  Price changes, but quantity does not change as much.</a:t>
            </a:r>
            <a:endParaRPr sz="1950">
              <a:latin typeface="Montserrat"/>
              <a:ea typeface="Montserrat"/>
              <a:cs typeface="Montserrat"/>
              <a:sym typeface="Montserrat"/>
            </a:endParaRPr>
          </a:p>
          <a:p>
            <a:pPr marL="457200" lvl="0" indent="0" algn="ctr" rtl="0">
              <a:spcBef>
                <a:spcPts val="0"/>
              </a:spcBef>
              <a:spcAft>
                <a:spcPts val="0"/>
              </a:spcAft>
              <a:buNone/>
            </a:pPr>
            <a:endParaRPr sz="1950">
              <a:latin typeface="Montserrat"/>
              <a:ea typeface="Montserrat"/>
              <a:cs typeface="Montserrat"/>
              <a:sym typeface="Montserrat"/>
            </a:endParaRPr>
          </a:p>
          <a:p>
            <a:pPr marL="457200" lvl="0" indent="0" algn="ctr" rtl="0">
              <a:spcBef>
                <a:spcPts val="0"/>
              </a:spcBef>
              <a:spcAft>
                <a:spcPts val="0"/>
              </a:spcAft>
              <a:buClr>
                <a:schemeClr val="dk1"/>
              </a:buClr>
              <a:buSzPts val="1100"/>
              <a:buFont typeface="Arial"/>
              <a:buNone/>
            </a:pPr>
            <a:endParaRPr sz="1950">
              <a:latin typeface="Montserrat"/>
              <a:ea typeface="Montserrat"/>
              <a:cs typeface="Montserrat"/>
              <a:sym typeface="Montserrat"/>
            </a:endParaRPr>
          </a:p>
        </p:txBody>
      </p:sp>
      <p:pic>
        <p:nvPicPr>
          <p:cNvPr id="152" name="Google Shape;152;p26"/>
          <p:cNvPicPr preferRelativeResize="0"/>
          <p:nvPr/>
        </p:nvPicPr>
        <p:blipFill>
          <a:blip r:embed="rId3">
            <a:alphaModFix/>
          </a:blip>
          <a:stretch>
            <a:fillRect/>
          </a:stretch>
        </p:blipFill>
        <p:spPr>
          <a:xfrm>
            <a:off x="4790825" y="1155938"/>
            <a:ext cx="4200775" cy="28316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7"/>
          <p:cNvSpPr txBox="1">
            <a:spLocks noGrp="1"/>
          </p:cNvSpPr>
          <p:nvPr>
            <p:ph type="ctrTitle"/>
          </p:nvPr>
        </p:nvSpPr>
        <p:spPr>
          <a:xfrm>
            <a:off x="0" y="0"/>
            <a:ext cx="9144000" cy="79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latin typeface="Montserrat"/>
                <a:ea typeface="Montserrat"/>
                <a:cs typeface="Montserrat"/>
                <a:sym typeface="Montserrat"/>
              </a:rPr>
              <a:t>Unit Elastic: </a:t>
            </a:r>
            <a:r>
              <a:rPr lang="en" sz="2700">
                <a:latin typeface="Montserrat"/>
                <a:ea typeface="Montserrat"/>
                <a:cs typeface="Montserrat"/>
                <a:sym typeface="Montserrat"/>
              </a:rPr>
              <a:t>a proportional response</a:t>
            </a:r>
            <a:endParaRPr sz="2700">
              <a:latin typeface="Montserrat"/>
              <a:ea typeface="Montserrat"/>
              <a:cs typeface="Montserrat"/>
              <a:sym typeface="Montserrat"/>
            </a:endParaRPr>
          </a:p>
        </p:txBody>
      </p:sp>
      <p:sp>
        <p:nvSpPr>
          <p:cNvPr id="159" name="Google Shape;159;p27"/>
          <p:cNvSpPr txBox="1">
            <a:spLocks noGrp="1"/>
          </p:cNvSpPr>
          <p:nvPr>
            <p:ph type="ctrTitle"/>
          </p:nvPr>
        </p:nvSpPr>
        <p:spPr>
          <a:xfrm>
            <a:off x="91225" y="579100"/>
            <a:ext cx="4745100" cy="428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50">
                <a:latin typeface="Montserrat"/>
                <a:ea typeface="Montserrat"/>
                <a:cs typeface="Montserrat"/>
                <a:sym typeface="Montserrat"/>
              </a:rPr>
              <a:t>When price increases, the quantity demanded not only decreases, but it  decreases by the same percent as price increased by.  </a:t>
            </a:r>
            <a:endParaRPr sz="1950">
              <a:latin typeface="Montserrat"/>
              <a:ea typeface="Montserrat"/>
              <a:cs typeface="Montserrat"/>
              <a:sym typeface="Montserrat"/>
            </a:endParaRPr>
          </a:p>
          <a:p>
            <a:pPr marL="0" lvl="0" indent="0" algn="l" rtl="0">
              <a:spcBef>
                <a:spcPts val="0"/>
              </a:spcBef>
              <a:spcAft>
                <a:spcPts val="0"/>
              </a:spcAft>
              <a:buNone/>
            </a:pPr>
            <a:endParaRPr sz="1500">
              <a:latin typeface="Montserrat"/>
              <a:ea typeface="Montserrat"/>
              <a:cs typeface="Montserrat"/>
              <a:sym typeface="Montserrat"/>
            </a:endParaRPr>
          </a:p>
          <a:p>
            <a:pPr marL="0" lvl="0" indent="0" algn="l" rtl="0">
              <a:spcBef>
                <a:spcPts val="0"/>
              </a:spcBef>
              <a:spcAft>
                <a:spcPts val="0"/>
              </a:spcAft>
              <a:buNone/>
            </a:pPr>
            <a:r>
              <a:rPr lang="en" sz="1950">
                <a:latin typeface="Montserrat"/>
                <a:ea typeface="Montserrat"/>
                <a:cs typeface="Montserrat"/>
                <a:sym typeface="Montserrat"/>
              </a:rPr>
              <a:t>When price decreases, the quantity demanded not only increases, but it  increases by the same percent as price increased by.  </a:t>
            </a:r>
            <a:endParaRPr sz="1950">
              <a:latin typeface="Montserrat"/>
              <a:ea typeface="Montserrat"/>
              <a:cs typeface="Montserrat"/>
              <a:sym typeface="Montserrat"/>
            </a:endParaRPr>
          </a:p>
          <a:p>
            <a:pPr marL="0" lvl="0" indent="0" algn="l" rtl="0">
              <a:spcBef>
                <a:spcPts val="0"/>
              </a:spcBef>
              <a:spcAft>
                <a:spcPts val="0"/>
              </a:spcAft>
              <a:buNone/>
            </a:pPr>
            <a:endParaRPr sz="1500">
              <a:latin typeface="Montserrat"/>
              <a:ea typeface="Montserrat"/>
              <a:cs typeface="Montserrat"/>
              <a:sym typeface="Montserrat"/>
            </a:endParaRPr>
          </a:p>
          <a:p>
            <a:pPr marL="0" lvl="0" indent="0" algn="l" rtl="0">
              <a:spcBef>
                <a:spcPts val="0"/>
              </a:spcBef>
              <a:spcAft>
                <a:spcPts val="0"/>
              </a:spcAft>
              <a:buNone/>
            </a:pPr>
            <a:r>
              <a:rPr lang="en" sz="1950">
                <a:latin typeface="Montserrat"/>
                <a:ea typeface="Montserrat"/>
                <a:cs typeface="Montserrat"/>
                <a:sym typeface="Montserrat"/>
              </a:rPr>
              <a:t>This product has neither a strong or a weak response to changes in price.  The response is proportional.</a:t>
            </a:r>
            <a:endParaRPr sz="1950">
              <a:latin typeface="Montserrat"/>
              <a:ea typeface="Montserrat"/>
              <a:cs typeface="Montserrat"/>
              <a:sym typeface="Montserrat"/>
            </a:endParaRPr>
          </a:p>
          <a:p>
            <a:pPr marL="457200" lvl="0" indent="0" algn="ctr" rtl="0">
              <a:spcBef>
                <a:spcPts val="0"/>
              </a:spcBef>
              <a:spcAft>
                <a:spcPts val="0"/>
              </a:spcAft>
              <a:buNone/>
            </a:pPr>
            <a:endParaRPr sz="1950">
              <a:latin typeface="Montserrat"/>
              <a:ea typeface="Montserrat"/>
              <a:cs typeface="Montserrat"/>
              <a:sym typeface="Montserrat"/>
            </a:endParaRPr>
          </a:p>
          <a:p>
            <a:pPr marL="457200" lvl="0" indent="0" algn="ctr" rtl="0">
              <a:spcBef>
                <a:spcPts val="0"/>
              </a:spcBef>
              <a:spcAft>
                <a:spcPts val="0"/>
              </a:spcAft>
              <a:buNone/>
            </a:pPr>
            <a:endParaRPr sz="1950">
              <a:latin typeface="Montserrat"/>
              <a:ea typeface="Montserrat"/>
              <a:cs typeface="Montserrat"/>
              <a:sym typeface="Montserrat"/>
            </a:endParaRPr>
          </a:p>
        </p:txBody>
      </p:sp>
      <p:pic>
        <p:nvPicPr>
          <p:cNvPr id="160" name="Google Shape;160;p27"/>
          <p:cNvPicPr preferRelativeResize="0"/>
          <p:nvPr/>
        </p:nvPicPr>
        <p:blipFill>
          <a:blip r:embed="rId3">
            <a:alphaModFix/>
          </a:blip>
          <a:stretch>
            <a:fillRect/>
          </a:stretch>
        </p:blipFill>
        <p:spPr>
          <a:xfrm>
            <a:off x="4836325" y="1188088"/>
            <a:ext cx="4256949" cy="27673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3ABB3-D62D-BE2F-EAE6-5C676C90EE04}"/>
              </a:ext>
            </a:extLst>
          </p:cNvPr>
          <p:cNvSpPr>
            <a:spLocks noGrp="1"/>
          </p:cNvSpPr>
          <p:nvPr>
            <p:ph type="title"/>
          </p:nvPr>
        </p:nvSpPr>
        <p:spPr>
          <a:xfrm>
            <a:off x="311700" y="236325"/>
            <a:ext cx="8520600" cy="841800"/>
          </a:xfrm>
        </p:spPr>
        <p:txBody>
          <a:bodyPr/>
          <a:lstStyle/>
          <a:p>
            <a:r>
              <a:rPr lang="en-US" dirty="0"/>
              <a:t>Price Elasticity of Demand Formula</a:t>
            </a:r>
          </a:p>
        </p:txBody>
      </p:sp>
      <p:pic>
        <p:nvPicPr>
          <p:cNvPr id="1026" name="Picture 2">
            <a:hlinkClick r:id="rId2"/>
            <a:extLst>
              <a:ext uri="{FF2B5EF4-FFF2-40B4-BE49-F238E27FC236}">
                <a16:creationId xmlns:a16="http://schemas.microsoft.com/office/drawing/2014/main" id="{35575999-4F9B-8F05-C636-9EF2FECA4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7969" y="1078125"/>
            <a:ext cx="5748061" cy="2587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631212B-082C-7147-0C20-954164E8AC8E}"/>
              </a:ext>
            </a:extLst>
          </p:cNvPr>
          <p:cNvSpPr txBox="1"/>
          <p:nvPr/>
        </p:nvSpPr>
        <p:spPr>
          <a:xfrm>
            <a:off x="311700" y="4030464"/>
            <a:ext cx="8520600" cy="830997"/>
          </a:xfrm>
          <a:prstGeom prst="rect">
            <a:avLst/>
          </a:prstGeom>
          <a:noFill/>
        </p:spPr>
        <p:txBody>
          <a:bodyPr wrap="square" rtlCol="0">
            <a:spAutoFit/>
          </a:bodyPr>
          <a:lstStyle/>
          <a:p>
            <a:pPr algn="ctr"/>
            <a:r>
              <a:rPr lang="en-US" sz="1600" dirty="0"/>
              <a:t>[(</a:t>
            </a:r>
            <a:r>
              <a:rPr lang="en-US" sz="1600" dirty="0" err="1"/>
              <a:t>Qf</a:t>
            </a:r>
            <a:r>
              <a:rPr lang="en-US" sz="1600" dirty="0"/>
              <a:t> – Qi) / Qi] / [(</a:t>
            </a:r>
            <a:r>
              <a:rPr lang="en-US" sz="1600" dirty="0" err="1"/>
              <a:t>Pf</a:t>
            </a:r>
            <a:r>
              <a:rPr lang="en-US" sz="1600" dirty="0"/>
              <a:t> – Pi) / Pi]</a:t>
            </a:r>
          </a:p>
          <a:p>
            <a:pPr algn="ctr"/>
            <a:endParaRPr lang="en-US" sz="1600" dirty="0"/>
          </a:p>
          <a:p>
            <a:pPr algn="ctr"/>
            <a:r>
              <a:rPr lang="en-US" sz="1600" dirty="0" err="1"/>
              <a:t>Qf</a:t>
            </a:r>
            <a:r>
              <a:rPr lang="en-US" sz="1600" dirty="0"/>
              <a:t> = final quantity demanded, Qi = initial quantity demanded, </a:t>
            </a:r>
            <a:r>
              <a:rPr lang="en-US" sz="1600" dirty="0" err="1"/>
              <a:t>Pf</a:t>
            </a:r>
            <a:r>
              <a:rPr lang="en-US" sz="1600" dirty="0"/>
              <a:t> = final price, Pi = initial price</a:t>
            </a:r>
          </a:p>
        </p:txBody>
      </p:sp>
    </p:spTree>
    <p:extLst>
      <p:ext uri="{BB962C8B-B14F-4D97-AF65-F5344CB8AC3E}">
        <p14:creationId xmlns:p14="http://schemas.microsoft.com/office/powerpoint/2010/main" val="1349084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2DA19-2749-84F8-1DDA-D1C9BC0EF592}"/>
              </a:ext>
            </a:extLst>
          </p:cNvPr>
          <p:cNvSpPr>
            <a:spLocks noGrp="1"/>
          </p:cNvSpPr>
          <p:nvPr>
            <p:ph type="title"/>
          </p:nvPr>
        </p:nvSpPr>
        <p:spPr>
          <a:xfrm>
            <a:off x="311700" y="357491"/>
            <a:ext cx="8520600" cy="841800"/>
          </a:xfrm>
        </p:spPr>
        <p:txBody>
          <a:bodyPr>
            <a:normAutofit/>
          </a:bodyPr>
          <a:lstStyle/>
          <a:p>
            <a:r>
              <a:rPr lang="en-US" dirty="0"/>
              <a:t>PED Coefficients</a:t>
            </a:r>
          </a:p>
        </p:txBody>
      </p:sp>
      <p:pic>
        <p:nvPicPr>
          <p:cNvPr id="8" name="Picture 7">
            <a:extLst>
              <a:ext uri="{FF2B5EF4-FFF2-40B4-BE49-F238E27FC236}">
                <a16:creationId xmlns:a16="http://schemas.microsoft.com/office/drawing/2014/main" id="{5228DD95-F67D-80E1-7459-416B20A8D958}"/>
              </a:ext>
            </a:extLst>
          </p:cNvPr>
          <p:cNvPicPr>
            <a:picLocks noChangeAspect="1"/>
          </p:cNvPicPr>
          <p:nvPr/>
        </p:nvPicPr>
        <p:blipFill>
          <a:blip r:embed="rId2"/>
          <a:stretch>
            <a:fillRect/>
          </a:stretch>
        </p:blipFill>
        <p:spPr>
          <a:xfrm>
            <a:off x="1128712" y="2024062"/>
            <a:ext cx="6886575" cy="2314575"/>
          </a:xfrm>
          <a:prstGeom prst="rect">
            <a:avLst/>
          </a:prstGeom>
        </p:spPr>
      </p:pic>
    </p:spTree>
    <p:extLst>
      <p:ext uri="{BB962C8B-B14F-4D97-AF65-F5344CB8AC3E}">
        <p14:creationId xmlns:p14="http://schemas.microsoft.com/office/powerpoint/2010/main" val="616685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3ABB3-D62D-BE2F-EAE6-5C676C90EE04}"/>
              </a:ext>
            </a:extLst>
          </p:cNvPr>
          <p:cNvSpPr>
            <a:spLocks noGrp="1"/>
          </p:cNvSpPr>
          <p:nvPr>
            <p:ph type="title"/>
          </p:nvPr>
        </p:nvSpPr>
        <p:spPr>
          <a:xfrm>
            <a:off x="311700" y="236325"/>
            <a:ext cx="8520600" cy="841800"/>
          </a:xfrm>
        </p:spPr>
        <p:txBody>
          <a:bodyPr/>
          <a:lstStyle/>
          <a:p>
            <a:r>
              <a:rPr lang="en-US" dirty="0"/>
              <a:t>Price Elasticity of Demand Formula</a:t>
            </a:r>
          </a:p>
        </p:txBody>
      </p:sp>
      <p:sp>
        <p:nvSpPr>
          <p:cNvPr id="3" name="TextBox 2">
            <a:extLst>
              <a:ext uri="{FF2B5EF4-FFF2-40B4-BE49-F238E27FC236}">
                <a16:creationId xmlns:a16="http://schemas.microsoft.com/office/drawing/2014/main" id="{0A6B3F6E-4423-7D52-694D-EA096A2BAB9A}"/>
              </a:ext>
            </a:extLst>
          </p:cNvPr>
          <p:cNvSpPr txBox="1"/>
          <p:nvPr/>
        </p:nvSpPr>
        <p:spPr>
          <a:xfrm>
            <a:off x="972199" y="1367745"/>
            <a:ext cx="7314108" cy="3600986"/>
          </a:xfrm>
          <a:prstGeom prst="rect">
            <a:avLst/>
          </a:prstGeom>
          <a:noFill/>
        </p:spPr>
        <p:txBody>
          <a:bodyPr wrap="square" rtlCol="0">
            <a:spAutoFit/>
          </a:bodyPr>
          <a:lstStyle/>
          <a:p>
            <a:r>
              <a:rPr lang="en-US" sz="2000" dirty="0"/>
              <a:t>A closer look (especially for math folks!):</a:t>
            </a:r>
          </a:p>
          <a:p>
            <a:endParaRPr lang="en-US" sz="1600" dirty="0"/>
          </a:p>
          <a:p>
            <a:pPr marL="285750" indent="-285750">
              <a:buFont typeface="Arial" panose="020B0604020202020204" pitchFamily="34" charset="0"/>
              <a:buChar char="•"/>
            </a:pPr>
            <a:r>
              <a:rPr lang="en-US" sz="1600" dirty="0"/>
              <a:t>College Board expects this formula to be used, not the arc or midpoint formula.</a:t>
            </a:r>
          </a:p>
          <a:p>
            <a:pPr marL="285750" indent="-285750">
              <a:buFont typeface="Arial" panose="020B0604020202020204" pitchFamily="34" charset="0"/>
              <a:buChar char="•"/>
            </a:pPr>
            <a:r>
              <a:rPr lang="en-US" sz="1600" dirty="0"/>
              <a:t>Students will calculate different elasticity values between the same two points, whether they are going up the curve or down the curve – this is okay.</a:t>
            </a:r>
          </a:p>
          <a:p>
            <a:pPr lvl="8"/>
            <a:r>
              <a:rPr lang="en-US" sz="1600" dirty="0"/>
              <a:t>	For example, consider a quantity change of 1 and a price change 	that goes from $150 to $100.  If going down the demand curve (from 	$150 to $100), we calculate the  % change in price as 33%, but if we 	go up the demand curve (from $100 to $150), we calculate the % 	change in price as 50%.   </a:t>
            </a:r>
          </a:p>
          <a:p>
            <a:pPr marL="285750" indent="-285750">
              <a:buFont typeface="Arial" panose="020B0604020202020204" pitchFamily="34" charset="0"/>
              <a:buChar char="•"/>
            </a:pPr>
            <a:r>
              <a:rPr lang="en-US" sz="1600" dirty="0"/>
              <a:t>Elasticity is NOT the same as slope.  </a:t>
            </a:r>
          </a:p>
          <a:p>
            <a:pPr marL="285750" indent="-285750">
              <a:buFont typeface="Arial" panose="020B0604020202020204" pitchFamily="34" charset="0"/>
              <a:buChar char="•"/>
            </a:pPr>
            <a:r>
              <a:rPr lang="en-US" sz="1600" dirty="0"/>
              <a:t>A straight line will have a portion that is elastic and a portion that is inelastic.</a:t>
            </a:r>
          </a:p>
        </p:txBody>
      </p:sp>
    </p:spTree>
    <p:extLst>
      <p:ext uri="{BB962C8B-B14F-4D97-AF65-F5344CB8AC3E}">
        <p14:creationId xmlns:p14="http://schemas.microsoft.com/office/powerpoint/2010/main" val="1937252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6D6E6-3841-D353-E237-C6F402A69421}"/>
              </a:ext>
            </a:extLst>
          </p:cNvPr>
          <p:cNvSpPr>
            <a:spLocks noGrp="1"/>
          </p:cNvSpPr>
          <p:nvPr>
            <p:ph type="title"/>
          </p:nvPr>
        </p:nvSpPr>
        <p:spPr>
          <a:xfrm>
            <a:off x="311700" y="360428"/>
            <a:ext cx="8520600" cy="841800"/>
          </a:xfrm>
        </p:spPr>
        <p:txBody>
          <a:bodyPr/>
          <a:lstStyle/>
          <a:p>
            <a:r>
              <a:rPr lang="en-US" dirty="0"/>
              <a:t>Same slope, different elasticities</a:t>
            </a:r>
          </a:p>
        </p:txBody>
      </p:sp>
      <p:pic>
        <p:nvPicPr>
          <p:cNvPr id="15362" name="Picture 2">
            <a:extLst>
              <a:ext uri="{FF2B5EF4-FFF2-40B4-BE49-F238E27FC236}">
                <a16:creationId xmlns:a16="http://schemas.microsoft.com/office/drawing/2014/main" id="{44B18FAB-1401-2B6C-0F90-D4467BB398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4546" y="1446799"/>
            <a:ext cx="3734907" cy="3392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600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1980E-947C-13B6-97FC-6A62F4242DEA}"/>
              </a:ext>
            </a:extLst>
          </p:cNvPr>
          <p:cNvSpPr>
            <a:spLocks noGrp="1"/>
          </p:cNvSpPr>
          <p:nvPr>
            <p:ph type="title"/>
          </p:nvPr>
        </p:nvSpPr>
        <p:spPr>
          <a:xfrm>
            <a:off x="311700" y="428376"/>
            <a:ext cx="8520600" cy="841800"/>
          </a:xfrm>
        </p:spPr>
        <p:txBody>
          <a:bodyPr>
            <a:normAutofit fontScale="90000"/>
          </a:bodyPr>
          <a:lstStyle/>
          <a:p>
            <a:r>
              <a:rPr lang="en-US" dirty="0"/>
              <a:t>AP Microeconomics</a:t>
            </a:r>
            <a:br>
              <a:rPr lang="en-US" dirty="0"/>
            </a:br>
            <a:r>
              <a:rPr lang="en-US" dirty="0"/>
              <a:t>Student Resource Manual, 4</a:t>
            </a:r>
            <a:r>
              <a:rPr lang="en-US" baseline="30000" dirty="0"/>
              <a:t>th</a:t>
            </a:r>
            <a:r>
              <a:rPr lang="en-US" dirty="0"/>
              <a:t> ed</a:t>
            </a:r>
            <a:br>
              <a:rPr lang="en-US" dirty="0"/>
            </a:br>
            <a:endParaRPr lang="en-US" dirty="0"/>
          </a:p>
        </p:txBody>
      </p:sp>
      <p:pic>
        <p:nvPicPr>
          <p:cNvPr id="3074" name="Picture 2">
            <a:hlinkClick r:id="rId2"/>
            <a:extLst>
              <a:ext uri="{FF2B5EF4-FFF2-40B4-BE49-F238E27FC236}">
                <a16:creationId xmlns:a16="http://schemas.microsoft.com/office/drawing/2014/main" id="{C60631F2-3C1C-44D0-BFA4-B933D1708C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700" y="1704531"/>
            <a:ext cx="2718612" cy="27186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D2E2F76-5603-0A90-DE97-B2B2F0DF0505}"/>
              </a:ext>
            </a:extLst>
          </p:cNvPr>
          <p:cNvSpPr txBox="1"/>
          <p:nvPr/>
        </p:nvSpPr>
        <p:spPr>
          <a:xfrm>
            <a:off x="5521842" y="1765005"/>
            <a:ext cx="2360428" cy="738664"/>
          </a:xfrm>
          <a:prstGeom prst="rect">
            <a:avLst/>
          </a:prstGeom>
          <a:noFill/>
        </p:spPr>
        <p:txBody>
          <a:bodyPr wrap="square" rtlCol="0">
            <a:spAutoFit/>
          </a:bodyPr>
          <a:lstStyle/>
          <a:p>
            <a:r>
              <a:rPr lang="en-US" dirty="0"/>
              <a:t>Activity 2-3</a:t>
            </a:r>
          </a:p>
          <a:p>
            <a:r>
              <a:rPr lang="en-US" dirty="0"/>
              <a:t>Elasticity: An Introduction </a:t>
            </a:r>
          </a:p>
          <a:p>
            <a:r>
              <a:rPr lang="en-US" dirty="0"/>
              <a:t>(Parts A – F)</a:t>
            </a:r>
          </a:p>
        </p:txBody>
      </p:sp>
    </p:spTree>
    <p:extLst>
      <p:ext uri="{BB962C8B-B14F-4D97-AF65-F5344CB8AC3E}">
        <p14:creationId xmlns:p14="http://schemas.microsoft.com/office/powerpoint/2010/main" val="565024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ny Questions? | ATD">
            <a:extLst>
              <a:ext uri="{FF2B5EF4-FFF2-40B4-BE49-F238E27FC236}">
                <a16:creationId xmlns:a16="http://schemas.microsoft.com/office/drawing/2014/main" id="{2252C431-C646-70CF-5279-30050768E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2445" y="282195"/>
            <a:ext cx="4579109" cy="4579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807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9"/>
          <p:cNvPicPr preferRelativeResize="0"/>
          <p:nvPr/>
        </p:nvPicPr>
        <p:blipFill>
          <a:blip r:embed="rId3">
            <a:alphaModFix/>
          </a:blip>
          <a:stretch>
            <a:fillRect/>
          </a:stretch>
        </p:blipFill>
        <p:spPr>
          <a:xfrm>
            <a:off x="5857874" y="2266974"/>
            <a:ext cx="2793225" cy="2828675"/>
          </a:xfrm>
          <a:prstGeom prst="rect">
            <a:avLst/>
          </a:prstGeom>
          <a:noFill/>
          <a:ln>
            <a:noFill/>
          </a:ln>
        </p:spPr>
      </p:pic>
      <p:sp>
        <p:nvSpPr>
          <p:cNvPr id="173" name="Google Shape;173;p29"/>
          <p:cNvSpPr txBox="1">
            <a:spLocks noGrp="1"/>
          </p:cNvSpPr>
          <p:nvPr>
            <p:ph type="ctrTitle"/>
          </p:nvPr>
        </p:nvSpPr>
        <p:spPr>
          <a:xfrm>
            <a:off x="0" y="0"/>
            <a:ext cx="9144000" cy="79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dirty="0">
                <a:latin typeface="+mj-lt"/>
                <a:ea typeface="Montserrat"/>
                <a:cs typeface="Montserrat"/>
                <a:sym typeface="Montserrat"/>
              </a:rPr>
              <a:t>Total Revenue Test</a:t>
            </a:r>
            <a:endParaRPr sz="2700" dirty="0">
              <a:latin typeface="+mj-lt"/>
              <a:ea typeface="Montserrat"/>
              <a:cs typeface="Montserrat"/>
              <a:sym typeface="Montserrat"/>
            </a:endParaRPr>
          </a:p>
        </p:txBody>
      </p:sp>
      <p:sp>
        <p:nvSpPr>
          <p:cNvPr id="174" name="Google Shape;174;p29"/>
          <p:cNvSpPr txBox="1">
            <a:spLocks noGrp="1"/>
          </p:cNvSpPr>
          <p:nvPr>
            <p:ph type="ctrTitle"/>
          </p:nvPr>
        </p:nvSpPr>
        <p:spPr>
          <a:xfrm>
            <a:off x="91125" y="642200"/>
            <a:ext cx="8974200" cy="4285200"/>
          </a:xfrm>
          <a:prstGeom prst="rect">
            <a:avLst/>
          </a:prstGeom>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sz="1950" dirty="0">
              <a:latin typeface="Montserrat"/>
              <a:ea typeface="Montserrat"/>
              <a:cs typeface="Montserrat"/>
              <a:sym typeface="Montserrat"/>
            </a:endParaRPr>
          </a:p>
          <a:p>
            <a:pPr marL="457200" lvl="0" indent="0" algn="l" rtl="0">
              <a:spcBef>
                <a:spcPts val="0"/>
              </a:spcBef>
              <a:spcAft>
                <a:spcPts val="0"/>
              </a:spcAft>
              <a:buNone/>
            </a:pPr>
            <a:endParaRPr sz="1950" dirty="0">
              <a:latin typeface="Montserrat"/>
              <a:ea typeface="Montserrat"/>
              <a:cs typeface="Montserrat"/>
              <a:sym typeface="Montserrat"/>
            </a:endParaRPr>
          </a:p>
          <a:p>
            <a:pPr marL="457200" lvl="0" indent="0" algn="l" rtl="0">
              <a:spcBef>
                <a:spcPts val="0"/>
              </a:spcBef>
              <a:spcAft>
                <a:spcPts val="0"/>
              </a:spcAft>
              <a:buNone/>
            </a:pPr>
            <a:r>
              <a:rPr lang="en" sz="1950" dirty="0">
                <a:latin typeface="+mn-lt"/>
                <a:ea typeface="Montserrat"/>
                <a:cs typeface="Montserrat"/>
                <a:sym typeface="Montserrat"/>
              </a:rPr>
              <a:t>One way to calculate elasticity is by using the total revenue test.  </a:t>
            </a:r>
            <a:endParaRPr sz="1950" dirty="0">
              <a:latin typeface="+mn-lt"/>
              <a:ea typeface="Montserrat"/>
              <a:cs typeface="Montserrat"/>
              <a:sym typeface="Montserrat"/>
            </a:endParaRPr>
          </a:p>
          <a:p>
            <a:pPr marL="0" lvl="0" indent="457200" algn="l" rtl="0">
              <a:spcBef>
                <a:spcPts val="0"/>
              </a:spcBef>
              <a:spcAft>
                <a:spcPts val="0"/>
              </a:spcAft>
              <a:buNone/>
            </a:pPr>
            <a:endParaRPr sz="1950" dirty="0">
              <a:latin typeface="+mn-lt"/>
              <a:ea typeface="Montserrat"/>
              <a:cs typeface="Montserrat"/>
              <a:sym typeface="Montserrat"/>
            </a:endParaRPr>
          </a:p>
          <a:p>
            <a:pPr marL="457200" lvl="0" indent="0" algn="l" rtl="0">
              <a:spcBef>
                <a:spcPts val="0"/>
              </a:spcBef>
              <a:spcAft>
                <a:spcPts val="0"/>
              </a:spcAft>
              <a:buNone/>
            </a:pPr>
            <a:r>
              <a:rPr lang="en" sz="1950" dirty="0">
                <a:latin typeface="+mn-lt"/>
                <a:ea typeface="Montserrat"/>
                <a:cs typeface="Montserrat"/>
                <a:sym typeface="Montserrat"/>
              </a:rPr>
              <a:t>We can find a firm’s revenue by multiplying the price of its product by the quantity of products it sells.  </a:t>
            </a:r>
            <a:endParaRPr sz="1950" dirty="0">
              <a:latin typeface="+mn-lt"/>
              <a:ea typeface="Montserrat"/>
              <a:cs typeface="Montserrat"/>
              <a:sym typeface="Montserrat"/>
            </a:endParaRPr>
          </a:p>
          <a:p>
            <a:pPr marL="457200" lvl="0" indent="0" algn="l" rtl="0">
              <a:spcBef>
                <a:spcPts val="0"/>
              </a:spcBef>
              <a:spcAft>
                <a:spcPts val="0"/>
              </a:spcAft>
              <a:buNone/>
            </a:pPr>
            <a:endParaRPr sz="1950" b="1" dirty="0">
              <a:latin typeface="Montserrat"/>
              <a:ea typeface="Montserrat"/>
              <a:cs typeface="Montserrat"/>
              <a:sym typeface="Montserrat"/>
            </a:endParaRPr>
          </a:p>
          <a:p>
            <a:pPr marL="457200" lvl="0" indent="0" algn="l" rtl="0">
              <a:spcBef>
                <a:spcPts val="0"/>
              </a:spcBef>
              <a:spcAft>
                <a:spcPts val="0"/>
              </a:spcAft>
              <a:buNone/>
            </a:pPr>
            <a:endParaRPr sz="1950" b="1" dirty="0">
              <a:solidFill>
                <a:srgbClr val="0000FF"/>
              </a:solidFill>
              <a:latin typeface="Montserrat"/>
              <a:ea typeface="Montserrat"/>
              <a:cs typeface="Montserrat"/>
              <a:sym typeface="Montserrat"/>
            </a:endParaRPr>
          </a:p>
          <a:p>
            <a:pPr marL="457200" lvl="0" indent="0" algn="l" rtl="0">
              <a:spcBef>
                <a:spcPts val="0"/>
              </a:spcBef>
              <a:spcAft>
                <a:spcPts val="0"/>
              </a:spcAft>
              <a:buNone/>
            </a:pPr>
            <a:endParaRPr sz="1950" dirty="0">
              <a:latin typeface="Montserrat"/>
              <a:ea typeface="Montserrat"/>
              <a:cs typeface="Montserrat"/>
              <a:sym typeface="Montserrat"/>
            </a:endParaRPr>
          </a:p>
          <a:p>
            <a:pPr marL="457200" lvl="0" indent="0" algn="l" rtl="0">
              <a:spcBef>
                <a:spcPts val="0"/>
              </a:spcBef>
              <a:spcAft>
                <a:spcPts val="0"/>
              </a:spcAft>
              <a:buClr>
                <a:schemeClr val="dk1"/>
              </a:buClr>
              <a:buSzPts val="1100"/>
              <a:buFont typeface="Arial"/>
              <a:buNone/>
            </a:pPr>
            <a:endParaRPr sz="1950" dirty="0">
              <a:latin typeface="Montserrat"/>
              <a:ea typeface="Montserrat"/>
              <a:cs typeface="Montserrat"/>
              <a:sym typeface="Montserrat"/>
            </a:endParaRPr>
          </a:p>
          <a:p>
            <a:pPr marL="457200" lvl="0" indent="0" algn="l" rtl="0">
              <a:spcBef>
                <a:spcPts val="0"/>
              </a:spcBef>
              <a:spcAft>
                <a:spcPts val="0"/>
              </a:spcAft>
              <a:buNone/>
            </a:pPr>
            <a:endParaRPr sz="1950" dirty="0">
              <a:latin typeface="Montserrat"/>
              <a:ea typeface="Montserrat"/>
              <a:cs typeface="Montserrat"/>
              <a:sym typeface="Montserrat"/>
            </a:endParaRPr>
          </a:p>
          <a:p>
            <a:pPr marL="457200" lvl="0" indent="0" algn="l" rtl="0">
              <a:spcBef>
                <a:spcPts val="0"/>
              </a:spcBef>
              <a:spcAft>
                <a:spcPts val="0"/>
              </a:spcAft>
              <a:buNone/>
            </a:pPr>
            <a:endParaRPr sz="1950" dirty="0">
              <a:latin typeface="Montserrat"/>
              <a:ea typeface="Montserrat"/>
              <a:cs typeface="Montserrat"/>
              <a:sym typeface="Montserrat"/>
            </a:endParaRPr>
          </a:p>
          <a:p>
            <a:pPr marL="457200" lvl="0" indent="0" algn="l" rtl="0">
              <a:spcBef>
                <a:spcPts val="0"/>
              </a:spcBef>
              <a:spcAft>
                <a:spcPts val="0"/>
              </a:spcAft>
              <a:buNone/>
            </a:pPr>
            <a:endParaRPr sz="1950" dirty="0">
              <a:latin typeface="Montserrat"/>
              <a:ea typeface="Montserrat"/>
              <a:cs typeface="Montserrat"/>
              <a:sym typeface="Montserrat"/>
            </a:endParaRPr>
          </a:p>
          <a:p>
            <a:pPr marL="0" lvl="0" indent="0" algn="l" rtl="0">
              <a:spcBef>
                <a:spcPts val="0"/>
              </a:spcBef>
              <a:spcAft>
                <a:spcPts val="0"/>
              </a:spcAft>
              <a:buNone/>
            </a:pPr>
            <a:endParaRPr sz="1950" dirty="0">
              <a:latin typeface="Montserrat"/>
              <a:ea typeface="Montserrat"/>
              <a:cs typeface="Montserrat"/>
              <a:sym typeface="Montserrat"/>
            </a:endParaRPr>
          </a:p>
        </p:txBody>
      </p:sp>
      <p:sp>
        <p:nvSpPr>
          <p:cNvPr id="175" name="Google Shape;175;p29"/>
          <p:cNvSpPr txBox="1"/>
          <p:nvPr/>
        </p:nvSpPr>
        <p:spPr>
          <a:xfrm>
            <a:off x="900223" y="3086075"/>
            <a:ext cx="4361252" cy="600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2700" b="1" dirty="0">
                <a:solidFill>
                  <a:srgbClr val="0000FF"/>
                </a:solidFill>
                <a:latin typeface="+mj-lt"/>
                <a:ea typeface="Montserrat"/>
                <a:cs typeface="Montserrat"/>
                <a:sym typeface="Montserrat"/>
              </a:rPr>
              <a:t>Total Revenue = P x Q</a:t>
            </a:r>
            <a:endParaRPr sz="2700" dirty="0">
              <a:latin typeface="+mj-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7833-B5AB-F1FE-1EAE-01070B84CBBD}"/>
              </a:ext>
            </a:extLst>
          </p:cNvPr>
          <p:cNvSpPr>
            <a:spLocks noGrp="1"/>
          </p:cNvSpPr>
          <p:nvPr>
            <p:ph type="title"/>
          </p:nvPr>
        </p:nvSpPr>
        <p:spPr/>
        <p:txBody>
          <a:bodyPr>
            <a:normAutofit fontScale="90000"/>
          </a:bodyPr>
          <a:lstStyle/>
          <a:p>
            <a:r>
              <a:rPr lang="en-US" dirty="0"/>
              <a:t>AP Micro College Board’s CED</a:t>
            </a:r>
          </a:p>
        </p:txBody>
      </p:sp>
      <p:sp>
        <p:nvSpPr>
          <p:cNvPr id="3" name="Text Placeholder 2">
            <a:extLst>
              <a:ext uri="{FF2B5EF4-FFF2-40B4-BE49-F238E27FC236}">
                <a16:creationId xmlns:a16="http://schemas.microsoft.com/office/drawing/2014/main" id="{99F44FD8-D241-D67F-1864-DDACEA5793F5}"/>
              </a:ext>
            </a:extLst>
          </p:cNvPr>
          <p:cNvSpPr>
            <a:spLocks noGrp="1"/>
          </p:cNvSpPr>
          <p:nvPr>
            <p:ph type="body" idx="1"/>
          </p:nvPr>
        </p:nvSpPr>
        <p:spPr>
          <a:xfrm>
            <a:off x="311700" y="1152475"/>
            <a:ext cx="5374725" cy="3841006"/>
          </a:xfrm>
        </p:spPr>
        <p:txBody>
          <a:bodyPr>
            <a:normAutofit/>
          </a:bodyPr>
          <a:lstStyle/>
          <a:p>
            <a:r>
              <a:rPr lang="en-US" dirty="0"/>
              <a:t>Unit 2: Supply &amp; Demand</a:t>
            </a:r>
          </a:p>
          <a:p>
            <a:endParaRPr lang="en-US" dirty="0"/>
          </a:p>
          <a:p>
            <a:r>
              <a:rPr lang="en-US" dirty="0"/>
              <a:t>Topics </a:t>
            </a:r>
          </a:p>
          <a:p>
            <a:pPr lvl="1"/>
            <a:r>
              <a:rPr lang="en-US" dirty="0"/>
              <a:t>**2.3 Price Elasticity of Demand**</a:t>
            </a:r>
          </a:p>
          <a:p>
            <a:pPr lvl="1"/>
            <a:r>
              <a:rPr lang="en-US" dirty="0"/>
              <a:t>2.4 Price Elasticity of Supply</a:t>
            </a:r>
          </a:p>
          <a:p>
            <a:pPr lvl="1"/>
            <a:r>
              <a:rPr lang="en-US" dirty="0"/>
              <a:t>2.5 Other Elasticities </a:t>
            </a:r>
          </a:p>
          <a:p>
            <a:pPr lvl="2"/>
            <a:r>
              <a:rPr lang="en-US" dirty="0"/>
              <a:t>Income Elasticity </a:t>
            </a:r>
          </a:p>
          <a:p>
            <a:pPr lvl="2"/>
            <a:r>
              <a:rPr lang="en-US" dirty="0"/>
              <a:t>Cross-Price Elasticity</a:t>
            </a:r>
          </a:p>
          <a:p>
            <a:pPr lvl="1"/>
            <a:r>
              <a:rPr lang="en-US" dirty="0"/>
              <a:t>2.8 The Effects of Government Intervention in Markets</a:t>
            </a:r>
          </a:p>
          <a:p>
            <a:endParaRPr lang="en-US" dirty="0"/>
          </a:p>
          <a:p>
            <a:r>
              <a:rPr lang="en-US" dirty="0"/>
              <a:t>Skill</a:t>
            </a:r>
          </a:p>
          <a:p>
            <a:pPr lvl="1"/>
            <a:r>
              <a:rPr lang="en-US" dirty="0"/>
              <a:t>Determine the effect(s) of a change in an economic situation using quantitative data or calculations.</a:t>
            </a:r>
          </a:p>
        </p:txBody>
      </p:sp>
      <p:pic>
        <p:nvPicPr>
          <p:cNvPr id="5" name="Picture 4">
            <a:extLst>
              <a:ext uri="{FF2B5EF4-FFF2-40B4-BE49-F238E27FC236}">
                <a16:creationId xmlns:a16="http://schemas.microsoft.com/office/drawing/2014/main" id="{0BD05908-A6C9-549C-9B59-055652BD9E2C}"/>
              </a:ext>
            </a:extLst>
          </p:cNvPr>
          <p:cNvPicPr>
            <a:picLocks noChangeAspect="1"/>
          </p:cNvPicPr>
          <p:nvPr/>
        </p:nvPicPr>
        <p:blipFill>
          <a:blip r:embed="rId2"/>
          <a:stretch>
            <a:fillRect/>
          </a:stretch>
        </p:blipFill>
        <p:spPr>
          <a:xfrm>
            <a:off x="6207311" y="0"/>
            <a:ext cx="1830016" cy="5143500"/>
          </a:xfrm>
          <a:prstGeom prst="rect">
            <a:avLst/>
          </a:prstGeom>
        </p:spPr>
      </p:pic>
    </p:spTree>
    <p:extLst>
      <p:ext uri="{BB962C8B-B14F-4D97-AF65-F5344CB8AC3E}">
        <p14:creationId xmlns:p14="http://schemas.microsoft.com/office/powerpoint/2010/main" val="317677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0"/>
          <p:cNvSpPr txBox="1">
            <a:spLocks noGrp="1"/>
          </p:cNvSpPr>
          <p:nvPr>
            <p:ph type="ctrTitle"/>
          </p:nvPr>
        </p:nvSpPr>
        <p:spPr>
          <a:xfrm>
            <a:off x="0" y="0"/>
            <a:ext cx="9144000" cy="79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dirty="0">
                <a:latin typeface="+mj-lt"/>
                <a:ea typeface="Montserrat"/>
                <a:cs typeface="Montserrat"/>
                <a:sym typeface="Montserrat"/>
              </a:rPr>
              <a:t>Total Revenue Test: </a:t>
            </a:r>
            <a:r>
              <a:rPr lang="en" sz="2700" dirty="0">
                <a:latin typeface="+mj-lt"/>
                <a:ea typeface="Montserrat"/>
                <a:cs typeface="Montserrat"/>
                <a:sym typeface="Montserrat"/>
              </a:rPr>
              <a:t>elastic</a:t>
            </a:r>
            <a:endParaRPr sz="2700" dirty="0">
              <a:latin typeface="+mj-lt"/>
              <a:ea typeface="Montserrat"/>
              <a:cs typeface="Montserrat"/>
              <a:sym typeface="Montserrat"/>
            </a:endParaRPr>
          </a:p>
        </p:txBody>
      </p:sp>
      <p:sp>
        <p:nvSpPr>
          <p:cNvPr id="181" name="Google Shape;181;p30"/>
          <p:cNvSpPr txBox="1">
            <a:spLocks noGrp="1"/>
          </p:cNvSpPr>
          <p:nvPr>
            <p:ph type="ctrTitle"/>
          </p:nvPr>
        </p:nvSpPr>
        <p:spPr>
          <a:xfrm>
            <a:off x="91125" y="642200"/>
            <a:ext cx="8974200" cy="42852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sz="1950" dirty="0">
              <a:latin typeface="+mn-lt"/>
              <a:ea typeface="Montserrat"/>
              <a:cs typeface="Montserrat"/>
              <a:sym typeface="Montserrat"/>
            </a:endParaRPr>
          </a:p>
          <a:p>
            <a:pPr marL="457200" lvl="0" indent="0" algn="l" rtl="0">
              <a:spcBef>
                <a:spcPts val="0"/>
              </a:spcBef>
              <a:spcAft>
                <a:spcPts val="0"/>
              </a:spcAft>
              <a:buClr>
                <a:schemeClr val="dk1"/>
              </a:buClr>
              <a:buSzPts val="1100"/>
              <a:buFont typeface="Arial"/>
              <a:buNone/>
            </a:pPr>
            <a:r>
              <a:rPr lang="en" sz="1950" dirty="0">
                <a:latin typeface="+mn-lt"/>
                <a:ea typeface="Montserrat"/>
                <a:cs typeface="Montserrat"/>
                <a:sym typeface="Montserrat"/>
              </a:rPr>
              <a:t>If a firm lowers its price and total revenue increases, then the product is elastic. This is because the strong response to price for an elastic product causes the increased quantity to more than makeup for the decreased price.  The firm receives less money for each product with the lower price, but sells much more products.  </a:t>
            </a:r>
            <a:endParaRPr sz="1950" dirty="0">
              <a:latin typeface="+mn-lt"/>
              <a:ea typeface="Montserrat"/>
              <a:cs typeface="Montserrat"/>
              <a:sym typeface="Montserrat"/>
            </a:endParaRPr>
          </a:p>
          <a:p>
            <a:pPr marL="457200" lvl="0" indent="0" algn="l" rtl="0">
              <a:spcBef>
                <a:spcPts val="0"/>
              </a:spcBef>
              <a:spcAft>
                <a:spcPts val="0"/>
              </a:spcAft>
              <a:buNone/>
            </a:pPr>
            <a:endParaRPr sz="1950" dirty="0">
              <a:latin typeface="+mn-lt"/>
              <a:ea typeface="Montserrat"/>
              <a:cs typeface="Montserrat"/>
              <a:sym typeface="Montserrat"/>
            </a:endParaRPr>
          </a:p>
          <a:p>
            <a:pPr marL="457200" lvl="0" indent="0" algn="ctr" rtl="0">
              <a:spcBef>
                <a:spcPts val="0"/>
              </a:spcBef>
              <a:spcAft>
                <a:spcPts val="0"/>
              </a:spcAft>
              <a:buNone/>
            </a:pPr>
            <a:r>
              <a:rPr lang="en" sz="1950" dirty="0">
                <a:latin typeface="+mn-lt"/>
                <a:ea typeface="Montserrat"/>
                <a:cs typeface="Montserrat"/>
                <a:sym typeface="Montserrat"/>
              </a:rPr>
              <a:t>P       causes Total Revenue</a:t>
            </a:r>
            <a:endParaRPr sz="1950" dirty="0">
              <a:latin typeface="+mn-lt"/>
              <a:ea typeface="Montserrat"/>
              <a:cs typeface="Montserrat"/>
              <a:sym typeface="Montserrat"/>
            </a:endParaRPr>
          </a:p>
          <a:p>
            <a:pPr marL="457200" lvl="0" indent="0" algn="ctr" rtl="0">
              <a:spcBef>
                <a:spcPts val="0"/>
              </a:spcBef>
              <a:spcAft>
                <a:spcPts val="0"/>
              </a:spcAft>
              <a:buNone/>
            </a:pPr>
            <a:endParaRPr sz="1950" dirty="0">
              <a:latin typeface="+mn-lt"/>
              <a:ea typeface="Montserrat"/>
              <a:cs typeface="Montserrat"/>
              <a:sym typeface="Montserrat"/>
            </a:endParaRPr>
          </a:p>
          <a:p>
            <a:pPr marL="457200" lvl="0" indent="0" algn="ctr" rtl="0">
              <a:spcBef>
                <a:spcPts val="0"/>
              </a:spcBef>
              <a:spcAft>
                <a:spcPts val="0"/>
              </a:spcAft>
              <a:buNone/>
            </a:pPr>
            <a:r>
              <a:rPr lang="en" sz="1950" b="1" dirty="0">
                <a:latin typeface="+mn-lt"/>
                <a:ea typeface="Montserrat"/>
                <a:cs typeface="Montserrat"/>
                <a:sym typeface="Montserrat"/>
              </a:rPr>
              <a:t>or</a:t>
            </a:r>
            <a:endParaRPr sz="1950" b="1" dirty="0">
              <a:latin typeface="+mn-lt"/>
              <a:ea typeface="Montserrat"/>
              <a:cs typeface="Montserrat"/>
              <a:sym typeface="Montserrat"/>
            </a:endParaRPr>
          </a:p>
          <a:p>
            <a:pPr marL="457200" lvl="0" indent="0" algn="ctr" rtl="0">
              <a:spcBef>
                <a:spcPts val="0"/>
              </a:spcBef>
              <a:spcAft>
                <a:spcPts val="0"/>
              </a:spcAft>
              <a:buNone/>
            </a:pPr>
            <a:endParaRPr sz="1950" dirty="0">
              <a:latin typeface="+mn-lt"/>
              <a:ea typeface="Montserrat"/>
              <a:cs typeface="Montserrat"/>
              <a:sym typeface="Montserrat"/>
            </a:endParaRPr>
          </a:p>
          <a:p>
            <a:pPr marL="457200" lvl="0" indent="0" algn="ctr" rtl="0">
              <a:spcBef>
                <a:spcPts val="0"/>
              </a:spcBef>
              <a:spcAft>
                <a:spcPts val="0"/>
              </a:spcAft>
              <a:buNone/>
            </a:pPr>
            <a:r>
              <a:rPr lang="en" sz="1950" dirty="0">
                <a:latin typeface="+mn-lt"/>
                <a:ea typeface="Montserrat"/>
                <a:cs typeface="Montserrat"/>
                <a:sym typeface="Montserrat"/>
              </a:rPr>
              <a:t>P        causes Total Revenue </a:t>
            </a:r>
            <a:endParaRPr sz="1950" dirty="0">
              <a:latin typeface="+mn-lt"/>
              <a:ea typeface="Montserrat"/>
              <a:cs typeface="Montserrat"/>
              <a:sym typeface="Montserrat"/>
            </a:endParaRPr>
          </a:p>
          <a:p>
            <a:pPr marL="457200" lvl="0" indent="0" algn="l" rtl="0">
              <a:spcBef>
                <a:spcPts val="0"/>
              </a:spcBef>
              <a:spcAft>
                <a:spcPts val="0"/>
              </a:spcAft>
              <a:buNone/>
            </a:pPr>
            <a:endParaRPr sz="1950" dirty="0">
              <a:latin typeface="Montserrat"/>
              <a:ea typeface="Montserrat"/>
              <a:cs typeface="Montserrat"/>
              <a:sym typeface="Montserrat"/>
            </a:endParaRPr>
          </a:p>
          <a:p>
            <a:pPr marL="457200" lvl="0" indent="0" algn="l" rtl="0">
              <a:spcBef>
                <a:spcPts val="0"/>
              </a:spcBef>
              <a:spcAft>
                <a:spcPts val="0"/>
              </a:spcAft>
              <a:buNone/>
            </a:pPr>
            <a:endParaRPr sz="1950" dirty="0">
              <a:latin typeface="Montserrat"/>
              <a:ea typeface="Montserrat"/>
              <a:cs typeface="Montserrat"/>
              <a:sym typeface="Montserrat"/>
            </a:endParaRPr>
          </a:p>
          <a:p>
            <a:pPr marL="0" lvl="0" indent="0" algn="l" rtl="0">
              <a:spcBef>
                <a:spcPts val="0"/>
              </a:spcBef>
              <a:spcAft>
                <a:spcPts val="0"/>
              </a:spcAft>
              <a:buNone/>
            </a:pPr>
            <a:endParaRPr sz="1950" dirty="0">
              <a:latin typeface="Montserrat"/>
              <a:ea typeface="Montserrat"/>
              <a:cs typeface="Montserrat"/>
              <a:sym typeface="Montserrat"/>
            </a:endParaRPr>
          </a:p>
        </p:txBody>
      </p:sp>
      <p:sp>
        <p:nvSpPr>
          <p:cNvPr id="182" name="Google Shape;182;p30"/>
          <p:cNvSpPr/>
          <p:nvPr/>
        </p:nvSpPr>
        <p:spPr>
          <a:xfrm rot="10800000">
            <a:off x="3369450" y="2571750"/>
            <a:ext cx="332100" cy="798600"/>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0"/>
          <p:cNvSpPr/>
          <p:nvPr/>
        </p:nvSpPr>
        <p:spPr>
          <a:xfrm rot="10800000">
            <a:off x="6543650" y="3838575"/>
            <a:ext cx="332100" cy="798600"/>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0"/>
          <p:cNvSpPr/>
          <p:nvPr/>
        </p:nvSpPr>
        <p:spPr>
          <a:xfrm>
            <a:off x="6518700" y="2528875"/>
            <a:ext cx="332100" cy="798600"/>
          </a:xfrm>
          <a:prstGeom prst="up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0"/>
          <p:cNvSpPr/>
          <p:nvPr/>
        </p:nvSpPr>
        <p:spPr>
          <a:xfrm>
            <a:off x="3369450" y="3742150"/>
            <a:ext cx="332100" cy="798600"/>
          </a:xfrm>
          <a:prstGeom prst="up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0"/>
          <p:cNvSpPr txBox="1"/>
          <p:nvPr/>
        </p:nvSpPr>
        <p:spPr>
          <a:xfrm>
            <a:off x="685800" y="3007275"/>
            <a:ext cx="2250300" cy="831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dirty="0"/>
              <a:t>If Price and Total Revenue go in opposite directions, it’s </a:t>
            </a:r>
            <a:r>
              <a:rPr lang="en" b="1" dirty="0"/>
              <a:t>elastic</a:t>
            </a:r>
            <a:endParaRPr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1"/>
          <p:cNvSpPr txBox="1">
            <a:spLocks noGrp="1"/>
          </p:cNvSpPr>
          <p:nvPr>
            <p:ph type="ctrTitle"/>
          </p:nvPr>
        </p:nvSpPr>
        <p:spPr>
          <a:xfrm>
            <a:off x="0" y="0"/>
            <a:ext cx="9144000" cy="79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dirty="0">
                <a:latin typeface="+mj-lt"/>
                <a:ea typeface="Montserrat"/>
                <a:cs typeface="Montserrat"/>
                <a:sym typeface="Montserrat"/>
              </a:rPr>
              <a:t>Elastic</a:t>
            </a:r>
            <a:endParaRPr sz="2700" dirty="0">
              <a:latin typeface="+mj-lt"/>
              <a:ea typeface="Montserrat"/>
              <a:cs typeface="Montserrat"/>
              <a:sym typeface="Montserrat"/>
            </a:endParaRPr>
          </a:p>
        </p:txBody>
      </p:sp>
      <p:sp>
        <p:nvSpPr>
          <p:cNvPr id="192" name="Google Shape;192;p31"/>
          <p:cNvSpPr txBox="1">
            <a:spLocks noGrp="1"/>
          </p:cNvSpPr>
          <p:nvPr>
            <p:ph type="ctrTitle"/>
          </p:nvPr>
        </p:nvSpPr>
        <p:spPr>
          <a:xfrm>
            <a:off x="91125" y="642200"/>
            <a:ext cx="4538100" cy="428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50" dirty="0">
                <a:latin typeface="+mn-lt"/>
                <a:ea typeface="Montserrat"/>
                <a:cs typeface="Montserrat"/>
                <a:sym typeface="Montserrat"/>
              </a:rPr>
              <a:t>At point ‘a’ the total revenue is:</a:t>
            </a:r>
            <a:endParaRPr sz="1950" dirty="0">
              <a:latin typeface="+mn-lt"/>
              <a:ea typeface="Montserrat"/>
              <a:cs typeface="Montserrat"/>
              <a:sym typeface="Montserrat"/>
            </a:endParaRPr>
          </a:p>
          <a:p>
            <a:pPr marL="0" lvl="0" indent="0" algn="l" rtl="0">
              <a:spcBef>
                <a:spcPts val="0"/>
              </a:spcBef>
              <a:spcAft>
                <a:spcPts val="0"/>
              </a:spcAft>
              <a:buNone/>
            </a:pPr>
            <a:r>
              <a:rPr lang="en" sz="1950" dirty="0">
                <a:latin typeface="+mn-lt"/>
                <a:ea typeface="Montserrat"/>
                <a:cs typeface="Montserrat"/>
                <a:sym typeface="Montserrat"/>
              </a:rPr>
              <a:t> $2 x 10 = $20</a:t>
            </a:r>
            <a:endParaRPr sz="1950" dirty="0">
              <a:latin typeface="+mn-lt"/>
              <a:ea typeface="Montserrat"/>
              <a:cs typeface="Montserrat"/>
              <a:sym typeface="Montserrat"/>
            </a:endParaRPr>
          </a:p>
          <a:p>
            <a:pPr marL="0" lvl="0" indent="0" algn="l" rtl="0">
              <a:spcBef>
                <a:spcPts val="0"/>
              </a:spcBef>
              <a:spcAft>
                <a:spcPts val="0"/>
              </a:spcAft>
              <a:buNone/>
            </a:pPr>
            <a:endParaRPr sz="1950" dirty="0">
              <a:latin typeface="+mn-l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950" dirty="0">
                <a:latin typeface="+mn-lt"/>
                <a:ea typeface="Montserrat"/>
                <a:cs typeface="Montserrat"/>
                <a:sym typeface="Montserrat"/>
              </a:rPr>
              <a:t>At point ‘b’ the total revenue is:</a:t>
            </a:r>
            <a:endParaRPr sz="1950" dirty="0">
              <a:latin typeface="+mn-lt"/>
              <a:ea typeface="Montserrat"/>
              <a:cs typeface="Montserrat"/>
              <a:sym typeface="Montserrat"/>
            </a:endParaRPr>
          </a:p>
          <a:p>
            <a:pPr marL="0" lvl="0" indent="0" algn="l" rtl="0">
              <a:spcBef>
                <a:spcPts val="0"/>
              </a:spcBef>
              <a:spcAft>
                <a:spcPts val="0"/>
              </a:spcAft>
              <a:buNone/>
            </a:pPr>
            <a:r>
              <a:rPr lang="en" sz="1950" dirty="0">
                <a:latin typeface="+mn-lt"/>
                <a:ea typeface="Montserrat"/>
                <a:cs typeface="Montserrat"/>
                <a:sym typeface="Montserrat"/>
              </a:rPr>
              <a:t> $1 x 40 = $40</a:t>
            </a:r>
            <a:endParaRPr sz="1950" dirty="0">
              <a:latin typeface="+mn-lt"/>
              <a:ea typeface="Montserrat"/>
              <a:cs typeface="Montserrat"/>
              <a:sym typeface="Montserrat"/>
            </a:endParaRPr>
          </a:p>
          <a:p>
            <a:pPr marL="0" lvl="0" indent="0" algn="l" rtl="0">
              <a:spcBef>
                <a:spcPts val="0"/>
              </a:spcBef>
              <a:spcAft>
                <a:spcPts val="0"/>
              </a:spcAft>
              <a:buNone/>
            </a:pPr>
            <a:endParaRPr sz="1950" dirty="0">
              <a:latin typeface="+mn-lt"/>
              <a:ea typeface="Montserrat"/>
              <a:cs typeface="Montserrat"/>
              <a:sym typeface="Montserrat"/>
            </a:endParaRPr>
          </a:p>
          <a:p>
            <a:pPr marL="0" lvl="0" indent="0" algn="l" rtl="0">
              <a:spcBef>
                <a:spcPts val="0"/>
              </a:spcBef>
              <a:spcAft>
                <a:spcPts val="0"/>
              </a:spcAft>
              <a:buNone/>
            </a:pPr>
            <a:r>
              <a:rPr lang="en" sz="1950" dirty="0">
                <a:latin typeface="+mn-lt"/>
                <a:ea typeface="Montserrat"/>
                <a:cs typeface="Montserrat"/>
                <a:sym typeface="Montserrat"/>
              </a:rPr>
              <a:t>We see that the price decreased ($2 to $1), but total revenue increased ($20 to $40). </a:t>
            </a:r>
            <a:endParaRPr sz="1950" dirty="0">
              <a:latin typeface="+mn-lt"/>
              <a:ea typeface="Montserrat"/>
              <a:cs typeface="Montserrat"/>
              <a:sym typeface="Montserrat"/>
            </a:endParaRPr>
          </a:p>
          <a:p>
            <a:pPr marL="0" lvl="0" indent="0" algn="l" rtl="0">
              <a:spcBef>
                <a:spcPts val="0"/>
              </a:spcBef>
              <a:spcAft>
                <a:spcPts val="0"/>
              </a:spcAft>
              <a:buNone/>
            </a:pPr>
            <a:endParaRPr sz="1950" dirty="0">
              <a:latin typeface="+mn-lt"/>
              <a:ea typeface="Montserrat"/>
              <a:cs typeface="Montserrat"/>
              <a:sym typeface="Montserrat"/>
            </a:endParaRPr>
          </a:p>
          <a:p>
            <a:pPr marL="0" lvl="0" indent="0" algn="l" rtl="0">
              <a:spcBef>
                <a:spcPts val="0"/>
              </a:spcBef>
              <a:spcAft>
                <a:spcPts val="0"/>
              </a:spcAft>
              <a:buNone/>
            </a:pPr>
            <a:r>
              <a:rPr lang="en" sz="1950" dirty="0">
                <a:latin typeface="+mn-lt"/>
                <a:ea typeface="Montserrat"/>
                <a:cs typeface="Montserrat"/>
                <a:sym typeface="Montserrat"/>
              </a:rPr>
              <a:t>This is a strong response to price.</a:t>
            </a:r>
            <a:endParaRPr sz="1950" dirty="0">
              <a:latin typeface="+mn-l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950" dirty="0">
              <a:latin typeface="Montserrat"/>
              <a:ea typeface="Montserrat"/>
              <a:cs typeface="Montserrat"/>
              <a:sym typeface="Montserrat"/>
            </a:endParaRPr>
          </a:p>
          <a:p>
            <a:pPr marL="0" lvl="0" indent="0" algn="l" rtl="0">
              <a:spcBef>
                <a:spcPts val="0"/>
              </a:spcBef>
              <a:spcAft>
                <a:spcPts val="0"/>
              </a:spcAft>
              <a:buNone/>
            </a:pPr>
            <a:endParaRPr sz="1950" dirty="0">
              <a:latin typeface="Montserrat"/>
              <a:ea typeface="Montserrat"/>
              <a:cs typeface="Montserrat"/>
              <a:sym typeface="Montserrat"/>
            </a:endParaRPr>
          </a:p>
          <a:p>
            <a:pPr marL="0" lvl="0" indent="0" algn="l" rtl="0">
              <a:spcBef>
                <a:spcPts val="0"/>
              </a:spcBef>
              <a:spcAft>
                <a:spcPts val="0"/>
              </a:spcAft>
              <a:buNone/>
            </a:pPr>
            <a:endParaRPr sz="1950" dirty="0">
              <a:latin typeface="Montserrat"/>
              <a:ea typeface="Montserrat"/>
              <a:cs typeface="Montserrat"/>
              <a:sym typeface="Montserrat"/>
            </a:endParaRPr>
          </a:p>
        </p:txBody>
      </p:sp>
      <p:pic>
        <p:nvPicPr>
          <p:cNvPr id="193" name="Google Shape;193;p31"/>
          <p:cNvPicPr preferRelativeResize="0"/>
          <p:nvPr/>
        </p:nvPicPr>
        <p:blipFill>
          <a:blip r:embed="rId3">
            <a:alphaModFix/>
          </a:blip>
          <a:stretch>
            <a:fillRect/>
          </a:stretch>
        </p:blipFill>
        <p:spPr>
          <a:xfrm>
            <a:off x="4747100" y="961634"/>
            <a:ext cx="4039700" cy="377851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2"/>
          <p:cNvSpPr txBox="1">
            <a:spLocks noGrp="1"/>
          </p:cNvSpPr>
          <p:nvPr>
            <p:ph type="ctrTitle"/>
          </p:nvPr>
        </p:nvSpPr>
        <p:spPr>
          <a:xfrm>
            <a:off x="0" y="0"/>
            <a:ext cx="9144000" cy="79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latin typeface="Montserrat"/>
                <a:ea typeface="Montserrat"/>
                <a:cs typeface="Montserrat"/>
                <a:sym typeface="Montserrat"/>
              </a:rPr>
              <a:t>Total Revenue Test: </a:t>
            </a:r>
            <a:r>
              <a:rPr lang="en" sz="3000">
                <a:latin typeface="Montserrat"/>
                <a:ea typeface="Montserrat"/>
                <a:cs typeface="Montserrat"/>
                <a:sym typeface="Montserrat"/>
              </a:rPr>
              <a:t>inelastic</a:t>
            </a:r>
            <a:endParaRPr sz="3000">
              <a:latin typeface="Montserrat"/>
              <a:ea typeface="Montserrat"/>
              <a:cs typeface="Montserrat"/>
              <a:sym typeface="Montserrat"/>
            </a:endParaRPr>
          </a:p>
        </p:txBody>
      </p:sp>
      <p:sp>
        <p:nvSpPr>
          <p:cNvPr id="199" name="Google Shape;199;p32"/>
          <p:cNvSpPr txBox="1">
            <a:spLocks noGrp="1"/>
          </p:cNvSpPr>
          <p:nvPr>
            <p:ph type="ctrTitle"/>
          </p:nvPr>
        </p:nvSpPr>
        <p:spPr>
          <a:xfrm>
            <a:off x="91125" y="642200"/>
            <a:ext cx="8974200" cy="36870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sz="1950">
              <a:latin typeface="Montserrat"/>
              <a:ea typeface="Montserrat"/>
              <a:cs typeface="Montserrat"/>
              <a:sym typeface="Montserrat"/>
            </a:endParaRPr>
          </a:p>
          <a:p>
            <a:pPr marL="457200" lvl="0" indent="0" algn="l" rtl="0">
              <a:spcBef>
                <a:spcPts val="0"/>
              </a:spcBef>
              <a:spcAft>
                <a:spcPts val="0"/>
              </a:spcAft>
              <a:buClr>
                <a:schemeClr val="dk1"/>
              </a:buClr>
              <a:buSzPts val="1100"/>
              <a:buFont typeface="Arial"/>
              <a:buNone/>
            </a:pPr>
            <a:r>
              <a:rPr lang="en" sz="1600">
                <a:latin typeface="Montserrat"/>
                <a:ea typeface="Montserrat"/>
                <a:cs typeface="Montserrat"/>
                <a:sym typeface="Montserrat"/>
              </a:rPr>
              <a:t>If a firm lowers its price and total revenue decreases, then the product is inelastic. This is because the weak response to price for an inelastic product causes the increased quantity to not makeup for the decreased price.  The firm receives less money for each product with the lower price, but does not sell many more products.  </a:t>
            </a:r>
            <a:endParaRPr sz="1600">
              <a:latin typeface="Montserrat"/>
              <a:ea typeface="Montserrat"/>
              <a:cs typeface="Montserrat"/>
              <a:sym typeface="Montserrat"/>
            </a:endParaRPr>
          </a:p>
          <a:p>
            <a:pPr marL="457200" lvl="0" indent="0" algn="l" rtl="0">
              <a:spcBef>
                <a:spcPts val="0"/>
              </a:spcBef>
              <a:spcAft>
                <a:spcPts val="0"/>
              </a:spcAft>
              <a:buNone/>
            </a:pPr>
            <a:endParaRPr sz="1950">
              <a:latin typeface="Montserrat"/>
              <a:ea typeface="Montserrat"/>
              <a:cs typeface="Montserrat"/>
              <a:sym typeface="Montserrat"/>
            </a:endParaRPr>
          </a:p>
          <a:p>
            <a:pPr marL="457200" lvl="0" indent="0" algn="ctr" rtl="0">
              <a:spcBef>
                <a:spcPts val="0"/>
              </a:spcBef>
              <a:spcAft>
                <a:spcPts val="0"/>
              </a:spcAft>
              <a:buClr>
                <a:schemeClr val="dk1"/>
              </a:buClr>
              <a:buSzPts val="1100"/>
              <a:buFont typeface="Arial"/>
              <a:buNone/>
            </a:pPr>
            <a:r>
              <a:rPr lang="en" sz="1950">
                <a:latin typeface="Montserrat"/>
                <a:ea typeface="Montserrat"/>
                <a:cs typeface="Montserrat"/>
                <a:sym typeface="Montserrat"/>
              </a:rPr>
              <a:t>P       causes Total Revenue</a:t>
            </a:r>
            <a:endParaRPr sz="1950">
              <a:latin typeface="Montserrat"/>
              <a:ea typeface="Montserrat"/>
              <a:cs typeface="Montserrat"/>
              <a:sym typeface="Montserrat"/>
            </a:endParaRPr>
          </a:p>
          <a:p>
            <a:pPr marL="457200" lvl="0" indent="0" algn="ctr" rtl="0">
              <a:spcBef>
                <a:spcPts val="0"/>
              </a:spcBef>
              <a:spcAft>
                <a:spcPts val="0"/>
              </a:spcAft>
              <a:buClr>
                <a:schemeClr val="dk1"/>
              </a:buClr>
              <a:buSzPts val="1100"/>
              <a:buFont typeface="Arial"/>
              <a:buNone/>
            </a:pPr>
            <a:endParaRPr sz="1950">
              <a:latin typeface="Montserrat"/>
              <a:ea typeface="Montserrat"/>
              <a:cs typeface="Montserrat"/>
              <a:sym typeface="Montserrat"/>
            </a:endParaRPr>
          </a:p>
          <a:p>
            <a:pPr marL="457200" lvl="0" indent="0" algn="ctr" rtl="0">
              <a:spcBef>
                <a:spcPts val="0"/>
              </a:spcBef>
              <a:spcAft>
                <a:spcPts val="0"/>
              </a:spcAft>
              <a:buClr>
                <a:schemeClr val="dk1"/>
              </a:buClr>
              <a:buSzPts val="1100"/>
              <a:buFont typeface="Arial"/>
              <a:buNone/>
            </a:pPr>
            <a:r>
              <a:rPr lang="en" sz="1950" b="1">
                <a:latin typeface="Montserrat"/>
                <a:ea typeface="Montserrat"/>
                <a:cs typeface="Montserrat"/>
                <a:sym typeface="Montserrat"/>
              </a:rPr>
              <a:t>or</a:t>
            </a:r>
            <a:endParaRPr sz="1950" b="1">
              <a:latin typeface="Montserrat"/>
              <a:ea typeface="Montserrat"/>
              <a:cs typeface="Montserrat"/>
              <a:sym typeface="Montserrat"/>
            </a:endParaRPr>
          </a:p>
          <a:p>
            <a:pPr marL="457200" lvl="0" indent="0" algn="ctr" rtl="0">
              <a:spcBef>
                <a:spcPts val="0"/>
              </a:spcBef>
              <a:spcAft>
                <a:spcPts val="0"/>
              </a:spcAft>
              <a:buClr>
                <a:schemeClr val="dk1"/>
              </a:buClr>
              <a:buSzPts val="1100"/>
              <a:buFont typeface="Arial"/>
              <a:buNone/>
            </a:pPr>
            <a:endParaRPr sz="1950">
              <a:latin typeface="Montserrat"/>
              <a:ea typeface="Montserrat"/>
              <a:cs typeface="Montserrat"/>
              <a:sym typeface="Montserrat"/>
            </a:endParaRPr>
          </a:p>
          <a:p>
            <a:pPr marL="457200" lvl="0" indent="0" algn="ctr" rtl="0">
              <a:spcBef>
                <a:spcPts val="0"/>
              </a:spcBef>
              <a:spcAft>
                <a:spcPts val="0"/>
              </a:spcAft>
              <a:buClr>
                <a:schemeClr val="dk1"/>
              </a:buClr>
              <a:buSzPts val="1100"/>
              <a:buFont typeface="Arial"/>
              <a:buNone/>
            </a:pPr>
            <a:r>
              <a:rPr lang="en" sz="1950">
                <a:latin typeface="Montserrat"/>
                <a:ea typeface="Montserrat"/>
                <a:cs typeface="Montserrat"/>
                <a:sym typeface="Montserrat"/>
              </a:rPr>
              <a:t>P        causes Total Revenue </a:t>
            </a:r>
            <a:endParaRPr sz="1950">
              <a:latin typeface="Montserrat"/>
              <a:ea typeface="Montserrat"/>
              <a:cs typeface="Montserrat"/>
              <a:sym typeface="Montserrat"/>
            </a:endParaRPr>
          </a:p>
          <a:p>
            <a:pPr marL="0" lvl="0" indent="0" algn="l" rtl="0">
              <a:spcBef>
                <a:spcPts val="0"/>
              </a:spcBef>
              <a:spcAft>
                <a:spcPts val="0"/>
              </a:spcAft>
              <a:buNone/>
            </a:pPr>
            <a:endParaRPr sz="1950">
              <a:latin typeface="Montserrat"/>
              <a:ea typeface="Montserrat"/>
              <a:cs typeface="Montserrat"/>
              <a:sym typeface="Montserrat"/>
            </a:endParaRPr>
          </a:p>
        </p:txBody>
      </p:sp>
      <p:sp>
        <p:nvSpPr>
          <p:cNvPr id="200" name="Google Shape;200;p32"/>
          <p:cNvSpPr/>
          <p:nvPr/>
        </p:nvSpPr>
        <p:spPr>
          <a:xfrm>
            <a:off x="3400450" y="3407550"/>
            <a:ext cx="332100" cy="798600"/>
          </a:xfrm>
          <a:prstGeom prst="up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2"/>
          <p:cNvSpPr/>
          <p:nvPr/>
        </p:nvSpPr>
        <p:spPr>
          <a:xfrm>
            <a:off x="6585375" y="3407550"/>
            <a:ext cx="332100" cy="798600"/>
          </a:xfrm>
          <a:prstGeom prst="up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2"/>
          <p:cNvSpPr/>
          <p:nvPr/>
        </p:nvSpPr>
        <p:spPr>
          <a:xfrm rot="10800000">
            <a:off x="3400450" y="2301025"/>
            <a:ext cx="332100" cy="798600"/>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2"/>
          <p:cNvSpPr/>
          <p:nvPr/>
        </p:nvSpPr>
        <p:spPr>
          <a:xfrm rot="10800000">
            <a:off x="6585375" y="2301025"/>
            <a:ext cx="332100" cy="798600"/>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2"/>
          <p:cNvSpPr txBox="1"/>
          <p:nvPr/>
        </p:nvSpPr>
        <p:spPr>
          <a:xfrm>
            <a:off x="554825" y="2835825"/>
            <a:ext cx="2250300" cy="831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t>If Price and Total Revenue go in the same direction, it’s </a:t>
            </a:r>
            <a:r>
              <a:rPr lang="en" b="1"/>
              <a:t>inelastic</a:t>
            </a:r>
            <a:endParaRPr b="1"/>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3"/>
          <p:cNvSpPr txBox="1">
            <a:spLocks noGrp="1"/>
          </p:cNvSpPr>
          <p:nvPr>
            <p:ph type="ctrTitle"/>
          </p:nvPr>
        </p:nvSpPr>
        <p:spPr>
          <a:xfrm>
            <a:off x="0" y="0"/>
            <a:ext cx="9144000" cy="79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latin typeface="Montserrat"/>
                <a:ea typeface="Montserrat"/>
                <a:cs typeface="Montserrat"/>
                <a:sym typeface="Montserrat"/>
              </a:rPr>
              <a:t>Inelastic</a:t>
            </a:r>
            <a:endParaRPr sz="2700">
              <a:latin typeface="Montserrat"/>
              <a:ea typeface="Montserrat"/>
              <a:cs typeface="Montserrat"/>
              <a:sym typeface="Montserrat"/>
            </a:endParaRPr>
          </a:p>
        </p:txBody>
      </p:sp>
      <p:sp>
        <p:nvSpPr>
          <p:cNvPr id="210" name="Google Shape;210;p33"/>
          <p:cNvSpPr txBox="1">
            <a:spLocks noGrp="1"/>
          </p:cNvSpPr>
          <p:nvPr>
            <p:ph type="ctrTitle"/>
          </p:nvPr>
        </p:nvSpPr>
        <p:spPr>
          <a:xfrm>
            <a:off x="91125" y="642200"/>
            <a:ext cx="4538100" cy="428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50">
                <a:latin typeface="Montserrat"/>
                <a:ea typeface="Montserrat"/>
                <a:cs typeface="Montserrat"/>
                <a:sym typeface="Montserrat"/>
              </a:rPr>
              <a:t>At point ‘c’ the total revenue is:</a:t>
            </a:r>
            <a:endParaRPr sz="1950">
              <a:latin typeface="Montserrat"/>
              <a:ea typeface="Montserrat"/>
              <a:cs typeface="Montserrat"/>
              <a:sym typeface="Montserrat"/>
            </a:endParaRPr>
          </a:p>
          <a:p>
            <a:pPr marL="0" lvl="0" indent="0" algn="l" rtl="0">
              <a:spcBef>
                <a:spcPts val="0"/>
              </a:spcBef>
              <a:spcAft>
                <a:spcPts val="0"/>
              </a:spcAft>
              <a:buNone/>
            </a:pPr>
            <a:r>
              <a:rPr lang="en" sz="1950">
                <a:latin typeface="Montserrat"/>
                <a:ea typeface="Montserrat"/>
                <a:cs typeface="Montserrat"/>
                <a:sym typeface="Montserrat"/>
              </a:rPr>
              <a:t> $4 x 10 = $40</a:t>
            </a:r>
            <a:endParaRPr sz="1950">
              <a:latin typeface="Montserrat"/>
              <a:ea typeface="Montserrat"/>
              <a:cs typeface="Montserrat"/>
              <a:sym typeface="Montserrat"/>
            </a:endParaRPr>
          </a:p>
          <a:p>
            <a:pPr marL="0" lvl="0" indent="0" algn="l" rtl="0">
              <a:spcBef>
                <a:spcPts val="0"/>
              </a:spcBef>
              <a:spcAft>
                <a:spcPts val="0"/>
              </a:spcAft>
              <a:buNone/>
            </a:pPr>
            <a:endParaRPr sz="1950">
              <a:latin typeface="Montserrat"/>
              <a:ea typeface="Montserrat"/>
              <a:cs typeface="Montserrat"/>
              <a:sym typeface="Montserrat"/>
            </a:endParaRPr>
          </a:p>
          <a:p>
            <a:pPr marL="0" lvl="0" indent="0" algn="l" rtl="0">
              <a:spcBef>
                <a:spcPts val="0"/>
              </a:spcBef>
              <a:spcAft>
                <a:spcPts val="0"/>
              </a:spcAft>
              <a:buNone/>
            </a:pPr>
            <a:r>
              <a:rPr lang="en" sz="1950">
                <a:latin typeface="Montserrat"/>
                <a:ea typeface="Montserrat"/>
                <a:cs typeface="Montserrat"/>
                <a:sym typeface="Montserrat"/>
              </a:rPr>
              <a:t>At point ‘d’ the total revenue is:</a:t>
            </a:r>
            <a:endParaRPr sz="1950">
              <a:latin typeface="Montserrat"/>
              <a:ea typeface="Montserrat"/>
              <a:cs typeface="Montserrat"/>
              <a:sym typeface="Montserrat"/>
            </a:endParaRPr>
          </a:p>
          <a:p>
            <a:pPr marL="0" lvl="0" indent="0" algn="l" rtl="0">
              <a:spcBef>
                <a:spcPts val="0"/>
              </a:spcBef>
              <a:spcAft>
                <a:spcPts val="0"/>
              </a:spcAft>
              <a:buNone/>
            </a:pPr>
            <a:r>
              <a:rPr lang="en" sz="1950">
                <a:latin typeface="Montserrat"/>
                <a:ea typeface="Montserrat"/>
                <a:cs typeface="Montserrat"/>
                <a:sym typeface="Montserrat"/>
              </a:rPr>
              <a:t> $1 x 20 = $20</a:t>
            </a:r>
            <a:endParaRPr sz="1950">
              <a:latin typeface="Montserrat"/>
              <a:ea typeface="Montserrat"/>
              <a:cs typeface="Montserrat"/>
              <a:sym typeface="Montserrat"/>
            </a:endParaRPr>
          </a:p>
          <a:p>
            <a:pPr marL="0" lvl="0" indent="0" algn="l" rtl="0">
              <a:spcBef>
                <a:spcPts val="0"/>
              </a:spcBef>
              <a:spcAft>
                <a:spcPts val="0"/>
              </a:spcAft>
              <a:buNone/>
            </a:pPr>
            <a:endParaRPr sz="1950">
              <a:latin typeface="Montserrat"/>
              <a:ea typeface="Montserrat"/>
              <a:cs typeface="Montserrat"/>
              <a:sym typeface="Montserrat"/>
            </a:endParaRPr>
          </a:p>
          <a:p>
            <a:pPr marL="0" lvl="0" indent="0" algn="l" rtl="0">
              <a:spcBef>
                <a:spcPts val="0"/>
              </a:spcBef>
              <a:spcAft>
                <a:spcPts val="0"/>
              </a:spcAft>
              <a:buNone/>
            </a:pPr>
            <a:r>
              <a:rPr lang="en" sz="1950">
                <a:latin typeface="Montserrat"/>
                <a:ea typeface="Montserrat"/>
                <a:cs typeface="Montserrat"/>
                <a:sym typeface="Montserrat"/>
              </a:rPr>
              <a:t>We see that the price decreased ($4 to $1) and total revenue decreased ($40 to $20). </a:t>
            </a:r>
            <a:endParaRPr sz="1950">
              <a:latin typeface="Montserrat"/>
              <a:ea typeface="Montserrat"/>
              <a:cs typeface="Montserrat"/>
              <a:sym typeface="Montserrat"/>
            </a:endParaRPr>
          </a:p>
          <a:p>
            <a:pPr marL="0" lvl="0" indent="0" algn="l" rtl="0">
              <a:spcBef>
                <a:spcPts val="0"/>
              </a:spcBef>
              <a:spcAft>
                <a:spcPts val="0"/>
              </a:spcAft>
              <a:buNone/>
            </a:pPr>
            <a:endParaRPr sz="1950">
              <a:latin typeface="Montserrat"/>
              <a:ea typeface="Montserrat"/>
              <a:cs typeface="Montserrat"/>
              <a:sym typeface="Montserrat"/>
            </a:endParaRPr>
          </a:p>
          <a:p>
            <a:pPr marL="0" lvl="0" indent="0" algn="l" rtl="0">
              <a:spcBef>
                <a:spcPts val="0"/>
              </a:spcBef>
              <a:spcAft>
                <a:spcPts val="0"/>
              </a:spcAft>
              <a:buNone/>
            </a:pPr>
            <a:r>
              <a:rPr lang="en" sz="1950">
                <a:latin typeface="Montserrat"/>
                <a:ea typeface="Montserrat"/>
                <a:cs typeface="Montserrat"/>
                <a:sym typeface="Montserrat"/>
              </a:rPr>
              <a:t>This is a weak response to price.</a:t>
            </a:r>
            <a:endParaRPr sz="1950">
              <a:latin typeface="Montserrat"/>
              <a:ea typeface="Montserrat"/>
              <a:cs typeface="Montserrat"/>
              <a:sym typeface="Montserrat"/>
            </a:endParaRPr>
          </a:p>
          <a:p>
            <a:pPr marL="0" lvl="0" indent="0" algn="l" rtl="0">
              <a:spcBef>
                <a:spcPts val="0"/>
              </a:spcBef>
              <a:spcAft>
                <a:spcPts val="0"/>
              </a:spcAft>
              <a:buNone/>
            </a:pPr>
            <a:endParaRPr sz="1950">
              <a:latin typeface="Montserrat"/>
              <a:ea typeface="Montserrat"/>
              <a:cs typeface="Montserrat"/>
              <a:sym typeface="Montserrat"/>
            </a:endParaRPr>
          </a:p>
          <a:p>
            <a:pPr marL="0" lvl="0" indent="0" algn="l" rtl="0">
              <a:spcBef>
                <a:spcPts val="0"/>
              </a:spcBef>
              <a:spcAft>
                <a:spcPts val="0"/>
              </a:spcAft>
              <a:buNone/>
            </a:pPr>
            <a:endParaRPr sz="1950">
              <a:latin typeface="Montserrat"/>
              <a:ea typeface="Montserrat"/>
              <a:cs typeface="Montserrat"/>
              <a:sym typeface="Montserrat"/>
            </a:endParaRPr>
          </a:p>
          <a:p>
            <a:pPr marL="0" lvl="0" indent="0" algn="l" rtl="0">
              <a:spcBef>
                <a:spcPts val="0"/>
              </a:spcBef>
              <a:spcAft>
                <a:spcPts val="0"/>
              </a:spcAft>
              <a:buNone/>
            </a:pPr>
            <a:endParaRPr sz="1950">
              <a:latin typeface="Montserrat"/>
              <a:ea typeface="Montserrat"/>
              <a:cs typeface="Montserrat"/>
              <a:sym typeface="Montserrat"/>
            </a:endParaRPr>
          </a:p>
        </p:txBody>
      </p:sp>
      <p:pic>
        <p:nvPicPr>
          <p:cNvPr id="211" name="Google Shape;211;p33"/>
          <p:cNvPicPr preferRelativeResize="0"/>
          <p:nvPr/>
        </p:nvPicPr>
        <p:blipFill>
          <a:blip r:embed="rId3">
            <a:alphaModFix/>
          </a:blip>
          <a:stretch>
            <a:fillRect/>
          </a:stretch>
        </p:blipFill>
        <p:spPr>
          <a:xfrm>
            <a:off x="5810300" y="287050"/>
            <a:ext cx="2847900" cy="47903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4"/>
          <p:cNvSpPr txBox="1">
            <a:spLocks noGrp="1"/>
          </p:cNvSpPr>
          <p:nvPr>
            <p:ph type="ctrTitle"/>
          </p:nvPr>
        </p:nvSpPr>
        <p:spPr>
          <a:xfrm>
            <a:off x="91125" y="642200"/>
            <a:ext cx="8974200" cy="36870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sz="1950">
              <a:latin typeface="Montserrat"/>
              <a:ea typeface="Montserrat"/>
              <a:cs typeface="Montserrat"/>
              <a:sym typeface="Montserrat"/>
            </a:endParaRPr>
          </a:p>
          <a:p>
            <a:pPr marL="457200" lvl="0" indent="0" algn="l" rtl="0">
              <a:spcBef>
                <a:spcPts val="0"/>
              </a:spcBef>
              <a:spcAft>
                <a:spcPts val="0"/>
              </a:spcAft>
              <a:buNone/>
            </a:pPr>
            <a:endParaRPr sz="1950">
              <a:latin typeface="Montserrat"/>
              <a:ea typeface="Montserrat"/>
              <a:cs typeface="Montserrat"/>
              <a:sym typeface="Montserrat"/>
            </a:endParaRPr>
          </a:p>
          <a:p>
            <a:pPr marL="457200" lvl="0" indent="0" algn="l" rtl="0">
              <a:spcBef>
                <a:spcPts val="0"/>
              </a:spcBef>
              <a:spcAft>
                <a:spcPts val="0"/>
              </a:spcAft>
              <a:buNone/>
            </a:pPr>
            <a:r>
              <a:rPr lang="en" sz="1950">
                <a:latin typeface="Montserrat"/>
                <a:ea typeface="Montserrat"/>
                <a:cs typeface="Montserrat"/>
                <a:sym typeface="Montserrat"/>
              </a:rPr>
              <a:t>If a firm lowers its price and total revenue stays the same, then the product is unit elastic. This is because the decreased price is exactly made up by the increased quantity.  </a:t>
            </a:r>
            <a:endParaRPr sz="1950">
              <a:latin typeface="Montserrat"/>
              <a:ea typeface="Montserrat"/>
              <a:cs typeface="Montserrat"/>
              <a:sym typeface="Montserrat"/>
            </a:endParaRPr>
          </a:p>
          <a:p>
            <a:pPr marL="457200" lvl="0" indent="0" algn="l" rtl="0">
              <a:spcBef>
                <a:spcPts val="0"/>
              </a:spcBef>
              <a:spcAft>
                <a:spcPts val="0"/>
              </a:spcAft>
              <a:buNone/>
            </a:pPr>
            <a:endParaRPr sz="1950">
              <a:latin typeface="Montserrat"/>
              <a:ea typeface="Montserrat"/>
              <a:cs typeface="Montserrat"/>
              <a:sym typeface="Montserrat"/>
            </a:endParaRPr>
          </a:p>
          <a:p>
            <a:pPr marL="1371600" lvl="0" indent="457200" algn="ctr" rtl="0">
              <a:spcBef>
                <a:spcPts val="0"/>
              </a:spcBef>
              <a:spcAft>
                <a:spcPts val="0"/>
              </a:spcAft>
              <a:buNone/>
            </a:pPr>
            <a:r>
              <a:rPr lang="en" sz="1950">
                <a:latin typeface="Montserrat"/>
                <a:ea typeface="Montserrat"/>
                <a:cs typeface="Montserrat"/>
                <a:sym typeface="Montserrat"/>
              </a:rPr>
              <a:t>P       causes Total Revenue to stay the same</a:t>
            </a:r>
            <a:endParaRPr sz="1950">
              <a:latin typeface="Montserrat"/>
              <a:ea typeface="Montserrat"/>
              <a:cs typeface="Montserrat"/>
              <a:sym typeface="Montserrat"/>
            </a:endParaRPr>
          </a:p>
          <a:p>
            <a:pPr marL="457200" lvl="0" indent="0" algn="ctr" rtl="0">
              <a:spcBef>
                <a:spcPts val="0"/>
              </a:spcBef>
              <a:spcAft>
                <a:spcPts val="0"/>
              </a:spcAft>
              <a:buNone/>
            </a:pPr>
            <a:endParaRPr sz="1950">
              <a:latin typeface="Montserrat"/>
              <a:ea typeface="Montserrat"/>
              <a:cs typeface="Montserrat"/>
              <a:sym typeface="Montserrat"/>
            </a:endParaRPr>
          </a:p>
          <a:p>
            <a:pPr marL="1371600" lvl="0" indent="457200" algn="ctr" rtl="0">
              <a:spcBef>
                <a:spcPts val="0"/>
              </a:spcBef>
              <a:spcAft>
                <a:spcPts val="0"/>
              </a:spcAft>
              <a:buNone/>
            </a:pPr>
            <a:r>
              <a:rPr lang="en" sz="1950" b="1">
                <a:latin typeface="Montserrat"/>
                <a:ea typeface="Montserrat"/>
                <a:cs typeface="Montserrat"/>
                <a:sym typeface="Montserrat"/>
              </a:rPr>
              <a:t>or</a:t>
            </a:r>
            <a:endParaRPr sz="1950" b="1">
              <a:latin typeface="Montserrat"/>
              <a:ea typeface="Montserrat"/>
              <a:cs typeface="Montserrat"/>
              <a:sym typeface="Montserrat"/>
            </a:endParaRPr>
          </a:p>
          <a:p>
            <a:pPr marL="457200" lvl="0" indent="0" algn="ctr" rtl="0">
              <a:spcBef>
                <a:spcPts val="0"/>
              </a:spcBef>
              <a:spcAft>
                <a:spcPts val="0"/>
              </a:spcAft>
              <a:buNone/>
            </a:pPr>
            <a:endParaRPr sz="1950">
              <a:latin typeface="Montserrat"/>
              <a:ea typeface="Montserrat"/>
              <a:cs typeface="Montserrat"/>
              <a:sym typeface="Montserrat"/>
            </a:endParaRPr>
          </a:p>
          <a:p>
            <a:pPr marL="1371600" lvl="0" indent="457200" algn="ctr" rtl="0">
              <a:spcBef>
                <a:spcPts val="0"/>
              </a:spcBef>
              <a:spcAft>
                <a:spcPts val="0"/>
              </a:spcAft>
              <a:buNone/>
            </a:pPr>
            <a:r>
              <a:rPr lang="en" sz="1950">
                <a:latin typeface="Montserrat"/>
                <a:ea typeface="Montserrat"/>
                <a:cs typeface="Montserrat"/>
                <a:sym typeface="Montserrat"/>
              </a:rPr>
              <a:t>P        causes Total Revenue to stay the same</a:t>
            </a:r>
            <a:endParaRPr sz="1950">
              <a:latin typeface="Montserrat"/>
              <a:ea typeface="Montserrat"/>
              <a:cs typeface="Montserrat"/>
              <a:sym typeface="Montserrat"/>
            </a:endParaRPr>
          </a:p>
          <a:p>
            <a:pPr marL="0" lvl="0" indent="0" algn="l" rtl="0">
              <a:spcBef>
                <a:spcPts val="0"/>
              </a:spcBef>
              <a:spcAft>
                <a:spcPts val="0"/>
              </a:spcAft>
              <a:buNone/>
            </a:pPr>
            <a:endParaRPr sz="1950">
              <a:latin typeface="Montserrat"/>
              <a:ea typeface="Montserrat"/>
              <a:cs typeface="Montserrat"/>
              <a:sym typeface="Montserrat"/>
            </a:endParaRPr>
          </a:p>
        </p:txBody>
      </p:sp>
      <p:sp>
        <p:nvSpPr>
          <p:cNvPr id="217" name="Google Shape;217;p34"/>
          <p:cNvSpPr/>
          <p:nvPr/>
        </p:nvSpPr>
        <p:spPr>
          <a:xfrm rot="10800000">
            <a:off x="3056375" y="2290325"/>
            <a:ext cx="332100" cy="798600"/>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4"/>
          <p:cNvSpPr txBox="1">
            <a:spLocks noGrp="1"/>
          </p:cNvSpPr>
          <p:nvPr>
            <p:ph type="ctrTitle"/>
          </p:nvPr>
        </p:nvSpPr>
        <p:spPr>
          <a:xfrm>
            <a:off x="0" y="0"/>
            <a:ext cx="9144000" cy="79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latin typeface="Montserrat"/>
                <a:ea typeface="Montserrat"/>
                <a:cs typeface="Montserrat"/>
                <a:sym typeface="Montserrat"/>
              </a:rPr>
              <a:t>Total Revenue Test: </a:t>
            </a:r>
            <a:r>
              <a:rPr lang="en" sz="3000">
                <a:latin typeface="Montserrat"/>
                <a:ea typeface="Montserrat"/>
                <a:cs typeface="Montserrat"/>
                <a:sym typeface="Montserrat"/>
              </a:rPr>
              <a:t>unit elastic</a:t>
            </a:r>
            <a:endParaRPr sz="3000">
              <a:latin typeface="Montserrat"/>
              <a:ea typeface="Montserrat"/>
              <a:cs typeface="Montserrat"/>
              <a:sym typeface="Montserrat"/>
            </a:endParaRPr>
          </a:p>
        </p:txBody>
      </p:sp>
      <p:sp>
        <p:nvSpPr>
          <p:cNvPr id="219" name="Google Shape;219;p34"/>
          <p:cNvSpPr txBox="1"/>
          <p:nvPr/>
        </p:nvSpPr>
        <p:spPr>
          <a:xfrm>
            <a:off x="250025" y="2835825"/>
            <a:ext cx="2250300" cy="831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t>If Price changes, but Total Revenue stays the same, it’s </a:t>
            </a:r>
            <a:r>
              <a:rPr lang="en" b="1"/>
              <a:t>unit elastic</a:t>
            </a:r>
            <a:endParaRPr b="1"/>
          </a:p>
        </p:txBody>
      </p:sp>
      <p:sp>
        <p:nvSpPr>
          <p:cNvPr id="220" name="Google Shape;220;p34"/>
          <p:cNvSpPr/>
          <p:nvPr/>
        </p:nvSpPr>
        <p:spPr>
          <a:xfrm>
            <a:off x="3045650" y="3505200"/>
            <a:ext cx="332100" cy="798600"/>
          </a:xfrm>
          <a:prstGeom prst="up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5"/>
          <p:cNvSpPr txBox="1">
            <a:spLocks noGrp="1"/>
          </p:cNvSpPr>
          <p:nvPr>
            <p:ph type="ctrTitle"/>
          </p:nvPr>
        </p:nvSpPr>
        <p:spPr>
          <a:xfrm>
            <a:off x="0" y="0"/>
            <a:ext cx="9144000" cy="79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latin typeface="Montserrat"/>
                <a:ea typeface="Montserrat"/>
                <a:cs typeface="Montserrat"/>
                <a:sym typeface="Montserrat"/>
              </a:rPr>
              <a:t>Unit elastic</a:t>
            </a:r>
            <a:endParaRPr sz="2700">
              <a:latin typeface="Montserrat"/>
              <a:ea typeface="Montserrat"/>
              <a:cs typeface="Montserrat"/>
              <a:sym typeface="Montserrat"/>
            </a:endParaRPr>
          </a:p>
        </p:txBody>
      </p:sp>
      <p:sp>
        <p:nvSpPr>
          <p:cNvPr id="226" name="Google Shape;226;p35"/>
          <p:cNvSpPr txBox="1">
            <a:spLocks noGrp="1"/>
          </p:cNvSpPr>
          <p:nvPr>
            <p:ph type="ctrTitle"/>
          </p:nvPr>
        </p:nvSpPr>
        <p:spPr>
          <a:xfrm>
            <a:off x="91125" y="642200"/>
            <a:ext cx="4538100" cy="428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50">
                <a:latin typeface="Montserrat"/>
                <a:ea typeface="Montserrat"/>
                <a:cs typeface="Montserrat"/>
                <a:sym typeface="Montserrat"/>
              </a:rPr>
              <a:t>At point ‘e’ the total revenue is:</a:t>
            </a:r>
            <a:endParaRPr sz="1950">
              <a:latin typeface="Montserrat"/>
              <a:ea typeface="Montserrat"/>
              <a:cs typeface="Montserrat"/>
              <a:sym typeface="Montserrat"/>
            </a:endParaRPr>
          </a:p>
          <a:p>
            <a:pPr marL="0" lvl="0" indent="0" algn="l" rtl="0">
              <a:spcBef>
                <a:spcPts val="0"/>
              </a:spcBef>
              <a:spcAft>
                <a:spcPts val="0"/>
              </a:spcAft>
              <a:buNone/>
            </a:pPr>
            <a:r>
              <a:rPr lang="en" sz="1950">
                <a:latin typeface="Montserrat"/>
                <a:ea typeface="Montserrat"/>
                <a:cs typeface="Montserrat"/>
                <a:sym typeface="Montserrat"/>
              </a:rPr>
              <a:t> $3 x 10 = $30</a:t>
            </a:r>
            <a:endParaRPr sz="1950">
              <a:latin typeface="Montserrat"/>
              <a:ea typeface="Montserrat"/>
              <a:cs typeface="Montserrat"/>
              <a:sym typeface="Montserrat"/>
            </a:endParaRPr>
          </a:p>
          <a:p>
            <a:pPr marL="0" lvl="0" indent="0" algn="l" rtl="0">
              <a:spcBef>
                <a:spcPts val="0"/>
              </a:spcBef>
              <a:spcAft>
                <a:spcPts val="0"/>
              </a:spcAft>
              <a:buNone/>
            </a:pPr>
            <a:endParaRPr sz="1950">
              <a:latin typeface="Montserrat"/>
              <a:ea typeface="Montserrat"/>
              <a:cs typeface="Montserrat"/>
              <a:sym typeface="Montserrat"/>
            </a:endParaRPr>
          </a:p>
          <a:p>
            <a:pPr marL="0" lvl="0" indent="0" algn="l" rtl="0">
              <a:spcBef>
                <a:spcPts val="0"/>
              </a:spcBef>
              <a:spcAft>
                <a:spcPts val="0"/>
              </a:spcAft>
              <a:buNone/>
            </a:pPr>
            <a:r>
              <a:rPr lang="en" sz="1950">
                <a:latin typeface="Montserrat"/>
                <a:ea typeface="Montserrat"/>
                <a:cs typeface="Montserrat"/>
                <a:sym typeface="Montserrat"/>
              </a:rPr>
              <a:t>At point ‘f’ the total revenue is:</a:t>
            </a:r>
            <a:endParaRPr sz="1950">
              <a:latin typeface="Montserrat"/>
              <a:ea typeface="Montserrat"/>
              <a:cs typeface="Montserrat"/>
              <a:sym typeface="Montserrat"/>
            </a:endParaRPr>
          </a:p>
          <a:p>
            <a:pPr marL="0" lvl="0" indent="0" algn="l" rtl="0">
              <a:spcBef>
                <a:spcPts val="0"/>
              </a:spcBef>
              <a:spcAft>
                <a:spcPts val="0"/>
              </a:spcAft>
              <a:buNone/>
            </a:pPr>
            <a:r>
              <a:rPr lang="en" sz="1950">
                <a:latin typeface="Montserrat"/>
                <a:ea typeface="Montserrat"/>
                <a:cs typeface="Montserrat"/>
                <a:sym typeface="Montserrat"/>
              </a:rPr>
              <a:t> $1 x 30 = $30</a:t>
            </a:r>
            <a:endParaRPr sz="1950">
              <a:latin typeface="Montserrat"/>
              <a:ea typeface="Montserrat"/>
              <a:cs typeface="Montserrat"/>
              <a:sym typeface="Montserrat"/>
            </a:endParaRPr>
          </a:p>
          <a:p>
            <a:pPr marL="0" lvl="0" indent="0" algn="l" rtl="0">
              <a:spcBef>
                <a:spcPts val="0"/>
              </a:spcBef>
              <a:spcAft>
                <a:spcPts val="0"/>
              </a:spcAft>
              <a:buNone/>
            </a:pPr>
            <a:endParaRPr sz="1950">
              <a:latin typeface="Montserrat"/>
              <a:ea typeface="Montserrat"/>
              <a:cs typeface="Montserrat"/>
              <a:sym typeface="Montserrat"/>
            </a:endParaRPr>
          </a:p>
          <a:p>
            <a:pPr marL="0" lvl="0" indent="0" algn="l" rtl="0">
              <a:spcBef>
                <a:spcPts val="0"/>
              </a:spcBef>
              <a:spcAft>
                <a:spcPts val="0"/>
              </a:spcAft>
              <a:buNone/>
            </a:pPr>
            <a:r>
              <a:rPr lang="en" sz="1950">
                <a:latin typeface="Montserrat"/>
                <a:ea typeface="Montserrat"/>
                <a:cs typeface="Montserrat"/>
                <a:sym typeface="Montserrat"/>
              </a:rPr>
              <a:t>We see that the price decreased ($3 to $1), but total revenue remained the same ($30). </a:t>
            </a:r>
            <a:endParaRPr sz="1950">
              <a:latin typeface="Montserrat"/>
              <a:ea typeface="Montserrat"/>
              <a:cs typeface="Montserrat"/>
              <a:sym typeface="Montserrat"/>
            </a:endParaRPr>
          </a:p>
          <a:p>
            <a:pPr marL="0" lvl="0" indent="0" algn="l" rtl="0">
              <a:spcBef>
                <a:spcPts val="0"/>
              </a:spcBef>
              <a:spcAft>
                <a:spcPts val="0"/>
              </a:spcAft>
              <a:buNone/>
            </a:pPr>
            <a:endParaRPr sz="1950">
              <a:latin typeface="Montserrat"/>
              <a:ea typeface="Montserrat"/>
              <a:cs typeface="Montserrat"/>
              <a:sym typeface="Montserrat"/>
            </a:endParaRPr>
          </a:p>
          <a:p>
            <a:pPr marL="0" lvl="0" indent="0" algn="l" rtl="0">
              <a:spcBef>
                <a:spcPts val="0"/>
              </a:spcBef>
              <a:spcAft>
                <a:spcPts val="0"/>
              </a:spcAft>
              <a:buNone/>
            </a:pPr>
            <a:r>
              <a:rPr lang="en" sz="1950">
                <a:latin typeface="Montserrat"/>
                <a:ea typeface="Montserrat"/>
                <a:cs typeface="Montserrat"/>
                <a:sym typeface="Montserrat"/>
              </a:rPr>
              <a:t>This is a proportional response to price.</a:t>
            </a:r>
            <a:endParaRPr sz="1950">
              <a:latin typeface="Montserrat"/>
              <a:ea typeface="Montserrat"/>
              <a:cs typeface="Montserrat"/>
              <a:sym typeface="Montserrat"/>
            </a:endParaRPr>
          </a:p>
          <a:p>
            <a:pPr marL="0" lvl="0" indent="0" algn="l" rtl="0">
              <a:spcBef>
                <a:spcPts val="0"/>
              </a:spcBef>
              <a:spcAft>
                <a:spcPts val="0"/>
              </a:spcAft>
              <a:buNone/>
            </a:pPr>
            <a:endParaRPr sz="1950">
              <a:latin typeface="Montserrat"/>
              <a:ea typeface="Montserrat"/>
              <a:cs typeface="Montserrat"/>
              <a:sym typeface="Montserrat"/>
            </a:endParaRPr>
          </a:p>
          <a:p>
            <a:pPr marL="0" lvl="0" indent="0" algn="l" rtl="0">
              <a:spcBef>
                <a:spcPts val="0"/>
              </a:spcBef>
              <a:spcAft>
                <a:spcPts val="0"/>
              </a:spcAft>
              <a:buNone/>
            </a:pPr>
            <a:endParaRPr sz="1950">
              <a:latin typeface="Montserrat"/>
              <a:ea typeface="Montserrat"/>
              <a:cs typeface="Montserrat"/>
              <a:sym typeface="Montserrat"/>
            </a:endParaRPr>
          </a:p>
          <a:p>
            <a:pPr marL="0" lvl="0" indent="0" algn="l" rtl="0">
              <a:spcBef>
                <a:spcPts val="0"/>
              </a:spcBef>
              <a:spcAft>
                <a:spcPts val="0"/>
              </a:spcAft>
              <a:buNone/>
            </a:pPr>
            <a:endParaRPr sz="1950">
              <a:latin typeface="Montserrat"/>
              <a:ea typeface="Montserrat"/>
              <a:cs typeface="Montserrat"/>
              <a:sym typeface="Montserrat"/>
            </a:endParaRPr>
          </a:p>
        </p:txBody>
      </p:sp>
      <p:pic>
        <p:nvPicPr>
          <p:cNvPr id="227" name="Google Shape;227;p35"/>
          <p:cNvPicPr preferRelativeResize="0"/>
          <p:nvPr/>
        </p:nvPicPr>
        <p:blipFill>
          <a:blip r:embed="rId3">
            <a:alphaModFix/>
          </a:blip>
          <a:stretch>
            <a:fillRect/>
          </a:stretch>
        </p:blipFill>
        <p:spPr>
          <a:xfrm>
            <a:off x="4993475" y="798601"/>
            <a:ext cx="3788650" cy="41919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2DA19-2749-84F8-1DDA-D1C9BC0EF592}"/>
              </a:ext>
            </a:extLst>
          </p:cNvPr>
          <p:cNvSpPr>
            <a:spLocks noGrp="1"/>
          </p:cNvSpPr>
          <p:nvPr>
            <p:ph type="title"/>
          </p:nvPr>
        </p:nvSpPr>
        <p:spPr>
          <a:xfrm>
            <a:off x="71071" y="357491"/>
            <a:ext cx="9009133" cy="841800"/>
          </a:xfrm>
        </p:spPr>
        <p:txBody>
          <a:bodyPr>
            <a:normAutofit fontScale="90000"/>
          </a:bodyPr>
          <a:lstStyle/>
          <a:p>
            <a:r>
              <a:rPr lang="en-US" dirty="0"/>
              <a:t>PED Coefficients and Impact on Total Revenue</a:t>
            </a:r>
          </a:p>
        </p:txBody>
      </p:sp>
      <p:pic>
        <p:nvPicPr>
          <p:cNvPr id="9" name="Picture 8">
            <a:extLst>
              <a:ext uri="{FF2B5EF4-FFF2-40B4-BE49-F238E27FC236}">
                <a16:creationId xmlns:a16="http://schemas.microsoft.com/office/drawing/2014/main" id="{16BC23D0-C5ED-4B95-CABF-13EF74C8BAA9}"/>
              </a:ext>
            </a:extLst>
          </p:cNvPr>
          <p:cNvPicPr>
            <a:picLocks noChangeAspect="1"/>
          </p:cNvPicPr>
          <p:nvPr/>
        </p:nvPicPr>
        <p:blipFill>
          <a:blip r:embed="rId2"/>
          <a:stretch>
            <a:fillRect/>
          </a:stretch>
        </p:blipFill>
        <p:spPr>
          <a:xfrm>
            <a:off x="191386" y="2023877"/>
            <a:ext cx="8761228" cy="1975971"/>
          </a:xfrm>
          <a:prstGeom prst="rect">
            <a:avLst/>
          </a:prstGeom>
        </p:spPr>
      </p:pic>
    </p:spTree>
    <p:extLst>
      <p:ext uri="{BB962C8B-B14F-4D97-AF65-F5344CB8AC3E}">
        <p14:creationId xmlns:p14="http://schemas.microsoft.com/office/powerpoint/2010/main" val="4162597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6"/>
          <p:cNvSpPr txBox="1">
            <a:spLocks noGrp="1"/>
          </p:cNvSpPr>
          <p:nvPr>
            <p:ph type="ctrTitle"/>
          </p:nvPr>
        </p:nvSpPr>
        <p:spPr>
          <a:xfrm>
            <a:off x="0" y="0"/>
            <a:ext cx="9144000" cy="79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latin typeface="Montserrat"/>
                <a:ea typeface="Montserrat"/>
                <a:cs typeface="Montserrat"/>
                <a:sym typeface="Montserrat"/>
              </a:rPr>
              <a:t>Total Revenue Test: </a:t>
            </a:r>
            <a:r>
              <a:rPr lang="en" sz="3000">
                <a:latin typeface="Montserrat"/>
                <a:ea typeface="Montserrat"/>
                <a:cs typeface="Montserrat"/>
                <a:sym typeface="Montserrat"/>
              </a:rPr>
              <a:t>application</a:t>
            </a:r>
            <a:endParaRPr sz="3000">
              <a:latin typeface="Montserrat"/>
              <a:ea typeface="Montserrat"/>
              <a:cs typeface="Montserrat"/>
              <a:sym typeface="Montserrat"/>
            </a:endParaRPr>
          </a:p>
        </p:txBody>
      </p:sp>
      <p:sp>
        <p:nvSpPr>
          <p:cNvPr id="233" name="Google Shape;233;p36"/>
          <p:cNvSpPr txBox="1">
            <a:spLocks noGrp="1"/>
          </p:cNvSpPr>
          <p:nvPr>
            <p:ph type="ctrTitle"/>
          </p:nvPr>
        </p:nvSpPr>
        <p:spPr>
          <a:xfrm>
            <a:off x="91125" y="642200"/>
            <a:ext cx="6949200" cy="42852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sz="1600" dirty="0">
              <a:latin typeface="Montserrat"/>
              <a:ea typeface="Montserrat"/>
              <a:cs typeface="Montserrat"/>
              <a:sym typeface="Montserrat"/>
            </a:endParaRPr>
          </a:p>
          <a:p>
            <a:pPr marL="457200" lvl="0" indent="0" algn="l" rtl="0">
              <a:spcBef>
                <a:spcPts val="0"/>
              </a:spcBef>
              <a:spcAft>
                <a:spcPts val="0"/>
              </a:spcAft>
              <a:buNone/>
            </a:pPr>
            <a:r>
              <a:rPr lang="en" sz="1600" dirty="0">
                <a:latin typeface="Montserrat"/>
                <a:ea typeface="Montserrat"/>
                <a:cs typeface="Montserrat"/>
                <a:sym typeface="Montserrat"/>
              </a:rPr>
              <a:t>If a company owner knows that the product she sells has an inelastic demand, should she </a:t>
            </a:r>
            <a:r>
              <a:rPr lang="en" sz="1600" b="1" i="1" dirty="0">
                <a:latin typeface="Montserrat"/>
                <a:ea typeface="Montserrat"/>
                <a:cs typeface="Montserrat"/>
                <a:sym typeface="Montserrat"/>
              </a:rPr>
              <a:t>lower or raise</a:t>
            </a:r>
            <a:r>
              <a:rPr lang="en" sz="1600" dirty="0">
                <a:latin typeface="Montserrat"/>
                <a:ea typeface="Montserrat"/>
                <a:cs typeface="Montserrat"/>
                <a:sym typeface="Montserrat"/>
              </a:rPr>
              <a:t> the price?  Why?</a:t>
            </a:r>
            <a:endParaRPr sz="1600" dirty="0">
              <a:latin typeface="Montserrat"/>
              <a:ea typeface="Montserrat"/>
              <a:cs typeface="Montserrat"/>
              <a:sym typeface="Montserrat"/>
            </a:endParaRPr>
          </a:p>
          <a:p>
            <a:pPr marL="457200" lvl="0" indent="0" algn="l" rtl="0">
              <a:spcBef>
                <a:spcPts val="0"/>
              </a:spcBef>
              <a:spcAft>
                <a:spcPts val="0"/>
              </a:spcAft>
              <a:buNone/>
            </a:pPr>
            <a:endParaRPr sz="1600" dirty="0">
              <a:latin typeface="Montserrat"/>
              <a:ea typeface="Montserrat"/>
              <a:cs typeface="Montserrat"/>
              <a:sym typeface="Montserrat"/>
            </a:endParaRPr>
          </a:p>
          <a:p>
            <a:pPr marL="457200" lvl="0" indent="0" algn="l" rtl="0">
              <a:spcBef>
                <a:spcPts val="0"/>
              </a:spcBef>
              <a:spcAft>
                <a:spcPts val="0"/>
              </a:spcAft>
              <a:buNone/>
            </a:pPr>
            <a:r>
              <a:rPr lang="en" sz="1600" dirty="0">
                <a:latin typeface="Montserrat"/>
                <a:ea typeface="Montserrat"/>
                <a:cs typeface="Montserrat"/>
                <a:sym typeface="Montserrat"/>
              </a:rPr>
              <a:t>If you graphed the demand curve for this product, would it be </a:t>
            </a:r>
            <a:r>
              <a:rPr lang="en" sz="1600" b="1" i="1" dirty="0">
                <a:latin typeface="Montserrat"/>
                <a:ea typeface="Montserrat"/>
                <a:cs typeface="Montserrat"/>
                <a:sym typeface="Montserrat"/>
              </a:rPr>
              <a:t>flatter or steeper</a:t>
            </a:r>
            <a:r>
              <a:rPr lang="en" sz="1600" dirty="0">
                <a:latin typeface="Montserrat"/>
                <a:ea typeface="Montserrat"/>
                <a:cs typeface="Montserrat"/>
                <a:sym typeface="Montserrat"/>
              </a:rPr>
              <a:t>? </a:t>
            </a:r>
            <a:endParaRPr sz="1600" dirty="0">
              <a:latin typeface="Montserrat"/>
              <a:ea typeface="Montserrat"/>
              <a:cs typeface="Montserrat"/>
              <a:sym typeface="Montserrat"/>
            </a:endParaRPr>
          </a:p>
          <a:p>
            <a:pPr marL="457200" lvl="0" indent="0" algn="l" rtl="0">
              <a:spcBef>
                <a:spcPts val="0"/>
              </a:spcBef>
              <a:spcAft>
                <a:spcPts val="0"/>
              </a:spcAft>
              <a:buNone/>
            </a:pPr>
            <a:endParaRPr sz="1600" dirty="0">
              <a:latin typeface="Montserrat"/>
              <a:ea typeface="Montserrat"/>
              <a:cs typeface="Montserrat"/>
              <a:sym typeface="Montserrat"/>
            </a:endParaRPr>
          </a:p>
          <a:p>
            <a:pPr marL="457200" lvl="0" indent="0" algn="l" rtl="0">
              <a:spcBef>
                <a:spcPts val="0"/>
              </a:spcBef>
              <a:spcAft>
                <a:spcPts val="0"/>
              </a:spcAft>
              <a:buNone/>
            </a:pPr>
            <a:r>
              <a:rPr lang="en" sz="1600" dirty="0">
                <a:latin typeface="Montserrat"/>
                <a:ea typeface="Montserrat"/>
                <a:cs typeface="Montserrat"/>
                <a:sym typeface="Montserrat"/>
              </a:rPr>
              <a:t>Why would it be important for a company owner to know whether the item they sell has elastic or inelastic demand?</a:t>
            </a:r>
            <a:endParaRPr sz="1600" dirty="0">
              <a:latin typeface="Montserrat"/>
              <a:ea typeface="Montserrat"/>
              <a:cs typeface="Montserrat"/>
              <a:sym typeface="Montserrat"/>
            </a:endParaRPr>
          </a:p>
          <a:p>
            <a:pPr marL="457200" lvl="0" indent="0" algn="l" rtl="0">
              <a:spcBef>
                <a:spcPts val="0"/>
              </a:spcBef>
              <a:spcAft>
                <a:spcPts val="0"/>
              </a:spcAft>
              <a:buNone/>
            </a:pPr>
            <a:endParaRPr sz="1600" dirty="0">
              <a:latin typeface="Montserrat"/>
              <a:ea typeface="Montserrat"/>
              <a:cs typeface="Montserrat"/>
              <a:sym typeface="Montserrat"/>
            </a:endParaRPr>
          </a:p>
          <a:p>
            <a:pPr marL="457200" lvl="0" indent="0" algn="l" rtl="0">
              <a:spcBef>
                <a:spcPts val="0"/>
              </a:spcBef>
              <a:spcAft>
                <a:spcPts val="0"/>
              </a:spcAft>
              <a:buNone/>
            </a:pPr>
            <a:r>
              <a:rPr lang="en" sz="1600" dirty="0">
                <a:latin typeface="Montserrat"/>
                <a:ea typeface="Montserrat"/>
                <a:cs typeface="Montserrat"/>
                <a:sym typeface="Montserrat"/>
              </a:rPr>
              <a:t>All else equal, would a company owner prefer to sell products that have elastic or inelastic demand? Why?</a:t>
            </a:r>
            <a:endParaRPr sz="1600" dirty="0">
              <a:latin typeface="Montserrat"/>
              <a:ea typeface="Montserrat"/>
              <a:cs typeface="Montserrat"/>
              <a:sym typeface="Montserrat"/>
            </a:endParaRPr>
          </a:p>
          <a:p>
            <a:pPr marL="457200" lvl="0" indent="0" algn="l" rtl="0">
              <a:spcBef>
                <a:spcPts val="0"/>
              </a:spcBef>
              <a:spcAft>
                <a:spcPts val="0"/>
              </a:spcAft>
              <a:buNone/>
            </a:pPr>
            <a:endParaRPr sz="1950" dirty="0">
              <a:latin typeface="Montserrat"/>
              <a:ea typeface="Montserrat"/>
              <a:cs typeface="Montserrat"/>
              <a:sym typeface="Montserrat"/>
            </a:endParaRPr>
          </a:p>
          <a:p>
            <a:pPr marL="0" lvl="0" indent="0" algn="l" rtl="0">
              <a:spcBef>
                <a:spcPts val="0"/>
              </a:spcBef>
              <a:spcAft>
                <a:spcPts val="0"/>
              </a:spcAft>
              <a:buNone/>
            </a:pPr>
            <a:endParaRPr sz="1950" dirty="0">
              <a:latin typeface="Montserrat"/>
              <a:ea typeface="Montserrat"/>
              <a:cs typeface="Montserrat"/>
              <a:sym typeface="Montserrat"/>
            </a:endParaRPr>
          </a:p>
        </p:txBody>
      </p:sp>
      <p:pic>
        <p:nvPicPr>
          <p:cNvPr id="234" name="Google Shape;234;p36"/>
          <p:cNvPicPr preferRelativeResize="0"/>
          <p:nvPr/>
        </p:nvPicPr>
        <p:blipFill>
          <a:blip r:embed="rId3">
            <a:alphaModFix/>
          </a:blip>
          <a:stretch>
            <a:fillRect/>
          </a:stretch>
        </p:blipFill>
        <p:spPr>
          <a:xfrm>
            <a:off x="7160575" y="1885363"/>
            <a:ext cx="1798875" cy="17988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1980E-947C-13B6-97FC-6A62F4242DEA}"/>
              </a:ext>
            </a:extLst>
          </p:cNvPr>
          <p:cNvSpPr>
            <a:spLocks noGrp="1"/>
          </p:cNvSpPr>
          <p:nvPr>
            <p:ph type="title"/>
          </p:nvPr>
        </p:nvSpPr>
        <p:spPr>
          <a:xfrm>
            <a:off x="311700" y="428376"/>
            <a:ext cx="8520600" cy="841800"/>
          </a:xfrm>
        </p:spPr>
        <p:txBody>
          <a:bodyPr>
            <a:normAutofit fontScale="90000"/>
          </a:bodyPr>
          <a:lstStyle/>
          <a:p>
            <a:r>
              <a:rPr lang="en-US" dirty="0"/>
              <a:t>AP Microeconomics</a:t>
            </a:r>
            <a:br>
              <a:rPr lang="en-US" dirty="0"/>
            </a:br>
            <a:r>
              <a:rPr lang="en-US" dirty="0"/>
              <a:t>Student Resource Manual, 4</a:t>
            </a:r>
            <a:r>
              <a:rPr lang="en-US" baseline="30000" dirty="0"/>
              <a:t>th</a:t>
            </a:r>
            <a:r>
              <a:rPr lang="en-US" dirty="0"/>
              <a:t> ed</a:t>
            </a:r>
            <a:br>
              <a:rPr lang="en-US" dirty="0"/>
            </a:br>
            <a:endParaRPr lang="en-US" dirty="0"/>
          </a:p>
        </p:txBody>
      </p:sp>
      <p:pic>
        <p:nvPicPr>
          <p:cNvPr id="3074" name="Picture 2">
            <a:hlinkClick r:id="rId2"/>
            <a:extLst>
              <a:ext uri="{FF2B5EF4-FFF2-40B4-BE49-F238E27FC236}">
                <a16:creationId xmlns:a16="http://schemas.microsoft.com/office/drawing/2014/main" id="{C60631F2-3C1C-44D0-BFA4-B933D1708C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700" y="1704531"/>
            <a:ext cx="2718612" cy="27186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D2E2F76-5603-0A90-DE97-B2B2F0DF0505}"/>
              </a:ext>
            </a:extLst>
          </p:cNvPr>
          <p:cNvSpPr txBox="1"/>
          <p:nvPr/>
        </p:nvSpPr>
        <p:spPr>
          <a:xfrm>
            <a:off x="4472764" y="1704531"/>
            <a:ext cx="2565990" cy="523220"/>
          </a:xfrm>
          <a:prstGeom prst="rect">
            <a:avLst/>
          </a:prstGeom>
          <a:noFill/>
        </p:spPr>
        <p:txBody>
          <a:bodyPr wrap="square" rtlCol="0">
            <a:spAutoFit/>
          </a:bodyPr>
          <a:lstStyle/>
          <a:p>
            <a:r>
              <a:rPr lang="en-US" dirty="0"/>
              <a:t>Activity 2-5</a:t>
            </a:r>
          </a:p>
          <a:p>
            <a:r>
              <a:rPr lang="en-US" dirty="0"/>
              <a:t>Elasticity and Total Revenue</a:t>
            </a:r>
          </a:p>
        </p:txBody>
      </p:sp>
    </p:spTree>
    <p:extLst>
      <p:ext uri="{BB962C8B-B14F-4D97-AF65-F5344CB8AC3E}">
        <p14:creationId xmlns:p14="http://schemas.microsoft.com/office/powerpoint/2010/main" val="2057082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7"/>
          <p:cNvSpPr txBox="1">
            <a:spLocks noGrp="1"/>
          </p:cNvSpPr>
          <p:nvPr>
            <p:ph type="ctrTitle"/>
          </p:nvPr>
        </p:nvSpPr>
        <p:spPr>
          <a:xfrm>
            <a:off x="0" y="0"/>
            <a:ext cx="9144000" cy="79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latin typeface="Montserrat"/>
                <a:ea typeface="Montserrat"/>
                <a:cs typeface="Montserrat"/>
                <a:sym typeface="Montserrat"/>
              </a:rPr>
              <a:t>In the News</a:t>
            </a:r>
            <a:endParaRPr sz="2700">
              <a:latin typeface="Montserrat"/>
              <a:ea typeface="Montserrat"/>
              <a:cs typeface="Montserrat"/>
              <a:sym typeface="Montserrat"/>
            </a:endParaRPr>
          </a:p>
        </p:txBody>
      </p:sp>
      <p:sp>
        <p:nvSpPr>
          <p:cNvPr id="240" name="Google Shape;240;p37"/>
          <p:cNvSpPr txBox="1">
            <a:spLocks noGrp="1"/>
          </p:cNvSpPr>
          <p:nvPr>
            <p:ph type="ctrTitle"/>
          </p:nvPr>
        </p:nvSpPr>
        <p:spPr>
          <a:xfrm>
            <a:off x="326571" y="642200"/>
            <a:ext cx="8738753" cy="428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Montserrat"/>
                <a:ea typeface="Montserrat"/>
                <a:cs typeface="Montserrat"/>
                <a:sym typeface="Montserrat"/>
              </a:rPr>
              <a:t>The USA’s inflation rate increased throughout 2021 and 2022. This means, the general price level of all products increased.  We know from the Law of Demand that with higher prices, quantity decreases.  So, with inflation increasing, we know demand decreases. Elasticity, we now know, tells us </a:t>
            </a:r>
            <a:r>
              <a:rPr lang="en" sz="1600" b="1" dirty="0">
                <a:latin typeface="Montserrat"/>
                <a:ea typeface="Montserrat"/>
                <a:cs typeface="Montserrat"/>
                <a:sym typeface="Montserrat"/>
              </a:rPr>
              <a:t>how much</a:t>
            </a:r>
            <a:r>
              <a:rPr lang="en" sz="1600" dirty="0">
                <a:latin typeface="Montserrat"/>
                <a:ea typeface="Montserrat"/>
                <a:cs typeface="Montserrat"/>
                <a:sym typeface="Montserrat"/>
              </a:rPr>
              <a:t> demand decreases.  </a:t>
            </a:r>
            <a:endParaRPr sz="1600" dirty="0">
              <a:latin typeface="Montserrat"/>
              <a:ea typeface="Montserrat"/>
              <a:cs typeface="Montserrat"/>
              <a:sym typeface="Montserrat"/>
            </a:endParaRPr>
          </a:p>
          <a:p>
            <a:pPr marL="0" lvl="0" indent="0" algn="l" rtl="0">
              <a:spcBef>
                <a:spcPts val="0"/>
              </a:spcBef>
              <a:spcAft>
                <a:spcPts val="0"/>
              </a:spcAft>
              <a:buNone/>
            </a:pPr>
            <a:endParaRPr sz="1600" dirty="0">
              <a:latin typeface="Montserrat"/>
              <a:ea typeface="Montserrat"/>
              <a:cs typeface="Montserrat"/>
              <a:sym typeface="Montserrat"/>
            </a:endParaRPr>
          </a:p>
          <a:p>
            <a:pPr marL="0" lvl="0" indent="0" algn="l" rtl="0">
              <a:spcBef>
                <a:spcPts val="0"/>
              </a:spcBef>
              <a:spcAft>
                <a:spcPts val="0"/>
              </a:spcAft>
              <a:buNone/>
            </a:pPr>
            <a:r>
              <a:rPr lang="en" sz="1600" dirty="0">
                <a:latin typeface="Montserrat"/>
                <a:ea typeface="Montserrat"/>
                <a:cs typeface="Montserrat"/>
                <a:sym typeface="Montserrat"/>
              </a:rPr>
              <a:t>Click on the </a:t>
            </a:r>
            <a:r>
              <a:rPr lang="en" sz="1600" u="sng" dirty="0">
                <a:solidFill>
                  <a:schemeClr val="hlink"/>
                </a:solidFill>
                <a:latin typeface="Montserrat"/>
                <a:ea typeface="Montserrat"/>
                <a:cs typeface="Montserrat"/>
                <a:sym typeface="Montserrat"/>
                <a:hlinkClick r:id="rId3"/>
              </a:rPr>
              <a:t>link</a:t>
            </a:r>
            <a:r>
              <a:rPr lang="en" sz="1600" dirty="0">
                <a:latin typeface="Montserrat"/>
                <a:ea typeface="Montserrat"/>
                <a:cs typeface="Montserrat"/>
                <a:sym typeface="Montserrat"/>
              </a:rPr>
              <a:t> and watch the video about the real world consequences of elasticity and what causes some products to have elastic demand while others to have inelastic demand.</a:t>
            </a:r>
            <a:endParaRPr sz="1600" dirty="0">
              <a:latin typeface="Montserrat"/>
              <a:ea typeface="Montserrat"/>
              <a:cs typeface="Montserrat"/>
              <a:sym typeface="Montserrat"/>
            </a:endParaRPr>
          </a:p>
          <a:p>
            <a:pPr marL="0" lvl="0" indent="0" algn="l" rtl="0">
              <a:spcBef>
                <a:spcPts val="0"/>
              </a:spcBef>
              <a:spcAft>
                <a:spcPts val="0"/>
              </a:spcAft>
              <a:buNone/>
            </a:pPr>
            <a:endParaRPr sz="1950" dirty="0">
              <a:latin typeface="Montserrat"/>
              <a:ea typeface="Montserrat"/>
              <a:cs typeface="Montserrat"/>
              <a:sym typeface="Montserrat"/>
            </a:endParaRPr>
          </a:p>
          <a:p>
            <a:pPr marL="0" lvl="0" indent="0" algn="l" rtl="0">
              <a:spcBef>
                <a:spcPts val="0"/>
              </a:spcBef>
              <a:spcAft>
                <a:spcPts val="0"/>
              </a:spcAft>
              <a:buNone/>
            </a:pPr>
            <a:endParaRPr sz="1950" dirty="0">
              <a:latin typeface="Montserrat"/>
              <a:ea typeface="Montserrat"/>
              <a:cs typeface="Montserrat"/>
              <a:sym typeface="Montserrat"/>
            </a:endParaRPr>
          </a:p>
          <a:p>
            <a:pPr marL="0" lvl="0" indent="0" algn="l" rtl="0">
              <a:spcBef>
                <a:spcPts val="0"/>
              </a:spcBef>
              <a:spcAft>
                <a:spcPts val="0"/>
              </a:spcAft>
              <a:buNone/>
            </a:pPr>
            <a:endParaRPr sz="1950" dirty="0">
              <a:latin typeface="Montserrat"/>
              <a:ea typeface="Montserrat"/>
              <a:cs typeface="Montserrat"/>
              <a:sym typeface="Montserrat"/>
            </a:endParaRPr>
          </a:p>
          <a:p>
            <a:pPr marL="0" lvl="0" indent="0" algn="l" rtl="0">
              <a:spcBef>
                <a:spcPts val="0"/>
              </a:spcBef>
              <a:spcAft>
                <a:spcPts val="0"/>
              </a:spcAft>
              <a:buNone/>
            </a:pPr>
            <a:endParaRPr sz="1950" dirty="0">
              <a:latin typeface="Montserrat"/>
              <a:ea typeface="Montserrat"/>
              <a:cs typeface="Montserrat"/>
              <a:sym typeface="Montserrat"/>
            </a:endParaRPr>
          </a:p>
        </p:txBody>
      </p:sp>
      <p:pic>
        <p:nvPicPr>
          <p:cNvPr id="241" name="Google Shape;241;p37"/>
          <p:cNvPicPr preferRelativeResize="0"/>
          <p:nvPr/>
        </p:nvPicPr>
        <p:blipFill>
          <a:blip r:embed="rId4">
            <a:alphaModFix/>
          </a:blip>
          <a:stretch>
            <a:fillRect/>
          </a:stretch>
        </p:blipFill>
        <p:spPr>
          <a:xfrm>
            <a:off x="3613550" y="2500225"/>
            <a:ext cx="4808924" cy="2587651"/>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0" y="0"/>
            <a:ext cx="9144000" cy="79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dirty="0">
                <a:latin typeface="+mj-lt"/>
                <a:ea typeface="Montserrat"/>
                <a:cs typeface="Montserrat"/>
                <a:sym typeface="Montserrat"/>
              </a:rPr>
              <a:t>What do we already know?</a:t>
            </a:r>
            <a:endParaRPr sz="2700" dirty="0">
              <a:latin typeface="+mj-lt"/>
              <a:ea typeface="Montserrat"/>
              <a:cs typeface="Montserrat"/>
              <a:sym typeface="Montserrat"/>
            </a:endParaRPr>
          </a:p>
        </p:txBody>
      </p:sp>
      <p:sp>
        <p:nvSpPr>
          <p:cNvPr id="61" name="Google Shape;61;p14"/>
          <p:cNvSpPr txBox="1">
            <a:spLocks noGrp="1"/>
          </p:cNvSpPr>
          <p:nvPr>
            <p:ph type="ctrTitle"/>
          </p:nvPr>
        </p:nvSpPr>
        <p:spPr>
          <a:xfrm>
            <a:off x="91125" y="642200"/>
            <a:ext cx="8974200" cy="4285200"/>
          </a:xfrm>
          <a:prstGeom prst="rect">
            <a:avLst/>
          </a:prstGeom>
        </p:spPr>
        <p:txBody>
          <a:bodyPr spcFirstLastPara="1" wrap="square" lIns="91425" tIns="91425" rIns="91425" bIns="91425" anchor="t" anchorCtr="0">
            <a:noAutofit/>
          </a:bodyPr>
          <a:lstStyle/>
          <a:p>
            <a:pPr marL="457200" lvl="0" indent="-352425" algn="l" rtl="0">
              <a:spcBef>
                <a:spcPts val="0"/>
              </a:spcBef>
              <a:spcAft>
                <a:spcPts val="0"/>
              </a:spcAft>
              <a:buSzPts val="1950"/>
              <a:buFont typeface="Montserrat"/>
              <a:buAutoNum type="arabicPeriod"/>
            </a:pPr>
            <a:r>
              <a:rPr lang="en" sz="1950" dirty="0">
                <a:latin typeface="+mj-lt"/>
                <a:ea typeface="Montserrat"/>
                <a:cs typeface="Montserrat"/>
                <a:sym typeface="Montserrat"/>
              </a:rPr>
              <a:t>Demand is the willingness to buy items.</a:t>
            </a:r>
            <a:endParaRPr sz="1950" dirty="0">
              <a:latin typeface="+mj-lt"/>
              <a:ea typeface="Montserrat"/>
              <a:cs typeface="Montserrat"/>
              <a:sym typeface="Montserrat"/>
            </a:endParaRPr>
          </a:p>
          <a:p>
            <a:pPr marL="457200" lvl="0" indent="-352425" algn="l" rtl="0">
              <a:spcBef>
                <a:spcPts val="0"/>
              </a:spcBef>
              <a:spcAft>
                <a:spcPts val="0"/>
              </a:spcAft>
              <a:buSzPts val="1950"/>
              <a:buFont typeface="Montserrat"/>
              <a:buAutoNum type="arabicPeriod"/>
            </a:pPr>
            <a:r>
              <a:rPr lang="en" sz="1950" dirty="0">
                <a:latin typeface="+mj-lt"/>
                <a:ea typeface="Montserrat"/>
                <a:cs typeface="Montserrat"/>
                <a:sym typeface="Montserrat"/>
              </a:rPr>
              <a:t>The Law of Demand says that there is an inverse relationship between price and quantity demanded.</a:t>
            </a:r>
            <a:endParaRPr sz="1950" dirty="0">
              <a:latin typeface="+mj-lt"/>
              <a:ea typeface="Montserrat"/>
              <a:cs typeface="Montserrat"/>
              <a:sym typeface="Montserrat"/>
            </a:endParaRPr>
          </a:p>
          <a:p>
            <a:pPr marL="914400" lvl="1" indent="-352425" algn="l" rtl="0">
              <a:spcBef>
                <a:spcPts val="0"/>
              </a:spcBef>
              <a:spcAft>
                <a:spcPts val="0"/>
              </a:spcAft>
              <a:buSzPts val="1950"/>
              <a:buFont typeface="Montserrat"/>
              <a:buAutoNum type="alphaLcPeriod"/>
            </a:pPr>
            <a:r>
              <a:rPr lang="en" sz="1950" dirty="0">
                <a:latin typeface="+mj-lt"/>
                <a:ea typeface="Montserrat"/>
                <a:cs typeface="Montserrat"/>
                <a:sym typeface="Montserrat"/>
              </a:rPr>
              <a:t>As prices increase, the quantity demanded decreases.</a:t>
            </a:r>
            <a:endParaRPr sz="1950" dirty="0">
              <a:latin typeface="+mj-lt"/>
              <a:ea typeface="Montserrat"/>
              <a:cs typeface="Montserrat"/>
              <a:sym typeface="Montserrat"/>
            </a:endParaRPr>
          </a:p>
          <a:p>
            <a:pPr marL="914400" lvl="1" indent="-352425" algn="l" rtl="0">
              <a:spcBef>
                <a:spcPts val="0"/>
              </a:spcBef>
              <a:spcAft>
                <a:spcPts val="0"/>
              </a:spcAft>
              <a:buSzPts val="1950"/>
              <a:buFont typeface="Montserrat"/>
              <a:buAutoNum type="alphaLcPeriod"/>
            </a:pPr>
            <a:r>
              <a:rPr lang="en" sz="1950" dirty="0">
                <a:latin typeface="+mj-lt"/>
                <a:ea typeface="Montserrat"/>
                <a:cs typeface="Montserrat"/>
                <a:sym typeface="Montserrat"/>
              </a:rPr>
              <a:t>As prices decrease, the quantity demanded increases.</a:t>
            </a:r>
            <a:endParaRPr sz="1950" dirty="0">
              <a:latin typeface="+mj-lt"/>
              <a:ea typeface="Montserrat"/>
              <a:cs typeface="Montserrat"/>
              <a:sym typeface="Montserrat"/>
            </a:endParaRPr>
          </a:p>
          <a:p>
            <a:pPr marL="914400" lvl="1" indent="-352425" algn="l" rtl="0">
              <a:spcBef>
                <a:spcPts val="0"/>
              </a:spcBef>
              <a:spcAft>
                <a:spcPts val="0"/>
              </a:spcAft>
              <a:buSzPts val="1950"/>
              <a:buFont typeface="Montserrat"/>
              <a:buAutoNum type="alphaLcPeriod"/>
            </a:pPr>
            <a:r>
              <a:rPr lang="en" sz="1950" dirty="0">
                <a:latin typeface="+mj-lt"/>
                <a:ea typeface="Montserrat"/>
                <a:cs typeface="Montserrat"/>
                <a:sym typeface="Montserrat"/>
              </a:rPr>
              <a:t>Graphically, this means demand curves have a negative slope, causing the curve to slope downwards.  </a:t>
            </a:r>
            <a:endParaRPr sz="1950" dirty="0">
              <a:latin typeface="+mj-lt"/>
              <a:ea typeface="Montserrat"/>
              <a:cs typeface="Montserrat"/>
              <a:sym typeface="Montserrat"/>
            </a:endParaRPr>
          </a:p>
          <a:p>
            <a:pPr marL="457200" lvl="0" indent="-352425" algn="l" rtl="0">
              <a:spcBef>
                <a:spcPts val="0"/>
              </a:spcBef>
              <a:spcAft>
                <a:spcPts val="0"/>
              </a:spcAft>
              <a:buSzPts val="1950"/>
              <a:buFont typeface="Montserrat"/>
              <a:buAutoNum type="arabicPeriod"/>
            </a:pPr>
            <a:r>
              <a:rPr lang="en" sz="1950" dirty="0">
                <a:latin typeface="+mj-lt"/>
                <a:ea typeface="Montserrat"/>
                <a:cs typeface="Montserrat"/>
                <a:sym typeface="Montserrat"/>
              </a:rPr>
              <a:t>While changes of price cause changes in the quantity demanded, non-price factors change the amount demanded at all prices.  </a:t>
            </a:r>
            <a:endParaRPr sz="1950" dirty="0">
              <a:latin typeface="+mj-lt"/>
              <a:ea typeface="Montserrat"/>
              <a:cs typeface="Montserrat"/>
              <a:sym typeface="Montserrat"/>
            </a:endParaRPr>
          </a:p>
          <a:p>
            <a:pPr marL="914400" lvl="1" indent="-352425" algn="l" rtl="0">
              <a:spcBef>
                <a:spcPts val="0"/>
              </a:spcBef>
              <a:spcAft>
                <a:spcPts val="0"/>
              </a:spcAft>
              <a:buSzPts val="1950"/>
              <a:buFont typeface="Montserrat"/>
              <a:buAutoNum type="alphaLcPeriod"/>
            </a:pPr>
            <a:r>
              <a:rPr lang="en" sz="1950" dirty="0">
                <a:latin typeface="+mj-lt"/>
                <a:ea typeface="Montserrat"/>
                <a:cs typeface="Montserrat"/>
                <a:sym typeface="Montserrat"/>
              </a:rPr>
              <a:t>Some factors increase demand, while others decrease demand.</a:t>
            </a:r>
            <a:br>
              <a:rPr lang="en" sz="1950" dirty="0">
                <a:latin typeface="+mj-lt"/>
                <a:ea typeface="Montserrat"/>
                <a:cs typeface="Montserrat"/>
                <a:sym typeface="Montserrat"/>
              </a:rPr>
            </a:br>
            <a:r>
              <a:rPr lang="en-US" sz="1950" dirty="0">
                <a:latin typeface="+mj-lt"/>
                <a:ea typeface="Montserrat"/>
                <a:cs typeface="Montserrat"/>
                <a:sym typeface="Montserrat"/>
              </a:rPr>
              <a:t>Change in Income is a demand determinant, as is change in price of a related good.  </a:t>
            </a:r>
            <a:endParaRPr sz="1950" dirty="0">
              <a:latin typeface="+mj-lt"/>
              <a:ea typeface="Montserrat"/>
              <a:cs typeface="Montserrat"/>
              <a:sym typeface="Montserrat"/>
            </a:endParaRPr>
          </a:p>
          <a:p>
            <a:pPr marL="914400" lvl="1" indent="-352425" algn="l" rtl="0">
              <a:spcBef>
                <a:spcPts val="0"/>
              </a:spcBef>
              <a:spcAft>
                <a:spcPts val="0"/>
              </a:spcAft>
              <a:buSzPts val="1950"/>
              <a:buFont typeface="Montserrat"/>
              <a:buAutoNum type="alphaLcPeriod"/>
            </a:pPr>
            <a:r>
              <a:rPr lang="en" sz="1950" dirty="0">
                <a:latin typeface="+mj-lt"/>
                <a:ea typeface="Montserrat"/>
                <a:cs typeface="Montserrat"/>
                <a:sym typeface="Montserrat"/>
              </a:rPr>
              <a:t>Graphically, increases in demand shift the entire curve right, while decreases in demand shift the entire curve left.</a:t>
            </a:r>
            <a:endParaRPr sz="1950" dirty="0">
              <a:latin typeface="+mj-lt"/>
              <a:ea typeface="Montserrat"/>
              <a:cs typeface="Montserrat"/>
              <a:sym typeface="Montserrat"/>
            </a:endParaRPr>
          </a:p>
          <a:p>
            <a:pPr marL="0" lvl="0" indent="0" algn="l" rtl="0">
              <a:spcBef>
                <a:spcPts val="0"/>
              </a:spcBef>
              <a:spcAft>
                <a:spcPts val="0"/>
              </a:spcAft>
              <a:buNone/>
            </a:pPr>
            <a:endParaRPr sz="1950" dirty="0">
              <a:latin typeface="Montserrat"/>
              <a:ea typeface="Montserrat"/>
              <a:cs typeface="Montserrat"/>
              <a:sym typeface="Montserra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ny Questions? | ATD">
            <a:extLst>
              <a:ext uri="{FF2B5EF4-FFF2-40B4-BE49-F238E27FC236}">
                <a16:creationId xmlns:a16="http://schemas.microsoft.com/office/drawing/2014/main" id="{2252C431-C646-70CF-5279-30050768E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2445" y="282195"/>
            <a:ext cx="4579109" cy="4579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436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8"/>
          <p:cNvSpPr txBox="1">
            <a:spLocks noGrp="1"/>
          </p:cNvSpPr>
          <p:nvPr>
            <p:ph type="ctrTitle"/>
          </p:nvPr>
        </p:nvSpPr>
        <p:spPr>
          <a:xfrm>
            <a:off x="0" y="0"/>
            <a:ext cx="9144000" cy="79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latin typeface="Montserrat"/>
                <a:ea typeface="Montserrat"/>
                <a:cs typeface="Montserrat"/>
                <a:sym typeface="Montserrat"/>
              </a:rPr>
              <a:t>Determinants of Elasticity</a:t>
            </a:r>
            <a:endParaRPr sz="3000">
              <a:latin typeface="Montserrat"/>
              <a:ea typeface="Montserrat"/>
              <a:cs typeface="Montserrat"/>
              <a:sym typeface="Montserrat"/>
            </a:endParaRPr>
          </a:p>
        </p:txBody>
      </p:sp>
      <p:sp>
        <p:nvSpPr>
          <p:cNvPr id="247" name="Google Shape;247;p38"/>
          <p:cNvSpPr txBox="1">
            <a:spLocks noGrp="1"/>
          </p:cNvSpPr>
          <p:nvPr>
            <p:ph type="ctrTitle"/>
          </p:nvPr>
        </p:nvSpPr>
        <p:spPr>
          <a:xfrm>
            <a:off x="91125" y="642200"/>
            <a:ext cx="8974200" cy="28296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sz="1950">
              <a:latin typeface="Montserrat"/>
              <a:ea typeface="Montserrat"/>
              <a:cs typeface="Montserrat"/>
              <a:sym typeface="Montserrat"/>
            </a:endParaRPr>
          </a:p>
          <a:p>
            <a:pPr marL="457200" lvl="0" indent="0" algn="l" rtl="0">
              <a:spcBef>
                <a:spcPts val="0"/>
              </a:spcBef>
              <a:spcAft>
                <a:spcPts val="0"/>
              </a:spcAft>
              <a:buNone/>
            </a:pPr>
            <a:r>
              <a:rPr lang="en" sz="1950">
                <a:latin typeface="Montserrat"/>
                <a:ea typeface="Montserrat"/>
                <a:cs typeface="Montserrat"/>
                <a:sym typeface="Montserrat"/>
              </a:rPr>
              <a:t>There are 4 determinants of elasticity.  They tell us whether a product is elastic or inelastic.</a:t>
            </a:r>
            <a:endParaRPr sz="1950">
              <a:latin typeface="Montserrat"/>
              <a:ea typeface="Montserrat"/>
              <a:cs typeface="Montserrat"/>
              <a:sym typeface="Montserrat"/>
            </a:endParaRPr>
          </a:p>
          <a:p>
            <a:pPr marL="457200" lvl="0" indent="0" algn="l" rtl="0">
              <a:spcBef>
                <a:spcPts val="0"/>
              </a:spcBef>
              <a:spcAft>
                <a:spcPts val="0"/>
              </a:spcAft>
              <a:buNone/>
            </a:pPr>
            <a:endParaRPr sz="1950">
              <a:latin typeface="Montserrat"/>
              <a:ea typeface="Montserrat"/>
              <a:cs typeface="Montserrat"/>
              <a:sym typeface="Montserrat"/>
            </a:endParaRPr>
          </a:p>
          <a:p>
            <a:pPr marL="1371600" lvl="0" indent="-352425" algn="l" rtl="0">
              <a:spcBef>
                <a:spcPts val="0"/>
              </a:spcBef>
              <a:spcAft>
                <a:spcPts val="0"/>
              </a:spcAft>
              <a:buSzPts val="1950"/>
              <a:buFont typeface="Montserrat"/>
              <a:buAutoNum type="arabicPeriod"/>
            </a:pPr>
            <a:r>
              <a:rPr lang="en" sz="1950">
                <a:latin typeface="Montserrat"/>
                <a:ea typeface="Montserrat"/>
                <a:cs typeface="Montserrat"/>
                <a:sym typeface="Montserrat"/>
              </a:rPr>
              <a:t>Necessity or a luxury</a:t>
            </a:r>
            <a:endParaRPr sz="1950">
              <a:latin typeface="Montserrat"/>
              <a:ea typeface="Montserrat"/>
              <a:cs typeface="Montserrat"/>
              <a:sym typeface="Montserrat"/>
            </a:endParaRPr>
          </a:p>
          <a:p>
            <a:pPr marL="1371600" lvl="0" indent="-352425" algn="l" rtl="0">
              <a:spcBef>
                <a:spcPts val="0"/>
              </a:spcBef>
              <a:spcAft>
                <a:spcPts val="0"/>
              </a:spcAft>
              <a:buSzPts val="1950"/>
              <a:buFont typeface="Montserrat"/>
              <a:buAutoNum type="arabicPeriod"/>
            </a:pPr>
            <a:r>
              <a:rPr lang="en" sz="1950">
                <a:latin typeface="Montserrat"/>
                <a:ea typeface="Montserrat"/>
                <a:cs typeface="Montserrat"/>
                <a:sym typeface="Montserrat"/>
              </a:rPr>
              <a:t>Few substitutes or lots of substitutes</a:t>
            </a:r>
            <a:endParaRPr sz="1950">
              <a:latin typeface="Montserrat"/>
              <a:ea typeface="Montserrat"/>
              <a:cs typeface="Montserrat"/>
              <a:sym typeface="Montserrat"/>
            </a:endParaRPr>
          </a:p>
          <a:p>
            <a:pPr marL="1371600" lvl="0" indent="-352425" algn="l" rtl="0">
              <a:spcBef>
                <a:spcPts val="0"/>
              </a:spcBef>
              <a:spcAft>
                <a:spcPts val="0"/>
              </a:spcAft>
              <a:buSzPts val="1950"/>
              <a:buFont typeface="Montserrat"/>
              <a:buAutoNum type="arabicPeriod"/>
            </a:pPr>
            <a:r>
              <a:rPr lang="en" sz="1950">
                <a:latin typeface="Montserrat"/>
                <a:ea typeface="Montserrat"/>
                <a:cs typeface="Montserrat"/>
                <a:sym typeface="Montserrat"/>
              </a:rPr>
              <a:t>Small portion of income or large portion of income</a:t>
            </a:r>
            <a:endParaRPr sz="1950">
              <a:latin typeface="Montserrat"/>
              <a:ea typeface="Montserrat"/>
              <a:cs typeface="Montserrat"/>
              <a:sym typeface="Montserrat"/>
            </a:endParaRPr>
          </a:p>
          <a:p>
            <a:pPr marL="1371600" lvl="0" indent="-352425" algn="l" rtl="0">
              <a:spcBef>
                <a:spcPts val="0"/>
              </a:spcBef>
              <a:spcAft>
                <a:spcPts val="0"/>
              </a:spcAft>
              <a:buSzPts val="1950"/>
              <a:buFont typeface="Montserrat"/>
              <a:buAutoNum type="arabicPeriod"/>
            </a:pPr>
            <a:r>
              <a:rPr lang="en" sz="1950">
                <a:latin typeface="Montserrat"/>
                <a:ea typeface="Montserrat"/>
                <a:cs typeface="Montserrat"/>
                <a:sym typeface="Montserrat"/>
              </a:rPr>
              <a:t>Time to buy the item is long or short</a:t>
            </a:r>
            <a:endParaRPr sz="1950">
              <a:latin typeface="Montserrat"/>
              <a:ea typeface="Montserrat"/>
              <a:cs typeface="Montserrat"/>
              <a:sym typeface="Montserrat"/>
            </a:endParaRPr>
          </a:p>
          <a:p>
            <a:pPr marL="457200" lvl="0" indent="0" algn="l" rtl="0">
              <a:spcBef>
                <a:spcPts val="0"/>
              </a:spcBef>
              <a:spcAft>
                <a:spcPts val="0"/>
              </a:spcAft>
              <a:buNone/>
            </a:pPr>
            <a:endParaRPr sz="1950">
              <a:latin typeface="Montserrat"/>
              <a:ea typeface="Montserrat"/>
              <a:cs typeface="Montserrat"/>
              <a:sym typeface="Montserrat"/>
            </a:endParaRPr>
          </a:p>
          <a:p>
            <a:pPr marL="0" lvl="0" indent="0" algn="l" rtl="0">
              <a:spcBef>
                <a:spcPts val="0"/>
              </a:spcBef>
              <a:spcAft>
                <a:spcPts val="0"/>
              </a:spcAft>
              <a:buNone/>
            </a:pPr>
            <a:endParaRPr sz="1950">
              <a:latin typeface="Montserrat"/>
              <a:ea typeface="Montserrat"/>
              <a:cs typeface="Montserrat"/>
              <a:sym typeface="Montserrat"/>
            </a:endParaRPr>
          </a:p>
        </p:txBody>
      </p:sp>
      <p:pic>
        <p:nvPicPr>
          <p:cNvPr id="248" name="Google Shape;248;p38"/>
          <p:cNvPicPr preferRelativeResize="0"/>
          <p:nvPr/>
        </p:nvPicPr>
        <p:blipFill>
          <a:blip r:embed="rId3">
            <a:alphaModFix/>
          </a:blip>
          <a:stretch>
            <a:fillRect/>
          </a:stretch>
        </p:blipFill>
        <p:spPr>
          <a:xfrm>
            <a:off x="3145952" y="3150375"/>
            <a:ext cx="2864526" cy="190970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9"/>
          <p:cNvSpPr txBox="1">
            <a:spLocks noGrp="1"/>
          </p:cNvSpPr>
          <p:nvPr>
            <p:ph type="ctrTitle"/>
          </p:nvPr>
        </p:nvSpPr>
        <p:spPr>
          <a:xfrm>
            <a:off x="91125" y="642200"/>
            <a:ext cx="8974200" cy="428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Montserrat"/>
                <a:ea typeface="Montserrat"/>
                <a:cs typeface="Montserrat"/>
                <a:sym typeface="Montserrat"/>
              </a:rPr>
              <a:t>If the product is something the buyer needs to have, the buyer is not very sensitive to a change in price.  A change in price would have a weak effect on the buyer’s decision to buy the product or not. So, a necessity has inelastic demand.  </a:t>
            </a:r>
            <a:endParaRPr sz="1600">
              <a:latin typeface="Montserrat"/>
              <a:ea typeface="Montserrat"/>
              <a:cs typeface="Montserrat"/>
              <a:sym typeface="Montserrat"/>
            </a:endParaRPr>
          </a:p>
          <a:p>
            <a:pPr marL="0" lvl="0" indent="0" algn="l" rtl="0">
              <a:spcBef>
                <a:spcPts val="0"/>
              </a:spcBef>
              <a:spcAft>
                <a:spcPts val="0"/>
              </a:spcAft>
              <a:buNone/>
            </a:pPr>
            <a:endParaRPr sz="1600">
              <a:latin typeface="Montserrat"/>
              <a:ea typeface="Montserrat"/>
              <a:cs typeface="Montserrat"/>
              <a:sym typeface="Montserrat"/>
            </a:endParaRPr>
          </a:p>
          <a:p>
            <a:pPr marL="0" lvl="0" indent="0" algn="l" rtl="0">
              <a:spcBef>
                <a:spcPts val="0"/>
              </a:spcBef>
              <a:spcAft>
                <a:spcPts val="0"/>
              </a:spcAft>
              <a:buNone/>
            </a:pPr>
            <a:endParaRPr sz="1600">
              <a:latin typeface="Montserrat"/>
              <a:ea typeface="Montserrat"/>
              <a:cs typeface="Montserrat"/>
              <a:sym typeface="Montserrat"/>
            </a:endParaRPr>
          </a:p>
          <a:p>
            <a:pPr marL="457200" lvl="0" indent="0" algn="ctr" rtl="0">
              <a:spcBef>
                <a:spcPts val="0"/>
              </a:spcBef>
              <a:spcAft>
                <a:spcPts val="0"/>
              </a:spcAft>
              <a:buNone/>
            </a:pPr>
            <a:r>
              <a:rPr lang="en" sz="1950">
                <a:latin typeface="Montserrat"/>
                <a:ea typeface="Montserrat"/>
                <a:cs typeface="Montserrat"/>
                <a:sym typeface="Montserrat"/>
              </a:rPr>
              <a:t>P      cause Quantity         </a:t>
            </a:r>
            <a:r>
              <a:rPr lang="en" sz="1950" b="1">
                <a:latin typeface="Montserrat"/>
                <a:ea typeface="Montserrat"/>
                <a:cs typeface="Montserrat"/>
                <a:sym typeface="Montserrat"/>
              </a:rPr>
              <a:t>OR </a:t>
            </a:r>
            <a:r>
              <a:rPr lang="en" sz="1950">
                <a:latin typeface="Montserrat"/>
                <a:ea typeface="Montserrat"/>
                <a:cs typeface="Montserrat"/>
                <a:sym typeface="Montserrat"/>
              </a:rPr>
              <a:t>    P      cause Quantity</a:t>
            </a:r>
            <a:endParaRPr sz="1950">
              <a:latin typeface="Montserrat"/>
              <a:ea typeface="Montserrat"/>
              <a:cs typeface="Montserrat"/>
              <a:sym typeface="Montserrat"/>
            </a:endParaRPr>
          </a:p>
          <a:p>
            <a:pPr marL="457200" lvl="0" indent="0" algn="ctr" rtl="0">
              <a:spcBef>
                <a:spcPts val="0"/>
              </a:spcBef>
              <a:spcAft>
                <a:spcPts val="0"/>
              </a:spcAft>
              <a:buClr>
                <a:schemeClr val="dk1"/>
              </a:buClr>
              <a:buSzPts val="1100"/>
              <a:buFont typeface="Arial"/>
              <a:buNone/>
            </a:pPr>
            <a:endParaRPr sz="1950">
              <a:latin typeface="Montserrat"/>
              <a:ea typeface="Montserrat"/>
              <a:cs typeface="Montserrat"/>
              <a:sym typeface="Montserrat"/>
            </a:endParaRPr>
          </a:p>
          <a:p>
            <a:pPr marL="0" lvl="0" indent="0" algn="l" rtl="0">
              <a:spcBef>
                <a:spcPts val="0"/>
              </a:spcBef>
              <a:spcAft>
                <a:spcPts val="0"/>
              </a:spcAft>
              <a:buNone/>
            </a:pPr>
            <a:r>
              <a:rPr lang="en" sz="1600">
                <a:latin typeface="Montserrat"/>
                <a:ea typeface="Montserrat"/>
                <a:cs typeface="Montserrat"/>
                <a:sym typeface="Montserrat"/>
              </a:rPr>
              <a:t>On the other hand, if the product is a luxury that the buyer doesn’t have to have, the buyer is more sensitive to a change in price.  A change in price would have a strong effect on the buyer’s decision to buy the product or not. So, a luxury has elastic </a:t>
            </a:r>
            <a:endParaRPr sz="1600">
              <a:latin typeface="Montserrat"/>
              <a:ea typeface="Montserrat"/>
              <a:cs typeface="Montserrat"/>
              <a:sym typeface="Montserrat"/>
            </a:endParaRPr>
          </a:p>
          <a:p>
            <a:pPr marL="0" lvl="0" indent="0" algn="l" rtl="0">
              <a:spcBef>
                <a:spcPts val="0"/>
              </a:spcBef>
              <a:spcAft>
                <a:spcPts val="0"/>
              </a:spcAft>
              <a:buNone/>
            </a:pPr>
            <a:r>
              <a:rPr lang="en" sz="1600">
                <a:latin typeface="Montserrat"/>
                <a:ea typeface="Montserrat"/>
                <a:cs typeface="Montserrat"/>
                <a:sym typeface="Montserrat"/>
              </a:rPr>
              <a:t>demand.  </a:t>
            </a:r>
            <a:endParaRPr sz="1600">
              <a:latin typeface="Montserrat"/>
              <a:ea typeface="Montserrat"/>
              <a:cs typeface="Montserrat"/>
              <a:sym typeface="Montserrat"/>
            </a:endParaRPr>
          </a:p>
          <a:p>
            <a:pPr marL="0" lvl="0" indent="0" algn="l" rtl="0">
              <a:spcBef>
                <a:spcPts val="0"/>
              </a:spcBef>
              <a:spcAft>
                <a:spcPts val="0"/>
              </a:spcAft>
              <a:buNone/>
            </a:pPr>
            <a:endParaRPr sz="1600">
              <a:latin typeface="Montserrat"/>
              <a:ea typeface="Montserrat"/>
              <a:cs typeface="Montserrat"/>
              <a:sym typeface="Montserrat"/>
            </a:endParaRPr>
          </a:p>
          <a:p>
            <a:pPr marL="457200" lvl="0" indent="0" algn="ctr" rtl="0">
              <a:spcBef>
                <a:spcPts val="0"/>
              </a:spcBef>
              <a:spcAft>
                <a:spcPts val="0"/>
              </a:spcAft>
              <a:buClr>
                <a:schemeClr val="dk1"/>
              </a:buClr>
              <a:buSzPts val="1100"/>
              <a:buFont typeface="Arial"/>
              <a:buNone/>
            </a:pPr>
            <a:r>
              <a:rPr lang="en" sz="1950">
                <a:latin typeface="Montserrat"/>
                <a:ea typeface="Montserrat"/>
                <a:cs typeface="Montserrat"/>
                <a:sym typeface="Montserrat"/>
              </a:rPr>
              <a:t>P      cause Quantity         </a:t>
            </a:r>
            <a:r>
              <a:rPr lang="en" sz="1950" b="1">
                <a:latin typeface="Montserrat"/>
                <a:ea typeface="Montserrat"/>
                <a:cs typeface="Montserrat"/>
                <a:sym typeface="Montserrat"/>
              </a:rPr>
              <a:t>OR</a:t>
            </a:r>
            <a:r>
              <a:rPr lang="en" sz="1950">
                <a:latin typeface="Montserrat"/>
                <a:ea typeface="Montserrat"/>
                <a:cs typeface="Montserrat"/>
                <a:sym typeface="Montserrat"/>
              </a:rPr>
              <a:t>     P      cause Quantity</a:t>
            </a:r>
            <a:endParaRPr sz="1950">
              <a:latin typeface="Montserrat"/>
              <a:ea typeface="Montserrat"/>
              <a:cs typeface="Montserrat"/>
              <a:sym typeface="Montserrat"/>
            </a:endParaRPr>
          </a:p>
          <a:p>
            <a:pPr marL="0" lvl="0" indent="0" algn="l" rtl="0">
              <a:spcBef>
                <a:spcPts val="0"/>
              </a:spcBef>
              <a:spcAft>
                <a:spcPts val="0"/>
              </a:spcAft>
              <a:buNone/>
            </a:pPr>
            <a:endParaRPr sz="1950">
              <a:latin typeface="Montserrat"/>
              <a:ea typeface="Montserrat"/>
              <a:cs typeface="Montserrat"/>
              <a:sym typeface="Montserrat"/>
            </a:endParaRPr>
          </a:p>
          <a:p>
            <a:pPr marL="0" lvl="0" indent="0" algn="l" rtl="0">
              <a:spcBef>
                <a:spcPts val="0"/>
              </a:spcBef>
              <a:spcAft>
                <a:spcPts val="0"/>
              </a:spcAft>
              <a:buNone/>
            </a:pPr>
            <a:endParaRPr sz="1950">
              <a:latin typeface="Montserrat"/>
              <a:ea typeface="Montserrat"/>
              <a:cs typeface="Montserrat"/>
              <a:sym typeface="Montserrat"/>
            </a:endParaRPr>
          </a:p>
          <a:p>
            <a:pPr marL="457200" lvl="0" indent="0" algn="l" rtl="0">
              <a:spcBef>
                <a:spcPts val="0"/>
              </a:spcBef>
              <a:spcAft>
                <a:spcPts val="0"/>
              </a:spcAft>
              <a:buNone/>
            </a:pPr>
            <a:endParaRPr sz="1950">
              <a:latin typeface="Montserrat"/>
              <a:ea typeface="Montserrat"/>
              <a:cs typeface="Montserrat"/>
              <a:sym typeface="Montserrat"/>
            </a:endParaRPr>
          </a:p>
          <a:p>
            <a:pPr marL="0" lvl="0" indent="0" algn="l" rtl="0">
              <a:spcBef>
                <a:spcPts val="0"/>
              </a:spcBef>
              <a:spcAft>
                <a:spcPts val="0"/>
              </a:spcAft>
              <a:buNone/>
            </a:pPr>
            <a:endParaRPr sz="1950">
              <a:latin typeface="Montserrat"/>
              <a:ea typeface="Montserrat"/>
              <a:cs typeface="Montserrat"/>
              <a:sym typeface="Montserrat"/>
            </a:endParaRPr>
          </a:p>
        </p:txBody>
      </p:sp>
      <p:sp>
        <p:nvSpPr>
          <p:cNvPr id="254" name="Google Shape;254;p39"/>
          <p:cNvSpPr/>
          <p:nvPr/>
        </p:nvSpPr>
        <p:spPr>
          <a:xfrm>
            <a:off x="7995075" y="3536150"/>
            <a:ext cx="332100" cy="798600"/>
          </a:xfrm>
          <a:prstGeom prst="up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9"/>
          <p:cNvSpPr txBox="1">
            <a:spLocks noGrp="1"/>
          </p:cNvSpPr>
          <p:nvPr>
            <p:ph type="ctrTitle"/>
          </p:nvPr>
        </p:nvSpPr>
        <p:spPr>
          <a:xfrm>
            <a:off x="0" y="0"/>
            <a:ext cx="9144000" cy="79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latin typeface="Montserrat"/>
                <a:ea typeface="Montserrat"/>
                <a:cs typeface="Montserrat"/>
                <a:sym typeface="Montserrat"/>
              </a:rPr>
              <a:t>Necessity or Luxury</a:t>
            </a:r>
            <a:endParaRPr sz="3000">
              <a:latin typeface="Montserrat"/>
              <a:ea typeface="Montserrat"/>
              <a:cs typeface="Montserrat"/>
              <a:sym typeface="Montserrat"/>
            </a:endParaRPr>
          </a:p>
        </p:txBody>
      </p:sp>
      <p:sp>
        <p:nvSpPr>
          <p:cNvPr id="256" name="Google Shape;256;p39"/>
          <p:cNvSpPr/>
          <p:nvPr/>
        </p:nvSpPr>
        <p:spPr>
          <a:xfrm rot="10800000">
            <a:off x="4134475" y="3536150"/>
            <a:ext cx="332100" cy="798600"/>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9"/>
          <p:cNvSpPr/>
          <p:nvPr/>
        </p:nvSpPr>
        <p:spPr>
          <a:xfrm rot="10800000">
            <a:off x="5694775" y="1675500"/>
            <a:ext cx="332100" cy="798600"/>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9"/>
          <p:cNvSpPr/>
          <p:nvPr/>
        </p:nvSpPr>
        <p:spPr>
          <a:xfrm>
            <a:off x="1932400" y="1741288"/>
            <a:ext cx="332100" cy="798600"/>
          </a:xfrm>
          <a:prstGeom prst="up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59" name="Google Shape;259;p39"/>
          <p:cNvSpPr/>
          <p:nvPr/>
        </p:nvSpPr>
        <p:spPr>
          <a:xfrm>
            <a:off x="7995075" y="1891950"/>
            <a:ext cx="188100" cy="365700"/>
          </a:xfrm>
          <a:prstGeom prst="up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9"/>
          <p:cNvSpPr/>
          <p:nvPr/>
        </p:nvSpPr>
        <p:spPr>
          <a:xfrm rot="10800000">
            <a:off x="4206477" y="1957762"/>
            <a:ext cx="188100" cy="365700"/>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9"/>
          <p:cNvSpPr/>
          <p:nvPr/>
        </p:nvSpPr>
        <p:spPr>
          <a:xfrm>
            <a:off x="2004400" y="3752600"/>
            <a:ext cx="188100" cy="365700"/>
          </a:xfrm>
          <a:prstGeom prst="up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9"/>
          <p:cNvSpPr/>
          <p:nvPr/>
        </p:nvSpPr>
        <p:spPr>
          <a:xfrm rot="10800000">
            <a:off x="5766777" y="3752612"/>
            <a:ext cx="188100" cy="365700"/>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0"/>
          <p:cNvSpPr txBox="1">
            <a:spLocks noGrp="1"/>
          </p:cNvSpPr>
          <p:nvPr>
            <p:ph type="ctrTitle"/>
          </p:nvPr>
        </p:nvSpPr>
        <p:spPr>
          <a:xfrm>
            <a:off x="0" y="0"/>
            <a:ext cx="9144000" cy="79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latin typeface="Montserrat"/>
                <a:ea typeface="Montserrat"/>
                <a:cs typeface="Montserrat"/>
                <a:sym typeface="Montserrat"/>
              </a:rPr>
              <a:t>Necessity or Luxury</a:t>
            </a:r>
            <a:endParaRPr sz="3000">
              <a:latin typeface="Montserrat"/>
              <a:ea typeface="Montserrat"/>
              <a:cs typeface="Montserrat"/>
              <a:sym typeface="Montserrat"/>
            </a:endParaRPr>
          </a:p>
        </p:txBody>
      </p:sp>
      <p:sp>
        <p:nvSpPr>
          <p:cNvPr id="268" name="Google Shape;268;p40"/>
          <p:cNvSpPr txBox="1">
            <a:spLocks noGrp="1"/>
          </p:cNvSpPr>
          <p:nvPr>
            <p:ph type="ctrTitle"/>
          </p:nvPr>
        </p:nvSpPr>
        <p:spPr>
          <a:xfrm>
            <a:off x="91125" y="642200"/>
            <a:ext cx="8974200" cy="428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Montserrat"/>
                <a:ea typeface="Montserrat"/>
                <a:cs typeface="Montserrat"/>
                <a:sym typeface="Montserrat"/>
              </a:rPr>
              <a:t>For example, heart medicine has inelastic demand. If the price of heart medicine increases, most buyers will still purchase it.  If someone needs heart medicine to survive, they will still purchase it at a high price.  Likewise, if the price drops, the same people who need it will purchase it, but not many new people will decide to suddenly buy heart medicine just because it’s cheaper.  So, despite changes in price, quantity does not change very much.  The price change has a weak response, so necessities like heart medicine have </a:t>
            </a:r>
            <a:r>
              <a:rPr lang="en" sz="1600" b="1">
                <a:latin typeface="Montserrat"/>
                <a:ea typeface="Montserrat"/>
                <a:cs typeface="Montserrat"/>
                <a:sym typeface="Montserrat"/>
              </a:rPr>
              <a:t>inelastic</a:t>
            </a:r>
            <a:r>
              <a:rPr lang="en" sz="1600">
                <a:latin typeface="Montserrat"/>
                <a:ea typeface="Montserrat"/>
                <a:cs typeface="Montserrat"/>
                <a:sym typeface="Montserrat"/>
              </a:rPr>
              <a:t> demand. </a:t>
            </a:r>
            <a:endParaRPr sz="1600">
              <a:latin typeface="Montserrat"/>
              <a:ea typeface="Montserrat"/>
              <a:cs typeface="Montserrat"/>
              <a:sym typeface="Montserrat"/>
            </a:endParaRPr>
          </a:p>
          <a:p>
            <a:pPr marL="0" lvl="0" indent="0" algn="l" rtl="0">
              <a:spcBef>
                <a:spcPts val="0"/>
              </a:spcBef>
              <a:spcAft>
                <a:spcPts val="0"/>
              </a:spcAft>
              <a:buNone/>
            </a:pPr>
            <a:endParaRPr sz="1600">
              <a:latin typeface="Montserrat"/>
              <a:ea typeface="Montserrat"/>
              <a:cs typeface="Montserrat"/>
              <a:sym typeface="Montserrat"/>
            </a:endParaRPr>
          </a:p>
          <a:p>
            <a:pPr marL="0" lvl="0" indent="0" algn="l" rtl="0">
              <a:spcBef>
                <a:spcPts val="0"/>
              </a:spcBef>
              <a:spcAft>
                <a:spcPts val="0"/>
              </a:spcAft>
              <a:buNone/>
            </a:pPr>
            <a:endParaRPr sz="1600">
              <a:latin typeface="Montserrat"/>
              <a:ea typeface="Montserrat"/>
              <a:cs typeface="Montserrat"/>
              <a:sym typeface="Montserrat"/>
            </a:endParaRPr>
          </a:p>
          <a:p>
            <a:pPr marL="457200" lvl="0" indent="0" algn="l" rtl="0">
              <a:spcBef>
                <a:spcPts val="0"/>
              </a:spcBef>
              <a:spcAft>
                <a:spcPts val="0"/>
              </a:spcAft>
              <a:buNone/>
            </a:pPr>
            <a:endParaRPr sz="1700">
              <a:latin typeface="Montserrat"/>
              <a:ea typeface="Montserrat"/>
              <a:cs typeface="Montserrat"/>
              <a:sym typeface="Montserrat"/>
            </a:endParaRPr>
          </a:p>
          <a:p>
            <a:pPr marL="0" lvl="0" indent="0" algn="l" rtl="0">
              <a:spcBef>
                <a:spcPts val="0"/>
              </a:spcBef>
              <a:spcAft>
                <a:spcPts val="0"/>
              </a:spcAft>
              <a:buNone/>
            </a:pPr>
            <a:endParaRPr sz="1950">
              <a:latin typeface="Montserrat"/>
              <a:ea typeface="Montserrat"/>
              <a:cs typeface="Montserrat"/>
              <a:sym typeface="Montserrat"/>
            </a:endParaRPr>
          </a:p>
        </p:txBody>
      </p:sp>
      <p:pic>
        <p:nvPicPr>
          <p:cNvPr id="269" name="Google Shape;269;p40"/>
          <p:cNvPicPr preferRelativeResize="0"/>
          <p:nvPr/>
        </p:nvPicPr>
        <p:blipFill>
          <a:blip r:embed="rId3">
            <a:alphaModFix/>
          </a:blip>
          <a:stretch>
            <a:fillRect/>
          </a:stretch>
        </p:blipFill>
        <p:spPr>
          <a:xfrm>
            <a:off x="4950625" y="2291350"/>
            <a:ext cx="2636050" cy="2636050"/>
          </a:xfrm>
          <a:prstGeom prst="rect">
            <a:avLst/>
          </a:prstGeom>
          <a:noFill/>
          <a:ln w="9525" cap="flat" cmpd="sng">
            <a:solidFill>
              <a:schemeClr val="dk2"/>
            </a:solidFill>
            <a:prstDash val="solid"/>
            <a:round/>
            <a:headEnd type="none" w="sm" len="sm"/>
            <a:tailEnd type="none" w="sm" len="sm"/>
          </a:ln>
        </p:spPr>
      </p:pic>
      <p:sp>
        <p:nvSpPr>
          <p:cNvPr id="270" name="Google Shape;270;p40"/>
          <p:cNvSpPr txBox="1"/>
          <p:nvPr/>
        </p:nvSpPr>
        <p:spPr>
          <a:xfrm>
            <a:off x="2518175" y="3409275"/>
            <a:ext cx="2164500" cy="400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t>Necessities are inelastic.</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1"/>
          <p:cNvSpPr txBox="1">
            <a:spLocks noGrp="1"/>
          </p:cNvSpPr>
          <p:nvPr>
            <p:ph type="ctrTitle"/>
          </p:nvPr>
        </p:nvSpPr>
        <p:spPr>
          <a:xfrm>
            <a:off x="0" y="0"/>
            <a:ext cx="9144000" cy="79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latin typeface="Montserrat"/>
                <a:ea typeface="Montserrat"/>
                <a:cs typeface="Montserrat"/>
                <a:sym typeface="Montserrat"/>
              </a:rPr>
              <a:t>Necessity or Luxury</a:t>
            </a:r>
            <a:endParaRPr sz="3000">
              <a:latin typeface="Montserrat"/>
              <a:ea typeface="Montserrat"/>
              <a:cs typeface="Montserrat"/>
              <a:sym typeface="Montserrat"/>
            </a:endParaRPr>
          </a:p>
        </p:txBody>
      </p:sp>
      <p:sp>
        <p:nvSpPr>
          <p:cNvPr id="276" name="Google Shape;276;p41"/>
          <p:cNvSpPr txBox="1">
            <a:spLocks noGrp="1"/>
          </p:cNvSpPr>
          <p:nvPr>
            <p:ph type="ctrTitle"/>
          </p:nvPr>
        </p:nvSpPr>
        <p:spPr>
          <a:xfrm>
            <a:off x="91125" y="642200"/>
            <a:ext cx="8974200" cy="428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a:latin typeface="Montserrat"/>
              <a:ea typeface="Montserrat"/>
              <a:cs typeface="Montserrat"/>
              <a:sym typeface="Montserrat"/>
            </a:endParaRPr>
          </a:p>
          <a:p>
            <a:pPr marL="0" lvl="0" indent="0" algn="l" rtl="0">
              <a:spcBef>
                <a:spcPts val="0"/>
              </a:spcBef>
              <a:spcAft>
                <a:spcPts val="0"/>
              </a:spcAft>
              <a:buNone/>
            </a:pPr>
            <a:r>
              <a:rPr lang="en" sz="1600">
                <a:latin typeface="Montserrat"/>
                <a:ea typeface="Montserrat"/>
                <a:cs typeface="Montserrat"/>
                <a:sym typeface="Montserrat"/>
              </a:rPr>
              <a:t>On the other, many consider a winter pedicure a luxury purchase that is not needed.  This causes buyers to be more sensitive to changes in price.  This stronger response to changes in price cause luxury products like winter pedicures to have an </a:t>
            </a:r>
            <a:r>
              <a:rPr lang="en" sz="1600" b="1">
                <a:latin typeface="Montserrat"/>
                <a:ea typeface="Montserrat"/>
                <a:cs typeface="Montserrat"/>
                <a:sym typeface="Montserrat"/>
              </a:rPr>
              <a:t>elastic </a:t>
            </a:r>
            <a:r>
              <a:rPr lang="en" sz="1600">
                <a:latin typeface="Montserrat"/>
                <a:ea typeface="Montserrat"/>
                <a:cs typeface="Montserrat"/>
                <a:sym typeface="Montserrat"/>
              </a:rPr>
              <a:t>demand.  </a:t>
            </a:r>
            <a:endParaRPr sz="1600">
              <a:latin typeface="Montserrat"/>
              <a:ea typeface="Montserrat"/>
              <a:cs typeface="Montserrat"/>
              <a:sym typeface="Montserrat"/>
            </a:endParaRPr>
          </a:p>
          <a:p>
            <a:pPr marL="457200" lvl="0" indent="0" algn="l" rtl="0">
              <a:spcBef>
                <a:spcPts val="0"/>
              </a:spcBef>
              <a:spcAft>
                <a:spcPts val="0"/>
              </a:spcAft>
              <a:buNone/>
            </a:pPr>
            <a:endParaRPr sz="1700">
              <a:latin typeface="Montserrat"/>
              <a:ea typeface="Montserrat"/>
              <a:cs typeface="Montserrat"/>
              <a:sym typeface="Montserrat"/>
            </a:endParaRPr>
          </a:p>
          <a:p>
            <a:pPr marL="0" lvl="0" indent="0" algn="l" rtl="0">
              <a:spcBef>
                <a:spcPts val="0"/>
              </a:spcBef>
              <a:spcAft>
                <a:spcPts val="0"/>
              </a:spcAft>
              <a:buNone/>
            </a:pPr>
            <a:endParaRPr sz="1950">
              <a:latin typeface="Montserrat"/>
              <a:ea typeface="Montserrat"/>
              <a:cs typeface="Montserrat"/>
              <a:sym typeface="Montserrat"/>
            </a:endParaRPr>
          </a:p>
        </p:txBody>
      </p:sp>
      <p:pic>
        <p:nvPicPr>
          <p:cNvPr id="277" name="Google Shape;277;p41"/>
          <p:cNvPicPr preferRelativeResize="0"/>
          <p:nvPr/>
        </p:nvPicPr>
        <p:blipFill>
          <a:blip r:embed="rId3">
            <a:alphaModFix/>
          </a:blip>
          <a:stretch>
            <a:fillRect/>
          </a:stretch>
        </p:blipFill>
        <p:spPr>
          <a:xfrm>
            <a:off x="3682425" y="1821650"/>
            <a:ext cx="4718625" cy="3161126"/>
          </a:xfrm>
          <a:prstGeom prst="rect">
            <a:avLst/>
          </a:prstGeom>
          <a:noFill/>
          <a:ln w="9525" cap="flat" cmpd="sng">
            <a:solidFill>
              <a:schemeClr val="dk2"/>
            </a:solidFill>
            <a:prstDash val="solid"/>
            <a:round/>
            <a:headEnd type="none" w="sm" len="sm"/>
            <a:tailEnd type="none" w="sm" len="sm"/>
          </a:ln>
        </p:spPr>
      </p:pic>
      <p:sp>
        <p:nvSpPr>
          <p:cNvPr id="278" name="Google Shape;278;p41"/>
          <p:cNvSpPr txBox="1"/>
          <p:nvPr/>
        </p:nvSpPr>
        <p:spPr>
          <a:xfrm>
            <a:off x="1253725" y="3202125"/>
            <a:ext cx="2164500" cy="400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t>Luxury items are elastic.</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2"/>
          <p:cNvSpPr txBox="1">
            <a:spLocks noGrp="1"/>
          </p:cNvSpPr>
          <p:nvPr>
            <p:ph type="ctrTitle"/>
          </p:nvPr>
        </p:nvSpPr>
        <p:spPr>
          <a:xfrm>
            <a:off x="0" y="0"/>
            <a:ext cx="9144000" cy="79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latin typeface="Montserrat"/>
                <a:ea typeface="Montserrat"/>
                <a:cs typeface="Montserrat"/>
                <a:sym typeface="Montserrat"/>
              </a:rPr>
              <a:t>Amount of Substitutes</a:t>
            </a:r>
            <a:endParaRPr sz="3000">
              <a:latin typeface="Montserrat"/>
              <a:ea typeface="Montserrat"/>
              <a:cs typeface="Montserrat"/>
              <a:sym typeface="Montserrat"/>
            </a:endParaRPr>
          </a:p>
        </p:txBody>
      </p:sp>
      <p:sp>
        <p:nvSpPr>
          <p:cNvPr id="284" name="Google Shape;284;p42"/>
          <p:cNvSpPr txBox="1">
            <a:spLocks noGrp="1"/>
          </p:cNvSpPr>
          <p:nvPr>
            <p:ph type="ctrTitle"/>
          </p:nvPr>
        </p:nvSpPr>
        <p:spPr>
          <a:xfrm>
            <a:off x="91125" y="642200"/>
            <a:ext cx="8974200" cy="428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Montserrat"/>
                <a:ea typeface="Montserrat"/>
                <a:cs typeface="Montserrat"/>
                <a:sym typeface="Montserrat"/>
              </a:rPr>
              <a:t>If the product is one-of-a-kind or has few substitutes, then the buyer does not have other options for that particular item, so the buyer is not very sensitive to a change in price.  A change in price would have a weak effect on the buyer’s decision to buy the product or not. So, </a:t>
            </a:r>
            <a:r>
              <a:rPr lang="en" sz="1600" b="1">
                <a:latin typeface="Montserrat"/>
                <a:ea typeface="Montserrat"/>
                <a:cs typeface="Montserrat"/>
                <a:sym typeface="Montserrat"/>
              </a:rPr>
              <a:t>a product with few substitutes has inelastic demand</a:t>
            </a:r>
            <a:r>
              <a:rPr lang="en" sz="1600">
                <a:latin typeface="Montserrat"/>
                <a:ea typeface="Montserrat"/>
                <a:cs typeface="Montserrat"/>
                <a:sym typeface="Montserrat"/>
              </a:rPr>
              <a:t>.  </a:t>
            </a:r>
            <a:endParaRPr sz="1600">
              <a:latin typeface="Montserrat"/>
              <a:ea typeface="Montserrat"/>
              <a:cs typeface="Montserrat"/>
              <a:sym typeface="Montserrat"/>
            </a:endParaRPr>
          </a:p>
          <a:p>
            <a:pPr marL="0" lvl="0" indent="0" algn="l" rtl="0">
              <a:spcBef>
                <a:spcPts val="0"/>
              </a:spcBef>
              <a:spcAft>
                <a:spcPts val="0"/>
              </a:spcAft>
              <a:buNone/>
            </a:pPr>
            <a:endParaRPr sz="1600">
              <a:latin typeface="Montserrat"/>
              <a:ea typeface="Montserrat"/>
              <a:cs typeface="Montserrat"/>
              <a:sym typeface="Montserrat"/>
            </a:endParaRPr>
          </a:p>
          <a:p>
            <a:pPr marL="0" lvl="0" indent="0" algn="l" rtl="0">
              <a:spcBef>
                <a:spcPts val="0"/>
              </a:spcBef>
              <a:spcAft>
                <a:spcPts val="0"/>
              </a:spcAft>
              <a:buNone/>
            </a:pPr>
            <a:r>
              <a:rPr lang="en" sz="1600">
                <a:latin typeface="Montserrat"/>
                <a:ea typeface="Montserrat"/>
                <a:cs typeface="Montserrat"/>
                <a:sym typeface="Montserrat"/>
              </a:rPr>
              <a:t>The opposite is true for a product that has a lot of close substitutes.  In this case, the buyers will not buy the product if the price increases because they will choose to buy one of the less expensive substitutes instead.  This greater sensitivity to price causes a strong effect, so it’s elastic.</a:t>
            </a:r>
            <a:endParaRPr sz="1600">
              <a:latin typeface="Montserrat"/>
              <a:ea typeface="Montserrat"/>
              <a:cs typeface="Montserrat"/>
              <a:sym typeface="Montserrat"/>
            </a:endParaRPr>
          </a:p>
          <a:p>
            <a:pPr marL="0" lvl="0" indent="0" algn="l" rtl="0">
              <a:spcBef>
                <a:spcPts val="0"/>
              </a:spcBef>
              <a:spcAft>
                <a:spcPts val="0"/>
              </a:spcAft>
              <a:buNone/>
            </a:pPr>
            <a:endParaRPr sz="1950">
              <a:latin typeface="Montserrat"/>
              <a:ea typeface="Montserrat"/>
              <a:cs typeface="Montserrat"/>
              <a:sym typeface="Montserrat"/>
            </a:endParaRPr>
          </a:p>
          <a:p>
            <a:pPr marL="0" lvl="0" indent="0" algn="l" rtl="0">
              <a:spcBef>
                <a:spcPts val="0"/>
              </a:spcBef>
              <a:spcAft>
                <a:spcPts val="0"/>
              </a:spcAft>
              <a:buNone/>
            </a:pPr>
            <a:endParaRPr sz="1950">
              <a:latin typeface="Montserrat"/>
              <a:ea typeface="Montserrat"/>
              <a:cs typeface="Montserrat"/>
              <a:sym typeface="Montserrat"/>
            </a:endParaRPr>
          </a:p>
          <a:p>
            <a:pPr marL="457200" lvl="0" indent="0" algn="l" rtl="0">
              <a:spcBef>
                <a:spcPts val="0"/>
              </a:spcBef>
              <a:spcAft>
                <a:spcPts val="0"/>
              </a:spcAft>
              <a:buNone/>
            </a:pPr>
            <a:endParaRPr sz="1950">
              <a:latin typeface="Montserrat"/>
              <a:ea typeface="Montserrat"/>
              <a:cs typeface="Montserrat"/>
              <a:sym typeface="Montserrat"/>
            </a:endParaRPr>
          </a:p>
          <a:p>
            <a:pPr marL="0" lvl="0" indent="0" algn="l" rtl="0">
              <a:spcBef>
                <a:spcPts val="0"/>
              </a:spcBef>
              <a:spcAft>
                <a:spcPts val="0"/>
              </a:spcAft>
              <a:buNone/>
            </a:pPr>
            <a:endParaRPr sz="1950">
              <a:latin typeface="Montserrat"/>
              <a:ea typeface="Montserrat"/>
              <a:cs typeface="Montserrat"/>
              <a:sym typeface="Montserrat"/>
            </a:endParaRPr>
          </a:p>
        </p:txBody>
      </p:sp>
      <p:pic>
        <p:nvPicPr>
          <p:cNvPr id="285" name="Google Shape;285;p42"/>
          <p:cNvPicPr preferRelativeResize="0"/>
          <p:nvPr/>
        </p:nvPicPr>
        <p:blipFill>
          <a:blip r:embed="rId3">
            <a:alphaModFix/>
          </a:blip>
          <a:stretch>
            <a:fillRect/>
          </a:stretch>
        </p:blipFill>
        <p:spPr>
          <a:xfrm rot="-5400000">
            <a:off x="4328950" y="2383501"/>
            <a:ext cx="2264875" cy="2993225"/>
          </a:xfrm>
          <a:prstGeom prst="rect">
            <a:avLst/>
          </a:prstGeom>
          <a:noFill/>
          <a:ln>
            <a:noFill/>
          </a:ln>
        </p:spPr>
      </p:pic>
      <p:sp>
        <p:nvSpPr>
          <p:cNvPr id="286" name="Google Shape;286;p42"/>
          <p:cNvSpPr txBox="1"/>
          <p:nvPr/>
        </p:nvSpPr>
        <p:spPr>
          <a:xfrm>
            <a:off x="7286650" y="3572313"/>
            <a:ext cx="1253700" cy="615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i="1"/>
              <a:t>“Just give me any pen.”</a:t>
            </a:r>
            <a:endParaRPr i="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3"/>
          <p:cNvSpPr txBox="1">
            <a:spLocks noGrp="1"/>
          </p:cNvSpPr>
          <p:nvPr>
            <p:ph type="ctrTitle"/>
          </p:nvPr>
        </p:nvSpPr>
        <p:spPr>
          <a:xfrm>
            <a:off x="0" y="0"/>
            <a:ext cx="9144000" cy="79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latin typeface="Montserrat"/>
                <a:ea typeface="Montserrat"/>
                <a:cs typeface="Montserrat"/>
                <a:sym typeface="Montserrat"/>
              </a:rPr>
              <a:t>Amount of Substitutes</a:t>
            </a:r>
            <a:endParaRPr sz="3000">
              <a:latin typeface="Montserrat"/>
              <a:ea typeface="Montserrat"/>
              <a:cs typeface="Montserrat"/>
              <a:sym typeface="Montserrat"/>
            </a:endParaRPr>
          </a:p>
        </p:txBody>
      </p:sp>
      <p:sp>
        <p:nvSpPr>
          <p:cNvPr id="292" name="Google Shape;292;p43"/>
          <p:cNvSpPr txBox="1">
            <a:spLocks noGrp="1"/>
          </p:cNvSpPr>
          <p:nvPr>
            <p:ph type="ctrTitle"/>
          </p:nvPr>
        </p:nvSpPr>
        <p:spPr>
          <a:xfrm>
            <a:off x="91125" y="642200"/>
            <a:ext cx="8899200" cy="428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700">
              <a:latin typeface="Montserrat"/>
              <a:ea typeface="Montserrat"/>
              <a:cs typeface="Montserrat"/>
              <a:sym typeface="Montserrat"/>
            </a:endParaRPr>
          </a:p>
          <a:p>
            <a:pPr marL="0" lvl="0" indent="0" algn="l" rtl="0">
              <a:spcBef>
                <a:spcPts val="0"/>
              </a:spcBef>
              <a:spcAft>
                <a:spcPts val="0"/>
              </a:spcAft>
              <a:buNone/>
            </a:pPr>
            <a:r>
              <a:rPr lang="en" sz="1700">
                <a:latin typeface="Montserrat"/>
                <a:ea typeface="Montserrat"/>
                <a:cs typeface="Montserrat"/>
                <a:sym typeface="Montserrat"/>
              </a:rPr>
              <a:t>For example, consider tickets to a Beyoncé concert.  If your friend loves Beyoncé and believes there is no substitute for a Beyoncé concert, than your friend’s demand for Beyoncé tickets is </a:t>
            </a:r>
            <a:r>
              <a:rPr lang="en" sz="1700" b="1">
                <a:latin typeface="Montserrat"/>
                <a:ea typeface="Montserrat"/>
                <a:cs typeface="Montserrat"/>
                <a:sym typeface="Montserrat"/>
              </a:rPr>
              <a:t>inelastic</a:t>
            </a:r>
            <a:r>
              <a:rPr lang="en" sz="1700">
                <a:latin typeface="Montserrat"/>
                <a:ea typeface="Montserrat"/>
                <a:cs typeface="Montserrat"/>
                <a:sym typeface="Montserrat"/>
              </a:rPr>
              <a:t>.  The price can go up, but your friend will still buy those tickets anyways.</a:t>
            </a:r>
            <a:endParaRPr sz="1700">
              <a:latin typeface="Montserrat"/>
              <a:ea typeface="Montserrat"/>
              <a:cs typeface="Montserrat"/>
              <a:sym typeface="Montserrat"/>
            </a:endParaRPr>
          </a:p>
          <a:p>
            <a:pPr marL="0" lvl="0" indent="0" algn="l" rtl="0">
              <a:spcBef>
                <a:spcPts val="0"/>
              </a:spcBef>
              <a:spcAft>
                <a:spcPts val="0"/>
              </a:spcAft>
              <a:buNone/>
            </a:pPr>
            <a:endParaRPr sz="1700">
              <a:latin typeface="Montserrat"/>
              <a:ea typeface="Montserrat"/>
              <a:cs typeface="Montserrat"/>
              <a:sym typeface="Montserrat"/>
            </a:endParaRPr>
          </a:p>
          <a:p>
            <a:pPr marL="457200" lvl="0" indent="0" algn="l" rtl="0">
              <a:spcBef>
                <a:spcPts val="0"/>
              </a:spcBef>
              <a:spcAft>
                <a:spcPts val="0"/>
              </a:spcAft>
              <a:buNone/>
            </a:pPr>
            <a:endParaRPr sz="1700">
              <a:latin typeface="Montserrat"/>
              <a:ea typeface="Montserrat"/>
              <a:cs typeface="Montserrat"/>
              <a:sym typeface="Montserrat"/>
            </a:endParaRPr>
          </a:p>
          <a:p>
            <a:pPr marL="0" lvl="0" indent="0" algn="l" rtl="0">
              <a:spcBef>
                <a:spcPts val="0"/>
              </a:spcBef>
              <a:spcAft>
                <a:spcPts val="0"/>
              </a:spcAft>
              <a:buNone/>
            </a:pPr>
            <a:endParaRPr sz="1700">
              <a:latin typeface="Montserrat"/>
              <a:ea typeface="Montserrat"/>
              <a:cs typeface="Montserrat"/>
              <a:sym typeface="Montserrat"/>
            </a:endParaRPr>
          </a:p>
        </p:txBody>
      </p:sp>
      <p:pic>
        <p:nvPicPr>
          <p:cNvPr id="293" name="Google Shape;293;p43"/>
          <p:cNvPicPr preferRelativeResize="0"/>
          <p:nvPr/>
        </p:nvPicPr>
        <p:blipFill>
          <a:blip r:embed="rId3">
            <a:alphaModFix/>
          </a:blip>
          <a:stretch>
            <a:fillRect/>
          </a:stretch>
        </p:blipFill>
        <p:spPr>
          <a:xfrm>
            <a:off x="5489875" y="1907375"/>
            <a:ext cx="3421300" cy="3095025"/>
          </a:xfrm>
          <a:prstGeom prst="rect">
            <a:avLst/>
          </a:prstGeom>
          <a:noFill/>
          <a:ln>
            <a:noFill/>
          </a:ln>
        </p:spPr>
      </p:pic>
      <p:sp>
        <p:nvSpPr>
          <p:cNvPr id="294" name="Google Shape;294;p43"/>
          <p:cNvSpPr txBox="1"/>
          <p:nvPr/>
        </p:nvSpPr>
        <p:spPr>
          <a:xfrm>
            <a:off x="4058200" y="3039238"/>
            <a:ext cx="1253700" cy="831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i="1"/>
              <a:t>“There’s no substitute for Queen Bey.”</a:t>
            </a:r>
            <a:endParaRPr i="1"/>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4"/>
          <p:cNvSpPr txBox="1">
            <a:spLocks noGrp="1"/>
          </p:cNvSpPr>
          <p:nvPr>
            <p:ph type="ctrTitle"/>
          </p:nvPr>
        </p:nvSpPr>
        <p:spPr>
          <a:xfrm>
            <a:off x="0" y="0"/>
            <a:ext cx="9144000" cy="79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latin typeface="Montserrat"/>
                <a:ea typeface="Montserrat"/>
                <a:cs typeface="Montserrat"/>
                <a:sym typeface="Montserrat"/>
              </a:rPr>
              <a:t>Amount of Substitutes</a:t>
            </a:r>
            <a:endParaRPr sz="3000">
              <a:latin typeface="Montserrat"/>
              <a:ea typeface="Montserrat"/>
              <a:cs typeface="Montserrat"/>
              <a:sym typeface="Montserrat"/>
            </a:endParaRPr>
          </a:p>
        </p:txBody>
      </p:sp>
      <p:sp>
        <p:nvSpPr>
          <p:cNvPr id="300" name="Google Shape;300;p44"/>
          <p:cNvSpPr txBox="1">
            <a:spLocks noGrp="1"/>
          </p:cNvSpPr>
          <p:nvPr>
            <p:ph type="ctrTitle"/>
          </p:nvPr>
        </p:nvSpPr>
        <p:spPr>
          <a:xfrm>
            <a:off x="91125" y="642200"/>
            <a:ext cx="9052800" cy="428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700">
              <a:latin typeface="Montserrat"/>
              <a:ea typeface="Montserrat"/>
              <a:cs typeface="Montserrat"/>
              <a:sym typeface="Montserrat"/>
            </a:endParaRPr>
          </a:p>
          <a:p>
            <a:pPr marL="0" lvl="0" indent="0" algn="l" rtl="0">
              <a:spcBef>
                <a:spcPts val="0"/>
              </a:spcBef>
              <a:spcAft>
                <a:spcPts val="0"/>
              </a:spcAft>
              <a:buNone/>
            </a:pPr>
            <a:r>
              <a:rPr lang="en" sz="1700">
                <a:latin typeface="Montserrat"/>
                <a:ea typeface="Montserrat"/>
                <a:cs typeface="Montserrat"/>
                <a:sym typeface="Montserrat"/>
              </a:rPr>
              <a:t>However, if your other friend just enjoys going to concerts and does not particularly care who is performing, this friend’s demand for the Beyoncé tickets is </a:t>
            </a:r>
            <a:r>
              <a:rPr lang="en" sz="1700" b="1">
                <a:latin typeface="Montserrat"/>
                <a:ea typeface="Montserrat"/>
                <a:cs typeface="Montserrat"/>
                <a:sym typeface="Montserrat"/>
              </a:rPr>
              <a:t>elastic</a:t>
            </a:r>
            <a:r>
              <a:rPr lang="en" sz="1700">
                <a:latin typeface="Montserrat"/>
                <a:ea typeface="Montserrat"/>
                <a:cs typeface="Montserrat"/>
                <a:sym typeface="Montserrat"/>
              </a:rPr>
              <a:t>.  In this case, if the price of Beyoncé tickets increases, this friend will not buy tickets to the Beyoncé concert, but will buy tickets to see a different performer instead.  </a:t>
            </a:r>
            <a:endParaRPr sz="1700">
              <a:latin typeface="Montserrat"/>
              <a:ea typeface="Montserrat"/>
              <a:cs typeface="Montserrat"/>
              <a:sym typeface="Montserrat"/>
            </a:endParaRPr>
          </a:p>
          <a:p>
            <a:pPr marL="457200" lvl="0" indent="0" algn="l" rtl="0">
              <a:spcBef>
                <a:spcPts val="0"/>
              </a:spcBef>
              <a:spcAft>
                <a:spcPts val="0"/>
              </a:spcAft>
              <a:buNone/>
            </a:pPr>
            <a:endParaRPr sz="1700">
              <a:latin typeface="Montserrat"/>
              <a:ea typeface="Montserrat"/>
              <a:cs typeface="Montserrat"/>
              <a:sym typeface="Montserrat"/>
            </a:endParaRPr>
          </a:p>
          <a:p>
            <a:pPr marL="0" lvl="0" indent="0" algn="l" rtl="0">
              <a:spcBef>
                <a:spcPts val="0"/>
              </a:spcBef>
              <a:spcAft>
                <a:spcPts val="0"/>
              </a:spcAft>
              <a:buNone/>
            </a:pPr>
            <a:endParaRPr sz="1700">
              <a:latin typeface="Montserrat"/>
              <a:ea typeface="Montserrat"/>
              <a:cs typeface="Montserrat"/>
              <a:sym typeface="Montserrat"/>
            </a:endParaRPr>
          </a:p>
        </p:txBody>
      </p:sp>
      <p:sp>
        <p:nvSpPr>
          <p:cNvPr id="301" name="Google Shape;301;p44"/>
          <p:cNvSpPr txBox="1"/>
          <p:nvPr/>
        </p:nvSpPr>
        <p:spPr>
          <a:xfrm>
            <a:off x="1331525" y="2571750"/>
            <a:ext cx="2129400" cy="831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2100" i="1"/>
              <a:t>“Any live music will do”</a:t>
            </a:r>
            <a:endParaRPr sz="2100" i="1"/>
          </a:p>
        </p:txBody>
      </p:sp>
      <p:pic>
        <p:nvPicPr>
          <p:cNvPr id="302" name="Google Shape;302;p44"/>
          <p:cNvPicPr preferRelativeResize="0"/>
          <p:nvPr/>
        </p:nvPicPr>
        <p:blipFill>
          <a:blip r:embed="rId3">
            <a:alphaModFix/>
          </a:blip>
          <a:stretch>
            <a:fillRect/>
          </a:stretch>
        </p:blipFill>
        <p:spPr>
          <a:xfrm>
            <a:off x="3573050" y="2285946"/>
            <a:ext cx="5484025" cy="274860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45"/>
          <p:cNvPicPr preferRelativeResize="0"/>
          <p:nvPr/>
        </p:nvPicPr>
        <p:blipFill>
          <a:blip r:embed="rId3">
            <a:alphaModFix/>
          </a:blip>
          <a:stretch>
            <a:fillRect/>
          </a:stretch>
        </p:blipFill>
        <p:spPr>
          <a:xfrm>
            <a:off x="2974637" y="2091070"/>
            <a:ext cx="2922889" cy="2859530"/>
          </a:xfrm>
          <a:prstGeom prst="rect">
            <a:avLst/>
          </a:prstGeom>
          <a:noFill/>
          <a:ln>
            <a:noFill/>
          </a:ln>
        </p:spPr>
      </p:pic>
      <p:sp>
        <p:nvSpPr>
          <p:cNvPr id="308" name="Google Shape;308;p45"/>
          <p:cNvSpPr txBox="1">
            <a:spLocks noGrp="1"/>
          </p:cNvSpPr>
          <p:nvPr>
            <p:ph type="ctrTitle"/>
          </p:nvPr>
        </p:nvSpPr>
        <p:spPr>
          <a:xfrm>
            <a:off x="0" y="0"/>
            <a:ext cx="9144000" cy="79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latin typeface="Montserrat"/>
                <a:ea typeface="Montserrat"/>
                <a:cs typeface="Montserrat"/>
                <a:sym typeface="Montserrat"/>
              </a:rPr>
              <a:t>Portion of Income</a:t>
            </a:r>
            <a:endParaRPr sz="3000">
              <a:latin typeface="Montserrat"/>
              <a:ea typeface="Montserrat"/>
              <a:cs typeface="Montserrat"/>
              <a:sym typeface="Montserrat"/>
            </a:endParaRPr>
          </a:p>
        </p:txBody>
      </p:sp>
      <p:sp>
        <p:nvSpPr>
          <p:cNvPr id="309" name="Google Shape;309;p45"/>
          <p:cNvSpPr txBox="1">
            <a:spLocks noGrp="1"/>
          </p:cNvSpPr>
          <p:nvPr>
            <p:ph type="ctrTitle"/>
          </p:nvPr>
        </p:nvSpPr>
        <p:spPr>
          <a:xfrm>
            <a:off x="91125" y="642200"/>
            <a:ext cx="8642100" cy="173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700">
              <a:latin typeface="Montserrat"/>
              <a:ea typeface="Montserrat"/>
              <a:cs typeface="Montserrat"/>
              <a:sym typeface="Montserrat"/>
            </a:endParaRPr>
          </a:p>
          <a:p>
            <a:pPr marL="0" lvl="0" indent="0" algn="l" rtl="0">
              <a:spcBef>
                <a:spcPts val="0"/>
              </a:spcBef>
              <a:spcAft>
                <a:spcPts val="0"/>
              </a:spcAft>
              <a:buNone/>
            </a:pPr>
            <a:r>
              <a:rPr lang="en" sz="1700">
                <a:latin typeface="Montserrat"/>
                <a:ea typeface="Montserrat"/>
                <a:cs typeface="Montserrat"/>
                <a:sym typeface="Montserrat"/>
              </a:rPr>
              <a:t>If a product costs a small portion of income, like a $1 candy bar, its price could increase by a large percentage, like 50% so it now costs $1.50, but many people would still buy it.  $1.50 is still a small portion of people’s income (few care about an extra 50 cents), so the increase in price has a weak effect, making this </a:t>
            </a:r>
            <a:r>
              <a:rPr lang="en" sz="1700" b="1">
                <a:latin typeface="Montserrat"/>
                <a:ea typeface="Montserrat"/>
                <a:cs typeface="Montserrat"/>
                <a:sym typeface="Montserrat"/>
              </a:rPr>
              <a:t>inelastic</a:t>
            </a:r>
            <a:r>
              <a:rPr lang="en" sz="1700">
                <a:latin typeface="Montserrat"/>
                <a:ea typeface="Montserrat"/>
                <a:cs typeface="Montserrat"/>
                <a:sym typeface="Montserrat"/>
              </a:rPr>
              <a:t>.  </a:t>
            </a:r>
            <a:endParaRPr sz="1700">
              <a:latin typeface="Montserrat"/>
              <a:ea typeface="Montserrat"/>
              <a:cs typeface="Montserrat"/>
              <a:sym typeface="Montserrat"/>
            </a:endParaRPr>
          </a:p>
          <a:p>
            <a:pPr marL="0" lvl="0" indent="0" algn="l" rtl="0">
              <a:spcBef>
                <a:spcPts val="0"/>
              </a:spcBef>
              <a:spcAft>
                <a:spcPts val="0"/>
              </a:spcAft>
              <a:buNone/>
            </a:pPr>
            <a:r>
              <a:rPr lang="en" sz="1700">
                <a:latin typeface="Montserrat"/>
                <a:ea typeface="Montserrat"/>
                <a:cs typeface="Montserrat"/>
                <a:sym typeface="Montserrat"/>
              </a:rPr>
              <a:t> </a:t>
            </a:r>
            <a:endParaRPr sz="1700">
              <a:latin typeface="Montserrat"/>
              <a:ea typeface="Montserrat"/>
              <a:cs typeface="Montserrat"/>
              <a:sym typeface="Montserrat"/>
            </a:endParaRPr>
          </a:p>
        </p:txBody>
      </p:sp>
      <p:sp>
        <p:nvSpPr>
          <p:cNvPr id="310" name="Google Shape;310;p45"/>
          <p:cNvSpPr txBox="1"/>
          <p:nvPr/>
        </p:nvSpPr>
        <p:spPr>
          <a:xfrm>
            <a:off x="6022175" y="3879100"/>
            <a:ext cx="2475300" cy="615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t>Small portion of your income means it’s inelastic.</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6"/>
          <p:cNvSpPr txBox="1">
            <a:spLocks noGrp="1"/>
          </p:cNvSpPr>
          <p:nvPr>
            <p:ph type="ctrTitle"/>
          </p:nvPr>
        </p:nvSpPr>
        <p:spPr>
          <a:xfrm>
            <a:off x="0" y="0"/>
            <a:ext cx="9144000" cy="79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latin typeface="Montserrat"/>
                <a:ea typeface="Montserrat"/>
                <a:cs typeface="Montserrat"/>
                <a:sym typeface="Montserrat"/>
              </a:rPr>
              <a:t>Portion of Income</a:t>
            </a:r>
            <a:endParaRPr sz="3000">
              <a:latin typeface="Montserrat"/>
              <a:ea typeface="Montserrat"/>
              <a:cs typeface="Montserrat"/>
              <a:sym typeface="Montserrat"/>
            </a:endParaRPr>
          </a:p>
        </p:txBody>
      </p:sp>
      <p:sp>
        <p:nvSpPr>
          <p:cNvPr id="316" name="Google Shape;316;p46"/>
          <p:cNvSpPr txBox="1">
            <a:spLocks noGrp="1"/>
          </p:cNvSpPr>
          <p:nvPr>
            <p:ph type="ctrTitle"/>
          </p:nvPr>
        </p:nvSpPr>
        <p:spPr>
          <a:xfrm>
            <a:off x="91125" y="642200"/>
            <a:ext cx="8856300" cy="257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700">
              <a:latin typeface="Montserrat"/>
              <a:ea typeface="Montserrat"/>
              <a:cs typeface="Montserrat"/>
              <a:sym typeface="Montserrat"/>
            </a:endParaRPr>
          </a:p>
          <a:p>
            <a:pPr marL="0" lvl="0" indent="0" algn="l" rtl="0">
              <a:spcBef>
                <a:spcPts val="0"/>
              </a:spcBef>
              <a:spcAft>
                <a:spcPts val="0"/>
              </a:spcAft>
              <a:buNone/>
            </a:pPr>
            <a:endParaRPr sz="1700">
              <a:latin typeface="Montserrat"/>
              <a:ea typeface="Montserrat"/>
              <a:cs typeface="Montserrat"/>
              <a:sym typeface="Montserrat"/>
            </a:endParaRPr>
          </a:p>
          <a:p>
            <a:pPr marL="0" lvl="0" indent="0" algn="l" rtl="0">
              <a:spcBef>
                <a:spcPts val="0"/>
              </a:spcBef>
              <a:spcAft>
                <a:spcPts val="0"/>
              </a:spcAft>
              <a:buNone/>
            </a:pPr>
            <a:r>
              <a:rPr lang="en" sz="1700">
                <a:latin typeface="Montserrat"/>
                <a:ea typeface="Montserrat"/>
                <a:cs typeface="Montserrat"/>
                <a:sym typeface="Montserrat"/>
              </a:rPr>
              <a:t>However, if a product that costs a large portion of income like a new car increases in price by 50%, such as from $36,000 to $54,000, most people would not buy that car anymore (most care about an extra $18,000).  The price increase is a large portion of income so people are more sensitive to it. The stronger effect makes it </a:t>
            </a:r>
            <a:r>
              <a:rPr lang="en" sz="1700" b="1">
                <a:latin typeface="Montserrat"/>
                <a:ea typeface="Montserrat"/>
                <a:cs typeface="Montserrat"/>
                <a:sym typeface="Montserrat"/>
              </a:rPr>
              <a:t>elastic</a:t>
            </a:r>
            <a:r>
              <a:rPr lang="en" sz="1700">
                <a:latin typeface="Montserrat"/>
                <a:ea typeface="Montserrat"/>
                <a:cs typeface="Montserrat"/>
                <a:sym typeface="Montserrat"/>
              </a:rPr>
              <a:t>.  </a:t>
            </a:r>
            <a:endParaRPr sz="1700">
              <a:latin typeface="Montserrat"/>
              <a:ea typeface="Montserrat"/>
              <a:cs typeface="Montserrat"/>
              <a:sym typeface="Montserrat"/>
            </a:endParaRPr>
          </a:p>
        </p:txBody>
      </p:sp>
      <p:pic>
        <p:nvPicPr>
          <p:cNvPr id="317" name="Google Shape;317;p46"/>
          <p:cNvPicPr preferRelativeResize="0"/>
          <p:nvPr/>
        </p:nvPicPr>
        <p:blipFill>
          <a:blip r:embed="rId3">
            <a:alphaModFix/>
          </a:blip>
          <a:stretch>
            <a:fillRect/>
          </a:stretch>
        </p:blipFill>
        <p:spPr>
          <a:xfrm>
            <a:off x="1999913" y="2396725"/>
            <a:ext cx="5038725" cy="1937749"/>
          </a:xfrm>
          <a:prstGeom prst="rect">
            <a:avLst/>
          </a:prstGeom>
          <a:noFill/>
          <a:ln>
            <a:noFill/>
          </a:ln>
        </p:spPr>
      </p:pic>
      <p:sp>
        <p:nvSpPr>
          <p:cNvPr id="318" name="Google Shape;318;p46"/>
          <p:cNvSpPr txBox="1"/>
          <p:nvPr/>
        </p:nvSpPr>
        <p:spPr>
          <a:xfrm>
            <a:off x="6182900" y="4286300"/>
            <a:ext cx="2475300" cy="615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t>Large portion of your income means it’s elastic.</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2"/>
          <p:cNvSpPr txBox="1">
            <a:spLocks noGrp="1"/>
          </p:cNvSpPr>
          <p:nvPr>
            <p:ph type="ctrTitle"/>
          </p:nvPr>
        </p:nvSpPr>
        <p:spPr>
          <a:xfrm>
            <a:off x="0" y="0"/>
            <a:ext cx="9144000" cy="79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dirty="0">
                <a:latin typeface="+mn-lt"/>
                <a:ea typeface="Montserrat"/>
                <a:cs typeface="Montserrat"/>
                <a:sym typeface="Montserrat"/>
              </a:rPr>
              <a:t>What we’re going to learn</a:t>
            </a:r>
            <a:endParaRPr sz="2700" dirty="0">
              <a:latin typeface="+mn-lt"/>
              <a:ea typeface="Montserrat"/>
              <a:cs typeface="Montserrat"/>
              <a:sym typeface="Montserrat"/>
            </a:endParaRPr>
          </a:p>
        </p:txBody>
      </p:sp>
      <p:sp>
        <p:nvSpPr>
          <p:cNvPr id="114" name="Google Shape;114;p22"/>
          <p:cNvSpPr txBox="1">
            <a:spLocks noGrp="1"/>
          </p:cNvSpPr>
          <p:nvPr>
            <p:ph type="ctrTitle"/>
          </p:nvPr>
        </p:nvSpPr>
        <p:spPr>
          <a:xfrm>
            <a:off x="185736" y="1028701"/>
            <a:ext cx="7235789" cy="3961513"/>
          </a:xfrm>
          <a:prstGeom prst="rect">
            <a:avLst/>
          </a:prstGeom>
        </p:spPr>
        <p:txBody>
          <a:bodyPr spcFirstLastPara="1" wrap="square" lIns="91425" tIns="91425" rIns="91425" bIns="91425" anchor="t" anchorCtr="0">
            <a:noAutofit/>
          </a:bodyPr>
          <a:lstStyle/>
          <a:p>
            <a:pPr lvl="0" algn="l"/>
            <a:r>
              <a:rPr lang="en-US" sz="1950" dirty="0"/>
              <a:t>We will learn…</a:t>
            </a:r>
            <a:br>
              <a:rPr lang="en-US" sz="1950" dirty="0"/>
            </a:br>
            <a:br>
              <a:rPr lang="en-US" sz="1950" dirty="0"/>
            </a:br>
            <a:r>
              <a:rPr lang="en-US" sz="1950" dirty="0"/>
              <a:t>- what price elasticity of demand means. </a:t>
            </a:r>
            <a:br>
              <a:rPr lang="en-US" sz="1950" dirty="0"/>
            </a:br>
            <a:r>
              <a:rPr lang="en-US" sz="1950" dirty="0"/>
              <a:t>- how to describe and graph price elasticities of demand.</a:t>
            </a:r>
            <a:br>
              <a:rPr lang="en-US" sz="1950" dirty="0"/>
            </a:br>
            <a:r>
              <a:rPr lang="en-US" sz="1950" dirty="0"/>
              <a:t>- how to determine elasticities by using the Total Revenue Test.</a:t>
            </a:r>
            <a:br>
              <a:rPr lang="en-US" sz="1950" dirty="0"/>
            </a:br>
            <a:r>
              <a:rPr lang="en-US" sz="1950" dirty="0"/>
              <a:t>- determinants of price elasticity of demand.</a:t>
            </a:r>
            <a:br>
              <a:rPr lang="en-US" sz="1950" dirty="0"/>
            </a:br>
            <a:r>
              <a:rPr lang="en-US" sz="1950" dirty="0"/>
              <a:t>- what price elasticity of supply means. </a:t>
            </a:r>
            <a:br>
              <a:rPr lang="en-US" sz="1950" dirty="0"/>
            </a:br>
            <a:r>
              <a:rPr lang="en-US" sz="1950" dirty="0"/>
              <a:t>- how to use Income Elasticity to determine whether goods are normal or inferior.  </a:t>
            </a:r>
            <a:br>
              <a:rPr lang="en-US" sz="1950" dirty="0"/>
            </a:br>
            <a:r>
              <a:rPr lang="en-US" sz="1950" dirty="0"/>
              <a:t>- how to use Cross-Price Elasticity to determine whether goods are substitutes or complements.</a:t>
            </a:r>
            <a:br>
              <a:rPr lang="en-US" sz="1950" dirty="0"/>
            </a:br>
            <a:r>
              <a:rPr lang="en-US" sz="1950" dirty="0"/>
              <a:t>- how elasticity relates to tax revenue.</a:t>
            </a:r>
            <a:br>
              <a:rPr lang="en-US" sz="1950" dirty="0"/>
            </a:br>
            <a:br>
              <a:rPr lang="en-US" sz="1200" dirty="0"/>
            </a:br>
            <a:endParaRPr sz="1200" dirty="0">
              <a:latin typeface="+mn-lt"/>
              <a:ea typeface="Montserrat"/>
              <a:cs typeface="Montserrat"/>
              <a:sym typeface="Montserrat"/>
            </a:endParaRPr>
          </a:p>
        </p:txBody>
      </p:sp>
      <p:pic>
        <p:nvPicPr>
          <p:cNvPr id="115" name="Google Shape;115;p22"/>
          <p:cNvPicPr preferRelativeResize="0"/>
          <p:nvPr/>
        </p:nvPicPr>
        <p:blipFill>
          <a:blip r:embed="rId3">
            <a:alphaModFix/>
          </a:blip>
          <a:stretch>
            <a:fillRect/>
          </a:stretch>
        </p:blipFill>
        <p:spPr>
          <a:xfrm>
            <a:off x="7328286" y="2776189"/>
            <a:ext cx="1707950" cy="22140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7"/>
          <p:cNvSpPr txBox="1">
            <a:spLocks noGrp="1"/>
          </p:cNvSpPr>
          <p:nvPr>
            <p:ph type="ctrTitle"/>
          </p:nvPr>
        </p:nvSpPr>
        <p:spPr>
          <a:xfrm>
            <a:off x="0" y="0"/>
            <a:ext cx="9144000" cy="79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latin typeface="Montserrat"/>
                <a:ea typeface="Montserrat"/>
                <a:cs typeface="Montserrat"/>
                <a:sym typeface="Montserrat"/>
              </a:rPr>
              <a:t>Urgency of Purchase</a:t>
            </a:r>
            <a:endParaRPr sz="3000">
              <a:latin typeface="Montserrat"/>
              <a:ea typeface="Montserrat"/>
              <a:cs typeface="Montserrat"/>
              <a:sym typeface="Montserrat"/>
            </a:endParaRPr>
          </a:p>
        </p:txBody>
      </p:sp>
      <p:sp>
        <p:nvSpPr>
          <p:cNvPr id="324" name="Google Shape;324;p47"/>
          <p:cNvSpPr txBox="1">
            <a:spLocks noGrp="1"/>
          </p:cNvSpPr>
          <p:nvPr>
            <p:ph type="ctrTitle"/>
          </p:nvPr>
        </p:nvSpPr>
        <p:spPr>
          <a:xfrm>
            <a:off x="58975" y="610050"/>
            <a:ext cx="8631300" cy="176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700">
              <a:latin typeface="Montserrat"/>
              <a:ea typeface="Montserrat"/>
              <a:cs typeface="Montserrat"/>
              <a:sym typeface="Montserrat"/>
            </a:endParaRPr>
          </a:p>
          <a:p>
            <a:pPr marL="0" lvl="0" indent="0" algn="l" rtl="0">
              <a:spcBef>
                <a:spcPts val="0"/>
              </a:spcBef>
              <a:spcAft>
                <a:spcPts val="0"/>
              </a:spcAft>
              <a:buNone/>
            </a:pPr>
            <a:r>
              <a:rPr lang="en" sz="1700">
                <a:latin typeface="Montserrat"/>
                <a:ea typeface="Montserrat"/>
                <a:cs typeface="Montserrat"/>
                <a:sym typeface="Montserrat"/>
              </a:rPr>
              <a:t>If the buyer has a lot of time to purchase a product, he can shop around and wait for a lower price.  In this case, if the price of the product increases, he will not purchase it because she can keeping shopping around and wait.  The price change has a strong effect, so the product has </a:t>
            </a:r>
            <a:r>
              <a:rPr lang="en" sz="1700" b="1">
                <a:latin typeface="Montserrat"/>
                <a:ea typeface="Montserrat"/>
                <a:cs typeface="Montserrat"/>
                <a:sym typeface="Montserrat"/>
              </a:rPr>
              <a:t>elastic</a:t>
            </a:r>
            <a:r>
              <a:rPr lang="en" sz="1700">
                <a:latin typeface="Montserrat"/>
                <a:ea typeface="Montserrat"/>
                <a:cs typeface="Montserrat"/>
                <a:sym typeface="Montserrat"/>
              </a:rPr>
              <a:t> demand.  </a:t>
            </a:r>
            <a:endParaRPr sz="1700">
              <a:latin typeface="Montserrat"/>
              <a:ea typeface="Montserrat"/>
              <a:cs typeface="Montserrat"/>
              <a:sym typeface="Montserrat"/>
            </a:endParaRPr>
          </a:p>
          <a:p>
            <a:pPr marL="0" lvl="0" indent="0" algn="l" rtl="0">
              <a:spcBef>
                <a:spcPts val="0"/>
              </a:spcBef>
              <a:spcAft>
                <a:spcPts val="0"/>
              </a:spcAft>
              <a:buNone/>
            </a:pPr>
            <a:endParaRPr sz="1700">
              <a:latin typeface="Montserrat"/>
              <a:ea typeface="Montserrat"/>
              <a:cs typeface="Montserrat"/>
              <a:sym typeface="Montserrat"/>
            </a:endParaRPr>
          </a:p>
          <a:p>
            <a:pPr marL="0" lvl="0" indent="0" algn="l" rtl="0">
              <a:spcBef>
                <a:spcPts val="0"/>
              </a:spcBef>
              <a:spcAft>
                <a:spcPts val="0"/>
              </a:spcAft>
              <a:buNone/>
            </a:pPr>
            <a:r>
              <a:rPr lang="en" sz="1700">
                <a:latin typeface="Montserrat"/>
                <a:ea typeface="Montserrat"/>
                <a:cs typeface="Montserrat"/>
                <a:sym typeface="Montserrat"/>
              </a:rPr>
              <a:t>.</a:t>
            </a:r>
            <a:endParaRPr sz="1700">
              <a:latin typeface="Montserrat"/>
              <a:ea typeface="Montserrat"/>
              <a:cs typeface="Montserrat"/>
              <a:sym typeface="Montserrat"/>
            </a:endParaRPr>
          </a:p>
        </p:txBody>
      </p:sp>
      <p:pic>
        <p:nvPicPr>
          <p:cNvPr id="325" name="Google Shape;325;p47"/>
          <p:cNvPicPr preferRelativeResize="0"/>
          <p:nvPr/>
        </p:nvPicPr>
        <p:blipFill>
          <a:blip r:embed="rId3">
            <a:alphaModFix/>
          </a:blip>
          <a:stretch>
            <a:fillRect/>
          </a:stretch>
        </p:blipFill>
        <p:spPr>
          <a:xfrm>
            <a:off x="2734725" y="2134775"/>
            <a:ext cx="3279800" cy="2459850"/>
          </a:xfrm>
          <a:prstGeom prst="rect">
            <a:avLst/>
          </a:prstGeom>
          <a:noFill/>
          <a:ln w="9525" cap="flat" cmpd="sng">
            <a:solidFill>
              <a:schemeClr val="dk2"/>
            </a:solidFill>
            <a:prstDash val="solid"/>
            <a:round/>
            <a:headEnd type="none" w="sm" len="sm"/>
            <a:tailEnd type="none" w="sm" len="sm"/>
          </a:ln>
        </p:spPr>
      </p:pic>
      <p:sp>
        <p:nvSpPr>
          <p:cNvPr id="326" name="Google Shape;326;p47"/>
          <p:cNvSpPr txBox="1"/>
          <p:nvPr/>
        </p:nvSpPr>
        <p:spPr>
          <a:xfrm>
            <a:off x="6332925" y="3056900"/>
            <a:ext cx="1832400" cy="615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t>More time to buy means it’s elastic.</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8"/>
          <p:cNvSpPr txBox="1">
            <a:spLocks noGrp="1"/>
          </p:cNvSpPr>
          <p:nvPr>
            <p:ph type="ctrTitle"/>
          </p:nvPr>
        </p:nvSpPr>
        <p:spPr>
          <a:xfrm>
            <a:off x="0" y="0"/>
            <a:ext cx="9144000" cy="79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latin typeface="Montserrat"/>
                <a:ea typeface="Montserrat"/>
                <a:cs typeface="Montserrat"/>
                <a:sym typeface="Montserrat"/>
              </a:rPr>
              <a:t>Urgency of Purchase</a:t>
            </a:r>
            <a:endParaRPr sz="3000">
              <a:latin typeface="Montserrat"/>
              <a:ea typeface="Montserrat"/>
              <a:cs typeface="Montserrat"/>
              <a:sym typeface="Montserrat"/>
            </a:endParaRPr>
          </a:p>
        </p:txBody>
      </p:sp>
      <p:sp>
        <p:nvSpPr>
          <p:cNvPr id="332" name="Google Shape;332;p48"/>
          <p:cNvSpPr txBox="1">
            <a:spLocks noGrp="1"/>
          </p:cNvSpPr>
          <p:nvPr>
            <p:ph type="ctrTitle"/>
          </p:nvPr>
        </p:nvSpPr>
        <p:spPr>
          <a:xfrm>
            <a:off x="91125" y="642200"/>
            <a:ext cx="5976300" cy="428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700">
              <a:latin typeface="Montserrat"/>
              <a:ea typeface="Montserrat"/>
              <a:cs typeface="Montserrat"/>
              <a:sym typeface="Montserrat"/>
            </a:endParaRPr>
          </a:p>
          <a:p>
            <a:pPr marL="0" lvl="0" indent="0" algn="l" rtl="0">
              <a:spcBef>
                <a:spcPts val="0"/>
              </a:spcBef>
              <a:spcAft>
                <a:spcPts val="0"/>
              </a:spcAft>
              <a:buNone/>
            </a:pPr>
            <a:r>
              <a:rPr lang="en" sz="1700">
                <a:latin typeface="Montserrat"/>
                <a:ea typeface="Montserrat"/>
                <a:cs typeface="Montserrat"/>
                <a:sym typeface="Montserrat"/>
              </a:rPr>
              <a:t>If, instead, the buyer has to have the product right away, there is no time to shop around or wait for a lower price.  </a:t>
            </a:r>
            <a:endParaRPr sz="1700">
              <a:latin typeface="Montserrat"/>
              <a:ea typeface="Montserrat"/>
              <a:cs typeface="Montserrat"/>
              <a:sym typeface="Montserrat"/>
            </a:endParaRPr>
          </a:p>
          <a:p>
            <a:pPr marL="0" lvl="0" indent="0" algn="l" rtl="0">
              <a:spcBef>
                <a:spcPts val="0"/>
              </a:spcBef>
              <a:spcAft>
                <a:spcPts val="0"/>
              </a:spcAft>
              <a:buNone/>
            </a:pPr>
            <a:endParaRPr sz="1700">
              <a:latin typeface="Montserrat"/>
              <a:ea typeface="Montserrat"/>
              <a:cs typeface="Montserrat"/>
              <a:sym typeface="Montserrat"/>
            </a:endParaRPr>
          </a:p>
          <a:p>
            <a:pPr marL="0" lvl="0" indent="0" algn="l" rtl="0">
              <a:spcBef>
                <a:spcPts val="0"/>
              </a:spcBef>
              <a:spcAft>
                <a:spcPts val="0"/>
              </a:spcAft>
              <a:buNone/>
            </a:pPr>
            <a:r>
              <a:rPr lang="en" sz="1700">
                <a:latin typeface="Montserrat"/>
                <a:ea typeface="Montserrat"/>
                <a:cs typeface="Montserrat"/>
                <a:sym typeface="Montserrat"/>
              </a:rPr>
              <a:t>In this case, if the price of the product increases, she will purchase it anyways because she can’t wait any longer.  This change of price has a weak effect, so the product has </a:t>
            </a:r>
            <a:r>
              <a:rPr lang="en" sz="1700" b="1">
                <a:latin typeface="Montserrat"/>
                <a:ea typeface="Montserrat"/>
                <a:cs typeface="Montserrat"/>
                <a:sym typeface="Montserrat"/>
              </a:rPr>
              <a:t>inelastic </a:t>
            </a:r>
            <a:r>
              <a:rPr lang="en" sz="1700">
                <a:latin typeface="Montserrat"/>
                <a:ea typeface="Montserrat"/>
                <a:cs typeface="Montserrat"/>
                <a:sym typeface="Montserrat"/>
              </a:rPr>
              <a:t>demand.</a:t>
            </a:r>
            <a:endParaRPr sz="1700">
              <a:latin typeface="Montserrat"/>
              <a:ea typeface="Montserrat"/>
              <a:cs typeface="Montserrat"/>
              <a:sym typeface="Montserrat"/>
            </a:endParaRPr>
          </a:p>
        </p:txBody>
      </p:sp>
      <p:pic>
        <p:nvPicPr>
          <p:cNvPr id="333" name="Google Shape;333;p48"/>
          <p:cNvPicPr preferRelativeResize="0"/>
          <p:nvPr/>
        </p:nvPicPr>
        <p:blipFill>
          <a:blip r:embed="rId3">
            <a:alphaModFix/>
          </a:blip>
          <a:stretch>
            <a:fillRect/>
          </a:stretch>
        </p:blipFill>
        <p:spPr>
          <a:xfrm>
            <a:off x="6003125" y="1312576"/>
            <a:ext cx="2944426" cy="2944426"/>
          </a:xfrm>
          <a:prstGeom prst="rect">
            <a:avLst/>
          </a:prstGeom>
          <a:noFill/>
          <a:ln w="9525" cap="flat" cmpd="sng">
            <a:solidFill>
              <a:schemeClr val="dk2"/>
            </a:solidFill>
            <a:prstDash val="solid"/>
            <a:round/>
            <a:headEnd type="none" w="sm" len="sm"/>
            <a:tailEnd type="none" w="sm" len="sm"/>
          </a:ln>
        </p:spPr>
      </p:pic>
      <p:sp>
        <p:nvSpPr>
          <p:cNvPr id="334" name="Google Shape;334;p48"/>
          <p:cNvSpPr txBox="1"/>
          <p:nvPr/>
        </p:nvSpPr>
        <p:spPr>
          <a:xfrm>
            <a:off x="3655800" y="3641400"/>
            <a:ext cx="1832400" cy="615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t>Less time to buy means it’s inelastic.</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49"/>
          <p:cNvPicPr preferRelativeResize="0"/>
          <p:nvPr/>
        </p:nvPicPr>
        <p:blipFill>
          <a:blip r:embed="rId3">
            <a:alphaModFix/>
          </a:blip>
          <a:stretch>
            <a:fillRect/>
          </a:stretch>
        </p:blipFill>
        <p:spPr>
          <a:xfrm>
            <a:off x="5868425" y="1556513"/>
            <a:ext cx="3123175" cy="2456575"/>
          </a:xfrm>
          <a:prstGeom prst="rect">
            <a:avLst/>
          </a:prstGeom>
          <a:noFill/>
          <a:ln>
            <a:noFill/>
          </a:ln>
        </p:spPr>
      </p:pic>
      <p:sp>
        <p:nvSpPr>
          <p:cNvPr id="340" name="Google Shape;340;p49"/>
          <p:cNvSpPr txBox="1">
            <a:spLocks noGrp="1"/>
          </p:cNvSpPr>
          <p:nvPr>
            <p:ph type="ctrTitle"/>
          </p:nvPr>
        </p:nvSpPr>
        <p:spPr>
          <a:xfrm>
            <a:off x="0" y="0"/>
            <a:ext cx="9144000" cy="79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latin typeface="Montserrat"/>
                <a:ea typeface="Montserrat"/>
                <a:cs typeface="Montserrat"/>
                <a:sym typeface="Montserrat"/>
              </a:rPr>
              <a:t>Urgency of Purchase</a:t>
            </a:r>
            <a:endParaRPr sz="3000">
              <a:latin typeface="Montserrat"/>
              <a:ea typeface="Montserrat"/>
              <a:cs typeface="Montserrat"/>
              <a:sym typeface="Montserrat"/>
            </a:endParaRPr>
          </a:p>
        </p:txBody>
      </p:sp>
      <p:sp>
        <p:nvSpPr>
          <p:cNvPr id="341" name="Google Shape;341;p49"/>
          <p:cNvSpPr txBox="1">
            <a:spLocks noGrp="1"/>
          </p:cNvSpPr>
          <p:nvPr>
            <p:ph type="ctrTitle"/>
          </p:nvPr>
        </p:nvSpPr>
        <p:spPr>
          <a:xfrm>
            <a:off x="91125" y="642200"/>
            <a:ext cx="5976300" cy="428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latin typeface="Montserrat"/>
                <a:ea typeface="Montserrat"/>
                <a:cs typeface="Montserrat"/>
                <a:sym typeface="Montserrat"/>
              </a:rPr>
              <a:t>For example, let’s say you need a tri-fold board for your entry in the Science Fair.  If you go to the store 2 months before the Science Fair and you see the store is selling them for $30, you probably wouldn’t buy it.  That is expensive for tri-fold boards and you have a lot of time to shop around and wait for a lower price.  You have a strong response to the price.</a:t>
            </a:r>
            <a:endParaRPr sz="1700">
              <a:latin typeface="Montserrat"/>
              <a:ea typeface="Montserrat"/>
              <a:cs typeface="Montserrat"/>
              <a:sym typeface="Montserrat"/>
            </a:endParaRPr>
          </a:p>
          <a:p>
            <a:pPr marL="0" lvl="0" indent="0" algn="l" rtl="0">
              <a:spcBef>
                <a:spcPts val="0"/>
              </a:spcBef>
              <a:spcAft>
                <a:spcPts val="0"/>
              </a:spcAft>
              <a:buNone/>
            </a:pPr>
            <a:endParaRPr sz="1700">
              <a:latin typeface="Montserrat"/>
              <a:ea typeface="Montserrat"/>
              <a:cs typeface="Montserrat"/>
              <a:sym typeface="Montserrat"/>
            </a:endParaRPr>
          </a:p>
          <a:p>
            <a:pPr marL="0" lvl="0" indent="0" algn="l" rtl="0">
              <a:spcBef>
                <a:spcPts val="0"/>
              </a:spcBef>
              <a:spcAft>
                <a:spcPts val="0"/>
              </a:spcAft>
              <a:buNone/>
            </a:pPr>
            <a:r>
              <a:rPr lang="en" sz="1700">
                <a:latin typeface="Montserrat"/>
                <a:ea typeface="Montserrat"/>
                <a:cs typeface="Montserrat"/>
                <a:sym typeface="Montserrat"/>
              </a:rPr>
              <a:t>However, if you didn’t go to the store until the night before the Science Fair and the store is selling them for $30, you would probably buy it anyways even though you know you’re getting ripped off.  You can’t wait and shop around so you pay the money. You have a weak response to the price.</a:t>
            </a:r>
            <a:endParaRPr sz="1700">
              <a:latin typeface="Montserrat"/>
              <a:ea typeface="Montserrat"/>
              <a:cs typeface="Montserrat"/>
              <a:sym typeface="Montserra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1980E-947C-13B6-97FC-6A62F4242DEA}"/>
              </a:ext>
            </a:extLst>
          </p:cNvPr>
          <p:cNvSpPr>
            <a:spLocks noGrp="1"/>
          </p:cNvSpPr>
          <p:nvPr>
            <p:ph type="title"/>
          </p:nvPr>
        </p:nvSpPr>
        <p:spPr>
          <a:xfrm>
            <a:off x="311700" y="428376"/>
            <a:ext cx="8520600" cy="841800"/>
          </a:xfrm>
        </p:spPr>
        <p:txBody>
          <a:bodyPr>
            <a:normAutofit fontScale="90000"/>
          </a:bodyPr>
          <a:lstStyle/>
          <a:p>
            <a:r>
              <a:rPr lang="en-US" dirty="0"/>
              <a:t>AP Microeconomics</a:t>
            </a:r>
            <a:br>
              <a:rPr lang="en-US" dirty="0"/>
            </a:br>
            <a:r>
              <a:rPr lang="en-US" dirty="0"/>
              <a:t>Student Resource Manual, 4</a:t>
            </a:r>
            <a:r>
              <a:rPr lang="en-US" baseline="30000" dirty="0"/>
              <a:t>th</a:t>
            </a:r>
            <a:r>
              <a:rPr lang="en-US" dirty="0"/>
              <a:t> ed</a:t>
            </a:r>
            <a:br>
              <a:rPr lang="en-US" dirty="0"/>
            </a:br>
            <a:endParaRPr lang="en-US" dirty="0"/>
          </a:p>
        </p:txBody>
      </p:sp>
      <p:pic>
        <p:nvPicPr>
          <p:cNvPr id="3074" name="Picture 2">
            <a:hlinkClick r:id="rId2"/>
            <a:extLst>
              <a:ext uri="{FF2B5EF4-FFF2-40B4-BE49-F238E27FC236}">
                <a16:creationId xmlns:a16="http://schemas.microsoft.com/office/drawing/2014/main" id="{C60631F2-3C1C-44D0-BFA4-B933D1708C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700" y="1704531"/>
            <a:ext cx="2718612" cy="27186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D2E2F76-5603-0A90-DE97-B2B2F0DF0505}"/>
              </a:ext>
            </a:extLst>
          </p:cNvPr>
          <p:cNvSpPr txBox="1"/>
          <p:nvPr/>
        </p:nvSpPr>
        <p:spPr>
          <a:xfrm>
            <a:off x="4472763" y="1704531"/>
            <a:ext cx="3969487" cy="523220"/>
          </a:xfrm>
          <a:prstGeom prst="rect">
            <a:avLst/>
          </a:prstGeom>
          <a:noFill/>
        </p:spPr>
        <p:txBody>
          <a:bodyPr wrap="square" rtlCol="0">
            <a:spAutoFit/>
          </a:bodyPr>
          <a:lstStyle/>
          <a:p>
            <a:r>
              <a:rPr lang="en-US" dirty="0"/>
              <a:t>Activity 2-4</a:t>
            </a:r>
          </a:p>
          <a:p>
            <a:r>
              <a:rPr lang="en-US" dirty="0"/>
              <a:t>The Determinants of Price Elasticity of Demand</a:t>
            </a:r>
          </a:p>
        </p:txBody>
      </p:sp>
    </p:spTree>
    <p:extLst>
      <p:ext uri="{BB962C8B-B14F-4D97-AF65-F5344CB8AC3E}">
        <p14:creationId xmlns:p14="http://schemas.microsoft.com/office/powerpoint/2010/main" val="41217028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ny Questions? | ATD">
            <a:extLst>
              <a:ext uri="{FF2B5EF4-FFF2-40B4-BE49-F238E27FC236}">
                <a16:creationId xmlns:a16="http://schemas.microsoft.com/office/drawing/2014/main" id="{2252C431-C646-70CF-5279-30050768E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2445" y="282195"/>
            <a:ext cx="4579109" cy="4579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5211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B4B5E-96E2-0A27-63E2-840AFA9461B5}"/>
              </a:ext>
            </a:extLst>
          </p:cNvPr>
          <p:cNvSpPr>
            <a:spLocks noGrp="1"/>
          </p:cNvSpPr>
          <p:nvPr>
            <p:ph type="title"/>
          </p:nvPr>
        </p:nvSpPr>
        <p:spPr/>
        <p:txBody>
          <a:bodyPr>
            <a:normAutofit fontScale="90000"/>
          </a:bodyPr>
          <a:lstStyle/>
          <a:p>
            <a:r>
              <a:rPr lang="en-US" sz="4400" dirty="0"/>
              <a:t>Price Elasticity of Supply </a:t>
            </a:r>
            <a:br>
              <a:rPr lang="en-US" dirty="0"/>
            </a:br>
            <a:br>
              <a:rPr lang="en-US" dirty="0"/>
            </a:br>
            <a:r>
              <a:rPr lang="en-US" sz="2700" dirty="0"/>
              <a:t>College Board Topic 2.4</a:t>
            </a:r>
          </a:p>
        </p:txBody>
      </p:sp>
    </p:spTree>
    <p:extLst>
      <p:ext uri="{BB962C8B-B14F-4D97-AF65-F5344CB8AC3E}">
        <p14:creationId xmlns:p14="http://schemas.microsoft.com/office/powerpoint/2010/main" val="39210441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33350-98F2-5C2E-C579-FE946961B74A}"/>
              </a:ext>
            </a:extLst>
          </p:cNvPr>
          <p:cNvSpPr>
            <a:spLocks noGrp="1"/>
          </p:cNvSpPr>
          <p:nvPr>
            <p:ph type="title"/>
          </p:nvPr>
        </p:nvSpPr>
        <p:spPr>
          <a:xfrm>
            <a:off x="311700" y="371392"/>
            <a:ext cx="8520600" cy="841800"/>
          </a:xfrm>
        </p:spPr>
        <p:txBody>
          <a:bodyPr>
            <a:normAutofit/>
          </a:bodyPr>
          <a:lstStyle/>
          <a:p>
            <a:r>
              <a:rPr lang="en-US" dirty="0"/>
              <a:t>Price elasticity of supply</a:t>
            </a:r>
          </a:p>
        </p:txBody>
      </p:sp>
      <p:sp>
        <p:nvSpPr>
          <p:cNvPr id="3" name="TextBox 2">
            <a:extLst>
              <a:ext uri="{FF2B5EF4-FFF2-40B4-BE49-F238E27FC236}">
                <a16:creationId xmlns:a16="http://schemas.microsoft.com/office/drawing/2014/main" id="{1EB41FED-69DD-F492-01BC-C8F1901FDA0C}"/>
              </a:ext>
            </a:extLst>
          </p:cNvPr>
          <p:cNvSpPr txBox="1"/>
          <p:nvPr/>
        </p:nvSpPr>
        <p:spPr>
          <a:xfrm>
            <a:off x="2381693" y="1235813"/>
            <a:ext cx="4380614" cy="954107"/>
          </a:xfrm>
          <a:prstGeom prst="rect">
            <a:avLst/>
          </a:prstGeom>
          <a:noFill/>
        </p:spPr>
        <p:txBody>
          <a:bodyPr wrap="square" rtlCol="0">
            <a:spAutoFit/>
          </a:bodyPr>
          <a:lstStyle/>
          <a:p>
            <a:pPr algn="ctr"/>
            <a:r>
              <a:rPr lang="en-US" dirty="0"/>
              <a:t>Measures the responsiveness of the quantity of a good supplied to changes in the price of that good.  </a:t>
            </a:r>
          </a:p>
          <a:p>
            <a:pPr algn="ctr"/>
            <a:endParaRPr lang="en-US" dirty="0"/>
          </a:p>
          <a:p>
            <a:pPr algn="ctr"/>
            <a:r>
              <a:rPr lang="en-US" dirty="0"/>
              <a:t>Compares the % change in Qs to the % change in P</a:t>
            </a:r>
          </a:p>
        </p:txBody>
      </p:sp>
      <p:pic>
        <p:nvPicPr>
          <p:cNvPr id="4" name="Picture 3">
            <a:hlinkClick r:id="rId2"/>
            <a:extLst>
              <a:ext uri="{FF2B5EF4-FFF2-40B4-BE49-F238E27FC236}">
                <a16:creationId xmlns:a16="http://schemas.microsoft.com/office/drawing/2014/main" id="{29A48082-2E6C-1D19-3A48-5E26D41AAE98}"/>
              </a:ext>
            </a:extLst>
          </p:cNvPr>
          <p:cNvPicPr>
            <a:picLocks noChangeAspect="1"/>
          </p:cNvPicPr>
          <p:nvPr/>
        </p:nvPicPr>
        <p:blipFill>
          <a:blip r:embed="rId3"/>
          <a:stretch>
            <a:fillRect/>
          </a:stretch>
        </p:blipFill>
        <p:spPr>
          <a:xfrm>
            <a:off x="2432493" y="2212541"/>
            <a:ext cx="4380614" cy="1976925"/>
          </a:xfrm>
          <a:prstGeom prst="rect">
            <a:avLst/>
          </a:prstGeom>
        </p:spPr>
      </p:pic>
      <p:sp>
        <p:nvSpPr>
          <p:cNvPr id="5" name="TextBox 4">
            <a:extLst>
              <a:ext uri="{FF2B5EF4-FFF2-40B4-BE49-F238E27FC236}">
                <a16:creationId xmlns:a16="http://schemas.microsoft.com/office/drawing/2014/main" id="{04CD3704-1AB5-3CAF-3F49-CF2650B09391}"/>
              </a:ext>
            </a:extLst>
          </p:cNvPr>
          <p:cNvSpPr txBox="1"/>
          <p:nvPr/>
        </p:nvSpPr>
        <p:spPr>
          <a:xfrm>
            <a:off x="461705" y="4312503"/>
            <a:ext cx="8220589" cy="830997"/>
          </a:xfrm>
          <a:prstGeom prst="rect">
            <a:avLst/>
          </a:prstGeom>
          <a:noFill/>
        </p:spPr>
        <p:txBody>
          <a:bodyPr wrap="square" rtlCol="0">
            <a:spAutoFit/>
          </a:bodyPr>
          <a:lstStyle/>
          <a:p>
            <a:pPr algn="ctr"/>
            <a:r>
              <a:rPr lang="en-US" sz="1600" dirty="0"/>
              <a:t>[(</a:t>
            </a:r>
            <a:r>
              <a:rPr lang="en-US" sz="1600" dirty="0" err="1"/>
              <a:t>Qf</a:t>
            </a:r>
            <a:r>
              <a:rPr lang="en-US" sz="1600" dirty="0"/>
              <a:t> – Qi) / Qi] / [(</a:t>
            </a:r>
            <a:r>
              <a:rPr lang="en-US" sz="1600" dirty="0" err="1"/>
              <a:t>Pf</a:t>
            </a:r>
            <a:r>
              <a:rPr lang="en-US" sz="1600" dirty="0"/>
              <a:t> – Pi) / Pi]</a:t>
            </a:r>
          </a:p>
          <a:p>
            <a:pPr algn="ctr"/>
            <a:endParaRPr lang="en-US" sz="1600" dirty="0"/>
          </a:p>
          <a:p>
            <a:pPr algn="ctr"/>
            <a:r>
              <a:rPr lang="en-US" sz="1600" dirty="0" err="1"/>
              <a:t>Qf</a:t>
            </a:r>
            <a:r>
              <a:rPr lang="en-US" sz="1600" dirty="0"/>
              <a:t> = final quantity supplied, Qi = initial quantity supplied, </a:t>
            </a:r>
            <a:r>
              <a:rPr lang="en-US" sz="1600" dirty="0" err="1"/>
              <a:t>Pf</a:t>
            </a:r>
            <a:r>
              <a:rPr lang="en-US" sz="1600" dirty="0"/>
              <a:t> = final price, Pi = initial price</a:t>
            </a:r>
          </a:p>
        </p:txBody>
      </p:sp>
    </p:spTree>
    <p:extLst>
      <p:ext uri="{BB962C8B-B14F-4D97-AF65-F5344CB8AC3E}">
        <p14:creationId xmlns:p14="http://schemas.microsoft.com/office/powerpoint/2010/main" val="3475159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4CC98-61BA-6A67-2318-635467CEFCB9}"/>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F01796D7-0754-332B-EEF9-E0F9E8D7CED3}"/>
              </a:ext>
            </a:extLst>
          </p:cNvPr>
          <p:cNvPicPr>
            <a:picLocks noChangeAspect="1"/>
          </p:cNvPicPr>
          <p:nvPr/>
        </p:nvPicPr>
        <p:blipFill>
          <a:blip r:embed="rId2"/>
          <a:stretch>
            <a:fillRect/>
          </a:stretch>
        </p:blipFill>
        <p:spPr>
          <a:xfrm>
            <a:off x="2076450" y="2269497"/>
            <a:ext cx="4991100" cy="1781175"/>
          </a:xfrm>
          <a:prstGeom prst="rect">
            <a:avLst/>
          </a:prstGeom>
        </p:spPr>
      </p:pic>
      <p:sp>
        <p:nvSpPr>
          <p:cNvPr id="5" name="Title 1">
            <a:extLst>
              <a:ext uri="{FF2B5EF4-FFF2-40B4-BE49-F238E27FC236}">
                <a16:creationId xmlns:a16="http://schemas.microsoft.com/office/drawing/2014/main" id="{EEC4A18E-0BCF-A94B-7FCD-7B5F320FF255}"/>
              </a:ext>
            </a:extLst>
          </p:cNvPr>
          <p:cNvSpPr txBox="1">
            <a:spLocks/>
          </p:cNvSpPr>
          <p:nvPr/>
        </p:nvSpPr>
        <p:spPr>
          <a:xfrm>
            <a:off x="311700" y="641026"/>
            <a:ext cx="8520600" cy="8418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en-US"/>
              <a:t>Price elasticity of supply</a:t>
            </a:r>
            <a:endParaRPr lang="en-US" dirty="0"/>
          </a:p>
        </p:txBody>
      </p:sp>
    </p:spTree>
    <p:extLst>
      <p:ext uri="{BB962C8B-B14F-4D97-AF65-F5344CB8AC3E}">
        <p14:creationId xmlns:p14="http://schemas.microsoft.com/office/powerpoint/2010/main" val="24657666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01D2B5B-FB94-CB93-0998-9C5D5027A8EB}"/>
              </a:ext>
            </a:extLst>
          </p:cNvPr>
          <p:cNvSpPr>
            <a:spLocks noGrp="1"/>
          </p:cNvSpPr>
          <p:nvPr>
            <p:ph type="title"/>
          </p:nvPr>
        </p:nvSpPr>
        <p:spPr>
          <a:xfrm>
            <a:off x="311150" y="747565"/>
            <a:ext cx="8521700" cy="841375"/>
          </a:xfrm>
        </p:spPr>
        <p:txBody>
          <a:bodyPr>
            <a:normAutofit/>
          </a:bodyPr>
          <a:lstStyle/>
          <a:p>
            <a:r>
              <a:rPr lang="en-US" dirty="0"/>
              <a:t>Price elasticity of supply</a:t>
            </a:r>
          </a:p>
        </p:txBody>
      </p:sp>
      <p:sp>
        <p:nvSpPr>
          <p:cNvPr id="4" name="TextBox 3">
            <a:extLst>
              <a:ext uri="{FF2B5EF4-FFF2-40B4-BE49-F238E27FC236}">
                <a16:creationId xmlns:a16="http://schemas.microsoft.com/office/drawing/2014/main" id="{B727B601-1B40-36F0-4642-3F1FA302F190}"/>
              </a:ext>
            </a:extLst>
          </p:cNvPr>
          <p:cNvSpPr txBox="1"/>
          <p:nvPr/>
        </p:nvSpPr>
        <p:spPr>
          <a:xfrm>
            <a:off x="1003005" y="2076893"/>
            <a:ext cx="7439246" cy="2062103"/>
          </a:xfrm>
          <a:prstGeom prst="rect">
            <a:avLst/>
          </a:prstGeom>
          <a:noFill/>
        </p:spPr>
        <p:txBody>
          <a:bodyPr wrap="square" rtlCol="0">
            <a:spAutoFit/>
          </a:bodyPr>
          <a:lstStyle/>
          <a:p>
            <a:pPr algn="ctr"/>
            <a:r>
              <a:rPr lang="en-US" sz="2000" dirty="0"/>
              <a:t>Determinants:</a:t>
            </a:r>
          </a:p>
          <a:p>
            <a:endParaRPr lang="en-US" dirty="0"/>
          </a:p>
          <a:p>
            <a:pPr marL="285750" indent="-285750">
              <a:buFont typeface="Arial" panose="020B0604020202020204" pitchFamily="34" charset="0"/>
              <a:buChar char="•"/>
            </a:pPr>
            <a:r>
              <a:rPr lang="en-US" sz="1600" dirty="0"/>
              <a:t>Availability of inputs (easy to shift inputs)</a:t>
            </a:r>
          </a:p>
          <a:p>
            <a:pPr marL="285750" indent="-285750">
              <a:buFont typeface="Arial" panose="020B0604020202020204" pitchFamily="34" charset="0"/>
              <a:buChar char="•"/>
            </a:pPr>
            <a:r>
              <a:rPr lang="en-US" sz="1600" dirty="0"/>
              <a:t>Substitutability of inputs (alternative inputs for those unavailable)</a:t>
            </a:r>
          </a:p>
          <a:p>
            <a:pPr marL="285750" indent="-285750">
              <a:buFont typeface="Arial" panose="020B0604020202020204" pitchFamily="34" charset="0"/>
              <a:buChar char="•"/>
            </a:pPr>
            <a:r>
              <a:rPr lang="en-US" sz="1600" dirty="0"/>
              <a:t>Time (producers are more responsive when they have more time)</a:t>
            </a:r>
          </a:p>
          <a:p>
            <a:pPr marL="285750" indent="-285750">
              <a:buFont typeface="Arial" panose="020B0604020202020204" pitchFamily="34" charset="0"/>
              <a:buChar char="•"/>
            </a:pPr>
            <a:r>
              <a:rPr lang="en-US" sz="1600" dirty="0"/>
              <a:t>Existing inventories (firms can respond without inputs or production)</a:t>
            </a:r>
          </a:p>
          <a:p>
            <a:pPr marL="285750" indent="-285750">
              <a:buFont typeface="Arial" panose="020B0604020202020204" pitchFamily="34" charset="0"/>
              <a:buChar char="•"/>
            </a:pPr>
            <a:r>
              <a:rPr lang="en-US" sz="1600" dirty="0"/>
              <a:t>Excess capacity (the ability for a firm to increase output with current facilities)</a:t>
            </a:r>
          </a:p>
          <a:p>
            <a:endParaRPr lang="en-US" dirty="0"/>
          </a:p>
        </p:txBody>
      </p:sp>
    </p:spTree>
    <p:extLst>
      <p:ext uri="{BB962C8B-B14F-4D97-AF65-F5344CB8AC3E}">
        <p14:creationId xmlns:p14="http://schemas.microsoft.com/office/powerpoint/2010/main" val="7492100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B4B5E-96E2-0A27-63E2-840AFA9461B5}"/>
              </a:ext>
            </a:extLst>
          </p:cNvPr>
          <p:cNvSpPr>
            <a:spLocks noGrp="1"/>
          </p:cNvSpPr>
          <p:nvPr>
            <p:ph type="title"/>
          </p:nvPr>
        </p:nvSpPr>
        <p:spPr>
          <a:xfrm>
            <a:off x="311700" y="1098698"/>
            <a:ext cx="8520600" cy="2410046"/>
          </a:xfrm>
        </p:spPr>
        <p:txBody>
          <a:bodyPr>
            <a:normAutofit fontScale="90000"/>
          </a:bodyPr>
          <a:lstStyle/>
          <a:p>
            <a:r>
              <a:rPr lang="en-US" sz="4400" dirty="0"/>
              <a:t>Other Elasticities</a:t>
            </a:r>
            <a:br>
              <a:rPr lang="en-US" sz="4400" dirty="0"/>
            </a:br>
            <a:r>
              <a:rPr lang="en-US" sz="4400" dirty="0"/>
              <a:t>Income Elasticity of Demand</a:t>
            </a:r>
            <a:br>
              <a:rPr lang="en-US" sz="4400" dirty="0"/>
            </a:br>
            <a:r>
              <a:rPr lang="en-US" sz="4400" dirty="0"/>
              <a:t>Cross-Price Elasticity of Demand</a:t>
            </a:r>
            <a:br>
              <a:rPr lang="en-US" dirty="0"/>
            </a:br>
            <a:br>
              <a:rPr lang="en-US" dirty="0"/>
            </a:br>
            <a:r>
              <a:rPr lang="en-US" sz="2700" dirty="0"/>
              <a:t>College Board Topic 2.5</a:t>
            </a:r>
          </a:p>
        </p:txBody>
      </p:sp>
    </p:spTree>
    <p:extLst>
      <p:ext uri="{BB962C8B-B14F-4D97-AF65-F5344CB8AC3E}">
        <p14:creationId xmlns:p14="http://schemas.microsoft.com/office/powerpoint/2010/main" val="2066795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B4B5E-96E2-0A27-63E2-840AFA9461B5}"/>
              </a:ext>
            </a:extLst>
          </p:cNvPr>
          <p:cNvSpPr>
            <a:spLocks noGrp="1"/>
          </p:cNvSpPr>
          <p:nvPr>
            <p:ph type="title"/>
          </p:nvPr>
        </p:nvSpPr>
        <p:spPr/>
        <p:txBody>
          <a:bodyPr>
            <a:normAutofit fontScale="90000"/>
          </a:bodyPr>
          <a:lstStyle/>
          <a:p>
            <a:r>
              <a:rPr lang="en-US" sz="4400" dirty="0"/>
              <a:t>Price Elasticity of Demand</a:t>
            </a:r>
            <a:br>
              <a:rPr lang="en-US" sz="4400" dirty="0"/>
            </a:br>
            <a:br>
              <a:rPr lang="en-US" dirty="0"/>
            </a:br>
            <a:r>
              <a:rPr lang="en-US" sz="2700" dirty="0"/>
              <a:t>College Board Topic 2.3</a:t>
            </a:r>
          </a:p>
        </p:txBody>
      </p:sp>
    </p:spTree>
    <p:extLst>
      <p:ext uri="{BB962C8B-B14F-4D97-AF65-F5344CB8AC3E}">
        <p14:creationId xmlns:p14="http://schemas.microsoft.com/office/powerpoint/2010/main" val="31605043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0A36A-F6CD-C2AC-9706-7EB53A808536}"/>
              </a:ext>
            </a:extLst>
          </p:cNvPr>
          <p:cNvSpPr>
            <a:spLocks noGrp="1"/>
          </p:cNvSpPr>
          <p:nvPr>
            <p:ph type="title"/>
          </p:nvPr>
        </p:nvSpPr>
        <p:spPr>
          <a:xfrm>
            <a:off x="311700" y="329138"/>
            <a:ext cx="8520600" cy="841800"/>
          </a:xfrm>
        </p:spPr>
        <p:txBody>
          <a:bodyPr/>
          <a:lstStyle/>
          <a:p>
            <a:r>
              <a:rPr lang="en-US" dirty="0"/>
              <a:t>Income Elasticity of Demand</a:t>
            </a:r>
          </a:p>
        </p:txBody>
      </p:sp>
      <p:sp>
        <p:nvSpPr>
          <p:cNvPr id="3" name="TextBox 2">
            <a:extLst>
              <a:ext uri="{FF2B5EF4-FFF2-40B4-BE49-F238E27FC236}">
                <a16:creationId xmlns:a16="http://schemas.microsoft.com/office/drawing/2014/main" id="{7CA8DDE7-6EF2-7756-B755-B55F61DA90A7}"/>
              </a:ext>
            </a:extLst>
          </p:cNvPr>
          <p:cNvSpPr txBox="1"/>
          <p:nvPr/>
        </p:nvSpPr>
        <p:spPr>
          <a:xfrm>
            <a:off x="1372435" y="1139299"/>
            <a:ext cx="6351181" cy="2739211"/>
          </a:xfrm>
          <a:prstGeom prst="rect">
            <a:avLst/>
          </a:prstGeom>
          <a:noFill/>
        </p:spPr>
        <p:txBody>
          <a:bodyPr wrap="square" rtlCol="0">
            <a:spAutoFit/>
          </a:bodyPr>
          <a:lstStyle/>
          <a:p>
            <a:r>
              <a:rPr lang="en-US" dirty="0"/>
              <a:t>When we learned about determinants of demand earlier, we learned that changes in income effect demand.  Income Elasticity tells us how responsive demand is with changes in income as well as the direction of that change.</a:t>
            </a:r>
          </a:p>
          <a:p>
            <a:endParaRPr lang="en-US" dirty="0"/>
          </a:p>
          <a:p>
            <a:r>
              <a:rPr lang="en-US" sz="1800" dirty="0"/>
              <a:t>Normal goods</a:t>
            </a:r>
          </a:p>
          <a:p>
            <a:endParaRPr lang="en-US" dirty="0"/>
          </a:p>
          <a:p>
            <a:endParaRPr lang="en-US" dirty="0"/>
          </a:p>
          <a:p>
            <a:endParaRPr lang="en-US" dirty="0"/>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2EAACE15-128A-3DD7-3AA4-AF8FDE9848A5}"/>
              </a:ext>
            </a:extLst>
          </p:cNvPr>
          <p:cNvPicPr>
            <a:picLocks noChangeAspect="1"/>
          </p:cNvPicPr>
          <p:nvPr/>
        </p:nvPicPr>
        <p:blipFill>
          <a:blip r:embed="rId2"/>
          <a:stretch>
            <a:fillRect/>
          </a:stretch>
        </p:blipFill>
        <p:spPr>
          <a:xfrm>
            <a:off x="4123181" y="2163731"/>
            <a:ext cx="4499588" cy="2952855"/>
          </a:xfrm>
          <a:prstGeom prst="rect">
            <a:avLst/>
          </a:prstGeom>
        </p:spPr>
      </p:pic>
      <p:pic>
        <p:nvPicPr>
          <p:cNvPr id="6" name="Picture 5">
            <a:extLst>
              <a:ext uri="{FF2B5EF4-FFF2-40B4-BE49-F238E27FC236}">
                <a16:creationId xmlns:a16="http://schemas.microsoft.com/office/drawing/2014/main" id="{15F18128-10FF-5EB5-BE6C-05681B80E1F1}"/>
              </a:ext>
            </a:extLst>
          </p:cNvPr>
          <p:cNvPicPr>
            <a:picLocks noChangeAspect="1"/>
          </p:cNvPicPr>
          <p:nvPr/>
        </p:nvPicPr>
        <p:blipFill>
          <a:blip r:embed="rId3"/>
          <a:stretch>
            <a:fillRect/>
          </a:stretch>
        </p:blipFill>
        <p:spPr>
          <a:xfrm>
            <a:off x="4162213" y="1981099"/>
            <a:ext cx="3085310" cy="3085310"/>
          </a:xfrm>
          <a:prstGeom prst="rect">
            <a:avLst/>
          </a:prstGeom>
        </p:spPr>
      </p:pic>
      <p:pic>
        <p:nvPicPr>
          <p:cNvPr id="7" name="Picture 6">
            <a:extLst>
              <a:ext uri="{FF2B5EF4-FFF2-40B4-BE49-F238E27FC236}">
                <a16:creationId xmlns:a16="http://schemas.microsoft.com/office/drawing/2014/main" id="{9D890EF1-CCFB-C60F-7B54-7B3ACB2CCB76}"/>
              </a:ext>
            </a:extLst>
          </p:cNvPr>
          <p:cNvPicPr>
            <a:picLocks noChangeAspect="1"/>
          </p:cNvPicPr>
          <p:nvPr/>
        </p:nvPicPr>
        <p:blipFill>
          <a:blip r:embed="rId4"/>
          <a:stretch>
            <a:fillRect/>
          </a:stretch>
        </p:blipFill>
        <p:spPr>
          <a:xfrm>
            <a:off x="3612577" y="2058190"/>
            <a:ext cx="4675375" cy="3085310"/>
          </a:xfrm>
          <a:prstGeom prst="rect">
            <a:avLst/>
          </a:prstGeom>
        </p:spPr>
      </p:pic>
      <p:pic>
        <p:nvPicPr>
          <p:cNvPr id="10" name="Picture 9">
            <a:extLst>
              <a:ext uri="{FF2B5EF4-FFF2-40B4-BE49-F238E27FC236}">
                <a16:creationId xmlns:a16="http://schemas.microsoft.com/office/drawing/2014/main" id="{2797FD48-BB07-27A7-FB50-FCCA61FC1433}"/>
              </a:ext>
            </a:extLst>
          </p:cNvPr>
          <p:cNvPicPr>
            <a:picLocks noChangeAspect="1"/>
          </p:cNvPicPr>
          <p:nvPr/>
        </p:nvPicPr>
        <p:blipFill>
          <a:blip r:embed="rId5"/>
          <a:stretch>
            <a:fillRect/>
          </a:stretch>
        </p:blipFill>
        <p:spPr>
          <a:xfrm>
            <a:off x="3261029" y="2193388"/>
            <a:ext cx="5361740" cy="2814913"/>
          </a:xfrm>
          <a:prstGeom prst="rect">
            <a:avLst/>
          </a:prstGeom>
        </p:spPr>
      </p:pic>
      <p:sp>
        <p:nvSpPr>
          <p:cNvPr id="11" name="TextBox 10">
            <a:extLst>
              <a:ext uri="{FF2B5EF4-FFF2-40B4-BE49-F238E27FC236}">
                <a16:creationId xmlns:a16="http://schemas.microsoft.com/office/drawing/2014/main" id="{5DB21E43-E872-B7F7-F804-3B7AC012DA58}"/>
              </a:ext>
            </a:extLst>
          </p:cNvPr>
          <p:cNvSpPr txBox="1"/>
          <p:nvPr/>
        </p:nvSpPr>
        <p:spPr>
          <a:xfrm>
            <a:off x="856048" y="3215977"/>
            <a:ext cx="1886113" cy="307777"/>
          </a:xfrm>
          <a:prstGeom prst="rect">
            <a:avLst/>
          </a:prstGeom>
          <a:noFill/>
        </p:spPr>
        <p:txBody>
          <a:bodyPr wrap="square" rtlCol="0">
            <a:spAutoFit/>
          </a:bodyPr>
          <a:lstStyle/>
          <a:p>
            <a:r>
              <a:rPr lang="en-US" dirty="0"/>
              <a:t>Income      , Demand </a:t>
            </a:r>
          </a:p>
        </p:txBody>
      </p:sp>
      <p:sp>
        <p:nvSpPr>
          <p:cNvPr id="12" name="Google Shape;122;p23">
            <a:extLst>
              <a:ext uri="{FF2B5EF4-FFF2-40B4-BE49-F238E27FC236}">
                <a16:creationId xmlns:a16="http://schemas.microsoft.com/office/drawing/2014/main" id="{5A6AB943-0131-12B8-C073-78E8BB2EE00E}"/>
              </a:ext>
            </a:extLst>
          </p:cNvPr>
          <p:cNvSpPr/>
          <p:nvPr/>
        </p:nvSpPr>
        <p:spPr>
          <a:xfrm>
            <a:off x="1512121" y="2665884"/>
            <a:ext cx="332100" cy="798600"/>
          </a:xfrm>
          <a:prstGeom prst="up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2;p23">
            <a:extLst>
              <a:ext uri="{FF2B5EF4-FFF2-40B4-BE49-F238E27FC236}">
                <a16:creationId xmlns:a16="http://schemas.microsoft.com/office/drawing/2014/main" id="{F5839A38-AA81-D681-1D34-BC24CDF4047F}"/>
              </a:ext>
            </a:extLst>
          </p:cNvPr>
          <p:cNvSpPr/>
          <p:nvPr/>
        </p:nvSpPr>
        <p:spPr>
          <a:xfrm>
            <a:off x="2648107" y="2665884"/>
            <a:ext cx="332100" cy="798600"/>
          </a:xfrm>
          <a:prstGeom prst="up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3">
            <a:extLst>
              <a:ext uri="{FF2B5EF4-FFF2-40B4-BE49-F238E27FC236}">
                <a16:creationId xmlns:a16="http://schemas.microsoft.com/office/drawing/2014/main" id="{FA45C7ED-ED6C-C48A-3F95-AD597593D153}"/>
              </a:ext>
            </a:extLst>
          </p:cNvPr>
          <p:cNvSpPr txBox="1"/>
          <p:nvPr/>
        </p:nvSpPr>
        <p:spPr>
          <a:xfrm>
            <a:off x="856047" y="4289517"/>
            <a:ext cx="1886113" cy="307777"/>
          </a:xfrm>
          <a:prstGeom prst="rect">
            <a:avLst/>
          </a:prstGeom>
          <a:noFill/>
        </p:spPr>
        <p:txBody>
          <a:bodyPr wrap="square" rtlCol="0">
            <a:spAutoFit/>
          </a:bodyPr>
          <a:lstStyle/>
          <a:p>
            <a:r>
              <a:rPr lang="en-US" dirty="0"/>
              <a:t>Income      , Demand </a:t>
            </a:r>
          </a:p>
        </p:txBody>
      </p:sp>
      <p:sp>
        <p:nvSpPr>
          <p:cNvPr id="15" name="Google Shape;124;p23">
            <a:extLst>
              <a:ext uri="{FF2B5EF4-FFF2-40B4-BE49-F238E27FC236}">
                <a16:creationId xmlns:a16="http://schemas.microsoft.com/office/drawing/2014/main" id="{C6F57748-1F56-F969-303B-52D63B835B19}"/>
              </a:ext>
            </a:extLst>
          </p:cNvPr>
          <p:cNvSpPr/>
          <p:nvPr/>
        </p:nvSpPr>
        <p:spPr>
          <a:xfrm rot="10800000">
            <a:off x="1534250" y="3741987"/>
            <a:ext cx="332100" cy="798600"/>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4;p23">
            <a:extLst>
              <a:ext uri="{FF2B5EF4-FFF2-40B4-BE49-F238E27FC236}">
                <a16:creationId xmlns:a16="http://schemas.microsoft.com/office/drawing/2014/main" id="{AD93D5B9-0854-ED1B-1A47-21CF930106D2}"/>
              </a:ext>
            </a:extLst>
          </p:cNvPr>
          <p:cNvSpPr/>
          <p:nvPr/>
        </p:nvSpPr>
        <p:spPr>
          <a:xfrm rot="10800000">
            <a:off x="2634412" y="3741987"/>
            <a:ext cx="332100" cy="798600"/>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902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p:bldP spid="15" grpId="0" animBg="1"/>
      <p:bldP spid="1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A8DDE7-6EF2-7756-B755-B55F61DA90A7}"/>
              </a:ext>
            </a:extLst>
          </p:cNvPr>
          <p:cNvSpPr txBox="1"/>
          <p:nvPr/>
        </p:nvSpPr>
        <p:spPr>
          <a:xfrm>
            <a:off x="1372435" y="1139299"/>
            <a:ext cx="6351181" cy="2739211"/>
          </a:xfrm>
          <a:prstGeom prst="rect">
            <a:avLst/>
          </a:prstGeom>
          <a:noFill/>
        </p:spPr>
        <p:txBody>
          <a:bodyPr wrap="square" rtlCol="0">
            <a:spAutoFit/>
          </a:bodyPr>
          <a:lstStyle/>
          <a:p>
            <a:r>
              <a:rPr lang="en-US" dirty="0"/>
              <a:t>When we learned about determinants of demand earlier, we learned that changes in income effect demand.  Income Elasticity tells us how responsive demand is with changes in income as well as the direction of that change.</a:t>
            </a:r>
          </a:p>
          <a:p>
            <a:endParaRPr lang="en-US" dirty="0"/>
          </a:p>
          <a:p>
            <a:r>
              <a:rPr lang="en-US" sz="1800" dirty="0"/>
              <a:t>Inferior goods</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11" name="TextBox 10">
            <a:extLst>
              <a:ext uri="{FF2B5EF4-FFF2-40B4-BE49-F238E27FC236}">
                <a16:creationId xmlns:a16="http://schemas.microsoft.com/office/drawing/2014/main" id="{5DB21E43-E872-B7F7-F804-3B7AC012DA58}"/>
              </a:ext>
            </a:extLst>
          </p:cNvPr>
          <p:cNvSpPr txBox="1"/>
          <p:nvPr/>
        </p:nvSpPr>
        <p:spPr>
          <a:xfrm>
            <a:off x="856048" y="3215977"/>
            <a:ext cx="1886113" cy="307777"/>
          </a:xfrm>
          <a:prstGeom prst="rect">
            <a:avLst/>
          </a:prstGeom>
          <a:noFill/>
        </p:spPr>
        <p:txBody>
          <a:bodyPr wrap="square" rtlCol="0">
            <a:spAutoFit/>
          </a:bodyPr>
          <a:lstStyle/>
          <a:p>
            <a:r>
              <a:rPr lang="en-US" dirty="0"/>
              <a:t>Income      , Demand </a:t>
            </a:r>
          </a:p>
        </p:txBody>
      </p:sp>
      <p:sp>
        <p:nvSpPr>
          <p:cNvPr id="12" name="Google Shape;122;p23">
            <a:extLst>
              <a:ext uri="{FF2B5EF4-FFF2-40B4-BE49-F238E27FC236}">
                <a16:creationId xmlns:a16="http://schemas.microsoft.com/office/drawing/2014/main" id="{5A6AB943-0131-12B8-C073-78E8BB2EE00E}"/>
              </a:ext>
            </a:extLst>
          </p:cNvPr>
          <p:cNvSpPr/>
          <p:nvPr/>
        </p:nvSpPr>
        <p:spPr>
          <a:xfrm>
            <a:off x="1512121" y="2665884"/>
            <a:ext cx="332100" cy="798600"/>
          </a:xfrm>
          <a:prstGeom prst="up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2;p23">
            <a:extLst>
              <a:ext uri="{FF2B5EF4-FFF2-40B4-BE49-F238E27FC236}">
                <a16:creationId xmlns:a16="http://schemas.microsoft.com/office/drawing/2014/main" id="{F5839A38-AA81-D681-1D34-BC24CDF4047F}"/>
              </a:ext>
            </a:extLst>
          </p:cNvPr>
          <p:cNvSpPr/>
          <p:nvPr/>
        </p:nvSpPr>
        <p:spPr>
          <a:xfrm>
            <a:off x="2607243" y="3684714"/>
            <a:ext cx="332100" cy="798600"/>
          </a:xfrm>
          <a:prstGeom prst="up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3">
            <a:extLst>
              <a:ext uri="{FF2B5EF4-FFF2-40B4-BE49-F238E27FC236}">
                <a16:creationId xmlns:a16="http://schemas.microsoft.com/office/drawing/2014/main" id="{FA45C7ED-ED6C-C48A-3F95-AD597593D153}"/>
              </a:ext>
            </a:extLst>
          </p:cNvPr>
          <p:cNvSpPr txBox="1"/>
          <p:nvPr/>
        </p:nvSpPr>
        <p:spPr>
          <a:xfrm>
            <a:off x="856047" y="4289517"/>
            <a:ext cx="1886113" cy="307777"/>
          </a:xfrm>
          <a:prstGeom prst="rect">
            <a:avLst/>
          </a:prstGeom>
          <a:noFill/>
        </p:spPr>
        <p:txBody>
          <a:bodyPr wrap="square" rtlCol="0">
            <a:spAutoFit/>
          </a:bodyPr>
          <a:lstStyle/>
          <a:p>
            <a:r>
              <a:rPr lang="en-US" dirty="0"/>
              <a:t>Income      , Demand </a:t>
            </a:r>
          </a:p>
        </p:txBody>
      </p:sp>
      <p:sp>
        <p:nvSpPr>
          <p:cNvPr id="15" name="Google Shape;124;p23">
            <a:extLst>
              <a:ext uri="{FF2B5EF4-FFF2-40B4-BE49-F238E27FC236}">
                <a16:creationId xmlns:a16="http://schemas.microsoft.com/office/drawing/2014/main" id="{C6F57748-1F56-F969-303B-52D63B835B19}"/>
              </a:ext>
            </a:extLst>
          </p:cNvPr>
          <p:cNvSpPr/>
          <p:nvPr/>
        </p:nvSpPr>
        <p:spPr>
          <a:xfrm rot="10800000">
            <a:off x="2634411" y="2665884"/>
            <a:ext cx="332100" cy="798600"/>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4;p23">
            <a:extLst>
              <a:ext uri="{FF2B5EF4-FFF2-40B4-BE49-F238E27FC236}">
                <a16:creationId xmlns:a16="http://schemas.microsoft.com/office/drawing/2014/main" id="{AD93D5B9-0854-ED1B-1A47-21CF930106D2}"/>
              </a:ext>
            </a:extLst>
          </p:cNvPr>
          <p:cNvSpPr/>
          <p:nvPr/>
        </p:nvSpPr>
        <p:spPr>
          <a:xfrm rot="10800000">
            <a:off x="1534040" y="3684714"/>
            <a:ext cx="332100" cy="798600"/>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22" name="Picture 2" descr="The Best Place To Buy A Good Cheap Car | The Drive">
            <a:extLst>
              <a:ext uri="{FF2B5EF4-FFF2-40B4-BE49-F238E27FC236}">
                <a16:creationId xmlns:a16="http://schemas.microsoft.com/office/drawing/2014/main" id="{BB02BCEA-4C51-8D09-2935-C99C2FB658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3514" y="2140596"/>
            <a:ext cx="4546489" cy="276631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Why Are So Many People Still Eating Spam? | Entrepreneur">
            <a:extLst>
              <a:ext uri="{FF2B5EF4-FFF2-40B4-BE49-F238E27FC236}">
                <a16:creationId xmlns:a16="http://schemas.microsoft.com/office/drawing/2014/main" id="{A9E4619F-B082-A050-D0A1-8C75BCFB7F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1283" y="2199521"/>
            <a:ext cx="4150326" cy="276631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5 Examples of Inferior Goods | Economics - Explore Finance">
            <a:extLst>
              <a:ext uri="{FF2B5EF4-FFF2-40B4-BE49-F238E27FC236}">
                <a16:creationId xmlns:a16="http://schemas.microsoft.com/office/drawing/2014/main" id="{51F7B6C8-3429-F9EC-52F3-5B1E45BA28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0311" y="2100070"/>
            <a:ext cx="4401989" cy="28473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AC8EB5F-9FAB-C2F2-0140-8FBF9751104F}"/>
              </a:ext>
            </a:extLst>
          </p:cNvPr>
          <p:cNvPicPr>
            <a:picLocks noChangeAspect="1"/>
          </p:cNvPicPr>
          <p:nvPr/>
        </p:nvPicPr>
        <p:blipFill>
          <a:blip r:embed="rId5"/>
          <a:stretch>
            <a:fillRect/>
          </a:stretch>
        </p:blipFill>
        <p:spPr>
          <a:xfrm>
            <a:off x="4122019" y="2157904"/>
            <a:ext cx="4552950" cy="2752725"/>
          </a:xfrm>
          <a:prstGeom prst="rect">
            <a:avLst/>
          </a:prstGeom>
        </p:spPr>
      </p:pic>
      <p:sp>
        <p:nvSpPr>
          <p:cNvPr id="9" name="Title 1">
            <a:extLst>
              <a:ext uri="{FF2B5EF4-FFF2-40B4-BE49-F238E27FC236}">
                <a16:creationId xmlns:a16="http://schemas.microsoft.com/office/drawing/2014/main" id="{74001441-FF3D-4E29-07C2-60520584133C}"/>
              </a:ext>
            </a:extLst>
          </p:cNvPr>
          <p:cNvSpPr txBox="1">
            <a:spLocks/>
          </p:cNvSpPr>
          <p:nvPr/>
        </p:nvSpPr>
        <p:spPr>
          <a:xfrm>
            <a:off x="315318" y="145286"/>
            <a:ext cx="8520600" cy="8418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en-US" dirty="0"/>
              <a:t>Income Elasticity of Demand</a:t>
            </a:r>
          </a:p>
        </p:txBody>
      </p:sp>
      <p:sp>
        <p:nvSpPr>
          <p:cNvPr id="18" name="Title 17">
            <a:extLst>
              <a:ext uri="{FF2B5EF4-FFF2-40B4-BE49-F238E27FC236}">
                <a16:creationId xmlns:a16="http://schemas.microsoft.com/office/drawing/2014/main" id="{8C867A17-286C-766B-4385-4DEB12B6EB5B}"/>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78918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100"/>
                                  </p:stCondLst>
                                  <p:childTnLst>
                                    <p:set>
                                      <p:cBhvr>
                                        <p:cTn id="30" dur="1" fill="hold">
                                          <p:stCondLst>
                                            <p:cond delay="0"/>
                                          </p:stCondLst>
                                        </p:cTn>
                                        <p:tgtEl>
                                          <p:spTgt spid="5126"/>
                                        </p:tgtEl>
                                        <p:attrNameLst>
                                          <p:attrName>style.visibility</p:attrName>
                                        </p:attrNameLst>
                                      </p:cBhvr>
                                      <p:to>
                                        <p:strVal val="visible"/>
                                      </p:to>
                                    </p:set>
                                  </p:childTnLst>
                                  <p:subTnLst>
                                    <p:set>
                                      <p:cBhvr override="childStyle">
                                        <p:cTn dur="1" fill="hold" display="0" masterRel="nextClick" afterEffect="1"/>
                                        <p:tgtEl>
                                          <p:spTgt spid="5126"/>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124"/>
                                        </p:tgtEl>
                                        <p:attrNameLst>
                                          <p:attrName>style.visibility</p:attrName>
                                        </p:attrNameLst>
                                      </p:cBhvr>
                                      <p:to>
                                        <p:strVal val="visible"/>
                                      </p:to>
                                    </p:set>
                                  </p:childTnLst>
                                  <p:subTnLst>
                                    <p:set>
                                      <p:cBhvr override="childStyle">
                                        <p:cTn dur="1" fill="hold" display="0" masterRel="nextClick" afterEffect="1"/>
                                        <p:tgtEl>
                                          <p:spTgt spid="5124"/>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22"/>
                                        </p:tgtEl>
                                        <p:attrNameLst>
                                          <p:attrName>style.visibility</p:attrName>
                                        </p:attrNameLst>
                                      </p:cBhvr>
                                      <p:to>
                                        <p:strVal val="visible"/>
                                      </p:to>
                                    </p:set>
                                  </p:childTnLst>
                                  <p:subTnLst>
                                    <p:set>
                                      <p:cBhvr override="childStyle">
                                        <p:cTn dur="1" fill="hold" display="0" masterRel="nextClick" afterEffect="1"/>
                                        <p:tgtEl>
                                          <p:spTgt spid="512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p:bldP spid="15" grpId="0" animBg="1"/>
      <p:bldP spid="1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EAC643-5A38-CF61-28C5-D6FA61E18729}"/>
              </a:ext>
            </a:extLst>
          </p:cNvPr>
          <p:cNvSpPr txBox="1"/>
          <p:nvPr/>
        </p:nvSpPr>
        <p:spPr>
          <a:xfrm>
            <a:off x="167057" y="4192001"/>
            <a:ext cx="8809885" cy="830997"/>
          </a:xfrm>
          <a:prstGeom prst="rect">
            <a:avLst/>
          </a:prstGeom>
          <a:noFill/>
        </p:spPr>
        <p:txBody>
          <a:bodyPr wrap="square" rtlCol="0">
            <a:spAutoFit/>
          </a:bodyPr>
          <a:lstStyle/>
          <a:p>
            <a:pPr algn="ctr"/>
            <a:r>
              <a:rPr lang="en-US" sz="1600" dirty="0"/>
              <a:t>[(</a:t>
            </a:r>
            <a:r>
              <a:rPr lang="en-US" sz="1600" dirty="0" err="1"/>
              <a:t>Qf</a:t>
            </a:r>
            <a:r>
              <a:rPr lang="en-US" sz="1600" dirty="0"/>
              <a:t> – Qi) / Qi] / [(</a:t>
            </a:r>
            <a:r>
              <a:rPr lang="en-US" sz="1600" dirty="0">
                <a:latin typeface="Times New Roman" panose="02020603050405020304" pitchFamily="18" charset="0"/>
                <a:cs typeface="Times New Roman" panose="02020603050405020304" pitchFamily="18" charset="0"/>
              </a:rPr>
              <a:t>I</a:t>
            </a:r>
            <a:r>
              <a:rPr lang="en-US" sz="1600" dirty="0"/>
              <a:t>f – </a:t>
            </a:r>
            <a:r>
              <a:rPr lang="en-US" sz="1600" dirty="0" err="1">
                <a:latin typeface="Times New Roman" panose="02020603050405020304" pitchFamily="18" charset="0"/>
                <a:cs typeface="Times New Roman" panose="02020603050405020304" pitchFamily="18" charset="0"/>
              </a:rPr>
              <a:t>I</a:t>
            </a:r>
            <a:r>
              <a:rPr lang="en-US" sz="1600" dirty="0" err="1"/>
              <a:t>i</a:t>
            </a:r>
            <a:r>
              <a:rPr lang="en-US" sz="1600" dirty="0"/>
              <a:t>) / </a:t>
            </a:r>
            <a:r>
              <a:rPr lang="en-US" sz="1600" dirty="0" err="1">
                <a:latin typeface="Times New Roman" panose="02020603050405020304" pitchFamily="18" charset="0"/>
                <a:cs typeface="Times New Roman" panose="02020603050405020304" pitchFamily="18" charset="0"/>
              </a:rPr>
              <a:t>I</a:t>
            </a:r>
            <a:r>
              <a:rPr lang="en-US" sz="1600" dirty="0" err="1"/>
              <a:t>i</a:t>
            </a:r>
            <a:r>
              <a:rPr lang="en-US" sz="1600" dirty="0"/>
              <a:t>]</a:t>
            </a:r>
          </a:p>
          <a:p>
            <a:pPr algn="ctr"/>
            <a:endParaRPr lang="en-US" sz="1600" dirty="0"/>
          </a:p>
          <a:p>
            <a:pPr algn="ctr"/>
            <a:r>
              <a:rPr lang="en-US" sz="1600" dirty="0" err="1"/>
              <a:t>Qf</a:t>
            </a:r>
            <a:r>
              <a:rPr lang="en-US" sz="1600" dirty="0"/>
              <a:t> = final quantity demanded, Qi = initial quantity demanded, </a:t>
            </a:r>
            <a:r>
              <a:rPr lang="en-US" sz="1600" dirty="0">
                <a:latin typeface="Times New Roman" panose="02020603050405020304" pitchFamily="18" charset="0"/>
                <a:cs typeface="Times New Roman" panose="02020603050405020304" pitchFamily="18" charset="0"/>
              </a:rPr>
              <a:t>I</a:t>
            </a:r>
            <a:r>
              <a:rPr lang="en-US" sz="1600" dirty="0"/>
              <a:t>f = final income, </a:t>
            </a:r>
            <a:r>
              <a:rPr lang="en-US" sz="1600" dirty="0" err="1">
                <a:latin typeface="Times New Roman" panose="02020603050405020304" pitchFamily="18" charset="0"/>
                <a:cs typeface="Times New Roman" panose="02020603050405020304" pitchFamily="18" charset="0"/>
              </a:rPr>
              <a:t>I</a:t>
            </a:r>
            <a:r>
              <a:rPr lang="en-US" sz="1600" dirty="0" err="1"/>
              <a:t>i</a:t>
            </a:r>
            <a:r>
              <a:rPr lang="en-US" sz="1600" dirty="0"/>
              <a:t> = initial income</a:t>
            </a:r>
          </a:p>
        </p:txBody>
      </p:sp>
      <p:pic>
        <p:nvPicPr>
          <p:cNvPr id="10242" name="Picture 2" descr="Income Elasticity of Demand Formula - How to Calculate?">
            <a:hlinkClick r:id="rId2"/>
            <a:extLst>
              <a:ext uri="{FF2B5EF4-FFF2-40B4-BE49-F238E27FC236}">
                <a16:creationId xmlns:a16="http://schemas.microsoft.com/office/drawing/2014/main" id="{48D65E70-A0F8-3C45-3916-28881397E2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327" y="1382232"/>
            <a:ext cx="5763345" cy="259450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1DA0D847-522C-A393-5248-4EA815B1F7F1}"/>
              </a:ext>
            </a:extLst>
          </p:cNvPr>
          <p:cNvSpPr>
            <a:spLocks noGrp="1"/>
          </p:cNvSpPr>
          <p:nvPr>
            <p:ph type="title"/>
          </p:nvPr>
        </p:nvSpPr>
        <p:spPr>
          <a:xfrm>
            <a:off x="311699" y="324963"/>
            <a:ext cx="8520600" cy="841800"/>
          </a:xfrm>
        </p:spPr>
        <p:txBody>
          <a:bodyPr>
            <a:normAutofit/>
          </a:bodyPr>
          <a:lstStyle/>
          <a:p>
            <a:pPr algn="ctr"/>
            <a:r>
              <a:rPr lang="en-US" sz="3600" dirty="0"/>
              <a:t>Income Elasticity of Demand</a:t>
            </a:r>
          </a:p>
        </p:txBody>
      </p:sp>
    </p:spTree>
    <p:extLst>
      <p:ext uri="{BB962C8B-B14F-4D97-AF65-F5344CB8AC3E}">
        <p14:creationId xmlns:p14="http://schemas.microsoft.com/office/powerpoint/2010/main" val="29307775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EB6188C-C688-E66E-81CB-2E63E1640AD6}"/>
              </a:ext>
            </a:extLst>
          </p:cNvPr>
          <p:cNvSpPr>
            <a:spLocks noGrp="1"/>
          </p:cNvSpPr>
          <p:nvPr>
            <p:ph type="body" idx="1"/>
          </p:nvPr>
        </p:nvSpPr>
        <p:spPr/>
        <p:txBody>
          <a:bodyPr/>
          <a:lstStyle/>
          <a:p>
            <a:endParaRPr lang="en-US" dirty="0"/>
          </a:p>
        </p:txBody>
      </p:sp>
      <p:sp>
        <p:nvSpPr>
          <p:cNvPr id="4" name="Title 1">
            <a:extLst>
              <a:ext uri="{FF2B5EF4-FFF2-40B4-BE49-F238E27FC236}">
                <a16:creationId xmlns:a16="http://schemas.microsoft.com/office/drawing/2014/main" id="{250B712A-7505-151F-E423-7BD283CE06EE}"/>
              </a:ext>
            </a:extLst>
          </p:cNvPr>
          <p:cNvSpPr>
            <a:spLocks noGrp="1"/>
          </p:cNvSpPr>
          <p:nvPr>
            <p:ph type="title"/>
          </p:nvPr>
        </p:nvSpPr>
        <p:spPr>
          <a:xfrm>
            <a:off x="311150" y="444500"/>
            <a:ext cx="8521700" cy="573088"/>
          </a:xfrm>
        </p:spPr>
        <p:txBody>
          <a:bodyPr>
            <a:noAutofit/>
          </a:bodyPr>
          <a:lstStyle/>
          <a:p>
            <a:pPr algn="ctr"/>
            <a:r>
              <a:rPr lang="en-US" sz="3600" dirty="0"/>
              <a:t>Income Elasticity of Demand</a:t>
            </a:r>
          </a:p>
        </p:txBody>
      </p:sp>
      <p:pic>
        <p:nvPicPr>
          <p:cNvPr id="6" name="Picture 5">
            <a:extLst>
              <a:ext uri="{FF2B5EF4-FFF2-40B4-BE49-F238E27FC236}">
                <a16:creationId xmlns:a16="http://schemas.microsoft.com/office/drawing/2014/main" id="{E836D380-D77F-F1A3-5B20-003EEA8C0039}"/>
              </a:ext>
            </a:extLst>
          </p:cNvPr>
          <p:cNvPicPr>
            <a:picLocks noChangeAspect="1"/>
          </p:cNvPicPr>
          <p:nvPr/>
        </p:nvPicPr>
        <p:blipFill>
          <a:blip r:embed="rId2"/>
          <a:stretch>
            <a:fillRect/>
          </a:stretch>
        </p:blipFill>
        <p:spPr>
          <a:xfrm>
            <a:off x="2386012" y="1928812"/>
            <a:ext cx="4371975" cy="1285875"/>
          </a:xfrm>
          <a:prstGeom prst="rect">
            <a:avLst/>
          </a:prstGeom>
        </p:spPr>
      </p:pic>
    </p:spTree>
    <p:extLst>
      <p:ext uri="{BB962C8B-B14F-4D97-AF65-F5344CB8AC3E}">
        <p14:creationId xmlns:p14="http://schemas.microsoft.com/office/powerpoint/2010/main" val="16146988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ny Questions? | ATD">
            <a:extLst>
              <a:ext uri="{FF2B5EF4-FFF2-40B4-BE49-F238E27FC236}">
                <a16:creationId xmlns:a16="http://schemas.microsoft.com/office/drawing/2014/main" id="{2252C431-C646-70CF-5279-30050768E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2445" y="282195"/>
            <a:ext cx="4579109" cy="4579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4585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1C66-948F-DCC4-8C76-EB8243D60F00}"/>
              </a:ext>
            </a:extLst>
          </p:cNvPr>
          <p:cNvSpPr>
            <a:spLocks noGrp="1"/>
          </p:cNvSpPr>
          <p:nvPr>
            <p:ph type="title"/>
          </p:nvPr>
        </p:nvSpPr>
        <p:spPr/>
        <p:txBody>
          <a:bodyPr>
            <a:noAutofit/>
          </a:bodyPr>
          <a:lstStyle/>
          <a:p>
            <a:pPr algn="ctr"/>
            <a:r>
              <a:rPr lang="en-US" sz="3600" dirty="0"/>
              <a:t>Cross-price Elasticity of Demand</a:t>
            </a:r>
          </a:p>
        </p:txBody>
      </p:sp>
      <p:sp>
        <p:nvSpPr>
          <p:cNvPr id="3" name="Text Placeholder 2">
            <a:extLst>
              <a:ext uri="{FF2B5EF4-FFF2-40B4-BE49-F238E27FC236}">
                <a16:creationId xmlns:a16="http://schemas.microsoft.com/office/drawing/2014/main" id="{860BED88-1C0E-84D0-CB49-B55F824098ED}"/>
              </a:ext>
            </a:extLst>
          </p:cNvPr>
          <p:cNvSpPr>
            <a:spLocks noGrp="1"/>
          </p:cNvSpPr>
          <p:nvPr>
            <p:ph type="body" idx="1"/>
          </p:nvPr>
        </p:nvSpPr>
        <p:spPr>
          <a:xfrm>
            <a:off x="1856965" y="2055869"/>
            <a:ext cx="6017261" cy="2451220"/>
          </a:xfrm>
        </p:spPr>
        <p:txBody>
          <a:bodyPr/>
          <a:lstStyle/>
          <a:p>
            <a:pPr marL="114300" indent="0">
              <a:buNone/>
            </a:pPr>
            <a:r>
              <a:rPr lang="en-US" dirty="0"/>
              <a:t>Tells us how responsive consumers of Good X are to a change in the price of Good Y.</a:t>
            </a:r>
          </a:p>
          <a:p>
            <a:pPr marL="114300" indent="0">
              <a:buNone/>
            </a:pPr>
            <a:endParaRPr lang="en-US" dirty="0"/>
          </a:p>
          <a:p>
            <a:pPr marL="114300" indent="0">
              <a:buNone/>
            </a:pPr>
            <a:r>
              <a:rPr lang="en-US" dirty="0"/>
              <a:t>This tells us whether consumers tend to buy Good X and Y together (complementary goods) or whether they tend buy one in the place of the other (substitute goods).</a:t>
            </a:r>
          </a:p>
        </p:txBody>
      </p:sp>
    </p:spTree>
    <p:extLst>
      <p:ext uri="{BB962C8B-B14F-4D97-AF65-F5344CB8AC3E}">
        <p14:creationId xmlns:p14="http://schemas.microsoft.com/office/powerpoint/2010/main" val="15588588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00BC0-C8F2-AE78-3046-F4A3F5EEEC5C}"/>
              </a:ext>
            </a:extLst>
          </p:cNvPr>
          <p:cNvSpPr>
            <a:spLocks noGrp="1"/>
          </p:cNvSpPr>
          <p:nvPr>
            <p:ph type="title"/>
          </p:nvPr>
        </p:nvSpPr>
        <p:spPr>
          <a:xfrm>
            <a:off x="311700" y="246548"/>
            <a:ext cx="8520600" cy="572700"/>
          </a:xfrm>
        </p:spPr>
        <p:txBody>
          <a:bodyPr>
            <a:noAutofit/>
          </a:bodyPr>
          <a:lstStyle/>
          <a:p>
            <a:pPr algn="ctr"/>
            <a:r>
              <a:rPr lang="en-US" sz="3600" dirty="0"/>
              <a:t>Complements </a:t>
            </a:r>
          </a:p>
        </p:txBody>
      </p:sp>
      <p:pic>
        <p:nvPicPr>
          <p:cNvPr id="4" name="Picture 3">
            <a:extLst>
              <a:ext uri="{FF2B5EF4-FFF2-40B4-BE49-F238E27FC236}">
                <a16:creationId xmlns:a16="http://schemas.microsoft.com/office/drawing/2014/main" id="{7E9510F8-5458-2010-992F-D969F311F662}"/>
              </a:ext>
            </a:extLst>
          </p:cNvPr>
          <p:cNvPicPr>
            <a:picLocks noChangeAspect="1"/>
          </p:cNvPicPr>
          <p:nvPr/>
        </p:nvPicPr>
        <p:blipFill>
          <a:blip r:embed="rId2"/>
          <a:stretch>
            <a:fillRect/>
          </a:stretch>
        </p:blipFill>
        <p:spPr>
          <a:xfrm>
            <a:off x="3174959" y="953930"/>
            <a:ext cx="2794082" cy="4179481"/>
          </a:xfrm>
          <a:prstGeom prst="rect">
            <a:avLst/>
          </a:prstGeom>
        </p:spPr>
      </p:pic>
      <p:pic>
        <p:nvPicPr>
          <p:cNvPr id="5" name="Picture 4">
            <a:extLst>
              <a:ext uri="{FF2B5EF4-FFF2-40B4-BE49-F238E27FC236}">
                <a16:creationId xmlns:a16="http://schemas.microsoft.com/office/drawing/2014/main" id="{8EB93D7D-0032-8973-BFB3-F9CEAA69A0ED}"/>
              </a:ext>
            </a:extLst>
          </p:cNvPr>
          <p:cNvPicPr>
            <a:picLocks noChangeAspect="1"/>
          </p:cNvPicPr>
          <p:nvPr/>
        </p:nvPicPr>
        <p:blipFill>
          <a:blip r:embed="rId3"/>
          <a:stretch>
            <a:fillRect/>
          </a:stretch>
        </p:blipFill>
        <p:spPr>
          <a:xfrm>
            <a:off x="2548671" y="969393"/>
            <a:ext cx="4164018" cy="4164018"/>
          </a:xfrm>
          <a:prstGeom prst="rect">
            <a:avLst/>
          </a:prstGeom>
        </p:spPr>
      </p:pic>
      <p:pic>
        <p:nvPicPr>
          <p:cNvPr id="6" name="Picture 5">
            <a:extLst>
              <a:ext uri="{FF2B5EF4-FFF2-40B4-BE49-F238E27FC236}">
                <a16:creationId xmlns:a16="http://schemas.microsoft.com/office/drawing/2014/main" id="{0B3F97F3-AF32-3BD3-8EF8-6E4979BA687D}"/>
              </a:ext>
            </a:extLst>
          </p:cNvPr>
          <p:cNvPicPr>
            <a:picLocks noChangeAspect="1"/>
          </p:cNvPicPr>
          <p:nvPr/>
        </p:nvPicPr>
        <p:blipFill>
          <a:blip r:embed="rId4"/>
          <a:stretch>
            <a:fillRect/>
          </a:stretch>
        </p:blipFill>
        <p:spPr>
          <a:xfrm>
            <a:off x="1531485" y="1410358"/>
            <a:ext cx="6198388" cy="3486594"/>
          </a:xfrm>
          <a:prstGeom prst="rect">
            <a:avLst/>
          </a:prstGeom>
        </p:spPr>
      </p:pic>
      <p:pic>
        <p:nvPicPr>
          <p:cNvPr id="7" name="Picture 6">
            <a:extLst>
              <a:ext uri="{FF2B5EF4-FFF2-40B4-BE49-F238E27FC236}">
                <a16:creationId xmlns:a16="http://schemas.microsoft.com/office/drawing/2014/main" id="{AC6F23F8-D472-996E-E3A9-C9CBF0DC914F}"/>
              </a:ext>
            </a:extLst>
          </p:cNvPr>
          <p:cNvPicPr>
            <a:picLocks noChangeAspect="1"/>
          </p:cNvPicPr>
          <p:nvPr/>
        </p:nvPicPr>
        <p:blipFill>
          <a:blip r:embed="rId5"/>
          <a:stretch>
            <a:fillRect/>
          </a:stretch>
        </p:blipFill>
        <p:spPr>
          <a:xfrm>
            <a:off x="1266497" y="1158971"/>
            <a:ext cx="6728365" cy="3737981"/>
          </a:xfrm>
          <a:prstGeom prst="rect">
            <a:avLst/>
          </a:prstGeom>
        </p:spPr>
      </p:pic>
    </p:spTree>
    <p:extLst>
      <p:ext uri="{BB962C8B-B14F-4D97-AF65-F5344CB8AC3E}">
        <p14:creationId xmlns:p14="http://schemas.microsoft.com/office/powerpoint/2010/main" val="159809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00BC0-C8F2-AE78-3046-F4A3F5EEEC5C}"/>
              </a:ext>
            </a:extLst>
          </p:cNvPr>
          <p:cNvSpPr>
            <a:spLocks noGrp="1"/>
          </p:cNvSpPr>
          <p:nvPr>
            <p:ph type="title"/>
          </p:nvPr>
        </p:nvSpPr>
        <p:spPr>
          <a:xfrm>
            <a:off x="311700" y="246548"/>
            <a:ext cx="8520600" cy="572700"/>
          </a:xfrm>
        </p:spPr>
        <p:txBody>
          <a:bodyPr>
            <a:noAutofit/>
          </a:bodyPr>
          <a:lstStyle/>
          <a:p>
            <a:pPr algn="ctr"/>
            <a:r>
              <a:rPr lang="en-US" sz="3600" dirty="0"/>
              <a:t>Substitutes</a:t>
            </a:r>
          </a:p>
        </p:txBody>
      </p:sp>
      <p:pic>
        <p:nvPicPr>
          <p:cNvPr id="11266" name="Picture 2">
            <a:extLst>
              <a:ext uri="{FF2B5EF4-FFF2-40B4-BE49-F238E27FC236}">
                <a16:creationId xmlns:a16="http://schemas.microsoft.com/office/drawing/2014/main" id="{EA658A3A-5828-1F99-6696-FFFA888E58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2131" y="1488586"/>
            <a:ext cx="5019738" cy="334305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McDonald's &amp; Burger King Have This Thing In Common — Eat This Not That">
            <a:extLst>
              <a:ext uri="{FF2B5EF4-FFF2-40B4-BE49-F238E27FC236}">
                <a16:creationId xmlns:a16="http://schemas.microsoft.com/office/drawing/2014/main" id="{CCC93E96-5957-8730-BB14-7EC5A4D52D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605" y="1109770"/>
            <a:ext cx="5134787" cy="376140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Explore the Best Types of Lunch Meat | Buddig">
            <a:extLst>
              <a:ext uri="{FF2B5EF4-FFF2-40B4-BE49-F238E27FC236}">
                <a16:creationId xmlns:a16="http://schemas.microsoft.com/office/drawing/2014/main" id="{98120CF9-4790-B4C6-9530-513CA6AA77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6637" y="1536819"/>
            <a:ext cx="6730725" cy="3246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74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70"/>
                                        </p:tgtEl>
                                        <p:attrNameLst>
                                          <p:attrName>style.visibility</p:attrName>
                                        </p:attrNameLst>
                                      </p:cBhvr>
                                      <p:to>
                                        <p:strVal val="visible"/>
                                      </p:to>
                                    </p:set>
                                  </p:childTnLst>
                                  <p:subTnLst>
                                    <p:set>
                                      <p:cBhvr override="childStyle">
                                        <p:cTn dur="1" fill="hold" display="0" masterRel="nextClick" afterEffect="1"/>
                                        <p:tgtEl>
                                          <p:spTgt spid="1127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8"/>
                                        </p:tgtEl>
                                        <p:attrNameLst>
                                          <p:attrName>style.visibility</p:attrName>
                                        </p:attrNameLst>
                                      </p:cBhvr>
                                      <p:to>
                                        <p:strVal val="visible"/>
                                      </p:to>
                                    </p:set>
                                  </p:childTnLst>
                                  <p:subTnLst>
                                    <p:set>
                                      <p:cBhvr override="childStyle">
                                        <p:cTn dur="1" fill="hold" display="0" masterRel="nextClick" afterEffect="1"/>
                                        <p:tgtEl>
                                          <p:spTgt spid="1126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6"/>
                                        </p:tgtEl>
                                        <p:attrNameLst>
                                          <p:attrName>style.visibility</p:attrName>
                                        </p:attrNameLst>
                                      </p:cBhvr>
                                      <p:to>
                                        <p:strVal val="visible"/>
                                      </p:to>
                                    </p:set>
                                  </p:childTnLst>
                                  <p:subTnLst>
                                    <p:set>
                                      <p:cBhvr override="childStyle">
                                        <p:cTn dur="1" fill="hold" display="0" masterRel="nextClick" afterEffect="1"/>
                                        <p:tgtEl>
                                          <p:spTgt spid="1126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1C66-948F-DCC4-8C76-EB8243D60F00}"/>
              </a:ext>
            </a:extLst>
          </p:cNvPr>
          <p:cNvSpPr>
            <a:spLocks noGrp="1"/>
          </p:cNvSpPr>
          <p:nvPr>
            <p:ph type="title"/>
          </p:nvPr>
        </p:nvSpPr>
        <p:spPr/>
        <p:txBody>
          <a:bodyPr>
            <a:noAutofit/>
          </a:bodyPr>
          <a:lstStyle/>
          <a:p>
            <a:pPr algn="ctr"/>
            <a:r>
              <a:rPr lang="en-US" sz="3600" dirty="0"/>
              <a:t>Cross-price Elasticity of Demand</a:t>
            </a:r>
          </a:p>
        </p:txBody>
      </p:sp>
      <p:pic>
        <p:nvPicPr>
          <p:cNvPr id="6146" name="Picture 2" descr="Cross Price Elasticity of Demand - Definition, Calculation">
            <a:hlinkClick r:id="rId2"/>
            <a:extLst>
              <a:ext uri="{FF2B5EF4-FFF2-40B4-BE49-F238E27FC236}">
                <a16:creationId xmlns:a16="http://schemas.microsoft.com/office/drawing/2014/main" id="{BE72ACFB-6A86-CE19-4B32-53C9E685CC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380716"/>
            <a:ext cx="5585637" cy="25145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B881D3A-CDDB-BD61-45F6-9F9B7B463FC3}"/>
              </a:ext>
            </a:extLst>
          </p:cNvPr>
          <p:cNvSpPr txBox="1"/>
          <p:nvPr/>
        </p:nvSpPr>
        <p:spPr>
          <a:xfrm>
            <a:off x="167057" y="4099857"/>
            <a:ext cx="8809885" cy="1077218"/>
          </a:xfrm>
          <a:prstGeom prst="rect">
            <a:avLst/>
          </a:prstGeom>
          <a:noFill/>
        </p:spPr>
        <p:txBody>
          <a:bodyPr wrap="square" rtlCol="0">
            <a:spAutoFit/>
          </a:bodyPr>
          <a:lstStyle/>
          <a:p>
            <a:pPr algn="ctr"/>
            <a:r>
              <a:rPr lang="en-US" sz="1600" dirty="0"/>
              <a:t>[(</a:t>
            </a:r>
            <a:r>
              <a:rPr lang="en-US" sz="1600" dirty="0" err="1"/>
              <a:t>Qxf</a:t>
            </a:r>
            <a:r>
              <a:rPr lang="en-US" sz="1600" dirty="0"/>
              <a:t> – </a:t>
            </a:r>
            <a:r>
              <a:rPr lang="en-US" sz="1600" dirty="0" err="1"/>
              <a:t>Qxi</a:t>
            </a:r>
            <a:r>
              <a:rPr lang="en-US" sz="1600" dirty="0"/>
              <a:t>) / Qi] / [(</a:t>
            </a:r>
            <a:r>
              <a:rPr lang="en-US" sz="1600" dirty="0" err="1"/>
              <a:t>Pyf</a:t>
            </a:r>
            <a:r>
              <a:rPr lang="en-US" sz="1600" dirty="0"/>
              <a:t> – </a:t>
            </a:r>
            <a:r>
              <a:rPr lang="en-US" sz="1600" dirty="0" err="1"/>
              <a:t>Pyi</a:t>
            </a:r>
            <a:r>
              <a:rPr lang="en-US" sz="1600" dirty="0"/>
              <a:t>) / </a:t>
            </a:r>
            <a:r>
              <a:rPr lang="en-US" sz="1600" dirty="0" err="1"/>
              <a:t>Pyi</a:t>
            </a:r>
            <a:r>
              <a:rPr lang="en-US" sz="1600" dirty="0"/>
              <a:t>]</a:t>
            </a:r>
          </a:p>
          <a:p>
            <a:pPr algn="ctr"/>
            <a:endParaRPr lang="en-US" sz="1600" dirty="0"/>
          </a:p>
          <a:p>
            <a:pPr algn="ctr"/>
            <a:r>
              <a:rPr lang="en-US" sz="1600" dirty="0" err="1"/>
              <a:t>Qxf</a:t>
            </a:r>
            <a:r>
              <a:rPr lang="en-US" sz="1600" dirty="0"/>
              <a:t> = final quantity Good X, </a:t>
            </a:r>
            <a:r>
              <a:rPr lang="en-US" sz="1600" dirty="0" err="1"/>
              <a:t>Qxi</a:t>
            </a:r>
            <a:r>
              <a:rPr lang="en-US" sz="1600" dirty="0"/>
              <a:t> = initial quantity Good X, </a:t>
            </a:r>
          </a:p>
          <a:p>
            <a:pPr algn="ctr"/>
            <a:r>
              <a:rPr lang="en-US" sz="1600" dirty="0" err="1"/>
              <a:t>Pyf</a:t>
            </a:r>
            <a:r>
              <a:rPr lang="en-US" sz="1600" dirty="0"/>
              <a:t> = final price Good Y, </a:t>
            </a:r>
            <a:r>
              <a:rPr lang="en-US" sz="1600" dirty="0" err="1"/>
              <a:t>Pyi</a:t>
            </a:r>
            <a:r>
              <a:rPr lang="en-US" sz="1600" dirty="0"/>
              <a:t> = initial price Good Y</a:t>
            </a:r>
          </a:p>
        </p:txBody>
      </p:sp>
    </p:spTree>
    <p:extLst>
      <p:ext uri="{BB962C8B-B14F-4D97-AF65-F5344CB8AC3E}">
        <p14:creationId xmlns:p14="http://schemas.microsoft.com/office/powerpoint/2010/main" val="5549340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1C66-948F-DCC4-8C76-EB8243D60F00}"/>
              </a:ext>
            </a:extLst>
          </p:cNvPr>
          <p:cNvSpPr>
            <a:spLocks noGrp="1"/>
          </p:cNvSpPr>
          <p:nvPr>
            <p:ph type="title"/>
          </p:nvPr>
        </p:nvSpPr>
        <p:spPr/>
        <p:txBody>
          <a:bodyPr>
            <a:noAutofit/>
          </a:bodyPr>
          <a:lstStyle/>
          <a:p>
            <a:pPr algn="ctr"/>
            <a:r>
              <a:rPr lang="en-US" sz="3600" dirty="0"/>
              <a:t>Cross-price Elasticity of Demand</a:t>
            </a:r>
          </a:p>
        </p:txBody>
      </p:sp>
      <p:pic>
        <p:nvPicPr>
          <p:cNvPr id="5" name="Picture 4">
            <a:extLst>
              <a:ext uri="{FF2B5EF4-FFF2-40B4-BE49-F238E27FC236}">
                <a16:creationId xmlns:a16="http://schemas.microsoft.com/office/drawing/2014/main" id="{5D357D76-A420-FA02-52AF-FFBB982B9A58}"/>
              </a:ext>
            </a:extLst>
          </p:cNvPr>
          <p:cNvPicPr>
            <a:picLocks noChangeAspect="1"/>
          </p:cNvPicPr>
          <p:nvPr/>
        </p:nvPicPr>
        <p:blipFill>
          <a:blip r:embed="rId2"/>
          <a:stretch>
            <a:fillRect/>
          </a:stretch>
        </p:blipFill>
        <p:spPr>
          <a:xfrm>
            <a:off x="2305050" y="1714500"/>
            <a:ext cx="4533900" cy="1714500"/>
          </a:xfrm>
          <a:prstGeom prst="rect">
            <a:avLst/>
          </a:prstGeom>
        </p:spPr>
      </p:pic>
    </p:spTree>
    <p:extLst>
      <p:ext uri="{BB962C8B-B14F-4D97-AF65-F5344CB8AC3E}">
        <p14:creationId xmlns:p14="http://schemas.microsoft.com/office/powerpoint/2010/main" val="4114045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ctrTitle"/>
          </p:nvPr>
        </p:nvSpPr>
        <p:spPr>
          <a:xfrm>
            <a:off x="0" y="0"/>
            <a:ext cx="9144000" cy="79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dirty="0">
                <a:latin typeface="+mj-lt"/>
                <a:ea typeface="Montserrat"/>
                <a:cs typeface="Montserrat"/>
                <a:sym typeface="Montserrat"/>
              </a:rPr>
              <a:t>In the News</a:t>
            </a:r>
            <a:endParaRPr sz="2700" dirty="0">
              <a:latin typeface="+mj-lt"/>
              <a:ea typeface="Montserrat"/>
              <a:cs typeface="Montserrat"/>
              <a:sym typeface="Montserrat"/>
            </a:endParaRPr>
          </a:p>
        </p:txBody>
      </p:sp>
      <p:sp>
        <p:nvSpPr>
          <p:cNvPr id="67" name="Google Shape;67;p15"/>
          <p:cNvSpPr txBox="1">
            <a:spLocks noGrp="1"/>
          </p:cNvSpPr>
          <p:nvPr>
            <p:ph type="ctrTitle"/>
          </p:nvPr>
        </p:nvSpPr>
        <p:spPr>
          <a:xfrm>
            <a:off x="91125" y="642200"/>
            <a:ext cx="8974200" cy="42852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1950" dirty="0">
                <a:latin typeface="+mn-lt"/>
                <a:ea typeface="Montserrat"/>
                <a:cs typeface="Montserrat"/>
                <a:sym typeface="Montserrat"/>
              </a:rPr>
              <a:t>In 2021 and 2022, when inflation quickly increased,the term “elasticity” jumped in popularity among corporate executives.  Click the link to read the short article and think about what “elasticity” means and why it increased in usage so much in 2021 and 2022.</a:t>
            </a:r>
            <a:endParaRPr sz="1950" dirty="0">
              <a:latin typeface="+mn-lt"/>
              <a:ea typeface="Montserrat"/>
              <a:cs typeface="Montserrat"/>
              <a:sym typeface="Montserrat"/>
            </a:endParaRPr>
          </a:p>
          <a:p>
            <a:pPr marL="457200" lvl="0" indent="0" algn="l" rtl="0">
              <a:spcBef>
                <a:spcPts val="0"/>
              </a:spcBef>
              <a:spcAft>
                <a:spcPts val="0"/>
              </a:spcAft>
              <a:buNone/>
            </a:pPr>
            <a:r>
              <a:rPr lang="en" sz="1950" u="sng" dirty="0">
                <a:solidFill>
                  <a:schemeClr val="hlink"/>
                </a:solidFill>
                <a:latin typeface="+mn-lt"/>
                <a:ea typeface="Montserrat"/>
                <a:cs typeface="Montserrat"/>
                <a:sym typeface="Montserrat"/>
                <a:hlinkClick r:id="rId3"/>
              </a:rPr>
              <a:t>Why Are C.E.O.s Suddenly Obsessed With ‘Elasticity’?</a:t>
            </a:r>
            <a:endParaRPr sz="1950" dirty="0">
              <a:latin typeface="+mn-lt"/>
              <a:ea typeface="Montserrat"/>
              <a:cs typeface="Montserrat"/>
              <a:sym typeface="Montserrat"/>
            </a:endParaRPr>
          </a:p>
          <a:p>
            <a:pPr marL="0" lvl="0" indent="0" algn="l" rtl="0">
              <a:spcBef>
                <a:spcPts val="0"/>
              </a:spcBef>
              <a:spcAft>
                <a:spcPts val="0"/>
              </a:spcAft>
              <a:buNone/>
            </a:pPr>
            <a:endParaRPr sz="1950" dirty="0">
              <a:latin typeface="Montserrat"/>
              <a:ea typeface="Montserrat"/>
              <a:cs typeface="Montserrat"/>
              <a:sym typeface="Montserrat"/>
            </a:endParaRPr>
          </a:p>
        </p:txBody>
      </p:sp>
      <p:pic>
        <p:nvPicPr>
          <p:cNvPr id="68" name="Google Shape;68;p15"/>
          <p:cNvPicPr preferRelativeResize="0"/>
          <p:nvPr/>
        </p:nvPicPr>
        <p:blipFill>
          <a:blip r:embed="rId4">
            <a:alphaModFix/>
          </a:blip>
          <a:stretch>
            <a:fillRect/>
          </a:stretch>
        </p:blipFill>
        <p:spPr>
          <a:xfrm>
            <a:off x="3833825" y="2283625"/>
            <a:ext cx="5167250" cy="2719975"/>
          </a:xfrm>
          <a:prstGeom prst="rect">
            <a:avLst/>
          </a:prstGeom>
          <a:noFill/>
          <a:ln>
            <a:noFill/>
          </a:ln>
        </p:spPr>
      </p:pic>
      <p:sp>
        <p:nvSpPr>
          <p:cNvPr id="69" name="Google Shape;69;p15"/>
          <p:cNvSpPr txBox="1"/>
          <p:nvPr/>
        </p:nvSpPr>
        <p:spPr>
          <a:xfrm>
            <a:off x="4355400" y="2492413"/>
            <a:ext cx="2989800" cy="923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600" dirty="0">
                <a:latin typeface="+mn-lt"/>
                <a:ea typeface="Montserrat"/>
                <a:cs typeface="Montserrat"/>
                <a:sym typeface="Montserrat"/>
              </a:rPr>
              <a:t>“Increase use of the Word “elasticity” by Corporate Executives.”</a:t>
            </a:r>
            <a:endParaRPr sz="1600" dirty="0">
              <a:latin typeface="+mn-lt"/>
              <a:ea typeface="Montserrat"/>
              <a:cs typeface="Montserrat"/>
              <a:sym typeface="Montserrat"/>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2DA19-2749-84F8-1DDA-D1C9BC0EF592}"/>
              </a:ext>
            </a:extLst>
          </p:cNvPr>
          <p:cNvSpPr>
            <a:spLocks noGrp="1"/>
          </p:cNvSpPr>
          <p:nvPr>
            <p:ph type="title"/>
          </p:nvPr>
        </p:nvSpPr>
        <p:spPr>
          <a:xfrm>
            <a:off x="71071" y="357491"/>
            <a:ext cx="9009133" cy="841800"/>
          </a:xfrm>
        </p:spPr>
        <p:txBody>
          <a:bodyPr>
            <a:normAutofit/>
          </a:bodyPr>
          <a:lstStyle/>
          <a:p>
            <a:r>
              <a:rPr lang="en-US" dirty="0"/>
              <a:t>Cross-price and Income Elasticity</a:t>
            </a:r>
          </a:p>
        </p:txBody>
      </p:sp>
      <p:pic>
        <p:nvPicPr>
          <p:cNvPr id="4" name="Picture 3">
            <a:extLst>
              <a:ext uri="{FF2B5EF4-FFF2-40B4-BE49-F238E27FC236}">
                <a16:creationId xmlns:a16="http://schemas.microsoft.com/office/drawing/2014/main" id="{5B6E1588-E680-A1D6-66EE-42C299E897B0}"/>
              </a:ext>
            </a:extLst>
          </p:cNvPr>
          <p:cNvPicPr>
            <a:picLocks noChangeAspect="1"/>
          </p:cNvPicPr>
          <p:nvPr/>
        </p:nvPicPr>
        <p:blipFill>
          <a:blip r:embed="rId2"/>
          <a:stretch>
            <a:fillRect/>
          </a:stretch>
        </p:blipFill>
        <p:spPr>
          <a:xfrm>
            <a:off x="629417" y="1821712"/>
            <a:ext cx="7885166" cy="3100908"/>
          </a:xfrm>
          <a:prstGeom prst="rect">
            <a:avLst/>
          </a:prstGeom>
        </p:spPr>
      </p:pic>
    </p:spTree>
    <p:extLst>
      <p:ext uri="{BB962C8B-B14F-4D97-AF65-F5344CB8AC3E}">
        <p14:creationId xmlns:p14="http://schemas.microsoft.com/office/powerpoint/2010/main" val="37466782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1980E-947C-13B6-97FC-6A62F4242DEA}"/>
              </a:ext>
            </a:extLst>
          </p:cNvPr>
          <p:cNvSpPr>
            <a:spLocks noGrp="1"/>
          </p:cNvSpPr>
          <p:nvPr>
            <p:ph type="title"/>
          </p:nvPr>
        </p:nvSpPr>
        <p:spPr>
          <a:xfrm>
            <a:off x="311700" y="428376"/>
            <a:ext cx="8520600" cy="841800"/>
          </a:xfrm>
        </p:spPr>
        <p:txBody>
          <a:bodyPr>
            <a:normAutofit fontScale="90000"/>
          </a:bodyPr>
          <a:lstStyle/>
          <a:p>
            <a:r>
              <a:rPr lang="en-US" dirty="0"/>
              <a:t>AP Microeconomics</a:t>
            </a:r>
            <a:br>
              <a:rPr lang="en-US" dirty="0"/>
            </a:br>
            <a:r>
              <a:rPr lang="en-US" dirty="0"/>
              <a:t>Student Resource Manual, 4</a:t>
            </a:r>
            <a:r>
              <a:rPr lang="en-US" baseline="30000" dirty="0"/>
              <a:t>th</a:t>
            </a:r>
            <a:r>
              <a:rPr lang="en-US" dirty="0"/>
              <a:t> ed</a:t>
            </a:r>
            <a:br>
              <a:rPr lang="en-US" dirty="0"/>
            </a:br>
            <a:endParaRPr lang="en-US" dirty="0"/>
          </a:p>
        </p:txBody>
      </p:sp>
      <p:pic>
        <p:nvPicPr>
          <p:cNvPr id="3074" name="Picture 2">
            <a:hlinkClick r:id="rId2"/>
            <a:extLst>
              <a:ext uri="{FF2B5EF4-FFF2-40B4-BE49-F238E27FC236}">
                <a16:creationId xmlns:a16="http://schemas.microsoft.com/office/drawing/2014/main" id="{C60631F2-3C1C-44D0-BFA4-B933D1708C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700" y="1704531"/>
            <a:ext cx="2718612" cy="27186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D2E2F76-5603-0A90-DE97-B2B2F0DF0505}"/>
              </a:ext>
            </a:extLst>
          </p:cNvPr>
          <p:cNvSpPr txBox="1"/>
          <p:nvPr/>
        </p:nvSpPr>
        <p:spPr>
          <a:xfrm>
            <a:off x="5521842" y="1765005"/>
            <a:ext cx="2360428" cy="738664"/>
          </a:xfrm>
          <a:prstGeom prst="rect">
            <a:avLst/>
          </a:prstGeom>
          <a:noFill/>
        </p:spPr>
        <p:txBody>
          <a:bodyPr wrap="square" rtlCol="0">
            <a:spAutoFit/>
          </a:bodyPr>
          <a:lstStyle/>
          <a:p>
            <a:r>
              <a:rPr lang="en-US" dirty="0"/>
              <a:t>Activity 2-3</a:t>
            </a:r>
          </a:p>
          <a:p>
            <a:r>
              <a:rPr lang="en-US" dirty="0"/>
              <a:t>Elasticity: An Introduction </a:t>
            </a:r>
          </a:p>
          <a:p>
            <a:r>
              <a:rPr lang="en-US" dirty="0"/>
              <a:t>(Part G)</a:t>
            </a:r>
          </a:p>
        </p:txBody>
      </p:sp>
    </p:spTree>
    <p:extLst>
      <p:ext uri="{BB962C8B-B14F-4D97-AF65-F5344CB8AC3E}">
        <p14:creationId xmlns:p14="http://schemas.microsoft.com/office/powerpoint/2010/main" val="27805369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ny Questions? | ATD">
            <a:extLst>
              <a:ext uri="{FF2B5EF4-FFF2-40B4-BE49-F238E27FC236}">
                <a16:creationId xmlns:a16="http://schemas.microsoft.com/office/drawing/2014/main" id="{2252C431-C646-70CF-5279-30050768E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2445" y="282195"/>
            <a:ext cx="4579109" cy="4579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916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B4B5E-96E2-0A27-63E2-840AFA9461B5}"/>
              </a:ext>
            </a:extLst>
          </p:cNvPr>
          <p:cNvSpPr>
            <a:spLocks noGrp="1"/>
          </p:cNvSpPr>
          <p:nvPr>
            <p:ph type="title"/>
          </p:nvPr>
        </p:nvSpPr>
        <p:spPr>
          <a:xfrm>
            <a:off x="311700" y="1098698"/>
            <a:ext cx="8520600" cy="2410046"/>
          </a:xfrm>
        </p:spPr>
        <p:txBody>
          <a:bodyPr>
            <a:normAutofit fontScale="90000"/>
          </a:bodyPr>
          <a:lstStyle/>
          <a:p>
            <a:r>
              <a:rPr lang="en-US" sz="4400" dirty="0"/>
              <a:t>The Effects of Government Intervention in Markets</a:t>
            </a:r>
            <a:br>
              <a:rPr lang="en-US" sz="4400" dirty="0"/>
            </a:br>
            <a:br>
              <a:rPr lang="en-US" dirty="0"/>
            </a:br>
            <a:r>
              <a:rPr lang="en-US" sz="2700" dirty="0"/>
              <a:t>College Board Topic 2.8</a:t>
            </a:r>
          </a:p>
        </p:txBody>
      </p:sp>
    </p:spTree>
    <p:extLst>
      <p:ext uri="{BB962C8B-B14F-4D97-AF65-F5344CB8AC3E}">
        <p14:creationId xmlns:p14="http://schemas.microsoft.com/office/powerpoint/2010/main" val="2895133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ED4F3-51E1-F0F6-51FE-067697AA845A}"/>
              </a:ext>
            </a:extLst>
          </p:cNvPr>
          <p:cNvSpPr>
            <a:spLocks noGrp="1"/>
          </p:cNvSpPr>
          <p:nvPr>
            <p:ph type="title"/>
          </p:nvPr>
        </p:nvSpPr>
        <p:spPr>
          <a:xfrm>
            <a:off x="311700" y="414199"/>
            <a:ext cx="8520600" cy="841800"/>
          </a:xfrm>
        </p:spPr>
        <p:txBody>
          <a:bodyPr/>
          <a:lstStyle/>
          <a:p>
            <a:r>
              <a:rPr lang="en-US" dirty="0"/>
              <a:t>Elasticity and Taxes</a:t>
            </a:r>
          </a:p>
        </p:txBody>
      </p:sp>
      <p:sp>
        <p:nvSpPr>
          <p:cNvPr id="3" name="TextBox 2">
            <a:extLst>
              <a:ext uri="{FF2B5EF4-FFF2-40B4-BE49-F238E27FC236}">
                <a16:creationId xmlns:a16="http://schemas.microsoft.com/office/drawing/2014/main" id="{0CC540BB-4C79-FF9D-D23E-1F5895AB4883}"/>
              </a:ext>
            </a:extLst>
          </p:cNvPr>
          <p:cNvSpPr txBox="1"/>
          <p:nvPr/>
        </p:nvSpPr>
        <p:spPr>
          <a:xfrm>
            <a:off x="2613837" y="1821712"/>
            <a:ext cx="3916326" cy="2031325"/>
          </a:xfrm>
          <a:prstGeom prst="rect">
            <a:avLst/>
          </a:prstGeom>
          <a:noFill/>
        </p:spPr>
        <p:txBody>
          <a:bodyPr wrap="square" rtlCol="0">
            <a:spAutoFit/>
          </a:bodyPr>
          <a:lstStyle/>
          <a:p>
            <a:r>
              <a:rPr lang="en-US" sz="1800" dirty="0"/>
              <a:t>The elasticity of Demand and Supply effect Taxes.</a:t>
            </a:r>
          </a:p>
          <a:p>
            <a:endParaRPr lang="en-US" sz="1800" dirty="0"/>
          </a:p>
          <a:p>
            <a:pPr marL="285750" indent="-285750">
              <a:buFont typeface="Arial" panose="020B0604020202020204" pitchFamily="34" charset="0"/>
              <a:buChar char="•"/>
            </a:pPr>
            <a:r>
              <a:rPr lang="en-US" sz="1800" dirty="0"/>
              <a:t>Efficiency </a:t>
            </a:r>
          </a:p>
          <a:p>
            <a:pPr marL="285750" indent="-285750">
              <a:buFont typeface="Arial" panose="020B0604020202020204" pitchFamily="34" charset="0"/>
              <a:buChar char="•"/>
            </a:pPr>
            <a:r>
              <a:rPr lang="en-US" sz="1800" dirty="0"/>
              <a:t>Burden </a:t>
            </a:r>
          </a:p>
          <a:p>
            <a:pPr marL="285750" indent="-285750">
              <a:buFont typeface="Arial" panose="020B0604020202020204" pitchFamily="34" charset="0"/>
              <a:buChar char="•"/>
            </a:pPr>
            <a:r>
              <a:rPr lang="en-US" sz="1800" dirty="0"/>
              <a:t>Deadweight</a:t>
            </a:r>
          </a:p>
          <a:p>
            <a:pPr marL="285750" indent="-285750">
              <a:buFont typeface="Arial" panose="020B0604020202020204" pitchFamily="34" charset="0"/>
              <a:buChar char="•"/>
            </a:pPr>
            <a:r>
              <a:rPr lang="en-US" sz="1800" dirty="0"/>
              <a:t>Tax revenue  </a:t>
            </a:r>
          </a:p>
        </p:txBody>
      </p:sp>
    </p:spTree>
    <p:extLst>
      <p:ext uri="{BB962C8B-B14F-4D97-AF65-F5344CB8AC3E}">
        <p14:creationId xmlns:p14="http://schemas.microsoft.com/office/powerpoint/2010/main" val="8857943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B1ABF-B3CE-3A5C-3C70-9D6472537316}"/>
              </a:ext>
            </a:extLst>
          </p:cNvPr>
          <p:cNvSpPr>
            <a:spLocks noGrp="1"/>
          </p:cNvSpPr>
          <p:nvPr>
            <p:ph type="title"/>
          </p:nvPr>
        </p:nvSpPr>
        <p:spPr/>
        <p:txBody>
          <a:bodyPr/>
          <a:lstStyle/>
          <a:p>
            <a:endParaRPr lang="en-US"/>
          </a:p>
        </p:txBody>
      </p:sp>
      <p:pic>
        <p:nvPicPr>
          <p:cNvPr id="13314" name="Picture 2" descr="ECON 150: Microeconomics">
            <a:extLst>
              <a:ext uri="{FF2B5EF4-FFF2-40B4-BE49-F238E27FC236}">
                <a16:creationId xmlns:a16="http://schemas.microsoft.com/office/drawing/2014/main" id="{49E42782-25D2-73E2-4B1B-5DACF12EF6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893" y="148191"/>
            <a:ext cx="6462823" cy="4847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1115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9D5C5C-2244-879E-C3A8-DE1BC5320634}"/>
              </a:ext>
            </a:extLst>
          </p:cNvPr>
          <p:cNvPicPr>
            <a:picLocks noChangeAspect="1"/>
          </p:cNvPicPr>
          <p:nvPr/>
        </p:nvPicPr>
        <p:blipFill>
          <a:blip r:embed="rId2"/>
          <a:stretch>
            <a:fillRect/>
          </a:stretch>
        </p:blipFill>
        <p:spPr>
          <a:xfrm>
            <a:off x="1419225" y="180975"/>
            <a:ext cx="6305550" cy="4781550"/>
          </a:xfrm>
          <a:prstGeom prst="rect">
            <a:avLst/>
          </a:prstGeom>
        </p:spPr>
      </p:pic>
    </p:spTree>
    <p:extLst>
      <p:ext uri="{BB962C8B-B14F-4D97-AF65-F5344CB8AC3E}">
        <p14:creationId xmlns:p14="http://schemas.microsoft.com/office/powerpoint/2010/main" val="7969044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Public Finance and Public Choice">
            <a:extLst>
              <a:ext uri="{FF2B5EF4-FFF2-40B4-BE49-F238E27FC236}">
                <a16:creationId xmlns:a16="http://schemas.microsoft.com/office/drawing/2014/main" id="{F2817C1A-EAB3-EE93-E572-990AD6D9A2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664" y="96100"/>
            <a:ext cx="5730671" cy="495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1648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ny Questions? | ATD">
            <a:extLst>
              <a:ext uri="{FF2B5EF4-FFF2-40B4-BE49-F238E27FC236}">
                <a16:creationId xmlns:a16="http://schemas.microsoft.com/office/drawing/2014/main" id="{2252C431-C646-70CF-5279-30050768E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2445" y="282195"/>
            <a:ext cx="4579109" cy="4579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4649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9E418-EC82-50F7-549A-DCD5A6D26B1A}"/>
              </a:ext>
            </a:extLst>
          </p:cNvPr>
          <p:cNvSpPr>
            <a:spLocks noGrp="1"/>
          </p:cNvSpPr>
          <p:nvPr>
            <p:ph type="title"/>
          </p:nvPr>
        </p:nvSpPr>
        <p:spPr>
          <a:xfrm>
            <a:off x="311700" y="804059"/>
            <a:ext cx="8520600" cy="841800"/>
          </a:xfrm>
        </p:spPr>
        <p:txBody>
          <a:bodyPr/>
          <a:lstStyle/>
          <a:p>
            <a:r>
              <a:rPr lang="en-US" dirty="0"/>
              <a:t>Additional Resources</a:t>
            </a:r>
          </a:p>
        </p:txBody>
      </p:sp>
      <p:sp>
        <p:nvSpPr>
          <p:cNvPr id="4" name="TextBox 3">
            <a:extLst>
              <a:ext uri="{FF2B5EF4-FFF2-40B4-BE49-F238E27FC236}">
                <a16:creationId xmlns:a16="http://schemas.microsoft.com/office/drawing/2014/main" id="{CC4E6B27-ABE5-FD0E-AC28-73E36600AF87}"/>
              </a:ext>
            </a:extLst>
          </p:cNvPr>
          <p:cNvSpPr txBox="1"/>
          <p:nvPr/>
        </p:nvSpPr>
        <p:spPr>
          <a:xfrm>
            <a:off x="1300716" y="2511340"/>
            <a:ext cx="7531584" cy="2462213"/>
          </a:xfrm>
          <a:prstGeom prst="rect">
            <a:avLst/>
          </a:prstGeom>
          <a:noFill/>
        </p:spPr>
        <p:txBody>
          <a:bodyPr wrap="square">
            <a:spAutoFit/>
          </a:bodyPr>
          <a:lstStyle/>
          <a:p>
            <a:r>
              <a:rPr lang="en-US" dirty="0">
                <a:hlinkClick r:id="rId2"/>
              </a:rPr>
              <a:t>ACDC Economics Mr. Clifford - Elasticity Overview and Tips- Micro Topics 2.3, 2.4, and 2.5</a:t>
            </a:r>
            <a:endParaRPr lang="en-US" dirty="0"/>
          </a:p>
          <a:p>
            <a:endParaRPr lang="en-US" dirty="0"/>
          </a:p>
          <a:p>
            <a:r>
              <a:rPr lang="en-US" dirty="0">
                <a:hlinkClick r:id="rId3"/>
              </a:rPr>
              <a:t>ReviewEcon.com</a:t>
            </a:r>
            <a:endParaRPr lang="en-US" dirty="0"/>
          </a:p>
          <a:p>
            <a:endParaRPr lang="en-US" dirty="0"/>
          </a:p>
          <a:p>
            <a:r>
              <a:rPr lang="en-US" dirty="0">
                <a:hlinkClick r:id="rId4"/>
              </a:rPr>
              <a:t>Marginal Revolution University</a:t>
            </a:r>
            <a:endParaRPr lang="en-US" dirty="0"/>
          </a:p>
          <a:p>
            <a:endParaRPr lang="en-US" dirty="0"/>
          </a:p>
          <a:p>
            <a:r>
              <a:rPr lang="en-US" dirty="0">
                <a:hlinkClick r:id="rId5"/>
              </a:rPr>
              <a:t>College Board AP review video</a:t>
            </a:r>
            <a:endParaRPr lang="en-US" dirty="0"/>
          </a:p>
          <a:p>
            <a:endParaRPr lang="en-US" dirty="0"/>
          </a:p>
          <a:p>
            <a:r>
              <a:rPr lang="en-US" dirty="0">
                <a:hlinkClick r:id="rId6"/>
              </a:rPr>
              <a:t>College Board Elasticity Questions on </a:t>
            </a:r>
            <a:r>
              <a:rPr lang="en-US" dirty="0" err="1">
                <a:hlinkClick r:id="rId6"/>
              </a:rPr>
              <a:t>Econowaugh</a:t>
            </a:r>
            <a:endParaRPr lang="en-US" dirty="0"/>
          </a:p>
          <a:p>
            <a:endParaRPr lang="en-US" dirty="0"/>
          </a:p>
          <a:p>
            <a:endParaRPr lang="en-US" dirty="0"/>
          </a:p>
        </p:txBody>
      </p:sp>
    </p:spTree>
    <p:extLst>
      <p:ext uri="{BB962C8B-B14F-4D97-AF65-F5344CB8AC3E}">
        <p14:creationId xmlns:p14="http://schemas.microsoft.com/office/powerpoint/2010/main" val="2319115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9" name="Google Shape;89;p18"/>
          <p:cNvPicPr preferRelativeResize="0"/>
          <p:nvPr/>
        </p:nvPicPr>
        <p:blipFill>
          <a:blip r:embed="rId3">
            <a:alphaModFix/>
          </a:blip>
          <a:stretch>
            <a:fillRect/>
          </a:stretch>
        </p:blipFill>
        <p:spPr>
          <a:xfrm>
            <a:off x="1801950" y="295275"/>
            <a:ext cx="5638800" cy="455295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BED49-8B5F-7A1E-A1FC-E95EBED5332A}"/>
              </a:ext>
            </a:extLst>
          </p:cNvPr>
          <p:cNvSpPr>
            <a:spLocks noGrp="1"/>
          </p:cNvSpPr>
          <p:nvPr>
            <p:ph type="title"/>
          </p:nvPr>
        </p:nvSpPr>
        <p:spPr/>
        <p:txBody>
          <a:bodyPr>
            <a:normAutofit fontScale="90000"/>
          </a:bodyPr>
          <a:lstStyle/>
          <a:p>
            <a:r>
              <a:rPr lang="en-US" dirty="0"/>
              <a:t>Thank You!</a:t>
            </a:r>
            <a:br>
              <a:rPr lang="en-US" dirty="0"/>
            </a:br>
            <a:r>
              <a:rPr lang="en-US" dirty="0"/>
              <a:t>reedert@fultonschools.org</a:t>
            </a:r>
          </a:p>
        </p:txBody>
      </p:sp>
    </p:spTree>
    <p:extLst>
      <p:ext uri="{BB962C8B-B14F-4D97-AF65-F5344CB8AC3E}">
        <p14:creationId xmlns:p14="http://schemas.microsoft.com/office/powerpoint/2010/main" val="467522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3"/>
          <p:cNvSpPr txBox="1">
            <a:spLocks noGrp="1"/>
          </p:cNvSpPr>
          <p:nvPr>
            <p:ph type="ctrTitle"/>
          </p:nvPr>
        </p:nvSpPr>
        <p:spPr>
          <a:xfrm>
            <a:off x="0" y="0"/>
            <a:ext cx="9144000" cy="79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dirty="0">
                <a:latin typeface="+mj-lt"/>
                <a:ea typeface="Montserrat"/>
                <a:cs typeface="Montserrat"/>
                <a:sym typeface="Montserrat"/>
              </a:rPr>
              <a:t>Price Elasticity of Demand</a:t>
            </a:r>
            <a:endParaRPr sz="2700" dirty="0">
              <a:latin typeface="+mj-lt"/>
              <a:ea typeface="Montserrat"/>
              <a:cs typeface="Montserrat"/>
              <a:sym typeface="Montserrat"/>
            </a:endParaRPr>
          </a:p>
        </p:txBody>
      </p:sp>
      <p:sp>
        <p:nvSpPr>
          <p:cNvPr id="121" name="Google Shape;121;p23"/>
          <p:cNvSpPr txBox="1">
            <a:spLocks noGrp="1"/>
          </p:cNvSpPr>
          <p:nvPr>
            <p:ph type="ctrTitle"/>
          </p:nvPr>
        </p:nvSpPr>
        <p:spPr>
          <a:xfrm>
            <a:off x="91125" y="642200"/>
            <a:ext cx="8974200" cy="42852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1950" dirty="0">
                <a:latin typeface="+mj-lt"/>
                <a:ea typeface="Montserrat"/>
                <a:cs typeface="Montserrat"/>
                <a:sym typeface="Montserrat"/>
              </a:rPr>
              <a:t>Price elasticity of demand tells us how strong or weak the response is to a change in price.  In other words, elasticity tells </a:t>
            </a:r>
            <a:r>
              <a:rPr lang="en" sz="1950" b="1" i="1" dirty="0">
                <a:latin typeface="+mj-lt"/>
                <a:ea typeface="Montserrat"/>
                <a:cs typeface="Montserrat"/>
                <a:sym typeface="Montserrat"/>
              </a:rPr>
              <a:t>how much</a:t>
            </a:r>
            <a:r>
              <a:rPr lang="en" sz="1950" dirty="0">
                <a:latin typeface="+mj-lt"/>
                <a:ea typeface="Montserrat"/>
                <a:cs typeface="Montserrat"/>
                <a:sym typeface="Montserrat"/>
              </a:rPr>
              <a:t> quantity demanded changes when price changes.</a:t>
            </a:r>
            <a:endParaRPr sz="1950" dirty="0">
              <a:latin typeface="+mj-lt"/>
              <a:ea typeface="Montserrat"/>
              <a:cs typeface="Montserrat"/>
              <a:sym typeface="Montserrat"/>
            </a:endParaRPr>
          </a:p>
          <a:p>
            <a:pPr marL="457200" lvl="0" indent="0" algn="l" rtl="0">
              <a:spcBef>
                <a:spcPts val="0"/>
              </a:spcBef>
              <a:spcAft>
                <a:spcPts val="0"/>
              </a:spcAft>
              <a:buNone/>
            </a:pPr>
            <a:endParaRPr sz="1950" dirty="0">
              <a:latin typeface="+mj-lt"/>
              <a:ea typeface="Montserrat"/>
              <a:cs typeface="Montserrat"/>
              <a:sym typeface="Montserrat"/>
            </a:endParaRPr>
          </a:p>
          <a:p>
            <a:pPr marL="457200" lvl="0" indent="0" algn="l" rtl="0">
              <a:spcBef>
                <a:spcPts val="0"/>
              </a:spcBef>
              <a:spcAft>
                <a:spcPts val="0"/>
              </a:spcAft>
              <a:buClr>
                <a:schemeClr val="dk1"/>
              </a:buClr>
              <a:buSzPts val="1100"/>
              <a:buFont typeface="Arial"/>
              <a:buNone/>
            </a:pPr>
            <a:r>
              <a:rPr lang="en" sz="1950" dirty="0">
                <a:latin typeface="+mj-lt"/>
                <a:ea typeface="Montserrat"/>
                <a:cs typeface="Montserrat"/>
                <a:sym typeface="Montserrat"/>
              </a:rPr>
              <a:t>When price decreases, we know quantity demanded increases, but elasticity tells us how much quantity demanded increases.  </a:t>
            </a:r>
            <a:endParaRPr sz="1950" dirty="0">
              <a:latin typeface="+mj-lt"/>
              <a:ea typeface="Montserrat"/>
              <a:cs typeface="Montserrat"/>
              <a:sym typeface="Montserrat"/>
            </a:endParaRPr>
          </a:p>
          <a:p>
            <a:pPr marL="457200" lvl="0" indent="0" algn="l" rtl="0">
              <a:spcBef>
                <a:spcPts val="0"/>
              </a:spcBef>
              <a:spcAft>
                <a:spcPts val="0"/>
              </a:spcAft>
              <a:buNone/>
            </a:pPr>
            <a:r>
              <a:rPr lang="en" sz="1950" dirty="0">
                <a:latin typeface="+mj-lt"/>
                <a:ea typeface="Montserrat"/>
                <a:cs typeface="Montserrat"/>
                <a:sym typeface="Montserrat"/>
              </a:rPr>
              <a:t>		</a:t>
            </a:r>
            <a:endParaRPr sz="1950" dirty="0">
              <a:latin typeface="+mj-lt"/>
              <a:ea typeface="Montserrat"/>
              <a:cs typeface="Montserrat"/>
              <a:sym typeface="Montserrat"/>
            </a:endParaRPr>
          </a:p>
          <a:p>
            <a:pPr marL="457200" lvl="0" indent="0" algn="ctr" rtl="0">
              <a:spcBef>
                <a:spcPts val="0"/>
              </a:spcBef>
              <a:spcAft>
                <a:spcPts val="0"/>
              </a:spcAft>
              <a:buNone/>
            </a:pPr>
            <a:r>
              <a:rPr lang="en" sz="1950" dirty="0">
                <a:latin typeface="+mj-lt"/>
                <a:ea typeface="Montserrat"/>
                <a:cs typeface="Montserrat"/>
                <a:sym typeface="Montserrat"/>
              </a:rPr>
              <a:t>P      cause Quantity       </a:t>
            </a:r>
            <a:r>
              <a:rPr lang="en" sz="1950" b="1" dirty="0">
                <a:latin typeface="+mj-lt"/>
                <a:ea typeface="Montserrat"/>
                <a:cs typeface="Montserrat"/>
                <a:sym typeface="Montserrat"/>
              </a:rPr>
              <a:t>OR</a:t>
            </a:r>
            <a:r>
              <a:rPr lang="en" sz="1950" dirty="0">
                <a:latin typeface="+mj-lt"/>
                <a:ea typeface="Montserrat"/>
                <a:cs typeface="Montserrat"/>
                <a:sym typeface="Montserrat"/>
              </a:rPr>
              <a:t> </a:t>
            </a:r>
            <a:endParaRPr sz="1950" dirty="0">
              <a:latin typeface="+mj-lt"/>
              <a:ea typeface="Montserrat"/>
              <a:cs typeface="Montserrat"/>
              <a:sym typeface="Montserrat"/>
            </a:endParaRPr>
          </a:p>
          <a:p>
            <a:pPr marL="457200" lvl="0" indent="0" algn="l" rtl="0">
              <a:spcBef>
                <a:spcPts val="0"/>
              </a:spcBef>
              <a:spcAft>
                <a:spcPts val="0"/>
              </a:spcAft>
              <a:buNone/>
            </a:pPr>
            <a:endParaRPr sz="1950" dirty="0">
              <a:latin typeface="+mj-lt"/>
              <a:ea typeface="Montserrat"/>
              <a:cs typeface="Montserrat"/>
              <a:sym typeface="Montserrat"/>
            </a:endParaRPr>
          </a:p>
          <a:p>
            <a:pPr marL="457200" lvl="0" indent="0" algn="l" rtl="0">
              <a:spcBef>
                <a:spcPts val="0"/>
              </a:spcBef>
              <a:spcAft>
                <a:spcPts val="0"/>
              </a:spcAft>
              <a:buNone/>
            </a:pPr>
            <a:r>
              <a:rPr lang="en" sz="1950" dirty="0">
                <a:latin typeface="+mj-lt"/>
                <a:ea typeface="Montserrat"/>
                <a:cs typeface="Montserrat"/>
                <a:sym typeface="Montserrat"/>
              </a:rPr>
              <a:t>When price increases, we know quantity demanded decreases, but elasticity tells us how much quantity demanded decreases.  </a:t>
            </a:r>
            <a:endParaRPr sz="1950" dirty="0">
              <a:latin typeface="+mj-lt"/>
              <a:ea typeface="Montserrat"/>
              <a:cs typeface="Montserrat"/>
              <a:sym typeface="Montserrat"/>
            </a:endParaRPr>
          </a:p>
          <a:p>
            <a:pPr marL="0" lvl="0" indent="0" algn="l" rtl="0">
              <a:spcBef>
                <a:spcPts val="0"/>
              </a:spcBef>
              <a:spcAft>
                <a:spcPts val="0"/>
              </a:spcAft>
              <a:buNone/>
            </a:pPr>
            <a:r>
              <a:rPr lang="en" sz="1950" dirty="0">
                <a:latin typeface="+mj-lt"/>
                <a:ea typeface="Montserrat"/>
                <a:cs typeface="Montserrat"/>
                <a:sym typeface="Montserrat"/>
              </a:rPr>
              <a:t>			</a:t>
            </a:r>
            <a:endParaRPr sz="1950" dirty="0">
              <a:latin typeface="+mj-lt"/>
              <a:ea typeface="Montserrat"/>
              <a:cs typeface="Montserrat"/>
              <a:sym typeface="Montserrat"/>
            </a:endParaRPr>
          </a:p>
          <a:p>
            <a:pPr marL="0" lvl="0" indent="0" algn="ctr" rtl="0">
              <a:spcBef>
                <a:spcPts val="0"/>
              </a:spcBef>
              <a:spcAft>
                <a:spcPts val="0"/>
              </a:spcAft>
              <a:buNone/>
            </a:pPr>
            <a:r>
              <a:rPr lang="en" sz="1950" dirty="0">
                <a:latin typeface="+mj-lt"/>
                <a:ea typeface="Montserrat"/>
                <a:cs typeface="Montserrat"/>
                <a:sym typeface="Montserrat"/>
              </a:rPr>
              <a:t>           P      cause Quantity       </a:t>
            </a:r>
            <a:r>
              <a:rPr lang="en" sz="1950" b="1" dirty="0">
                <a:latin typeface="+mj-lt"/>
                <a:ea typeface="Montserrat"/>
                <a:cs typeface="Montserrat"/>
                <a:sym typeface="Montserrat"/>
              </a:rPr>
              <a:t>OR</a:t>
            </a:r>
            <a:r>
              <a:rPr lang="en" sz="1950" dirty="0">
                <a:latin typeface="+mj-lt"/>
                <a:ea typeface="Montserrat"/>
                <a:cs typeface="Montserrat"/>
                <a:sym typeface="Montserrat"/>
              </a:rPr>
              <a:t> </a:t>
            </a:r>
            <a:endParaRPr sz="1950" dirty="0">
              <a:latin typeface="+mj-lt"/>
              <a:ea typeface="Montserrat"/>
              <a:cs typeface="Montserrat"/>
              <a:sym typeface="Montserrat"/>
            </a:endParaRPr>
          </a:p>
          <a:p>
            <a:pPr marL="0" lvl="0" indent="0" algn="ctr" rtl="0">
              <a:spcBef>
                <a:spcPts val="0"/>
              </a:spcBef>
              <a:spcAft>
                <a:spcPts val="0"/>
              </a:spcAft>
              <a:buNone/>
            </a:pPr>
            <a:endParaRPr sz="1950" dirty="0">
              <a:latin typeface="Montserrat"/>
              <a:ea typeface="Montserrat"/>
              <a:cs typeface="Montserrat"/>
              <a:sym typeface="Montserrat"/>
            </a:endParaRPr>
          </a:p>
        </p:txBody>
      </p:sp>
      <p:sp>
        <p:nvSpPr>
          <p:cNvPr id="122" name="Google Shape;122;p23"/>
          <p:cNvSpPr/>
          <p:nvPr/>
        </p:nvSpPr>
        <p:spPr>
          <a:xfrm>
            <a:off x="3702199" y="4012675"/>
            <a:ext cx="332100" cy="798600"/>
          </a:xfrm>
          <a:prstGeom prst="up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3"/>
          <p:cNvSpPr/>
          <p:nvPr/>
        </p:nvSpPr>
        <p:spPr>
          <a:xfrm>
            <a:off x="5568261" y="2493675"/>
            <a:ext cx="332100" cy="798600"/>
          </a:xfrm>
          <a:prstGeom prst="up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3"/>
          <p:cNvSpPr/>
          <p:nvPr/>
        </p:nvSpPr>
        <p:spPr>
          <a:xfrm rot="10800000">
            <a:off x="3536150" y="2463700"/>
            <a:ext cx="332100" cy="798600"/>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3"/>
          <p:cNvSpPr/>
          <p:nvPr/>
        </p:nvSpPr>
        <p:spPr>
          <a:xfrm rot="10800000">
            <a:off x="5757516" y="4035513"/>
            <a:ext cx="332100" cy="798600"/>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3"/>
          <p:cNvSpPr/>
          <p:nvPr/>
        </p:nvSpPr>
        <p:spPr>
          <a:xfrm>
            <a:off x="6527025" y="2788200"/>
            <a:ext cx="188100" cy="365700"/>
          </a:xfrm>
          <a:prstGeom prst="up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3"/>
          <p:cNvSpPr/>
          <p:nvPr/>
        </p:nvSpPr>
        <p:spPr>
          <a:xfrm rot="10800000">
            <a:off x="6638927" y="4229137"/>
            <a:ext cx="188100" cy="365700"/>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4"/>
          <p:cNvSpPr txBox="1">
            <a:spLocks noGrp="1"/>
          </p:cNvSpPr>
          <p:nvPr>
            <p:ph type="ctrTitle"/>
          </p:nvPr>
        </p:nvSpPr>
        <p:spPr>
          <a:xfrm>
            <a:off x="0" y="685800"/>
            <a:ext cx="9144000" cy="79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dirty="0">
                <a:latin typeface="+mj-lt"/>
                <a:ea typeface="Montserrat"/>
                <a:cs typeface="Montserrat"/>
                <a:sym typeface="Montserrat"/>
              </a:rPr>
              <a:t>Describing Elasticities </a:t>
            </a:r>
            <a:endParaRPr sz="3700" dirty="0">
              <a:latin typeface="+mj-lt"/>
              <a:ea typeface="Montserrat"/>
              <a:cs typeface="Montserrat"/>
              <a:sym typeface="Montserrat"/>
            </a:endParaRPr>
          </a:p>
          <a:p>
            <a:pPr marL="0" lvl="0" indent="0" algn="l" rtl="0">
              <a:spcBef>
                <a:spcPts val="0"/>
              </a:spcBef>
              <a:spcAft>
                <a:spcPts val="0"/>
              </a:spcAft>
              <a:buNone/>
            </a:pPr>
            <a:endParaRPr sz="3700" dirty="0">
              <a:latin typeface="Montserrat"/>
              <a:ea typeface="Montserrat"/>
              <a:cs typeface="Montserrat"/>
              <a:sym typeface="Montserrat"/>
            </a:endParaRPr>
          </a:p>
        </p:txBody>
      </p:sp>
      <p:sp>
        <p:nvSpPr>
          <p:cNvPr id="133" name="Google Shape;133;p24"/>
          <p:cNvSpPr txBox="1">
            <a:spLocks noGrp="1"/>
          </p:cNvSpPr>
          <p:nvPr>
            <p:ph type="ctrTitle"/>
          </p:nvPr>
        </p:nvSpPr>
        <p:spPr>
          <a:xfrm>
            <a:off x="91125" y="846525"/>
            <a:ext cx="6016800" cy="392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mn-lt"/>
                <a:ea typeface="Montserrat"/>
                <a:cs typeface="Montserrat"/>
                <a:sym typeface="Montserrat"/>
              </a:rPr>
              <a:t>A strong response to a change in price is called </a:t>
            </a:r>
            <a:r>
              <a:rPr lang="en" sz="1600" b="1" i="1" dirty="0">
                <a:latin typeface="+mn-lt"/>
                <a:ea typeface="Montserrat"/>
                <a:cs typeface="Montserrat"/>
                <a:sym typeface="Montserrat"/>
              </a:rPr>
              <a:t>elastic</a:t>
            </a:r>
            <a:r>
              <a:rPr lang="en" sz="1600" dirty="0">
                <a:latin typeface="+mn-lt"/>
                <a:ea typeface="Montserrat"/>
                <a:cs typeface="Montserrat"/>
                <a:sym typeface="Montserrat"/>
              </a:rPr>
              <a:t>.  In this case, the % change in quantity demanded is greater than the % change in price.  </a:t>
            </a:r>
            <a:endParaRPr sz="1600" dirty="0">
              <a:latin typeface="+mn-lt"/>
              <a:ea typeface="Montserrat"/>
              <a:cs typeface="Montserrat"/>
              <a:sym typeface="Montserrat"/>
            </a:endParaRPr>
          </a:p>
          <a:p>
            <a:pPr marL="457200" lvl="0" indent="0" algn="l" rtl="0">
              <a:spcBef>
                <a:spcPts val="0"/>
              </a:spcBef>
              <a:spcAft>
                <a:spcPts val="0"/>
              </a:spcAft>
              <a:buNone/>
            </a:pPr>
            <a:endParaRPr sz="1600" dirty="0">
              <a:latin typeface="+mn-lt"/>
              <a:ea typeface="Montserrat"/>
              <a:cs typeface="Montserrat"/>
              <a:sym typeface="Montserrat"/>
            </a:endParaRPr>
          </a:p>
          <a:p>
            <a:pPr marL="457200" lvl="0" indent="0" algn="l" rtl="0">
              <a:spcBef>
                <a:spcPts val="0"/>
              </a:spcBef>
              <a:spcAft>
                <a:spcPts val="0"/>
              </a:spcAft>
              <a:buClr>
                <a:schemeClr val="dk1"/>
              </a:buClr>
              <a:buSzPts val="1100"/>
              <a:buFont typeface="Arial"/>
              <a:buNone/>
            </a:pPr>
            <a:endParaRPr sz="1600" dirty="0">
              <a:latin typeface="+mn-l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600" dirty="0">
                <a:latin typeface="+mn-lt"/>
                <a:ea typeface="Montserrat"/>
                <a:cs typeface="Montserrat"/>
                <a:sym typeface="Montserrat"/>
              </a:rPr>
              <a:t>A weak response to a change in price is called </a:t>
            </a:r>
            <a:r>
              <a:rPr lang="en" sz="1600" b="1" i="1" dirty="0">
                <a:latin typeface="+mn-lt"/>
                <a:ea typeface="Montserrat"/>
                <a:cs typeface="Montserrat"/>
                <a:sym typeface="Montserrat"/>
              </a:rPr>
              <a:t>inelastic</a:t>
            </a:r>
            <a:r>
              <a:rPr lang="en" sz="1600" dirty="0">
                <a:latin typeface="+mn-lt"/>
                <a:ea typeface="Montserrat"/>
                <a:cs typeface="Montserrat"/>
                <a:sym typeface="Montserrat"/>
              </a:rPr>
              <a:t>.  In this case, the % change in quantity demanded is less than the % change in price.  </a:t>
            </a:r>
            <a:endParaRPr sz="1600" dirty="0">
              <a:latin typeface="+mn-lt"/>
              <a:ea typeface="Montserrat"/>
              <a:cs typeface="Montserrat"/>
              <a:sym typeface="Montserrat"/>
            </a:endParaRPr>
          </a:p>
          <a:p>
            <a:pPr marL="457200" lvl="0" indent="0" algn="l" rtl="0">
              <a:spcBef>
                <a:spcPts val="0"/>
              </a:spcBef>
              <a:spcAft>
                <a:spcPts val="0"/>
              </a:spcAft>
              <a:buNone/>
            </a:pPr>
            <a:endParaRPr sz="1600" dirty="0">
              <a:latin typeface="+mn-lt"/>
              <a:ea typeface="Montserrat"/>
              <a:cs typeface="Montserrat"/>
              <a:sym typeface="Montserrat"/>
            </a:endParaRPr>
          </a:p>
          <a:p>
            <a:pPr marL="0" lvl="0" indent="0" algn="l" rtl="0">
              <a:spcBef>
                <a:spcPts val="0"/>
              </a:spcBef>
              <a:spcAft>
                <a:spcPts val="0"/>
              </a:spcAft>
              <a:buNone/>
            </a:pPr>
            <a:r>
              <a:rPr lang="en" sz="1600" dirty="0">
                <a:latin typeface="+mn-lt"/>
                <a:ea typeface="Montserrat"/>
                <a:cs typeface="Montserrat"/>
                <a:sym typeface="Montserrat"/>
              </a:rPr>
              <a:t>A proportional response to a change in price is called </a:t>
            </a:r>
            <a:r>
              <a:rPr lang="en" sz="1600" b="1" i="1" dirty="0">
                <a:latin typeface="+mn-lt"/>
                <a:ea typeface="Montserrat"/>
                <a:cs typeface="Montserrat"/>
                <a:sym typeface="Montserrat"/>
              </a:rPr>
              <a:t>unit elastic</a:t>
            </a:r>
            <a:r>
              <a:rPr lang="en" sz="1600" dirty="0">
                <a:latin typeface="+mn-lt"/>
                <a:ea typeface="Montserrat"/>
                <a:cs typeface="Montserrat"/>
                <a:sym typeface="Montserrat"/>
              </a:rPr>
              <a:t>. In this case, the % change in quantity demanded is equal to the % change in price.  </a:t>
            </a:r>
            <a:endParaRPr sz="1600" dirty="0">
              <a:latin typeface="+mn-lt"/>
              <a:ea typeface="Montserrat"/>
              <a:cs typeface="Montserrat"/>
              <a:sym typeface="Montserrat"/>
            </a:endParaRPr>
          </a:p>
          <a:p>
            <a:pPr marL="457200" lvl="0" indent="0" algn="l" rtl="0">
              <a:spcBef>
                <a:spcPts val="0"/>
              </a:spcBef>
              <a:spcAft>
                <a:spcPts val="0"/>
              </a:spcAft>
              <a:buClr>
                <a:schemeClr val="dk1"/>
              </a:buClr>
              <a:buSzPts val="1100"/>
              <a:buFont typeface="Arial"/>
              <a:buNone/>
            </a:pPr>
            <a:endParaRPr sz="1950" dirty="0">
              <a:latin typeface="Montserrat"/>
              <a:ea typeface="Montserrat"/>
              <a:cs typeface="Montserrat"/>
              <a:sym typeface="Montserrat"/>
            </a:endParaRPr>
          </a:p>
          <a:p>
            <a:pPr marL="0" lvl="0" indent="0" algn="l" rtl="0">
              <a:spcBef>
                <a:spcPts val="0"/>
              </a:spcBef>
              <a:spcAft>
                <a:spcPts val="0"/>
              </a:spcAft>
              <a:buNone/>
            </a:pPr>
            <a:endParaRPr sz="1950" dirty="0">
              <a:latin typeface="Montserrat"/>
              <a:ea typeface="Montserrat"/>
              <a:cs typeface="Montserrat"/>
              <a:sym typeface="Montserrat"/>
            </a:endParaRPr>
          </a:p>
          <a:p>
            <a:pPr marL="0" lvl="0" indent="0" algn="l" rtl="0">
              <a:spcBef>
                <a:spcPts val="0"/>
              </a:spcBef>
              <a:spcAft>
                <a:spcPts val="0"/>
              </a:spcAft>
              <a:buNone/>
            </a:pPr>
            <a:endParaRPr sz="1950" dirty="0">
              <a:latin typeface="Montserrat"/>
              <a:ea typeface="Montserrat"/>
              <a:cs typeface="Montserrat"/>
              <a:sym typeface="Montserrat"/>
            </a:endParaRPr>
          </a:p>
          <a:p>
            <a:pPr marL="0" lvl="0" indent="0" algn="l" rtl="0">
              <a:spcBef>
                <a:spcPts val="0"/>
              </a:spcBef>
              <a:spcAft>
                <a:spcPts val="0"/>
              </a:spcAft>
              <a:buNone/>
            </a:pPr>
            <a:endParaRPr sz="1950" dirty="0">
              <a:latin typeface="Montserrat"/>
              <a:ea typeface="Montserrat"/>
              <a:cs typeface="Montserrat"/>
              <a:sym typeface="Montserrat"/>
            </a:endParaRPr>
          </a:p>
          <a:p>
            <a:pPr marL="0" lvl="0" indent="0" algn="l" rtl="0">
              <a:spcBef>
                <a:spcPts val="0"/>
              </a:spcBef>
              <a:spcAft>
                <a:spcPts val="0"/>
              </a:spcAft>
              <a:buNone/>
            </a:pPr>
            <a:endParaRPr sz="1950" dirty="0">
              <a:latin typeface="Montserrat"/>
              <a:ea typeface="Montserrat"/>
              <a:cs typeface="Montserrat"/>
              <a:sym typeface="Montserrat"/>
            </a:endParaRPr>
          </a:p>
          <a:p>
            <a:pPr marL="0" lvl="0" indent="0" algn="l" rtl="0">
              <a:spcBef>
                <a:spcPts val="0"/>
              </a:spcBef>
              <a:spcAft>
                <a:spcPts val="0"/>
              </a:spcAft>
              <a:buNone/>
            </a:pPr>
            <a:endParaRPr sz="1950" dirty="0">
              <a:latin typeface="Montserrat"/>
              <a:ea typeface="Montserrat"/>
              <a:cs typeface="Montserrat"/>
              <a:sym typeface="Montserrat"/>
            </a:endParaRPr>
          </a:p>
        </p:txBody>
      </p:sp>
      <p:pic>
        <p:nvPicPr>
          <p:cNvPr id="134" name="Google Shape;134;p24"/>
          <p:cNvPicPr preferRelativeResize="0"/>
          <p:nvPr/>
        </p:nvPicPr>
        <p:blipFill>
          <a:blip r:embed="rId3">
            <a:alphaModFix/>
          </a:blip>
          <a:stretch>
            <a:fillRect/>
          </a:stretch>
        </p:blipFill>
        <p:spPr>
          <a:xfrm>
            <a:off x="6288950" y="846525"/>
            <a:ext cx="2188707" cy="1863325"/>
          </a:xfrm>
          <a:prstGeom prst="rect">
            <a:avLst/>
          </a:prstGeom>
          <a:noFill/>
          <a:ln>
            <a:noFill/>
          </a:ln>
        </p:spPr>
      </p:pic>
      <p:pic>
        <p:nvPicPr>
          <p:cNvPr id="135" name="Google Shape;135;p24"/>
          <p:cNvPicPr preferRelativeResize="0"/>
          <p:nvPr/>
        </p:nvPicPr>
        <p:blipFill>
          <a:blip r:embed="rId4">
            <a:alphaModFix/>
          </a:blip>
          <a:stretch>
            <a:fillRect/>
          </a:stretch>
        </p:blipFill>
        <p:spPr>
          <a:xfrm>
            <a:off x="6394825" y="2700925"/>
            <a:ext cx="1982111" cy="23550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1178</TotalTime>
  <Words>3386</Words>
  <Application>Microsoft Office PowerPoint</Application>
  <PresentationFormat>On-screen Show (16:9)</PresentationFormat>
  <Paragraphs>346</Paragraphs>
  <Slides>70</Slides>
  <Notes>31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70</vt:i4>
      </vt:variant>
    </vt:vector>
  </HeadingPairs>
  <TitlesOfParts>
    <vt:vector size="74" baseType="lpstr">
      <vt:lpstr>Arial</vt:lpstr>
      <vt:lpstr>Montserrat</vt:lpstr>
      <vt:lpstr>Times New Roman</vt:lpstr>
      <vt:lpstr>Simple Light</vt:lpstr>
      <vt:lpstr>Teaching Elasticity in AP Microeconomics </vt:lpstr>
      <vt:lpstr>AP Micro College Board’s CED</vt:lpstr>
      <vt:lpstr>What do we already know?</vt:lpstr>
      <vt:lpstr>What we’re going to learn</vt:lpstr>
      <vt:lpstr>Price Elasticity of Demand  College Board Topic 2.3</vt:lpstr>
      <vt:lpstr>In the News</vt:lpstr>
      <vt:lpstr>PowerPoint Presentation</vt:lpstr>
      <vt:lpstr>Price Elasticity of Demand</vt:lpstr>
      <vt:lpstr>Describing Elasticities  </vt:lpstr>
      <vt:lpstr>Elastic: a strong response</vt:lpstr>
      <vt:lpstr>Inelastic: a weak response</vt:lpstr>
      <vt:lpstr>Unit Elastic: a proportional response</vt:lpstr>
      <vt:lpstr>Price Elasticity of Demand Formula</vt:lpstr>
      <vt:lpstr>PED Coefficients</vt:lpstr>
      <vt:lpstr>Price Elasticity of Demand Formula</vt:lpstr>
      <vt:lpstr>Same slope, different elasticities</vt:lpstr>
      <vt:lpstr>AP Microeconomics Student Resource Manual, 4th ed </vt:lpstr>
      <vt:lpstr>PowerPoint Presentation</vt:lpstr>
      <vt:lpstr>Total Revenue Test</vt:lpstr>
      <vt:lpstr>Total Revenue Test: elastic</vt:lpstr>
      <vt:lpstr>Elastic</vt:lpstr>
      <vt:lpstr>Total Revenue Test: inelastic</vt:lpstr>
      <vt:lpstr>Inelastic</vt:lpstr>
      <vt:lpstr>  If a firm lowers its price and total revenue stays the same, then the product is unit elastic. This is because the decreased price is exactly made up by the increased quantity.    P       causes Total Revenue to stay the same  or  P        causes Total Revenue to stay the same </vt:lpstr>
      <vt:lpstr>Unit elastic</vt:lpstr>
      <vt:lpstr>PED Coefficients and Impact on Total Revenue</vt:lpstr>
      <vt:lpstr>Total Revenue Test: application</vt:lpstr>
      <vt:lpstr>AP Microeconomics Student Resource Manual, 4th ed </vt:lpstr>
      <vt:lpstr>In the News</vt:lpstr>
      <vt:lpstr>PowerPoint Presentation</vt:lpstr>
      <vt:lpstr>Determinants of Elasticity</vt:lpstr>
      <vt:lpstr>If the product is something the buyer needs to have, the buyer is not very sensitive to a change in price.  A change in price would have a weak effect on the buyer’s decision to buy the product or not. So, a necessity has inelastic demand.     P      cause Quantity         OR     P      cause Quantity  On the other hand, if the product is a luxury that the buyer doesn’t have to have, the buyer is more sensitive to a change in price.  A change in price would have a strong effect on the buyer’s decision to buy the product or not. So, a luxury has elastic  demand.    P      cause Quantity         OR     P      cause Quantity    </vt:lpstr>
      <vt:lpstr>Necessity or Luxury</vt:lpstr>
      <vt:lpstr>Necessity or Luxury</vt:lpstr>
      <vt:lpstr>Amount of Substitutes</vt:lpstr>
      <vt:lpstr>Amount of Substitutes</vt:lpstr>
      <vt:lpstr>Amount of Substitutes</vt:lpstr>
      <vt:lpstr>Portion of Income</vt:lpstr>
      <vt:lpstr>Portion of Income</vt:lpstr>
      <vt:lpstr>Urgency of Purchase</vt:lpstr>
      <vt:lpstr>Urgency of Purchase</vt:lpstr>
      <vt:lpstr>Urgency of Purchase</vt:lpstr>
      <vt:lpstr>AP Microeconomics Student Resource Manual, 4th ed </vt:lpstr>
      <vt:lpstr>PowerPoint Presentation</vt:lpstr>
      <vt:lpstr>Price Elasticity of Supply   College Board Topic 2.4</vt:lpstr>
      <vt:lpstr>Price elasticity of supply</vt:lpstr>
      <vt:lpstr>PowerPoint Presentation</vt:lpstr>
      <vt:lpstr>Price elasticity of supply</vt:lpstr>
      <vt:lpstr>Other Elasticities Income Elasticity of Demand Cross-Price Elasticity of Demand  College Board Topic 2.5</vt:lpstr>
      <vt:lpstr>Income Elasticity of Demand</vt:lpstr>
      <vt:lpstr>PowerPoint Presentation</vt:lpstr>
      <vt:lpstr>Income Elasticity of Demand</vt:lpstr>
      <vt:lpstr>Income Elasticity of Demand</vt:lpstr>
      <vt:lpstr>PowerPoint Presentation</vt:lpstr>
      <vt:lpstr>Cross-price Elasticity of Demand</vt:lpstr>
      <vt:lpstr>Complements </vt:lpstr>
      <vt:lpstr>Substitutes</vt:lpstr>
      <vt:lpstr>Cross-price Elasticity of Demand</vt:lpstr>
      <vt:lpstr>Cross-price Elasticity of Demand</vt:lpstr>
      <vt:lpstr>Cross-price and Income Elasticity</vt:lpstr>
      <vt:lpstr>AP Microeconomics Student Resource Manual, 4th ed </vt:lpstr>
      <vt:lpstr>PowerPoint Presentation</vt:lpstr>
      <vt:lpstr>The Effects of Government Intervention in Markets  College Board Topic 2.8</vt:lpstr>
      <vt:lpstr>Elasticity and Taxes</vt:lpstr>
      <vt:lpstr>PowerPoint Presentation</vt:lpstr>
      <vt:lpstr>PowerPoint Presentation</vt:lpstr>
      <vt:lpstr>PowerPoint Presentation</vt:lpstr>
      <vt:lpstr>PowerPoint Presentation</vt:lpstr>
      <vt:lpstr>Additional Resources</vt:lpstr>
      <vt:lpstr>Thank You! reedert@fultonschools.org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Price Elasticity of Demand</dc:title>
  <dc:creator>Reeder, Timothy</dc:creator>
  <cp:lastModifiedBy>Reeder, Timothy</cp:lastModifiedBy>
  <cp:revision>1</cp:revision>
  <dcterms:modified xsi:type="dcterms:W3CDTF">2023-04-24T21:58:13Z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ee3c538-ec52-435f-ae58-017644bd9513_Enabled">
    <vt:lpwstr>true</vt:lpwstr>
  </property>
  <property fmtid="{D5CDD505-2E9C-101B-9397-08002B2CF9AE}" pid="3" name="MSIP_Label_0ee3c538-ec52-435f-ae58-017644bd9513_SetDate">
    <vt:lpwstr>2023-04-24T02:19:18Z</vt:lpwstr>
  </property>
  <property fmtid="{D5CDD505-2E9C-101B-9397-08002B2CF9AE}" pid="4" name="MSIP_Label_0ee3c538-ec52-435f-ae58-017644bd9513_Method">
    <vt:lpwstr>Standard</vt:lpwstr>
  </property>
  <property fmtid="{D5CDD505-2E9C-101B-9397-08002B2CF9AE}" pid="5" name="MSIP_Label_0ee3c538-ec52-435f-ae58-017644bd9513_Name">
    <vt:lpwstr>0ee3c538-ec52-435f-ae58-017644bd9513</vt:lpwstr>
  </property>
  <property fmtid="{D5CDD505-2E9C-101B-9397-08002B2CF9AE}" pid="6" name="MSIP_Label_0ee3c538-ec52-435f-ae58-017644bd9513_SiteId">
    <vt:lpwstr>0cdcb198-8169-4b70-ba9f-da7e3ba700c2</vt:lpwstr>
  </property>
  <property fmtid="{D5CDD505-2E9C-101B-9397-08002B2CF9AE}" pid="7" name="MSIP_Label_0ee3c538-ec52-435f-ae58-017644bd9513_ActionId">
    <vt:lpwstr>bb8dac24-c16a-4907-8338-ceb79336a0bc</vt:lpwstr>
  </property>
  <property fmtid="{D5CDD505-2E9C-101B-9397-08002B2CF9AE}" pid="8" name="MSIP_Label_0ee3c538-ec52-435f-ae58-017644bd9513_ContentBits">
    <vt:lpwstr>0</vt:lpwstr>
  </property>
</Properties>
</file>