
<file path=[Content_Types].xml><?xml version="1.0" encoding="utf-8"?>
<Types xmlns="http://schemas.openxmlformats.org/package/2006/content-types">
  <Default Extension="1" ContentType="image/jpeg"/>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4.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ink/ink143.xml" ContentType="application/inkml+xml"/>
  <Override PartName="/ppt/ink/ink144.xml" ContentType="application/inkml+xml"/>
  <Override PartName="/ppt/notesSlides/notesSlide6.xml" ContentType="application/vnd.openxmlformats-officedocument.presentationml.notesSlide+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notesSlides/notesSlide7.xml" ContentType="application/vnd.openxmlformats-officedocument.presentationml.notesSlide+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notesSlides/notesSlide8.xml" ContentType="application/vnd.openxmlformats-officedocument.presentationml.notesSlide+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notesSlides/notesSlide9.xml" ContentType="application/vnd.openxmlformats-officedocument.presentationml.notesSlide+xml"/>
  <Override PartName="/ppt/ink/ink226.xml" ContentType="application/inkml+xml"/>
  <Override PartName="/ppt/ink/ink227.xml" ContentType="application/inkml+xml"/>
  <Override PartName="/ppt/ink/ink228.xml" ContentType="application/inkml+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9"/>
  </p:notesMasterIdLst>
  <p:sldIdLst>
    <p:sldId id="256" r:id="rId2"/>
    <p:sldId id="261" r:id="rId3"/>
    <p:sldId id="262" r:id="rId4"/>
    <p:sldId id="263" r:id="rId5"/>
    <p:sldId id="424" r:id="rId6"/>
    <p:sldId id="386" r:id="rId7"/>
    <p:sldId id="385" r:id="rId8"/>
    <p:sldId id="388" r:id="rId9"/>
    <p:sldId id="384" r:id="rId10"/>
    <p:sldId id="260" r:id="rId11"/>
    <p:sldId id="387" r:id="rId12"/>
    <p:sldId id="394" r:id="rId13"/>
    <p:sldId id="380" r:id="rId14"/>
    <p:sldId id="379" r:id="rId15"/>
    <p:sldId id="381" r:id="rId16"/>
    <p:sldId id="392" r:id="rId17"/>
    <p:sldId id="393" r:id="rId18"/>
    <p:sldId id="390" r:id="rId19"/>
    <p:sldId id="382" r:id="rId20"/>
    <p:sldId id="395" r:id="rId21"/>
    <p:sldId id="396" r:id="rId22"/>
    <p:sldId id="397" r:id="rId23"/>
    <p:sldId id="391" r:id="rId24"/>
    <p:sldId id="398" r:id="rId25"/>
    <p:sldId id="399" r:id="rId26"/>
    <p:sldId id="423" r:id="rId27"/>
    <p:sldId id="400" r:id="rId28"/>
    <p:sldId id="402" r:id="rId29"/>
    <p:sldId id="403" r:id="rId30"/>
    <p:sldId id="404" r:id="rId31"/>
    <p:sldId id="405" r:id="rId32"/>
    <p:sldId id="389" r:id="rId33"/>
    <p:sldId id="406" r:id="rId34"/>
    <p:sldId id="407" r:id="rId35"/>
    <p:sldId id="410" r:id="rId36"/>
    <p:sldId id="425" r:id="rId37"/>
    <p:sldId id="408" r:id="rId38"/>
    <p:sldId id="409" r:id="rId39"/>
    <p:sldId id="411" r:id="rId40"/>
    <p:sldId id="412" r:id="rId41"/>
    <p:sldId id="415" r:id="rId42"/>
    <p:sldId id="416" r:id="rId43"/>
    <p:sldId id="421" r:id="rId44"/>
    <p:sldId id="420" r:id="rId45"/>
    <p:sldId id="422" r:id="rId46"/>
    <p:sldId id="417" r:id="rId47"/>
    <p:sldId id="356" r:id="rId48"/>
    <p:sldId id="338" r:id="rId49"/>
    <p:sldId id="358" r:id="rId50"/>
    <p:sldId id="359" r:id="rId51"/>
    <p:sldId id="360" r:id="rId52"/>
    <p:sldId id="361" r:id="rId53"/>
    <p:sldId id="367" r:id="rId54"/>
    <p:sldId id="364" r:id="rId55"/>
    <p:sldId id="363" r:id="rId56"/>
    <p:sldId id="365" r:id="rId57"/>
    <p:sldId id="366" r:id="rId58"/>
    <p:sldId id="362" r:id="rId59"/>
    <p:sldId id="377" r:id="rId60"/>
    <p:sldId id="369" r:id="rId61"/>
    <p:sldId id="370" r:id="rId62"/>
    <p:sldId id="371" r:id="rId63"/>
    <p:sldId id="372" r:id="rId64"/>
    <p:sldId id="375" r:id="rId65"/>
    <p:sldId id="267" r:id="rId66"/>
    <p:sldId id="272" r:id="rId67"/>
    <p:sldId id="273" r:id="rId6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D792CC-830B-4C73-8234-3EA69D1E9A86}" v="4" dt="2023-07-17T14:35:39.46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9266" autoAdjust="0"/>
  </p:normalViewPr>
  <p:slideViewPr>
    <p:cSldViewPr snapToGrid="0">
      <p:cViewPr varScale="1">
        <p:scale>
          <a:sx n="111" d="100"/>
          <a:sy n="111" d="100"/>
        </p:scale>
        <p:origin x="5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leen Brennan" userId="fdea15eb36a33ab7" providerId="LiveId" clId="{45D792CC-830B-4C73-8234-3EA69D1E9A86}"/>
    <pc:docChg chg="addSld delSld modSld">
      <pc:chgData name="Kathleen Brennan" userId="fdea15eb36a33ab7" providerId="LiveId" clId="{45D792CC-830B-4C73-8234-3EA69D1E9A86}" dt="2023-07-17T20:38:42.790" v="44" actId="47"/>
      <pc:docMkLst>
        <pc:docMk/>
      </pc:docMkLst>
      <pc:sldChg chg="del">
        <pc:chgData name="Kathleen Brennan" userId="fdea15eb36a33ab7" providerId="LiveId" clId="{45D792CC-830B-4C73-8234-3EA69D1E9A86}" dt="2023-07-17T20:38:40.373" v="41" actId="47"/>
        <pc:sldMkLst>
          <pc:docMk/>
          <pc:sldMk cId="0" sldId="268"/>
        </pc:sldMkLst>
      </pc:sldChg>
      <pc:sldChg chg="del">
        <pc:chgData name="Kathleen Brennan" userId="fdea15eb36a33ab7" providerId="LiveId" clId="{45D792CC-830B-4C73-8234-3EA69D1E9A86}" dt="2023-07-17T20:38:41.072" v="42" actId="47"/>
        <pc:sldMkLst>
          <pc:docMk/>
          <pc:sldMk cId="0" sldId="269"/>
        </pc:sldMkLst>
      </pc:sldChg>
      <pc:sldChg chg="del">
        <pc:chgData name="Kathleen Brennan" userId="fdea15eb36a33ab7" providerId="LiveId" clId="{45D792CC-830B-4C73-8234-3EA69D1E9A86}" dt="2023-07-17T20:38:41.657" v="43" actId="47"/>
        <pc:sldMkLst>
          <pc:docMk/>
          <pc:sldMk cId="0" sldId="270"/>
        </pc:sldMkLst>
      </pc:sldChg>
      <pc:sldChg chg="del">
        <pc:chgData name="Kathleen Brennan" userId="fdea15eb36a33ab7" providerId="LiveId" clId="{45D792CC-830B-4C73-8234-3EA69D1E9A86}" dt="2023-07-17T20:38:42.790" v="44" actId="47"/>
        <pc:sldMkLst>
          <pc:docMk/>
          <pc:sldMk cId="0" sldId="271"/>
        </pc:sldMkLst>
      </pc:sldChg>
      <pc:sldChg chg="del">
        <pc:chgData name="Kathleen Brennan" userId="fdea15eb36a33ab7" providerId="LiveId" clId="{45D792CC-830B-4C73-8234-3EA69D1E9A86}" dt="2023-07-17T14:11:39.005" v="2" actId="47"/>
        <pc:sldMkLst>
          <pc:docMk/>
          <pc:sldMk cId="2080005213" sldId="327"/>
        </pc:sldMkLst>
      </pc:sldChg>
      <pc:sldChg chg="del">
        <pc:chgData name="Kathleen Brennan" userId="fdea15eb36a33ab7" providerId="LiveId" clId="{45D792CC-830B-4C73-8234-3EA69D1E9A86}" dt="2023-07-17T14:11:21.581" v="0" actId="47"/>
        <pc:sldMkLst>
          <pc:docMk/>
          <pc:sldMk cId="3473222985" sldId="373"/>
        </pc:sldMkLst>
      </pc:sldChg>
      <pc:sldChg chg="del">
        <pc:chgData name="Kathleen Brennan" userId="fdea15eb36a33ab7" providerId="LiveId" clId="{45D792CC-830B-4C73-8234-3EA69D1E9A86}" dt="2023-07-17T14:11:24.886" v="1" actId="47"/>
        <pc:sldMkLst>
          <pc:docMk/>
          <pc:sldMk cId="1574821246" sldId="374"/>
        </pc:sldMkLst>
      </pc:sldChg>
      <pc:sldChg chg="del">
        <pc:chgData name="Kathleen Brennan" userId="fdea15eb36a33ab7" providerId="LiveId" clId="{45D792CC-830B-4C73-8234-3EA69D1E9A86}" dt="2023-07-17T14:11:40.851" v="3" actId="47"/>
        <pc:sldMkLst>
          <pc:docMk/>
          <pc:sldMk cId="2248734928" sldId="376"/>
        </pc:sldMkLst>
      </pc:sldChg>
      <pc:sldChg chg="addSp modSp new mod">
        <pc:chgData name="Kathleen Brennan" userId="fdea15eb36a33ab7" providerId="LiveId" clId="{45D792CC-830B-4C73-8234-3EA69D1E9A86}" dt="2023-07-17T14:35:50.064" v="40" actId="255"/>
        <pc:sldMkLst>
          <pc:docMk/>
          <pc:sldMk cId="1213383675" sldId="425"/>
        </pc:sldMkLst>
        <pc:spChg chg="add mod">
          <ac:chgData name="Kathleen Brennan" userId="fdea15eb36a33ab7" providerId="LiveId" clId="{45D792CC-830B-4C73-8234-3EA69D1E9A86}" dt="2023-07-17T14:29:58.642" v="37" actId="1076"/>
          <ac:spMkLst>
            <pc:docMk/>
            <pc:sldMk cId="1213383675" sldId="425"/>
            <ac:spMk id="2" creationId="{9706BE76-C190-3454-A62A-604940C25151}"/>
          </ac:spMkLst>
        </pc:spChg>
        <pc:spChg chg="add mod">
          <ac:chgData name="Kathleen Brennan" userId="fdea15eb36a33ab7" providerId="LiveId" clId="{45D792CC-830B-4C73-8234-3EA69D1E9A86}" dt="2023-07-17T14:35:50.064" v="40" actId="255"/>
          <ac:spMkLst>
            <pc:docMk/>
            <pc:sldMk cId="1213383675" sldId="425"/>
            <ac:spMk id="3" creationId="{75B6C97F-9A85-C433-4E09-DBDFB5214D92}"/>
          </ac:spMkLst>
        </pc:spChg>
      </pc:sldChg>
      <pc:sldMasterChg chg="delSldLayout">
        <pc:chgData name="Kathleen Brennan" userId="fdea15eb36a33ab7" providerId="LiveId" clId="{45D792CC-830B-4C73-8234-3EA69D1E9A86}" dt="2023-07-17T20:38:42.790" v="44" actId="47"/>
        <pc:sldMasterMkLst>
          <pc:docMk/>
          <pc:sldMasterMk cId="0" sldId="2147483648"/>
        </pc:sldMasterMkLst>
        <pc:sldLayoutChg chg="del">
          <pc:chgData name="Kathleen Brennan" userId="fdea15eb36a33ab7" providerId="LiveId" clId="{45D792CC-830B-4C73-8234-3EA69D1E9A86}" dt="2023-07-17T20:38:42.790" v="44" actId="47"/>
          <pc:sldLayoutMkLst>
            <pc:docMk/>
            <pc:sldMasterMk cId="0" sldId="2147483648"/>
            <pc:sldLayoutMk cId="0" sldId="2147483655"/>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svg"/><Relationship Id="rId1" Type="http://schemas.openxmlformats.org/officeDocument/2006/relationships/image" Target="../media/image197.png"/><Relationship Id="rId6" Type="http://schemas.openxmlformats.org/officeDocument/2006/relationships/image" Target="../media/image202.svg"/><Relationship Id="rId5" Type="http://schemas.openxmlformats.org/officeDocument/2006/relationships/image" Target="../media/image201.png"/><Relationship Id="rId4" Type="http://schemas.openxmlformats.org/officeDocument/2006/relationships/image" Target="../media/image20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svg"/><Relationship Id="rId1" Type="http://schemas.openxmlformats.org/officeDocument/2006/relationships/image" Target="../media/image197.png"/><Relationship Id="rId6" Type="http://schemas.openxmlformats.org/officeDocument/2006/relationships/image" Target="../media/image202.svg"/><Relationship Id="rId5" Type="http://schemas.openxmlformats.org/officeDocument/2006/relationships/image" Target="../media/image201.png"/><Relationship Id="rId4" Type="http://schemas.openxmlformats.org/officeDocument/2006/relationships/image" Target="../media/image200.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A9A44908-4999-4B28-839F-97FE20A474F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8B51C77-4291-407A-9D21-3DE1E38129BF}">
      <dgm:prSet/>
      <dgm:spPr/>
      <dgm:t>
        <a:bodyPr/>
        <a:lstStyle/>
        <a:p>
          <a:r>
            <a:rPr lang="en-US" b="1" dirty="0"/>
            <a:t>Businesses strive to make as much profit as possible</a:t>
          </a:r>
          <a:r>
            <a:rPr lang="en-US" dirty="0"/>
            <a:t>.</a:t>
          </a:r>
        </a:p>
      </dgm:t>
    </dgm:pt>
    <dgm:pt modelId="{E7CDF717-2E4C-4CCA-934E-5B00FD1DABC0}" type="parTrans" cxnId="{90C42287-CABD-41E7-8C82-E141568F72F9}">
      <dgm:prSet/>
      <dgm:spPr/>
      <dgm:t>
        <a:bodyPr/>
        <a:lstStyle/>
        <a:p>
          <a:endParaRPr lang="en-US"/>
        </a:p>
      </dgm:t>
    </dgm:pt>
    <dgm:pt modelId="{94510367-82F0-4FD0-B281-8F62B5D6D5CF}" type="sibTrans" cxnId="{90C42287-CABD-41E7-8C82-E141568F72F9}">
      <dgm:prSet/>
      <dgm:spPr/>
      <dgm:t>
        <a:bodyPr/>
        <a:lstStyle/>
        <a:p>
          <a:endParaRPr lang="en-US"/>
        </a:p>
      </dgm:t>
    </dgm:pt>
    <dgm:pt modelId="{422049D3-DBBC-4D8D-AABA-16A6F40B71CD}">
      <dgm:prSet/>
      <dgm:spPr/>
      <dgm:t>
        <a:bodyPr/>
        <a:lstStyle/>
        <a:p>
          <a:r>
            <a:rPr lang="en-US" b="1" dirty="0"/>
            <a:t>Without profits a business is unlikely to survive in the long run.</a:t>
          </a:r>
        </a:p>
      </dgm:t>
    </dgm:pt>
    <dgm:pt modelId="{BAE1F58E-2FB0-4D3A-8075-B26F64B4E4E1}" type="parTrans" cxnId="{1BB75596-61F8-4458-BB81-F7AC8D1C167A}">
      <dgm:prSet/>
      <dgm:spPr/>
      <dgm:t>
        <a:bodyPr/>
        <a:lstStyle/>
        <a:p>
          <a:endParaRPr lang="en-US"/>
        </a:p>
      </dgm:t>
    </dgm:pt>
    <dgm:pt modelId="{9C65C428-09C1-4D93-B088-5752B5D60CFE}" type="sibTrans" cxnId="{1BB75596-61F8-4458-BB81-F7AC8D1C167A}">
      <dgm:prSet/>
      <dgm:spPr/>
      <dgm:t>
        <a:bodyPr/>
        <a:lstStyle/>
        <a:p>
          <a:endParaRPr lang="en-US"/>
        </a:p>
      </dgm:t>
    </dgm:pt>
    <dgm:pt modelId="{1A3146EF-9232-4E0E-9111-D3CED163FDE7}">
      <dgm:prSet/>
      <dgm:spPr/>
      <dgm:t>
        <a:bodyPr/>
        <a:lstStyle/>
        <a:p>
          <a:r>
            <a:rPr lang="en-US" b="1" dirty="0"/>
            <a:t>Profit maximization occurs at a production quantity where marginal revenue equals marginal cost.</a:t>
          </a:r>
        </a:p>
      </dgm:t>
    </dgm:pt>
    <dgm:pt modelId="{70ADDBF0-FBA5-4F6B-B225-48F5E668B406}" type="parTrans" cxnId="{6BEE6B78-2686-48EC-8B15-8DAC30224352}">
      <dgm:prSet/>
      <dgm:spPr/>
      <dgm:t>
        <a:bodyPr/>
        <a:lstStyle/>
        <a:p>
          <a:endParaRPr lang="en-US"/>
        </a:p>
      </dgm:t>
    </dgm:pt>
    <dgm:pt modelId="{666338C3-8E4E-4131-AE27-1D584A9FDFD5}" type="sibTrans" cxnId="{6BEE6B78-2686-48EC-8B15-8DAC30224352}">
      <dgm:prSet/>
      <dgm:spPr/>
      <dgm:t>
        <a:bodyPr/>
        <a:lstStyle/>
        <a:p>
          <a:endParaRPr lang="en-US"/>
        </a:p>
      </dgm:t>
    </dgm:pt>
    <dgm:pt modelId="{0F85BA82-256B-4F9D-B77A-1A7E30CAC45F}" type="pres">
      <dgm:prSet presAssocID="{A9A44908-4999-4B28-839F-97FE20A474F1}" presName="root" presStyleCnt="0">
        <dgm:presLayoutVars>
          <dgm:dir/>
          <dgm:resizeHandles val="exact"/>
        </dgm:presLayoutVars>
      </dgm:prSet>
      <dgm:spPr/>
    </dgm:pt>
    <dgm:pt modelId="{1DCF470E-731F-447C-8850-D8A2986B1545}" type="pres">
      <dgm:prSet presAssocID="{48B51C77-4291-407A-9D21-3DE1E38129BF}" presName="compNode" presStyleCnt="0"/>
      <dgm:spPr/>
    </dgm:pt>
    <dgm:pt modelId="{A8F07835-0F14-4CD0-BF01-57BE9A86F8A7}" type="pres">
      <dgm:prSet presAssocID="{48B51C77-4291-407A-9D21-3DE1E38129BF}" presName="bgRect" presStyleLbl="bgShp" presStyleIdx="0" presStyleCnt="3" custScaleY="113075" custLinFactNeighborX="1152" custLinFactNeighborY="11091"/>
      <dgm:spPr>
        <a:solidFill>
          <a:srgbClr val="004080"/>
        </a:solidFill>
      </dgm:spPr>
    </dgm:pt>
    <dgm:pt modelId="{E2A27880-E1C3-4A82-BD85-DF532F980A79}" type="pres">
      <dgm:prSet presAssocID="{48B51C77-4291-407A-9D21-3DE1E38129B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itcoin"/>
        </a:ext>
      </dgm:extLst>
    </dgm:pt>
    <dgm:pt modelId="{2A4C8F82-3F5B-4185-98BD-4E2E21B93967}" type="pres">
      <dgm:prSet presAssocID="{48B51C77-4291-407A-9D21-3DE1E38129BF}" presName="spaceRect" presStyleCnt="0"/>
      <dgm:spPr/>
    </dgm:pt>
    <dgm:pt modelId="{EADE8FBB-1B62-45EF-9198-5BAAC6A2896A}" type="pres">
      <dgm:prSet presAssocID="{48B51C77-4291-407A-9D21-3DE1E38129BF}" presName="parTx" presStyleLbl="revTx" presStyleIdx="0" presStyleCnt="3">
        <dgm:presLayoutVars>
          <dgm:chMax val="0"/>
          <dgm:chPref val="0"/>
        </dgm:presLayoutVars>
      </dgm:prSet>
      <dgm:spPr/>
    </dgm:pt>
    <dgm:pt modelId="{5A95539B-F1B7-42F7-8D0F-5C134D60C93D}" type="pres">
      <dgm:prSet presAssocID="{94510367-82F0-4FD0-B281-8F62B5D6D5CF}" presName="sibTrans" presStyleCnt="0"/>
      <dgm:spPr/>
    </dgm:pt>
    <dgm:pt modelId="{56338E17-E954-482F-92B0-C997853FD921}" type="pres">
      <dgm:prSet presAssocID="{422049D3-DBBC-4D8D-AABA-16A6F40B71CD}" presName="compNode" presStyleCnt="0"/>
      <dgm:spPr/>
    </dgm:pt>
    <dgm:pt modelId="{A85FF4F1-C481-45BE-8CB8-C2DF8F8E55EC}" type="pres">
      <dgm:prSet presAssocID="{422049D3-DBBC-4D8D-AABA-16A6F40B71CD}" presName="bgRect" presStyleLbl="bgShp" presStyleIdx="1" presStyleCnt="3"/>
      <dgm:spPr>
        <a:solidFill>
          <a:schemeClr val="tx2">
            <a:lumMod val="75000"/>
          </a:schemeClr>
        </a:solidFill>
      </dgm:spPr>
    </dgm:pt>
    <dgm:pt modelId="{AF29FFE0-737B-40B6-A5C3-381C499C8DBA}" type="pres">
      <dgm:prSet presAssocID="{422049D3-DBBC-4D8D-AABA-16A6F40B71C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Graph with Downward Trend"/>
        </a:ext>
      </dgm:extLst>
    </dgm:pt>
    <dgm:pt modelId="{1B634046-C4F2-44F3-95CE-DA640F618680}" type="pres">
      <dgm:prSet presAssocID="{422049D3-DBBC-4D8D-AABA-16A6F40B71CD}" presName="spaceRect" presStyleCnt="0"/>
      <dgm:spPr/>
    </dgm:pt>
    <dgm:pt modelId="{AB572FBB-E122-43BE-A2F5-884D77F411AB}" type="pres">
      <dgm:prSet presAssocID="{422049D3-DBBC-4D8D-AABA-16A6F40B71CD}" presName="parTx" presStyleLbl="revTx" presStyleIdx="1" presStyleCnt="3">
        <dgm:presLayoutVars>
          <dgm:chMax val="0"/>
          <dgm:chPref val="0"/>
        </dgm:presLayoutVars>
      </dgm:prSet>
      <dgm:spPr/>
    </dgm:pt>
    <dgm:pt modelId="{75449878-2306-44FC-B1F7-61413F55A568}" type="pres">
      <dgm:prSet presAssocID="{9C65C428-09C1-4D93-B088-5752B5D60CFE}" presName="sibTrans" presStyleCnt="0"/>
      <dgm:spPr/>
    </dgm:pt>
    <dgm:pt modelId="{B45AFB9F-4F33-41BC-B7A2-B6A80768190D}" type="pres">
      <dgm:prSet presAssocID="{1A3146EF-9232-4E0E-9111-D3CED163FDE7}" presName="compNode" presStyleCnt="0"/>
      <dgm:spPr/>
    </dgm:pt>
    <dgm:pt modelId="{AAE30288-CCBD-40E0-B6F3-A2B08B02FABD}" type="pres">
      <dgm:prSet presAssocID="{1A3146EF-9232-4E0E-9111-D3CED163FDE7}" presName="bgRect" presStyleLbl="bgShp" presStyleIdx="2" presStyleCnt="3"/>
      <dgm:spPr>
        <a:solidFill>
          <a:schemeClr val="accent5">
            <a:lumMod val="75000"/>
          </a:schemeClr>
        </a:solidFill>
      </dgm:spPr>
    </dgm:pt>
    <dgm:pt modelId="{35478756-F1BE-42A9-9671-6413A04BB333}" type="pres">
      <dgm:prSet presAssocID="{1A3146EF-9232-4E0E-9111-D3CED163FDE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llar"/>
        </a:ext>
      </dgm:extLst>
    </dgm:pt>
    <dgm:pt modelId="{58EC1EA1-B195-4830-98E0-DBC0B8725164}" type="pres">
      <dgm:prSet presAssocID="{1A3146EF-9232-4E0E-9111-D3CED163FDE7}" presName="spaceRect" presStyleCnt="0"/>
      <dgm:spPr/>
    </dgm:pt>
    <dgm:pt modelId="{115076E9-6400-4FA2-A9E2-514D22D828EF}" type="pres">
      <dgm:prSet presAssocID="{1A3146EF-9232-4E0E-9111-D3CED163FDE7}" presName="parTx" presStyleLbl="revTx" presStyleIdx="2" presStyleCnt="3">
        <dgm:presLayoutVars>
          <dgm:chMax val="0"/>
          <dgm:chPref val="0"/>
        </dgm:presLayoutVars>
      </dgm:prSet>
      <dgm:spPr/>
    </dgm:pt>
  </dgm:ptLst>
  <dgm:cxnLst>
    <dgm:cxn modelId="{B8645125-70A8-4803-858B-405401EC4B93}" type="presOf" srcId="{1A3146EF-9232-4E0E-9111-D3CED163FDE7}" destId="{115076E9-6400-4FA2-A9E2-514D22D828EF}" srcOrd="0" destOrd="0" presId="urn:microsoft.com/office/officeart/2018/2/layout/IconVerticalSolidList"/>
    <dgm:cxn modelId="{AD7C0651-2E4B-4C1C-BBFF-229DCC7E8FDF}" type="presOf" srcId="{48B51C77-4291-407A-9D21-3DE1E38129BF}" destId="{EADE8FBB-1B62-45EF-9198-5BAAC6A2896A}" srcOrd="0" destOrd="0" presId="urn:microsoft.com/office/officeart/2018/2/layout/IconVerticalSolidList"/>
    <dgm:cxn modelId="{5ABBC254-1B39-4029-9A05-7C717432C8F6}" type="presOf" srcId="{A9A44908-4999-4B28-839F-97FE20A474F1}" destId="{0F85BA82-256B-4F9D-B77A-1A7E30CAC45F}" srcOrd="0" destOrd="0" presId="urn:microsoft.com/office/officeart/2018/2/layout/IconVerticalSolidList"/>
    <dgm:cxn modelId="{6BEE6B78-2686-48EC-8B15-8DAC30224352}" srcId="{A9A44908-4999-4B28-839F-97FE20A474F1}" destId="{1A3146EF-9232-4E0E-9111-D3CED163FDE7}" srcOrd="2" destOrd="0" parTransId="{70ADDBF0-FBA5-4F6B-B225-48F5E668B406}" sibTransId="{666338C3-8E4E-4131-AE27-1D584A9FDFD5}"/>
    <dgm:cxn modelId="{90C42287-CABD-41E7-8C82-E141568F72F9}" srcId="{A9A44908-4999-4B28-839F-97FE20A474F1}" destId="{48B51C77-4291-407A-9D21-3DE1E38129BF}" srcOrd="0" destOrd="0" parTransId="{E7CDF717-2E4C-4CCA-934E-5B00FD1DABC0}" sibTransId="{94510367-82F0-4FD0-B281-8F62B5D6D5CF}"/>
    <dgm:cxn modelId="{1BB75596-61F8-4458-BB81-F7AC8D1C167A}" srcId="{A9A44908-4999-4B28-839F-97FE20A474F1}" destId="{422049D3-DBBC-4D8D-AABA-16A6F40B71CD}" srcOrd="1" destOrd="0" parTransId="{BAE1F58E-2FB0-4D3A-8075-B26F64B4E4E1}" sibTransId="{9C65C428-09C1-4D93-B088-5752B5D60CFE}"/>
    <dgm:cxn modelId="{80C267A1-A868-462D-B699-11D2E9CE9004}" type="presOf" srcId="{422049D3-DBBC-4D8D-AABA-16A6F40B71CD}" destId="{AB572FBB-E122-43BE-A2F5-884D77F411AB}" srcOrd="0" destOrd="0" presId="urn:microsoft.com/office/officeart/2018/2/layout/IconVerticalSolidList"/>
    <dgm:cxn modelId="{08100F2E-3271-466B-863B-0724525C47B0}" type="presParOf" srcId="{0F85BA82-256B-4F9D-B77A-1A7E30CAC45F}" destId="{1DCF470E-731F-447C-8850-D8A2986B1545}" srcOrd="0" destOrd="0" presId="urn:microsoft.com/office/officeart/2018/2/layout/IconVerticalSolidList"/>
    <dgm:cxn modelId="{C01D4690-81FC-411A-AD6D-4065373137FF}" type="presParOf" srcId="{1DCF470E-731F-447C-8850-D8A2986B1545}" destId="{A8F07835-0F14-4CD0-BF01-57BE9A86F8A7}" srcOrd="0" destOrd="0" presId="urn:microsoft.com/office/officeart/2018/2/layout/IconVerticalSolidList"/>
    <dgm:cxn modelId="{ABD12237-8C94-422B-B5E0-A913AE9D4147}" type="presParOf" srcId="{1DCF470E-731F-447C-8850-D8A2986B1545}" destId="{E2A27880-E1C3-4A82-BD85-DF532F980A79}" srcOrd="1" destOrd="0" presId="urn:microsoft.com/office/officeart/2018/2/layout/IconVerticalSolidList"/>
    <dgm:cxn modelId="{3F0E0732-59E6-4DD4-9AF7-AA8CF9007E14}" type="presParOf" srcId="{1DCF470E-731F-447C-8850-D8A2986B1545}" destId="{2A4C8F82-3F5B-4185-98BD-4E2E21B93967}" srcOrd="2" destOrd="0" presId="urn:microsoft.com/office/officeart/2018/2/layout/IconVerticalSolidList"/>
    <dgm:cxn modelId="{103FE146-9ED1-4E7E-A1E4-7E4C0356484F}" type="presParOf" srcId="{1DCF470E-731F-447C-8850-D8A2986B1545}" destId="{EADE8FBB-1B62-45EF-9198-5BAAC6A2896A}" srcOrd="3" destOrd="0" presId="urn:microsoft.com/office/officeart/2018/2/layout/IconVerticalSolidList"/>
    <dgm:cxn modelId="{97619C77-6E55-4050-9F81-20D4F9F07CB8}" type="presParOf" srcId="{0F85BA82-256B-4F9D-B77A-1A7E30CAC45F}" destId="{5A95539B-F1B7-42F7-8D0F-5C134D60C93D}" srcOrd="1" destOrd="0" presId="urn:microsoft.com/office/officeart/2018/2/layout/IconVerticalSolidList"/>
    <dgm:cxn modelId="{44A97125-C40F-48D5-BA5E-DFA1689D938E}" type="presParOf" srcId="{0F85BA82-256B-4F9D-B77A-1A7E30CAC45F}" destId="{56338E17-E954-482F-92B0-C997853FD921}" srcOrd="2" destOrd="0" presId="urn:microsoft.com/office/officeart/2018/2/layout/IconVerticalSolidList"/>
    <dgm:cxn modelId="{B6615BE7-4804-4DD3-A2FA-15FC048AF491}" type="presParOf" srcId="{56338E17-E954-482F-92B0-C997853FD921}" destId="{A85FF4F1-C481-45BE-8CB8-C2DF8F8E55EC}" srcOrd="0" destOrd="0" presId="urn:microsoft.com/office/officeart/2018/2/layout/IconVerticalSolidList"/>
    <dgm:cxn modelId="{E135E8D3-EE78-421C-B493-4CA777717A06}" type="presParOf" srcId="{56338E17-E954-482F-92B0-C997853FD921}" destId="{AF29FFE0-737B-40B6-A5C3-381C499C8DBA}" srcOrd="1" destOrd="0" presId="urn:microsoft.com/office/officeart/2018/2/layout/IconVerticalSolidList"/>
    <dgm:cxn modelId="{0BD23E77-914B-4820-BE83-EA3DA7F9C6A2}" type="presParOf" srcId="{56338E17-E954-482F-92B0-C997853FD921}" destId="{1B634046-C4F2-44F3-95CE-DA640F618680}" srcOrd="2" destOrd="0" presId="urn:microsoft.com/office/officeart/2018/2/layout/IconVerticalSolidList"/>
    <dgm:cxn modelId="{DAEF9E2F-B3BE-435D-B5A6-CAA0FAA356F0}" type="presParOf" srcId="{56338E17-E954-482F-92B0-C997853FD921}" destId="{AB572FBB-E122-43BE-A2F5-884D77F411AB}" srcOrd="3" destOrd="0" presId="urn:microsoft.com/office/officeart/2018/2/layout/IconVerticalSolidList"/>
    <dgm:cxn modelId="{F6CA7AC8-8FEB-4D6A-8EBF-6B41D3D7F4BB}" type="presParOf" srcId="{0F85BA82-256B-4F9D-B77A-1A7E30CAC45F}" destId="{75449878-2306-44FC-B1F7-61413F55A568}" srcOrd="3" destOrd="0" presId="urn:microsoft.com/office/officeart/2018/2/layout/IconVerticalSolidList"/>
    <dgm:cxn modelId="{2C0F7176-E58E-4146-9E16-D03549B78318}" type="presParOf" srcId="{0F85BA82-256B-4F9D-B77A-1A7E30CAC45F}" destId="{B45AFB9F-4F33-41BC-B7A2-B6A80768190D}" srcOrd="4" destOrd="0" presId="urn:microsoft.com/office/officeart/2018/2/layout/IconVerticalSolidList"/>
    <dgm:cxn modelId="{407EC256-47A6-4BB5-8320-9E6D45770A08}" type="presParOf" srcId="{B45AFB9F-4F33-41BC-B7A2-B6A80768190D}" destId="{AAE30288-CCBD-40E0-B6F3-A2B08B02FABD}" srcOrd="0" destOrd="0" presId="urn:microsoft.com/office/officeart/2018/2/layout/IconVerticalSolidList"/>
    <dgm:cxn modelId="{105112E1-FD5C-43CE-B844-C3290F28831A}" type="presParOf" srcId="{B45AFB9F-4F33-41BC-B7A2-B6A80768190D}" destId="{35478756-F1BE-42A9-9671-6413A04BB333}" srcOrd="1" destOrd="0" presId="urn:microsoft.com/office/officeart/2018/2/layout/IconVerticalSolidList"/>
    <dgm:cxn modelId="{1A570331-D2A8-4A00-ADFE-D452F3F4E407}" type="presParOf" srcId="{B45AFB9F-4F33-41BC-B7A2-B6A80768190D}" destId="{58EC1EA1-B195-4830-98E0-DBC0B8725164}" srcOrd="2" destOrd="0" presId="urn:microsoft.com/office/officeart/2018/2/layout/IconVerticalSolidList"/>
    <dgm:cxn modelId="{7850CF6D-3CEA-4275-820C-0FCF460D6CCF}" type="presParOf" srcId="{B45AFB9F-4F33-41BC-B7A2-B6A80768190D}" destId="{115076E9-6400-4FA2-A9E2-514D22D828E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F07835-0F14-4CD0-BF01-57BE9A86F8A7}">
      <dsp:nvSpPr>
        <dsp:cNvPr id="0" name=""/>
        <dsp:cNvSpPr/>
      </dsp:nvSpPr>
      <dsp:spPr>
        <a:xfrm>
          <a:off x="0" y="154742"/>
          <a:ext cx="5392341" cy="1574398"/>
        </a:xfrm>
        <a:prstGeom prst="roundRect">
          <a:avLst>
            <a:gd name="adj" fmla="val 10000"/>
          </a:avLst>
        </a:prstGeom>
        <a:solidFill>
          <a:srgbClr val="004080"/>
        </a:solidFill>
        <a:ln>
          <a:noFill/>
        </a:ln>
        <a:effectLst/>
      </dsp:spPr>
      <dsp:style>
        <a:lnRef idx="0">
          <a:scrgbClr r="0" g="0" b="0"/>
        </a:lnRef>
        <a:fillRef idx="1">
          <a:scrgbClr r="0" g="0" b="0"/>
        </a:fillRef>
        <a:effectRef idx="0">
          <a:scrgbClr r="0" g="0" b="0"/>
        </a:effectRef>
        <a:fontRef idx="minor"/>
      </dsp:style>
    </dsp:sp>
    <dsp:sp modelId="{E2A27880-E1C3-4A82-BD85-DF532F980A79}">
      <dsp:nvSpPr>
        <dsp:cNvPr id="0" name=""/>
        <dsp:cNvSpPr/>
      </dsp:nvSpPr>
      <dsp:spPr>
        <a:xfrm>
          <a:off x="421185" y="404620"/>
          <a:ext cx="765791" cy="7657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DE8FBB-1B62-45EF-9198-5BAAC6A2896A}">
      <dsp:nvSpPr>
        <dsp:cNvPr id="0" name=""/>
        <dsp:cNvSpPr/>
      </dsp:nvSpPr>
      <dsp:spPr>
        <a:xfrm>
          <a:off x="1608162" y="91342"/>
          <a:ext cx="3784178" cy="1392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357" tIns="147357" rIns="147357" bIns="147357" numCol="1" spcCol="1270" anchor="ctr" anchorCtr="0">
          <a:noAutofit/>
        </a:bodyPr>
        <a:lstStyle/>
        <a:p>
          <a:pPr marL="0" lvl="0" indent="0" algn="l" defTabSz="844550">
            <a:lnSpc>
              <a:spcPct val="90000"/>
            </a:lnSpc>
            <a:spcBef>
              <a:spcPct val="0"/>
            </a:spcBef>
            <a:spcAft>
              <a:spcPct val="35000"/>
            </a:spcAft>
            <a:buNone/>
          </a:pPr>
          <a:r>
            <a:rPr lang="en-US" sz="1900" b="1" kern="1200" dirty="0"/>
            <a:t>Businesses strive to make as much profit as possible</a:t>
          </a:r>
          <a:r>
            <a:rPr lang="en-US" sz="1900" kern="1200" dirty="0"/>
            <a:t>.</a:t>
          </a:r>
        </a:p>
      </dsp:txBody>
      <dsp:txXfrm>
        <a:off x="1608162" y="91342"/>
        <a:ext cx="3784178" cy="1392348"/>
      </dsp:txXfrm>
    </dsp:sp>
    <dsp:sp modelId="{A85FF4F1-C481-45BE-8CB8-C2DF8F8E55EC}">
      <dsp:nvSpPr>
        <dsp:cNvPr id="0" name=""/>
        <dsp:cNvSpPr/>
      </dsp:nvSpPr>
      <dsp:spPr>
        <a:xfrm>
          <a:off x="0" y="1922802"/>
          <a:ext cx="5392341" cy="1392348"/>
        </a:xfrm>
        <a:prstGeom prst="roundRect">
          <a:avLst>
            <a:gd name="adj" fmla="val 10000"/>
          </a:avLst>
        </a:prstGeom>
        <a:solidFill>
          <a:schemeClr val="tx2">
            <a:lumMod val="75000"/>
          </a:schemeClr>
        </a:solidFill>
        <a:ln>
          <a:noFill/>
        </a:ln>
        <a:effectLst/>
      </dsp:spPr>
      <dsp:style>
        <a:lnRef idx="0">
          <a:scrgbClr r="0" g="0" b="0"/>
        </a:lnRef>
        <a:fillRef idx="1">
          <a:scrgbClr r="0" g="0" b="0"/>
        </a:fillRef>
        <a:effectRef idx="0">
          <a:scrgbClr r="0" g="0" b="0"/>
        </a:effectRef>
        <a:fontRef idx="minor"/>
      </dsp:style>
    </dsp:sp>
    <dsp:sp modelId="{AF29FFE0-737B-40B6-A5C3-381C499C8DBA}">
      <dsp:nvSpPr>
        <dsp:cNvPr id="0" name=""/>
        <dsp:cNvSpPr/>
      </dsp:nvSpPr>
      <dsp:spPr>
        <a:xfrm>
          <a:off x="421185" y="2236080"/>
          <a:ext cx="765791" cy="7657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572FBB-E122-43BE-A2F5-884D77F411AB}">
      <dsp:nvSpPr>
        <dsp:cNvPr id="0" name=""/>
        <dsp:cNvSpPr/>
      </dsp:nvSpPr>
      <dsp:spPr>
        <a:xfrm>
          <a:off x="1608162" y="1922802"/>
          <a:ext cx="3784178" cy="1392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357" tIns="147357" rIns="147357" bIns="147357" numCol="1" spcCol="1270" anchor="ctr" anchorCtr="0">
          <a:noAutofit/>
        </a:bodyPr>
        <a:lstStyle/>
        <a:p>
          <a:pPr marL="0" lvl="0" indent="0" algn="l" defTabSz="844550">
            <a:lnSpc>
              <a:spcPct val="90000"/>
            </a:lnSpc>
            <a:spcBef>
              <a:spcPct val="0"/>
            </a:spcBef>
            <a:spcAft>
              <a:spcPct val="35000"/>
            </a:spcAft>
            <a:buNone/>
          </a:pPr>
          <a:r>
            <a:rPr lang="en-US" sz="1900" b="1" kern="1200" dirty="0"/>
            <a:t>Without profits a business is unlikely to survive in the long run.</a:t>
          </a:r>
        </a:p>
      </dsp:txBody>
      <dsp:txXfrm>
        <a:off x="1608162" y="1922802"/>
        <a:ext cx="3784178" cy="1392348"/>
      </dsp:txXfrm>
    </dsp:sp>
    <dsp:sp modelId="{AAE30288-CCBD-40E0-B6F3-A2B08B02FABD}">
      <dsp:nvSpPr>
        <dsp:cNvPr id="0" name=""/>
        <dsp:cNvSpPr/>
      </dsp:nvSpPr>
      <dsp:spPr>
        <a:xfrm>
          <a:off x="0" y="3663238"/>
          <a:ext cx="5392341" cy="1392348"/>
        </a:xfrm>
        <a:prstGeom prst="roundRect">
          <a:avLst>
            <a:gd name="adj" fmla="val 10000"/>
          </a:avLst>
        </a:prstGeom>
        <a:solidFill>
          <a:schemeClr val="accent5">
            <a:lumMod val="75000"/>
          </a:schemeClr>
        </a:solidFill>
        <a:ln>
          <a:noFill/>
        </a:ln>
        <a:effectLst/>
      </dsp:spPr>
      <dsp:style>
        <a:lnRef idx="0">
          <a:scrgbClr r="0" g="0" b="0"/>
        </a:lnRef>
        <a:fillRef idx="1">
          <a:scrgbClr r="0" g="0" b="0"/>
        </a:fillRef>
        <a:effectRef idx="0">
          <a:scrgbClr r="0" g="0" b="0"/>
        </a:effectRef>
        <a:fontRef idx="minor"/>
      </dsp:style>
    </dsp:sp>
    <dsp:sp modelId="{35478756-F1BE-42A9-9671-6413A04BB333}">
      <dsp:nvSpPr>
        <dsp:cNvPr id="0" name=""/>
        <dsp:cNvSpPr/>
      </dsp:nvSpPr>
      <dsp:spPr>
        <a:xfrm>
          <a:off x="421185" y="3976516"/>
          <a:ext cx="765791" cy="7657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15076E9-6400-4FA2-A9E2-514D22D828EF}">
      <dsp:nvSpPr>
        <dsp:cNvPr id="0" name=""/>
        <dsp:cNvSpPr/>
      </dsp:nvSpPr>
      <dsp:spPr>
        <a:xfrm>
          <a:off x="1608162" y="3663238"/>
          <a:ext cx="3784178" cy="1392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357" tIns="147357" rIns="147357" bIns="147357" numCol="1" spcCol="1270" anchor="ctr" anchorCtr="0">
          <a:noAutofit/>
        </a:bodyPr>
        <a:lstStyle/>
        <a:p>
          <a:pPr marL="0" lvl="0" indent="0" algn="l" defTabSz="844550">
            <a:lnSpc>
              <a:spcPct val="90000"/>
            </a:lnSpc>
            <a:spcBef>
              <a:spcPct val="0"/>
            </a:spcBef>
            <a:spcAft>
              <a:spcPct val="35000"/>
            </a:spcAft>
            <a:buNone/>
          </a:pPr>
          <a:r>
            <a:rPr lang="en-US" sz="1900" b="1" kern="1200" dirty="0"/>
            <a:t>Profit maximization occurs at a production quantity where marginal revenue equals marginal cost.</a:t>
          </a:r>
        </a:p>
      </dsp:txBody>
      <dsp:txXfrm>
        <a:off x="1608162" y="3663238"/>
        <a:ext cx="3784178" cy="139234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13:26:22.519"/>
    </inkml:context>
    <inkml:brush xml:id="br0">
      <inkml:brushProperty name="width" value="0.05" units="cm"/>
      <inkml:brushProperty name="height" value="0.05" units="cm"/>
      <inkml:brushProperty name="color" value="#333333"/>
    </inkml:brush>
  </inkml:definitions>
  <inkml:trace contextRef="#ctx0" brushRef="#br0">33 1 3137,'-2'3'48,"2"5"-72,-3 6-16,-4-1 32,7-1 8,-4-2 0,1-6 0,4 2 0,-1 3 0,2-6 8,-4 5-8,-8-11-24,5 1-240,5-1 184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16:28:55.958"/>
    </inkml:context>
    <inkml:brush xml:id="br0">
      <inkml:brushProperty name="width" value="0.05" units="cm"/>
      <inkml:brushProperty name="height" value="0.05" units="cm"/>
      <inkml:brushProperty name="color" value="#333333"/>
    </inkml:brush>
  </inkml:definitions>
  <inkml:trace contextRef="#ctx0" brushRef="#br0">25 84 3369,'47'-28'725,"-41"23"-616,1 0 0,1 1-1,-1-1 1,0 1 0,1 1 0,0 0-1,0 0 1,0 0 0,0 1 0,13-2-1,86 2 1231,-72 3-832,0-1 1,53-9-1,-78 7-447,1 1 1,-1 0-1,0 1 0,0 0 1,0 0-1,0 1 0,1 0 1,13 5-1,-12-4-13,0 1 0,0 1 0,-1 0 1,1 1-1,-1 0 0,0 0 0,17 13 0,-23-15-39,0 0 1,0 0-1,0 1 0,0 0 0,-1 0 0,0 0 0,1 0 1,-1 1-1,-1 0 0,1-1 0,-1 2 0,0-1 0,0 0 0,0 1 1,-1-1-1,3 9 0,-2-7-7,-1 1-1,0-1 1,0 1 0,-1 0 0,0 0-1,0 0 1,-1 0 0,0-1-1,0 1 1,-1 0 0,0 0 0,-2 10-1,-15 57 10,14-52-9,-1 0 0,-1 0 0,-1 0-1,-1-1 1,-18 36 0,-17 29-6,33-63-2,-2 0 0,-25 40 1,27-50 0,1-1-2,0-1 0,-1 1 0,-20 18 0,26-27-7,-1-1-1,1 0 1,-1 0 0,0 0-1,0-1 1,0 1 0,0-1-1,0-1 1,0 1-1,0-1 1,-1 1 0,1-1-1,0-1 1,-11 1 0,5-2-83,0 0-1,-1 0 1,1-1 0,0-1 0,0 1 0,0-2 0,-17-8 0,-71-43-33,23 11 166,66 40 14,1-1 0,0-1 0,0 0 0,1 0 0,0-1-1,0 0 1,-13-15 0,18 19-27,0-1 0,1 0-1,-1 0 1,1 0 0,0 0 0,0-1 0,0 1 0,1-1-1,-1 1 1,1-1 0,0 1 0,0-1 0,1 0-1,-1 1 1,1-1 0,0 0 0,1 0 0,-1 1-1,2-7 1,-1 5-3,0-1 0,0 0 0,-1 0 0,0 0 0,0 0 0,0 0 1,-1 0-1,0 0 0,-1 0 0,-1-7 0,0 5 6,3 4-10,0 1 1,-1 0 0,2-1-1,-1 1 1,0 0-1,1 0 1,0-1-1,0 1 1,0 0-1,0 0 1,1 0 0,0 0-1,-1 0 1,2 0-1,-1 1 1,0-1-1,3-3 1,8-9 53,1 0 0,19-18 0,-22 23-44,24-21 32,-25 25-53,-2 0 1,1-1 0,-1-1-1,0 1 1,-1-1 0,12-19-1,50-91 6,-66 111-269,-4 7 672</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59.531"/>
    </inkml:context>
    <inkml:brush xml:id="br0">
      <inkml:brushProperty name="width" value="0.1" units="cm"/>
      <inkml:brushProperty name="height" value="0.1" units="cm"/>
      <inkml:brushProperty name="color" value="#333333"/>
    </inkml:brush>
  </inkml:definitions>
  <inkml:trace contextRef="#ctx0" brushRef="#br0">0 0 12459,'2'0'3200,"-1"1"-2672,-1 2-1424,2 6-1360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59.906"/>
    </inkml:context>
    <inkml:brush xml:id="br0">
      <inkml:brushProperty name="width" value="0.1" units="cm"/>
      <inkml:brushProperty name="height" value="0.1" units="cm"/>
      <inkml:brushProperty name="color" value="#333333"/>
    </inkml:brush>
  </inkml:definitions>
  <inkml:trace contextRef="#ctx0" brushRef="#br0">191 1 9642,'-50'4'3477,"40"-3"-3380,0 1-1,0 0 1,0 1-1,0 0 1,0 0-1,1 1 1,-1 0-1,1 1 1,-14 9-1,22-13-11,0 1-1,-1-1 0,1 0 0,0 1 1,0-1-1,0 1 0,0-1 0,1 1 1,-1 0-1,0-1 0,1 1 0,-1 0 1,1-1-1,-1 1 0,1 0 0,0 0 0,0 0 1,-1-1-1,1 1 0,1 0 0,-1 0 1,0 0-1,0-1 0,1 1 0,-1 0 1,1-1-1,-1 1 0,2 1 0,0 2 32,0 0 0,1 0-1,0 0 1,-1-1-1,2 1 1,-1-1-1,7 7 1,34 28 214,-22-20-280,36 38 0,-57-56-54,0 0 0,0 0 0,0 0-1,0 0 1,0 1 0,-1-1-1,1 0 1,0 1 0,0-1-1,-1 0 1,1 1 0,-1-1 0,1 1-1,-1-1 1,0 0 0,1 1-1,-1-1 1,0 1 0,0-1-1,0 1 1,0-1 0,0 1 0,-1-1-1,1 1 1,0-1 0,-1 1-1,1-1 1,-1 1 0,1-1-1,-1 0 1,0 1 0,1-1 0,-1 0-1,0 0 1,0 1 0,0-1-1,0 0 1,0 0 0,0 0-1,0 0 1,-1 0 0,-1 1-1,-7 4-149,0-1 0,0 0 0,-1-1 0,-19 6 0,14-4-224,9-4-95,0 1 0,0-1 0,1-1-1,-1 1 1,0-1 0,-1 0 0,-6-1 0,-3-1-280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0:00.377"/>
    </inkml:context>
    <inkml:brush xml:id="br0">
      <inkml:brushProperty name="width" value="0.1" units="cm"/>
      <inkml:brushProperty name="height" value="0.1" units="cm"/>
      <inkml:brushProperty name="color" value="#333333"/>
    </inkml:brush>
  </inkml:definitions>
  <inkml:trace contextRef="#ctx0" brushRef="#br0">1 213 8754,'0'2'528,"0"-1"-1,0 1 1,1-1 0,-1 0 0,0 1-1,1-1 1,6 11 4749,-5-10-4749,1 1-321,-1-2 0,1 1-1,-1 0 1,1-1 0,0 1 0,0-1-1,0 0 1,3 2 0,-2-2-255,0 0 0,0 0-1,0-1 1,0 1 0,1-1 0,-1 0-1,0 0 1,0 0 0,0 0 0,0-1 0,0 0-1,0 0 1,0 0 0,5-2 0,0-2 12,1 0 1,-1-1-1,-1 0 1,1-1-1,-1 0 1,-1 0 0,1-1-1,-1 0 1,0 0-1,-1-1 1,0 0-1,0 0 1,-1 0-1,0-1 1,-1 1-1,0-1 1,0-1-1,-1 1 1,0 0 0,-1-1-1,1-16 1,-3 25 20,0 0 1,0 0-1,0 1 1,0-1-1,0 0 1,0 0 0,-1 0-1,1 0 1,-1 0-1,1 1 1,-1-1-1,0 0 1,0 0 0,0 1-1,0-1 1,0 1-1,0-1 1,0 1-1,0-1 1,-1 1 0,1 0-1,-1-1 1,1 1-1,-1 0 1,1 0-1,-1 0 1,0 0 0,1 0-1,-1 1 1,0-1-1,0 0 1,1 1-1,-1-1 1,0 1 0,0 0-1,0 0 1,0 0-1,0 0 1,0 0-1,0 0 1,1 0 0,-3 1-1,-2-1 35,1 1 0,0 0 0,0 1 1,0-1-1,-1 1 0,1 0 0,1 0 0,-1 1 0,0 0 0,1-1 1,-1 2-1,1-1 0,-8 8 0,4-1 141,1 1 0,0 0 0,1 1 0,0 0 0,0 0 0,2 0 0,-1 1 0,2-1-1,-3 15 1,3-11-12,0 0-1,2 0 1,0 1-1,1-1 1,0 0-1,6 32 0,-6-45-147,1 0 0,-1-1-1,1 1 1,0-1-1,-1 0 1,1 1 0,1-1-1,-1 1 1,0-1 0,0 0-1,1 0 1,0 0-1,-1 0 1,1 0 0,0 0-1,0 0 1,0-1-1,0 1 1,0-1 0,0 1-1,0-1 1,1 0-1,-1 0 1,0 0 0,5 2-1,2-2-143,0 0 0,0-1 0,0 1 0,0-1 0,-1-1 0,11-1 0,-7 0-21,21-2-1105,-1-1 0,46-14 1,-55 12-1512,43-21 0,-27 8 833</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0:01.924"/>
    </inkml:context>
    <inkml:brush xml:id="br0">
      <inkml:brushProperty name="width" value="0.1" units="cm"/>
      <inkml:brushProperty name="height" value="0.1" units="cm"/>
      <inkml:brushProperty name="color" value="#333333"/>
    </inkml:brush>
  </inkml:definitions>
  <inkml:trace contextRef="#ctx0" brushRef="#br0">25 7 5593,'0'-7'9151,"7"25"-4940,-5-5-4313,-2 7 621,0 0-1,-2 0 0,0 0 1,-8 27-1,0 14 50,5-20-303,2 0 0,1 1 1,8 73-1,-3-86-474</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0:02.361"/>
    </inkml:context>
    <inkml:brush xml:id="br0">
      <inkml:brushProperty name="width" value="0.1" units="cm"/>
      <inkml:brushProperty name="height" value="0.1" units="cm"/>
      <inkml:brushProperty name="color" value="#333333"/>
    </inkml:brush>
  </inkml:definitions>
  <inkml:trace contextRef="#ctx0" brushRef="#br0">425 1 10898,'-1'0'2609,"-12"6"-1713,-10-1-232,-17 5-360,-4 1 40,-3 3 48,4 3-31,5 0-169,-1-3-64,0-3-88,-1-2-24,13-2 8,6 0-72,12-4-545</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0:03.082"/>
    </inkml:context>
    <inkml:brush xml:id="br0">
      <inkml:brushProperty name="width" value="0.1" units="cm"/>
      <inkml:brushProperty name="height" value="0.1" units="cm"/>
      <inkml:brushProperty name="color" value="#333333"/>
    </inkml:brush>
  </inkml:definitions>
  <inkml:trace contextRef="#ctx0" brushRef="#br0">230 10 10746,'-52'-8'3841,"47"8"-3714,0-1 1,0 1 0,0 0 0,0 0 0,0 1-1,0-1 1,0 1 0,1 0 0,-1 1 0,0-1-1,0 1 1,1 0 0,-1 0 0,-6 4 0,0 5 67,2 0 1,-1 1 0,2 0 0,-1 1 0,2 0-1,0 0 1,0 0 0,1 1 0,1 0 0,1 0-1,0 0 1,0 1 0,1-1 0,1 1 0,1 0-1,0 22 1,1-35-193,0 0 0,0 0-1,0 0 1,0-1 0,1 1-1,-1 0 1,1 0 0,-1-1 0,1 1-1,-1 0 1,1-1 0,0 1-1,0 0 1,0-1 0,0 1-1,0-1 1,0 0 0,0 1 0,1-1-1,-1 0 1,1 0 0,-1 0-1,0 0 1,1 0 0,0 0-1,-1 0 1,1 0 0,0 0 0,-1-1-1,1 1 1,0-1 0,-1 1-1,1-1 1,0 0 0,0 0-1,0 0 1,-1 0 0,1 0 0,0 0-1,2-1 1,3 0-38,0 0 1,0-1-1,0 0 1,-1 0-1,1 0 1,-1-1-1,0 0 1,0 0-1,8-6 1,2-3-49,1-1 0,22-24 0,-33 30 47,0 1-1,-1-1 1,0-1-1,0 1 0,-1-1 1,1 0-1,-2 0 1,6-14-1,21-52-266,-30 73 300,0 1-1,-1-1 0,1 1 1,0-1-1,0 1 0,-1-1 1,1 1-1,0-1 0,-1 1 0,1 0 1,-1-1-1,1 1 0,0 0 1,-1-1-1,1 1 0,-1 0 1,1-1-1,-1 1 0,1 0 1,-1 0-1,1 0 0,-1 0 0,1-1 1,-1 1-1,1 0 0,-1 0 1,0 0-1,-6 0 262,9 3 1016,9 12 104,-11-15-1361,0 0-1,0 0 0,0 1 1,1-1-1,-1 0 0,0 0 1,0 1-1,0-1 0,0 0 1,1 0-1,-1 1 0,0-1 1,0 0-1,0 1 0,0-1 1,0 0-1,0 1 1,0-1-1,0 0 0,0 0 1,0 1-1,0-1 0,0 0 1,0 1-1,0-1 0,0 0 1,0 1-1,-1-1 0,1 0 1,0 0-1,0 1 1,0-1-1,0 0 0,0 0 1,-1 1-1,1-1 0,0 0 1,0 0-1,-1 1 0,1-1 1,0 0-1,-1 0 0,-8 2 241,11 1-130,14 1-46,-8-3-80,-7 0 1,0-1-1,0 0 1,0 0 0,0 1-1,0-1 1,0 0 0,0 0-1,1 0 1,-1 0 0,0 0-1,0 0 1,0 0 0,0 0-1,0 0 1,0-1 0,0 1-1,0 0 1,0-1 0,1 0-1,33 4 139,-27-1-197,1 1 0,0-2 0,0 1-1,0-1 1,-1 0 0,1-1 0,0 0 0,0 0-1,0-1 1,0 0 0,0-1 0,-1 0-1,1 0 1,0-1 0,-1 0 0,0 0 0,0-1-1,0 0 1,11-8 0,57-40-9585,-63 46 8436</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0:03.486"/>
    </inkml:context>
    <inkml:brush xml:id="br0">
      <inkml:brushProperty name="width" value="0.1" units="cm"/>
      <inkml:brushProperty name="height" value="0.1" units="cm"/>
      <inkml:brushProperty name="color" value="#333333"/>
    </inkml:brush>
  </inkml:definitions>
  <inkml:trace contextRef="#ctx0" brushRef="#br0">0 0 6457,'5'11'8288,"3"7"-3850,51 91-1794,-54-100-2531,1 0 0,0 0 0,0-1 0,1 0 0,0-1 0,1 1 0,14 10 0,-18-16-144,-1 0 0,1 0 0,-1 0 0,1 0 0,0 0 0,0-1 0,0 0 0,0 0 0,0 0 0,0 0 0,0-1 0,0 1 0,0-1 0,0 0 0,0 0 0,0-1 0,0 1 0,0-1 0,0 0 0,0 0 0,0 0 0,6-3 0,0-2-866,1 0 0,-1-1 1,-1 0-1,14-12 0,4-4-2030,-4 9 1427</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0:03.816"/>
    </inkml:context>
    <inkml:brush xml:id="br0">
      <inkml:brushProperty name="width" value="0.1" units="cm"/>
      <inkml:brushProperty name="height" value="0.1" units="cm"/>
      <inkml:brushProperty name="color" value="#333333"/>
    </inkml:brush>
  </inkml:definitions>
  <inkml:trace contextRef="#ctx0" brushRef="#br0">355 0 9778,'-1'9'323,"-1"-1"0,0 0-1,0 0 1,-1 0 0,0 0 0,0-1 0,-1 1-1,0-1 1,-1 1 0,1-1 0,-12 12 0,0 4 100,-84 116 1805,40-59-881,-69 125 0,128-201-2937,5-7 408,9-11-353,-6 6 897,19-18-587</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0:05.038"/>
    </inkml:context>
    <inkml:brush xml:id="br0">
      <inkml:brushProperty name="width" value="0.1" units="cm"/>
      <inkml:brushProperty name="height" value="0.1" units="cm"/>
      <inkml:brushProperty name="color" value="#333333"/>
    </inkml:brush>
  </inkml:definitions>
  <inkml:trace contextRef="#ctx0" brushRef="#br0">70 87 5193,'3'-3'142,"-1"0"-1,0 0 1,0-1 0,0 0 0,-1 1-1,1-1 1,-1 0 0,0 1-1,0-1 1,0 0 0,0 0-1,-1 0 1,1 0 0,-1 0-1,0 0 1,0 0 0,-1 0-1,1 0 1,-1 0 0,-6-7 4289,7 11-4356,-9 11 1732,-11 27-1846,10-19 480,-1-3-289,7-11-109,0 0 0,1 0 0,0 1-1,0-1 1,0 1 0,1-1 0,-1 1-1,2 0 1,-3 9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0:31.178"/>
    </inkml:context>
    <inkml:brush xml:id="br0">
      <inkml:brushProperty name="width" value="0.1" units="cm"/>
      <inkml:brushProperty name="height" value="0.1" units="cm"/>
      <inkml:brushProperty name="color" value="#333333"/>
    </inkml:brush>
  </inkml:definitions>
  <inkml:trace contextRef="#ctx0" brushRef="#br0">39 72 2649,'-38'-72'5414,"51"88"-1063,5 2-3536,21 25-1071,73 96 1551,160 154 0,-228-252-971,-1 2-1,-2 2 1,69 99-1,-103-131-317,16 19-264,-26-36-257,1-1 1,0-1-1,-1 1 1,2 0-1,-4-11 1,1 1 53,-17-58 59,11 32 390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16:28:56.775"/>
    </inkml:context>
    <inkml:brush xml:id="br0">
      <inkml:brushProperty name="width" value="0.05" units="cm"/>
      <inkml:brushProperty name="height" value="0.05" units="cm"/>
      <inkml:brushProperty name="color" value="#333333"/>
    </inkml:brush>
  </inkml:definitions>
  <inkml:trace contextRef="#ctx0" brushRef="#br0">2 10 3737,'-2'2'3873,"6"-5"-3112,2-2-83,-4 5-554,0-1 0,1 0 0,-1 1 1,0-1-1,0 1 0,0 0 1,0 0-1,0 0 0,0 0 1,0 0-1,1 0 0,-1 1 0,0-1 1,0 1-1,0-1 0,0 1 1,0 0-1,0 0 0,0 0 1,3 2-1,40 32 74,-28-20 61,125 82 383,-53-40-464,-41-28-113,-44-27-65,0-1 0,0 1 0,1 0 0,-1-1 0,0 0-1,0 0 1,1-1 0,-1 1 0,0-1 0,6 0 0,-41 1-4618,13 0 3814</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0:31.772"/>
    </inkml:context>
    <inkml:brush xml:id="br0">
      <inkml:brushProperty name="width" value="0.1" units="cm"/>
      <inkml:brushProperty name="height" value="0.1" units="cm"/>
      <inkml:brushProperty name="color" value="#333333"/>
    </inkml:brush>
  </inkml:definitions>
  <inkml:trace contextRef="#ctx0" brushRef="#br0">288 0 8346,'0'0'441,"-1"18"1578,0 8-1752,1 1-1,1-1 1,6 40-1,23 81 610,-4-17-379,-16-74-311,-4-31-117,-1 1 0,-2 0 0,0-1-1,-2 1 1,-2 28 0,0-51-81,1-1 0,-1 1-1,0 0 1,0 0 0,0-1 0,0 1-1,0 0 1,-1-1 0,1 0-1,-1 1 1,0-1 0,1 0-1,-1 0 1,0 1 0,-1-2 0,1 1-1,0 0 1,0 0 0,-1-1-1,1 1 1,-1-1 0,1 0 0,-1 0-1,0 0 1,0 0 0,1 0-1,-7 1 1,-6 0-19,-1 0-1,0-1 1,-31-2 0,21 0 68,-50-7-5,62 5-23,0 1-1,0 1 0,0 0 0,0 1 0,0 0 0,-17 3 1,23-1 256,11-2 536,-3 0-856,1 0 1,-1 0-1,0 0 0,1 0 0,-1 0 0,1-1 0,-1 1 0,1 0 0,-1 0 1,0-1-1,1 1 0,-1 0 0,0-1 0,1 1 0,-1 0 0,0-1 0,0 1 1,1 0-1,-1-1 0,0 1 0,0-1 0,1 1 0,-1-1 0,0 1 0,0 0 1,0-1-1,0 1 0,0-1 0,0 1 0,0-1 0,0 1 0,0-2 0,-2-9-1717,1-8 621</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0:35.024"/>
    </inkml:context>
    <inkml:brush xml:id="br0">
      <inkml:brushProperty name="width" value="0.1" units="cm"/>
      <inkml:brushProperty name="height" value="0.1" units="cm"/>
      <inkml:brushProperty name="color" value="#333333"/>
    </inkml:brush>
  </inkml:definitions>
  <inkml:trace contextRef="#ctx0" brushRef="#br0">0 1 9874,'0'2'392</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0:40.230"/>
    </inkml:context>
    <inkml:brush xml:id="br0">
      <inkml:brushProperty name="width" value="0.1" units="cm"/>
      <inkml:brushProperty name="height" value="0.1" units="cm"/>
      <inkml:brushProperty name="color" value="#333333"/>
    </inkml:brush>
  </inkml:definitions>
  <inkml:trace contextRef="#ctx0" brushRef="#br0">81 15 2849,'8'-14'9965,"-7"27"-9216,-5 35 233,-19 83 0,5-37-443,10-31-204,5-33-221,-1 0-1,-1 0 1,-2-1-1,-10 30 1,21-70-4509,13-26 3830,-5 19 671</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0:41.168"/>
    </inkml:context>
    <inkml:brush xml:id="br0">
      <inkml:brushProperty name="width" value="0.1" units="cm"/>
      <inkml:brushProperty name="height" value="0.1" units="cm"/>
      <inkml:brushProperty name="color" value="#333333"/>
    </inkml:brush>
  </inkml:definitions>
  <inkml:trace contextRef="#ctx0" brushRef="#br0">0 145 6137,'12'-10'701,"0"0"-1,0 0 0,1 1 0,0 1 1,1 0-1,-1 0 0,20-6 0,108-29 406,-68 23-579,-70 19-457,-1 0 0,1 1 0,0-1 0,0 0-1,0 1 1,0-1 0,0 1 0,1 0 0,-1 0 0,0 0 0,0 1-1,0-1 1,3 2 0,-4-1-17,-1 0-1,0 0 1,1 0 0,-1 0-1,1 0 1,-1 1 0,0-1-1,0 0 1,0 1-1,0-1 1,0 1 0,0-1-1,0 1 1,0 0 0,-1 0-1,1-1 1,-1 1 0,1 0-1,-1 0 1,0-1-1,1 1 1,-1 3 0,0-1-46,0-1 1,-1 0-1,1 0 1,0 1-1,-1-1 1,0 0-1,0 0 1,0 0-1,0 0 0,0 0 1,-3 4-1,-23 35 3,10-16-3,12-18-9,0 0-1,-1-1 0,0 1 0,0-1 0,-1-1 1,0 1-1,0-1 0,-1 0 0,1-1 1,-1 0-1,-13 7 0,20-12-17,1 0 0,0 0 0,-1 0-1,1 1 1,0-1 0,-1 0 0,1 0 0,0 0 0,-1 0 0,1 0-1,0 0 1,-1 0 0,1 0 0,0 0 0,-1 0 0,1 0-1,0 0 1,-1 0 0,1 0 0,-1 0 0,1-1 0,0 1 0,-1 0-1,1 0 1,0 0 0,0 0 0,-1-1 0,1 1 0,0 0 0,-1 0-1,1-1 1,0 1 0,0 0 0,-1 0 0,1-1 0,0 1 0,0 0-1,0-1 1,0 1 0,-1 0 0,1-1 0,0 1 0,0 0-1,0-1 1,0 0 0,0 1-5,6-12-118,30-2 144,-13 5 22,-21 8-19,-1-1-1,1 1 0,0 0 0,0 1 0,0-1 0,0 0 1,0 0-1,0 1 0,4-1 0,0 1 12,0-1 0,0 2-1,0-1 1,0 0 0,0 1 0,0 1 0,7 1-1,-10-2 33,0 0 0,0 1 0,-1-1-1,1 0 1,-1 1 0,1 0-1,-1 0 1,1 0 0,-1 0-1,0 0 1,0 0 0,0 0 0,0 1-1,-1-1 1,1 1 0,1 2-1,4 9 1,0-1 0,-1 1 0,0 0 0,-2 1 0,1-1 0,-2 1 0,2 16 0,-3-17-35,-1-7-4,0-1 1,0 1-1,0 0 0,-1-1 1,0 1-1,0 0 0,-1-1 1,0 1-1,0-1 0,-1 1 0,0-1 1,0 0-1,-4 9 0,1-5 0,-2-1 0,1 0-1,-1 0 1,-1-1 0,1 0-1,-1 0 1,-1-1 0,1 0-1,-2 0 1,-17 9 0,22-13-41,1 0 1,-1-1-1,0 0 1,0 0 0,0-1-1,0 0 1,-1 1 0,1-2-1,0 1 1,0 0-1,-1-1 1,1 0 0,0-1-1,-1 1 1,1-1-1,0 0 1,0 0 0,-1 0-1,1-1 1,0 0-1,0 0 1,1 0 0,-1-1-1,-8-5 1,11 7-113,1 0 0,0-1 0,0 1 0,-1 0 0,1-1 0,0 1-1,0-1 1,1 1 0,-1-1 0,0 1 0,0-1 0,1 0 0,-2-2 0,2 3 68,0 0 0,0 1 0,0-1-1,0 0 1,0 0 0,0 0 0,0 1 0,0-1 0,0 0 0,0 0-1,0 0 1,0 1 0,1-1 0,-1 0 0,0 0 0,1 0 0,-1 1-1,0-1 1,1 0 0,-1 1 0,1-1 0,-1 0 0,1 1 0,0-1-1,-1 1 1,1-1 0,-1 1 0,1-1 0,0 1 0,0-1 0,6-1-81</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0:42.499"/>
    </inkml:context>
    <inkml:brush xml:id="br0">
      <inkml:brushProperty name="width" value="0.1" units="cm"/>
      <inkml:brushProperty name="height" value="0.1" units="cm"/>
      <inkml:brushProperty name="color" value="#333333"/>
    </inkml:brush>
  </inkml:definitions>
  <inkml:trace contextRef="#ctx0" brushRef="#br0">4 32 3321,'-1'4'1253,"0"-1"0,0 1 0,1 0 0,-1 0 0,1 0 0,0 0 0,1 4 0,4 52 1334,15 62-1738,-19-120-829,0 6 55,1-1 0,-1 0 1,2 1-1,-1-1 1,1 0-1,4 8 0,-6-14-71,0 0-1,0 0 1,0 1-1,0-1 1,0 0-1,1 0 1,-1 0-1,0 0 0,1 0 1,-1-1-1,0 1 1,1 0-1,-1 0 1,1-1-1,-1 1 1,1-1-1,-1 0 1,1 1-1,-1-1 1,1 0-1,0 0 1,-1 0-1,1 0 0,-1 0 1,1 0-1,-1 0 1,1-1-1,0 1 1,-1-1-1,1 1 1,-1-1-1,1 1 1,-1-1-1,0 0 1,2-1-1,7-3-9,-1-1 0,0-1 0,-1 1 0,0-1-1,0-1 1,0 1 0,-1-1 0,0-1 0,-1 1 0,0-1 0,9-18 0,-2 3-2,-2 0 0,-1-1 0,11-42 0,-18 43 8,-3 20 3,0 0 0,1 0 0,-1 0 0,1 0 1,0 0-1,0 0 0,0 0 0,1 0 0,-1 0 0,3-4 0,0 8 120,-10 3 145,5-2-215,0 1-1,-1-1 0,1 0 1,0 0-1,0 1 1,0-1-1,0 1 0,0-1 1,0 1-1,0-1 0,0 1 1,1 0-1,-1-1 1,0 1-1,1 0 0,0 0 1,-1-1-1,1 5 1,-5 35 752,4-32-647,-1 20 306,1 0 1,4 31-1,-3-52-415,1-1 1,0 0-1,1 1 0,0-1 1,0 0-1,0 0 0,1 0 0,0 0 1,1 0-1,-1-1 0,1 1 1,1-1-1,6 9 0,-9-14-61,0 1 0,0-1 1,0 1-1,0-1 0,0 0 0,0 0 0,0 0 0,0 0 0,0 0 0,0 0 0,1 0 0,-1-1 0,0 1 0,1-1 1,-1 0-1,0 0 0,1 0 0,-1 0 0,0 0 0,1 0 0,-1 0 0,0-1 0,1 1 0,-1-1 0,0 0 0,0 0 0,1 0 1,-1 0-1,0 0 0,0 0 0,0 0 0,0-1 0,0 1 0,1-3 0,6-3-278,0-1 0,-1 0 0,0-1 1,-1 0-1,10-14 0,-4 4-709,-6 11 32,-1-1 1,0 0-1,-1 0 0,0 0 1,4-13-1,-8 12 270,-3 2 216</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0:43.062"/>
    </inkml:context>
    <inkml:brush xml:id="br0">
      <inkml:brushProperty name="width" value="0.1" units="cm"/>
      <inkml:brushProperty name="height" value="0.1" units="cm"/>
      <inkml:brushProperty name="color" value="#333333"/>
    </inkml:brush>
  </inkml:definitions>
  <inkml:trace contextRef="#ctx0" brushRef="#br0">0 1 5353,'1'4'9488,"2"22"-7380,5 17-655,-4-13-912,2 0 0,1 0-1,1-1 1,15 35 0,-22-62-542,-1 0 0,1-1 0,0 1-1,0 0 1,0-1 0,0 1 0,0-1 0,1 0 0,-1 1 0,0-1 0,1 0 0,-1 0 0,1 1 0,-1-1 0,1 0-1,0-1 1,-1 1 0,1 0 0,0 0 0,0-1 0,-1 1 0,1-1 0,2 1 0,0-1-25,-1 0 1,1-1-1,-1 1 1,1-1-1,-1 0 1,1 0-1,-1 0 1,0 0-1,0 0 1,1-1-1,4-3 1,1-1-458,-1 0 1,1 0-1,-1-1 0,-1 0 1,1-1-1,-1 0 1,10-14-1,-16 20 238,1-1 0,0 0 0,-1 0 0,1-1 0,-1 1 1,0 0-1,0 0 0,0 0 0,-1-1 0,1-5 0,-2 5 533</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0:43.422"/>
    </inkml:context>
    <inkml:brush xml:id="br0">
      <inkml:brushProperty name="width" value="0.1" units="cm"/>
      <inkml:brushProperty name="height" value="0.1" units="cm"/>
      <inkml:brushProperty name="color" value="#333333"/>
    </inkml:brush>
  </inkml:definitions>
  <inkml:trace contextRef="#ctx0" brushRef="#br0">203 0 6889,'-7'42'8413,"-19"40"-6502,3-11-1100,-61 268 1554,36-140-1705,43-181-717,2-10-200,1 0 0,1 0 0,-1 0 0,0 13 0,8-30-3377,2-9 2340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0:44.689"/>
    </inkml:context>
    <inkml:brush xml:id="br0">
      <inkml:brushProperty name="width" value="0.1" units="cm"/>
      <inkml:brushProperty name="height" value="0.1" units="cm"/>
      <inkml:brushProperty name="color" value="#333333"/>
    </inkml:brush>
  </inkml:definitions>
  <inkml:trace contextRef="#ctx0" brushRef="#br0">0 188 6257,'10'-2'4405,"11"2"-3303,16 13 1475,-33-10-2508,0-1 0,0 0 1,0-1-1,1 1 1,-1-1-1,0 0 1,1 0-1,-1 0 0,1-1 1,0 1-1,-1-1 1,1 0-1,-1 0 0,1-1 1,4-1-1,4-1-70,0-1 0,-1 0 0,1-1 0,-1-1-1,-1 1 1,1-2 0,17-13 0,-24 16-11,0 1 0,-1-1 0,0-1-1,0 1 1,0-1 0,0 1 0,-1-1 0,0 0 0,0 0 0,0-1-1,0 1 1,-1-1 0,0 1 0,0-1 0,-1 0 0,1 1 0,-1-1 0,-1 0-1,1-6 1,-1 9 11,0 1-1,0 0 1,0-1-1,0 1 1,-1 0-1,1-1 1,-1 1-1,1 0 1,-1-1-1,0 1 1,0 0 0,0 0-1,0 0 1,-1 0-1,1 0 1,-1 0-1,1 0 1,-3-2-1,3 3 36,-1 1 0,1-1 0,0 0 0,-1 1 1,1-1-1,-1 1 0,1-1 0,-1 1 0,0 0 0,1 0 0,-1-1 0,1 1 0,-1 0 0,1 1 0,-1-1 0,0 0 0,1 0 1,-1 1-1,1-1 0,-1 1 0,1-1 0,-1 1 0,1-1 0,-1 1 0,1 0 0,0 0 0,0 0 0,-3 2 0,-6 4 180,1 1 0,0 1 0,1 0 0,-1 0 0,2 0 0,-1 1 0,1 0 0,1 1-1,0-1 1,0 1 0,1 0 0,1 1 0,-6 19 0,6-13-79,0-1 0,2 0 0,0 1 1,0 0-1,2-1 0,0 1 0,1 0 0,1-1 1,4 18-1,-5-32-141,-1-1 1,1 0 0,-1 0-1,1 0 1,0 1-1,0-1 1,0 0 0,0 0-1,1 0 1,-1-1-1,0 1 1,1 0 0,-1 0-1,1-1 1,0 1-1,-1-1 1,1 1 0,0-1-1,0 0 1,3 2-1,-2-2-1,1 0 0,0 0 0,0 0 0,0 0 0,0-1 0,0 0 0,0 1 0,0-1 0,0-1 0,7 0 0,4-3 2,0 1 0,-1-2 0,1 0 0,-1-1-1,15-9 1,-15 7-560,0-1-1,-1 0 1,0-1 0,-1 0-1,0-1 1,-1-1-1,0 0 1,-1 0-1,0-1 1,-1-1-1,0 1 1,9-22-1,-6 11-268</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0:45.268"/>
    </inkml:context>
    <inkml:brush xml:id="br0">
      <inkml:brushProperty name="width" value="0.1" units="cm"/>
      <inkml:brushProperty name="height" value="0.1" units="cm"/>
      <inkml:brushProperty name="color" value="#333333"/>
    </inkml:brush>
  </inkml:definitions>
  <inkml:trace contextRef="#ctx0" brushRef="#br0">33 1 7106,'-5'92'11305,"-6"6"-8576,-6 111-2416,37-263-750,-18 48 433,10-32 2,-2-1 1,-2-1-1,-1 1 1,1-54-1,23 88 75,5-3-37,50-17 0,-54 14-11,67-13-1,-77 20 595,-16 3-1999</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0:45.800"/>
    </inkml:context>
    <inkml:brush xml:id="br0">
      <inkml:brushProperty name="width" value="0.1" units="cm"/>
      <inkml:brushProperty name="height" value="0.1" units="cm"/>
      <inkml:brushProperty name="color" value="#333333"/>
    </inkml:brush>
  </inkml:definitions>
  <inkml:trace contextRef="#ctx0" brushRef="#br0">299 17 7682,'11'-2'2972,"-19"-4"-2428,-24-2-521,23 7 111,0 1-1,0 1 1,0-1-1,0 1 1,0 1-1,0 0 1,1 0-1,-1 1 1,1 0-1,-1 0 1,1 1-1,0 0 1,0 0 0,0 1-1,-9 8 1,14-11-33,-1 1 1,1 0 0,0 0 0,0 1 0,0-1 0,1 1-1,-1-1 1,1 1 0,0 0 0,0 0 0,0 0 0,0 0-1,1 0 1,0 0 0,0 0 0,0 1 0,0-1-1,1 0 1,-1 1 0,1-1 0,0 0 0,0 1 0,1-1-1,-1 1 1,1-1 0,0 0 0,0 0 0,1 1-1,-1-1 1,1 0 0,0 0 0,0 0 0,4 5 0,10 14-8,28 33 0,7 9 20,-49-62-118,0-1-1,-1 1 0,1-1 0,-1 1 1,1 0-1,-1-1 0,0 1 1,0 0-1,0 0 0,-1 0 0,1 0 1,0 0-1,-1 0 0,0 0 0,0 0 1,0 0-1,0 0 0,0 0 1,-1 0-1,1 0 0,-1 0 0,-2 5 1,1-5-11,0 1-1,-1-1 1,1 0 0,-1 0 0,0 0 0,0-1 0,0 1 0,0 0 0,-1-1 0,1 0 0,-1 0-1,1 0 1,-1 0 0,0-1 0,0 1 0,-6 0 0,-66 17-978,67-17 382,1-1 0,-1-1 0,0 0 0,0 0 1,0 0-1,-16-4 0,15 2-51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16:33:59.493"/>
    </inkml:context>
    <inkml:brush xml:id="br0">
      <inkml:brushProperty name="width" value="0.1" units="cm"/>
      <inkml:brushProperty name="height" value="0.1" units="cm"/>
      <inkml:brushProperty name="color" value="#333333"/>
    </inkml:brush>
  </inkml:definitions>
  <inkml:trace contextRef="#ctx0" brushRef="#br0">103 0 3529,'-3'8'4609,"-9"144"-2853,3-64-1320,-24 227 647,32-299-1080,0-1 0,-1 1 0,0-1-1,-1 0 1,-1 0 0,0 0 0,-8 17 0,12-31 17,0-1 0,0 1 0,0-1 1,0 0-1,0 1 0,-1-1 0,1 1 1,0-1-1,0 0 0,0 1 0,0-1 1,-1 1-1,1-1 0,0 0 0,0 1 1,-1-1-1,1 0 0,0 0 0,-1 1 0,1-1 1,0 0-1,-1 0 0,1 1 0,0-1 1,-1 0-1,1 0 0,-1 0 0,1 0 1,0 1-1,-1-1 0,1 0 0,-1 0 1,1 0-1,0 0 0,-1 0 0,1 0 0,-1 0 1,1 0-1,-1 0 0,1 0 0,0-1 1,-1 1-1,0 0 0,1 1 601,2 3-569,-3-2 92,0-1-131,1-1-1,0 0 1,0 0 0,0 0-1,-1 1 1,1-1 0,0 0-1,0 1 1,0-1 0,0 0 0,-1 0-1,1 1 1,0-1 0,0 0-1,0 1 1,0-1 0,0 0-1,0 0 1,0 1 0,0-1 0,0 0-1,0 1 1,0-1 0,0 0-1,0 1 1,0-1 0,0 0-1,0 1 1,0-1 0,1 0 0,-1 0-1,0 1 1,0-1 0,0 0-1,0 1 1,1-1 0,-1 0-1,0 0 1,0 0 0,0 1 0,1-1-1,0 1-3,-1-1-1,1 1 1,0 0-1,-1 0 1,1-1-1,-1 1 1,1 0-1,-1 0 1,1 0-1,-1-1 0,0 1 1,1 0-1,-1 0 1,0 0-1,0 0 1,0 0-1,1 0 1,-1 0-1,0 0 1,0 0-1,0 0 1,-1 1-1,1-1-2,0 0 0,0 0-1,0 0 1,0 1 0,0-1 0,0 0-1,0 0 1,0 0 0,0 0 0,1 0-1,-1 0 1,0 0 0,1 0 0,-1 0-1,2 1 1,2 4-32,-4-6 3,0 0 21,0 0 0,0 0 0,0 0 0,0 0 0,1 0 0,-1 0 0,0 0 0,0 0 0,0 0 0,0 0-1,0 0 1,0 0 0,0 0 0,1 0 0,-1 0 0,0 0 0,0 0 0,0 0 0,0 0 0,0 0 0,0 0 0,0 0 0,0 0-1,1 0 1,-1 0 0,0 0 0,0 0 0,0 0 0,0 0 0,0-1 0,0 1 0,0 0 0,0 0 0,0 0 0,0 0-1,0 0 1,0 0 0,0 0 0,0 0 0,1 0 0,-1-1 0,0 1 0,0 0 0,0 0 0,0 0 0,0 0 0,0 0-1,0 0 1,0 0 0,0-1 0,0 1 0,0 0 0,-1 0 0,1 0 0,0 0 0,0 0 0,0 0 0,0 0 0,0 0 0,0-1-1,0 1 1,0 0 0,0 0 0,0 0 0,0 0 0,0 0 0,3 5-1352,-5-10-1062,2-5 901,1-2 611</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0:46.926"/>
    </inkml:context>
    <inkml:brush xml:id="br0">
      <inkml:brushProperty name="width" value="0.1" units="cm"/>
      <inkml:brushProperty name="height" value="0.1" units="cm"/>
      <inkml:brushProperty name="color" value="#333333"/>
    </inkml:brush>
  </inkml:definitions>
  <inkml:trace contextRef="#ctx0" brushRef="#br0">117 98 4905,'5'7'7846,"-4"8"-4870,-5 21-3209,2-21 1221,-24 323 2330,19-264-2927,7-74-394,0 0 1,0 0-1,0 0 1,0 0-1,0 0 1,0 1-1,0-1 1,0 0-1,0 0 1,0 0-1,-1 0 1,1 0-1,0 1 1,0-1-1,0 0 1,0 0-1,0 0 1,0 0-1,-1 0 1,1 0-1,0 0 1,0 0-1,0 0 1,0 0-1,-1 0 1,1 0-1,0 0 1,0 0-1,0 0 1,0 0-1,-1 0 1,1 0-1,0 0 1,0 0-1,0 0 1,0 0-1,-1 0 1,1 0-1,0 0 1,0 0-1,0 0 1,0 0-1,0 0 1,-1 0-1,1 0 1,0 0-1,0-1 1,0 1-1,-14-9-71,-11-16 3,20 17 2,0 1-1,1-1 1,0-1 0,0 1 0,1 0-1,0-1 1,0 0 0,1 0 0,0 0-1,1 0 1,-1 0 0,2 0 0,-1 0-1,2 0 1,0-12 0,3-7-247,1-1 0,1 1 0,15-43-1,-16 58 266,1 0 0,1 1-1,0-1 1,1 1 0,0 1-1,14-17 1,-9 12 34,21-34 0,-28 42 24,0 1 0,1 0-1,0 0 1,0 0 0,0 1 0,1 0 0,0 1 0,9-6-1,-15 9 11,1 1 0,0 0 1,0-1-1,0 1 0,0 0 0,0 0 0,0 0 0,0 1 0,0-1 0,0 1 0,0 0 0,0 0 0,0 0 0,1 0 0,-1 0 0,0 1 0,0-1 1,0 1-1,0 0 0,0 0 0,0 0 0,0 0 0,0 1 0,-1-1 0,1 1 0,0 0 0,-1-1 0,1 1 0,-1 0 0,0 1 0,3 1 1,3 5 183,-1-1 0,0 1 1,0 1-1,-1-1 1,0 1-1,0 0 1,4 11-1,-9-16-187,0-1 0,1 1 1,-1-1-1,-1 1 0,1 0 0,-1-1 0,1 1 0,-1 0 0,-1-1 0,1 1 1,-1 0-1,0-1 0,0 1 0,0-1 0,0 1 0,-1-1 0,0 1 0,0-1 1,0 0-1,0 0 0,-1 0 0,0 0 0,0-1 0,0 1 0,0-1 0,0 1 1,-1-1-1,1 0 0,-1 0 0,0-1 0,-8 5 0,2-1-301,-1 0-1,0-1 0,0 0 1,0-1-1,-14 3 1,17-6 44,1 0 0,-1 0 0,0-1 0,1 0 0,-1 0 0,0-1 0,1 0 0,-1-1 0,-8-2 0,-6 0-4476,16 6 3719</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0:47.910"/>
    </inkml:context>
    <inkml:brush xml:id="br0">
      <inkml:brushProperty name="width" value="0.1" units="cm"/>
      <inkml:brushProperty name="height" value="0.1" units="cm"/>
      <inkml:brushProperty name="color" value="#333333"/>
    </inkml:brush>
  </inkml:definitions>
  <inkml:trace contextRef="#ctx0" brushRef="#br0">200 123 6705,'0'0'427,"-7"-29"3150,6 22-3438,-1 1 0,0 0-1,0 0 1,0 0 0,-1 0 0,0 0-1,0 1 1,0-1 0,-1 1 0,0 0 0,0 0-1,0 0 1,0 0 0,-10-6 0,13 10-14,-1 0 1,0 1 0,0-1 0,0 1-1,0 0 1,0 0 0,0 0 0,0 0-1,0 0 1,0 0 0,0 0 0,0 1-1,0-1 1,0 1 0,0-1-1,0 1 1,0 0 0,0-1 0,0 1-1,1 0 1,-1 1 0,0-1 0,1 0-1,-1 0 1,-2 3 0,-3 3 214,-1 0 0,1 1 0,-10 13 0,10-8-128,0 0 0,1 0-1,1 1 1,0 0 0,0 0 0,2 0 0,-1 1 0,-1 23 0,5-36-206,0 1 0,-1 0 1,1 0-1,0-1 0,1 1 1,-1 0-1,0-1 0,1 1 1,0 0-1,-1-1 0,1 1 1,0-1-1,0 1 0,3 4 0,-3-7-5,0 1 0,0 0 0,0 0 0,0-1 0,1 1 0,-1 0 0,0-1 0,0 0 0,1 1 0,-1-1 0,0 0 0,0 1 0,1-1 0,-1 0 0,0 0 0,1 0 0,-1 0 0,0 0 0,1 0 0,-1-1 0,0 1 0,1 0 0,-1-1-1,0 1 1,0-1 0,1 1 0,-1-1 0,0 1 0,0-1 0,0 0 0,2-1 0,6-4 1,0 0 0,0-1 1,-1 0-1,0 0 0,0-1 0,-1 0 0,0 0 0,0-1 1,-1 0-1,0 0 0,0 0 0,-1-1 0,-1 0 0,1 0 0,-2 0 1,1 0-1,3-20 0,1 115 1666,-7-79-1630,-1 1 0,1-1 0,0 1 0,1-1 0,-1 0 0,1 0 0,0 0 0,1 0 0,0 0 0,0 0-1,0 0 1,6 7 0,-6-10-35,0 0 1,0 0-1,1 0 0,-1 0 0,1-1 0,0 1 1,0-1-1,0 0 0,0 0 0,0-1 0,0 1 0,0-1 1,0 0-1,1 0 0,-1 0 0,0-1 0,1 1 0,6-1 1,-2 0-48,1 0 0,-1-1 1,0 0-1,0 0 0,0-1 1,17-5-1</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0:48.381"/>
    </inkml:context>
    <inkml:brush xml:id="br0">
      <inkml:brushProperty name="width" value="0.1" units="cm"/>
      <inkml:brushProperty name="height" value="0.1" units="cm"/>
      <inkml:brushProperty name="color" value="#333333"/>
    </inkml:brush>
  </inkml:definitions>
  <inkml:trace contextRef="#ctx0" brushRef="#br0">6 1 8202,'-5'5'7025,"4"-5"-6910,8 15 2159,-1 5-1811,2 0-1,0 0 1,1-1 0,1 0 0,1-1-1,0 0 1,18 20 0,-26-34-468,0-1 0,0 1 0,1-1 0,-1 0 0,1 0 0,-1 0 0,1-1 0,0 1 0,0-1 0,0 0 0,1 0 0,-1 0 0,0 0 0,1-1 0,-1 0 0,1 0 0,0 0 0,6 0 0,-5-1-364,1-1-1,-1 1 0,1-1 0,0-1 0,-1 1 0,0-1 0,11-5 0,-10 4-392,7-3-1315,-6 4 4188,-5 4-851</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0:48.757"/>
    </inkml:context>
    <inkml:brush xml:id="br0">
      <inkml:brushProperty name="width" value="0.1" units="cm"/>
      <inkml:brushProperty name="height" value="0.1" units="cm"/>
      <inkml:brushProperty name="color" value="#333333"/>
    </inkml:brush>
  </inkml:definitions>
  <inkml:trace contextRef="#ctx0" brushRef="#br0">272 16 5249,'0'0'134,"1"-1"-1,-1 1 1,0-1 0,0 0-1,0 1 1,0-1 0,-1 1-1,1-1 1,0 0 0,0 1 0,0-1-1,0 1 1,-1-1 0,1 1-1,0-1 1,0 1 0,-1-1-1,1 1 1,-1-1 0,1 1-1,0-1 1,-1 1 0,1-1-1,-1 1 1,1 0 0,-1-1-1,1 1 1,-1 0 0,1-1-1,-1 1 1,1 0 0,-1 0-1,1 0 1,-1-1 0,0 1-1,1 0 1,-1 0 0,1 0-1,-1 0 1,0 0 0,1 0-1,-1 0 1,1 0 0,-1 0-1,0 1 1,1-1 0,-1 0-1,1 0 1,-1 0 0,1 1-1,-1-1 1,1 0 0,-1 1-1,1-1 1,-1 0 0,1 1-1,-1-1 1,1 0 0,-1 1-1,1-1 1,0 1 0,-1-1-1,1 1 1,0-1 0,-1 1-1,1-1 1,0 1 0,0 1-1,-25 44 2103,-22 59-1,-36 136-308,54-149-1112,18-60-592,-37 132 755,47-163-1054,1 0-1,0-1 1,-1 1-1,1-1 1,0 1-1,0 0 1,0-1-1,0 1 1,-1 0-1,1-1 1,0 1-1,0 0 1,0-1-1,0 1 1,0 0-1,1-1 1,-1 1-1,0 0 1,0-1-1,0 1 1,0 0-1,1-1 1,-1 1-1,0-1 1,1 1-1,-1-1 1,1 2-1,0-2-166,0-1-1,0 1 1,0 0 0,0 0-1,0-1 1,0 1 0,0-1-1,0 1 1,0-1 0,0 1-1,0-1 1,0 1 0,0-1 0,0 0-1,-1 0 1,2 0 0,15-15-1450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0:50.656"/>
    </inkml:context>
    <inkml:brush xml:id="br0">
      <inkml:brushProperty name="width" value="0.1" units="cm"/>
      <inkml:brushProperty name="height" value="0.1" units="cm"/>
      <inkml:brushProperty name="color" value="#333333"/>
    </inkml:brush>
  </inkml:definitions>
  <inkml:trace contextRef="#ctx0" brushRef="#br0">626 1 6401,'-20'19'6021,"-22"37"-5227,12-14-192,-44 63 1056,-119 225 1,71-110-558,-21 63-1,142-290-4396,1 6 3185,1 0 0,-1 0 1,0 1-1,1-1 0,-1 0 0,1 0 1,-1 1-1,1-1 0,-1 0 1,1 1-1,0-1 0,-1 0 0,1 1 1,1-1-1,24-21 1849,-16 8-579</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0:51.527"/>
    </inkml:context>
    <inkml:brush xml:id="br0">
      <inkml:brushProperty name="width" value="0.1" units="cm"/>
      <inkml:brushProperty name="height" value="0.1" units="cm"/>
      <inkml:brushProperty name="color" value="#333333"/>
    </inkml:brush>
  </inkml:definitions>
  <inkml:trace contextRef="#ctx0" brushRef="#br0">297 113 1312,'-9'-1'8519,"1"14"-4894,-4 27-3125,8-24 581,-31 88 592,-33 158 0,53-157-1569,16-110-214,2 0 0,-1 0 1,0 0-1,1 0 1,0 1-1,0-1 1,0 1-1,0 0 0,1 0 1,6-6-1,19-26 53,-10-4-184,-2-2 1,22-78-1,-2-19-111,-33 120 351,0 0 1,-2 0-1,1-30 0,-4 45 1,1-1 0,-1 1 0,0 0 0,0-1-1,-1 1 1,1 0 0,-1 0 0,0 0 0,0 0-1,0 0 1,0 0 0,-1 0 0,0 1 0,0-1-1,0 1 1,-5-5 0,4 4 11,-1 0 1,0 1-1,0-1 1,0 1 0,0 0-1,0 0 1,-1 1-1,1-1 1,-1 1-1,0 0 1,-10-1-1,6 1 73,1 1 0,-1 0 0,0 1 0,1 0 0,-1 0 0,0 1 0,1 1 0,-1 0-1,1 0 1,0 0 0,0 1 0,0 1 0,-14 6 0,-4 3 159,19-10-160,1 0 1,0 1-1,0 0 0,0 0 1,-11 9-1,18-13-59,20-9-4062,-6 2 3079</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0:52.745"/>
    </inkml:context>
    <inkml:brush xml:id="br0">
      <inkml:brushProperty name="width" value="0.1" units="cm"/>
      <inkml:brushProperty name="height" value="0.1" units="cm"/>
      <inkml:brushProperty name="color" value="#333333"/>
    </inkml:brush>
  </inkml:definitions>
  <inkml:trace contextRef="#ctx0" brushRef="#br0">579 15 7370,'0'-1'124,"-1"1"1,1-1 0,0 1 0,0-1 0,0 1 0,-1 0-1,1-1 1,0 1 0,0-1 0,-1 1 0,1-1 0,0 1-1,-1 0 1,1-1 0,0 1 0,-1 0 0,1-1 0,-1 1 0,1 0-1,0-1 1,-1 1 0,1 0 0,-1 0 0,1 0 0,-1-1-1,1 1 1,-1 0 0,1 0 0,-2 0 0,-19-2 335,15 1-112,-17 0-259,0 0 0,-1 1 0,1 2 0,0 0 0,0 2 0,0 0 0,0 1 0,1 2 0,0 0 1,0 2-1,0 0 0,1 1 0,1 1 0,0 1 0,-19 15 0,36-25-67,1 0 1,-1 0-1,0 1 0,1-1 1,0 1-1,-1-1 0,1 1 1,0 0-1,0 0 0,1 0 1,-1 0-1,1 0 0,-2 5 0,3-7-10,0 1 0,0-1 1,0 1-1,0 0 0,1-1 0,-1 1 0,0-1 0,1 1 0,0-1 0,-1 1 0,1-1 0,0 1 0,0-1 0,0 0 0,0 1 0,0-1 0,0 0 0,0 0 0,0 0 0,0 1 0,1-1 0,-1-1 0,0 1 0,1 0 0,-1 0 1,1 0-1,-1-1 0,2 1 0,38 21 85,-18-12 5,0 2 0,-2 1 0,1 0-1,-2 2 1,36 31 0,-45-35 20,-1 1-1,1 0 1,-2 0 0,0 1-1,14 25 1,-21-33-114,0 0 0,-1-1 1,1 1-1,-1 0 0,0 0 0,0 0 0,0 0 0,-1 0 0,0 0 1,0 0-1,0 0 0,0 0 0,-1-1 0,0 1 0,0 0 0,0 0 1,-1 0-1,1 0 0,-1-1 0,0 1 0,-1-1 0,-3 6 0,-8 8-5,-1-2-1,-1 0 1,0-1-1,-1 0 1,-21 13-1,34-25-1,-6 4 22,-1-1 0,0 1 0,0-2 0,-1 0 0,1 0 0,-1-1 0,0 0 0,0-1 0,-1 0 0,1-1 0,-17 0 0,22-1-146,0-1 1,0 0-1,0 0 1,0-1-1,0 0 1,1 0-1,-1-1 0,0 1 1,1-1-1,-1-1 1,1 0-1,-1 1 1,1-2-1,0 1 1,1-1-1,-1 0 0,0 0 1,1-1-1,0 1 1,0-1-1,0 0 1,-3-6-1,-3-7-654</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0:53.607"/>
    </inkml:context>
    <inkml:brush xml:id="br0">
      <inkml:brushProperty name="width" value="0.1" units="cm"/>
      <inkml:brushProperty name="height" value="0.1" units="cm"/>
      <inkml:brushProperty name="color" value="#333333"/>
    </inkml:brush>
  </inkml:definitions>
  <inkml:trace contextRef="#ctx0" brushRef="#br0">1 153 8066,'8'1'5640,"29"7"-4236,-18-2-878,-12-3-446,0-1 1,0 0 0,0 0-1,0-1 1,0 0-1,1 0 1,-1 0 0,0-1-1,0 0 1,1-1-1,-1 0 1,8-1 0,-11 1-83,0-1 0,0 1 1,0 0-1,-1-1 0,1 0 1,0 0-1,-1 0 1,1 0-1,-1 0 0,0-1 1,0 1-1,0-1 0,0 0 1,0 0-1,-1 0 0,1-1 1,-1 1-1,0 0 1,3-8-1,-3 6-4,0-1 0,-1 1 1,1-1-1,-2 1 0,1-1 1,0 1-1,-1-1 0,0 1 0,0-1 1,-1 1-1,0-1 0,0 1 0,0-1 1,-3-7-1,4 12 8,-1-1 1,1 0 0,-1 1-1,1-1 1,-1 1 0,0-1-1,1 1 1,-1-1-1,0 1 1,0 0 0,0-1-1,0 1 1,0 0-1,-1 0 1,1-1 0,0 1-1,0 0 1,-1 0-1,1 1 1,-1-1 0,1 0-1,-1 0 1,1 1 0,-1-1-1,1 1 1,-4-1-1,2 1 64,1 0 0,0 1 0,-1-1 0,1 1 0,-1 0 0,1 0 0,0 0-1,0 0 1,-1 0 0,1 0 0,0 0 0,0 1 0,0-1 0,0 1 0,1 0-1,-1-1 1,-3 5 0,-9 12 302,0 0-1,1 1 0,1 0 1,0 1-1,-16 43 1,23-49-328,0 0 0,1 0 0,0 1 0,1-1 0,1 1 0,1 0 1,0 0-1,0 0 0,2 0 0,2 18 0,-3-31-51,1 0 0,-1 0 0,1 0 0,0-1 1,-1 1-1,1 0 0,0-1 0,0 1 0,0-1 0,0 1 0,1-1 0,-1 1 0,0-1 0,0 0 1,1 0-1,-1 1 0,1-1 0,-1 0 0,1 0 0,0-1 0,-1 1 0,1 0 0,0 0 0,0-1 1,-1 1-1,1-1 0,0 0 0,0 1 0,0-1 0,0 0 0,-1 0 0,1 0 0,0 0 1,0-1-1,0 1 0,0 0 0,2-1 0,9-2-114,1-1 0,-1 0 1,24-10-1,-29 10 30,23-10-732,0-1 0,-2-2 0,39-29 0,19-22-516,-32 19 3625,-24 19-808</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0:54.060"/>
    </inkml:context>
    <inkml:brush xml:id="br0">
      <inkml:brushProperty name="width" value="0.1" units="cm"/>
      <inkml:brushProperty name="height" value="0.1" units="cm"/>
      <inkml:brushProperty name="color" value="#333333"/>
    </inkml:brush>
  </inkml:definitions>
  <inkml:trace contextRef="#ctx0" brushRef="#br0">107 91 3161,'1'-12'587,"0"0"794,-1 1-1,0-1 1,0 1-1,-4-21 0,0 48 3840,0 8-3930,-72 499 5179,74-515-6438,-17 120 309,47-157-3998,33-55-2973,-46 57 5123</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0:55.575"/>
    </inkml:context>
    <inkml:brush xml:id="br0">
      <inkml:brushProperty name="width" value="0.1" units="cm"/>
      <inkml:brushProperty name="height" value="0.1" units="cm"/>
      <inkml:brushProperty name="color" value="#333333"/>
    </inkml:brush>
  </inkml:definitions>
  <inkml:trace contextRef="#ctx0" brushRef="#br0">110 41 5017,'8'-41'5579,"-17"56"-817,-3 90-1417,-32 131-1196,27-160-1726,11-44-285,-1 0 1,-14 34 0,19-51-137,5-14-481,1-8-861,3-7-15,1 0 1,0 0 0,11-13-1,0-1-1844,-2 5 1464</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16:34:00.914"/>
    </inkml:context>
    <inkml:brush xml:id="br0">
      <inkml:brushProperty name="width" value="0.1" units="cm"/>
      <inkml:brushProperty name="height" value="0.1" units="cm"/>
      <inkml:brushProperty name="color" value="#333333"/>
    </inkml:brush>
  </inkml:definitions>
  <inkml:trace contextRef="#ctx0" brushRef="#br0">0 23 3745,'14'0'4259,"17"-6"-2118,-15 2-1954,1 0 0,-1 1 0,1 0-1,0 2 1,0 0 0,0 1 0,23 3 0,-27-3-88,-4 0-52,26 2 276,56 8 1,-81-8-302,1 0 1,-1 1-1,0 1 1,0-1-1,0 2 1,-1-1-1,1 1 0,-1 1 1,15 11-1,-20-14-21,1 0 0,-1 0 0,1-1-1,-1 1 1,1-1 0,6 2 0,-6-3-2,-1 1 1,1 0-1,0 1 0,0-1 1,-1 1-1,8 6 1,-10-7 1,16 12-10,-2 1 1,0 1 0,0 1 0,-2 0 0,15 23 0,-22-25-2,-6-13 10,-1 1 0,1-1 0,0 0 0,0 0 0,0 0 0,0 0 0,1 0 0,-1-1 0,0 1 0,1 0 0,-1-1 0,4 3 0,-2 1-1,0-1 0,0 1-1,-1 0 1,1-1 0,-1 1-1,0 0 1,0 1-1,1 5 1,2 3-1,-3-8-5,0 1 0,0-1 0,-1 1-1,0 0 1,0 0 0,-1 0 0,1-1 0,-1 1 0,-1 0 0,1 0 0,-1 0 0,-1-1 0,1 1 0,-1 0 0,0-1 0,-3 7 0,-6 38 9,10-41-1,-1 0 1,0 0-1,-6 17 1,5-22-12,0-1 0,0 1 0,0-1 0,0 1 0,-1-1 0,1 0 0,-1 0 0,0 0 0,0-1 0,-1 0 0,-5 4 0,-61 30-96,42-23 92,-14 7-2,-1-2 0,-56 16 0,40-25 8,39-4 8,10-4 0,0 1 0,0 1 0,1 0 1,-13 6-1,7 5 3,16-14-2,-1 0-1,0 0 0,1 0 0,-1 0 0,0-1 0,0 1 0,1 0 0,-1 0 1,0-1-1,0 1 0,0 0 0,0-1 0,0 1 0,0-1 0,0 1 0,-1-1 1,1 0-1,0 1 0,0-1 0,0 0 0,0 0 0,0 0 0,-1 0 0,0 0 1,-69 8-43,57-7-177,11-1-732,10 0-194,5-1 501</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0:56.781"/>
    </inkml:context>
    <inkml:brush xml:id="br0">
      <inkml:brushProperty name="width" value="0.1" units="cm"/>
      <inkml:brushProperty name="height" value="0.1" units="cm"/>
      <inkml:brushProperty name="color" value="#333333"/>
    </inkml:brush>
  </inkml:definitions>
  <inkml:trace contextRef="#ctx0" brushRef="#br0">3 196 8362,'5'1'5627,"17"2"-4810,-16-4-805,0-1 1,0 0-1,-1 0 1,1 0-1,0-1 1,-1 0-1,1 0 1,8-7-1,38-36 18,-43 39-24,-8 5-6,1 0 0,-1 0 0,1 0 0,-1-1 0,0 1 0,0 0 0,0 0 1,0-1-1,0 1 0,0-1 0,-1 1 0,1-1 0,-1 1 0,0-1 0,1-4 0,4-21 0,-4 27 1,-1 0 1,1-1-1,-1 0 0,1 1 0,-1-1 0,0 1 0,0-1 0,0 1 1,0-1-1,0 1 0,0-1 0,0 0 0,0 1 0,0-1 1,-1 1-1,1-1 0,-1 1 0,1-1 0,-1 1 0,0-1 1,0 1-1,-1-3 0,2 2-79,1-7 837,-2 9-714,1 0 0,-1 0 0,1 0-1,-1-1 1,1 1 0,-1 0 0,1 0 0,-1 0 0,1 0-1,-1 0 1,1 0 0,-1 0 0,1 0 0,-1 0 0,1 0-1,-1 1 1,1-1 0,-1 0 0,1 0 0,-1 0-1,1 0 1,-1 1 0,1-1 0,-1 0 0,1 1 0,0-1-1,-1 1 1,-2 0 137,1 1 0,0 0 0,0 0-1,-1 0 1,1 0 0,1 0 0,-1 1-1,0-1 1,1 0 0,-1 1 0,1 0-1,-2 2 1,-9 16 451,-4 0-222,1 0 0,2 1 0,0 1 1,1 0-1,1 0 0,2 1 0,-13 45 1,21-65-401,0-1 0,0 1 0,1-1 1,-1 1-1,1 0 0,0-1 0,0 1 0,0 0 1,0-1-1,1 1 0,-1-1 0,1 1 1,2 6-1,-2-8-25,1 0 1,-1-1-1,1 1 0,-1 0 0,1-1 1,0 1-1,0-1 0,0 1 1,-1-1-1,1 0 0,1 0 1,-1 0-1,0 0 0,0 0 1,0 0-1,0-1 0,1 1 1,-1-1-1,0 1 0,1-1 1,-1 0-1,4 0 0,0 0-3,1-1-1,-1 0 0,0 0 1,0 0-1,-1 0 0,1-1 1,0 0-1,0 0 0,-1-1 0,11-5 1,55-42-510,-35 23-199,-14 12-32,0 0 0,-1-2-1,-1 0 1,-1-1-1,33-39 1,-46 49 2161</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0:57.299"/>
    </inkml:context>
    <inkml:brush xml:id="br0">
      <inkml:brushProperty name="width" value="0.1" units="cm"/>
      <inkml:brushProperty name="height" value="0.1" units="cm"/>
      <inkml:brushProperty name="color" value="#333333"/>
    </inkml:brush>
  </inkml:definitions>
  <inkml:trace contextRef="#ctx0" brushRef="#br0">56 57 7482,'-3'5'8953,"-5"18"-6160,-7 29-1683,15-51-1091,-10 43 765,2 1 1,-4 78-1,23-138-1057,-4 7 221,35-55-3,-2-2 0,41-93 1,-80 155 57,0 1 0,0 0 0,0 0 0,0 0 0,0 0 1,0 0-1,1 0 0,-1 0 0,1 0 0,-1 0 0,1 0 0,0 1 1,-1-1-1,1 1 0,0-1 0,0 1 0,0 0 0,0 0 0,1 0 1,-1 0-1,0 0 0,0 0 0,1 0 0,-1 1 0,0-1 0,1 1 1,-1 0-1,1 0 0,-1 0 0,3 0 0,3 2 27,1 0 0,-1 1 0,0 0 0,0 1 0,0 0 1,12 8-1,2 0-2,-20-11-102,0 0 0,0 0-1,0 0 1,0 0 0,1 0 0,-1-1 0,0 1 0,1-1 0,-1 0 0,0 1 0,1-1 0,-1 0-1,0 0 1,1-1 0,-1 1 0,0 0 0,1-1 0,-1 0 0,4-1 0,0-1-948,0-1 0,-1 1 0,1-1 0,-1 0 0,9-9 0,-8 4-230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1:16.021"/>
    </inkml:context>
    <inkml:brush xml:id="br0">
      <inkml:brushProperty name="width" value="0.1" units="cm"/>
      <inkml:brushProperty name="height" value="0.1" units="cm"/>
      <inkml:brushProperty name="color" value="#333333"/>
    </inkml:brush>
  </inkml:definitions>
  <inkml:trace contextRef="#ctx0" brushRef="#br0">202 0 5145,'-9'0'696,"0"1"-1,1 0 1,-1 0 0,0 1-1,1 0 1,-16 6-1,16-4-607,0 0-1,0 0 1,0 1-1,1 0 1,-1 0-1,1 0 1,0 1-1,1 1 0,0-1 1,0 1-1,0 0 1,1 0-1,0 1 1,0-1-1,1 1 0,0 0 1,0 1-1,-3 11 1,6-17-62,0-1-1,0 1 1,0 0 0,0 0 0,0 0-1,1 0 1,0 0 0,0 1 0,0-1 0,0 0-1,0 0 1,0 0 0,2 4 0,-1-5-15,0-1 0,0 1 0,1-1 1,-1 1-1,1-1 0,-1 1 0,1-1 1,0 0-1,-1 0 0,1 0 0,0 0 1,0 0-1,0 0 0,0 0 0,0-1 1,0 1-1,0-1 0,0 0 0,0 1 0,0-1 1,2 0-1,2 1 11,0 0 0,1 0 0,-1 0 0,0 1 0,0 0 1,0 0-1,7 5 0,-11-6-5,-1 0 0,1 0 1,-1 1-1,1-1 1,-1 1-1,0-1 0,0 1 1,0-1-1,0 1 0,0 0 1,0-1-1,0 1 0,0 0 1,0 0-1,-1 0 0,1-1 1,-1 1-1,0 0 1,1 0-1,-1 0 0,0 0 1,0 0-1,0 0 0,0 0 1,-1 0-1,1 0 0,0 0 1,-2 1-1,-1 9 3,-1 0 0,0-1 1,-1 0-1,0 0 0,-1 0 0,-8 12 0,-11 21-8,25-44-12,0 0-1,0 0 0,0 0 0,0 0 0,0 0 0,0 0 1,0 1-1,0-1 0,0 0 0,0 0 0,0 0 0,0 0 1,-1 0-1,1 0 0,0 0 0,0 0 0,0 0 0,0 1 1,0-1-1,0 0 0,0 0 0,0 0 0,0 0 0,0 0 1,0 0-1,-1 0 0,1 0 0,0 0 0,0 0 0,0 0 1,0 0-1,0 0 0,0 0 0,0 0 0,0 0 0,-1 0 1,1 0-1,0 0 0,0 0 0,0 0 0,0 0 0,0 0 1,0 0-1,0 0 0,0 0 0,-1 0 0,1 0 0,0 0 1,0 0-1,0 0 0,0 0 0,0 0 0,0 0 0,0-1 1,0 1-1,0 0 0,0 0 0,0 0 0,-1 0 0,1 0 1,0 0-1,0 0 0,0 0 0,0 0 0,0 0 1,0-1-1,0 1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1:17.896"/>
    </inkml:context>
    <inkml:brush xml:id="br0">
      <inkml:brushProperty name="width" value="0.1" units="cm"/>
      <inkml:brushProperty name="height" value="0.1" units="cm"/>
      <inkml:brushProperty name="color" value="#333333"/>
    </inkml:brush>
  </inkml:definitions>
  <inkml:trace contextRef="#ctx0" brushRef="#br0">133 113 4289,'4'-8'10431,"-108"439"-5830,102-425-4585,-1 8 8,-1 0 0,0-1 0,-7 13 0,3-81-1234,10 19 1013,1-1 0,2 1 0,1 0 0,2 0 0,22-60 0,-24 80 153,1 1-1,1 0 1,0 0 0,1 1 0,0 0-1,1 0 1,1 1 0,0 0-1,0 1 1,2 0 0,-1 1 0,2 1-1,-1 0 1,28-15 0,-4 5-174,-13 7 60,48-18 0,-71 30 169,0 1-1,0-1 0,1 1 0,-1-1 0,0 1 0,0 0 0,0 0 1,1-1-1,-1 1 0,0 0 0,0 0 0,1 0 0,-1 0 1,0 0-1,0 1 0,1-1 0,-1 0 0,0 1 0,0-1 1,0 0-1,0 1 0,1 0 0,-1-1 0,1 2 0,-1-1 38,0 0 0,-1 0-1,1 1 1,-1-1 0,1 0 0,-1 1-1,1-1 1,-1 1 0,0-1-1,1 0 1,-1 1 0,0-1 0,0 1-1,0-1 1,0 1 0,0-1 0,-1 3-1,-1 4 39,0 0 0,0 0-1,-1 0 1,0 0-1,0 0 1,-5 7 0,-7 6-81,0-1 0,-1-1 0,-1 0 0,0-1 0,-2-1 0,0 0 0,-40 25 0,-10 6-47,68-48 40,1 0 0,-1 1-1,1-1 1,-1 0 0,1 1-1,-1-1 1,1 0 0,-1 0-1,0 0 1,1 1-1,-1-1 1,1 0 0,-1 0-1,0 0 1,1 0 0,-1 0-1,1 0 1,-1 0 0,0 0-1,1 0 1,-1 0-1,1-1 1,-1 1 0,0 0-1,1 0 1,-1 0 0,1-1-1,-1 1 1,1 0 0,-1-1-1,1 1 1,-1-1-1,0 0 101,9 11 245,0 0-162,0-1 0,1 0 0,0 0 0,17 11 0,2 4-14,30 27 145,58 56 542,-91-86-737,-20-17-113,0 0 0,0 0-1,0 1 1,-1-1 0,7 9 0,-10-13-82,-1 1 0,1 0-1,0 0 1,0-1 0,0 1 0,0-1 0,-1 1-1,1-1 1,0 1 0,0-1 0,0 0 0,0 1 0,0-1-1,0 0 1,0 0 0,0 1 0,1-1 0,-1 0-1,0 0 1,0 0 0,0 0 0,0-1 0,0 1-1,1 0 1,25-9-4048,-11 2 2979</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1:18.912"/>
    </inkml:context>
    <inkml:brush xml:id="br0">
      <inkml:brushProperty name="width" value="0.1" units="cm"/>
      <inkml:brushProperty name="height" value="0.1" units="cm"/>
      <inkml:brushProperty name="color" value="#333333"/>
    </inkml:brush>
  </inkml:definitions>
  <inkml:trace contextRef="#ctx0" brushRef="#br0">0 136 6953,'11'-1'6488,"12"10"-4364,-17-5-2052,0 0 0,1 0 0,-1-1 1,1 0-1,0 0 0,0-1 0,0 0 1,1 0-1,-1-1 0,0 0 0,1 0 1,-1 0-1,1-1 0,-1 0 0,1-1 1,-1 0-1,0 0 0,1 0 1,8-4-1,-11 4-88,0-1 1,-1 0-1,1 0 0,-1 0 1,0-1-1,1 1 1,-1-1-1,0 0 0,-1 0 1,1 0-1,0-1 1,-1 1-1,0-1 0,0 0 1,0 0-1,0 0 1,-1 0-1,1-1 0,-1 1 1,0-1-1,-1 1 1,1-1-1,-1 0 0,0 0 1,0 0-1,0 1 1,-1-1-1,1 0 0,-1 0 1,-1-7-1,1 10 7,0 1 0,0-1 0,0 0 0,0 1 0,0-1 0,-1 0 0,1 1 0,0-1 0,-1 0 0,1 1 0,-1-1 0,0 0 0,0 1 0,0-1 0,1 1 0,-1 0 1,-1-1-1,1 1 0,0 0 0,0-1 0,0 1 0,-1 0 0,1 0 0,0 0 0,-1 0 0,1 0 0,-1 1 0,1-1 0,-1 0 0,0 1 0,1-1 0,-1 1 0,0-1 0,1 1 0,-1 0 0,-2 0 0,1 0 29,-1 0 0,0 1 0,0 0 0,1 0 0,-1 0 0,1 0 1,-1 1-1,1-1 0,-1 1 0,1 0 0,0 0 0,0 0 0,0 1 0,0-1 0,-5 5 1,-10 12 95,9-11 46,1 0 0,1 0 0,0 0 0,0 1 0,0 0 0,1 1 0,0-1 0,1 1 0,-8 21 0,8-15 47,0 0 0,1 1 0,1 0 1,1 0-1,0 0 0,1 21 0,1-34-212,0-1 1,0 1-1,1 0 0,0 0 1,-1-1-1,1 1 0,1-1 0,-1 1 1,0-1-1,1 1 0,0-1 1,0 0-1,0 1 0,0-1 1,0 0-1,1 0 0,-1-1 0,1 1 1,0-1-1,0 1 0,0-1 1,0 0-1,0 0 0,0 0 1,1 0-1,-1-1 0,0 1 0,1-1 1,0 0-1,-1 0 0,1 0 1,0 0-1,6 0 0,4-1-260,0 0-1,-1 0 1,1-1 0,-1-1-1,1 0 1,-1-1-1,1 0 1,13-6 0,14-7 118,43-25 0,-76 37 687,24-11 764</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1:19.556"/>
    </inkml:context>
    <inkml:brush xml:id="br0">
      <inkml:brushProperty name="width" value="0.1" units="cm"/>
      <inkml:brushProperty name="height" value="0.1" units="cm"/>
      <inkml:brushProperty name="color" value="#333333"/>
    </inkml:brush>
  </inkml:definitions>
  <inkml:trace contextRef="#ctx0" brushRef="#br0">176 104 4817,'1'-2'276,"0"-1"-1,1 1 1,-1 0-1,0-1 1,-1 1-1,1-1 1,0 1-1,-1-1 1,1 1-1,-1-1 1,0 1-1,0-1 1,0 1-1,0-4 1,-1 3-151,1 0 1,-1 0-1,1 0 1,-1 0-1,0 0 1,0 0-1,-1 0 1,1 1 0,-1-1-1,1 0 1,-1 1-1,0-1 1,0 1-1,0 0 1,0-1-1,0 1 1,0 0-1,-1 0 1,1 0-1,-1 1 1,1-1 0,-1 1-1,0-1 1,0 1-1,0 0 1,1 0-1,-1 0 1,0 1-1,0-1 1,-6 0-1,6 2-1,0-1 0,0 1 0,0 0 0,0 0 0,0 0 0,0 0 0,0 1 0,1-1 0,-1 1 0,0 0 0,1 0 0,0 0 0,-1 0 0,1 0 0,0 0 0,0 0 0,0 1 0,0-1 0,-2 5 0,-2 2 221,1 0 0,0 1 0,0-1 0,-4 16 0,0 2 207,2 0-1,1 0 0,1 0 1,-3 41-1,8-62-512,1 0 0,0 0-1,0-1 1,0 1 0,0 0 0,1 0 0,0-1-1,0 1 1,5 8 0,-5-11-44,-1 0 1,1 0-1,0-1 1,0 1-1,0-1 0,0 1 1,1-1-1,-1 0 1,0 0-1,1 0 0,0 0 1,0-1-1,-1 1 1,1-1-1,0 1 0,0-1 1,0 0-1,0 0 1,4 0-1,7 1-82,0-2 1,0 1-1,0-2 0,0 0 1,0-1-1,0 0 0,0-1 1,-1-1-1,1 0 0,-1-1 1,0 0-1,24-14 0,-18 8-874,-1-1-1,0-1 0,-1-1 0,0 0 0,-1-2 0,-1 1 0,22-29 0,-29 33 319</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1:20.193"/>
    </inkml:context>
    <inkml:brush xml:id="br0">
      <inkml:brushProperty name="width" value="0.1" units="cm"/>
      <inkml:brushProperty name="height" value="0.1" units="cm"/>
      <inkml:brushProperty name="color" value="#333333"/>
    </inkml:brush>
  </inkml:definitions>
  <inkml:trace contextRef="#ctx0" brushRef="#br0">10 148 7050,'-1'1'298,"1"0"0,-1 0 1,0 1-1,0-1 1,0 0-1,1 0 1,-1 0-1,0 1 1,1-1-1,-1 0 1,1 1-1,0-1 1,-1 0-1,1 1 0,0-1 1,0 1-1,0-1 1,0 0-1,0 1 1,1 1-1,-1 0-116,1-1 0,0 1 0,0-1 0,0 1 0,0-1 1,0 1-1,0-1 0,1 0 0,-1 0 0,1 0 0,1 2 0,-1-2-168,-1 0 0,1 0 0,0-1 0,-1 1 0,1-1 0,0 1 0,0-1 0,0 0 0,0 1 0,0-1 0,1 0 0,-1-1 0,0 1 0,0 0 0,1-1 0,-1 1 0,0-1 0,1 0 0,-1 1 0,0-1 0,1 0 1,-1-1-1,0 1 0,1 0 0,-1-1 0,0 1 0,1-1 0,1-1 0,11-7-27,-1-1-1,-1-1 1,0 0 0,0-1 0,-1 0-1,-1-1 1,0 0 0,0-1 0,-2 0 0,9-16-1,-17 28 10,0 0 0,0 0 0,0 0-1,0 0 1,0 0 0,0 0 0,-1 0-1,1 0 1,-1 0 0,1 0 0,-1 0 0,0 0-1,0 0 1,0-1 0,0 1 0,0 0-1,-1 0 1,1 0 0,-1 0 0,1 0-1,-1 0 1,0 0 0,0 0 0,0 0 0,0 0-1,0 0 1,0 0 0,0 1 0,-2-3-1,1 2 33,-1 1-1,1 0 1,0-1-1,0 1 1,0 0-1,-1 0 1,1 0-1,0 1 1,-1-1-1,1 1 1,-1-1-1,1 1 1,-1 0-1,1 0 1,-1 0-1,1 0 1,-1 0-1,1 0 1,-1 1-1,1 0 1,0-1-1,-1 1 1,1 0-1,0 0 1,-4 2-1,0 0 89,-1 0 0,1 1 0,0 0 0,0 1 0,0-1-1,0 1 1,1 0 0,0 1 0,0-1 0,0 1-1,1 0 1,0 0 0,0 0 0,1 1 0,-1-1-1,1 1 1,-3 10 0,-1 0 58,2-6-24,1 0 0,0 1 0,0-1 0,-1 14 0,-2 8 194,-3 21 178,10-51-495,0 0-1,0 0 1,0 0 0,0 0 0,1 0-1,-1 0 1,1 0 0,0 0 0,0-1-1,0 1 1,0 0 0,0 0 0,1-1-1,2 5 1,4 3 30,-7-7-66,1 0 0,0-1 1,0 1-1,0-1 0,0 1 0,0-1 1,0 0-1,1 0 0,-1 0 0,1 0 1,0 0-1,0-1 0,-1 1 0,1-1 1,0 0-1,0 1 0,0-1 0,7 1 1,11 0-205,1-1 1,0-1-1,0-1 1,0-1-1,-1-1 0,41-11 1,-45 9-167,0 0 0,0-2 1,-1 0-1,0-1 0,-1 0 0,1-1 0,-2-1 1,1-1-1,12-12 0,-15 11 1092</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1:20.572"/>
    </inkml:context>
    <inkml:brush xml:id="br0">
      <inkml:brushProperty name="width" value="0.1" units="cm"/>
      <inkml:brushProperty name="height" value="0.1" units="cm"/>
      <inkml:brushProperty name="color" value="#333333"/>
    </inkml:brush>
  </inkml:definitions>
  <inkml:trace contextRef="#ctx0" brushRef="#br0">18 0 7650,'7'8'4201,"-7"-8"-3921,1 1 0,-1 0 0,0-1 0,0 1 0,0 0 0,0-1 0,0 1 0,0 0 1,0-1-1,0 1 0,0 0 0,0 0 0,-1 24 1429,-6 19-738,0-5-413,2 0 1,1 1-1,2 0 1,4 43-1,-2-82-581,-1-1-1,1 1 1,0 0-1,0-1 1,1 1-1,-1-1 1,0 1-1,0 0 1,0-1-1,0 1 1,0-1-1,1 1 1,-1 0-1,0-1 1,0 1-1,1-1 1,-1 1-1,0-1 1,1 1-1,-1-1 1,1 1-1,-1-1 1,1 1-1,-1-1 0,1 0 1,-1 1-1,1-1 1,-1 0-1,1 1 1,-1-1-1,1 0 1,0 0-1,1 0-118,-1 0 0,0 0 0,1-1-1,-1 1 1,0-1 0,0 1 0,1-1 0,-1 0-1,0 1 1,0-1 0,0 0 0,0 0 0,2-2-1,31-36-3392,-33 38 3476,22-35-1277</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1:20.933"/>
    </inkml:context>
    <inkml:brush xml:id="br0">
      <inkml:brushProperty name="width" value="0.1" units="cm"/>
      <inkml:brushProperty name="height" value="0.1" units="cm"/>
      <inkml:brushProperty name="color" value="#333333"/>
    </inkml:brush>
  </inkml:definitions>
  <inkml:trace contextRef="#ctx0" brushRef="#br0">0 2 9730,'9'0'1424,"-4"0"73,-10-1-1017,10 2 1664,-5 2-1328,0 4-247,-3 2-241,8 4-1017,8 1-543,4-4 624</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1:32.006"/>
    </inkml:context>
    <inkml:brush xml:id="br0">
      <inkml:brushProperty name="width" value="0.1" units="cm"/>
      <inkml:brushProperty name="height" value="0.1" units="cm"/>
      <inkml:brushProperty name="color" value="#333333"/>
    </inkml:brush>
  </inkml:definitions>
  <inkml:trace contextRef="#ctx0" brushRef="#br0">4 152 5473,'0'7'8635,"0"0"-8521,-3 267 1902,3-272-2015,0 0 0,0 0-1,0 0 1,0 0 0,0 0-1,0 0 1,1 0 0,-1 0-1,1 0 1,1 3 0,-2-4-7,1-1 1,-1 1 0,0-1 0,1 1-1,-1-1 1,1 1 0,-1-1-1,1 0 1,-1 1 0,0-1 0,1 0-1,0 1 1,-1-1 0,1 0-1,-1 0 1,1 1 0,-1-1-1,1 0 1,-1 0 0,1 0 0,0 0-1,-1 0 1,2 0 0,1 0-11,0-1 1,0 0-1,0 0 1,0-1-1,0 1 1,0 0-1,0-1 1,-1 0-1,1 1 1,0-1-1,2-3 1,7-6 6,-1 0 0,-1 0 1,0-1-1,0 0 0,9-17 1,37-72-59,-22 37 48,-5 10 21,53-85 12,-81 139-27,-1-1 0,0 1 0,1-1 0,-1 1 0,0-1 0,1 1-1,-1-1 1,1 1 0,-1-1 0,0 1 0,1-1 0,-1 1 0,1 0-1,0-1 1,-1 1 0,1 0 0,-1-1 0,1 1 0,-1 0 0,1 0-1,0 0 1,-1-1 0,2 1 0,-2 1-152,1-1 0,-1 0 1,1 1-1,-1-1 0,0 1 0,1-1 0,-1 1 1,1-1-1,-1 1 0,0-1 0,0 1 0,1-1 1,-1 1-1,0-1 0,0 1 0,1 0 0,-1-1 1,0 1-1,0-1 0,0 1 0,0 1 1,1 1-497</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16:34:04.569"/>
    </inkml:context>
    <inkml:brush xml:id="br0">
      <inkml:brushProperty name="width" value="0.1" units="cm"/>
      <inkml:brushProperty name="height" value="0.1" units="cm"/>
      <inkml:brushProperty name="color" value="#333333"/>
    </inkml:brush>
  </inkml:definitions>
  <inkml:trace contextRef="#ctx0" brushRef="#br0">0 299 2377,'3'2'289,"8"3"621,-11-5-905,0 0 0,0 0 0,0 0 0,0 0 0,1 0 0,-1-1 0,0 1 0,0 0 0,0 0 0,0 0 0,0 0 0,0-1 0,0 1 0,1 0 0,-1 0 0,0 0 0,0-1 0,0 1 0,0 0 0,0 0 0,0-1 0,0 1 0,0 0 0,0 0 0,0 0 0,0-1 0,0 1 0,0 0 0,0 0 0,-1 0 0,1-1 0,0 1 0,0 0 0,0 0 0,0 0 0,0-1 0,0 1 0,0 0 0,-1 0 0,1 0 0,0 0 0,0-1 0,0 1 0,0 0 0,-1 0 0,1 0 0,0 0 0,-1 0 0,3-1 132,-2-7-14,-2 1 69,-1 8 151,17-5 1073,-12 3-756,-10 1 112,8-1-747,0-1 0,0 1-1,0-1 1,0 1 0,1-1 0,-1 1-1,1-1 1,-1 1 0,1-1 0,-1 1-1,1 0 1,0-1 0,0 1-1,-1 0 1,1 0 0,0 0 0,2-3-1,2-1 49,-3-6 177,-2 11-243,0-1 0,-1 1 0,1-1 0,0 0 0,0 1 0,0-1-1,0 1 1,0-1 0,0 1 0,0-1 0,0 1 0,1-1 0,-1 1 0,0-1 0,0 1 0,0-1 0,0 1 0,1-1 0,-1 1 0,0-1 0,1 1-1,-1-1 1,0 1 0,1-1 0,-1 1 0,0 0 0,1-1 0,-1 1 0,1 0 0,-1-1 0,1 1 0,0-1 1,0 0-1,0 1 1,0-1 0,0 1-1,-1-1 1,1 0 0,0 0-1,-1 1 1,1-1 0,0 0-1,-1 0 1,1 0 0,-1 0 0,1 0-1,-1 0 1,0 0 0,1 0-1,-1 0 1,0 0 0,0 0-1,0 0 1,0 0 0,0 0 0,0 0-1,0 0 1,0 0 0,0 0-1,0 0 1,0 0 0,-1 0-1,1 0 1,0 0 0,-1 0 0,0-1-1,4-1 26,0 1-1,1-1 1,-1 1 0,1 0-1,-1 0 1,1 0-1,0 1 1,0-1 0,0 1-1,6-1 1,-9 1-19,0 1-1,-1 0 1,0-1 0,1 1 0,-1-1-1,1 1 1,-1-1 0,0 1-1,1-1 1,-1 1 0,0-1 0,1 1-1,-1-1 1,0 0 0,0 1 0,0-1-1,1 1 1,-1-1 0,0 0 0,0 1-1,0-2 1,4-9 305,5 8-27,3-2-141,-13 5-149,1 1-1,0-1 0,0 0 0,0 0 1,0 0-1,0 0 0,0 0 0,0 0 0,0 0 1,-1 0-1,1 0 0,0 0 0,0 0 1,0-1-1,0 1 0,0 0 0,0 0 1,0 0-1,0 0 0,-1 0 0,1 0 1,0 0-1,0 0 0,0 0 0,0 0 1,0 0-1,0 0 0,0 0 0,0 0 1,0 0-1,0-1 0,0 1 0,0 0 1,0 0-1,0 0 0,-1 0 0,1 0 1,0 0-1,0 0 0,0 0 0,0-1 1,0 1-1,0 0 0,0 0 0,0 0 1,0 0-1,0 0 0,0 0 0,0 0 1,0 0-1,1-1 0,-1 1 0,0 0 1,0 0-1,0 0 0,0 0 0,0 0 1,0 0-1,0 0 0,0 0 0,0 0 1,0-1-1,27-19 70,-12 7 31,12-5 200,29-25 0,-52 40-289,1 1-1,-1-1 1,1 1 0,0 0-1,-1 1 1,1-1-1,0 1 1,0 0-1,0 0 1,10 0 0,-13 1-8,41-12 66,-39 11-62,-1 0-1,1 0 1,0 1 0,0-1-1,0 1 1,-1 0-1,1 0 1,0 0 0,0 1-1,7 1 1,16 1 81,-26-3-88,-1 0-1,1 0 0,-1 0 0,0 0 0,1 0 0,-1 0 0,0 0 0,1 0 0,-1 1 1,0-1-1,1 0 0,-1 0 0,0 0 0,1 1 0,-1-1 0,0 0 0,0 0 0,1 0 1,-1 1-1,0-1 0,0 0 0,1 1 0,-1-1 0,0 0 0,0 1 0,0-1 0,0 0 1,1 1-1,-1-1 0,0 0 0,0 1 0,0-1 0,0 0 0,0 1 0,0-1 0,0 1 0,0-1-1,0 1 1,0-1-1,0 1 1,0-1-1,0 1 1,1-1-1,-1 0 1,0 1-1,0-1 1,0 1-1,1-1 1,-1 0-1,0 1 1,0-1-1,1 0 1,-1 1-1,0-1 1,1 0-1,-1 1 1,0-1-1,1 0 1,-1 0-1,1 0 0,-1 1 1,0-1-1,1 0 1,-1 0-1,1 0 1,-1 0-1,1 0 1,-1 1-1,0-1 1,1 0-1,0 0 1,3 0 8,0 1-1,-1 0 1,1 0 0,0 0 0,-1 1 0,1-1-1,-1 1 1,1 0 0,-1 0 0,0 0-1,4 4 1,12 6 22,26 3 46,-26 4 13,-4-3 2,-13-14-66,-1 0-1,1 0 1,0 0 0,-1 0 0,1-1 0,0 1 0,0 0 0,1-1-1,2 2 1,4 0 62,-8-3-86,-1 0 1,1 0-1,0 0 0,0 0 1,-1 1-1,1-1 1,0 0-1,0 0 1,-1 0-1,1 1 1,0-1-1,-1 0 1,1 1-1,-1-1 1,1 1-1,0-1 1,-1 1-1,1-1 1,-1 1-1,1-1 1,-1 1-1,1-1 1,-1 1-1,0-1 1,1 1-1,-1 0 1,0-1-1,1 1 1,-1 0-1,0-1 1,0 1-1,1 1 1,-1-2-3,0 1 1,0 0 0,0-1-1,1 1 1,-1-1-1,0 1 1,0-1 0,1 1-1,-1-1 1,0 0 0,1 1-1,-1-1 1,0 1 0,1-1-1,-1 1 1,1-1-1,-1 0 1,0 1 0,1-1-1,-1 0 1,1 0 0,-1 1-1,1-1 1,0 0 0,-1 0-1,2 0 1,-2 1-1,1-1 0,0 0 0,0 0 0,0 1 0,-1-1 0,1 0 0,0 1 0,0-1-1,-1 1 1,1-1 0,0 1 0,-1-1 0,1 1 0,-1 0 0,1-1 0,-1 1 0,1 0 0,-1-1 0,1 1 0,-1 0 0,1 0 0,-1-1 0,0 1 0,0 0 0,1 0 0,-1 0 0,0-1 0,0 2 0,0-1-1,0-1 1,0 1 0,0-1-1,0 0 1,0 1-1,0-1 1,0 1 0,0-1-1,1 0 1,-1 1 0,0-1-1,0 1 1,0-1-1,0 0 1,1 1 0,-1-1-1,0 0 1,0 1 0,1-1-1,-1 0 1,0 1 0,0-1-1,1 0 1,-1 0-1,0 1 1,1-1 0,-1 0-1,0 0 1,1 0 0,-1 1-1,1-1 1,-1 0-1,0 0 1,1 0 0,-1 0-1,1 0 1,0 0-1,-1 0-1,1 0 1,0 1-1,-1-1 1,1 0 0,-1 0-1,1 0 1,-1 1-1,1-1 1,-1 0 0,1 1-1,-1-1 1,1 0-1,-1 1 1,0-1 0,1 1-1,-1-1 1,1 0-1,-1 1 1,0-1 0,0 1-1,1-1 1,-1 1-1,0-1 1,0 1 0,1 0-1,-1-1 1,0 1-1,0-1 1,0 1 0,0-1-1,0 1 1,0-1-1,0 1 1,0 1 0,-1 16 8,1-1 0,1 1 1,6 35-1,-4-32-4,-3-19-4,0 0 0,0 0 1,0 1-1,0-1 0,-1 0 0,1 0 1,-1 0-1,1 0 0,-1 0 1,0 0-1,-2 4 0,2-4-1,0 0 0,0 0-1,0 0 1,0 0 0,1 1 0,-1-1-1,1 0 1,-1 0 0,1 0 0,0 1-1,0-1 1,0 0 0,0 4 0,0-5 1,0 1 0,0-1 0,0 0 0,0 1 0,0-1 0,0 0 0,-1 1 0,1-1 0,0 0 0,-1 1 0,1-1 1,-1 0-1,1 0 0,-1 0 0,0 1 0,0-1 0,1 0 0,-1 0 0,-2 1 0,2-1 0,0 0 1,1 0-1,-1 0 0,0 0 1,0 0-1,1 0 0,-1 0 1,1 0-1,-1 0 0,1 0 1,-1 0-1,1 1 0,-1-1 1,1 0-1,0 0 0,0 0 1,0 1-1,0-1 0,0 2 1,0 0 0,0-1 0,0 0 0,0 1 0,0-1 0,0 0 0,-1 1 0,1-1 0,-1 0 0,1 1 0,-1-1 0,0 0 0,0 0 0,0 0 0,0 0 0,0 0 0,-1 0 0,1 0 0,-4 3 0,-9 19 0,7-8-2,-3 14-4,8-18 8,-1 1 1,0-1 0,-6 13 0,-3 12 2,3-21-5,8-15 0,0 1 0,0-1 0,0 0 0,0 1 0,0-1 0,1 1 0,-1-1 0,0 1 0,1-1 0,-1 1 0,1-1 0,0 1 0,-1-1 0,1 3 0,0-1 0,-1 0 0,0 1 0,0-1 0,0 0 0,0 0 0,0 0 0,-1 0 0,1 0 0,-1-1 0,-3 6 0,4-8-1,1 0 1,0 0 0,0 0 0,0 1 0,-1-1 0,1 0 0,0 0 0,0 0 0,0 1-1,0-1 1,0 0 0,0 0 0,0 1 0,0-1 0,-1 0 0,1 0 0,0 1 0,0-1-1,0 0 1,0 0 0,0 1 0,0-1 0,0 0 0,0 0 0,1 1 0,-1-1-1,0 0 1,0 0 0,0 0 0,0 1 0,0-1 0,0 0 0,0 0 0,0 1 0,1-1-1,-1 0 1,0 0 0,0 0 0,0 0 0,1 1 0,0 3-11,-8 1 3,2-3-3,1 1 0,0 0 0,0 0 0,0 0 0,-7 8 0,8-8 6,-1 1-1,1-1 1,-1 1 0,0-1-1,0 0 1,-1-1 0,1 1 0,-8 3-1,-59 23-80,52-21 67,16-6 16,0-1 0,0 0-1,0 1 1,0-1 0,-1 0-1,1-1 1,0 1 0,-1 0-1,1-1 1,-7 0 0,8 0 1,0 0 1,1 0-1,-1 0 0,1 1 1,-1-1-1,0 0 0,1 1 1,-1 0-1,1-1 0,-1 1 1,-2 1-1,-17 5-43,-53-7 37,70 0 0,0-1 0,-1 0 0,1 1 0,0-1 0,0-1 0,0 1 0,0 0 0,1-1 0,-1 0 0,0 0 0,1 0 1,-1 0-1,1-1 0,-6-5 0,7 6 8,0 0 1,0 0-1,0 0 1,0 0-1,-1 0 0,1 1 1,-1-1-1,-3-1 1,-16-14 16,16 1-55,3 12 35,0-1 0,0 1 0,1-1 0,-1 0 0,1 0 0,0 0 0,-2-10 1,-10-23 0,10 32 2,1-1 0,-1 0 0,1 0 0,1 0 0,-1 0 0,1-1 0,0 1 0,1 0 0,0-1 0,0 0 0,1 1 0,0-1 0,0 1 0,2-11 0,-2-30 14,0 41-7,-1-1 0,1 0 1,1 1-1,0-11 0,1-5 10,1-6-3,-3 26-14,0 1 1,0-1 0,0 1-1,0-1 1,0 1 0,-1-1-1,0 1 1,1-1 0,-1 1 0,0-1-1,-1-2 1,0 2-1,1-1 0,-1 0 0,1 1 0,0-1 1,1 0-1,-1 1 0,0-6 0,2 6 2,-1 0 1,1 0-1,-1 0 1,1 1-1,0-1 1,0 0-1,0 1 1,0-1-1,1 1 1,-1-1-1,1 1 1,-1-1-1,1 1 1,0 0-1,0 0 1,0 0-1,0 0 1,5-3-1,-3 1-1,62-69 138,-42 49-76,0 0 0,-2-1 0,29-44 0,-11 19-15,-40 49-53,0 1 1,0-1 0,0 1-1,0-1 1,0 1 0,1 0-1,-1-1 1,0 1 0,0-1-1,0 1 1,1 0 0,-1-1-1,0 1 1,1-1 0,-1 1 0,0 0-1,1 0 1,-1-1 0,0 1-1,1 0 1,-1-1 0,1 1-1,-1 0 1,0 0 0,1 0-1,-1 0 1,1-1 0,-1 1-1,1 0 1,-1 0 0,1 0-1,-1 0 1,1 0 0,-1 0 0,0 0-1,1 0 1,-1 0 0,1 0-1,-1 1 1,1-1 0,-1 0-1,1 0 1,-1 0 0,0 0-1,1 1 1,-1-1 0,1 0-1,-1 1 1,0-1 0,1 0-1,-1 0 1,0 1 0,1-1-1,-1 1 1,0-1 0,0 0 0,1 1-1,6 26-2453,-6-20 1790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1:32.822"/>
    </inkml:context>
    <inkml:brush xml:id="br0">
      <inkml:brushProperty name="width" value="0.1" units="cm"/>
      <inkml:brushProperty name="height" value="0.1" units="cm"/>
      <inkml:brushProperty name="color" value="#333333"/>
    </inkml:brush>
  </inkml:definitions>
  <inkml:trace contextRef="#ctx0" brushRef="#br0">1 178 8322,'18'25'5338,"-9"-20"-5007,-6-3-278,1 1 1,0-1-1,0 0 0,1 0 1,-1 0-1,0 0 0,1-1 1,-1 1-1,1-1 0,-1-1 1,1 1-1,-1 0 0,1-1 1,0 0-1,-1 0 0,1-1 1,-1 1-1,1-1 1,6-2-1,1 0-57,0-1 0,0-1 0,0 0 0,-1-1 0,1 0 1,-2-1-1,1 0 0,-1-1 0,16-14 0,-21 18-7,0-1 0,-1-1 1,1 1-1,-1-1 0,0 0 0,-1 1 0,1-2 1,-1 1-1,0 0 0,-1-1 0,0 1 1,0-1-1,0 0 0,-1 0 0,0 0 0,0 1 1,0-1-1,-1 0 0,-1-9 0,1 15 10,-1 0 0,1-1 0,-1 1 0,1 0 1,-1 1-1,0-1 0,1 0 0,-1 0 0,0 0 0,0 0 0,0 0 0,0 1 0,0-1 0,0 0 0,0 1 0,0-1 0,0 1 0,0-1 1,0 1-1,0-1 0,0 1 0,0 0 0,0 0 0,0-1 0,-1 1 0,1 0 0,0 0 0,0 0 0,0 0 0,0 0 0,0 1 1,-3-1-1,-39 8 269,42-8-256,-5 2 93,-1 0 0,1 1 0,-1-1 1,1 1-1,0 1 0,0-1 0,0 1 1,1 0-1,-1 1 0,1-1 0,0 1 1,0 0-1,1 0 0,-1 0 0,1 1 0,0 0 1,1 0-1,-6 11 0,-1 8 279,1 0 0,1 0 0,-7 42 0,5-23-123,1-8-79,2 1-1,2 0 0,-1 52 1,6-86-178,0 0 1,0 0-1,0 0 0,1 0 1,-1 0-1,1 0 0,0 0 1,0 0-1,0 0 0,0 0 1,0 0-1,0-1 0,1 1 1,-1 0-1,1-1 0,0 1 1,0-1-1,0 0 0,0 1 1,0-1-1,1 0 0,-1 0 1,1 0-1,-1-1 0,1 1 1,0-1-1,-1 1 0,1-1 1,0 0-1,0 0 1,0 0-1,0-1 0,0 1 1,0-1-1,0 1 0,0-1 1,0 0-1,6-1 0,33-3-75,0-3 1,0-1-1,-1-2 0,0-2 0,-1-1 0,0-3 1,-1-1-1,-1-2 0,50-32 0,-85 49-160,-1 1-74,0 0 0,0 0 0,-1 0 0,1 0 0,0 0 0,0-1-1,-1 1 1,1-1 0,0 1 0,-1-1 0,0 0 0,1 0 0,-1 0 0,1-2-1,-3 8-643,0 3 1505</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1:41.051"/>
    </inkml:context>
    <inkml:brush xml:id="br0">
      <inkml:brushProperty name="width" value="0.1" units="cm"/>
      <inkml:brushProperty name="height" value="0.1" units="cm"/>
      <inkml:brushProperty name="color" value="#333333"/>
    </inkml:brush>
  </inkml:definitions>
  <inkml:trace contextRef="#ctx0" brushRef="#br0">87 101 5137,'-1'-1'3865,"0"2"-3773,1-1 1,0 1-1,0-1 1,0 1-1,0-1 1,0 1-1,0 0 1,0-1-1,0 1 0,0-1 1,1 1-1,-1-1 1,0 1-1,0-1 1,0 1-1,1 0 1,-1-1-1,0 1 0,0-1 1,1 0-1,-1 1 1,1-1-1,-1 1 1,0-1-1,2 1 1,-2 0-92,1-1 1,0 1 0,-1 0 0,1-1 0,-1 1-1,1 0 1,-1-1 0,0 1 0,1 0 0,-1 0-1,1-1 1,-1 1 0,0 0 0,0 0 0,0 0-1,1 0 1,-1-1 0,0 2 0,0-2-1,0 0 1,0 0-1,0 0 1,0-1-1,0 1 1,0 0-1,0 0 1,0 0-1,0-1 1,0 1-1,0 0 1,0 0-1,0 0 1,-1 0-1,1-1 1,0 1-1,0 0 1,0 0-1,0 0 1,0 0-1,0 0 1,0-1-1,-1 1 1,1 0-1,0 0 1,0 0-1,0 0 1,0 0-1,0 0 1,-1 0-1,1 0 1,0 0-1,0 0 1,0-1-1,0 1 1,-1 0-1,1 0 1,0 0-1,0 0 1,0 0-1,0 0 1,-1 0-1,1 0 1,0 0-1,0 0 1,0 1-1,-1-1 1,1 0-1,0 0 1,0 0-1,0 0 1,0 0-1,0 0 1,-1 0-1,1 0 1,0 2 536,0-2-506,7-1 505,-7 1-536,0 0 1,0 0 0,0 0 0,0 0-1,0 0 1,0 0 0,0 0 0,0 0 0,0 0-1,0 0 1,0 0 0,0 0 0,1-1-1,-1 1 1,0 0 0,0 0 0,0 0-1,0 0 1,0 0 0,0 0 0,0 0-1,0 0 1,0 0 0,0 0 0,1 0-1,-1 0 1,0 0 0,0 0 0,0 0-1,0 0 1,0 0 0,0 0 0,0 0-1,0 0 1,0 1 0,1-1 0,-1 0-1,0 0 1,0 0 0,0 0 0,0 0 0,0 0-1,0 0 1,-4-4-83,6 4 8,-1 0 77,0 1-1,0-1 1,-1 0-1,1 1 1,0-1-1,0 0 0,0 0 1,0 0-1,-1 0 1,1 0-1,0 0 1,0 0-1,0 0 1,0 0-1,-1 0 1,1-1-1,0 1 1,0 0-1,0-1 1,-1 1-1,1 0 1,0-1-1,-1 1 1,2-1-1,0 0 14,0 1 0,0 0 0,-1 0-1,1 0 1,0 1 0,0-1-1,0 0 1,0 1 0,0-1 0,-1 1-1,1-1 1,0 1 0,0 0-1,1 1 1,4 5 72,5 7-106,-12-14 12,0 1-1,0-1 1,1 1-1,-1-1 1,0 0-1,0 1 1,0-1 0,0 1-1,0-1 1,0 0-1,0 1 1,0-1-1,0 1 1,0-1-1,0 0 1,0 1 0,0-1-1,-1 0 1,1 1-1,0-1 1,0 1-1,0-1 1,-1 0 0,1 1-1,0-1 1,0 0-1,-1 0 1,1 1-1,0-1 1,0 0 0,-1 0-1,1 1 1,0-1-1,-1 0 1,1 0-1,0 0 1,-1 1 0,1-1-1,-1 0 1,-1 0-13,1 0 0,-1 0 1,1 0-1,-1 0 0,0-1 1,1 1-1,-1-1 0,1 1 1,-1-1-1,1 1 0,-1-1 1,1 0-1,0 0 1,-1 0-1,1 1 0,0-1 1,-1-1-1,1 1 0,0 0 1,0 0-1,0 0 0,0-1 1,0 1-1,-1-2 0,-15-11-6,17 14 53,4 2 92,0 0-1,-1 0 1,0 0-1,1 1 1,-1-1 0,0 1-1,4 4 1,0-4-198,-7-2 36,-3-1 28,3 0 9,0 0 0,0 0 0,0 0 0,0 0 0,0 0 1,1 0-1,-1 0 0,0 0 0,0 0 0,0 0 0,0 0 0,0 0 0,0 0 0,0 0 0,1 0 0,-1 0 0,0 0 0,0 0 0,0 0 0,0 0 1,0 0-1,0 0 0,1 0 0,-1 0 0,0 0 0,0 0 0,0 0 0,0 0 0,0 0 0,0 0 0,0 0 0,0 1 0,1-1 0,-1 0 0,0 0 1,0 0-1,0 0 0,0 0 0,0 0 0,0 0 0,0 1 0,0-1 0,0 0 0,0 0 0,0 0 0,0 0 0,0 0 0,0 0 0,0 0 0,0 1 1,0-1-1,0 0 0,0 0 0,0 0 0,0 0 0,0 0 0,0 0 0,0 1 0,0-1-2,-1 0 0,1 0 0,-1 1 0,1-1 1,-1 0-1,1 0 0,0 0 0,-1 0 0,1 0 0,-1 1 0,1-1 0,-1 0 0,1 0 0,-1 0 0,1 0 1,-1 0-1,1-1 0,-1 1 0,1 0 0,0 0 0,-1 0 0,1 0 0,-1 0 0,1-1 0,-1 1 1,1 0-1,-1-1 0,-22-14-220,23 15 225,0 0-1,-1 0 0,1 0 0,0 0 1,0 0-1,0 0 0,-1 0 1,1 0-1,0 0 0,0 0 0,0 0 1,0 0-1,-1-1 0,1 1 0,0 0 1,0 0-1,0 0 0,0 0 1,0-1-1,-1 1 0,1 0 0,0 0 1,0 0-1,0 0 0,0-1 0,0 1 1,0 0-1,0 0 0,0 0 1,0-1-1,0 1 0,0 0 0,0 0 1,0 0-1,0-1 0,0 1 0,0 0 1,0 0-1,0 0 0,0-1 1,0 1-1,0 0 0,0 0 0,0 0 1,0-1-1,0 1 0,0 0 0,1 0 1,-1 0-1,0 0 0,0-1 1,10-11 35,-4 5 51,-5 6-60,0-1 1,0 1-1,1-1 0,-1 1 1,0 0-1,1 0 1,-1-1-1,1 1 1,-1 0-1,1 0 1,-1 0-1,1 1 0,0-1 1,0 0-1,-1 1 1,1-1-1,0 1 1,0-1-1,0 1 1,-1 0-1,1 0 0,0 0 1,0 0-1,0 0 1,0 0-1,0 0 1,-1 1-1,1-1 0,0 1 1,0-1-1,0 1 1,-1 0-1,1 0 1,0-1-1,-1 1 1,1 1-1,-1-1 0,2 1 1,-1 3-32,0-1 1,0 1-1,0-1 1,-1 1-1,1-1 0,-1 1 1,-1 0-1,1 0 1,-1 0-1,0 0 1,0-1-1,0 1 0,0 0 1,-3 8-1,1-2-7,-2 1 0,1-1 0,-1 0 0,-11 21 0,14-31 4,0 0 0,0 0 0,0 1 1,0-1-1,0 0 0,0 0 0,0 0 0,-1 0 1,1 0-1,0 0 0,-1-1 0,1 1 1,-1 0-1,1-1 0,0 1 0,-1-1 1,1 1-1,-1-1 0,0 0 0,1 1 1,-1-1-1,1 0 0,-1 0 0,1 0 1,-1 0-1,-2-1 0,1 0-4,-1 1-1,1-1 1,0 0-1,0 0 0,-1 0 1,1-1-1,0 1 1,0-1-1,0 1 1,0-1-1,-3-3 1,2 1-1,0 0 1,0-1-1,0 1 0,0-1 1,1 0-1,-1 0 0,1 0 1,1 0-1,-1-1 1,1 1-1,0-1 0,0 0 1,1 1-1,-1-1 0,1 0 1,0 0-1,1 0 1,0 0-1,0 0 0,0 0 1,0 0-1,3-9 0,-2 8-16,0 0 0,-1 1 0,0-1 0,0 0 0,-1 0-1,0 1 1,-1-9 0,2 14 36,1 1 1,-1-1-1,1 1 0,0-1 1,-1 1-1,1 0 1,0-1-1,-1 1 0,1 0 1,0 0-1,-1-1 0,1 1 1,0 0-1,0 0 1,-1 0-1,1 0 0,0 0 1,0 0-1,-1 0 0,1 0 1,0 0-1,0 0 0,-1 1 1,1-1-1,1 1 1,23 2 54,-19-2-44,-1 1-1,0-1 1,1 1 0,-1 0 0,0 0 0,0 1-1,0-1 1,0 1 0,0 1 0,-1-1 0,1 0 0,-1 1-1,0 0 1,0 0 0,-1 0 0,1 1 0,-1-1 0,0 1-1,0 0 1,0 0 0,0 0 0,-1 0 0,0 0-1,0 1 1,1 9 0,-2-13-25,-1 0 1,0 0-1,0 1 0,0-1 0,-1 0 0,1 0 1,0 0-1,-1 1 0,0-1 0,1 0 0,-1 0 1,0 0-1,0 0 0,0 0 0,0 0 0,-1 0 1,1-1-1,0 1 0,-1 0 0,1-1 0,-1 1 1,0-1-1,0 1 0,1-1 0,-1 0 0,0 0 1,0 1-1,0-2 0,0 1 0,0 0 0,0 0 1,-4 0-1,3 0-3,-1 0 1,0-1 0,1 1-1,-1-1 1,0 0 0,1 0-1,-1 0 1,0 0 0,1-1-1,-1 1 1,0-1 0,1 0-1,-1 0 1,1-1 0,-1 1-1,1-1 1,0 1 0,0-1-1,-4-3 1,3 1 0,0 0 0,0-1 0,1 1 0,0-1 0,0 0 0,0 0 0,0 0 0,1 0 0,-1-1 0,2 1 0,-1-1 0,0 1 1,1-1-1,0 0 0,0 1 0,1-10 0,0 14 22,1 0 0,0 1 1,0-1-1,0 0 1,0 0-1,0 1 1,0-1-1,0 0 0,0 1 1,0-1-1,0 1 1,0-1-1,0 1 0,0 0 1,0-1-1,0 1 1,1 0-1,-1 0 1,0 0-1,0 0 0,0 0 1,0 0-1,1 0 1,0 0-1,34 3 115,-30-2-92,0 1 0,0 0 0,0 0 0,0 1 0,0 0 0,-1 0 0,9 6 0,-12-8-33,0 1 0,0-1 0,-1 1 0,1 0 0,0-1 0,-1 1 0,1 0 0,-1 0 0,0 0 0,0 0 0,0 0 1,0 0-1,0 0 0,0 0 0,0 0 0,-1 1 0,1-1 0,-1 0 0,1 0 0,-1 1 0,0-1 0,0 0 0,-1 4 1,1-4-13,-1-1 1,1 1 0,-1-1 0,0 1 0,1-1 0,-1 1 0,0-1 0,0 1 0,0-1-1,0 0 1,0 0 0,-1 1 0,1-1 0,0 0 0,-1 0 0,1 0 0,0 0 0,-1-1 0,1 1-1,-1 0 1,1-1 0,-1 1 0,0-1 0,1 1 0,-1-1 0,0 0 0,1 1 0,-4-1 0,2 0 1,0 0 0,0 0 0,0 0 0,-1 0 0,1 0 1,0-1-1,0 1 0,0-1 0,0 0 0,0 0 0,0 0 1,0-1-1,0 1 0,-5-4 0,4 2-3,1 0 0,-1-1 0,1 1 0,0-1 1,0 0-1,0 0 0,0 0 0,1 0 0,0 0 0,0-1 0,0 1 0,0-1 0,-1-7 0,1 0 0,0-1 0,1 0 0,2-21-1,-2-15 30,1 48-14,1 0 1,-1 0-1,0 1 0,0-1 0,1 0 1,-1 0-1,1 1 0,-1-1 0,1 0 1,-1 0-1,1 1 0,-1-1 0,1 1 1,-1-1-1,1 0 0,0 1 1,-1-1-1,1 1 0,0-1 0,0 1 1,-1 0-1,1-1 0,0 1 0,0 0 1,0 0-1,0-1 0,-1 1 0,1 0 1,0 0-1,0 0 0,0 0 0,0 0 1,-1 0-1,1 0 0,0 0 0,0 1 1,0-1-1,0 0 0,0 1 1,39 8 97,-29-4-64,-1 1-1,0 0 0,-1 0 0,0 1 0,0 0 1,0 1-1,-1 0 0,0 0 0,-1 1 1,1 0-1,-2 0 0,8 13 0,-11-16-26,1 0 0,-1 0 0,-1 0 0,1 0 0,-1 1 0,0-1 0,0 1 0,-1 0-1,0-1 1,0 1 0,-1 0 0,0 0 0,0 0 0,0-1 0,-1 1 0,0 0 0,0-1 0,-1 1 0,0 0 0,0-1-1,0 0 1,-5 8 0,5-11-16,-1 1-1,-1-1 1,1 0 0,0 0-1,-1 0 1,1 0-1,-1-1 1,0 0-1,0 1 1,0-1 0,0-1-1,0 1 1,0-1-1,-1 1 1,1-1-1,0 0 1,-1-1 0,1 1-1,-8-1 1,4 1-5,0-1 0,0 0 0,1-1 0,-1 0 0,0 0 0,0 0 0,1-1 1,-1 0-1,1-1 0,-11-4 0,12 2 2,1 1 1,0-1-1,0 0 0,0-1 1,1 1-1,0-1 0,0 0 1,0 0-1,1 0 0,0 0 1,0-1-1,0 1 0,1-1 1,0 0-1,-1-7 0,3 12 12,1 1 0,-1-1 0,1 1 0,-1-1 0,1 1 0,-1-1 0,1 1 0,0-1 0,0 1 0,-1 0-1,1-1 1,0 1 0,0 0 0,0 0 0,1 0 0,-1-1 0,0 1 0,0 1 0,1-1 0,-1 0 0,0 0 0,1 0 0,-1 1 0,1-1-1,-1 1 1,1-1 0,-1 1 0,1-1 0,-1 1 0,4 0 0,2-1 11,0 0 0,-1 1 1,1-1-1,0 1 0,0 1 0,10 1 0,-11 0-18,7 0 28,0 1 0,23 10 0,-34-13-25,1 1 0,-1 0 0,0 0 0,0 0 0,0 0 0,0 0-1,0 1 1,-1-1 0,1 1 0,0-1 0,-1 1 0,1-1 0,-1 1 0,1 0 0,-1 0 0,0 0-1,0 0 1,1 0 0,-2 0 0,1 0 0,0 0 0,0 0 0,-1 0 0,2 5 0,-3-6-10,0-1 1,1 1-1,-1 0 1,0 0-1,1 0 1,-1 0-1,0-1 1,0 1-1,0 0 1,0-1-1,0 1 1,0-1-1,0 1 1,0-1-1,0 1 1,0-1-1,0 0 1,0 1-1,0-1 1,0 0-1,0 0 1,-2 0-1,-27 4-1,-22-6-39,49 2 40,-1-1-1,1 0 1,0 0-1,0 0 0,0 0 1,0 0-1,0-1 0,0 1 1,1-1-1,-1 0 0,0 1 1,1-1-1,-4-4 0,-2-1-2,-3-7-67,11 14 81,0-1 1,0 1 0,0 0 0,0-1 0,0 1 0,1-1-1,-1 1 1,0 0 0,0-1 0,0 1 0,1 0-1,-1-1 1,0 1 0,0 0 0,1-1 0,-1 1 0,0 0-1,1-1 1,-1 1 0,0 0 0,1 0 0,-1-1 0,0 1-1,1 0 1,-1 0 0,0 0 0,1 0 0,-1 0-1,1-1 1,-1 1 0,0 0 0,1 0 0,-1 0 0,1 0-1,-1 0 1,1 0 0,-1 0 0,0 0 0,1 1 0,-1-1-1,1 0 1,5-1 25,1 0-1,-1 0 0,0 1 1,0 0-1,0 0 1,1 1-1,-1 0 0,0 0 1,0 0-1,0 1 1,0-1-1,0 1 1,0 1-1,-1-1 0,1 1 1,-1 0-1,1 1 1,-1-1-1,0 1 1,8 8-1,-15-14-184,1 0-1,0-1 1,-1 1 0,1 0-1,1 0 1,-1 0-1,0-1 1,0 1 0,1 0-1,-1-1 1,1 1 0,0 0-1,0-1 1,0 1 0,0 0-1,0-1 1,0 1 0,1-4-1,6-22-477</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21:43.585"/>
    </inkml:context>
    <inkml:brush xml:id="br0">
      <inkml:brushProperty name="width" value="0.1" units="cm"/>
      <inkml:brushProperty name="height" value="0.1" units="cm"/>
      <inkml:brushProperty name="color" value="#333333"/>
    </inkml:brush>
  </inkml:definitions>
  <inkml:trace contextRef="#ctx0" brushRef="#br0">133 64 4017,'1'5'5131,"-7"6"-4157,-9 10-1282,10-14 300,-1 0 1,1-1-1,-1 0 0,0 0 1,-1-1-1,1 1 0,-10 5 1,15-11 3,1 0-1,-1 0 1,0 0 0,1 0 0,-1 0 0,1 0-1,-1 0 1,1 0 0,-1 0 0,0 0 0,1 0-1,-1-1 1,1 1 0,-1 0 0,1 0 0,-1 0-1,1-1 1,-1 1 0,1 0 0,-1-1 0,1 1-1,-1-1 1,1 1 0,-1 0 0,1-1-1,0 1 1,-1-1 0,1 1 0,0-1 0,-1 1-1,1-1 1,0 1 0,0-1 0,-1 1 0,1-1-1,0 0 1,0 0 0,-10-28 1,9 24 10,-1 0 7,1 0-1,-1-1 1,1 1 0,0-1 0,0 1 0,1-1-1,0 1 1,0-1 0,0 1 0,2-10 0,-1 14 79,-1 1 1,1-1 0,0 1-1,0-1 1,-1 1-1,1 0 1,0-1 0,0 1-1,0 0 1,0 0-1,0 0 1,-1 0 0,1-1-1,0 1 1,0 0-1,0 1 1,0-1 0,0 0-1,0 0 1,-1 0-1,1 0 1,0 1 0,0-1-1,0 0 1,-1 1-1,1-1 1,0 1 0,1 0-1,25 13 122,-25-13-106,7 4-18,-1 1 1,0 0 0,0 0 0,-1 0-1,0 1 1,0 0 0,0 1 0,-1 0 0,10 15-1,-16-22-96,1 0 0,0 0 0,-1 0 1,1 0-1,-1 0 0,1 0 0,-1 0 0,1 0 0,-1 0 0,0 0 0,0 0 0,1 0 0,-1 0 0,0 1 0,0-1 0,0 0 0,0 0 0,0 2 0,-1-3 1,0 0 0,1 0-1,-1 0 1,1 0-1,-1 1 1,1-1 0,-1 0-1,0 0 1,1 0-1,-1 0 1,1 0-1,-1 0 1,1 0 0,-1-1-1,0 1 1,1 0-1,-1 0 1,1 0 0,-1-1-1,1 1 1,-1 0-1,1 0 1,-1-1 0,0 0-1,-43-28-112,38 24 137,-2 0-27,0-1 1,1 0-1,0-1 1,0 0-1,0 0 1,0 0-1,1-1 0,1 0 1,-1 0-1,1 0 1,-6-15-1,11 12-4,0 10 11,1 1 0,-1 0 0,0 0 0,0 0 0,0 0 0,0 0 0,0-1 0,0 1-1,0 0 1,0 0 0,0 0 0,0-1 0,0 1 0,0 0 0,0 0 0,0 0 0,0 0 0,0-1 0,0 1 0,0 0 0,0 0 0,0 0 0,0 0 0,0-1 0,0 1-1,0 0 1,0 0 0,0 0 0,0 0 0,0 0 0,-1-1 0,1 1 0,0 0 0,0 0 0,0 0 0,0 0 0,0 0 0,0 0 0,-1-1 0,1 1 0,0 0-1,0 0 1,0 0 0,0 0 0,-1 0 0,1 0 0,0 0 0,0 0 0,0 0 0,0 0 0,-1 0 0,1 0 0,0 0 0,0 0 0,0 0 0,0 0 0,-1 0 0,25-1 261,-21 0-246,-1 0 0,1 1 0,0-1 0,0 1 0,0 0 0,0 0 0,0 0-1,0 0 1,0 1 0,0-1 0,0 1 0,-1 0 0,1 0 0,5 2 0,0 3 21,0 0 0,-1 1 0,1 0-1,-2 0 1,1 1 0,-1 0 0,0 0 0,0 0 0,-1 1 0,0 0 0,-1 0 0,0 0-1,0 1 1,-1-1 0,0 1 0,-1 0 0,0 0 0,-1 0 0,0 0 0,0 0 0,-2 15-1,1-24-39,0 0-1,0 0 0,0 0 0,0 0 0,0 0 1,0 0-1,-1 0 0,1 0 0,0 0 1,-1 0-1,1-1 0,-1 1 0,1 0 0,-1 0 1,1 0-1,-1-1 0,0 1 0,1 0 0,-1-1 1,0 1-1,0 0 0,1-1 0,-1 1 0,0-1 1,0 1-1,0-1 0,-1 1 0,-1 0-4,1-1-1,-1 0 1,0 1 0,1-1-1,-1 0 1,0-1-1,1 1 1,-1 0 0,1-1-1,-5 0 1,-1-2-12,1 0 1,-1 0-1,0 0 1,1-1-1,-1 0 1,-6-6-1,8 5 13,0-1-1,1 0 0,0 0 1,1 0-1,-1 0 1,1-1-1,1 0 1,-1 0-1,1 0 1,0 0-1,-2-11 1,-13-26-1,19 44 20,0-1 0,0 1 1,-1-1-1,1 1 0,0 0 0,0-1 0,0 1 0,0 0 0,0-1 0,0 1 0,0 0 0,0 0 0,0 0 0,0 0 0,0 0 0,0 0 0,0 0 1,0 0-1,0 0 0,0 1 0,1-1 0,28 4 103,5 6-65,-26-9 2,0 1 0,0 0 0,0 1 0,0 0 0,-1 1 0,1-1 0,-1 2 0,0-1 0,0 1 0,0 0 0,-1 1 0,10 9 0,-15-14-41,-1 0 0,0 0 0,0 1 0,0-1 0,0 0 0,0 1-1,0-1 1,-1 1 0,1-1 0,0 1 0,-1-1 0,1 1 0,-1 0 0,0-1 0,1 1 0,-1 0 0,0-1 0,0 1 0,0 0 0,0-1 0,0 1-1,-1 3 1,0-4-13,0 1-1,0-1 0,0 1 1,0-1-1,0 1 0,-1-1 1,1 0-1,0 0 0,-1 1 1,1-1-1,-1 0 0,1 0 1,-1 0-1,0-1 0,1 1 1,-1 0-1,-2 0 1,-3 1-14,1 0 1,-1-1-1,0 0 1,0 0 0,0 0-1,0-1 1,0 0-1,0-1 1,-13-2 0,15 3 2,1-1 1,-1-1 0,1 1 0,0-1 0,0 0-1,0 0 1,0 0 0,0 0 0,0 0 0,1-1 0,-1 0-1,1 0 1,-1 0 0,1 0 0,0-1 0,0 1-1,-2-5 1,-1-3-25,4 8 26,1 1 0,0 0-1,0-1 1,-1 1 0,2-1-1,-1 1 1,0-1-1,0 1 1,0-4 0,2 5 14,-1 0 1,0 0-1,0-1 1,1 1-1,-1 0 0,1 0 1,-1 0-1,1-1 1,0 1-1,-1 0 1,1 0-1,0 0 1,0 0-1,0 0 0,0 0 1,0 1-1,0-1 1,0 0-1,0 0 1,0 1-1,0-1 1,0 0-1,2 0 0,3-1 19,-1 0 0,1 0 0,-1 0 0,1 0 0,0 1 0,0 0 0,0 1 0,0-1 0,0 1 0,0 0 0,0 0 0,0 1 0,-1 0 0,1 0 0,0 0 0,0 1 0,0 0 0,-1 0 0,1 0 0,-1 1 0,0 0 0,0 0 0,0 0-1,0 0 1,0 1 0,-1 0 0,5 5 0,-8-8-30,0-1 0,-1 1 0,1 0 0,-1 0 0,1 0 0,-1 0 0,1 0 0,-1 0 0,1 0 0,-1 0 0,0 0-1,0 0 1,0 0 0,0 0 0,1 0 0,-1 0 0,0 0 0,-1 0 0,1 0 0,0 0 0,0 0 0,0 0 0,-1 0 0,0 2 0,0-1-1,0 1 1,-1-1-1,0 1 0,1-1 1,-1 0-1,0 1 1,0-1-1,-5 3 1,0 1-2,-1-1 1,1 0-1,-1 0 0,-17 6 1,23-10 0,0-1 1,0 1-1,0-1 0,0 1 1,0-1-1,-1 0 1,1 0-1,0 0 0,0 0 1,0 0-1,-1 0 1,1-1-1,0 1 0,0-1 1,0 1-1,0-1 0,0 0 1,0 0-1,0 0 1,-2-1-1,1-1-11,-1 0 0,1 0 0,0 0 0,0 0 0,0 0 0,0-1 0,0 1 0,1-1 0,-4-7 0,3 6 13,1 1 1,0-1-1,0 0 0,0 0 1,0-1-1,1 1 1,0 0-1,0 0 1,1-1-1,-1 1 1,1-1-1,0 1 1,1 0-1,-1-1 0,1 1 1,0 0-1,2-6 1,1 3 0,-4 6 18,1-1-1,0 1 1,0 0 0,-1 0-1,1 0 1,1 0-1,-1 0 1,0 0-1,0 0 1,1 1-1,-1-1 1,1 0-1,-1 1 1,1-1-1,0 1 1,0 0-1,0-1 1,0 1-1,-1 0 1,2 0-1,-1 0 1,0 0-1,0 1 1,0-1 0,0 0-1,0 1 1,1 0-1,-1-1 1,4 1-1,-1 0 2,0 1 0,0-1 0,0 1-1,0 0 1,0 1 0,0-1 0,0 1 0,0 0-1,0 0 1,0 0 0,-1 1 0,0 0 0,1 0-1,-1 0 1,0 0 0,0 1 0,-1-1 0,1 1-1,-1 0 1,1 0 0,-1 0 0,-1 1 0,1-1-1,-1 1 1,1 0 0,1 5 0,-1-2-16,0-1 0,0 1 0,-1 0 0,0 0 0,0 1 0,-1-1 0,0 0 0,-1 1 0,1-1 0,-2 0 0,1 1 0,-1-1 0,0 0 0,-1 1 0,-4 12 0,5-19-2,0 0 0,0-1-1,0 0 1,0 1 0,0-1 0,-1 1 0,1-1 0,0 0 0,0 0-1,-1 0 1,1 0 0,-1 0 0,1 0 0,-1 0 0,0 0 0,1-1-1,-1 1 1,0-1 0,1 1 0,-1-1 0,0 1 0,0-1 0,1 0-1,-1 0 1,0 0 0,0 0 0,1 0 0,-1-1 0,0 1 0,0 0-1,1-1 1,-1 1 0,0-1 0,1 0 0,-1 1 0,-1-2 0,-4-1-19,0 0 1,0-1 0,0 0 0,1 0-1,0 0 1,-1-1 0,-5-6-1,3 2 7,1-1-1,0 0 0,1 0 0,0-1 0,1 1 0,0-1 0,1-1 0,0 1 0,0-1 0,-4-23 0,8 32 19,0 0-1,0 0 0,1 0 0,-1 0 1,1 0-1,0-1 0,0 1 0,0 0 1,0 0-1,0-1 0,1 1 0,1-6 1,-1 8 11,0-1 0,0 1 0,1-1 0,-1 1 0,1-1 0,-1 1 0,1 0 0,-1 0 0,1 0 0,0 0 0,-1 0 0,1 0 0,0 0 0,0 1 0,0-1 0,0 0 0,0 1 0,0 0 0,0-1 0,0 1 0,-1 0 0,1 0 0,3 0 0,4 0 15,0 0-1,0 1 1,-1 0-1,1 0 1,0 1-1,0 0 1,-1 0-1,1 1 1,10 5-1,-15-6-21,-1 0-1,1-1 0,-1 2 0,0-1 0,0 0 1,0 0-1,0 1 0,0 0 0,-1-1 1,1 1-1,-1 0 0,1 0 0,-1 1 1,0-1-1,-1 0 0,1 1 0,0-1 1,-1 1-1,0-1 0,0 1 0,0 0 1,0 0-1,-1-1 0,1 7 0,-1-8-9,0 1-1,-1 0 1,1 0 0,-1-1-1,0 1 1,1-1 0,-1 1-1,0-1 1,-1 1-1,1-1 1,0 1 0,-1-1-1,1 0 1,-1 0 0,0 0-1,0 0 1,0 0-1,0 0 1,0 0 0,0-1-1,0 1 1,-1-1-1,1 0 1,0 1 0,-1-1-1,1 0 1,-1 0 0,1-1-1,-6 2 1,4-1-7,0 0 0,0-1 0,0 1 0,0-1 0,0 0 0,0 0 0,0 0 0,0 0 0,0-1 1,1 0-1,-1 0 0,0 0 0,0 0 0,1 0 0,-1-1 0,0 0 0,1 0 0,0 0 0,-1 0 0,-3-3 0,2-1-12,-1 0 0,1-1-1,0 0 1,1 0 0,-1 0-1,-3-8 1,7 13 26,0 0 1,0 0-1,0-1 1,0 1 0,1 0-1,-1 0 1,1-1-1,-1 1 1,1-1-1,0 1 1,0 0-1,0-1 1,0 1-1,0 0 1,0-1-1,1 1 1,-1 0 0,1-1-1,0 1 1,0 0-1,0 0 1,0-1-1,0 1 1,0 0-1,0 0 1,3-2-1,-2 2 15,0 1 1,0 0-1,0-1 0,1 1 0,-1 0 0,0 1 0,1-1 0,-1 0 0,1 1 0,-1-1 0,1 1 0,-1 0 1,1 0-1,-1 0 0,1 0 0,-1 0 0,1 0 0,2 2 0,0-2 20,0 1 0,0 1 0,0-1 1,-1 1-1,1-1 0,-1 1 0,1 1 0,6 3 0,-5-1-6,0 1 0,0 0 0,0 0 0,-1 1 1,0-1-1,-1 1 0,1 0 0,-1 0 0,0 1 0,-1-1 0,0 1 0,0 0 0,0 0 0,-1 0 0,-1 0 0,1 0 0,-1 0 0,-1 0 0,1 1 1,-1-1-1,-2 10 0,2-17-35,0-1 1,0 0-1,0 0 1,0 1-1,0-1 0,0 0 1,0 0-1,0 1 1,0-1-1,0 0 1,0 0-1,0 1 1,0-1-1,-1 0 1,1 0-1,0 0 0,0 1 1,0-1-1,0 0 1,0 0-1,-1 0 1,1 1-1,0-1 1,0 0-1,0 0 1,-1 0-1,1 0 1,0 0-1,0 1 0,-1-1 1,1 0-1,0 0 1,0 0-1,-1 0 1,1 0-1,0 0 1,0 0-1,-1 0 1,1 0-1,0 0 0,-1 0 1,-11-9-351,-10-18-826,18 18 710,0 1 1,1-1-1,-5-17 1,2-5-160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4:27:50.734"/>
    </inkml:context>
    <inkml:brush xml:id="br0">
      <inkml:brushProperty name="width" value="0.05" units="cm"/>
      <inkml:brushProperty name="height" value="0.05" units="cm"/>
      <inkml:brushProperty name="color" value="#E71224"/>
    </inkml:brush>
  </inkml:definitions>
  <inkml:trace contextRef="#ctx0" brushRef="#br0">28 321 24575,'27'-25'0,"1"2"0,0 0 0,2 2 0,50-26 0,-31 21 0,1 4 0,71-23 0,-72 30 0,0 1 0,1 3 0,1 2 0,0 2 0,93 0 0,-144 7 0,32 2 0,1-2 0,-1-1 0,1-2 0,44-8 0,-55 6 0,0 2 0,1 0 0,0 1 0,29 2 0,94 14 0,-8-1 0,7-13 0,29 2 0,-41 17 0,-11 0 0,500-7 0,-379-15 0,-174 7 0,118 21 0,-92-10 0,-21-3 0,-37-5 0,73 4 0,-70-8 0,54 10 0,-28-3 0,30 4 0,0 3 0,100 32 0,-165-41 0,0-2 0,0-1 0,34 1 0,33 5 0,-41 0 0,0 3 0,-1 2 0,67 29 0,-109-40 0,1 0 0,0-2 0,29 5 0,-29-6 0,1 0 0,-1 2 0,23 7 0,-1 5 0,-22-8 0,2-1 0,-1-1 0,28 6 0,6-1 0,0 3 0,-1 1 0,-1 3 0,0 1 0,-2 3 0,83 51 0,-109-60 0,0 2 0,-1-1 0,-1 2 0,0 1 0,24 29 0,-14-13 0,-16-21 0,-1 1 0,-1 0 0,0 1 0,-1 0 0,-1 0 0,0 1 0,0 0 0,5 18 0,58 277 0,-71-305 0,7 48 0,-2 0 0,-3 0 0,-5 60 0,1-11 0,2 299 0,-1-389 0,0 0 0,-1-1 0,0 1 0,0-1 0,-1 0 0,-1 1 0,0-1 0,-7 13 0,-9 12 0,-24 35 0,10-18 0,-6 17 0,21-35 0,-1 0 0,-2-2 0,-1-1 0,-28 31 0,3-11 0,32-33 0,0-1 0,-2 0 0,0-2 0,-38 27 0,-164 96 0,141-90 0,-5 3 0,-1-4 0,-93 38 0,163-81 0,0 0 0,-1-1 0,1-1 0,-1 0 0,-19 0 0,-81-4 0,53-1 0,-36-3 0,-108-21 0,102 10 0,73 12 0,-533-89 0,551 89 0,0-1 0,0-1 0,1 0 0,0-1 0,0 0 0,-22-17 0,22 14 0,-1 1 0,-1 0 0,0 1 0,-26-10 0,12 8 0,-5 0 0,1-2 0,-34-17 0,-59-27 0,87 40 0,0 2 0,0 2 0,-62-11 0,78 18 0,-109-26 0,-169-29 0,244 50 0,-69-23 0,-4 0 0,99 25 0,1-1 0,-34-16 0,35 13 0,-1 2 0,-33-8 0,42 13 0,6 3 0,-1-1 0,1 0 0,-1-2 0,1 0 0,0 0 0,1-2 0,-22-12 0,9 2 0,-34-17 0,37 21 0,1 0 0,-33-24 0,18 9 0,-2 3 0,-68-34 0,60 34 0,-65-44 0,75 43 0,22 16 0,1 0 0,0-2 0,1 1 0,-15-17 0,4 1 0,2-1 0,0-1 0,-32-57 0,-2-13 0,-139-180 0,171 245 0,-30-57 0,-3-3 0,40 64 0,1-2 0,2 1 0,-14-41 0,-26-52 0,48 111 0,2 0 0,0 0 0,1 0 0,0 0 0,1-1 0,0 0 0,-1-23 0,5-104 0,2 64 0,-3-135-1365,0 187-5461</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4:27:52.795"/>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10:07.329"/>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0 5902 24575,'0'0'0,"11"67"0,16 50 0,5 1 0,2-6 0,-1-16 0,-3-20 0,-5-19 0,-5-17 0,-4-13 0,-2-9 0,-4-7 0,-1-4 0,-2-1 0,0-1 0,0 1 0,1 0 0,3 2 0,2 2 0,3 1 0,4 1 0,3 1 0,4 2 0,3 0 0,2 1 0,2 0 0,2 1 0,1 1 0,-1 0 0,0 0 0,-2-1 0,-1 1 0,-1-2 0,-3-1 0,-2-1 0,-1-2 0,-2-1 0,-1-1 0,-1-1 0,0-1 0,1-1 0,2 0 0,1-1 0,3-1 0,2 0 0,1-1 0,2-1 0,1 0 0,1 0 0,-1-1 0,-2 1 0,-1-1 0,-3 0 0,-2 0 0,-1-1 0,-2 0 0,-2 0 0,0-2 0,-2 0 0,1-1 0,-1-1 0,0 0 0,0 0 0,1-1 0,1 0 0,2-1 0,2 0 0,0-1 0,4-2 0,2-1 0,3-1 0,2-1 0,2 0 0,2-1 0,0 1 0,0 0 0,0-1 0,1-1 0,0-1 0,1-1 0,-1-2 0,1-1 0,0-2 0,0 0 0,0 0 0,-1 0 0,1 1 0,0 0 0,1-1 0,1-1 0,-1 0 0,0-1 0,2-1 0,-2-2 0,-1-1 0,0-2 0,-3 1 0,0-2 0,-1 0 0,-1 0 0,1-1 0,0 1 0,0-1 0,0 1 0,1-1 0,1 0 0,3 0 0,1-3 0,2-1 0,0-4 0,-1-2 0,-2-1 0,-3-1 0,-2-1 0,-2 0 0,-2-1 0,1-1 0,0 0 0,2-1 0,1 2 0,2 2 0,3 2 0,0 3 0,3-1 0,0-1 0,0-1 0,1-3 0,-1-1 0,-1-1 0,-3 0 0,-1-1 0,-3-1 0,-1 0 0,0-3 0,1 0 0,1 0 0,1 1 0,1 0 0,2 1 0,0 1 0,0 2 0,-1 1 0,-1 2 0,-3 2 0,-2 1 0,-4 0 0,-1 1 0,-2-1 0,0-1 0,0-1 0,0-1 0,0-1 0,1 0 0,0 0 0,1 0 0,0-1 0,2-2 0,1-2 0,1-3 0,0-2 0,0-2 0,1-2 0,-1 2 0,-1 0 0,0 1 0,0 1 0,-1 1 0,-1 0 0,-2 1 0,0 0 0,-2 1 0,0 0 0,0 1 0,3-1 0,2 1 0,1 2 0,3 1 0,1 3 0,2 3 0,0 3 0,0 3 0,-3 2 0,-3 2 0,-2 1 0,0 0 0,-3-1 0,-1 0 0,-3 0 0,0-1 0,-3 1 0,0 1 0,2-1 0,-1 2 0,2-1 0,-1 2 0,-1-1 0,0 1 0,0 0 0,-1 2 0,0-1 0,-1 0 0,1 0 0,0 1 0,-2 1 0,1 2 0,0 2 0,-2 1 0,-2 2 0,-1 2 0,-1 1 0,-1 1 0,0 0 0,1-1 0,1-1 0,1-1 0,0 0 0,0-2 0,0 1 0,-2-2 0,0-1 0,-1 0 0,0 0 0,-1 0 0,-1 1 0,0 2 0,-2 1 0,-2 1 0,-1 0 0,1 1 0,0 0 0,1-1 0,2-1 0,2-2 0,1-2 0,1-2 0,1-1 0,1-1 0,1-2 0,0 1 0,0 1 0,0 1 0,-1 1 0,-1 2 0,0 2 0,0 1 0,-1 1 0,-1 0 0,0 1 0,1 0 0,2-2 0,2-2 0,0-1 0,1-1 0,0 0 0,-1 1 0,0 0 0,0 0 0,-1 0 0,0 2 0,0-1 0,-2 2 0,-1 1 0,-1-1 0,0 2 0,-2 1 0,1 0 0,-1 0 0,1 1 0,-1-1 0,-1 1 0,-1 0 0,2-1 0,0-2 0,3-2 0,2-4 0,4-3 0,2-1 0,1-3 0,2-1 0,0 2 0,2-2 0,2-1 0,2-1 0,3-3 0,1-2 0,1-3 0,-1-1 0,0-1 0,0-2 0,-2 0 0,0-1 0,-2 0 0,-1 2 0,0-1 0,0 3 0,-1 1 0,-2 3 0,-1 4 0,-1 5 0,-3 3 0,-1 5 0,-4 3 0,-4 4 0,-2 3 0,-2 2 0,-4 0 0,-2 3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10:10.354"/>
    </inkml:context>
    <inkml:brush xml:id="br0">
      <inkml:brushProperty name="width" value="0.1" units="cm"/>
      <inkml:brushProperty name="height" value="0.1" units="cm"/>
      <inkml:brushProperty name="color" value="#AE198D"/>
      <inkml:brushProperty name="inkEffects" value="galaxy"/>
      <inkml:brushProperty name="anchorX" value="-9686.56152"/>
      <inkml:brushProperty name="anchorY" value="4884.88477"/>
      <inkml:brushProperty name="scaleFactor" value="0.5"/>
    </inkml:brush>
  </inkml:definitions>
  <inkml:trace contextRef="#ctx0" brushRef="#br0">0 1 24575,'0'0'0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10:15.438"/>
    </inkml:context>
    <inkml:brush xml:id="br0">
      <inkml:brushProperty name="width" value="0.1" units="cm"/>
      <inkml:brushProperty name="height" value="0.1" units="cm"/>
      <inkml:brushProperty name="color" value="#AE198D"/>
      <inkml:brushProperty name="inkEffects" value="galaxy"/>
      <inkml:brushProperty name="anchorX" value="-10702.56152"/>
      <inkml:brushProperty name="anchorY" value="3868.88477"/>
      <inkml:brushProperty name="scaleFactor" value="0.5"/>
    </inkml:brush>
  </inkml:definitions>
  <inkml:trace contextRef="#ctx0" brushRef="#br0">1 1 24575,'0'0'0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10:44.268"/>
    </inkml:context>
    <inkml:brush xml:id="br0">
      <inkml:brushProperty name="width" value="0.1" units="cm"/>
      <inkml:brushProperty name="height" value="0.1" units="cm"/>
      <inkml:brushProperty name="color" value="#AE198D"/>
      <inkml:brushProperty name="inkEffects" value="galaxy"/>
      <inkml:brushProperty name="anchorX" value="-11718.56152"/>
      <inkml:brushProperty name="anchorY" value="2852.88477"/>
      <inkml:brushProperty name="scaleFactor" value="0.5"/>
    </inkml:brush>
  </inkml:definitions>
  <inkml:trace contextRef="#ctx0" brushRef="#br0">0 1 24575,'0'0'0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13:47.400"/>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16:34:06.097"/>
    </inkml:context>
    <inkml:brush xml:id="br0">
      <inkml:brushProperty name="width" value="0.1" units="cm"/>
      <inkml:brushProperty name="height" value="0.1" units="cm"/>
      <inkml:brushProperty name="color" value="#333333"/>
    </inkml:brush>
  </inkml:definitions>
  <inkml:trace contextRef="#ctx0" brushRef="#br0">0 5 1720,'20'-4'8387,"3"7"-7174,-1 0-900,-9 2-156,0 1-1,0-1 1,1-1-1,14 2 1,-21-4-111,0 1 0,0-1-1,-1 1 1,9 5 0,-10-4-13,1-1 0,-1-1 0,1 1-1,0-1 1,0 0 0,11 2 0,-14-3-30,0 0 1,0 0 0,0 0 0,0 0-1,-1 0 1,1 1 0,0-1-1,-1 1 1,3 2 0,-2-3-3,-1 1 0,0 0 0,1-1 0,-1 1 0,1-1 0,-1 0 0,1 0 0,-1 0 0,1 0 0,0-1 0,5 2 0,22 4 8,-27-5 6,1 0 1,-1 0-1,1 0 1,0-1 0,-1 1-1,1-1 1,5 0-1,-3 0 27,0 1 0,-1 0 0,1 0-1,0 0 1,-1 1 0,1-1-1,-1 1 1,6 3 0,45 23 85,-52-26-132,26 20 41,-27-19-31,0-1 1,0 1-1,0-1 0,0 0 1,0 0-1,1 0 0,-1 0 1,1 0-1,-1-1 0,1 0 1,0 1-1,7 0 0,-3 0-4,1 0 0,-1 0 0,0 1 0,1 1 0,-1-1 0,10 7 0,24 2-25,-36-14 10,-2 6-251,-2-1 132,5-3-994,-6 0 938</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14:00.356"/>
    </inkml:context>
    <inkml:brush xml:id="br0">
      <inkml:brushProperty name="width" value="0.05" units="cm"/>
      <inkml:brushProperty name="height" value="0.05" units="cm"/>
      <inkml:brushProperty name="color" value="#E71224"/>
    </inkml:brush>
  </inkml:definitions>
  <inkml:trace contextRef="#ctx0" brushRef="#br0">197 221 24575,'-1'-1'0,"0"1"0,0 0 0,0-1 0,0 1 0,0 0 0,0-1 0,0 1 0,0-1 0,1 0 0,-1 1 0,0-1 0,0 0 0,1 1 0,-1-1 0,0 0 0,1 0 0,-1 0 0,1 1 0,-1-1 0,1 0 0,-1 0 0,1 0 0,0 0 0,-1 0 0,1 0 0,0 0 0,0-2 0,-6-34 0,5 26 0,-2-2 0,-1 1 0,0 0 0,-9-16 0,37 48 0,7 6 0,-26-19 0,18 20 0,-23-26 0,1-1 0,0 1 0,0 0 0,0 0 0,-1-1 0,1 1 0,0 0 0,0-1 0,0 1 0,0-1 0,0 1 0,0-1 0,1 1 0,-1-1 0,0 0 0,0 0 0,0 1 0,0-1 0,0 0 0,0 0 0,1 0 0,-1 0 0,1-1 0,-1 1 0,-1 0 0,0-1 0,1 1 0,-1 0 0,0-1 0,0 1 0,0 0 0,1-1 0,-1 1 0,0-1 0,0 1 0,0 0 0,0-1 0,0 1 0,0-1 0,0 1 0,0-1 0,0 1 0,0 0 0,0-1 0,0 1 0,0-1 0,0 1 0,0-1 0,0 1 0,0 0 0,0-1 0,-1 1 0,1-1 0,0 1 0,0 0 0,0-1 0,-1 1 0,1 0 0,0-1 0,-1 1 0,1 0 0,0-1 0,-1 1 0,-12-16 0,9 12 0,-24-23 0,27 26 0,0 0 0,0-1 0,-1 1 0,1 0 0,0 1 0,-1-1 0,1 0 0,0 0 0,-1 1 0,1-1 0,-1 0 0,0 1 0,1-1 0,-1 1 0,1 0 0,-1 0 0,-2 0 0,3 0 0,0 1 0,-1 0 0,1 0 0,1 0 0,-1 0 0,0 0 0,0 0 0,0 0 0,0 0 0,1 0 0,-1 0 0,0 0 0,1 0 0,-1 1 0,1-1 0,0 0 0,-1 0 0,1 1 0,0-1 0,0 0 0,0 1 0,-1-1 0,1 0 0,1 1 0,-1-1 0,0 0 0,0 1 0,1 1 0,0 1 0,-1 0 0,1-1 0,0 1 0,0-1 0,0 0 0,0 1 0,1-1 0,-1 0 0,4 5 0,-4-7 0,-1-1 0,1 1 0,-1-1 0,1 1 0,0-1 0,-1 1 0,1-1 0,0 1 0,-1-1 0,1 0 0,0 1 0,0-1 0,-1 0 0,1 1 0,0-1 0,0 0 0,-1 0 0,1 0 0,0 0 0,0 0 0,0 0 0,-1 0 0,1 0 0,0 0 0,0 0 0,0-1 0,-1 1 0,2 0 0,1-2 0,-1 1 0,0 0 0,0-1 0,0 1 0,0-1 0,-1 0 0,1 0 0,0 0 0,1-3 0,4-4 0,-1-2 0,9-19 0,-13 27 0,-1 0 0,1 0 0,-1 1 0,0-1 0,0 0 0,0 0 0,-1 0 0,1 0 0,-1 0 0,1-1 0,-1 1 0,0 0 0,0 0 0,-1 0 0,1 0 0,0 0 0,-1 0 0,0 0 0,0 0 0,0 0 0,0 0 0,0 0 0,-1 1 0,1-1 0,-1 0 0,0 1 0,0-1 0,0 1 0,0 0 0,0-1 0,0 1 0,-1 0 0,1 0 0,-1 1 0,1-1 0,-1 0 0,0 1 0,1-1 0,-1 1 0,0 0 0,0 0 0,0 0 0,0 1 0,-4-1 0,3 0 0,1 0 0,-1 1 0,1 0 0,0 0 0,-1 0 0,1 0 0,-1 0 0,1 1 0,-1-1 0,1 1 0,0 0 0,-1 0 0,1 0 0,0 1 0,0-1 0,0 1 0,0 0 0,0-1 0,0 1 0,-4 5 0,-3 3 0,1 0 0,1 0 0,-1 1 0,-6 13 0,-3 3 0,10-16 0,0 1 0,1 0 0,0 0 0,1 1 0,0 0 0,-6 22 0,11-32 0,0 0 0,0 0 0,1 0 0,-1 1 0,1-1 0,0 0 0,0 0 0,0 0 0,0 1 0,1-1 0,-1 0 0,1 0 0,0 0 0,0 0 0,0 0 0,0 0 0,1 0 0,-1 0 0,1 0 0,-1-1 0,1 1 0,0 0 0,0-1 0,0 0 0,1 1 0,-1-1 0,0 0 0,1 0 0,0 0 0,-1-1 0,1 1 0,0-1 0,0 1 0,3 0 0,17 8 0,0-1 0,0-1 0,1-1 0,0-2 0,0 0 0,1-1 0,0-2 0,-1 0 0,28-2 0,-50 0 0,1-1 0,-1 1 0,1 0 0,-1-1 0,0 1 0,1-1 0,-1 0 0,0 0 0,0 0 0,0 0 0,0 0 0,0 0 0,0-1 0,0 1 0,0-1 0,0 1 0,0-1 0,-1 0 0,1 0 0,-1 0 0,1 0 0,-1 0 0,0 0 0,0 0 0,0 0 0,0 0 0,0 0 0,0-1 0,-1 1 0,1 0 0,-1-1 0,1 1 0,-1 0 0,0-1 0,0 1 0,0-1 0,0 1 0,-1 0 0,1-1 0,-1-2 0,-1-5 0,-1-1 0,1 1 0,-2 0 0,1 1 0,-1-1 0,-1 1 0,-10-18 0,-29-24 0,64 71 0,-14-15 0,-1 0 0,0 0 0,-1 1 0,1 0 0,3 6 0,-8-12 0,0 0 0,0 1 0,1-1 0,-1 1 0,0-1 0,0 1 0,0-1 0,-1 1 0,1-1 0,0 1 0,0-1 0,0 0 0,0 1 0,0-1 0,0 1 0,-1-1 0,1 0 0,0 1 0,0-1 0,-1 1 0,1-1 0,0 0 0,-1 1 0,1-1 0,0 0 0,-1 1 0,1-1 0,0 0 0,-1 0 0,1 1 0,-1-1 0,1 0 0,-1 0 0,1 0 0,0 0 0,-1 0 0,1 1 0,-1-1 0,1 0 0,-1 0 0,1 0 0,-1 0 0,1 0 0,-1 0 0,0-1 0,-26 3 0,25-2 0,-149-2 0,151 2 0,0 0 0,-1-1 0,1 1 0,-1 0 0,1 0 0,-1 0 0,1 0 0,-1 0 0,1 0 0,0 0 0,-1 0 0,1 0 0,-1 0 0,1 0 0,-1 0 0,1 0 0,-1 0 0,1 0 0,-1 1 0,1-1 0,0 0 0,-1 0 0,1 0 0,-1 1 0,1-1 0,0 0 0,-1 1 0,1-1 0,0 0 0,-1 1 0,1-1 0,0 0 0,0 1 0,-1-1 0,1 0 0,0 1 0,0-1 0,0 1 0,-1-1 0,1 1 0,0 0 0,15 17 0,-7-11 0,1-1 0,0 0 0,12 7 0,-13-10 0,-3 0 0,0 0 0,1-1 0,-1 0 0,1 0 0,-1 0 0,1-1 0,0 0 0,0 0 0,-1 0 0,10-1 0,-14 0 0,-1-1 0,0 1 0,0-1 0,0 1 0,0-1 0,1 1 0,-1-1 0,0 1 0,0-1 0,0 0 0,0 1 0,0-1 0,-1 1 0,1-1 0,0 1 0,0-1 0,0 0 0,0 1 0,0-1 0,-1 1 0,1-1 0,0 1 0,-1-1 0,1 1 0,0-1 0,-1 1 0,1 0 0,-1-1 0,-10-15 0,-45-42 0,43 47 0,1-1 0,0-1 0,0 0 0,2 0 0,-17-28 0,26 41 0,1-1 0,-1 0 0,1 1 0,0-1 0,-1 0 0,1 0 0,0 0 0,0 1 0,-1-1 0,1 0 0,0 0 0,0 0 0,0 1 0,0-1 0,0 0 0,0 0 0,0 0 0,1-1 0,-1 2 0,0-1 0,1 1 0,-1 0 0,0-1 0,0 1 0,1 0 0,-1 0 0,0 0 0,1-1 0,-1 1 0,1 0 0,-1 0 0,0 0 0,1 0 0,-1-1 0,1 1 0,-1 0 0,0 0 0,1 0 0,-1 0 0,1 0 0,-1 0 0,0 0 0,1 0 0,0 1 0,1-1 0,0 1 0,0-1 0,0 1 0,0 0 0,0-1 0,0 1 0,0 0 0,-1 0 0,1 1 0,0-1 0,-1 0 0,1 0 0,2 4 0,6 11 0,-8-13 0,0 1 0,1 0 0,-1-1 0,1 1 0,0-1 0,0 0 0,3 3 0,-5-5 0,0 0 0,0-1 0,0 0 0,0 1 0,0-1 0,0 0 0,0 1 0,0-1 0,1 0 0,-1 0 0,0 0 0,0 0 0,0 0 0,0 0 0,0 0 0,0 0 0,0 0 0,0-1 0,0 1 0,0 0 0,0-1 0,0 1 0,0-1 0,0 1 0,0-1 0,0 1 0,0-1 0,0 0 0,0 1 0,-1-1 0,1 0 0,0 0 0,1-1 0,17-20 0,-11 13 0,1-1 0,-1 2 0,17-14 0,-23 21 0,0-1 0,0 1 0,0 0 0,0 0 0,0 0 0,0 0 0,0 0 0,0 0 0,0 0 0,1 1 0,-1-1 0,0 1 0,1 0 0,-1 0 0,0 0 0,0 0 0,1 0 0,-1 0 0,0 0 0,1 1 0,-1-1 0,0 1 0,0 0 0,5 1 0,-1 2 0,0-1 0,-1 1 0,1 0 0,-1 1 0,1-1 0,-1 1 0,6 8 0,-11-13 0,1 1 0,-1 0 0,1 0 0,-1-1 0,1 1 0,-1 0 0,1 0 0,-1 0 0,0 0 0,0 0 0,1-1 0,-1 1 0,0 0 0,0 0 0,0 0 0,0 0 0,0 0 0,0 0 0,0 0 0,0 0 0,0 0 0,-1-1 0,1 1 0,-1 1 0,0 0 0,0-1 0,-1 0 0,1 1 0,-1-1 0,1 0 0,-1 0 0,1 0 0,-1 0 0,0 0 0,1-1 0,-1 1 0,0 0 0,0-1 0,0 1 0,0-1 0,1 0 0,-3 1 0,-46 0 15,44-1-121,0-1-1,0 1 1,0 0 0,0 0 0,0 1 0,0 0 0,0 0 0,0 0 0,0 1-1,0 0 1,0 0 0,-8 4 0,3 4-6720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14:02.452"/>
    </inkml:context>
    <inkml:brush xml:id="br0">
      <inkml:brushProperty name="width" value="0.05" units="cm"/>
      <inkml:brushProperty name="height" value="0.05" units="cm"/>
      <inkml:brushProperty name="color" value="#E71224"/>
    </inkml:brush>
  </inkml:definitions>
  <inkml:trace contextRef="#ctx0" brushRef="#br0">1 0 24575,'0'4'0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0:20.251"/>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0 5902 24575,'0'0'0,"11"67"0,16 50 0,5 1 0,2-6 0,-1-16 0,-3-20 0,-5-19 0,-5-17 0,-4-13 0,-2-9 0,-4-7 0,-1-4 0,-2-1 0,0-1 0,0 1 0,1 0 0,3 2 0,2 2 0,3 1 0,4 1 0,3 1 0,4 2 0,3 0 0,2 1 0,2 0 0,2 1 0,1 1 0,-1 0 0,0 0 0,-2-1 0,-1 1 0,-1-2 0,-3-1 0,-2-1 0,-1-2 0,-2-1 0,-1-1 0,-1-1 0,0-1 0,1-1 0,2 0 0,1-1 0,3-1 0,2 0 0,1-1 0,2-1 0,1 0 0,1 0 0,-1-1 0,-2 1 0,-1-1 0,-3 0 0,-2 0 0,-1-1 0,-2 0 0,-2 0 0,0-2 0,-2 0 0,1-1 0,-1-1 0,0 0 0,0 0 0,1-1 0,1 0 0,2-1 0,2 0 0,0-1 0,4-2 0,2-1 0,3-1 0,2-1 0,2 0 0,2-1 0,0 1 0,0 0 0,0-1 0,1-1 0,0-1 0,1-1 0,-1-2 0,1-1 0,0-2 0,0 0 0,0 0 0,-1 0 0,1 1 0,0 0 0,1-1 0,1-1 0,-1 0 0,0-1 0,2-1 0,-2-2 0,-1-1 0,0-2 0,-3 1 0,0-2 0,-1 0 0,-1 0 0,1-1 0,0 1 0,0-1 0,0 1 0,1-1 0,1 0 0,3 0 0,1-3 0,2-1 0,0-4 0,-1-2 0,-2-1 0,-3-1 0,-2-1 0,-2 0 0,-2-1 0,1-1 0,0 0 0,2-1 0,1 2 0,2 2 0,3 2 0,0 3 0,3-1 0,0-1 0,0-1 0,1-3 0,-1-1 0,-1-1 0,-3 0 0,-1-1 0,-3-1 0,-1 0 0,0-3 0,1 0 0,1 0 0,1 1 0,1 0 0,2 1 0,0 1 0,0 2 0,-1 1 0,-1 2 0,-3 2 0,-2 1 0,-4 0 0,-1 1 0,-2-1 0,0-1 0,0-1 0,0-1 0,0-1 0,1 0 0,0 0 0,1 0 0,0-1 0,2-2 0,1-2 0,1-3 0,0-2 0,0-2 0,1-2 0,-1 2 0,-1 0 0,0 1 0,0 1 0,-1 1 0,-1 0 0,-2 1 0,0 0 0,-2 1 0,0 0 0,0 1 0,3-1 0,2 1 0,1 2 0,3 1 0,1 3 0,2 3 0,0 3 0,0 3 0,-3 2 0,-3 2 0,-2 1 0,0 0 0,-3-1 0,-1 0 0,-3 0 0,0-1 0,-3 1 0,0 1 0,2-1 0,-1 2 0,2-1 0,-1 2 0,-1-1 0,0 1 0,0 0 0,-1 2 0,0-1 0,-1 0 0,1 0 0,0 1 0,-2 1 0,1 2 0,0 2 0,-2 1 0,-2 2 0,-1 2 0,-1 1 0,-1 1 0,0 0 0,1-1 0,1-1 0,1-1 0,0 0 0,0-2 0,0 1 0,-2-2 0,0-1 0,-1 0 0,0 0 0,-1 0 0,-1 1 0,0 2 0,-2 1 0,-2 1 0,-1 0 0,1 1 0,0 0 0,1-1 0,2-1 0,2-2 0,1-2 0,1-2 0,1-1 0,1-1 0,1-2 0,0 1 0,0 1 0,0 1 0,-1 1 0,-1 2 0,0 2 0,0 1 0,-1 1 0,-1 0 0,0 1 0,1 0 0,2-2 0,2-2 0,0-1 0,1-1 0,0 0 0,-1 1 0,0 0 0,0 0 0,-1 0 0,0 2 0,0-1 0,-2 2 0,-1 1 0,-1-1 0,0 2 0,-2 1 0,1 0 0,-1 0 0,1 1 0,-1-1 0,-1 1 0,-1 0 0,2-1 0,0-2 0,3-2 0,2-4 0,4-3 0,2-1 0,1-3 0,2-1 0,0 2 0,2-2 0,2-1 0,2-1 0,3-3 0,1-2 0,1-3 0,-1-1 0,0-1 0,0-2 0,-2 0 0,0-1 0,-2 0 0,-1 2 0,0-1 0,0 3 0,-1 1 0,-2 3 0,-1 4 0,-1 5 0,-3 3 0,-1 5 0,-4 3 0,-4 4 0,-2 3 0,-2 2 0,-4 0 0,-2 3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5:02.804"/>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102 250 24575,'0'0'0,"4"0"0,2 4 0,4 1 0,4 0 0,-1 4 0,-2 4 0,2-1 0,2-1 0,-2-9 0,-7-2 0,-4-7 0,-2-6 0,-7-4 0,-5 0 0,0-1 0,-3 3 0,1 8 0,4 10 0,2 7 0,4-3 0,1-5 0,3-8 0,0-6 0,0-6 0,1-4 0,-1-2 0,1-1 0,-1-1 0,-5 5 0,-4 5 0,-1 11 0,-4 4 0,-3 8 0,2 6 0,-2 1 0,3 2 0,4 4 0,3 1 0,3 2 0,2 0 0,1 2 0,1-1 0,6-4 0,4 0 0,6-5 0,4-4 0,2-4 0,-3 1 0,1-1 0,0-2 0,2-1 0,5-2 0,1-6 0,1-1 0,-6-5 0,-5-4 0,-7-4 0,1-4 0,-4-1 0,-2-1 0,-2-1 0,-2-1 0,-2 1 0,0 0 0,0 0 0,0 1 0,-1-1 0,-4 5 0,-5 5 0,-1 6 0,-3 3 0,-3 4 0,-3 1 0,-2 2 0,-1 0 0,-1 0 0,-1 0 0,0-1 0,0 1 0,5 4 0,10 1 0,5 4 0,9-1 0,3 4 0,5-2 0,5-2 0,-2 2 0,2-2 0,-3 3 0,-3-2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5:07.531"/>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5:08.643"/>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5:16.344"/>
    </inkml:context>
    <inkml:brush xml:id="br0">
      <inkml:brushProperty name="width" value="0.05" units="cm"/>
      <inkml:brushProperty name="height" value="0.05" units="cm"/>
      <inkml:brushProperty name="color" value="#E71224"/>
    </inkml:brush>
  </inkml:definitions>
  <inkml:trace contextRef="#ctx0" brushRef="#br0">174 140 24575,'0'0'0,"0"0"0,0-1 0,0 1 0,0 0 0,0-1 0,0 1 0,0 0 0,0-1 0,0 1 0,0 0 0,0 0 0,0-1 0,0 1 0,0 0 0,0-1 0,0 1 0,0 0 0,0 0 0,-1-1 0,1 1 0,0 0 0,0 0 0,0-1 0,0 1 0,-1 0 0,1 0 0,0 0 0,0 0 0,-1-1 0,1 1 0,0 0 0,0 0 0,-1 0 0,1 0 0,0 0 0,0-1 0,-1 1 0,1 0 0,0 0 0,-1 0 0,1 0 0,0 0 0,-1 0 0,1 0 0,-1 1 0,1-1 0,0 0 0,0 1 0,0-1 0,0 0 0,-1 1 0,1-1 0,0 0 0,0 1 0,0-1 0,0 1 0,0-1 0,0 0 0,0 1 0,0-1 0,0 0 0,0 1 0,0-1 0,0 1 0,0-1 0,1 0 0,-1 1 0,0-1 0,0 0 0,0 1 0,0-1 0,1 0 0,-1 1 0,0-1 0,0 0 0,1 0 0,-1 1 0,0-1 0,0 0 0,1 0 0,-1 1 0,0-1 0,1 0 0,-1 0 0,0 0 0,1 0 0,-1 1 0,1-1 0,21 18 0,-2 1 0,37 43 0,-56-60 0,1-1 0,-1 1 0,1 0 0,-1-1 0,1 1 0,0 0 0,-1-1 0,1 0 0,0 0 0,0 1 0,0-1 0,0 0 0,4 1 0,-5-2 0,0 0 0,0 0 0,0-1 0,0 1 0,0 0 0,0 0 0,0-1 0,0 1 0,-1 0 0,1-1 0,0 1 0,0-1 0,0 1 0,-1-1 0,1 1 0,0-1 0,-1 0 0,1 1 0,0-1 0,-1 0 0,1 0 0,-1 1 0,1-1 0,-1 0 0,0 0 0,1 0 0,-1 0 0,0 0 0,1 0 0,-1 1 0,0-1 0,0 0 0,0 0 0,0 0 0,0 0 0,0-1 0,4-32 0,-2 0 0,-1 0 0,-7-62 0,6 94 0,0 0 0,-1 0 0,1 0 0,0 1 0,0-1 0,-1 0 0,1 0 0,-1 0 0,0 1 0,1-1 0,-1 0 0,0 0 0,0 1 0,0-1 0,0 1 0,0-1 0,0 1 0,-1-1 0,1 1 0,-1 0 0,1-1 0,-1 1 0,-2-2 0,1 3 0,1-1 0,0 1 0,-1 0 0,1-1 0,0 1 0,-1 0 0,1 1 0,-1-1 0,1 0 0,0 1 0,-1-1 0,1 1 0,0 0 0,-1-1 0,1 1 0,-3 2 0,-1 0 0,0 1 0,-1 0 0,2 0 0,-1 0 0,0 1 0,1 0 0,0 0 0,0 0 0,0 0 0,1 1 0,-8 12 0,9-9 0,0-1 0,1 1 0,0 0 0,1 0 0,-1 0 0,2 0 0,-1 0 0,1 0 0,1 0 0,0-1 0,0 1 0,0 0 0,1 0 0,1 0 0,0-1 0,0 1 0,5 8 0,-8-16 0,0-1 0,1 1 0,-1-1 0,1 1 0,-1-1 0,0 1 0,1-1 0,-1 1 0,0-1 0,0 1 0,0-1 0,1 1 0,-1 0 0,0-1 0,0 1 0,0-1 0,0 1 0,0-1 0,0 1 0,0 0 0,0-1 0,0 1 0,0-1 0,0 1 0,-1 0 0,1-1 0,0 1 0,0-1 0,-1 2 0,0-2 0,0 1 0,0-1 0,0 0 0,1 1 0,-1-1 0,0 0 0,0 0 0,0 1 0,0-1 0,0 0 0,0 0 0,0 0 0,0 0 0,0 0 0,-2-1 0,-41-11 0,42 11 0,-10-2 0,1-1 0,-1 0 0,1-1 0,1 0 0,-1-1 0,1 0 0,0-1 0,-12-9 0,22 15 0,-1 1 0,1 0 0,-1-1 0,1 1 0,-1-1 0,1 1 0,0-1 0,-1 1 0,1-1 0,0 1 0,-1-1 0,1 1 0,0-1 0,0 1 0,0-1 0,-1 1 0,1-1 0,0 1 0,0-1 0,0 0 0,0 1 0,0-1 0,0 1 0,0-1 0,0 0 0,0 1 0,0-1 0,0 1 0,0-1 0,1 1 0,-1-1 0,0 0 0,1 0 0,0 1 0,0-1 0,0 0 0,0 0 0,0 1 0,1-1 0,-1 1 0,0-1 0,1 1 0,-1 0 0,0-1 0,1 1 0,-1 0 0,2 0 0,45 3 0,-44-2 0,0 0 0,0 1 0,0 0 0,-1 0 0,1 0 0,0 0 0,-1 0 0,1 1 0,-1 0 0,0-1 0,0 1 0,0 0 0,0 1 0,-1-1 0,1 0 0,-1 1 0,0 0 0,0-1 0,0 1 0,0 0 0,0 0 0,-1 0 0,0 0 0,0 0 0,0 0 0,-1 1 0,1-1 0,-1 0 0,0 0 0,0 1 0,0-1 0,-1 0 0,1 0 0,-1 0 0,0 1 0,-1-1 0,-1 4 0,3-6 0,-1-1 0,0 1 0,1 0 0,-1-1 0,0 1 0,0-1 0,0 1 0,-1-1 0,1 0 0,0 1 0,0-1 0,-1 0 0,1 0 0,0 0 0,-1 0 0,1 0 0,-1 0 0,0 0 0,1 0 0,-1-1 0,-3 2 0,2-2 0,0 0 0,1 0 0,-1 0 0,0 0 0,0-1 0,0 1 0,1-1 0,-1 0 0,0 1 0,1-1 0,-1 0 0,-4-3 0,1 0 0,0 1 0,0-1 0,1-1 0,0 1 0,0-1 0,0 0 0,0 0 0,1 0 0,0 0 0,-7-12 0,8 10 0,0 1 0,1-1 0,0 1 0,1-1 0,-1 0 0,1 0 0,0-10 0,1 15 0,0 0 0,0-1 0,0 1 0,0 0 0,0-1 0,1 1 0,-1 0 0,1 0 0,0-1 0,0 1 0,-1 0 0,2 0 0,-1 0 0,0 0 0,0 0 0,0 0 0,1 0 0,-1 1 0,1-1 0,0 0 0,-1 1 0,1-1 0,0 1 0,0 0 0,3-2 0,29-7 0,15-6 0,-47 16 0,-1-1 0,1 0 0,0 0 0,-1 0 0,1 0 0,0 0 0,-1 0 0,1 0 0,-1 0 0,0-1 0,1 1 0,-1 0 0,0-1 0,0 1 0,0-1 0,0 0 0,0 1 0,0-1 0,1-3 0,-42 75 0,36-63 0,1 1 0,-1 0 0,1 0 0,1 0 0,-1 1 0,1-1 0,1 0 0,0 1 0,0 0 0,0-1 0,1 1 0,1-1 0,-1 1 0,1 0 0,1-1 0,0 0 0,0 1 0,0-1 0,1 0 0,0 0 0,1 0 0,0 0 0,0-1 0,1 0 0,10 14 0,-12-17 0,1 0 0,0 0 0,0 0 0,0 0 0,0 0 0,1-1 0,-1 0 0,1 0 0,0 0 0,0-1 0,0 1 0,0-1 0,0 0 0,0-1 0,1 1 0,-1-1 0,0 0 0,1-1 0,-1 1 0,1-1 0,0 0 0,-1 0 0,1-1 0,-1 0 0,1 0 0,7-2 0,-11 2 0,0 0 0,0 1 0,0-1 0,0 0 0,-1 0 0,1-1 0,0 1 0,-1 0 0,1 0 0,-1-1 0,0 1 0,1-1 0,-1 1 0,0-1 0,0 0 0,0 1 0,0-1 0,0 0 0,0 0 0,1-4 0,-2 3 0,1-1 0,-1 1 0,0-1 0,0 1 0,0-1 0,-1 0 0,1 1 0,-1-1 0,0 1 0,-2-7 0,-3-3 0,0 0 0,-1 1 0,0 0 0,-17-21 0,-44-49-1365,59 71-5461</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5:51.077"/>
    </inkml:context>
    <inkml:brush xml:id="br0">
      <inkml:brushProperty name="width" value="0.05" units="cm"/>
      <inkml:brushProperty name="height" value="0.05" units="cm"/>
    </inkml:brush>
  </inkml:definitions>
  <inkml:trace contextRef="#ctx0" brushRef="#br0">1 0 24575,'0'0'-8191</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5:51.438"/>
    </inkml:context>
    <inkml:brush xml:id="br0">
      <inkml:brushProperty name="width" value="0.05" units="cm"/>
      <inkml:brushProperty name="height" value="0.05" units="cm"/>
    </inkml:brush>
  </inkml:definitions>
  <inkml:trace contextRef="#ctx0" brushRef="#br0">1 0 24575,'0'0'-8191</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9:08.541"/>
    </inkml:context>
    <inkml:brush xml:id="br0">
      <inkml:brushProperty name="width" value="0.05" units="cm"/>
      <inkml:brushProperty name="height" value="0.05" units="cm"/>
      <inkml:brushProperty name="color" value="#333333"/>
    </inkml:brush>
  </inkml:definitions>
  <inkml:trace contextRef="#ctx0" brushRef="#br0">0 986 24575,'0'0'0,"0"0"0,0 0 0,0 0 0,0 0 0,3 2 0,0 1 0,0-1 0,0 1 0,0 0 0,-1 0 0,0 0 0,4 6 0,-3-6 0,17 35 0,-18-33 0,1 1 0,0-1 0,0 1 0,0-1 0,0 0 0,1 0 0,5 6 0,0-1 0,-1 0 0,0 1 0,-1 1 0,-1-1 0,0 1 0,0 0 0,4 14 0,9 16 0,-6-8 0,-2 1 0,-1 0 0,-1 0 0,-2 1 0,3 38 0,5 23 0,-4-53 0,2 0 0,2-1 0,32 63 0,-25-57 0,7 9 0,2-2 0,2 0 0,3-3 0,2-1 0,85 88 0,-79-89 0,-2 2 0,-2 2 0,-2 1 0,31 64 0,84 114 0,-141-216 0,1-2 0,1 0 0,0 0 0,1-1 0,29 21 0,74 45 0,-61-45 0,-21-8 0,-1 0 0,-2 2 0,58 68 0,-77-82 0,3 1 0,0-2 0,1 0 0,20 12 0,16 14 0,-14-7 0,70 44 0,-20-17 0,121 105 0,-129-96 0,137 88 0,-167-131 0,2-2 0,98 33 0,-131-53 0,0-2 0,0 1 0,0-2 0,0-1 0,0-1 0,29-3 0,-20 2 0,-21-1 0,-1 1 0,1-2 0,0 1 0,-1-1 0,0 0 0,0-1 0,0 0 0,10-6 0,18-9 0,80-35 0,65-26 0,-136 63 0,292-123 0,-1-7 0,-260 114 0,96-55 0,66-57 0,-81 48 0,29-17 0,104-62 0,217-148 0,-18-28 0,-65 44 0,565-443 0,-218 191 0,-250 191 0,-187 137-1365,-230 168-5461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06.847"/>
    </inkml:context>
    <inkml:brush xml:id="br0">
      <inkml:brushProperty name="width" value="0.1" units="cm"/>
      <inkml:brushProperty name="height" value="0.1" units="cm"/>
      <inkml:brushProperty name="color" value="#333333"/>
    </inkml:brush>
  </inkml:definitions>
  <inkml:trace contextRef="#ctx0" brushRef="#br0">28 335 5153,'-11'-27'6061,"11"27"-6013,0 17 859,31 197 975,-19-147-1145,8 109 0,-24-145-640,3-26-93,0 0-1,1 0 1,-1 0 0,1 0-1,0 0 1,0 0 0,1 6-1,-56-263-3,49 221 12,1-1 0,1-1 0,1 1 0,2 0 0,2-1 0,0 1 0,2 0 0,2 0 0,1 0 0,1 0 0,15-38 0,-9 38 28,26-46-1,-32 65-22,-5 9 37,1-1 0,-1 1 0,1 0 0,0 1 0,0-1 0,0 1 0,1-1-1,-1 1 1,1 0 0,0 0 0,0 0 0,0 1 0,0-1 0,0 1 0,1 0-1,-1 0 1,1 1 0,-1-1 0,1 1 0,0 0 0,-1 0 0,1 1 0,0-1-1,0 1 1,0 0 0,-1 1 0,1-1 0,0 1 0,5 1 0,-8-1-49,0 0 0,0 0 0,0 0 0,0 1 0,0-1 0,0 0 0,-1 1 0,1 0 0,0-1 0,-1 1 0,1 0 1,-1 0-1,0 0 0,0 0 0,0 0 0,0 0 0,0 0 0,0 0 0,0 0 0,-1 0 0,1 1 0,-1-1 0,1 0 0,-1 1 0,0-1 1,0 0-1,0 0 0,0 1 0,-1 2 0,5 47-58,-3-43 49,0-1 1,0 1-1,-1-1 1,1 1-1,-2-1 0,1 1 1,-3 10-1,-4 3-12,0 0-1,0 0 0,-2-1 0,-1-1 1,-1 1-1,0-1 0,-2-1 0,-25 30 1,33-42-14,-51 53-9,52-56-16,0 0 0,0-1 0,-1 1-1,0-1 1,0 0 0,1 0 0,-2-1 0,1 1-1,0-1 1,0-1 0,-11 3 0,9-4-479</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9:16.049"/>
    </inkml:context>
    <inkml:brush xml:id="br0">
      <inkml:brushProperty name="width" value="0.05" units="cm"/>
      <inkml:brushProperty name="height" value="0.05" units="cm"/>
      <inkml:brushProperty name="color" value="#333333"/>
    </inkml:brush>
  </inkml:definitions>
  <inkml:trace contextRef="#ctx0" brushRef="#br0">1 1 24575,'0'0'-8191</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9:30.248"/>
    </inkml:context>
    <inkml:brush xml:id="br0">
      <inkml:brushProperty name="width" value="0.05" units="cm"/>
      <inkml:brushProperty name="height" value="0.05" units="cm"/>
      <inkml:brushProperty name="color" value="#333333"/>
    </inkml:brush>
  </inkml:definitions>
  <inkml:trace contextRef="#ctx0" brushRef="#br0">0 5 24575,'0'-4'0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0:20.251"/>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0 5902 24575,'0'0'0,"11"67"0,16 50 0,5 1 0,2-6 0,-1-16 0,-3-20 0,-5-19 0,-5-17 0,-4-13 0,-2-9 0,-4-7 0,-1-4 0,-2-1 0,0-1 0,0 1 0,1 0 0,3 2 0,2 2 0,3 1 0,4 1 0,3 1 0,4 2 0,3 0 0,2 1 0,2 0 0,2 1 0,1 1 0,-1 0 0,0 0 0,-2-1 0,-1 1 0,-1-2 0,-3-1 0,-2-1 0,-1-2 0,-2-1 0,-1-1 0,-1-1 0,0-1 0,1-1 0,2 0 0,1-1 0,3-1 0,2 0 0,1-1 0,2-1 0,1 0 0,1 0 0,-1-1 0,-2 1 0,-1-1 0,-3 0 0,-2 0 0,-1-1 0,-2 0 0,-2 0 0,0-2 0,-2 0 0,1-1 0,-1-1 0,0 0 0,0 0 0,1-1 0,1 0 0,2-1 0,2 0 0,0-1 0,4-2 0,2-1 0,3-1 0,2-1 0,2 0 0,2-1 0,0 1 0,0 0 0,0-1 0,1-1 0,0-1 0,1-1 0,-1-2 0,1-1 0,0-2 0,0 0 0,0 0 0,-1 0 0,1 1 0,0 0 0,1-1 0,1-1 0,-1 0 0,0-1 0,2-1 0,-2-2 0,-1-1 0,0-2 0,-3 1 0,0-2 0,-1 0 0,-1 0 0,1-1 0,0 1 0,0-1 0,0 1 0,1-1 0,1 0 0,3 0 0,1-3 0,2-1 0,0-4 0,-1-2 0,-2-1 0,-3-1 0,-2-1 0,-2 0 0,-2-1 0,1-1 0,0 0 0,2-1 0,1 2 0,2 2 0,3 2 0,0 3 0,3-1 0,0-1 0,0-1 0,1-3 0,-1-1 0,-1-1 0,-3 0 0,-1-1 0,-3-1 0,-1 0 0,0-3 0,1 0 0,1 0 0,1 1 0,1 0 0,2 1 0,0 1 0,0 2 0,-1 1 0,-1 2 0,-3 2 0,-2 1 0,-4 0 0,-1 1 0,-2-1 0,0-1 0,0-1 0,0-1 0,0-1 0,1 0 0,0 0 0,1 0 0,0-1 0,2-2 0,1-2 0,1-3 0,0-2 0,0-2 0,1-2 0,-1 2 0,-1 0 0,0 1 0,0 1 0,-1 1 0,-1 0 0,-2 1 0,0 0 0,-2 1 0,0 0 0,0 1 0,3-1 0,2 1 0,1 2 0,3 1 0,1 3 0,2 3 0,0 3 0,0 3 0,-3 2 0,-3 2 0,-2 1 0,0 0 0,-3-1 0,-1 0 0,-3 0 0,0-1 0,-3 1 0,0 1 0,2-1 0,-1 2 0,2-1 0,-1 2 0,-1-1 0,0 1 0,0 0 0,-1 2 0,0-1 0,-1 0 0,1 0 0,0 1 0,-2 1 0,1 2 0,0 2 0,-2 1 0,-2 2 0,-1 2 0,-1 1 0,-1 1 0,0 0 0,1-1 0,1-1 0,1-1 0,0 0 0,0-2 0,0 1 0,-2-2 0,0-1 0,-1 0 0,0 0 0,-1 0 0,-1 1 0,0 2 0,-2 1 0,-2 1 0,-1 0 0,1 1 0,0 0 0,1-1 0,2-1 0,2-2 0,1-2 0,1-2 0,1-1 0,1-1 0,1-2 0,0 1 0,0 1 0,0 1 0,-1 1 0,-1 2 0,0 2 0,0 1 0,-1 1 0,-1 0 0,0 1 0,1 0 0,2-2 0,2-2 0,0-1 0,1-1 0,0 0 0,-1 1 0,0 0 0,0 0 0,-1 0 0,0 2 0,0-1 0,-2 2 0,-1 1 0,-1-1 0,0 2 0,-2 1 0,1 0 0,-1 0 0,1 1 0,-1-1 0,-1 1 0,-1 0 0,2-1 0,0-2 0,3-2 0,2-4 0,4-3 0,2-1 0,1-3 0,2-1 0,0 2 0,2-2 0,2-1 0,2-1 0,3-3 0,1-2 0,1-3 0,-1-1 0,0-1 0,0-2 0,-2 0 0,0-1 0,-2 0 0,-1 2 0,0-1 0,0 3 0,-1 1 0,-2 3 0,-1 4 0,-1 5 0,-3 3 0,-1 5 0,-4 3 0,-4 4 0,-2 3 0,-2 2 0,-4 0 0,-2 3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5:02.804"/>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102 250 24575,'0'0'0,"4"0"0,2 4 0,4 1 0,4 0 0,-1 4 0,-2 4 0,2-1 0,2-1 0,-2-9 0,-7-2 0,-4-7 0,-2-6 0,-7-4 0,-5 0 0,0-1 0,-3 3 0,1 8 0,4 10 0,2 7 0,4-3 0,1-5 0,3-8 0,0-6 0,0-6 0,1-4 0,-1-2 0,1-1 0,-1-1 0,-5 5 0,-4 5 0,-1 11 0,-4 4 0,-3 8 0,2 6 0,-2 1 0,3 2 0,4 4 0,3 1 0,3 2 0,2 0 0,1 2 0,1-1 0,6-4 0,4 0 0,6-5 0,4-4 0,2-4 0,-3 1 0,1-1 0,0-2 0,2-1 0,5-2 0,1-6 0,1-1 0,-6-5 0,-5-4 0,-7-4 0,1-4 0,-4-1 0,-2-1 0,-2-1 0,-2-1 0,-2 1 0,0 0 0,0 0 0,0 1 0,-1-1 0,-4 5 0,-5 5 0,-1 6 0,-3 3 0,-3 4 0,-3 1 0,-2 2 0,-1 0 0,-1 0 0,-1 0 0,0-1 0,0 1 0,5 4 0,10 1 0,5 4 0,9-1 0,3 4 0,5-2 0,5-2 0,-2 2 0,2-2 0,-3 3 0,-3-2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5:16.344"/>
    </inkml:context>
    <inkml:brush xml:id="br0">
      <inkml:brushProperty name="width" value="0.05" units="cm"/>
      <inkml:brushProperty name="height" value="0.05" units="cm"/>
      <inkml:brushProperty name="color" value="#E71224"/>
    </inkml:brush>
  </inkml:definitions>
  <inkml:trace contextRef="#ctx0" brushRef="#br0">174 140 24575,'0'0'0,"0"0"0,0-1 0,0 1 0,0 0 0,0-1 0,0 1 0,0 0 0,0-1 0,0 1 0,0 0 0,0 0 0,0-1 0,0 1 0,0 0 0,0-1 0,0 1 0,0 0 0,0 0 0,-1-1 0,1 1 0,0 0 0,0 0 0,0-1 0,0 1 0,-1 0 0,1 0 0,0 0 0,0 0 0,-1-1 0,1 1 0,0 0 0,0 0 0,-1 0 0,1 0 0,0 0 0,0-1 0,-1 1 0,1 0 0,0 0 0,-1 0 0,1 0 0,0 0 0,-1 0 0,1 0 0,-1 1 0,1-1 0,0 0 0,0 1 0,0-1 0,0 0 0,-1 1 0,1-1 0,0 0 0,0 1 0,0-1 0,0 1 0,0-1 0,0 0 0,0 1 0,0-1 0,0 0 0,0 1 0,0-1 0,0 1 0,0-1 0,1 0 0,-1 1 0,0-1 0,0 0 0,0 1 0,0-1 0,1 0 0,-1 1 0,0-1 0,0 0 0,1 0 0,-1 1 0,0-1 0,0 0 0,1 0 0,-1 1 0,0-1 0,1 0 0,-1 0 0,0 0 0,1 0 0,-1 1 0,1-1 0,21 18 0,-2 1 0,37 43 0,-56-60 0,1-1 0,-1 1 0,1 0 0,-1-1 0,1 1 0,0 0 0,-1-1 0,1 0 0,0 0 0,0 1 0,0-1 0,0 0 0,4 1 0,-5-2 0,0 0 0,0 0 0,0-1 0,0 1 0,0 0 0,0 0 0,0-1 0,0 1 0,-1 0 0,1-1 0,0 1 0,0-1 0,0 1 0,-1-1 0,1 1 0,0-1 0,-1 0 0,1 1 0,0-1 0,-1 0 0,1 0 0,-1 1 0,1-1 0,-1 0 0,0 0 0,1 0 0,-1 0 0,0 0 0,1 0 0,-1 1 0,0-1 0,0 0 0,0 0 0,0 0 0,0 0 0,0-1 0,4-32 0,-2 0 0,-1 0 0,-7-62 0,6 94 0,0 0 0,-1 0 0,1 0 0,0 1 0,0-1 0,-1 0 0,1 0 0,-1 0 0,0 1 0,1-1 0,-1 0 0,0 0 0,0 1 0,0-1 0,0 1 0,0-1 0,0 1 0,-1-1 0,1 1 0,-1 0 0,1-1 0,-1 1 0,-2-2 0,1 3 0,1-1 0,0 1 0,-1 0 0,1-1 0,0 1 0,-1 0 0,1 1 0,-1-1 0,1 0 0,0 1 0,-1-1 0,1 1 0,0 0 0,-1-1 0,1 1 0,-3 2 0,-1 0 0,0 1 0,-1 0 0,2 0 0,-1 0 0,0 1 0,1 0 0,0 0 0,0 0 0,0 0 0,1 1 0,-8 12 0,9-9 0,0-1 0,1 1 0,0 0 0,1 0 0,-1 0 0,2 0 0,-1 0 0,1 0 0,1 0 0,0-1 0,0 1 0,0 0 0,1 0 0,1 0 0,0-1 0,0 1 0,5 8 0,-8-16 0,0-1 0,1 1 0,-1-1 0,1 1 0,-1-1 0,0 1 0,1-1 0,-1 1 0,0-1 0,0 1 0,0-1 0,1 1 0,-1 0 0,0-1 0,0 1 0,0-1 0,0 1 0,0-1 0,0 1 0,0 0 0,0-1 0,0 1 0,0-1 0,0 1 0,-1 0 0,1-1 0,0 1 0,0-1 0,-1 2 0,0-2 0,0 1 0,0-1 0,0 0 0,1 1 0,-1-1 0,0 0 0,0 0 0,0 1 0,0-1 0,0 0 0,0 0 0,0 0 0,0 0 0,0 0 0,-2-1 0,-41-11 0,42 11 0,-10-2 0,1-1 0,-1 0 0,1-1 0,1 0 0,-1-1 0,1 0 0,0-1 0,-12-9 0,22 15 0,-1 1 0,1 0 0,-1-1 0,1 1 0,-1-1 0,1 1 0,0-1 0,-1 1 0,1-1 0,0 1 0,-1-1 0,1 1 0,0-1 0,0 1 0,0-1 0,-1 1 0,1-1 0,0 1 0,0-1 0,0 0 0,0 1 0,0-1 0,0 1 0,0-1 0,0 0 0,0 1 0,0-1 0,0 1 0,0-1 0,1 1 0,-1-1 0,0 0 0,1 0 0,0 1 0,0-1 0,0 0 0,0 0 0,0 1 0,1-1 0,-1 1 0,0-1 0,1 1 0,-1 0 0,0-1 0,1 1 0,-1 0 0,2 0 0,45 3 0,-44-2 0,0 0 0,0 1 0,0 0 0,-1 0 0,1 0 0,0 0 0,-1 0 0,1 1 0,-1 0 0,0-1 0,0 1 0,0 0 0,0 1 0,-1-1 0,1 0 0,-1 1 0,0 0 0,0-1 0,0 1 0,0 0 0,0 0 0,-1 0 0,0 0 0,0 0 0,0 0 0,-1 1 0,1-1 0,-1 0 0,0 0 0,0 1 0,0-1 0,-1 0 0,1 0 0,-1 0 0,0 1 0,-1-1 0,-1 4 0,3-6 0,-1-1 0,0 1 0,1 0 0,-1-1 0,0 1 0,0-1 0,0 1 0,-1-1 0,1 0 0,0 1 0,0-1 0,-1 0 0,1 0 0,0 0 0,-1 0 0,1 0 0,-1 0 0,0 0 0,1 0 0,-1-1 0,-3 2 0,2-2 0,0 0 0,1 0 0,-1 0 0,0 0 0,0-1 0,0 1 0,1-1 0,-1 0 0,0 1 0,1-1 0,-1 0 0,-4-3 0,1 0 0,0 1 0,0-1 0,1-1 0,0 1 0,0-1 0,0 0 0,0 0 0,1 0 0,0 0 0,-7-12 0,8 10 0,0 1 0,1-1 0,0 1 0,1-1 0,-1 0 0,1 0 0,0-10 0,1 15 0,0 0 0,0-1 0,0 1 0,0 0 0,0-1 0,1 1 0,-1 0 0,1 0 0,0-1 0,0 1 0,-1 0 0,2 0 0,-1 0 0,0 0 0,0 0 0,0 0 0,1 0 0,-1 1 0,1-1 0,0 0 0,-1 1 0,1-1 0,0 1 0,0 0 0,3-2 0,29-7 0,15-6 0,-47 16 0,-1-1 0,1 0 0,0 0 0,-1 0 0,1 0 0,0 0 0,-1 0 0,1 0 0,-1 0 0,0-1 0,1 1 0,-1 0 0,0-1 0,0 1 0,0-1 0,0 0 0,0 1 0,0-1 0,1-3 0,-42 75 0,36-63 0,1 1 0,-1 0 0,1 0 0,1 0 0,-1 1 0,1-1 0,1 0 0,0 1 0,0 0 0,0-1 0,1 1 0,1-1 0,-1 1 0,1 0 0,1-1 0,0 0 0,0 1 0,0-1 0,1 0 0,0 0 0,1 0 0,0 0 0,0-1 0,1 0 0,10 14 0,-12-17 0,1 0 0,0 0 0,0 0 0,0 0 0,0 0 0,1-1 0,-1 0 0,1 0 0,0 0 0,0-1 0,0 1 0,0-1 0,0 0 0,0-1 0,1 1 0,-1-1 0,0 0 0,1-1 0,-1 1 0,1-1 0,0 0 0,-1 0 0,1-1 0,-1 0 0,1 0 0,7-2 0,-11 2 0,0 0 0,0 1 0,0-1 0,0 0 0,-1 0 0,1-1 0,0 1 0,-1 0 0,1 0 0,-1-1 0,0 1 0,1-1 0,-1 1 0,0-1 0,0 0 0,0 1 0,0-1 0,0 0 0,0 0 0,1-4 0,-2 3 0,1-1 0,-1 1 0,0-1 0,0 1 0,0-1 0,-1 0 0,1 1 0,-1-1 0,0 1 0,-2-7 0,-3-3 0,0 0 0,-1 1 0,0 0 0,-17-21 0,-44-49-1365,59 71-5461</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5:51.077"/>
    </inkml:context>
    <inkml:brush xml:id="br0">
      <inkml:brushProperty name="width" value="0.05" units="cm"/>
      <inkml:brushProperty name="height" value="0.05" units="cm"/>
    </inkml:brush>
  </inkml:definitions>
  <inkml:trace contextRef="#ctx0" brushRef="#br0">1 0 24575,'0'0'-8191</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5:51.438"/>
    </inkml:context>
    <inkml:brush xml:id="br0">
      <inkml:brushProperty name="width" value="0.05" units="cm"/>
      <inkml:brushProperty name="height" value="0.05" units="cm"/>
    </inkml:brush>
  </inkml:definitions>
  <inkml:trace contextRef="#ctx0" brushRef="#br0">1 0 24575,'0'0'-8191</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9:08.541"/>
    </inkml:context>
    <inkml:brush xml:id="br0">
      <inkml:brushProperty name="width" value="0.05" units="cm"/>
      <inkml:brushProperty name="height" value="0.05" units="cm"/>
      <inkml:brushProperty name="color" value="#333333"/>
    </inkml:brush>
  </inkml:definitions>
  <inkml:trace contextRef="#ctx0" brushRef="#br0">0 986 24575,'0'0'0,"0"0"0,0 0 0,0 0 0,0 0 0,3 2 0,0 1 0,0-1 0,0 1 0,0 0 0,-1 0 0,0 0 0,4 6 0,-3-6 0,17 35 0,-18-33 0,1 1 0,0-1 0,0 1 0,0-1 0,0 0 0,1 0 0,5 6 0,0-1 0,-1 0 0,0 1 0,-1 1 0,-1-1 0,0 1 0,0 0 0,4 14 0,9 16 0,-6-8 0,-2 1 0,-1 0 0,-1 0 0,-2 1 0,3 38 0,5 23 0,-4-53 0,2 0 0,2-1 0,32 63 0,-25-57 0,7 9 0,2-2 0,2 0 0,3-3 0,2-1 0,85 88 0,-79-89 0,-2 2 0,-2 2 0,-2 1 0,31 64 0,84 114 0,-141-216 0,1-2 0,1 0 0,0 0 0,1-1 0,29 21 0,74 45 0,-61-45 0,-21-8 0,-1 0 0,-2 2 0,58 68 0,-77-82 0,3 1 0,0-2 0,1 0 0,20 12 0,16 14 0,-14-7 0,70 44 0,-20-17 0,121 105 0,-129-96 0,137 88 0,-167-131 0,2-2 0,98 33 0,-131-53 0,0-2 0,0 1 0,0-2 0,0-1 0,0-1 0,29-3 0,-20 2 0,-21-1 0,-1 1 0,1-2 0,0 1 0,-1-1 0,0 0 0,0-1 0,0 0 0,10-6 0,18-9 0,80-35 0,65-26 0,-136 63 0,292-123 0,-1-7 0,-260 114 0,96-55 0,66-57 0,-81 48 0,29-17 0,104-62 0,217-148 0,-18-28 0,-65 44 0,565-443 0,-218 191 0,-250 191 0,-187 137-1365,-230 168-5461</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9:16.049"/>
    </inkml:context>
    <inkml:brush xml:id="br0">
      <inkml:brushProperty name="width" value="0.05" units="cm"/>
      <inkml:brushProperty name="height" value="0.05" units="cm"/>
      <inkml:brushProperty name="color" value="#333333"/>
    </inkml:brush>
  </inkml:definitions>
  <inkml:trace contextRef="#ctx0" brushRef="#br0">1 1 24575,'0'0'-8191</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9:30.248"/>
    </inkml:context>
    <inkml:brush xml:id="br0">
      <inkml:brushProperty name="width" value="0.05" units="cm"/>
      <inkml:brushProperty name="height" value="0.05" units="cm"/>
      <inkml:brushProperty name="color" value="#333333"/>
    </inkml:brush>
  </inkml:definitions>
  <inkml:trace contextRef="#ctx0" brushRef="#br0">0 5 24575,'0'-4'0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09.348"/>
    </inkml:context>
    <inkml:brush xml:id="br0">
      <inkml:brushProperty name="width" value="0.1" units="cm"/>
      <inkml:brushProperty name="height" value="0.1" units="cm"/>
      <inkml:brushProperty name="color" value="#333333"/>
    </inkml:brush>
  </inkml:definitions>
  <inkml:trace contextRef="#ctx0" brushRef="#br0">9 326 7866,'0'0'121,"-1"-1"0,1 1-1,-1 0 1,1-1 0,-1 1 0,1 0 0,-1-1 0,1 1 0,-1-1 0,1 1 0,-1-1 0,1 1 0,0-1 0,-1 1 0,1-1 0,0 1 0,-1-1-1,1 1 1,0-1 0,0 1 0,0-1 0,0 0 0,-1 1 0,1-1 0,0 0 0,0 1 0,0-1 0,0 1 0,0-1 0,0 0 0,1 1-1,-1-1 1,0 0 0,0 1 0,0-1 0,0 1 0,1-1 0,-1 1 0,1-2 0,10-28-173,9-21 88,-16 38 13,0 1 0,1 0 0,1 0-1,0 1 1,10-15 0,-3 9 278,-8 9-122,1 0 1,0 0-1,0 1 0,0 0 1,1 0-1,1 1 0,14-11 1,21-3 617,-9 7-517,-28 10-216,0 0 0,0 0 0,1 1 0,-1 0 0,0 1 0,1-1 0,-1 1 0,9 0 0,10 2 48,1 1 0,-1 2-1,0 0 1,0 2 0,24 8 0,-34-9-108,0 1 0,0 1 0,-1 0 0,26 18 0,-29-17-29,0 2-1,-1-1 0,0 2 0,-1-1 0,0 1 1,12 19-1,2 7 6,-2 1 1,22 56-1,-35-72-13,-1-1-1,-1 1 1,-1 0-1,-1 1 1,-1-1-1,0 33 0,-3-45-5,-1 0-1,0 1 0,0-1 1,-1 0-1,-1 0 1,1-1-1,-2 1 0,1 0 1,-1-1-1,-1 0 0,0 0 1,-8 13-1,1-8-6,0 0-1,0-1 1,-1 0-1,-1-1 1,0-1 0,-16 11-1,16-12-15,0-2 0,-1 1-1,0-2 1,0 0-1,0-1 1,-1 0-1,0-2 1,0 1 0,0-2-1,-1 0 1,1-1-1,-1-1 1,1-1-1,-1 0 1,-30-4 0,-96-21 7,128 21 33,1 0 1,0-1 0,0 0-1,1-1 1,0-1-1,0 0 1,-21-15 0,30 18 9,1 0 1,-1-1-1,1 1 1,-1 0-1,1-1 1,1 0-1,-1 0 1,1 0 0,-3-8-1,-12-48 105,12 32-78,1 0 0,1 0 1,2-1-1,3-37 0,-3 23-9,-1 34-28,2 0 0,0 0 0,0 0 0,1 0 0,2-12 0,-3-14 35,-1 33-23,1-1-1,0 0 0,-1 0 1,1 0-1,1 1 0,-1-1 0,2-5 1,0 5 0,0 0 0,0 0 0,1 0 0,-1 0 1,1 0-1,0 0 0,4-3 0,16-23 93,-18 27 100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59:50.849"/>
    </inkml:context>
    <inkml:brush xml:id="br0">
      <inkml:brushProperty name="width" value="0.05" units="cm"/>
      <inkml:brushProperty name="height" value="0.05" units="cm"/>
      <inkml:brushProperty name="color" value="#E71224"/>
    </inkml:brush>
  </inkml:definitions>
  <inkml:trace contextRef="#ctx0" brushRef="#br0">95 1 24575,'0'47'0,"-2"0"0,-2 0 0,-2 0 0,-2 0 0,-26 83 0,-2-1-1365,32-110-5461</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59:52.530"/>
    </inkml:context>
    <inkml:brush xml:id="br0">
      <inkml:brushProperty name="width" value="0.05" units="cm"/>
      <inkml:brushProperty name="height" value="0.05" units="cm"/>
      <inkml:brushProperty name="color" value="#E71224"/>
    </inkml:brush>
  </inkml:definitions>
  <inkml:trace contextRef="#ctx0" brushRef="#br0">90 0 24575,'1'1'0,"0"-1"0,-1 0 0,1 1 0,0-1 0,0 1 0,0-1 0,-1 1 0,1-1 0,0 1 0,-1 0 0,1-1 0,-1 1 0,1 0 0,-1-1 0,1 1 0,-1 0 0,1 0 0,-1 0 0,1-1 0,-1 1 0,0 0 0,0 0 0,1 0 0,-1 0 0,0 1 0,4 28 0,-3-26 0,2 24 0,-1-1 0,-1 1 0,-1 0 0,-1-1 0,-2 1 0,-8 35 0,4-25 0,7-32 0,-1 0 0,0-1 0,0 1 0,0 0 0,-1 0 0,1-1 0,-2 1 0,1-1 0,0 0 0,-1 1 0,0-1 0,0 0 0,-1 0 0,-6 6 0,2-1-232,0-1 0,0 2 0,1-1 0,-8 16 0,14-24 27,-8 14-6621</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59:56.068"/>
    </inkml:context>
    <inkml:brush xml:id="br0">
      <inkml:brushProperty name="width" value="0.05" units="cm"/>
      <inkml:brushProperty name="height" value="0.05" units="cm"/>
      <inkml:brushProperty name="color" value="#E71224"/>
    </inkml:brush>
  </inkml:definitions>
  <inkml:trace contextRef="#ctx0" brushRef="#br0">0 1 24575,'1'0'0,"1"1"0,-1-1 0,0 1 0,0-1 0,0 1 0,0 0 0,0-1 0,0 1 0,0 0 0,0 0 0,-1 0 0,1-1 0,0 1 0,0 0 0,-1 0 0,1 0 0,0 0 0,-1 0 0,1 1 0,-1-1 0,0 0 0,1 0 0,-1 0 0,0 0 0,0 0 0,1 1 0,-1 1 0,4 39 0,-4-36 0,2 234 64,-3-124-1493,1-101-5397</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6:00:00.073"/>
    </inkml:context>
    <inkml:brush xml:id="br0">
      <inkml:brushProperty name="width" value="0.05" units="cm"/>
      <inkml:brushProperty name="height" value="0.05" units="cm"/>
      <inkml:brushProperty name="color" value="#E71224"/>
    </inkml:brush>
  </inkml:definitions>
  <inkml:trace contextRef="#ctx0" brushRef="#br0">15 0 24575,'3'0'0,"0"0"0,1 0 0,-1 0 0,0 1 0,0-1 0,1 1 0,-1 0 0,0-1 0,0 2 0,0-1 0,0 0 0,0 0 0,0 1 0,0 0 0,4 3 0,-5-3 0,0 1 0,1 0 0,-2 0 0,1 0 0,0 0 0,-1 1 0,1-1 0,-1 0 0,0 1 0,0-1 0,0 1 0,0-1 0,-1 1 0,1 4 0,1 39 0,-3 56 0,-2-28 0,3-67 12,0 0 0,-1 0 0,0 1 0,-1-1 0,0 0 0,0 0 0,-1-1 0,0 1 0,-6 10 0,-1-1-507,0-1 0,-24 27 0,23-31-6331</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6:00:03.102"/>
    </inkml:context>
    <inkml:brush xml:id="br0">
      <inkml:brushProperty name="width" value="0.05" units="cm"/>
      <inkml:brushProperty name="height" value="0.05" units="cm"/>
      <inkml:brushProperty name="color" value="#E71224"/>
    </inkml:brush>
  </inkml:definitions>
  <inkml:trace contextRef="#ctx0" brushRef="#br0">134 0 24575,'-3'22'0,"0"0"0,-1 0 0,-1 0 0,-13 35 0,11-36 0,-2 7 0,2-7 0,1 1 0,-7 38 0,9-36-227,-1 0-1,-1 0 1,-1 0-1,-1-1 1,-12 24-1,12-33-6598</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6:00:04.487"/>
    </inkml:context>
    <inkml:brush xml:id="br0">
      <inkml:brushProperty name="width" value="0.05" units="cm"/>
      <inkml:brushProperty name="height" value="0.05" units="cm"/>
      <inkml:brushProperty name="color" value="#E71224"/>
    </inkml:brush>
  </inkml:definitions>
  <inkml:trace contextRef="#ctx0" brushRef="#br0">402 0 24575,'-1'1'0,"-1"0"0,0 0 0,0 0 0,0 0 0,0 0 0,1 0 0,-1 0 0,0 1 0,1-1 0,-1 1 0,1-1 0,0 1 0,-1-1 0,1 1 0,0 0 0,0 0 0,-1 2 0,-4 4 0,-55 69 0,23-30 0,-56 90 0,73-104 0,-48 57 0,16-23 0,36-43-1365,3-2-5461</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6:00:06.600"/>
    </inkml:context>
    <inkml:brush xml:id="br0">
      <inkml:brushProperty name="width" value="0.05" units="cm"/>
      <inkml:brushProperty name="height" value="0.05" units="cm"/>
      <inkml:brushProperty name="color" value="#E71224"/>
    </inkml:brush>
  </inkml:definitions>
  <inkml:trace contextRef="#ctx0" brushRef="#br0">168 0 24575,'0'5'0,"0"4"0,-4 2 0,-1 3 0,-5 7 0,-4 5 0,0 9 0,-2 8 0,3 1 0,2-4 0,0-8 0,1-5 0,-1-8 0,-4-6 0,-2-6 0,0-4-8191</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6:00:08.736"/>
    </inkml:context>
    <inkml:brush xml:id="br0">
      <inkml:brushProperty name="width" value="0.05" units="cm"/>
      <inkml:brushProperty name="height" value="0.05" units="cm"/>
      <inkml:brushProperty name="color" value="#E71224"/>
    </inkml:brush>
  </inkml:definitions>
  <inkml:trace contextRef="#ctx0" brushRef="#br0">176 1 24575,'-1'43'0,"-1"-1"0,-3 0 0,-1 0 0,-3 0 0,-1-1 0,-2 0 0,-30 71 0,30-87-118,0 5-298,-2-1 1,-23 36-1,24-46-6410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6:00:09.717"/>
    </inkml:context>
    <inkml:brush xml:id="br0">
      <inkml:brushProperty name="width" value="0.05" units="cm"/>
      <inkml:brushProperty name="height" value="0.05" units="cm"/>
      <inkml:brushProperty name="color" value="#E71224"/>
    </inkml:brush>
  </inkml:definitions>
  <inkml:trace contextRef="#ctx0" brushRef="#br0">0 1 24575</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6:00:12.161"/>
    </inkml:context>
    <inkml:brush xml:id="br0">
      <inkml:brushProperty name="width" value="0.05" units="cm"/>
      <inkml:brushProperty name="height" value="0.05" units="cm"/>
      <inkml:brushProperty name="color" value="#E71224"/>
    </inkml:brush>
  </inkml:definitions>
  <inkml:trace contextRef="#ctx0" brushRef="#br0">77 1 24575,'0'8'0,"0"12"0,0 5 0,0 8 0,0 2 0,-5-1 0,0-1 0,-5-4 0,0-1 0,2-2 0,-2-1 0,0 0 0,2-1 0,3 0 0,2 0 0,1 0 0,2-4-8191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09.897"/>
    </inkml:context>
    <inkml:brush xml:id="br0">
      <inkml:brushProperty name="width" value="0.1" units="cm"/>
      <inkml:brushProperty name="height" value="0.1" units="cm"/>
      <inkml:brushProperty name="color" value="#333333"/>
    </inkml:brush>
  </inkml:definitions>
  <inkml:trace contextRef="#ctx0" brushRef="#br0">1 0 7538,'7'13'7528,"5"27"-7116,-9-29 360,9 33-101,2 0 1,2 0-1,2-1 0,2-2 0,47 76 1,-26-62-28,64 96 311,-87-125-874,0-1 1,29 30 0,-41-45-61,-6-9-25,0-1 0,1 1 0,-1 0 0,0 0-1,1 0 1,-1-1 0,1 1 0,-1 0-1,1 0 1,-1-1 0,1 1 0,0 0 0,-1-1-1,1 1 1,0-1 0,0 1 0,-1-1 0,1 1-1,0-1 1,0 0 0,-1 1 0,1-1-1,0 0 1,1 1 0,-5-36-10031</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6:00:15.982"/>
    </inkml:context>
    <inkml:brush xml:id="br0">
      <inkml:brushProperty name="width" value="0.05" units="cm"/>
      <inkml:brushProperty name="height" value="0.05" units="cm"/>
      <inkml:brushProperty name="color" value="#E71224"/>
    </inkml:brush>
  </inkml:definitions>
  <inkml:trace contextRef="#ctx0" brushRef="#br0">149 1 24575,'-2'23'0,"-1"1"0,-1-1 0,-2 0 0,0-1 0,-1 1 0,-1-1 0,-15 29 0,-2-1-92,15-32-68,0 0 1,2 0 0,0 1 0,1 0 0,1 0 0,1 0 0,-4 30 0,8-29-6667</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5:07.531"/>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5:08.643"/>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6:00:19.725"/>
    </inkml:context>
    <inkml:brush xml:id="br0">
      <inkml:brushProperty name="width" value="0.05" units="cm"/>
      <inkml:brushProperty name="height" value="0.05" units="cm"/>
      <inkml:brushProperty name="color" value="#E71224"/>
    </inkml:brush>
  </inkml:definitions>
  <inkml:trace contextRef="#ctx0" brushRef="#br0">307 1 24575,'-2'7'0,"0"-1"0,-1 0 0,1 1 0,-1-1 0,0 0 0,0 0 0,-1 0 0,0-1 0,0 1 0,-1-1 0,-6 7 0,-6 9 0,-176 253 0,188-266 3,0 1-1,0 0 1,1 0 0,0 1-1,0-1 1,-2 14 0,-5 10-1387,4-17-5442</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6:00:21.550"/>
    </inkml:context>
    <inkml:brush xml:id="br0">
      <inkml:brushProperty name="width" value="0.05" units="cm"/>
      <inkml:brushProperty name="height" value="0.05" units="cm"/>
      <inkml:brushProperty name="color" value="#E71224"/>
    </inkml:brush>
  </inkml:definitions>
  <inkml:trace contextRef="#ctx0" brushRef="#br0">135 0 24575,'-1'30'0,"0"-1"0,-8 43 0,6-58 0,0-1 0,-1 1 0,-1-1 0,0 1 0,-1-1 0,0-1 0,-10 16 0,-49 77-1365,54-89-5461</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6:00:23.247"/>
    </inkml:context>
    <inkml:brush xml:id="br0">
      <inkml:brushProperty name="width" value="0.05" units="cm"/>
      <inkml:brushProperty name="height" value="0.05" units="cm"/>
      <inkml:brushProperty name="color" value="#E71224"/>
    </inkml:brush>
  </inkml:definitions>
  <inkml:trace contextRef="#ctx0" brushRef="#br0">240 0 24575,'-1'10'0,"1"-1"0,-2 0 0,1 1 0,-1-1 0,-1 0 0,1 0 0,-8 15 0,-3 3 0,-19 27 0,20-35 0,0 1 0,2 0 0,-11 27 0,17-37 0,-1 0 0,0 0 0,0-1 0,-13 17 0,11-16 0,0 0 0,0 1 0,-5 13 0,9-19 27,0 1-1,0-1 1,0 0-1,-8 8 0,-7 11-1523,11-10-5329</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6:00:24.979"/>
    </inkml:context>
    <inkml:brush xml:id="br0">
      <inkml:brushProperty name="width" value="0.05" units="cm"/>
      <inkml:brushProperty name="height" value="0.05" units="cm"/>
      <inkml:brushProperty name="color" value="#E71224"/>
    </inkml:brush>
  </inkml:definitions>
  <inkml:trace contextRef="#ctx0" brushRef="#br0">221 0 24575,'0'4'0,"0"6"0,-4 5 0,-6 4 0,-5 3 0,-4 6 0,-8 7 0,-2 1 0,-1-1 0,4-2 0,3-7 0,5-4 0,6-1 0,4-5-8191</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6:00:27.290"/>
    </inkml:context>
    <inkml:brush xml:id="br0">
      <inkml:brushProperty name="width" value="0.05" units="cm"/>
      <inkml:brushProperty name="height" value="0.05" units="cm"/>
      <inkml:brushProperty name="color" value="#E71224"/>
    </inkml:brush>
  </inkml:definitions>
  <inkml:trace contextRef="#ctx0" brushRef="#br0">163 1 24575,'-4'4'0,"-6"5"0,-5 2 0,0 3 0,-2 2 0,-2 4 0,-1 2 0,1 2 0,1-4 0,4 0 0,3-5-8191</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0:20.251"/>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0 5902 24575,'0'0'0,"11"67"0,16 50 0,5 1 0,2-6 0,-1-16 0,-3-20 0,-5-19 0,-5-17 0,-4-13 0,-2-9 0,-4-7 0,-1-4 0,-2-1 0,0-1 0,0 1 0,1 0 0,3 2 0,2 2 0,3 1 0,4 1 0,3 1 0,4 2 0,3 0 0,2 1 0,2 0 0,2 1 0,1 1 0,-1 0 0,0 0 0,-2-1 0,-1 1 0,-1-2 0,-3-1 0,-2-1 0,-1-2 0,-2-1 0,-1-1 0,-1-1 0,0-1 0,1-1 0,2 0 0,1-1 0,3-1 0,2 0 0,1-1 0,2-1 0,1 0 0,1 0 0,-1-1 0,-2 1 0,-1-1 0,-3 0 0,-2 0 0,-1-1 0,-2 0 0,-2 0 0,0-2 0,-2 0 0,1-1 0,-1-1 0,0 0 0,0 0 0,1-1 0,1 0 0,2-1 0,2 0 0,0-1 0,4-2 0,2-1 0,3-1 0,2-1 0,2 0 0,2-1 0,0 1 0,0 0 0,0-1 0,1-1 0,0-1 0,1-1 0,-1-2 0,1-1 0,0-2 0,0 0 0,0 0 0,-1 0 0,1 1 0,0 0 0,1-1 0,1-1 0,-1 0 0,0-1 0,2-1 0,-2-2 0,-1-1 0,0-2 0,-3 1 0,0-2 0,-1 0 0,-1 0 0,1-1 0,0 1 0,0-1 0,0 1 0,1-1 0,1 0 0,3 0 0,1-3 0,2-1 0,0-4 0,-1-2 0,-2-1 0,-3-1 0,-2-1 0,-2 0 0,-2-1 0,1-1 0,0 0 0,2-1 0,1 2 0,2 2 0,3 2 0,0 3 0,3-1 0,0-1 0,0-1 0,1-3 0,-1-1 0,-1-1 0,-3 0 0,-1-1 0,-3-1 0,-1 0 0,0-3 0,1 0 0,1 0 0,1 1 0,1 0 0,2 1 0,0 1 0,0 2 0,-1 1 0,-1 2 0,-3 2 0,-2 1 0,-4 0 0,-1 1 0,-2-1 0,0-1 0,0-1 0,0-1 0,0-1 0,1 0 0,0 0 0,1 0 0,0-1 0,2-2 0,1-2 0,1-3 0,0-2 0,0-2 0,1-2 0,-1 2 0,-1 0 0,0 1 0,0 1 0,-1 1 0,-1 0 0,-2 1 0,0 0 0,-2 1 0,0 0 0,0 1 0,3-1 0,2 1 0,1 2 0,3 1 0,1 3 0,2 3 0,0 3 0,0 3 0,-3 2 0,-3 2 0,-2 1 0,0 0 0,-3-1 0,-1 0 0,-3 0 0,0-1 0,-3 1 0,0 1 0,2-1 0,-1 2 0,2-1 0,-1 2 0,-1-1 0,0 1 0,0 0 0,-1 2 0,0-1 0,-1 0 0,1 0 0,0 1 0,-2 1 0,1 2 0,0 2 0,-2 1 0,-2 2 0,-1 2 0,-1 1 0,-1 1 0,0 0 0,1-1 0,1-1 0,1-1 0,0 0 0,0-2 0,0 1 0,-2-2 0,0-1 0,-1 0 0,0 0 0,-1 0 0,-1 1 0,0 2 0,-2 1 0,-2 1 0,-1 0 0,1 1 0,0 0 0,1-1 0,2-1 0,2-2 0,1-2 0,1-2 0,1-1 0,1-1 0,1-2 0,0 1 0,0 1 0,0 1 0,-1 1 0,-1 2 0,0 2 0,0 1 0,-1 1 0,-1 0 0,0 1 0,1 0 0,2-2 0,2-2 0,0-1 0,1-1 0,0 0 0,-1 1 0,0 0 0,0 0 0,-1 0 0,0 2 0,0-1 0,-2 2 0,-1 1 0,-1-1 0,0 2 0,-2 1 0,1 0 0,-1 0 0,1 1 0,-1-1 0,-1 1 0,-1 0 0,2-1 0,0-2 0,3-2 0,2-4 0,4-3 0,2-1 0,1-3 0,2-1 0,0 2 0,2-2 0,2-1 0,2-1 0,3-3 0,1-2 0,1-3 0,-1-1 0,0-1 0,0-2 0,-2 0 0,0-1 0,-2 0 0,-1 2 0,0-1 0,0 3 0,-1 1 0,-2 3 0,-1 4 0,-1 5 0,-3 3 0,-1 5 0,-4 3 0,-4 4 0,-2 3 0,-2 2 0,-4 0 0,-2 3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5:51.077"/>
    </inkml:context>
    <inkml:brush xml:id="br0">
      <inkml:brushProperty name="width" value="0.05" units="cm"/>
      <inkml:brushProperty name="height" value="0.05" units="cm"/>
    </inkml:brush>
  </inkml:definitions>
  <inkml:trace contextRef="#ctx0" brushRef="#br0">1 0 24575,'0'0'-8191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11.512"/>
    </inkml:context>
    <inkml:brush xml:id="br0">
      <inkml:brushProperty name="width" value="0.1" units="cm"/>
      <inkml:brushProperty name="height" value="0.1" units="cm"/>
      <inkml:brushProperty name="color" value="#333333"/>
    </inkml:brush>
  </inkml:definitions>
  <inkml:trace contextRef="#ctx0" brushRef="#br0">9 1 6617,'-8'21'7325,"7"-21"-7283,2 0 22,0 23-45,7 40-1,2 12 3,-4 42-4,7 108 32,-13-218-841,1 13-6057,-1-8 6271</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5:51.438"/>
    </inkml:context>
    <inkml:brush xml:id="br0">
      <inkml:brushProperty name="width" value="0.05" units="cm"/>
      <inkml:brushProperty name="height" value="0.05" units="cm"/>
    </inkml:brush>
  </inkml:definitions>
  <inkml:trace contextRef="#ctx0" brushRef="#br0">1 0 24575,'0'0'-8191</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9:08.541"/>
    </inkml:context>
    <inkml:brush xml:id="br0">
      <inkml:brushProperty name="width" value="0.05" units="cm"/>
      <inkml:brushProperty name="height" value="0.05" units="cm"/>
      <inkml:brushProperty name="color" value="#333333"/>
    </inkml:brush>
  </inkml:definitions>
  <inkml:trace contextRef="#ctx0" brushRef="#br0">0 986 24575,'0'0'0,"0"0"0,0 0 0,0 0 0,0 0 0,3 2 0,0 1 0,0-1 0,0 1 0,0 0 0,-1 0 0,0 0 0,4 6 0,-3-6 0,17 35 0,-18-33 0,1 1 0,0-1 0,0 1 0,0-1 0,0 0 0,1 0 0,5 6 0,0-1 0,-1 0 0,0 1 0,-1 1 0,-1-1 0,0 1 0,0 0 0,4 14 0,9 16 0,-6-8 0,-2 1 0,-1 0 0,-1 0 0,-2 1 0,3 38 0,5 23 0,-4-53 0,2 0 0,2-1 0,32 63 0,-25-57 0,7 9 0,2-2 0,2 0 0,3-3 0,2-1 0,85 88 0,-79-89 0,-2 2 0,-2 2 0,-2 1 0,31 64 0,84 114 0,-141-216 0,1-2 0,1 0 0,0 0 0,1-1 0,29 21 0,74 45 0,-61-45 0,-21-8 0,-1 0 0,-2 2 0,58 68 0,-77-82 0,3 1 0,0-2 0,1 0 0,20 12 0,16 14 0,-14-7 0,70 44 0,-20-17 0,121 105 0,-129-96 0,137 88 0,-167-131 0,2-2 0,98 33 0,-131-53 0,0-2 0,0 1 0,0-2 0,0-1 0,0-1 0,29-3 0,-20 2 0,-21-1 0,-1 1 0,1-2 0,0 1 0,-1-1 0,0 0 0,0-1 0,0 0 0,10-6 0,18-9 0,80-35 0,65-26 0,-136 63 0,292-123 0,-1-7 0,-260 114 0,96-55 0,66-57 0,-81 48 0,29-17 0,104-62 0,217-148 0,-18-28 0,-65 44 0,565-443 0,-218 191 0,-250 191 0,-187 137-1365,-230 168-5461</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9:16.049"/>
    </inkml:context>
    <inkml:brush xml:id="br0">
      <inkml:brushProperty name="width" value="0.05" units="cm"/>
      <inkml:brushProperty name="height" value="0.05" units="cm"/>
      <inkml:brushProperty name="color" value="#333333"/>
    </inkml:brush>
  </inkml:definitions>
  <inkml:trace contextRef="#ctx0" brushRef="#br0">1 1 24575,'0'0'-8191</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9:30.248"/>
    </inkml:context>
    <inkml:brush xml:id="br0">
      <inkml:brushProperty name="width" value="0.05" units="cm"/>
      <inkml:brushProperty name="height" value="0.05" units="cm"/>
      <inkml:brushProperty name="color" value="#333333"/>
    </inkml:brush>
  </inkml:definitions>
  <inkml:trace contextRef="#ctx0" brushRef="#br0">0 5 24575,'0'-4'0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6:00:09.717"/>
    </inkml:context>
    <inkml:brush xml:id="br0">
      <inkml:brushProperty name="width" value="0.05" units="cm"/>
      <inkml:brushProperty name="height" value="0.05" units="cm"/>
      <inkml:brushProperty name="color" value="#E71224"/>
    </inkml:brush>
  </inkml:definitions>
  <inkml:trace contextRef="#ctx0" brushRef="#br0">0 1 24575</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5:07.531"/>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5:08.643"/>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6:20:24.204"/>
    </inkml:context>
    <inkml:brush xml:id="br0">
      <inkml:brushProperty name="width" value="0.05" units="cm"/>
      <inkml:brushProperty name="height" value="0.05" units="cm"/>
      <inkml:brushProperty name="color" value="#E71224"/>
    </inkml:brush>
  </inkml:definitions>
  <inkml:trace contextRef="#ctx0" brushRef="#br0">76 76 24575,'20'24'0,"-16"-19"0,0 0 0,0 0 0,1 0 0,9 7 0,59 53 0,-73-65 0,1 1 0,-1-1 0,0 0 0,1 0 0,-1 1 0,0-1 0,1 0 0,-1 0 0,1 1 0,-1-1 0,1 0 0,-1 0 0,1 0 0,-1 0 0,1 0 0,-1 0 0,0 0 0,1 0 0,-1 0 0,1 0 0,-1 0 0,1 0 0,-1 0 0,1 0 0,-1 0 0,1 0 0,-1 0 0,1-1 0,-1 1 0,0 0 0,1 0 0,-1-1 0,1 1 0,7-18 0,-5-31 0,-3 43 0,0-7 0,1 4 0,-1 0 0,0 0 0,0 0 0,-1 0 0,0-1 0,-1 1 0,0 0 0,0 1 0,-1-1 0,-4-11 0,6 20 0,1-1 0,0 1 0,0 0 0,0 0 0,0 0 0,0 0 0,-1 0 0,1 0 0,0 0 0,0-1 0,0 1 0,-1 0 0,1 0 0,0 0 0,0 0 0,0 0 0,0 0 0,-1 0 0,1 0 0,0 0 0,0 0 0,0 0 0,-1 0 0,1 0 0,0 0 0,0 0 0,0 0 0,-1 0 0,1 1 0,0-1 0,0 0 0,0 0 0,0 0 0,-1 0 0,1 0 0,0 0 0,0 0 0,0 1 0,0-1 0,0 0 0,0 0 0,-1 0 0,1 0 0,0 0 0,0 1 0,0-1 0,0 0 0,0 0 0,0 0 0,0 1 0,0-1 0,0 0 0,0 0 0,0 0 0,0 1 0,0-1 0,0 0 0,0 0 0,0 0 0,0 0 0,0 1 0,0-1 0,0 0 0,0 0 0,0 0 0,0 1 0,-2 15 0,2 22 0,1-30 0,0-1 0,-1 1 0,0 0 0,-1-1 0,0 1 0,0-1 0,0 0 0,-4 9 0,4-14 0,0 0 0,0-1 0,-1 1 0,1 0 0,-1-1 0,1 1 0,-1-1 0,0 1 0,1-1 0,-1 0 0,0 0 0,0 0 0,0 0 0,-4 1 0,4-1 0,0 0 0,-1 0 0,1 0 0,0 0 0,0 0 0,0 0 0,0 1 0,0-1 0,1 1 0,-1 0 0,0-1 0,1 1 0,-1 0 0,1 0 0,-2 2 0,2-1 0,0-1 0,0 1 0,0 0 0,1 0 0,-1-1 0,1 1 0,-1 0 0,1 0 0,0 0 0,0-1 0,0 1 0,1 0 0,-1 0 0,1 0 0,0-1 0,-1 1 0,1 0 0,0-1 0,1 1 0,0 2 0,-1-5 0,-1 0 0,0 1 0,0-1 0,0 0 0,0 0 0,1 0 0,-1 0 0,0 0 0,0 0 0,0 0 0,1 0 0,-1 0 0,0 0 0,0 0 0,0 0 0,1 0 0,-1 0 0,0 0 0,0 0 0,0 0 0,1 0 0,-1 0 0,0 0 0,0 0 0,0 0 0,1 0 0,-1 0 0,0 0 0,0 0 0,0-1 0,1 1 0,-1 0 0,0 0 0,0 0 0,0 0 0,0 0 0,0-1 0,1 1 0,-1 0 0,0 0 0,0 0 0,0-1 0,0 1 0,0 0 0,0 0 0,0 0 0,0-1 0,0 1 0,0 0 0,0 0 0,0 0 0,0-1 0,0 1 0,0 0 0,0 0 0,0 0 0,0-1 0,0 1 0,3-15 0,-1-6 0,-1 0 0,0 0 0,-3-23 0,1 37 0,0 1 0,0-1 0,0 1 0,-1-1 0,0 1 0,0 0 0,0-1 0,-1 1 0,0 1 0,0-1 0,-1 0 0,1 1 0,-1-1 0,-5-4 0,9 10 0,-1-1 0,1 1 0,-1-1 0,1 1 0,-1 0 0,1-1 0,-1 1 0,1-1 0,-1 1 0,1 0 0,-1 0 0,1-1 0,-1 1 0,1 0 0,-1 0 0,0 0 0,1-1 0,-1 1 0,0 0 0,1 0 0,-1 0 0,1 0 0,-1 0 0,0 0 0,1 0 0,-1 1 0,0-1 0,1 0 0,-1 0 0,1 0 0,-1 1 0,0-1 0,1 0 0,-1 1 0,1-1 0,-1 0 0,1 1 0,-1-1 0,1 1 0,-1-1 0,1 0 0,0 1 0,-1-1 0,1 1 0,0 0 0,-1-1 0,1 1 0,0-1 0,0 1 0,-1-1 0,1 1 0,0 0 0,0-1 0,0 2 0,-10 44 0,8-32 0,-10 38 0,6-24 0,-1 0 0,-11 28 0,13-43 0,0 1 0,1-1 0,0 1 0,1 0 0,1 0 0,0 0 0,0 17 0,2-27 0,0-1 0,0 1 0,1 0 0,-1-1 0,1 1 0,-1-1 0,1 1 0,0-1 0,1 1 0,-1-1 0,0 0 0,1 0 0,0 0 0,0 1 0,0-2 0,0 1 0,0 0 0,1 0 0,-1-1 0,1 1 0,0-1 0,-1 0 0,1 0 0,0 0 0,1 0 0,-1 0 0,0-1 0,0 1 0,1-1 0,-1 0 0,1 0 0,6 1 0,-5-1 0,0 0 0,0-1 0,0 0 0,0 0 0,0 0 0,0 0 0,0-1 0,0 0 0,0 0 0,0 0 0,0 0 0,0-1 0,-1 0 0,1 0 0,0 0 0,-1-1 0,6-4 0,-5 3 0,0-1 0,0 0 0,-1 0 0,0 0 0,0-1 0,0 1 0,-1-1 0,1 0 0,-2 0 0,1 0 0,0-1 0,2-12 0,17-106 0,-18 99 0,-1 0 0,-1-49 0,-2 75 0,0 0 0,0 0 0,0 0 0,-1 0 0,1 0 0,0 0 0,0 0 0,0 0 0,0 0 0,0 0 0,0 0 0,0 0 0,0 0 0,0 0 0,0 0 0,0 0 0,-1 0 0,1 0 0,0 0 0,0 0 0,0 0 0,0 0 0,0 0 0,0 0 0,0 0 0,0 0 0,0 0 0,0 0 0,0 0 0,-1 0 0,1 0 0,0 0 0,0 0 0,0 0 0,0 0 0,0 0 0,0 0 0,0 0 0,0-1 0,0 1 0,0 0 0,0 0 0,0 0 0,0 0 0,0 0 0,0 0 0,0 0 0,0 0 0,0 0 0,0 0 0,0-1 0,0 1 0,0 0 0,0 0 0,0 0 0,0 0 0,0 0 0,0 0 0,0 0 0,-6 11 0,-5 17 0,8-10 0,1 1 0,0 30 0,2-41 0,0-1 0,1 0 0,0 1 0,1-1 0,-1 0 0,1 0 0,0 0 0,1 0 0,5 10 0,-8-16 0,1 0 0,0 0 0,-1 1 0,1-1 0,0 0 0,-1-1 0,1 1 0,0 0 0,0 0 0,0 0 0,0 0 0,0-1 0,0 1 0,0 0 0,0-1 0,0 1 0,0-1 0,0 1 0,0-1 0,2 1 0,-2-1 0,-1 0 0,1-1 0,0 1 0,0 0 0,0 0 0,0-1 0,0 1 0,-1 0 0,1-1 0,0 1 0,0-1 0,-1 1 0,1-1 0,0 1 0,-1-1 0,1 0 0,0 1 0,-1-1 0,1 0 0,0-1 0,2-3 0,0 0 0,0-1 0,-1 0 0,0 1 0,3-12 0,3-9 0,-5 16 0,0-1 0,0 1 0,-1-1 0,0 1 0,0-16 0,-2 24 0,0 0 0,-1-1 0,1 1 0,0 0 0,-1 0 0,1 0 0,-1 0 0,0 0 0,0 0 0,1 0 0,-1 0 0,-1 1 0,1-1 0,0 0 0,0 0 0,-1 1 0,1-1 0,-1 1 0,1-1 0,-1 1 0,0 0 0,1-1 0,-1 1 0,0 0 0,0 0 0,0 0 0,0 1 0,0-1 0,0 0 0,0 1 0,0-1 0,-3 0 0,-7-1 0,1 1 0,-1 0 0,1 1 0,0 0 0,-1 0 0,1 1 0,-1 1 0,-13 3 0,24-5 0,0 0 0,0 0 0,0 1 0,1-1 0,-1 0 0,0 1 0,0-1 0,1 0 0,-1 1 0,0-1 0,1 1 0,-1-1 0,1 1 0,-1 0 0,1-1 0,-1 1 0,1-1 0,-1 1 0,1 0 0,-1 0 0,1-1 0,0 1 0,-1 0 0,1 0 0,0-1 0,0 1 0,0 0 0,-1 0 0,1-1 0,0 1 0,0 0 0,0 0 0,0 0 0,0 0 0,1-1 0,-1 1 0,0 0 0,0 0 0,0-1 0,1 1 0,-1 0 0,0 0 0,1-1 0,-1 1 0,1 0 0,-1-1 0,1 1 0,0 0 0,5 7 0,0 0 0,0-1 0,12 10 0,-3-2 0,-12-10-227,1-1-1,-2 1 1,1 0-1,0 0 1,2 8-1,0 5-6598</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6:20:33.118"/>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0:20.251"/>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0 5902 24575,'0'0'0,"11"67"0,16 50 0,5 1 0,2-6 0,-1-16 0,-3-20 0,-5-19 0,-5-17 0,-4-13 0,-2-9 0,-4-7 0,-1-4 0,-2-1 0,0-1 0,0 1 0,1 0 0,3 2 0,2 2 0,3 1 0,4 1 0,3 1 0,4 2 0,3 0 0,2 1 0,2 0 0,2 1 0,1 1 0,-1 0 0,0 0 0,-2-1 0,-1 1 0,-1-2 0,-3-1 0,-2-1 0,-1-2 0,-2-1 0,-1-1 0,-1-1 0,0-1 0,1-1 0,2 0 0,1-1 0,3-1 0,2 0 0,1-1 0,2-1 0,1 0 0,1 0 0,-1-1 0,-2 1 0,-1-1 0,-3 0 0,-2 0 0,-1-1 0,-2 0 0,-2 0 0,0-2 0,-2 0 0,1-1 0,-1-1 0,0 0 0,0 0 0,1-1 0,1 0 0,2-1 0,2 0 0,0-1 0,4-2 0,2-1 0,3-1 0,2-1 0,2 0 0,2-1 0,0 1 0,0 0 0,0-1 0,1-1 0,0-1 0,1-1 0,-1-2 0,1-1 0,0-2 0,0 0 0,0 0 0,-1 0 0,1 1 0,0 0 0,1-1 0,1-1 0,-1 0 0,0-1 0,2-1 0,-2-2 0,-1-1 0,0-2 0,-3 1 0,0-2 0,-1 0 0,-1 0 0,1-1 0,0 1 0,0-1 0,0 1 0,1-1 0,1 0 0,3 0 0,1-3 0,2-1 0,0-4 0,-1-2 0,-2-1 0,-3-1 0,-2-1 0,-2 0 0,-2-1 0,1-1 0,0 0 0,2-1 0,1 2 0,2 2 0,3 2 0,0 3 0,3-1 0,0-1 0,0-1 0,1-3 0,-1-1 0,-1-1 0,-3 0 0,-1-1 0,-3-1 0,-1 0 0,0-3 0,1 0 0,1 0 0,1 1 0,1 0 0,2 1 0,0 1 0,0 2 0,-1 1 0,-1 2 0,-3 2 0,-2 1 0,-4 0 0,-1 1 0,-2-1 0,0-1 0,0-1 0,0-1 0,0-1 0,1 0 0,0 0 0,1 0 0,0-1 0,2-2 0,1-2 0,1-3 0,0-2 0,0-2 0,1-2 0,-1 2 0,-1 0 0,0 1 0,0 1 0,-1 1 0,-1 0 0,-2 1 0,0 0 0,-2 1 0,0 0 0,0 1 0,3-1 0,2 1 0,1 2 0,3 1 0,1 3 0,2 3 0,0 3 0,0 3 0,-3 2 0,-3 2 0,-2 1 0,0 0 0,-3-1 0,-1 0 0,-3 0 0,0-1 0,-3 1 0,0 1 0,2-1 0,-1 2 0,2-1 0,-1 2 0,-1-1 0,0 1 0,0 0 0,-1 2 0,0-1 0,-1 0 0,1 0 0,0 1 0,-2 1 0,1 2 0,0 2 0,-2 1 0,-2 2 0,-1 2 0,-1 1 0,-1 1 0,0 0 0,1-1 0,1-1 0,1-1 0,0 0 0,0-2 0,0 1 0,-2-2 0,0-1 0,-1 0 0,0 0 0,-1 0 0,-1 1 0,0 2 0,-2 1 0,-2 1 0,-1 0 0,1 1 0,0 0 0,1-1 0,2-1 0,2-2 0,1-2 0,1-2 0,1-1 0,1-1 0,1-2 0,0 1 0,0 1 0,0 1 0,-1 1 0,-1 2 0,0 2 0,0 1 0,-1 1 0,-1 0 0,0 1 0,1 0 0,2-2 0,2-2 0,0-1 0,1-1 0,0 0 0,-1 1 0,0 0 0,0 0 0,-1 0 0,0 2 0,0-1 0,-2 2 0,-1 1 0,-1-1 0,0 2 0,-2 1 0,1 0 0,-1 0 0,1 1 0,-1-1 0,-1 1 0,-1 0 0,2-1 0,0-2 0,3-2 0,2-4 0,4-3 0,2-1 0,1-3 0,2-1 0,0 2 0,2-2 0,2-1 0,2-1 0,3-3 0,1-2 0,1-3 0,-1-1 0,0-1 0,0-2 0,-2 0 0,0-1 0,-2 0 0,-1 2 0,0-1 0,0 3 0,-1 1 0,-2 3 0,-1 4 0,-1 5 0,-3 3 0,-1 5 0,-4 3 0,-4 4 0,-2 3 0,-2 2 0,-4 0 0,-2 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13:26:24.502"/>
    </inkml:context>
    <inkml:brush xml:id="br0">
      <inkml:brushProperty name="width" value="0.05" units="cm"/>
      <inkml:brushProperty name="height" value="0.05" units="cm"/>
      <inkml:brushProperty name="color" value="#333333"/>
    </inkml:brush>
  </inkml:definitions>
  <inkml:trace contextRef="#ctx0" brushRef="#br0">1 13 3097,'5'-4'80,"-2"1"-48,3 0-24,-1 3-8,-5-3-24,-5 5-8,4-2 0,-2 0 8,3 1-8,1 5 16,-1-2-8,0 1-8,-1 1-80,-4-2-320,0 1 279</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12.496"/>
    </inkml:context>
    <inkml:brush xml:id="br0">
      <inkml:brushProperty name="width" value="0.1" units="cm"/>
      <inkml:brushProperty name="height" value="0.1" units="cm"/>
      <inkml:brushProperty name="color" value="#333333"/>
    </inkml:brush>
  </inkml:definitions>
  <inkml:trace contextRef="#ctx0" brushRef="#br0">31 137 5209,'-3'-5'3383,"-8"-19"-3276,-6-84 564,20 145 1444,-3 50-1,2 46-2342,4-89 285,18 71 1</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5:02.804"/>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102 250 24575,'0'0'0,"4"0"0,2 4 0,4 1 0,4 0 0,-1 4 0,-2 4 0,2-1 0,2-1 0,-2-9 0,-7-2 0,-4-7 0,-2-6 0,-7-4 0,-5 0 0,0-1 0,-3 3 0,1 8 0,4 10 0,2 7 0,4-3 0,1-5 0,3-8 0,0-6 0,0-6 0,1-4 0,-1-2 0,1-1 0,-1-1 0,-5 5 0,-4 5 0,-1 11 0,-4 4 0,-3 8 0,2 6 0,-2 1 0,3 2 0,4 4 0,3 1 0,3 2 0,2 0 0,1 2 0,1-1 0,6-4 0,4 0 0,6-5 0,4-4 0,2-4 0,-3 1 0,1-1 0,0-2 0,2-1 0,5-2 0,1-6 0,1-1 0,-6-5 0,-5-4 0,-7-4 0,1-4 0,-4-1 0,-2-1 0,-2-1 0,-2-1 0,-2 1 0,0 0 0,0 0 0,0 1 0,-1-1 0,-4 5 0,-5 5 0,-1 6 0,-3 3 0,-3 4 0,-3 1 0,-2 2 0,-1 0 0,-1 0 0,-1 0 0,0-1 0,0 1 0,5 4 0,10 1 0,5 4 0,9-1 0,3 4 0,5-2 0,5-2 0,-2 2 0,2-2 0,-3 3 0,-3-2 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5:07.531"/>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5:08.643"/>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5:16.344"/>
    </inkml:context>
    <inkml:brush xml:id="br0">
      <inkml:brushProperty name="width" value="0.05" units="cm"/>
      <inkml:brushProperty name="height" value="0.05" units="cm"/>
      <inkml:brushProperty name="color" value="#E71224"/>
    </inkml:brush>
  </inkml:definitions>
  <inkml:trace contextRef="#ctx0" brushRef="#br0">174 140 24575,'0'0'0,"0"0"0,0-1 0,0 1 0,0 0 0,0-1 0,0 1 0,0 0 0,0-1 0,0 1 0,0 0 0,0 0 0,0-1 0,0 1 0,0 0 0,0-1 0,0 1 0,0 0 0,0 0 0,-1-1 0,1 1 0,0 0 0,0 0 0,0-1 0,0 1 0,-1 0 0,1 0 0,0 0 0,0 0 0,-1-1 0,1 1 0,0 0 0,0 0 0,-1 0 0,1 0 0,0 0 0,0-1 0,-1 1 0,1 0 0,0 0 0,-1 0 0,1 0 0,0 0 0,-1 0 0,1 0 0,-1 1 0,1-1 0,0 0 0,0 1 0,0-1 0,0 0 0,-1 1 0,1-1 0,0 0 0,0 1 0,0-1 0,0 1 0,0-1 0,0 0 0,0 1 0,0-1 0,0 0 0,0 1 0,0-1 0,0 1 0,0-1 0,1 0 0,-1 1 0,0-1 0,0 0 0,0 1 0,0-1 0,1 0 0,-1 1 0,0-1 0,0 0 0,1 0 0,-1 1 0,0-1 0,0 0 0,1 0 0,-1 1 0,0-1 0,1 0 0,-1 0 0,0 0 0,1 0 0,-1 1 0,1-1 0,21 18 0,-2 1 0,37 43 0,-56-60 0,1-1 0,-1 1 0,1 0 0,-1-1 0,1 1 0,0 0 0,-1-1 0,1 0 0,0 0 0,0 1 0,0-1 0,0 0 0,4 1 0,-5-2 0,0 0 0,0 0 0,0-1 0,0 1 0,0 0 0,0 0 0,0-1 0,0 1 0,-1 0 0,1-1 0,0 1 0,0-1 0,0 1 0,-1-1 0,1 1 0,0-1 0,-1 0 0,1 1 0,0-1 0,-1 0 0,1 0 0,-1 1 0,1-1 0,-1 0 0,0 0 0,1 0 0,-1 0 0,0 0 0,1 0 0,-1 1 0,0-1 0,0 0 0,0 0 0,0 0 0,0 0 0,0-1 0,4-32 0,-2 0 0,-1 0 0,-7-62 0,6 94 0,0 0 0,-1 0 0,1 0 0,0 1 0,0-1 0,-1 0 0,1 0 0,-1 0 0,0 1 0,1-1 0,-1 0 0,0 0 0,0 1 0,0-1 0,0 1 0,0-1 0,0 1 0,-1-1 0,1 1 0,-1 0 0,1-1 0,-1 1 0,-2-2 0,1 3 0,1-1 0,0 1 0,-1 0 0,1-1 0,0 1 0,-1 0 0,1 1 0,-1-1 0,1 0 0,0 1 0,-1-1 0,1 1 0,0 0 0,-1-1 0,1 1 0,-3 2 0,-1 0 0,0 1 0,-1 0 0,2 0 0,-1 0 0,0 1 0,1 0 0,0 0 0,0 0 0,0 0 0,1 1 0,-8 12 0,9-9 0,0-1 0,1 1 0,0 0 0,1 0 0,-1 0 0,2 0 0,-1 0 0,1 0 0,1 0 0,0-1 0,0 1 0,0 0 0,1 0 0,1 0 0,0-1 0,0 1 0,5 8 0,-8-16 0,0-1 0,1 1 0,-1-1 0,1 1 0,-1-1 0,0 1 0,1-1 0,-1 1 0,0-1 0,0 1 0,0-1 0,1 1 0,-1 0 0,0-1 0,0 1 0,0-1 0,0 1 0,0-1 0,0 1 0,0 0 0,0-1 0,0 1 0,0-1 0,0 1 0,-1 0 0,1-1 0,0 1 0,0-1 0,-1 2 0,0-2 0,0 1 0,0-1 0,0 0 0,1 1 0,-1-1 0,0 0 0,0 0 0,0 1 0,0-1 0,0 0 0,0 0 0,0 0 0,0 0 0,0 0 0,-2-1 0,-41-11 0,42 11 0,-10-2 0,1-1 0,-1 0 0,1-1 0,1 0 0,-1-1 0,1 0 0,0-1 0,-12-9 0,22 15 0,-1 1 0,1 0 0,-1-1 0,1 1 0,-1-1 0,1 1 0,0-1 0,-1 1 0,1-1 0,0 1 0,-1-1 0,1 1 0,0-1 0,0 1 0,0-1 0,-1 1 0,1-1 0,0 1 0,0-1 0,0 0 0,0 1 0,0-1 0,0 1 0,0-1 0,0 0 0,0 1 0,0-1 0,0 1 0,0-1 0,1 1 0,-1-1 0,0 0 0,1 0 0,0 1 0,0-1 0,0 0 0,0 0 0,0 1 0,1-1 0,-1 1 0,0-1 0,1 1 0,-1 0 0,0-1 0,1 1 0,-1 0 0,2 0 0,45 3 0,-44-2 0,0 0 0,0 1 0,0 0 0,-1 0 0,1 0 0,0 0 0,-1 0 0,1 1 0,-1 0 0,0-1 0,0 1 0,0 0 0,0 1 0,-1-1 0,1 0 0,-1 1 0,0 0 0,0-1 0,0 1 0,0 0 0,0 0 0,-1 0 0,0 0 0,0 0 0,0 0 0,-1 1 0,1-1 0,-1 0 0,0 0 0,0 1 0,0-1 0,-1 0 0,1 0 0,-1 0 0,0 1 0,-1-1 0,-1 4 0,3-6 0,-1-1 0,0 1 0,1 0 0,-1-1 0,0 1 0,0-1 0,0 1 0,-1-1 0,1 0 0,0 1 0,0-1 0,-1 0 0,1 0 0,0 0 0,-1 0 0,1 0 0,-1 0 0,0 0 0,1 0 0,-1-1 0,-3 2 0,2-2 0,0 0 0,1 0 0,-1 0 0,0 0 0,0-1 0,0 1 0,1-1 0,-1 0 0,0 1 0,1-1 0,-1 0 0,-4-3 0,1 0 0,0 1 0,0-1 0,1-1 0,0 1 0,0-1 0,0 0 0,0 0 0,1 0 0,0 0 0,-7-12 0,8 10 0,0 1 0,1-1 0,0 1 0,1-1 0,-1 0 0,1 0 0,0-10 0,1 15 0,0 0 0,0-1 0,0 1 0,0 0 0,0-1 0,1 1 0,-1 0 0,1 0 0,0-1 0,0 1 0,-1 0 0,2 0 0,-1 0 0,0 0 0,0 0 0,0 0 0,1 0 0,-1 1 0,1-1 0,0 0 0,-1 1 0,1-1 0,0 1 0,0 0 0,3-2 0,29-7 0,15-6 0,-47 16 0,-1-1 0,1 0 0,0 0 0,-1 0 0,1 0 0,0 0 0,-1 0 0,1 0 0,-1 0 0,0-1 0,1 1 0,-1 0 0,0-1 0,0 1 0,0-1 0,0 0 0,0 1 0,0-1 0,1-3 0,-42 75 0,36-63 0,1 1 0,-1 0 0,1 0 0,1 0 0,-1 1 0,1-1 0,1 0 0,0 1 0,0 0 0,0-1 0,1 1 0,1-1 0,-1 1 0,1 0 0,1-1 0,0 0 0,0 1 0,0-1 0,1 0 0,0 0 0,1 0 0,0 0 0,0-1 0,1 0 0,10 14 0,-12-17 0,1 0 0,0 0 0,0 0 0,0 0 0,0 0 0,1-1 0,-1 0 0,1 0 0,0 0 0,0-1 0,0 1 0,0-1 0,0 0 0,0-1 0,1 1 0,-1-1 0,0 0 0,1-1 0,-1 1 0,1-1 0,0 0 0,-1 0 0,1-1 0,-1 0 0,1 0 0,7-2 0,-11 2 0,0 0 0,0 1 0,0-1 0,0 0 0,-1 0 0,1-1 0,0 1 0,-1 0 0,1 0 0,-1-1 0,0 1 0,1-1 0,-1 1 0,0-1 0,0 0 0,0 1 0,0-1 0,0 0 0,0 0 0,1-4 0,-2 3 0,1-1 0,-1 1 0,0-1 0,0 1 0,0-1 0,-1 0 0,1 1 0,-1-1 0,0 1 0,-2-7 0,-3-3 0,0 0 0,-1 1 0,0 0 0,-17-21 0,-44-49-1365,59 71-5461</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5:51.077"/>
    </inkml:context>
    <inkml:brush xml:id="br0">
      <inkml:brushProperty name="width" value="0.05" units="cm"/>
      <inkml:brushProperty name="height" value="0.05" units="cm"/>
    </inkml:brush>
  </inkml:definitions>
  <inkml:trace contextRef="#ctx0" brushRef="#br0">1 0 24575,'0'0'-8191</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5:51.438"/>
    </inkml:context>
    <inkml:brush xml:id="br0">
      <inkml:brushProperty name="width" value="0.05" units="cm"/>
      <inkml:brushProperty name="height" value="0.05" units="cm"/>
    </inkml:brush>
  </inkml:definitions>
  <inkml:trace contextRef="#ctx0" brushRef="#br0">1 0 24575,'0'0'-8191</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9:08.541"/>
    </inkml:context>
    <inkml:brush xml:id="br0">
      <inkml:brushProperty name="width" value="0.05" units="cm"/>
      <inkml:brushProperty name="height" value="0.05" units="cm"/>
      <inkml:brushProperty name="color" value="#333333"/>
    </inkml:brush>
  </inkml:definitions>
  <inkml:trace contextRef="#ctx0" brushRef="#br0">0 986 24575,'0'0'0,"0"0"0,0 0 0,0 0 0,0 0 0,3 2 0,0 1 0,0-1 0,0 1 0,0 0 0,-1 0 0,0 0 0,4 6 0,-3-6 0,17 35 0,-18-33 0,1 1 0,0-1 0,0 1 0,0-1 0,0 0 0,1 0 0,5 6 0,0-1 0,-1 0 0,0 1 0,-1 1 0,-1-1 0,0 1 0,0 0 0,4 14 0,9 16 0,-6-8 0,-2 1 0,-1 0 0,-1 0 0,-2 1 0,3 38 0,5 23 0,-4-53 0,2 0 0,2-1 0,32 63 0,-25-57 0,7 9 0,2-2 0,2 0 0,3-3 0,2-1 0,85 88 0,-79-89 0,-2 2 0,-2 2 0,-2 1 0,31 64 0,84 114 0,-141-216 0,1-2 0,1 0 0,0 0 0,1-1 0,29 21 0,74 45 0,-61-45 0,-21-8 0,-1 0 0,-2 2 0,58 68 0,-77-82 0,3 1 0,0-2 0,1 0 0,20 12 0,16 14 0,-14-7 0,70 44 0,-20-17 0,121 105 0,-129-96 0,137 88 0,-167-131 0,2-2 0,98 33 0,-131-53 0,0-2 0,0 1 0,0-2 0,0-1 0,0-1 0,29-3 0,-20 2 0,-21-1 0,-1 1 0,1-2 0,0 1 0,-1-1 0,0 0 0,0-1 0,0 0 0,10-6 0,18-9 0,80-35 0,65-26 0,-136 63 0,292-123 0,-1-7 0,-260 114 0,96-55 0,66-57 0,-81 48 0,29-17 0,104-62 0,217-148 0,-18-28 0,-65 44 0,565-443 0,-218 191 0,-250 191 0,-187 137-1365,-230 168-5461</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9:16.049"/>
    </inkml:context>
    <inkml:brush xml:id="br0">
      <inkml:brushProperty name="width" value="0.05" units="cm"/>
      <inkml:brushProperty name="height" value="0.05" units="cm"/>
      <inkml:brushProperty name="color" value="#333333"/>
    </inkml:brush>
  </inkml:definitions>
  <inkml:trace contextRef="#ctx0" brushRef="#br0">1 1 24575,'0'0'-8191</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5:49:30.248"/>
    </inkml:context>
    <inkml:brush xml:id="br0">
      <inkml:brushProperty name="width" value="0.05" units="cm"/>
      <inkml:brushProperty name="height" value="0.05" units="cm"/>
      <inkml:brushProperty name="color" value="#333333"/>
    </inkml:brush>
  </inkml:definitions>
  <inkml:trace contextRef="#ctx0" brushRef="#br0">0 5 24575,'0'-4'0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7:04:40.632"/>
    </inkml:context>
    <inkml:brush xml:id="br0">
      <inkml:brushProperty name="width" value="0.05" units="cm"/>
      <inkml:brushProperty name="height" value="0.05" units="cm"/>
      <inkml:brushProperty name="color" value="#E71224"/>
    </inkml:brush>
  </inkml:definitions>
  <inkml:trace contextRef="#ctx0" brushRef="#br0">0 0 24575,'6'4'0,"-1"-1"0,0 1 0,1-1 0,0-1 0,0 1 0,0-1 0,0 0 0,0 0 0,0-1 0,13 1 0,14 6 0,35 19 0,-56-20 0,0-2 0,0 0 0,1 0 0,-1-1 0,1-1 0,0 0 0,16 1 0,49-3 0,-51-2 0,-1 1 0,1 1 0,36 7 0,-3 1 0,1-3 0,0-2 0,92-6 0,-47 0 0,-41 3 0,85 12 0,-94-9 0,1-2 0,-1-3 0,61-8 0,43-2 0,164 13 0,101-4 0,-199-22 0,-136 12 0,117-1 0,-190 14 0,0 1 0,32 8 0,-31-6 0,0 0 0,28 1 0,47-5 0,-39 0 0,83 9 0,332 46 0,-394-48 0,122-4 0,-120-4 0,-70 1 0,-1-1 0,1 0 0,0 0 0,-1 0 0,1-1 0,-1 0 0,1-1 0,-1 1 0,12-8 0,12-4 0,-5 5 0,-1 2 0,1 1 0,0 0 0,1 2 0,34-1 0,-39 3 0,-10 1 0,-1-1 0,0-1 0,0 0 0,15-6 0,-14 4 0,1 1 0,0 1 0,12-3 0,109-12 0,1 6 0,162 7 0,-286 6 0,0 0 0,0 0 0,0 1 0,0 1 0,-1-1 0,1 1 0,-1 1 0,1 0 0,13 8 0,-17-8 0,110 41 0,-100-40 0,0-1 0,0 0 0,0-1 0,0-1 0,1 0 0,-1-1 0,32-3 0,-25 1 0,0 1 0,0 2 0,26 3 0,-17 1 0,1-2 0,0-1 0,0-1 0,35-4 0,129-21 0,-124 12 0,120-3 0,-175 13 0,0-1 0,33-7 0,-31 5 0,0 1 0,20-1 0,-18 2 0,40-8 0,-40 5 0,43-3 0,-50 8-227,0 1-1,0 1 1,0 0-1,0 0 1,16 6-1,-14-3-6598</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13.526"/>
    </inkml:context>
    <inkml:brush xml:id="br0">
      <inkml:brushProperty name="width" value="0.1" units="cm"/>
      <inkml:brushProperty name="height" value="0.1" units="cm"/>
      <inkml:brushProperty name="color" value="#333333"/>
    </inkml:brush>
  </inkml:definitions>
  <inkml:trace contextRef="#ctx0" brushRef="#br0">0 53 4177,'0'-16'8364,"3"-17"-7555,-3 30-181,1 5-59,-2 24-65,8 182-256,2-44-168,-9-87 39,0-77-127</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7:03:55.747"/>
    </inkml:context>
    <inkml:brush xml:id="br0">
      <inkml:brushProperty name="width" value="0.05" units="cm"/>
      <inkml:brushProperty name="height" value="0.05" units="cm"/>
      <inkml:brushProperty name="color" value="#E71224"/>
    </inkml:brush>
  </inkml:definitions>
  <inkml:trace contextRef="#ctx0" brushRef="#br0">320 0 24575,'-2'6'0,"1"-1"0,-1 0 0,-1 1 0,1-1 0,0 0 0,-1 0 0,-7 8 0,3 0 0,-5 11 0,1 0 0,2 1 0,0 0 0,2 1 0,1 0 0,-3 30 0,-19 68 0,9-53 0,14-48 0,-1 0 0,-1 0 0,-1-1 0,-1 0 0,-19 33 0,5-18 60,-31 67 0,47-86-272,0 0 0,1 1 0,1 0-1,1 0 1,1 0 0,-2 24 0,5-22-6614</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7:03:58.742"/>
    </inkml:context>
    <inkml:brush xml:id="br0">
      <inkml:brushProperty name="width" value="0.05" units="cm"/>
      <inkml:brushProperty name="height" value="0.05" units="cm"/>
      <inkml:brushProperty name="color" value="#E71224"/>
    </inkml:brush>
  </inkml:definitions>
  <inkml:trace contextRef="#ctx0" brushRef="#br0">479 1 24575,'-3'47'0,"-1"0"0,-3-1 0,-1 0 0,-28 85 0,10-16 0,1 1 0,20-101 0,0 1 0,-1-1 0,-1 0 0,0-1 0,-11 16 0,-142 208 0,143-210 0,2 0 0,0 1 0,2 1 0,-11 36 0,11-23 0,6-19 0,-14 34 0,-5 0-1365,16-31-5461</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7:04:01.370"/>
    </inkml:context>
    <inkml:brush xml:id="br0">
      <inkml:brushProperty name="width" value="0.05" units="cm"/>
      <inkml:brushProperty name="height" value="0.05" units="cm"/>
      <inkml:brushProperty name="color" value="#E71224"/>
    </inkml:brush>
  </inkml:definitions>
  <inkml:trace contextRef="#ctx0" brushRef="#br0">485 1 24575,'-2'16'0,"-1"0"0,-1-1 0,0 1 0,-1-1 0,-1 0 0,0 0 0,-9 15 0,10-20 0,-51 129 0,42-91 0,13-39 0,-1 0 0,-1-1 0,0 1 0,-6 12 0,-33 54 0,-23 47 0,-12 21 0,52-100 0,-15 45 0,31-65 0,-14 51 0,18-54 0,-1 0 0,-9 23 0,-19 25-1365,28-52-5461</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7:04:03.793"/>
    </inkml:context>
    <inkml:brush xml:id="br0">
      <inkml:brushProperty name="width" value="0.05" units="cm"/>
      <inkml:brushProperty name="height" value="0.05" units="cm"/>
      <inkml:brushProperty name="color" value="#E71224"/>
    </inkml:brush>
  </inkml:definitions>
  <inkml:trace contextRef="#ctx0" brushRef="#br0">432 1 24575,'-2'27'0,"0"0"0,-2-1 0,-1 1 0,-10 32 0,-2-13 0,-2-1 0,-2-1 0,-2-1 0,-33 47 0,24-38 0,14-18 0,2 1 0,-22 65 0,4-8 0,19-49 0,1 0 0,3 1 0,-10 81 0,17-102-195,-1 1 0,-1-1 0,-1 0 0,-1 0 0,0-1 0,-15 25 0,16-32-6631</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7:04:05.990"/>
    </inkml:context>
    <inkml:brush xml:id="br0">
      <inkml:brushProperty name="width" value="0.05" units="cm"/>
      <inkml:brushProperty name="height" value="0.05" units="cm"/>
      <inkml:brushProperty name="color" value="#E71224"/>
    </inkml:brush>
  </inkml:definitions>
  <inkml:trace contextRef="#ctx0" brushRef="#br0">375 0 24575,'0'6'0,"-1"0"0,0 0 0,-1 0 0,1-1 0,-1 1 0,0 0 0,0-1 0,-1 0 0,-5 9 0,-33 45 0,34-50 0,-21 27 0,-40 58 0,60-82 0,1 1 0,0 0 0,1 0 0,0 1 0,-6 24 0,-27 89 0,5-23 0,22-47 0,10-38 0,-2-1 0,-10 30 0,8-28 0,1 0 0,0 0 0,2 0 0,0 1 0,1 34 0,1-25 0,-9 48 0,7-60-81,-10 33-1203,6-36-5542</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7:04:08.370"/>
    </inkml:context>
    <inkml:brush xml:id="br0">
      <inkml:brushProperty name="width" value="0.05" units="cm"/>
      <inkml:brushProperty name="height" value="0.05" units="cm"/>
      <inkml:brushProperty name="color" value="#E71224"/>
    </inkml:brush>
  </inkml:definitions>
  <inkml:trace contextRef="#ctx0" brushRef="#br0">345 1 24575,'1'0'0,"0"0"0,-1 0 0,1 1 0,0-1 0,0 1 0,0-1 0,0 1 0,0-1 0,-1 1 0,1-1 0,0 1 0,0 0 0,-1 0 0,1-1 0,-1 1 0,1 0 0,0 0 0,-1 0 0,1-1 0,-1 1 0,0 0 0,1 0 0,-1 0 0,0 0 0,0 0 0,1 0 0,-1 0 0,0 1 0,4 34 0,-3-30 0,-1 10 0,0 0 0,-1 0 0,0 0 0,-1-1 0,-1 1 0,-1 0 0,0-1 0,-10 25 0,-7 4 0,-38 63 0,32-62 0,-23 54 0,41-81 0,-1 0 0,-1-1 0,-21 27 0,18-27 0,1 2 0,-19 34 0,26-39 0,-3 1 0,1 1 0,1 1 0,1-1 0,0 1 0,1 1 0,1-1 0,1 1 0,-3 28 0,8 76-1365,-2-101-5461</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7:04:10.492"/>
    </inkml:context>
    <inkml:brush xml:id="br0">
      <inkml:brushProperty name="width" value="0.05" units="cm"/>
      <inkml:brushProperty name="height" value="0.05" units="cm"/>
      <inkml:brushProperty name="color" value="#E71224"/>
    </inkml:brush>
  </inkml:definitions>
  <inkml:trace contextRef="#ctx0" brushRef="#br0">319 1 24575,'1'55'0,"-5"92"0,3-128 0,-2 0 0,-1 0 0,0-1 0,-1 1 0,-13 28 0,-48 106 0,50-114 0,-17 33 0,26-59 0,0 0 0,0 1 0,1 0 0,1 0 0,-5 20 0,-50 224 0,34-179 35,17-57-385,2 0 0,0 0 0,-6 40 0,11-42-6476</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7:04:14.338"/>
    </inkml:context>
    <inkml:brush xml:id="br0">
      <inkml:brushProperty name="width" value="0.05" units="cm"/>
      <inkml:brushProperty name="height" value="0.05" units="cm"/>
      <inkml:brushProperty name="color" value="#E71224"/>
    </inkml:brush>
  </inkml:definitions>
  <inkml:trace contextRef="#ctx0" brushRef="#br0">172 1 24575,'2'87'0,"-4"95"0,-1-162 0,-1-1 0,-1 0 0,-1 0 0,0-1 0,-10 19 0,6-12 0,-12 39 0,-10 38 0,23-78 0,1 2 0,0-1 0,2 1 0,1 0 0,-2 37 0,-5 65 0,6-82 0,0 49 0,6-71-1365,0-3-5461</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7:04:15.437"/>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7:04:17.511"/>
    </inkml:context>
    <inkml:brush xml:id="br0">
      <inkml:brushProperty name="width" value="0.05" units="cm"/>
      <inkml:brushProperty name="height" value="0.05" units="cm"/>
      <inkml:brushProperty name="color" value="#E71224"/>
    </inkml:brush>
  </inkml:definitions>
  <inkml:trace contextRef="#ctx0" brushRef="#br0">70 0 24575,'4'0'0,"-1"0"0,0 1 0,0-1 0,1 1 0,-1-1 0,0 1 0,0 0 0,0 0 0,0 0 0,0 1 0,0-1 0,0 1 0,0 0 0,-1-1 0,1 1 0,3 4 0,-2-2 0,0 1 0,-1-1 0,0 1 0,0-1 0,-1 1 0,1 0 0,-1 0 0,0 0 0,2 7 0,0 9 0,0 1 0,-1-1 0,0 44 0,-3-54 0,-3 301 0,-5-246 0,-3-1 0,-28 92 0,18-84 0,-21 85 0,19-66 126,6-33-1617,12-39-5335</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14.340"/>
    </inkml:context>
    <inkml:brush xml:id="br0">
      <inkml:brushProperty name="width" value="0.1" units="cm"/>
      <inkml:brushProperty name="height" value="0.1" units="cm"/>
      <inkml:brushProperty name="color" value="#333333"/>
    </inkml:brush>
  </inkml:definitions>
  <inkml:trace contextRef="#ctx0" brushRef="#br0">0 1 4209,'2'5'6939,"5"23"-6243,9 349 1319,-20-344-2404,2-28-795,1-23-124,1-9-543,1 15 1158</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7:04:19.975"/>
    </inkml:context>
    <inkml:brush xml:id="br0">
      <inkml:brushProperty name="width" value="0.05" units="cm"/>
      <inkml:brushProperty name="height" value="0.05" units="cm"/>
      <inkml:brushProperty name="color" value="#E71224"/>
    </inkml:brush>
  </inkml:definitions>
  <inkml:trace contextRef="#ctx0" brushRef="#br0">143 0 24575,'2'1'0,"0"-1"0,0 1 0,0-1 0,0 1 0,0 0 0,0 0 0,0 0 0,0 0 0,-1 1 0,1-1 0,0 0 0,-1 1 0,1-1 0,-1 1 0,1 0 0,-1-1 0,0 1 0,0 0 0,0 0 0,1 2 0,19 40 0,-14-24 0,-1 1 0,5 41 0,-1-7 0,-5-31 0,-2 1 0,0 0 0,-2 0 0,0 0 0,-2-1 0,0 1 0,-2 0 0,-1 0 0,-1-1 0,-1 0 0,-1 0 0,-1 0 0,-12 23 0,8-24 0,-158 329 0,168-345-25,0 0 0,1 0 0,-1 1 0,1-1-1,1 0 1,-1 1 0,2-1 0,-1 0 0,1 1-1,0-1 1,0 0 0,4 11 0,-1 5-1013,0-3-5788</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7:04:22.060"/>
    </inkml:context>
    <inkml:brush xml:id="br0">
      <inkml:brushProperty name="width" value="0.05" units="cm"/>
      <inkml:brushProperty name="height" value="0.05" units="cm"/>
      <inkml:brushProperty name="color" value="#E71224"/>
    </inkml:brush>
  </inkml:definitions>
  <inkml:trace contextRef="#ctx0" brushRef="#br0">256 0 24575,'2'118'0,"-5"129"0,0-223 0,-2 1 0,-1-1 0,-1 0 0,-15 37 0,1-2 0,12-34 0,2-3 0,-9 37 0,4-9 0,-3 0 0,-2-1 0,-2 0 0,-25 45 0,39-84 0,-3 6 0,0 0 0,2 1 0,-7 23 0,7-23-1365,0-2-5461</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7:04:23.554"/>
    </inkml:context>
    <inkml:brush xml:id="br0">
      <inkml:brushProperty name="width" value="0.05" units="cm"/>
      <inkml:brushProperty name="height" value="0.05" units="cm"/>
      <inkml:brushProperty name="color" value="#E71224"/>
    </inkml:brush>
  </inkml:definitions>
  <inkml:trace contextRef="#ctx0" brushRef="#br0">358 0 24575,'0'33'0,"1"15"0,-2 0 0,-2 0 0,-2 0 0,-12 49 0,-55 141 0,58-200 0,-2-1 0,-2-1 0,-1-1 0,-28 39 0,36-56 0,0 0 0,2 1 0,-12 31 0,6-14 0,-18 53 96,-6 16-1557,31-90-5365</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7:04:25.189"/>
    </inkml:context>
    <inkml:brush xml:id="br0">
      <inkml:brushProperty name="width" value="0.05" units="cm"/>
      <inkml:brushProperty name="height" value="0.05" units="cm"/>
      <inkml:brushProperty name="color" value="#E71224"/>
    </inkml:brush>
  </inkml:definitions>
  <inkml:trace contextRef="#ctx0" brushRef="#br0">378 1 24575,'1'0'0,"0"0"0,0 0 0,0 1 0,0-1 0,0 1 0,0-1 0,0 1 0,-1-1 0,1 1 0,0 0 0,0-1 0,0 1 0,-1 0 0,1 0 0,0-1 0,-1 1 0,1 0 0,-1 0 0,1 0 0,-1 0 0,1 0 0,-1 0 0,0 0 0,1 0 0,-1 0 0,0 0 0,0 0 0,0 1 0,4 36 0,-3-31 0,-2 25 0,0 1 0,-2 0 0,-2-1 0,-1 0 0,-2 0 0,0 0 0,-17 36 0,8-25 0,-8 25 0,11-28 0,-1-1 0,-22 43 0,10-26 0,-18 25 0,14-27 0,-69 148 0,75-133-1365,18-53-5461</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7:04:28.123"/>
    </inkml:context>
    <inkml:brush xml:id="br0">
      <inkml:brushProperty name="width" value="0.05" units="cm"/>
      <inkml:brushProperty name="height" value="0.05" units="cm"/>
      <inkml:brushProperty name="color" value="#E71224"/>
    </inkml:brush>
  </inkml:definitions>
  <inkml:trace contextRef="#ctx0" brushRef="#br0">318 1 24575,'-1'14'0,"-1"1"0,-1-1 0,-1 1 0,0-1 0,0 0 0,-1 0 0,-1-1 0,-1 0 0,0 0 0,0 0 0,-11 12 0,2-6 0,-1-1 0,-20 17 0,22-23 0,0 2 0,2 0 0,-1 1 0,-16 24 0,-1 6-32,23-36-134,0 1-1,1 0 0,1 0 1,0 1-1,0-1 0,1 2 1,-8 21-1,10-15-6659</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7:05:14.826"/>
    </inkml:context>
    <inkml:brush xml:id="br0">
      <inkml:brushProperty name="width" value="0.05" units="cm"/>
      <inkml:brushProperty name="height" value="0.05" units="cm"/>
      <inkml:brushProperty name="color" value="#E71224"/>
    </inkml:brush>
  </inkml:definitions>
  <inkml:trace contextRef="#ctx0" brushRef="#br0">0 173 24575,'13'-1'0,"0"-1"0,-1 0 0,1-1 0,-1 0 0,0-1 0,0-1 0,20-10 0,37-12 0,3 5 0,70-33 0,-129 49 0,0 0 0,0 1 0,1 1 0,0 0 0,0 1 0,0 1 0,27-2 0,-21 4 0,1 1 0,-1 1 0,1 1 0,30 8 0,11 2 0,109 10 0,-104-12 0,15 0 0,456-8 0,-274-6 0,1646 3 0,-1894 1 0,1 1 0,32 7 0,24 3 0,43-12 0,26 1 0,-77 11 0,-45-8 0,37 3 0,119-7 0,44 2 0,-131 9 0,-50-5 0,52 1 0,1179-8 0,-1245 0 0,-1-2 0,29-5 0,-27 3 0,42-3 0,19 10-59,30-1 219,-104-2-369,0 0-1,-1-1 1,1 0-1,-1-1 1,1-1-1,19-8 1,-16 3-6617</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7:54:47.073"/>
    </inkml:context>
    <inkml:brush xml:id="br0">
      <inkml:brushProperty name="width" value="0.05" units="cm"/>
      <inkml:brushProperty name="height" value="0.05" units="cm"/>
      <inkml:brushProperty name="color" value="#E71224"/>
    </inkml:brush>
  </inkml:definitions>
  <inkml:trace contextRef="#ctx0" brushRef="#br0">1 27 24575,'766'0'0,"-748"-1"0,0-1 0,34-8 0,-31 5 0,39-3 0,-54 7 0,1 1 0,-1 0 0,1 1 0,-1 0 0,1 0 0,-1 0 0,0 1 0,1 0 0,-1 0 0,7 4 0,45 26 0,73 56 0,-99-56 0,-5-2 0,3-7 0,-23-19 0,-1 0 0,0 1 0,0 0 0,0 0 0,-1 0 0,0 1 0,0 0 0,0 0 0,-1 0 0,1 1 0,5 13 0,-2 0 0,0-4 0,-2 0 0,0 0 0,-1 1 0,-1-1 0,0 1 0,-2 0 0,2 19 0,-4-3 0,0 1 0,-7 35 0,4-55 0,0 0 0,0-1 0,-2 1 0,1-1 0,-2 0 0,0 0 0,-12 19 0,-9 9 0,-48 56 0,63-83 0,-1-1 0,0-1 0,-1 0 0,-1 0 0,1-1 0,-2-1 0,-21 11 0,27-18 0,1 0 0,0 0 0,-1 0 0,0-1 0,0-1 0,-16 1 0,-65-4 0,36 0 0,39 2 0,7 0 0,1 1 0,-1-1 0,0-1 0,1 1 0,-1-2 0,1 1 0,0-1 0,-1 0 0,1-1 0,0 0 0,0 0 0,0 0 0,-11-8 0,-102-65 0,66 52 0,45 21 0,-1-1 0,1-1 0,0 1 0,-12-9 0,-39-33 0,-105-101 0,159 139 0,0-1 0,1 1 0,-1-1 0,2 0 0,-1 0 0,1-1 0,1 0 0,-7-19 0,4 0 0,-9-56 0,6 28 0,5 35 0,1 1 0,0-29 0,4-171-1365,0 199-5461</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7:54:53.789"/>
    </inkml:context>
    <inkml:brush xml:id="br0">
      <inkml:brushProperty name="width" value="0.05" units="cm"/>
      <inkml:brushProperty name="height" value="0.05" units="cm"/>
      <inkml:brushProperty name="color" value="#E71224"/>
    </inkml:brush>
  </inkml:definitions>
  <inkml:trace contextRef="#ctx0" brushRef="#br0">867 31 24575,'-48'-3'0,"-52"-8"0,53 5 0,-57-1 0,68 7 0,5-1 0,-50 6 0,70-3 0,1 0 0,0 0 0,-1 1 0,1 0 0,0 1 0,0 1 0,0-1 0,-13 10 0,-33 28 0,-54 52 0,26-20 0,79-70 0,0-1 0,0 1 0,0 0 0,1 1 0,0-1 0,0 1 0,0 0 0,0 0 0,1 0 0,0 0 0,0 0 0,0 1 0,1 0 0,0-1 0,0 1 0,0 0 0,1 0 0,0 0 0,0 0 0,0 11 0,4 211 0,0-208 0,0 0 0,1-1 0,2 1 0,0-1 0,0 0 0,2-1 0,0 0 0,12 18 0,10 13 0,54 67 0,-75-105 0,0-1 0,0 0 0,1 0 0,0-1 0,1-1 0,0 0 0,0 0 0,1-1 0,13 6 0,-3-4 0,0-1 0,1-1 0,0-1 0,31 4 0,-35-6 0,-1 1 0,25 10 0,-29-10 0,0 0 0,0-1 0,0 0 0,1-1 0,16 1 0,135-5 0,-107-1 0,0 2 0,91 12 0,-145-11 0,1 0 0,-1 0 0,1-1 0,-1 1 0,1-1 0,0-1 0,-1 1 0,11-3 0,-13 2 0,1-1 0,-1 1 0,0-1 0,0 0 0,0 0 0,0 0 0,0-1 0,0 1 0,-1-1 0,1 1 0,-1-1 0,0 0 0,0 0 0,0 0 0,2-3 0,5-11 0,-1 0 0,-1 0 0,-1-1 0,0 1 0,6-34 0,-10 41 0,1 2 0,1-1 0,-1 0 0,1 1 0,1-1 0,10-14 0,-10 16 0,0 0 0,0 0 0,-1-1 0,0 0 0,-1 1 0,0-1 0,0-1 0,2-10 0,0-4 0,1 0 0,13-33 0,5-22 0,-8 14 0,35-95 0,-45 143 0,0 0 0,-1 0 0,-1 0 0,0-1 0,2-29 0,-6 39 0,0 0 0,0 1 0,-1-1 0,0 1 0,0-1 0,-1 1 0,1-1 0,-1 1 0,-1 0 0,1 0 0,-1 0 0,0 0 0,0 0 0,-1 1 0,0-1 0,0 1 0,-7-7 0,-70-55 0,-19 4 0,94 58 0,0 1 0,-1 0 0,1 0 0,-1 1 0,0 0 0,0 0 0,0 0 0,-1 1 0,1 0 0,-1 1 0,-8-1 0,-11 0 0,-49 3 0,35 0 0,18 1-341,-1 0 0,0 1-1,-23 7 1,27-5-6485</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9T17:59:34.650"/>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14.994"/>
    </inkml:context>
    <inkml:brush xml:id="br0">
      <inkml:brushProperty name="width" value="0.1" units="cm"/>
      <inkml:brushProperty name="height" value="0.1" units="cm"/>
      <inkml:brushProperty name="color" value="#333333"/>
    </inkml:brush>
  </inkml:definitions>
  <inkml:trace contextRef="#ctx0" brushRef="#br0">17 1 6433,'0'21'5168,"0"32"-2324,1 98-2610,4-73 34,-1-40-105,-2-1 1,-5 58-1,3-94-173,0 0 1,0-1 0,0 1 0,0 0-1,0-1 1,0 1 0,-1 0 0,1-1-1,0 1 1,0 0 0,0-1 0,-1 1-1,1 0 1,0-1 0,-1 1 0,1-1-1,0 1 1,-1-1 0,1 1 0,-1-1-1,0 1 1,-7-8-629,-3-25-1030,10-9-62,3 21 1127</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16.376"/>
    </inkml:context>
    <inkml:brush xml:id="br0">
      <inkml:brushProperty name="width" value="0.1" units="cm"/>
      <inkml:brushProperty name="height" value="0.1" units="cm"/>
      <inkml:brushProperty name="color" value="#333333"/>
    </inkml:brush>
  </inkml:definitions>
  <inkml:trace contextRef="#ctx0" brushRef="#br0">0 0 4081,'12'9'6154,"-12"-9"-6125,0-1 1,0 1-1,1 0 0,-1-1 0,0 1 1,1 0-1,-1-1 0,0 1 0,1 0 1,-1 0-1,1-1 0,-1 1 0,0 0 1,1 0-1,-1 0 0,1 0 0,-1 0 1,1-1-1,-1 1 0,0 0 0,1 0 1,-1 0-1,1 0 0,-1 0 0,2 1 1,-1 0 34,-1 0 1,1 0 0,0 0 0,0 1-1,0-1 1,-1 0 0,1 1 0,0-1-1,-1 1 1,1-1 0,-1 0 0,0 1-1,0-1 1,1 1 0,-1 1 0,2 7 23,2 4-40,-2 0 1,1 0-1,-2 0 1,0 25-1,2 7 81,25 117 455,-1-16-211,-25-128-347,0-1 0,-2 1 1,0 0-1,-3 28 0,3-46-30,0-1 0,0 0 0,0 0 0,0 1 1,0-1-1,1 0 0,-1 0 0,0 0 0,0 1 0,0-1 0,1 0 1,-1 0-1,0 0 0,0 1 0,1-1 0,-1 0 0,0 0 1,0 0-1,1 0 0,-1 0 0,0 0 0,1 0 0,-1 0 0,0 0 1,0 0-1,1 0 0,-1 0 0,0 0 0,1 0 0,-1 0 0,0 0 1,0 0-1,1 0 0,-1 0 0,0 0 0,0 0 0,1 0 0,-1 0 1,1-1-1,13-3-1122,6-9-216,-20 13 1451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17.075"/>
    </inkml:context>
    <inkml:brush xml:id="br0">
      <inkml:brushProperty name="width" value="0.1" units="cm"/>
      <inkml:brushProperty name="height" value="0.1" units="cm"/>
      <inkml:brushProperty name="color" value="#333333"/>
    </inkml:brush>
  </inkml:definitions>
  <inkml:trace contextRef="#ctx0" brushRef="#br0">20 0 6153,'-1'16'354,"-1"-1"-1,-5 27 1,3-25 64,2-1 1,-2 20 0,5-5 142,1 0 1,8 39-1,2 27 357,-9-73-472,10 44 1,-3-19 259,-9-46-962,1 8 976</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17.794"/>
    </inkml:context>
    <inkml:brush xml:id="br0">
      <inkml:brushProperty name="width" value="0.1" units="cm"/>
      <inkml:brushProperty name="height" value="0.1" units="cm"/>
      <inkml:brushProperty name="color" value="#333333"/>
    </inkml:brush>
  </inkml:definitions>
  <inkml:trace contextRef="#ctx0" brushRef="#br0">4 0 4641,'-2'12'4268,"1"57"-2600,5-10-986,22 200 1227,-23-239-2332,-4-35-3064</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18.716"/>
    </inkml:context>
    <inkml:brush xml:id="br0">
      <inkml:brushProperty name="width" value="0.1" units="cm"/>
      <inkml:brushProperty name="height" value="0.1" units="cm"/>
      <inkml:brushProperty name="color" value="#333333"/>
    </inkml:brush>
  </inkml:definitions>
  <inkml:trace contextRef="#ctx0" brushRef="#br0">12 1 6305,'-9'38'3368,"7"65"-2078,3 1 0,28 182 0,-28-279-1411,-1-20-4555,1 5 3940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19.469"/>
    </inkml:context>
    <inkml:brush xml:id="br0">
      <inkml:brushProperty name="width" value="0.1" units="cm"/>
      <inkml:brushProperty name="height" value="0.1" units="cm"/>
      <inkml:brushProperty name="color" value="#333333"/>
    </inkml:brush>
  </inkml:definitions>
  <inkml:trace contextRef="#ctx0" brushRef="#br0">23 0 5761,'-14'60'4423,"9"-8"-3992,2-1 1,3 1-1,1-1 1,4 0 0,11 58-1,-17-130-5986</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20.331"/>
    </inkml:context>
    <inkml:brush xml:id="br0">
      <inkml:brushProperty name="width" value="0.1" units="cm"/>
      <inkml:brushProperty name="height" value="0.1" units="cm"/>
      <inkml:brushProperty name="color" value="#333333"/>
    </inkml:brush>
  </inkml:definitions>
  <inkml:trace contextRef="#ctx0" brushRef="#br0">6 1 4385,'0'0'761,"-1"24"2061,-1 9-1915,-1 280 2305,7-294-2998,-1 2-2706,-2-27 1645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13:36:46.743"/>
    </inkml:context>
    <inkml:brush xml:id="br0">
      <inkml:brushProperty name="width" value="0.05" units="cm"/>
      <inkml:brushProperty name="height" value="0.05" units="cm"/>
      <inkml:brushProperty name="color" value="#333333"/>
    </inkml:brush>
  </inkml:definitions>
  <inkml:trace contextRef="#ctx0" brushRef="#br0">18 0 9226,'9'11'216,"-3"-6"-400,-5 1-488,-5-6-953,-7 0-303,-8 3 880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21.043"/>
    </inkml:context>
    <inkml:brush xml:id="br0">
      <inkml:brushProperty name="width" value="0.1" units="cm"/>
      <inkml:brushProperty name="height" value="0.1" units="cm"/>
      <inkml:brushProperty name="color" value="#333333"/>
    </inkml:brush>
  </inkml:definitions>
  <inkml:trace contextRef="#ctx0" brushRef="#br0">1 1 6537,'1'98'4766,"3"-33"-3391,16 93-1,-12-100-1727,-19-71-2805,7-3 2451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21.626"/>
    </inkml:context>
    <inkml:brush xml:id="br0">
      <inkml:brushProperty name="width" value="0.1" units="cm"/>
      <inkml:brushProperty name="height" value="0.1" units="cm"/>
      <inkml:brushProperty name="color" value="#333333"/>
    </inkml:brush>
  </inkml:definitions>
  <inkml:trace contextRef="#ctx0" brushRef="#br0">0 0 5113,'1'43'5646,"4"60"-4306,0-54-668,-3-33-1093,-2-36-1287,-1 2 1060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27.807"/>
    </inkml:context>
    <inkml:brush xml:id="br0">
      <inkml:brushProperty name="width" value="0.1" units="cm"/>
      <inkml:brushProperty name="height" value="0.1" units="cm"/>
      <inkml:brushProperty name="color" value="#333333"/>
    </inkml:brush>
  </inkml:definitions>
  <inkml:trace contextRef="#ctx0" brushRef="#br0">495 3 1336,'-19'-3'7250,"-250"6"-6866,63 9-313,206-12-81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28.870"/>
    </inkml:context>
    <inkml:brush xml:id="br0">
      <inkml:brushProperty name="width" value="0.1" units="cm"/>
      <inkml:brushProperty name="height" value="0.1" units="cm"/>
      <inkml:brushProperty name="color" value="#333333"/>
    </inkml:brush>
  </inkml:definitions>
  <inkml:trace contextRef="#ctx0" brushRef="#br0">282 1 4449,'-11'0'908,"7"0"-723,1-1 0,-1 1 1,1 1-1,-1-1 0,0 0 0,1 1 1,-1 0-1,1 0 0,-7 2 1,0 0-147,-1-1 1,1 0 0,0-1-1,-1 0 1,0-1 0,1 0-1,-1-1 1,-17-2 0,-6 0-20,-43-1 11,71 3-1087,10 1-410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29.776"/>
    </inkml:context>
    <inkml:brush xml:id="br0">
      <inkml:brushProperty name="width" value="0.1" units="cm"/>
      <inkml:brushProperty name="height" value="0.1" units="cm"/>
      <inkml:brushProperty name="color" value="#333333"/>
    </inkml:brush>
  </inkml:definitions>
  <inkml:trace contextRef="#ctx0" brushRef="#br0">442 3 3505,'0'0'489,"-21"-2"3283,-387 7-3058,396-6-726,11 1-30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33.922"/>
    </inkml:context>
    <inkml:brush xml:id="br0">
      <inkml:brushProperty name="width" value="0.1" units="cm"/>
      <inkml:brushProperty name="height" value="0.1" units="cm"/>
      <inkml:brushProperty name="color" value="#333333"/>
    </inkml:brush>
  </inkml:definitions>
  <inkml:trace contextRef="#ctx0" brushRef="#br0">531 15 3377,'-10'-3'3383,"-15"3"-3676,23 0 546,-93 7 38,-21 1-11,31-6-113,38 0-63,-86-8 1,116 0-448,17 6 333,0 0 0,0-1-1,-1 1 1,1 0-1,0 0 1,0-1 0,0 1-1,0 0 1,0 0-1,0-1 1,0 1 0,0 0-1,0 0 1,0-1-1,0 1 1,0 0 0,1 0-1,-1-1 1,0 1-1,0 0 1,0 0 0,0-1-1,0 1 1,0 0-1,1 0 1,-1 0-1,0-1 1,0 1 0,0 0-1,1 0 1,-1 0-1,0 0 1,0-1 0,1 1-1,1-1 8,0-1 0,0 1-1,0 0 1,0 0 0,1 0 0,-1 0-1,0 1 1,1-1 0,-1 1-1,5-1 1,-4 1-162,18 0 226,-14 4-2789</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40.605"/>
    </inkml:context>
    <inkml:brush xml:id="br0">
      <inkml:brushProperty name="width" value="0.1" units="cm"/>
      <inkml:brushProperty name="height" value="0.1" units="cm"/>
      <inkml:brushProperty name="color" value="#333333"/>
    </inkml:brush>
  </inkml:definitions>
  <inkml:trace contextRef="#ctx0" brushRef="#br0">472 0 1464,'-4'10'4442,"4"-10"-4346,0 0-1,0 1 0,0-1 1,0 1-1,0-1 0,-1 0 1,1 1-1,0-1 0,0 1 1,0-1-1,-1 0 0,1 1 0,0-1 1,0 0-1,-1 0 0,1 1 1,0-1-1,-1 0 0,1 1 1,0-1-1,-1 0 0,1 0 1,0 0-1,-1 1 0,1-1 1,0 0-1,-1 0 0,1 0 1,-1 0-1,1 0 0,0 0 1,-1 0-1,1 0 0,-1 0 1,1 0-1,0 0 0,-1 0 1,1 0-1,-1 0 0,-13 1 446,-1 0-1,-25-2 0,31 0-512,-1 1-1,1-1 1,0 1-1,-1 1 1,1 0 0,0 0-1,0 1 1,-1 0-1,-10 5 1,10-2 4,5-3-2,0 1 0,0-1 0,0 0 1,0-1-1,0 1 0,-1-1 1,1 0-1,-1 0 0,-7 0 1,-27 1 257,-6 0-50,-47-4 0,90 2-181,1-1 0,-1 0 0,0 1 0,1-1 0,-1 0 0,1 0 0,0-1-1,-5-2 1,7 4-41,-1 0-1,1 0 0,0 0 0,-1 0 0,1-1 0,0 1 0,-1 0 0,1 0 0,0-1 0,0 1 0,-1 0 1,1-1-1,0 1 0,0 0 0,-1-1 0,1 1 0,0 0 0,0-1 0,0 1 0,-1 0 0,1-1 0,0 1 1,0 0-1,0-1 0,0 1 0,0-1 0,0 1 0,0 0 0,0-1 0,0 1 0,0-1 0,0 1 0,0 0 1,0-1-1,0 1 0,0-1 0,1 1 0,-1 0 0,0-1 0,0 1 0,0 0 0,1-1 0,-1 1 0,0 0 1,0-1-1,1 1 0,-1 0 0,0 0 0,1-1 0,-1 1 0,0 0 0,1 0 0,-1-1 0,0 1 0,1 0 1,-1 0-1,0 0 0,1 0 0,-1 0 0,1 0 0,-1-1 0,16-4-22,-16 5-31,1 0 1,-1 0-1,0 0 0,0-1 0,0 1 0,0 0 0,1 0 0,-1 0 0,0 0 0,0-1 1,0 1-1,0 0 0,0 0 0,0-1 0,0 1 0,0 0 0,0 0 0,0 0 0,1-1 0,-1 1 1,0 0-1,0 0 0,0-1 0,0 1 0,0 0 0,-1 0 0,1 0 0,0-1 0,0 1 0,0 0 1,0 0-1,0 0 0,0-1 0,0 1 0,0 0 0,0 0 0,-1 0 0,1-1 0,0 1 1,0 0-1,0 0 0,0 0 0,0 0 0,-1-1 0,1 1 0,0 0 0,0 0 0,-1 0 0,-1-3-460,0-2-109</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39.555"/>
    </inkml:context>
    <inkml:brush xml:id="br0">
      <inkml:brushProperty name="width" value="0.1" units="cm"/>
      <inkml:brushProperty name="height" value="0.1" units="cm"/>
      <inkml:brushProperty name="color" value="#333333"/>
    </inkml:brush>
  </inkml:definitions>
  <inkml:trace contextRef="#ctx0" brushRef="#br0">773 136 3593,'0'0'4136,"2"-1"-3438,-14-6 1921,-25-4-2929,29 9 531,-31-6-166,0 1 1,-46-1-1,10 0 32,44 5-57,-144-23 75,152 24-91,20 2-2,0 0-1,0 0 1,0 0 0,0 0 0,0-1 0,0 1 0,0-1 0,1 0-1,-1 0 1,-4-2 0,4 1 824,0 2-400,-3 9-592,0-8 422,6-1-262,-1 0 0,1 0 0,0 0 0,0 0 0,0 0 0,0 0 0,0 0 0,-1 0 0,1 0 0,0 0 0,0 0 0,0 0 0,0 0 0,0 0 0,-1 0 0,1 0 0,0 0 0,0 0 0,0 0 0,0 0 0,0 0 0,-1 0 0,1 1 0,0-1 0,0 0 0,0 0 0,0 0 0,0 0 0,0 0-1,0 0 1,0 0 0,0 1 0,-1-1 0,1 0 0,0 0 0,0 0 0,0 0 0,0 0 0,0 0 0,0 1 0,0-1 0,0 0 0,0 0 0,0 0 0,0 0 0,0 0 0,0 1 0,0-1 0,0 0 0,0 0 0,0 0 0,0 0 0,0 0 0,0 1 0,0-1 0,0 0 0,1 0 0,-1 0 0,0 0 0,0 0 0,0 1-1,-92-8 275,68 2-269,-12-1 13,32 6-12,0-1 0,1 1 0,-1-1 0,0 1 0,1-1 0,-7-3 0,1-1-90,10 3-523,12-14-30,-8 5 880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41.478"/>
    </inkml:context>
    <inkml:brush xml:id="br0">
      <inkml:brushProperty name="width" value="0.1" units="cm"/>
      <inkml:brushProperty name="height" value="0.1" units="cm"/>
      <inkml:brushProperty name="color" value="#333333"/>
    </inkml:brush>
  </inkml:definitions>
  <inkml:trace contextRef="#ctx0" brushRef="#br0">238 6 4521,'-19'4'3110,"-1"-2"-2723,0-1 0,0 0 0,1-1 0,-31-5 0,-24 1-55,64 0-1671,5 4 942</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43.842"/>
    </inkml:context>
    <inkml:brush xml:id="br0">
      <inkml:brushProperty name="width" value="0.1" units="cm"/>
      <inkml:brushProperty name="height" value="0.1" units="cm"/>
      <inkml:brushProperty name="color" value="#333333"/>
    </inkml:brush>
  </inkml:definitions>
  <inkml:trace contextRef="#ctx0" brushRef="#br0">1 70 2721,'2'-2'247,"1"0"0,-1 0 0,1 1 0,0 0 0,0-1 0,-1 1 0,1 0 0,0 0 0,0 0 0,0 1 0,1-1 0,-1 1 1,4 0-1,51 0 204,-30 1 501,43-6 2349,-152-11-2951,-33 11-148,153 6 600,-1-2 1,65-10 0,-76 8-400,-17 2-284,0 0-1,-1-1 1,1 0 0,15-6 0,-51 6-460,-10 5 340,20-2 6,-1 0 0,1 1 0,-1 1 0,-25 8 0,52-14 36,1 0 0,-1 1 0,1 0 0,21 0 0,67 2-9,1-1 7,66-4-1023,-210 7-813,3-3 1220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13:36:47.995"/>
    </inkml:context>
    <inkml:brush xml:id="br0">
      <inkml:brushProperty name="width" value="0.05" units="cm"/>
      <inkml:brushProperty name="height" value="0.05" units="cm"/>
      <inkml:brushProperty name="color" value="#333333"/>
    </inkml:brush>
  </inkml:definitions>
  <inkml:trace contextRef="#ctx0" brushRef="#br0">1 1 16756,'0'12'832,"2"-2"-784,0 3-40,1-6-720,1-1-33,-1 0 97,-3-4 304,-4-11-1344,-2-24 1192</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45.453"/>
    </inkml:context>
    <inkml:brush xml:id="br0">
      <inkml:brushProperty name="width" value="0.1" units="cm"/>
      <inkml:brushProperty name="height" value="0.1" units="cm"/>
      <inkml:brushProperty name="color" value="#333333"/>
    </inkml:brush>
  </inkml:definitions>
  <inkml:trace contextRef="#ctx0" brushRef="#br0">709 0 3737,'-109'10'1326,"44"-2"-1252,54-6-56,0 0 0,0 0 0,-13 5-1,15-3 1,-1-1 0,0-1 0,0 0-1,-14 1 1,-141 4 1117,-72-11-650,237 4-560,-1 0 0,0 0 0,1 0 0,-1 0-1,0 0 1,1 0 0,-1 0 0,1 1 0,-1-1-1,0 0 1,1 0 0,-1 1 0,1-1-1,-1 0 1,0 1 0,1-1 0,-1 0 0,1 1-1,-1 0 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46.217"/>
    </inkml:context>
    <inkml:brush xml:id="br0">
      <inkml:brushProperty name="width" value="0.1" units="cm"/>
      <inkml:brushProperty name="height" value="0.1" units="cm"/>
      <inkml:brushProperty name="color" value="#333333"/>
    </inkml:brush>
  </inkml:definitions>
  <inkml:trace contextRef="#ctx0" brushRef="#br0">456 77 4217,'-3'0'192,"0"0"-1,0 0 1,1 0 0,-1 0 0,0-1-1,0 1 1,1-1 0,-1 0 0,0 0 0,1 0-1,-1 0 1,0 0 0,1 0 0,-4-3-1,-2 0 4,-72-11 963,39 6-994,0 1-1,-46-2 1,-26-5-122,86 11-16,15 4-101,12 0 70,0 0 1,0 0 0,0 0 0,0 0 0,0 0 0,0 0 0,0 0 0,-1 0 0,1 0 0,0 0 0,0 0 0,0 0 0,0 0 0,0 0-1,0 0 1,0 0 0,0 0 0,0 0 0,0 0 0,0 0 0,0 0 0,-1 0 0,1 0 0,0 0 0,0 0 0,0 1 0,0-1-1,0 0 1,0 0 0,0 0 0,0 0 0,0 0 0,0 0 0,0 0 0,0 0 0,0 0 0,0 0 0,0 0 0,0 0 0,0 0 0,0 1-1,0-1 1,0 0 0,0 0 0,0 0 0,0 0 0,0 0 0,0 0 0,0 0 0,0 0 0,0 0 0,0 0 0,0 1 0,0-1 0,0 0-1,0 0 1,0 0 0,0 0 0,0 0 0,0 0 0,0 0 0,0 0 0,0 0 0,0 0 0,0 0 0,0 0 0,0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46.985"/>
    </inkml:context>
    <inkml:brush xml:id="br0">
      <inkml:brushProperty name="width" value="0.1" units="cm"/>
      <inkml:brushProperty name="height" value="0.1" units="cm"/>
      <inkml:brushProperty name="color" value="#333333"/>
    </inkml:brush>
  </inkml:definitions>
  <inkml:trace contextRef="#ctx0" brushRef="#br0">306 26 1664,'-53'-1'5140,"0"-2"-3565,-55-1-937,98 4-608,0-1 0,0 1 0,0-2 0,0 1 0,0-1 0,-18-7 0,25 6 35</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47.723"/>
    </inkml:context>
    <inkml:brush xml:id="br0">
      <inkml:brushProperty name="width" value="0.1" units="cm"/>
      <inkml:brushProperty name="height" value="0.1" units="cm"/>
      <inkml:brushProperty name="color" value="#333333"/>
    </inkml:brush>
  </inkml:definitions>
  <inkml:trace contextRef="#ctx0" brushRef="#br0">370 18 4353,'-78'-8'2959,"55"4"-2901,0 1-1,-30 1 0,34 4 1,0 0 0,-19 6 0,24-4-219,0-1 1,0-1 0,-1 0-1,-24-1 1,18-3-119</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48.504"/>
    </inkml:context>
    <inkml:brush xml:id="br0">
      <inkml:brushProperty name="width" value="0.1" units="cm"/>
      <inkml:brushProperty name="height" value="0.1" units="cm"/>
      <inkml:brushProperty name="color" value="#333333"/>
    </inkml:brush>
  </inkml:definitions>
  <inkml:trace contextRef="#ctx0" brushRef="#br0">427 42 4281,'-43'-11'2950,"-133"-16"-1106,148 25-1851,0 0 0,1 2-1,-1 1 1,-35 7 0,62-8-1,-2 0-174,0 0-1,0 1 0,1 0 0,-1 0 0,0 0 0,0 0 0,0 0 1,0 0-1,-3 3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49.942"/>
    </inkml:context>
    <inkml:brush xml:id="br0">
      <inkml:brushProperty name="width" value="0.1" units="cm"/>
      <inkml:brushProperty name="height" value="0.1" units="cm"/>
      <inkml:brushProperty name="color" value="#333333"/>
    </inkml:brush>
  </inkml:definitions>
  <inkml:trace contextRef="#ctx0" brushRef="#br0">800 9 5313,'8'-2'1977,"-14"5"-1427,-17 6 101,-13-2 132,-1-2-1,-71 2 0,-76-13-398,21-1-298,22 2-1166,113 2-1611,-35-9-1,44 8 1520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51.272"/>
    </inkml:context>
    <inkml:brush xml:id="br0">
      <inkml:brushProperty name="width" value="0.1" units="cm"/>
      <inkml:brushProperty name="height" value="0.1" units="cm"/>
      <inkml:brushProperty name="color" value="#333333"/>
    </inkml:brush>
  </inkml:definitions>
  <inkml:trace contextRef="#ctx0" brushRef="#br0">563 53 5321,'8'1'3646,"-22"-2"-2590,-16-1-681,-1-1 0,-33-7-1,41 5-280,-1 1 1,1 2-1,-1 0 0,-34 2 0,-19 8-78,66-9 131,-1 1 0,1-1 0,0-1-1,-1 0 1,1-1 0,-20-7 0,28 8-142,-2 1 0,1 0 1,-1-1 0,1 1-1,-1 1 1,1-1-1,-1 1 1,0 0 0,1 0-1,-8 1 1,3-4 27,9 3-32,0 0-1,0 0 1,0 0 0,0 0-1,1 0 1,-1 1-1,0-1 1,0 0-1,0 0 1,0 0-1,-1 0 1,1 0-1,0 0 1,0 0-1,0 0 1,0 0-1,0 0 1,0 0-1,0 0 1,0 0 0,0 0-1,0 0 1,0 1-1,0-1 1,0 0-1,0 0 1,0 0-1,0 0 1,0 0-1,0 0 1,0 0-1,0 0 1,0 0-1,0 0 1,0 0 0,0 0-1,-1 0 1,1 0-1,0 0 1,0 0-1,0 0 1,0 0-1,0 0 1,0 0-1,0 0 1,0 0-1,0 0 1,0 0-1,0 0 1,0 0 0,0 0-1,0 0 1,0 0-1,-1 0 1,1 0-1,0 0 1,0 0-1,0 0 0,0 0 1,0 0-1,-1 0 0,1 1 0,0-1 1,0 0-1,0 0 0,0 0 0,-1 0 1,1 0-1,0 0 0,0 0 1,0 0-1,-1 0 0,1 0 0,0 0 1,0 0-1,0 0 0,0 0 0,-1 0 1,1 0-1,0 0 0,0 0 1,0 0-1,-1 0 0,1 0 0,0 0 1,0 0-1,0 0 0,-1 0 1,1-1-1,0 1 0,0 0 0,0 0 1,0 0-1,0 0 0,-1 0 0,1-1 1,0 1-1,0 0 0,0 0 1,0 0-1,0 0 0,0-1 0,0 1 1,0 0-1,0 0 0,0 0 0,-1-1 1,-1-2 7,7 8-6,-5-3-18,7 3 70,-17-11-163,-2 4-3118,10 2 3055,-12 0-607</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52.068"/>
    </inkml:context>
    <inkml:brush xml:id="br0">
      <inkml:brushProperty name="width" value="0.1" units="cm"/>
      <inkml:brushProperty name="height" value="0.1" units="cm"/>
      <inkml:brushProperty name="color" value="#333333"/>
    </inkml:brush>
  </inkml:definitions>
  <inkml:trace contextRef="#ctx0" brushRef="#br0">507 23 5929,'0'0'230,"-25"3"2218,-14 3-1782,-1-2-1,0-1 1,-50-3 0,-17 0-41,84 2-471,6-1-2,0 0 0,0-1 0,0 0-1,0-1 1,-28-6 0,44 6-201,0 1 0,1 0 1,-1 0-1,1-1 0,-1 1 0,0 0 0,1-1 0,-1 1 0,1 0 0,-1-1 1,1 1-1,-1-1 0,1 1 0,-1-1 0,1 1 0,0-1 0,-1 1 1,1-1-1,0 0 0,-1 1 0,1-1 0,0 1 0,0-1 0,-1 0 1,1 1-1,0-1 0,0 0 0,0 1 0,0-1 0,0 0 0,0 1 1,0-1-1,0 0 0,0 1 0,0-1 0,1 0 0,-1 1 0,0-2 1,1-4-2350,0-1 1015</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53.074"/>
    </inkml:context>
    <inkml:brush xml:id="br0">
      <inkml:brushProperty name="width" value="0.1" units="cm"/>
      <inkml:brushProperty name="height" value="0.1" units="cm"/>
      <inkml:brushProperty name="color" value="#333333"/>
    </inkml:brush>
  </inkml:definitions>
  <inkml:trace contextRef="#ctx0" brushRef="#br0">531 33 6913,'-2'-1'4416,"-14"-2"-4063,-399 4 1424,381 1-1764,26-2 0,1 1-1,-1-1 0,0 0 0,1 0 0,-16-4 1,23 4-35,-1-1-1,1 1 1,0 0 0,0-1 0,0 1 0,-1 0 0,1-1 0,0 1 0,0 0 0,0-1 0,0 1 0,0-1 0,0 1 0,0 0 0,0-1 0,0 1 0,0-1 0,0 1 0,0 0 0,0-1 0,0 1 0,0 0 0,0-1 0,0 1 0,0-1 0,1 1 0,-1 0 0,0-1-1,0 1 1,0 0 0,1-1 0,-1 1 0,0 0 0,0-1 0,1 1 0,-1 0 0,1-1 0,3-6-1369,-2 0 732</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53.693"/>
    </inkml:context>
    <inkml:brush xml:id="br0">
      <inkml:brushProperty name="width" value="0.1" units="cm"/>
      <inkml:brushProperty name="height" value="0.1" units="cm"/>
      <inkml:brushProperty name="color" value="#333333"/>
    </inkml:brush>
  </inkml:definitions>
  <inkml:trace contextRef="#ctx0" brushRef="#br0">509 45 4809,'-43'-10'3639,"-28"3"-2889,52 4-596,0 0 0,0 1 0,0 2 0,0 0 0,0 1 0,0 0 0,-28 7 0,34-5-131,0 0-1,0 0 0,0-2 1,-1 0-1,1 0 1,-16-2-1,20 0-61,0 1 0,0-2 0,0 1-1,1-2 1,-1 1 0,0-1 0,1 0 0,-1-1 0,-14-8 0,18 4-1266,9 6 776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13:36:48.678"/>
    </inkml:context>
    <inkml:brush xml:id="br0">
      <inkml:brushProperty name="width" value="0.05" units="cm"/>
      <inkml:brushProperty name="height" value="0.05" units="cm"/>
      <inkml:brushProperty name="color" value="#333333"/>
    </inkml:brush>
  </inkml:definitions>
  <inkml:trace contextRef="#ctx0" brushRef="#br0">7 0 13027,'-6'15'1944,"6"13"-768,6 3-2672,2-2-216,10-14-481,1-12 1121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8:54.303"/>
    </inkml:context>
    <inkml:brush xml:id="br0">
      <inkml:brushProperty name="width" value="0.1" units="cm"/>
      <inkml:brushProperty name="height" value="0.1" units="cm"/>
      <inkml:brushProperty name="color" value="#333333"/>
    </inkml:brush>
  </inkml:definitions>
  <inkml:trace contextRef="#ctx0" brushRef="#br0">190 19 2561,'-6'-2'692,"0"0"1,0 0 0,0 0 0,-1 1 0,1 0 0,-1 0 0,1 1 0,-10 0 0,-33-5-185,40 4-784,0 0 0,1 0 0,-1 1 1,-17 2-1,25-2 261,-12 2-534</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01.920"/>
    </inkml:context>
    <inkml:brush xml:id="br0">
      <inkml:brushProperty name="width" value="0.1" units="cm"/>
      <inkml:brushProperty name="height" value="0.1" units="cm"/>
      <inkml:brushProperty name="color" value="#333333"/>
    </inkml:brush>
  </inkml:definitions>
  <inkml:trace contextRef="#ctx0" brushRef="#br0">20 27 6313,'-3'-5'5302,"-10"-16"-2905,13 23-2054,1 1-1,-1 0 0,0-1 0,1 1 0,-1 0 1,0-1-1,-1 1 0,1 0 0,0-1 1,-2 5-1,-1 16-120,8 293 1365,-2-273-1415,-2-32-131,0 1 0,0-1 1,-3 22-1,4-38-2174,9-26-1279,-3 14 2134,-4 2 429</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02.358"/>
    </inkml:context>
    <inkml:brush xml:id="br0">
      <inkml:brushProperty name="width" value="0.1" units="cm"/>
      <inkml:brushProperty name="height" value="0.1" units="cm"/>
      <inkml:brushProperty name="color" value="#333333"/>
    </inkml:brush>
  </inkml:definitions>
  <inkml:trace contextRef="#ctx0" brushRef="#br0">20 0 13291,'-6'1'792,"1"1"104,8-2-88,-6 1-320,2-1-239,1 2-145,-7 2 24,9 2-8,-2 0-8,-1-2-32,1-3-120,20-15-3217</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03.516"/>
    </inkml:context>
    <inkml:brush xml:id="br0">
      <inkml:brushProperty name="width" value="0.1" units="cm"/>
      <inkml:brushProperty name="height" value="0.1" units="cm"/>
      <inkml:brushProperty name="color" value="#333333"/>
    </inkml:brush>
  </inkml:definitions>
  <inkml:trace contextRef="#ctx0" brushRef="#br0">1 161 6113,'-1'-15'5999,"2"-4"-5216,9 1-696,1 0 0,19-23 0,-22 30-71,-5 7 49,1 1 0,-1-1 0,0 1 0,1 0 0,0 0 0,0 0 0,0 0 0,0 1 0,0-1 0,1 1-1,-1 0 1,7-1 0,-9 3 17,-1 1 0,1 0 0,-1-1 0,0 1 0,1 0 1,-1 0-1,0 0 0,1 0 0,-1 0 0,0 1 0,0-1 0,0 0 0,0 0 0,0 1 0,1 1 0,13 23 294,0 6-239,17 56 1,-28-74-135,0 1 0,-2-1 1,1 1-1,-2 0 0,0-1 0,-1 25 0,-1-36-12,1 0 0,-1 1 0,0-1-1,0 0 1,0 0 0,0 0 0,0 0 0,-1 0-1,0 0 1,1 0 0,-1 0 0,0 0 0,0-1-1,-1 1 1,1-1 0,0 1 0,-6 3 0,6-5-13,0 0 1,0 0 0,0 0-1,0 0 1,0 0 0,0 0-1,0-1 1,0 1 0,0-1-1,0 0 1,-1 1 0,1-1-1,0 0 1,0 0 0,0 0-1,-1-1 1,1 1 0,0-1-1,0 1 1,0-1 0,0 1-1,0-1 1,0 0 0,0 0-1,0 0 1,0 0 0,-3-3-1,-1-1 13,1 1 0,0-2-1,-1 1 1,2 0 0,-1-1-1,1 0 1,0 0 0,0-1-1,0 1 1,1-1-1,0 1 1,-3-13 0,3 8 18,0-1 1,1 0-1,1 0 1,0 0-1,0 0 1,1 1-1,2-16 1,0 22-132,-1 0 0,1 0 1,0 0-1,1 0 0,-1 0 0,1 1 1,0-1-1,0 1 0,1 0 0,-1 0 1,1 0-1,0 0 0,0 1 0,0-1 1,1 1-1,5-4 0,-8 7 84,-1-1 0,0 0 1,0 0-1,-1 0 0,1 1 0,0-1 0,0 0 1,0 0-1,-1 0 0,1 0 0,0-1 0,-1 1 0,1 0 1,0-2-1,1-1 908,3-6-126</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04.256"/>
    </inkml:context>
    <inkml:brush xml:id="br0">
      <inkml:brushProperty name="width" value="0.1" units="cm"/>
      <inkml:brushProperty name="height" value="0.1" units="cm"/>
      <inkml:brushProperty name="color" value="#333333"/>
    </inkml:brush>
  </inkml:definitions>
  <inkml:trace contextRef="#ctx0" brushRef="#br0">29 38 6001,'1'-1'148,"-1"0"0,0 0 0,0 1 0,1-1 0,-1 0 0,1 0 0,-1 0 0,1 0 0,0 0 0,-1 0 0,1 1 0,0-1 0,-1 0 0,1 1 0,0-1 0,0 0 0,0 1 0,-1-1 0,1 1 0,0-1 0,0 1 0,0 0 0,0-1 0,0 1 0,0 0 0,0 0 0,0-1 0,0 1 0,0 0 0,0 0 0,0 0 0,0 0 0,0 0 0,0 1 0,0-1 0,0 0 0,0 0 0,0 1 0,2 0 0,2 2 80,0 1 0,0 0 0,0 0 0,-1 0 0,8 9 0,5 4 82,-11-11-288,0 0 0,-1 1 1,0 0-1,0-1 0,-1 2 0,0-1 1,0 0-1,0 1 0,-1 0 0,0 0 1,2 11-1,-2-5 11,0 0 1,-1 0-1,-1 0 1,0 0 0,-2 26-1,1-37-50,0 1 1,-1-1-1,0 0 0,1 0 1,-1 1-1,0-1 0,-1 0 1,1 0-1,0 0 0,-1 0 1,0 0-1,1-1 1,-1 1-1,-1-1 0,1 1 1,0-1-1,-5 4 0,6-5 7,-1 0-1,0 0 0,0 0 0,1-1 0,-1 1 1,0-1-1,0 1 0,0-1 0,0 0 1,0 1-1,0-1 0,0 0 0,0-1 1,0 1-1,0 0 0,0 0 0,0-1 1,0 1-1,1-1 0,-1 0 0,0 1 0,0-1 1,0 0-1,1 0 0,-1 0 0,0 0 1,1 0-1,-1-1 0,1 1 0,-2-2 1,-8-8 1,1 0 0,1-1 1,0 0-1,-14-24 0,-6-8 37,29 43-27,-1 0 0,1 0 0,0 0 0,0 1 0,0-1 0,0 0 0,0 0 0,0 0 0,0 0 0,0 0 0,0 0 0,0 0 0,0 0 0,0 1 0,1-1 0,-1 0 0,0 0 0,1 0 1,-1 0-1,1 1 0,-1-1 0,1 0 0,-1 0 0,2 0 0,5-15 14,-5-7 0,-2 18-13,0-1 0,0 1 0,1 0 0,0 0 1,0 0-1,0 0 0,1 0 0,-1 0 0,1 0 0,3-5 1,5-6 2,-7 13-2,0-1 0,0-1 0,0 1 0,-1 0 0,0-1 0,0 1-1,0-1 1,0 0 0,1-9 0,-3 14-2,0-1 0,0 1-1,1 0 1,-1-1 0,0 1 0,0 0-1,0 0 1,0-1 0,-1 1 0,1 0-1,0-1 1,0 1 0,0 0 0,0 0-1,0-1 1,0 1 0,0 0 0,0 0-1,-1-1 1,1 1 0,0 0 0,0 0-1,0-1 1,0 1 0,-1 0-1,1 0 1,0 0 0,0-1 0,-1 1-1,1 0 1,0 0 0,0 0 0,-1 0-1,1 0 1,0 0 0,0-1 0,-1 1-1,1 0 1,0 0 0,-1 0 0,1 0-1,0 0 1,0 0 0,-1 0 0,1 0-1,-1 0 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05.554"/>
    </inkml:context>
    <inkml:brush xml:id="br0">
      <inkml:brushProperty name="width" value="0.1" units="cm"/>
      <inkml:brushProperty name="height" value="0.1" units="cm"/>
      <inkml:brushProperty name="color" value="#333333"/>
    </inkml:brush>
  </inkml:definitions>
  <inkml:trace contextRef="#ctx0" brushRef="#br0">20 27 5825,'-20'-27'10321,"23"58"-9229,0-4-493,50 361 3179,-48-406-7415,5-31 1362,-3 12 2735,-1 9-276</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06.003"/>
    </inkml:context>
    <inkml:brush xml:id="br0">
      <inkml:brushProperty name="width" value="0.1" units="cm"/>
      <inkml:brushProperty name="height" value="0.1" units="cm"/>
      <inkml:brushProperty name="color" value="#333333"/>
    </inkml:brush>
  </inkml:definitions>
  <inkml:trace contextRef="#ctx0" brushRef="#br0">3 0 10162,'-3'5'6153,"3"-2"-5248,4 2-161,-3 2-208,-4 2-104,3-1-200,0 0-88,0-6-224,2 0-296,-2-9-944,8-6-529,-3-12 873</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06.680"/>
    </inkml:context>
    <inkml:brush xml:id="br0">
      <inkml:brushProperty name="width" value="0.1" units="cm"/>
      <inkml:brushProperty name="height" value="0.1" units="cm"/>
      <inkml:brushProperty name="color" value="#333333"/>
    </inkml:brush>
  </inkml:definitions>
  <inkml:trace contextRef="#ctx0" brushRef="#br0">3 0 7442,'-1'6'7985,"-1"20"-6303,2 31-532,2 0-1,3-1 1,15 71-1,-20-124-1147,7-22-7029,-2 3 5972</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09.961"/>
    </inkml:context>
    <inkml:brush xml:id="br0">
      <inkml:brushProperty name="width" value="0.1" units="cm"/>
      <inkml:brushProperty name="height" value="0.1" units="cm"/>
      <inkml:brushProperty name="color" value="#333333"/>
    </inkml:brush>
  </inkml:definitions>
  <inkml:trace contextRef="#ctx0" brushRef="#br0">1 224 6001,'0'0'92,"1"0"1,0 0-1,0 0 0,0-1 0,-1 1 1,1 0-1,0 0 0,0-1 0,0 1 0,-1 0 1,1-1-1,0 1 0,-1-1 0,1 1 0,0-1 1,-1 1-1,1-1 0,-1 0 0,1 1 0,-1-1 1,1 0-1,-1 1 0,1-1 0,-1 0 1,1 1-1,-1-1 0,0 0 0,0 0 0,1 0 1,-1 1-1,0-3 0,2-33 1277,0 5 2,4-5-726,-6 33-619,0 0 0,0-1 0,0 1 0,1-1 0,-1 1 0,1-1 0,0 1-1,0 0 1,0 0 0,0-1 0,1 1 0,-1 0 0,1 0 0,0 0 0,0 1-1,0-1 1,0 0 0,1 1 0,-1-1 0,1 1 0,3-3 0,11-10 250,-15 14-206,-1-1-1,1 1 1,-1-1 0,1 1-1,-1-1 1,1 1 0,0 0-1,0 0 1,-1 0 0,1 0-1,0 0 1,0 0 0,0 1-1,0-1 1,0 0 0,0 1-1,0 0 1,0-1 0,3 1-1,-3 0-13,0 1-1,-1-1 1,1 0-1,-1 1 1,1-1-1,0 1 1,-1-1-1,1 1 1,-1 0-1,1 0 1,-1 0-1,0-1 1,1 1-1,-1 1 1,0-1-1,0 0 1,1 0-1,-1 0 1,0 1-1,0-1 1,0 0-1,-1 1 1,1-1-1,0 1 0,-1-1 1,1 1-1,0 0 1,-1-1-1,0 1 1,1 1-1,0 0-43,-1 0 0,1-1 0,0 1 1,1 0-1,-1-1 0,0 1 0,1-1 0,-1 1 0,4 3 0,8 9-3,-2 1 1,0 0-1,-1 1 1,9 19-1,-17-32-5,0 2-10,1-1 0,-2 1 0,1 0 1,-1 0-1,0 1 0,0-1 0,0 0 1,-1 0-1,0 0 0,-1 1 0,1-1 1,-2 7-1,-1-9-12,0-1-1,0 1 1,0 0 0,-1-1-1,1 0 1,-1 1 0,0-1-1,0-1 1,0 1 0,0-1-1,-8 4 1,-6 5-30,7-6 23,0 0 1,0 0 0,-1-1-1,0 0 1,0-1-1,0 0 1,-18 1 0,8 0-87,21-4 82,0 0-1,1 0 0,-1 1 0,0-1 1,1 0-1,-1 0 0,0 0 0,0 0 1,1-1-1,-1 1 0,0 0 0,1 0 1,-1 0-1,0 0 0,1-1 0,-1 1 1,0 0-1,1-1 0,-1 1 0,1 0 1,-1-1-1,0 1 0,1-1 0,-1 1 1,1-1-1,0 1 0,-1-2 0,-5-21-258,14-38 384,-5 44-158,0-28 69,4-20 8,-7 56-11,1-8 5,-1 16-8,0 1-1,0 0 1,0 0 0,0-1-1,0 1 1,0 0 0,0-1-1,0 1 1,0 0 0,0 0-1,0-1 1,0 1 0,0 0-1,1 0 1,-1-1 0,0 1-1,0 0 1,0 0 0,0-1-1,1 1 1,-1 0 0,0 0-1,0 0 1,0-1 0,1 1-1,-1 0 1,0 0 0,0 0-1,1 0 1,-1 0 0,0 0-1,0-1 1,1 1 0,-1 0-1,0 0 1,1 0 0,-1 0-1,0 0 1,1 0 0,-5 0 26,0 0-14,10 1-13,-3 1-923,-6-8-824,4-2 1065</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11.105"/>
    </inkml:context>
    <inkml:brush xml:id="br0">
      <inkml:brushProperty name="width" value="0.1" units="cm"/>
      <inkml:brushProperty name="height" value="0.1" units="cm"/>
      <inkml:brushProperty name="color" value="#333333"/>
    </inkml:brush>
  </inkml:definitions>
  <inkml:trace contextRef="#ctx0" brushRef="#br0">6 182 4497,'-5'-103'8498,"5"93"-8331,0 0 0,1 0 0,1 0 0,0 0 1,5-18-1,-7 28-75,4 12 3913,5 21-3687,-3 0 1,4 41 0,1 10 254,-2-44-354,-5-24-155,-1 1 0,0 0 0,0 18 0,-3-54-7112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13:36:49.081"/>
    </inkml:context>
    <inkml:brush xml:id="br0">
      <inkml:brushProperty name="width" value="0.05" units="cm"/>
      <inkml:brushProperty name="height" value="0.05" units="cm"/>
      <inkml:brushProperty name="color" value="#333333"/>
    </inkml:brush>
  </inkml:definitions>
  <inkml:trace contextRef="#ctx0" brushRef="#br0">1 0 14099</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11.478"/>
    </inkml:context>
    <inkml:brush xml:id="br0">
      <inkml:brushProperty name="width" value="0.1" units="cm"/>
      <inkml:brushProperty name="height" value="0.1" units="cm"/>
      <inkml:brushProperty name="color" value="#333333"/>
    </inkml:brush>
  </inkml:definitions>
  <inkml:trace contextRef="#ctx0" brushRef="#br0">0 0 10378,'3'6'2857,"-1"-4"-2089,-4-2-472,3 0-288,-2 0-40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12.375"/>
    </inkml:context>
    <inkml:brush xml:id="br0">
      <inkml:brushProperty name="width" value="0.1" units="cm"/>
      <inkml:brushProperty name="height" value="0.1" units="cm"/>
      <inkml:brushProperty name="color" value="#333333"/>
    </inkml:brush>
  </inkml:definitions>
  <inkml:trace contextRef="#ctx0" brushRef="#br0">10 127 8642,'-7'0'2562,"5"0"-1605,6 2 174,-2-3-1056,0-1 1,-1 1-1,1-1 0,0 1 0,0-1 1,-1 0-1,1 0 0,-1 0 0,0 0 1,2-3-1,4-4-49,88-80 43,-95 88-59,0 1-1,1-1 0,-1 1 1,0-1-1,1 1 1,-1-1-1,0 1 1,1-1-1,-1 1 1,1 0-1,-1-1 1,1 1-1,-1-1 1,1 1-1,-1 0 1,1 0-1,-1-1 1,1 1-1,-1 0 1,1 0-1,-1 0 1,1 0-1,0 0 1,-1 0-1,1-1 1,-1 1-1,1 0 1,-1 1-1,1-1 1,0 0-1,-1 0 0,1 0 1,-1 0-1,1 0 1,0 1-1,8 15 687,-6-9-627,-1-2-67,0 0 0,0 1 0,-1-1 0,1 0 1,-1 1-1,-1 0 0,1-1 0,-1 1 1,0-1-1,0 1 0,-1 0 0,1-1 0,-1 1 1,-2 5-1,0-2-5,0 0 0,0 0 0,0-1 1,-1 0-1,-1 1 0,0-1 0,-10 13 0,6-1-18,-1 0-42,8-11-363,1-6-38,-3-8 189,5 4 225,1-1 1,-1 1-1,1 0 1,-1-1-1,1 1 1,-1 0-1,1 0 1,0 1-1,-1-1 0,1 0 1,0 0-1,0 1 1,2-1-1,34-10 121,-34 10-31,0 1 0,-1 0 0,1 0 0,0 1 0,-1-1 0,1 1 0,0 0 0,-1 0 0,1 0 0,-1 0 1,1 0-1,-1 1 0,1 0 0,-1 0 0,0 0 0,0 0 0,0 0 0,0 0 0,0 1 0,-1 0 0,1-1 0,3 7 0,0-1-1,-1 1 0,0 0 0,0 0 0,-1 0 0,0 0-1,-1 1 1,4 15 0,-6-22-40,0 1 0,-1 0 0,1 0 0,-1 0 0,0 0 0,0 0-1,-1 0 1,1-1 0,-1 1 0,0 0 0,0 0 0,0 0 0,0-1 0,-1 1 0,1-1 0,-1 1-1,0-1 1,0 0 0,0 1 0,-1-1 0,1 0 0,-5 4 0,2-3-176,0 0 0,0 0-1,-1 0 1,1-1 0,-1 0 0,0 0 0,0 0-1,0-1 1,0 0 0,0 0 0,0-1 0,0 0-1,-7 1 1,-2 0 1472,6 0-652</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13.246"/>
    </inkml:context>
    <inkml:brush xml:id="br0">
      <inkml:brushProperty name="width" value="0.1" units="cm"/>
      <inkml:brushProperty name="height" value="0.1" units="cm"/>
      <inkml:brushProperty name="color" value="#333333"/>
    </inkml:brush>
  </inkml:definitions>
  <inkml:trace contextRef="#ctx0" brushRef="#br0">47 36 6057,'11'-27'4555,"-9"26"-4454,0 0 0,0 0 0,0 0 0,0 0-1,1 0 1,-1 1 0,0-1 0,0 1 0,0-1 0,1 1 0,-1 0 0,0 0 0,0 0 0,1 0 0,-1 0 0,0 1 0,0-1 0,0 1 0,1-1 0,-1 1 0,0 0 0,0 0 0,0 0 0,0 0 0,0 0 0,0 0 0,0 1 0,2 2 0,5 2-39,-1 1-1,0 0 1,-1 1 0,11 13-1,2 0 3,-17-19-60,-1 0 0,0 0 0,0 0 0,0 0 1,0 0-1,0 0 0,0 0 0,0 1 0,-1-1 0,1 1 0,-1 0 0,1-1 1,-1 1-1,0 0 0,0 0 0,-1-1 0,1 1 0,0 0 0,-1 0 0,0 0 1,0 0-1,0 0 0,0 4 0,-1-2-3,1 0 0,0 0 0,0 0 0,1 0 0,-1 0 1,1-1-1,0 1 0,1 0 0,-1-1 0,1 1 0,3 7 0,-3-8-3,1 1 0,-2-1 0,1 1 0,-1-1 0,1 1 0,-1 0 0,-1-1-1,1 1 1,-1 0 0,1-1 0,-1 1 0,-1 0 0,0 7 0,-2-2-5,0 0 1,0 0-1,-1-1 0,0 1 1,0-1-1,-1 0 1,-1-1-1,0 1 0,0-1 1,-7 8-1,10-13-12,0-1 1,0 1-1,0-1 1,0 0-1,0 0 1,-1 0-1,1 0 1,-1 0-1,1-1 1,-1 1-1,0-1 1,0 0-1,1 0 1,-1-1-1,0 1 1,0-1-1,0 0 1,0 0-1,0 0 1,0 0-1,0-1 1,1 1-1,-1-1 1,0 0-1,0 0 1,1-1-1,-1 1 1,0-1-1,-3-2 1,2 1 5,0 0 0,0 0 0,0-1 0,1 0 0,-1 0 0,1 0 0,0 0 0,0-1 0,1 1 0,-1-1 0,1 0 0,0 0 0,0 0 0,1-1 0,-1 1 0,1-1 0,-2-10 0,1-1 12,0 1 1,1-1-1,1 0 0,2-33 0,0 41 14,1 0-1,0 0 1,0 0-1,4-10 1,6-20 6,-4 12-19,-7 24 0,1 0 0,-1 0 0,0 0 0,0 0 0,-1 0 0,1 0 0,-1-1 0,1 1 0,-1 0 0,0 0 0,0-1 0,-1-3 0,4-10-314</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16.938"/>
    </inkml:context>
    <inkml:brush xml:id="br0">
      <inkml:brushProperty name="width" value="0.1" units="cm"/>
      <inkml:brushProperty name="height" value="0.1" units="cm"/>
      <inkml:brushProperty name="color" value="#333333"/>
    </inkml:brush>
  </inkml:definitions>
  <inkml:trace contextRef="#ctx0" brushRef="#br0">18 5 4721,'-14'-4'7734,"19"4"-7629,-5 0-6,1 1 0,-1-1-1,1 1 1,-1-1 0,1 1 0,-1-1-1,1 1 1,-1-1 0,1 1 0,-1 0-1,1-1 1,-1 1 0,0 0 0,0-1-1,1 1 1,-1 0 0,0-1 0,0 1-1,0 0 1,0-1 0,1 1 0,-1 0-1,0 0 1,0-1 0,-1 1 0,1 1-1,0 31-382,-1-19 449,-5 156-60,-1-21 276,7-147-378,0-1 0,-1 0 1,1 1-1,0-1 0,0 0 1,0 0-1,0 1 1,0-1-1,0 0 0,0 1 1,1-1-1,-1 0 0,0 0 1,1 1-1,-1-1 0,1 0 1,-1 0-1,1 0 0,0 1 1,-1-1-1,1 0 0,0 0 1,0 0-1,0 0 1,0 0-1,0-1 0,0 1 1,0 0-1,0 0 0,2 0 1,-3-1-40,-1 1 1,0-2 0,1 1-1,-1 0 1,1 0 0,-1 0 0,1 0-1,-1 0 1,1 0 0,-1 0-1,1-1 1,-1 1 0,1 0-1,-1 0 1,1-1 0,-1 1-1,1 0 1,0-1 0,-1 1 0,1-1-1,-1 1 1,1 0 0,0-1-1,-1 1 1,1-1 0,0 1-1,0-1 1,-1 1 0,1-1-1,0 1 1,0-1 0,0 1 0,0-1-1,0 1 1,0-1 0,-1 1-1,1-1 1,1 0 0,7-22-1730,5 1 1181</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17.690"/>
    </inkml:context>
    <inkml:brush xml:id="br0">
      <inkml:brushProperty name="width" value="0.1" units="cm"/>
      <inkml:brushProperty name="height" value="0.1" units="cm"/>
      <inkml:brushProperty name="color" value="#333333"/>
    </inkml:brush>
  </inkml:definitions>
  <inkml:trace contextRef="#ctx0" brushRef="#br0">43 66 8514,'2'-6'1983,"-3"5"-1911,1 0 0,0 0 0,0 0 0,0 1 0,0-1 0,0 0-1,0 0 1,1 0 0,-1 1 0,0-1 0,0 0 0,0 0 0,1 1 0,-1-1-1,0 0 1,1 1 0,-1-1 0,1 0 0,-1 1 0,1-1 0,-1 0 0,1 1-1,-1-1 1,1 1 0,0-1 0,-1 1 0,1-1 0,0 1 0,0 0 0,0-1-1,1 1-42,1 0 0,-1 1 0,0-1 0,0 1 0,1-1 0,-1 1 0,0 0 0,0 0 0,0 0 0,0 0 0,0 0 0,0 0 0,0 1 0,0-1 0,0 1 0,-1-1 0,1 1 0,-1 0 0,1-1 0,-1 1 0,1 0 0,-1 0 0,2 4 0,3 5-22,-1 0 0,8 22 0,-6-11 0,-1 0 0,0 1 1,2 36-1,-6-45-10,-2 0-1,0 0 0,0-1 1,-2 1-1,1-1 1,-2 1-1,-5 18 1,7-28-11,-1 0 1,0-1-1,0 1 1,0-1-1,0 0 1,-1 0-1,1 0 1,-1 0-1,0 0 1,1 0-1,-1 0 1,-1-1-1,1 0 0,0 0 1,-1 0-1,1 0 1,-1 0-1,1 0 1,-1-1-1,-4 1 1,6-1 5,0-1 1,-1 1-1,1-1 1,0 0 0,0 0-1,0 0 1,0 0-1,-1 0 1,1 0-1,0-1 1,0 1-1,0-1 1,0 0-1,0 1 1,0-1-1,0 0 1,0 0 0,0 0-1,0-1 1,0 1-1,1 0 1,-1-1-1,0 1 1,1-1-1,-1 1 1,1-1-1,0 0 1,0 1-1,-1-1 1,1 0 0,0 0-1,0 0 1,1 0-1,-1 0 1,0 0-1,0-5 1,-4-11 28,2 0-1,0-1 1,0 1 0,2-1 0,1 0 0,0 1-1,1-1 1,1 0 0,6-25 0,44-131 37,-52 174-95,0 1 0,0 0-1,0-1 1,0 1 0,0 0-1,0-1 1,0 1 0,0 0-1,1 0 1,-1-1 0,0 1-1,0 0 1,0-1 0,0 1-1,0 0 1,1 0 0,-1-1-1,0 1 1,0 0 0,0 0-1,1-1 1,-1 1 0,0 0-1,0 0 1,1 0 0,-1 0-1,0-1 1,1 1 0,-1 0-1,0 0 1,0 0 0,1 0-1,-1 0 1,0 0 0,1 0-1,-1 0 1,0 0-1,1 0 1,-1 0 0,0 0-1,1 0 1,-1 0 0,0 0-1,1 0 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18.538"/>
    </inkml:context>
    <inkml:brush xml:id="br0">
      <inkml:brushProperty name="width" value="0.1" units="cm"/>
      <inkml:brushProperty name="height" value="0.1" units="cm"/>
      <inkml:brushProperty name="color" value="#333333"/>
    </inkml:brush>
  </inkml:definitions>
  <inkml:trace contextRef="#ctx0" brushRef="#br0">31 5 6209,'-2'-4'4168,"5"15"-3361,-5 11-632,0 1-1,-7 30 1,-2 14 184,6-14 52,3 1 0,2 0 0,9 64 0,-9-114-405,1-1-8,-1 0 1,1 0-1,-1 0 0,0 1 0,0-1 0,0 0 0,0 0 1,0 1-1,-1-1 0,1 0 0,-1 0 0,-2 6 1,16-34-2068,-2-3 1486</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19.347"/>
    </inkml:context>
    <inkml:brush xml:id="br0">
      <inkml:brushProperty name="width" value="0.1" units="cm"/>
      <inkml:brushProperty name="height" value="0.1" units="cm"/>
      <inkml:brushProperty name="color" value="#333333"/>
    </inkml:brush>
  </inkml:definitions>
  <inkml:trace contextRef="#ctx0" brushRef="#br0">33 0 8290,'5'3'2551,"-5"-2"-2453,0-1 0,0 0 1,0 0-1,0 0 0,0 1 0,0-1 0,0 0 0,0 0 0,0 1 1,0-1-1,0 0 0,0 0 0,0 1 0,0-1 0,0 0 0,0 0 0,0 1 1,0-1-1,0 0 0,-1 26 670,-6 24-1120,6-44 358,-1 5 15,0 0 0,0 0-1,-1-1 1,-7 17 0,12-28 38,0-1 1,0 0-1,0 1 1,0-1-1,0 1 1,1 0 0,-1 0-1,0 0 1,1 0-1,-1 0 1,1 0-1,-1 1 1,1-1 0,-1 1-1,1 0 1,0 0-1,-1 0 1,6 0-1,56 4 247,-60-4-317,2 1 21,0 1-1,-1-1 0,1 1 0,-1 0 0,1 0 0,-1 1 1,0 0-1,0 0 0,0 0 0,0 0 0,0 1 0,-1 0 1,0 0-1,0 0 0,0 0 0,0 1 0,0 0 0,-1-1 1,0 1-1,4 9 0,-3-5-11,1 0 0,-1 0-1,-1 1 1,0-1 0,0 1 0,-1 0 0,-1 0 0,1 0 0,-2 0-1,1 0 1,-2 12 0,1-14-10,-1 0-1,-1 0 1,1 0-1,-2-1 1,1 1-1,-1 0 1,-6 13-1,7-18 6,-1 0 0,1 0-1,0 0 1,-1-1-1,0 1 1,1-1-1,-1 1 1,0-1 0,0 0-1,-1 0 1,1 0-1,0-1 1,-1 1 0,1-1-1,0 0 1,-1 0-1,0 0 1,1 0 0,-6 0-1,-38 2-229,37-3-208,1 0-1,0 0 0,0 1 1,0 0-1,0 1 0,1 0 0,-1 0 1,0 1-1,1 0 0,-17 8 0,17-5-23</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19.849"/>
    </inkml:context>
    <inkml:brush xml:id="br0">
      <inkml:brushProperty name="width" value="0.1" units="cm"/>
      <inkml:brushProperty name="height" value="0.1" units="cm"/>
      <inkml:brushProperty name="color" value="#333333"/>
    </inkml:brush>
  </inkml:definitions>
  <inkml:trace contextRef="#ctx0" brushRef="#br0">1 188 5441,'8'-20'11467,"-7"20"-11292,11-1-29,4 0 300,0-2 0,0 0 0,0-1 1,0 0-1,-1-1 0,28-14 0,79-54-333,-65 37 18,-55 34-192,0 0 1,1 0-1,0 0 0,-1 1 0,1-1 0,0 1 0,0 0 0,0-1 0,0 2 0,0-1 0,0 0 0,0 0 0,0 1 0,0 0 1,0 0-1,0 0 0,0 0 0,5 1 0,-8-1-34,1 0-1,-1 0 1,0 0 0,1 0-1,-1 0 1,0 0 0,1 1-1,-1-1 1,0 0 0,1 0 0,-1 0-1,0 1 1,0-1 0,1 0-1,-1 0 1,0 1 0,0-1-1,1 0 1,-1 1 0,0-1-1,0 0 1,0 1 0,0-1 0,0 0-1,0 1 1,1-1 0,-1 0-1,0 1 1,0-1 0,0 0-1,0 1 1,0-1 0,0 0 0,0 1-1,0-1 1,0 1 0,-1-1-1,1 0 1,0 1 0,0-1-1,0 0 1,0 1 0,0-1 0,-1 0-1,1 0 1,0 1 0,-1-1-1,-12 16-968,10-13 1446,-10 14-297</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22.604"/>
    </inkml:context>
    <inkml:brush xml:id="br0">
      <inkml:brushProperty name="width" value="0.1" units="cm"/>
      <inkml:brushProperty name="height" value="0.1" units="cm"/>
      <inkml:brushProperty name="color" value="#333333"/>
    </inkml:brush>
  </inkml:definitions>
  <inkml:trace contextRef="#ctx0" brushRef="#br0">576 82 9002,'1'0'7,"0"0"1,0 0-1,-1 0 0,1-1 0,0 1 1,0 0-1,0 0 0,-1 0 1,1-1-1,0 1 0,0 0 0,-1 0 1,1-1-1,0 1 0,-1-1 1,1 1-1,-1-1 0,1 1 0,0-1 1,-1 1-1,1-1 0,-1 0 1,1 1-1,-1-1 0,0 1 1,1-2-1,-1 1 1,0 0-1,0 0 1,0 0 0,-1 1 0,1-1-1,0 0 1,0 0 0,-1 0-1,1 0 1,-1 0 0,1 1 0,-1-1-1,1 0 1,-1 1 0,0-1 0,1 0-1,-1 1 1,0-2 0,-4-2 46,0 1 0,0-1 1,0 1-1,0 0 0,-9-4 0,-8 0 30,-1 0 0,1 2-1,-1 0 1,0 2-1,-1 1 1,1 0-1,0 2 1,-36 4 0,57-4-18,0 1 1,0 0-1,-1 0 1,1 0-1,0 0 1,0 1-1,0-1 1,0 1-1,1-1 1,-1 1-1,0-1 1,1 1-1,-1 0 1,1 0-1,-1 0 1,1 0-1,0 0 1,0 0-1,-2 4 1,-16 48 735,15-40-751,1-5 17,1 0 1,0 1 0,0-1-1,1 1 1,0-1-1,0 1 1,2 0 0,-1-1-1,1 1 1,2 11 0,-3-1 50,-1-19-107,1 0 1,0 1 0,-1-1-1,1 1 1,0-1-1,0 1 1,0-1 0,0 1-1,0-1 1,0 0-1,1 1 1,-1-1 0,0 1-1,1-1 1,-1 0 0,1 1-1,0-1 1,-1 0-1,1 1 1,1 1 0,13 13 93,-13-14-103,0 1 0,0-1 0,0 0 0,1 1 0,-1-1 1,1 0-1,-1-1 0,1 1 0,4 2 0,3 1 3,0 0 1,-1 1-1,0 0 0,0 1 1,0 0-1,-1 0 1,0 1-1,0 0 0,-1 0 1,0 1-1,-1 0 0,1 0 1,-2 1-1,1-1 1,4 13-1,-4-6-5,0 0 0,-1 0 0,-1 0-1,0 0 1,-2 0 0,1 1 0,-2 0 0,0-1 0,-3 25 0,2-33-12,-1-1 0,0 0 1,-1 0-1,1 0 0,-2 0 1,1 0-1,-6 12 0,7-17 3,0 0 0,-1-1 0,1 1 0,0-1 0,-1 1 0,1-1 0,-1 1 0,1-1 0,-1 0 0,0 1 0,1-1 0,-1 0 0,0 0 0,0 0 0,0-1 0,0 1 0,0 0 0,0-1 0,0 1 0,0-1 0,0 0 0,0 1 0,0-1 0,0 0 0,0 0 0,0-1 0,0 1 0,0 0 0,0-1 0,-4 0 0,-34-12-93,-45-21-1,52 20-30,0 1 0,-49-12 0,62 20-175,13 3-66,-1 0 0,1 1 0,0-1 0,-1 2 0,1-1-1,-16 1 1,15 2-95</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24.398"/>
    </inkml:context>
    <inkml:brush xml:id="br0">
      <inkml:brushProperty name="width" value="0.1" units="cm"/>
      <inkml:brushProperty name="height" value="0.1" units="cm"/>
      <inkml:brushProperty name="color" value="#333333"/>
    </inkml:brush>
  </inkml:definitions>
  <inkml:trace contextRef="#ctx0" brushRef="#br0">39 1 4937,'-4'4'7368,"-11"19"-5189,15-22-2141,-17 80 1980,15-73-1930,2 0-1,-1 0 0,1 0 1,0 0-1,1 0 0,0 1 1,0-1-1,3 9 0,-3-17-106,0 1 0,0 0 0,0 0-1,0 0 1,1-1 0,-1 1 0,0-1-1,0 1 1,0-1 0,1 1 0,-1-1-1,0 0 1,1 0 0,-1 1 0,0-1-1,1 0 1,-1 0 0,0 0-1,1-1 1,-1 1 0,0 0 0,0 0-1,3-2 1,34-7-213,-34 8 215,0-1 1,0 0-1,-1 0 1,1-1 0,0 1-1,-1-1 1,0 1 0,0-1-1,0 0 1,0-1-1,0 1 1,0 0 0,-1-1-1,0 1 1,0-1 0,0 0-1,0 0 1,2-5 0,14-25-110,-11 25 94,-2 3-22,-10 3 418,5 5-249,1-1 0,-1 1 0,1-1 1,-1 1-1,0-1 0,0 1 0,1-1 1,-1 1-1,0-1 0,-1 1 0,1-1 0,0 1 1,0 0-1,-1 1 0,0 6-97,11 36-4,-10-42-29,1-1-1,0 1 1,0-1-1,0 1 1,0-1-1,0 1 1,0-1-1,1 0 1,-1 1-1,1-1 0,-1 0 1,1 0-1,0 0 1,0 0-1,0 0 1,0-1-1,0 1 1,1-1-1,-1 1 1,5 1-1,-3-1-11,1-1 1,-1 0-1,1-1 0,-1 1 1,1-1-1,-1 1 0,1-2 0,0 1 1,-1 0-1,1-1 0,6-1 0,1-2-29,1 0-1,-1-1 0,1 0 1,-1-1-1,-1 0 0,1-1 1,17-13-1,-19 11 9,0-1-1,-1 0 1,0 0 0,7-12 0,-12 17-42,-1 0 0,0 0 0,0-1 0,0 1 0,-1-1 0,1 0 0,-1 0-1,-1 0 1,1 0 0,-1 0 0,0-6 0,-1 12 125,-5 2 648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13:53:54.375"/>
    </inkml:context>
    <inkml:brush xml:id="br0">
      <inkml:brushProperty name="width" value="0.05" units="cm"/>
      <inkml:brushProperty name="height" value="0.05" units="cm"/>
      <inkml:brushProperty name="color" value="#333333"/>
    </inkml:brush>
  </inkml:definitions>
  <inkml:trace contextRef="#ctx0" brushRef="#br0">151 146 11450,'0'0'80,"0"-3"-1376,-2-3 968,1 3 192,-5 0 96,0-4 24,-2 4 8,-3-10-8,-3-3-96,-5-1-120,-1-9-240,-10 2-264,-4-1 392</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24.774"/>
    </inkml:context>
    <inkml:brush xml:id="br0">
      <inkml:brushProperty name="width" value="0.1" units="cm"/>
      <inkml:brushProperty name="height" value="0.1" units="cm"/>
      <inkml:brushProperty name="color" value="#333333"/>
    </inkml:brush>
  </inkml:definitions>
  <inkml:trace contextRef="#ctx0" brushRef="#br0">1 1 8010,'5'5'4449,"-5"-1"-3249,2 1-120,-3 5-48,2 2 25,-1 3-113,-1-1-88,1 2-264,0-3-168,0-3-248,3-1-80,-3-8-376,0 0-256,13-11-4049</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25.104"/>
    </inkml:context>
    <inkml:brush xml:id="br0">
      <inkml:brushProperty name="width" value="0.1" units="cm"/>
      <inkml:brushProperty name="height" value="0.1" units="cm"/>
      <inkml:brushProperty name="color" value="#333333"/>
    </inkml:brush>
  </inkml:definitions>
  <inkml:trace contextRef="#ctx0" brushRef="#br0">20 7 10490,'-1'0'736,"-15"-7"5010,17 7-5354,2 0 120,-10 7-1704,14 4-1401</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25.640"/>
    </inkml:context>
    <inkml:brush xml:id="br0">
      <inkml:brushProperty name="width" value="0.1" units="cm"/>
      <inkml:brushProperty name="height" value="0.1" units="cm"/>
      <inkml:brushProperty name="color" value="#333333"/>
    </inkml:brush>
  </inkml:definitions>
  <inkml:trace contextRef="#ctx0" brushRef="#br0">71 1 6073,'-1'25'7445,"-2"1"-3477,-11 56-2982,5-35 34,-9 43-308,-6 42-236,23-129-537,0 20-334,1-22 266,0 0-1,1-1 1,-1 1 0,0 0 0,0-1-1,0 1 1,0 0 0,1-1-1,-1 1 1,0 0 0,0-1-1,1 1 1,-1-1 0,1 1-1,-1-1 1,0 1 0,1-1 0,-1 1-1,1-1 1,-1 1 0,1-1-1,0 0 1,-1 1 0,1-1-1,-1 0 1,1 1 0,0-1-1,-1 0 1,2 1 0,8-1-1261</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26.012"/>
    </inkml:context>
    <inkml:brush xml:id="br0">
      <inkml:brushProperty name="width" value="0.1" units="cm"/>
      <inkml:brushProperty name="height" value="0.1" units="cm"/>
      <inkml:brushProperty name="color" value="#333333"/>
    </inkml:brush>
  </inkml:definitions>
  <inkml:trace contextRef="#ctx0" brushRef="#br0">325 3 8314,'0'-2'5952,"-12"2"-4251,-16 4-1373,-19 5-136,-1-2-1,0-3 1,-68-1-1,115-3-307,0 0 1,0 0-1,0 0 1,1 0-1,-1 0 1,0 1-1,0-1 1,0 0-1,0 0 1,1 1-1,-1-1 1,0 1-1,0-1 0,0 1 1,1-1-1,-1 1 1,0-1-1,1 1 1,-1-1-1,1 1 1,-2 1-1,-5 7-808</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26.573"/>
    </inkml:context>
    <inkml:brush xml:id="br0">
      <inkml:brushProperty name="width" value="0.1" units="cm"/>
      <inkml:brushProperty name="height" value="0.1" units="cm"/>
      <inkml:brushProperty name="color" value="#333333"/>
    </inkml:brush>
  </inkml:definitions>
  <inkml:trace contextRef="#ctx0" brushRef="#br0">50 2 9546,'1'-1'6944,"0"12"-5023,2 21-1087,-1 1 1,-2-1 0,-2 0-1,-9 57 1,7-62-525,-31 142 490,31-154-792,4-14-104,11-20-1401,-5 12 1295,16-14 242,-17 22 202,0 0-1,-1 1 1,1 0-1,-1-1 1,0 2-1,1-1 1,-1 0-1,0 1 1,4 3-1,38 31 296,-33-25-397,1-1 1,30 18 0,-40-26-398,0-1 0,0 0 0,0 0 0,1-1 0,-1 1 0,0-1 1,1 0-1,-1 0 0,1 0 0,0-1 0,-1 1 0,1-1 0,-1 0 0,1-1 1,0 1-1,7-3 0,12-11-7217,-16 8 6365</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27.527"/>
    </inkml:context>
    <inkml:brush xml:id="br0">
      <inkml:brushProperty name="width" value="0.1" units="cm"/>
      <inkml:brushProperty name="height" value="0.1" units="cm"/>
      <inkml:brushProperty name="color" value="#333333"/>
    </inkml:brush>
  </inkml:definitions>
  <inkml:trace contextRef="#ctx0" brushRef="#br0">25 0 5449,'0'40'11294,"-1"12"-5394,-15 243-3379,9-154-1863,8-79-5414</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28.372"/>
    </inkml:context>
    <inkml:brush xml:id="br0">
      <inkml:brushProperty name="width" value="0.1" units="cm"/>
      <inkml:brushProperty name="height" value="0.1" units="cm"/>
      <inkml:brushProperty name="color" value="#333333"/>
    </inkml:brush>
  </inkml:definitions>
  <inkml:trace contextRef="#ctx0" brushRef="#br0">496 0 10370,'-80'2'5518,"-102"16"-4004,107-8-1166,-49 10 79,98-12 185,17-5-1535</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29.091"/>
    </inkml:context>
    <inkml:brush xml:id="br0">
      <inkml:brushProperty name="width" value="0.1" units="cm"/>
      <inkml:brushProperty name="height" value="0.1" units="cm"/>
      <inkml:brushProperty name="color" value="#333333"/>
    </inkml:brush>
  </inkml:definitions>
  <inkml:trace contextRef="#ctx0" brushRef="#br0">304 109 8210,'-12'-7'3078,"-7"-13"-2973,16 16 134,-8-9-211,4 4 160,0 1 0,0 0 0,0 1 0,-1 0 0,-11-9 0,17 15-72,0 0 1,0 0 0,0 0 0,0 0 0,0 0 0,0 0 0,0 1 0,0-1 0,0 1 0,-1-1 0,1 1 0,0 0-1,0 0 1,0 0 0,-1 0 0,1 0 0,0 0 0,0 1 0,0-1 0,0 1 0,-1 0 0,1-1 0,0 1 0,0 0-1,0 0 1,0 0 0,1 1 0,-1-1 0,0 0 0,0 1 0,-2 2 0,-13 16 594,1 0 0,1 1 0,0 1 0,2 1 0,-17 39 0,25-52-539,1-4-99,1 1-1,0-1 1,0 1 0,1-1-1,-1 1 1,2 0-1,-1 0 1,1 0 0,0 0-1,0 9 1,1-16-94,0 1 1,0-1-1,1 1 1,-1-1-1,0 1 1,0-1-1,1 1 1,-1-1-1,0 0 0,1 1 1,-1-1-1,0 0 1,1 1-1,-1-1 1,1 0-1,-1 1 1,1-1-1,-1 0 0,0 0 1,1 0-1,-1 1 1,1-1-1,-1 0 1,1 0-1,-1 0 0,1 0 1,-1 0-1,1 0 1,-1 0-1,1 0 1,-1 0-1,1 0 1,-1 0-1,1 0 0,-1 0 1,1 0-1,-1-1 1,1 1-1,-1 0 1,1 0-1,-1-1 1,0 1-1,1 0 0,0-1 1,26-13-294,-22 11 274,10-4-32,-9 4 48,-1 1-1,0 0 0,1-1 0,-1 0 0,0-1 0,0 1 0,-1-1 0,1 0 0,-1 0 0,0 0 0,0-1 0,0 1 1,0-1-1,-1 0 0,0 0 0,0 0 0,2-7 0,-1 3 101,6-15-387,-9 18 1884,-6 26 1822,5-7-3016,0 0 1,5 22 0,-4-31-378,0-1-1,0 0 1,1 0 0,-1 0-1,1 0 1,0-1 0,0 1-1,0 0 1,0-1 0,1 1-1,-1-1 1,1 0 0,-1 0 0,1 0-1,0 0 1,0 0 0,0 0-1,5 1 1,1 1-77,1 0 0,-1 0-1,1-1 1,20 3 0,-4-3-314,1-2-1,0 0 1,-1-2 0,1 0 0,-1-2-1,1-1 1,46-14 0,-20-4-2342,-21 1-3121,-26 18 4769</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29.516"/>
    </inkml:context>
    <inkml:brush xml:id="br0">
      <inkml:brushProperty name="width" value="0.1" units="cm"/>
      <inkml:brushProperty name="height" value="0.1" units="cm"/>
      <inkml:brushProperty name="color" value="#333333"/>
    </inkml:brush>
  </inkml:definitions>
  <inkml:trace contextRef="#ctx0" brushRef="#br0">0 1 6297,'13'3'13294,"-5"19"-9781,-5-9-2969,4 14 293,1-1-1,23 50 1,-27-69-857,-1 0 0,2 0 0,-1 0 0,1-1 0,-1 0 0,2 0 0,-1 0 0,1-1 0,0 0 0,0 0 0,0 0 0,1-1 0,0 0 0,-1 0 0,13 4 0,-6-3-315,1-1 1,0-1 0,-1 0-1,1-1 1,0-1 0,0 0 0,14-1-1,-19-1-325,-1 1 0,0-2 0,0 1-1,0-1 1,0 0 0,0-1 0,0 0 0,0 0-1,-1-1 1,0 0 0,1 0 0,-1 0 0,8-8-1,0-2-904</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29.858"/>
    </inkml:context>
    <inkml:brush xml:id="br0">
      <inkml:brushProperty name="width" value="0.1" units="cm"/>
      <inkml:brushProperty name="height" value="0.1" units="cm"/>
      <inkml:brushProperty name="color" value="#333333"/>
    </inkml:brush>
  </inkml:definitions>
  <inkml:trace contextRef="#ctx0" brushRef="#br0">316 1 11282,'-18'27'5345,"8"-9"-4612,-50 73 1220,4 3 0,-81 186 1,129-255-1859,6-18-228,0 0 1,-1 0-1,0 0 0,-4 8 1,7-15 77,0 0 1,-1 0 0,1 0 0,0 1 0,0-1-1,0 0 1,0 0 0,-1 0 0,1 0 0,0 0-1,0 1 1,0-1 0,0 0 0,-1 0 0,1 0-1,0 0 1,0 0 0,-1 0 0,1 0 0,0 0-1,0 0 1,0 0 0,-1 0 0,1 0 0,0 0-1,0 0 1,-1 0 0,1 0 0,0 0 0,0 0-1,0 0 1,-1 0 0,1-1 0,0 1 0,0 0-1,0 0 1,-1 0 0,1 0 0,0 0 0,0 0-1,0-1 1,0 1 0,0 0 0,-1 0 0,1 0 0,0-1-1,0 1 1,0 0 0,0 0 0,0 0 0,0-1-1,0 1 1,0 0 0,0 0 0,0 0 0,0-1-1,0 1 1,0 0 0,0 0 0,0 0 0,0-1-1,0 1 1,0 0 0,0 0 0,0-1 0,0 1-1,0 0 1,0 0 0,2-6-726</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16:28:46.329"/>
    </inkml:context>
    <inkml:brush xml:id="br0">
      <inkml:brushProperty name="width" value="0.05" units="cm"/>
      <inkml:brushProperty name="height" value="0.05" units="cm"/>
      <inkml:brushProperty name="color" value="#333333"/>
    </inkml:brush>
  </inkml:definitions>
  <inkml:trace contextRef="#ctx0" brushRef="#br0">28 9 5289,'0'0'25,"0"0"0,0 0 0,0 0 0,0 1 0,0-1 0,0 0 0,-1 0 0,1 0 1,0 0-1,0 0 0,0 0 0,0 0 0,0 0 0,0 0 0,0 0 0,0 0 0,0 1 0,0-1 0,0 0 0,-1 0 0,1 0 0,0 0 0,0 0 0,0 0 0,0 1 0,0-1 0,0 0 0,0 0 0,0 0 0,0 0 0,0 0 0,0 0 1,0 0-1,0 1 0,0-1 0,0 0 0,0 0 0,0 0 0,0 0 0,1 0 0,-1 1 0,2-1 202,6 0-291,-11 0-262,1 0 0,-1-1-1,1 1 1,-1 0 0,1-1 0,0 0 0,-1 1-1,1-1 1,-4-2 0,-3-4-163</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31.313"/>
    </inkml:context>
    <inkml:brush xml:id="br0">
      <inkml:brushProperty name="width" value="0.1" units="cm"/>
      <inkml:brushProperty name="height" value="0.1" units="cm"/>
      <inkml:brushProperty name="color" value="#333333"/>
    </inkml:brush>
  </inkml:definitions>
  <inkml:trace contextRef="#ctx0" brushRef="#br0">575 18 8394,'-22'-6'3312,"8"2"-3163,-4 1-1,1 1 1,-1 1-1,0 0 1,0 1 0,0 1-1,0 1 1,0 1 0,0 0-1,1 1 1,-1 1-1,1 1 1,0 0 0,1 1-1,0 1 1,0 0 0,0 2-1,1 0 1,0 0 0,-25 25-1,36-31-19,1 0 1,0 0-1,-1 0 0,2 1 0,-1-1 1,-3 7-1,5-9-61,1-1 0,-1 1 0,0 0 0,1-1 0,-1 1 0,1 0 0,0-1 0,-1 1 0,1 0 0,0 0 0,0-1 0,0 1 1,0 0-1,1 0 0,-1-1 0,0 1 0,1 0 0,-1-1 0,1 1 0,-1 0 0,1-1 0,0 1 0,1 1 0,2 0-220,-1 0 0,1-1-1,0 0 1,0 0 0,1 0 0,5 2-1,1 1 127,47 21-11,-27-12 39,0 0 0,-1 2 1,28 21-1,-48-31 56,-2 2-1,1-1 0,-1 1 1,0 0-1,-1 1 1,0-1-1,0 1 0,-1 1 1,0 0-1,-1-1 1,0 2-1,-1-1 1,5 15-1,-5-9-71,0 1 0,-1-1 1,-1 1-1,-1 0 0,0 0 0,-3 24 0,-2-3-33,-17 64-1,20-100 37,0-1 0,-1 1-1,1 0 1,0-1 0,-1 1 0,1-1 0,0 0 0,-1 1-1,0-1 1,1 0 0,-1 0 0,0 0 0,0 0 0,1 0-1,-1 0 1,0-1 0,0 1 0,0 0 0,0-1-1,0 0 1,0 1 0,0-1 0,0 0 0,0 0 0,0 0-1,-3-1 1,-55-3-181,9-6-25,0-1 0,0-2-1,-64-27 1,94 30-227,-26-10-663,44 19 857,-1 0-1,1 0 0,0 0 0,0 0 0,-1 0 0,1 1 0,-1 0 0,1 0 0,0 0 1,-7 1-1,7 0-677,3 3 338</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32.723"/>
    </inkml:context>
    <inkml:brush xml:id="br0">
      <inkml:brushProperty name="width" value="0.1" units="cm"/>
      <inkml:brushProperty name="height" value="0.1" units="cm"/>
      <inkml:brushProperty name="color" value="#333333"/>
    </inkml:brush>
  </inkml:definitions>
  <inkml:trace contextRef="#ctx0" brushRef="#br0">0 69 5073,'19'-36'14340,"-22"68"-12849,3 4-1144,0-25-227,1-1 0,-2 1 1,0 0-1,-3 15 1,-4-7-1071,14-29-182,18-33 709,-20 34 348,0 0 0,1 1-1,0-1 1,11-13 0,1 1 79,-14 17-3,-1 0 0,1 0 0,0 1 1,0-1-1,0 1 0,1 0 0,-1 0 1,1 0-1,-1 0 0,9-4 0,-4-1 26,-8 7-22,1 1 0,-1-1 0,0 1 0,0-1 0,1 1 0,-1-1-1,0 1 1,1 0 0,-1-1 0,1 1 0,-1-1 0,0 1 0,1 0 0,-1 0 0,1-1 0,-1 1 0,1 0 0,-1-1 0,1 1 0,-1 0 0,1 0 0,0 0 0,-1 0 0,1 0 0,-1 0 0,1 0 0,-1 0 0,1 0 0,-1 0 0,1 0 0,0 0 0,8 0 205,0 0 0,0 1 0,0 1 0,0-1 0,0 1 1,11 4-1,25 5-2,-44-11-169,0 0 0,0 1 0,0-1 1,0 1-1,0-1 0,0 0 0,0 1 1,0 0-1,0-1 0,0 1 0,0 0 1,-1-1-1,1 1 0,0 0 0,0 0 0,-1-1 1,1 1-1,-1 0 0,1 0 0,-1 0 1,1 0-1,-1 0 0,1 0 0,-1 0 1,0 0-1,1 0 0,-1 0 0,0 0 0,0 1 1,0-1-1,0 0 0,0 0 0,0 0 1,0 0-1,0 0 0,-1 1 0,1 3 4,-1-1 0,0 0 0,0 1 1,0-1-1,-1 0 0,1 0 0,-1 0 0,-4 6 0,-2 4-33,1 1 1,0 1-1,-6 20 0,13-35-7,0 0 0,0 0-1,0-1 1,-1 1 0,1 0-1,0 0 1,0 0 0,0 0 0,1 0-1,-1 0 1,0 0 0,0 0-1,0 0 1,1 0 0,-1 0-1,1 0 1,0 1 0,4 3-968,-2-8 347,0 0 0,-1 0-1,2 1 1,-1-1 0,0 0 0,1 1-1,4-3 1,1-1-531,11-10-562,2-1 630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33.456"/>
    </inkml:context>
    <inkml:brush xml:id="br0">
      <inkml:brushProperty name="width" value="0.1" units="cm"/>
      <inkml:brushProperty name="height" value="0.1" units="cm"/>
      <inkml:brushProperty name="color" value="#333333"/>
    </inkml:brush>
  </inkml:definitions>
  <inkml:trace contextRef="#ctx0" brushRef="#br0">64 32 8282,'9'2'7698,"30"4"-7001,-31-5-595,0 1-1,0 1 1,0-1 0,-1 1-1,1 1 1,-1-1 0,13 9 0,-17-10-40,0 1 1,0-1-1,0 1 1,0 0-1,-1 0 1,1 0-1,-1 0 1,1 1-1,-1-1 1,0 0-1,0 1 1,-1 0-1,1-1 1,-1 1-1,0 0 1,0 0-1,1 6 1,-1-5-68,-1 1-1,0-1 1,0 0 0,-1 0 0,1 1-1,-1-1 1,0 0 0,-1 0-1,1 0 1,-1 0 0,0 0-1,0 0 1,-1 0 0,1-1 0,-1 1-1,0-1 1,-1 1 0,1-1-1,-5 5 1,1-1 2,-3 7-33,-12 16 60,21-30-40,1-1 0,-1 1 0,0 0 0,0 0 0,0-1 0,0 1 0,0-1 0,0 1 0,0-1 0,0 1 0,0-1 0,0 1 0,0-1 0,0 0 0,0 0 0,0 1 0,0-1 0,0 0 0,0 0 0,-1 0 0,1 0 0,0 0 0,0-1 0,0 1 0,0 0 0,0 0 0,-2-1 0,-5-4-78,-1 0 1,1-1-1,0 0 0,1 0 1,-1-1-1,1 1 1,0-2-1,1 1 1,0-1-1,-6-9 1,8 11 34,0 0 1,0 0-1,1-1 1,0 1 0,0-1-1,1 0 1,-1 0-1,1 0 1,1 0-1,0 0 1,0 0-1,0 0 1,1-1-1,0-11 1,2 15 53,1 1 1,-1-1-1,1 1 1,0 0-1,0 0 1,0 0-1,0 0 1,1 0-1,-1 1 1,1-1-1,-1 1 1,1 0-1,7-3 1,5-4 19,69-43 74</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34.394"/>
    </inkml:context>
    <inkml:brush xml:id="br0">
      <inkml:brushProperty name="width" value="0.1" units="cm"/>
      <inkml:brushProperty name="height" value="0.1" units="cm"/>
      <inkml:brushProperty name="color" value="#333333"/>
    </inkml:brush>
  </inkml:definitions>
  <inkml:trace contextRef="#ctx0" brushRef="#br0">135 0 6233,'8'4'12416,"-9"8"-12042,-8 62 1156,-3 1 0,-26 84 0,11-50-920,11-40-329,-22 112 160,38-181-513,0 1-1,0-1 0,-1 1 1,1-1-1,0 1 0,0-1 1,0 1-1,0-1 1,0 1-1,0-1 0,0 1 1,0-1-1,0 1 0,0-1 1,0 1-1,0-1 0,0 1 1,1-1-1,-1 1 1,0-1-1,0 1 0,1-1 1,-1 1-1,0-1 0,1 1 1,9-8-2179,9-22-1418,-18 28 3560,13-25-1207,-3-3 3394,0 2-904</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34.740"/>
    </inkml:context>
    <inkml:brush xml:id="br0">
      <inkml:brushProperty name="width" value="0.1" units="cm"/>
      <inkml:brushProperty name="height" value="0.1" units="cm"/>
      <inkml:brushProperty name="color" value="#333333"/>
    </inkml:brush>
  </inkml:definitions>
  <inkml:trace contextRef="#ctx0" brushRef="#br0">707 7 9674,'-7'1'3606,"-10"-2"-2839,17 1-687,-209-2 2730,-14-1-2579,191 1-178,-47 4 0,67-1-287,0 0 0,1 1 0,-1 1 0,1 0 0,0 0 0,0 1 0,-14 7 0,21-9-184,1 1 0,0-1-1,-1 1 1,1 0 0,0-1 0,-4 7 0,0-2-503</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35.489"/>
    </inkml:context>
    <inkml:brush xml:id="br0">
      <inkml:brushProperty name="width" value="0.1" units="cm"/>
      <inkml:brushProperty name="height" value="0.1" units="cm"/>
      <inkml:brushProperty name="color" value="#333333"/>
    </inkml:brush>
  </inkml:definitions>
  <inkml:trace contextRef="#ctx0" brushRef="#br0">194 137 8562,'9'-13'4760,"-2"-31"-3282,-7 38-1500,1-1 0,-1 1 0,0-1 0,-1 1 0,1-1 0,-1 1 0,-1-1 0,1 1 0,-5-11 0,6 17 98,-1-1 0,1 1-1,0 0 1,-1-1-1,1 1 1,-1 0-1,1-1 1,0 1-1,-1 0 1,1 0-1,-1-1 1,1 1 0,-1 0-1,1 0 1,-1 0-1,1 0 1,-1-1-1,1 1 1,-1 0-1,0 0 1,1 0-1,-1 0 1,1 0 0,-1 0-1,1 1 1,-1-1-1,1 0 1,-1 0-1,1 0 1,-1 0-1,1 1 1,-1-1-1,1 0 1,-1 0-1,1 1 1,0-1 0,-1 0-1,1 1 1,-1-1-1,1 0 1,0 1-1,-1-1 1,1 1-1,0-1 1,-1 1 0,-19 25 1350,16-21-1264,-21 30 126,2 1 0,1 1 0,2 0 0,2 2-1,-23 68 1,40-104-227,0 0 0,0 0-1,0 0 1,1 0-1,-1 0 1,1 0 0,-1 0-1,1 0 1,1 5 0,-1-7-59,0 0 1,1 0 0,-1-1-1,0 1 1,1 0 0,-1-1-1,1 1 1,-1 0 0,1-1-1,0 1 1,-1-1 0,1 1-1,-1-1 1,1 1 0,0-1-1,0 1 1,-1-1 0,1 0-1,0 1 1,0-1 0,-1 0 0,1 1-1,0-1 1,0 0 0,0 0-1,0 0 1,-1 0 0,1 0-1,0 0 1,0 0 0,0 0-1,-1 0 1,1-1 0,0 1-1,0 0 1,0 0 0,1-1-1,2-1-35,0 1 0,1-1-1,-1 0 1,0 0 0,0 0-1,0 0 1,0-1 0,0 1-1,0-1 1,-1 0-1,4-4 1,34-42-150,-22 25 102,23-23-13,-24 29 42,-1-2 0,0 0 0,-2-1 0,18-30 0,-36 59 533,1 1 0,1 0 0,-1 0 0,2 1 0,-1-1 0,2 10 1,-2-14-295,2 0 0,-1 1 1,1-1-1,-1 0 0,1 0 1,1 0-1,-1 0 0,1 0 1,0 0-1,0 0 0,0 0 1,1 0-1,-1-1 0,1 1 1,1-1-1,-1 0 0,5 5 1,-1-5-210,1 0 0,-1 0 0,0 0 0,1-1 0,0-1 0,0 1 0,0-1 0,0-1 0,0 1 0,0-1 0,1-1 0,7 0 1,5 0-233,1-1 1,-1-1-1,30-8 1,-37 7-498,-1-1 0,0 0 0,18-9 0,-27 11 138,0 0-1,0-1 0,0 0 0,0 1 0,0-1 1,-1-1-1,6-5 0,-6-4-2153,0 3 3814,0 9-295</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35.866"/>
    </inkml:context>
    <inkml:brush xml:id="br0">
      <inkml:brushProperty name="width" value="0.1" units="cm"/>
      <inkml:brushProperty name="height" value="0.1" units="cm"/>
      <inkml:brushProperty name="color" value="#333333"/>
    </inkml:brush>
  </inkml:definitions>
  <inkml:trace contextRef="#ctx0" brushRef="#br0">28 1 7017,'0'4'7143,"-1"9"-5289,-9 33 1499,-5 76 0,14-106-3081,1 0-1,0-1 0,1 1 1,1 0-1,0-1 1,1 1-1,1-1 0,10 26 1,-10-34-333,0 0 0,1 0 1,0-1-1,0 0 0,0 0 1,1 0-1,0-1 0,0 1 1,0-2-1,1 1 0,0-1 1,0 0-1,0 0 0,0 0 1,1-1-1,-1 0 0,1-1 1,0 0-1,-1 0 0,1-1 0,14 1 1,-10 0-229,-1-2-1,0 1 1,1-2 0,-1 0 0,0 0-1,1-1 1,-1 0 0,0-1 0,0 0 0,0-1-1,-1 0 1,1 0 0,-1-1 0,19-13-1,-6-2 501</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36.227"/>
    </inkml:context>
    <inkml:brush xml:id="br0">
      <inkml:brushProperty name="width" value="0.1" units="cm"/>
      <inkml:brushProperty name="height" value="0.1" units="cm"/>
      <inkml:brushProperty name="color" value="#333333"/>
    </inkml:brush>
  </inkml:definitions>
  <inkml:trace contextRef="#ctx0" brushRef="#br0">506 0 6617,'-22'14'4211,"-9"17"-2460,9-8-1048,-32 25 517,3 2 1,1 3-1,3 1 1,-43 67-1,57-67-675,-54 76 476,85-127-1083,-1 0 1,1 0-1,0 1 0,0-1 1,0 1-1,1-1 1,-1 1-1,0 3 1,2-6 0,-1-1 0,1 1 0,0-1 0,0 1 0,0-1 1,0 1-1,0-1 0,0 0 0,0 1 0,0-1 0,1 1 1,-1-1-1,0 1 0,0-1 0,0 1 0,0-1 1,1 0-1,-1 1 0,0-1 0,0 1 0,1-1 0,-1 0 1,0 1-1,1-1 0,-1 0 0,1 1 0,0-1-45,0 1-1,1-1 1,-1 1 0,0-1-1,1 0 1,-1 0-1,1 0 1,-1 0 0,0 0-1,1 0 1,-1 0-1,0 0 1,3-1 0,19-4-178</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38.909"/>
    </inkml:context>
    <inkml:brush xml:id="br0">
      <inkml:brushProperty name="width" value="0.1" units="cm"/>
      <inkml:brushProperty name="height" value="0.1" units="cm"/>
      <inkml:brushProperty name="color" value="#333333"/>
    </inkml:brush>
  </inkml:definitions>
  <inkml:trace contextRef="#ctx0" brushRef="#br0">20 14 7210,'19'-14'8638,"-19"15"-8516,4 12 282,0 0 1,-1 0-1,-1 1 0,0-1 1,-1 1-1,0 19 0,-9 86-26,5-92-136,-12 120 365,-15 196 793,31-299-1514,16-67-3661,12-38 321,-10 20 2341</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39.446"/>
    </inkml:context>
    <inkml:brush xml:id="br0">
      <inkml:brushProperty name="width" value="0.1" units="cm"/>
      <inkml:brushProperty name="height" value="0.1" units="cm"/>
      <inkml:brushProperty name="color" value="#333333"/>
    </inkml:brush>
  </inkml:definitions>
  <inkml:trace contextRef="#ctx0" brushRef="#br0">93 19 6105,'6'-19'7866,"9"19"-5871,2 3-1722,1 1 1,-1 1-1,0 0 1,0 2-1,-1-1 0,1 2 1,-2 0-1,1 1 1,-1 1-1,21 17 0,37 38 0,101 114 0,-162-164-264,-1 0 0,-1 2 1,0-1-1,-1 1 0,-1 0 0,0 1 1,-1 0-1,-1 0 0,-1 1 0,-1-1 1,4 27-1,-7-31-17,0 0-1,-1 0 1,0-1 0,-1 1 0,0 0 0,-1 0 0,-1 0-1,0-1 1,-1 0 0,0 1 0,-1-1 0,-1-1 0,0 1-1,-1-1 1,0 0 0,-12 16 0,12-21-11,0 1 1,-1-1 0,1 0-1,-1-1 1,-1 0-1,1 0 1,-1-1-1,0 0 1,0 0-1,-1-1 1,-13 4 0,8-4 13,0 0 0,-1-2 0,0 1 0,0-2 0,1 0 0,-31-3 0,18-2-478,0-1 0,0-1 0,1-1 0,-1-1 0,2-2 0,-1-1 0,-46-26 0,34 11-1036,3 1 502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16:28:47.245"/>
    </inkml:context>
    <inkml:brush xml:id="br0">
      <inkml:brushProperty name="width" value="0.05" units="cm"/>
      <inkml:brushProperty name="height" value="0.05" units="cm"/>
      <inkml:brushProperty name="color" value="#333333"/>
    </inkml:brush>
  </inkml:definitions>
  <inkml:trace contextRef="#ctx0" brushRef="#br0">0 12 6241,'8'-1'-2456,"-3"-4"1064,3 5 295,-5-5 1137,-11 5 152,14 1-96,-9-2-200,0 1-264,12 0 184</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50.620"/>
    </inkml:context>
    <inkml:brush xml:id="br0">
      <inkml:brushProperty name="width" value="0.1" units="cm"/>
      <inkml:brushProperty name="height" value="0.1" units="cm"/>
      <inkml:brushProperty name="color" value="#333333"/>
    </inkml:brush>
  </inkml:definitions>
  <inkml:trace contextRef="#ctx0" brushRef="#br0">22 5 5873,'-18'-2'2587,"14"0"-967,10 1-1091,10 3 4617,11 11-4738,5-9-375,0 2-1,-1 1 0,44 16 1,-72-22-30,0 0 0,1 0 0,-1 1 0,0-1-1,0 1 1,0 0 0,-1-1 0,1 1 0,0 1 0,-1-1 0,1 0 0,-1 1 0,0-1 0,0 1 0,0 0 0,0-1 0,0 1 0,-1 0 0,1 0 0,-1 0-1,1 1 1,-1-1 0,0 0 0,-1 0 0,1 1 0,-1-1 0,1 0 0,-1 1 0,0-1 0,0 0 0,0 1 0,-1-1 0,1 1 0,-2 3 0,-3 11 22,-2 0 1,0-1 0,-1 0 0,0 0 0,-14 18 0,-5 15 3,18-31-27,-31 75 36,38-81-6,0 0 1,1 1 0,0 0 0,1-1 0,3 27-1,-3-40-31,3 37 305,2 0 0,13 53 0,-14-77-200,0 0 0,1 0 0,1 0 0,0 0 0,1-1 0,1 0 0,0 0 0,0-1 0,19 19 0,17 18-16,-25-26-77,33 29-1,-45-45-18,0-1 0,0 0 1,0 0-1,1 0 0,-1-1 0,1-1 0,1 1 0,-1-1 0,12 3 0,1-2-19,37 7-57,-53-11 77,-1 1-1,1-1 1,-1-1-1,1 1 1,-1 0-1,1-1 1,-1 0-1,0 0 1,1 0-1,5-3 1,2 1-9,-2 1-7,-14 0-8,3 2 20,6 0-77,2 4 4,-6-3 66,-6-5-73,3 4 29,5 1 11,-19-3 35,0 1 0,1 0 1,-1 1-1,0 0 0,1 2 0,-1 0 0,1 0 0,-1 2 0,-22 7 1,35-9 20,1-1 0,-1 1 1,1 0-1,0 0 1,0 0-1,0 0 0,0 0 1,0 0-1,0 0 1,1 0-1,-1 1 1,1-1-1,-1 1 0,1-1 1,0 1-1,-1 4 1,-13 54 14,9-36-17,1-2 9,0 1 1,2 0 0,1-1-1,1 1 1,3 44-1,3-24 6,2 0-1,17 52 0,-8-39-11,14 52 7,-24-62-13,-5-36-1,0 0 0,0 0 0,2-1-1,-1 1 1,1 0 0,5 10 0,-1-4 0,-1 1-1,5 25 1,-7-27 0,0-1 0,1 0 0,13 28 1,-17-41-2,-1 0 0,1 0 0,-1-1 0,1 1 0,-1 0 0,0 0 1,0 0-1,0-1 0,0 1 0,0 0 0,0 0 0,-1 3 0,1-3 0,-1 1 0,1-1 0,0 0 0,0 1 0,0-1 0,0 1 0,1-1 0,-1 0 0,1 1 0,0 3 0,2-1 0,-2-5 0,-1 1 0,0-1 0,1 1 0,-1-1 0,0 1 0,0-1 0,1 1 0,-1-1 0,0 1 0,0-1 0,0 1 0,0-1 0,0 1 0,0 0 0,0-1 0,0 1 0,0-1 0,0 1 0,0-1 0,0 1 0,0-1 0,0 1 0,-1 0 0,1 1-1,0-1 1,0 0-1,0 1 1,0-1-1,0 0 1,1 1-1,-1-1 1,0 0-1,1 1 1,-1-1-1,1 0 1,-1 0-1,1 0 1,0 1-1,-1-1 1,1 0-1,0 0 1,0 0-1,1 1 1,-1-1-1,0 0 1,0 0-1,0 0 1,0 0-1,-1 0 0,1 0 1,0 0-1,-1 0 1,1 0-1,-1 0 1,1 0-1,-1 0 1,1 1-1,-1-1 1,0 0-1,0 0 1,1 1-1,-1-1 1,0 0-1,0 0 1,0 1-1,-1-1 1,1 0-1,0 0 1,0 1-1,-1 1 1,0-1 0,0 1 1,1 0-1,-1 0 0,1 0 1,0 0-1,0 0 0,0 0 1,0 0-1,0 0 0,1-1 1,-1 1-1,1 0 0,2 5 1,2 30 2,-7-24-8,1 0 1,1 0-1,0 0 1,3 16-1,-2-19-2,0-1-1,-1 0 1,0 1 0,-1-1-1,0 1 1,-1-1-1,0 0 1,0 0 0,-1 0-1,-1 0 1,1 0 0,-2-1-1,1 1 1,-1-1-1,-1 0 1,1-1 0,-2 1-1,1-1 1,-1 0-1,0-1 1,-10 8 0,3-3-12,-1-1 0,0 0 1,-1-1-1,-26 12 0,40-21-89,1 0 1,-1 0-1,1 0 0,-1 0 0,1 0 0,0 0 0,0 0 1,-1 0-1,1 1 0,0-1 0,0 0 0,0 1 1,1-1-1,-2 3 0,-6 8-4870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52.321"/>
    </inkml:context>
    <inkml:brush xml:id="br0">
      <inkml:brushProperty name="width" value="0.1" units="cm"/>
      <inkml:brushProperty name="height" value="0.1" units="cm"/>
      <inkml:brushProperty name="color" value="#333333"/>
    </inkml:brush>
  </inkml:definitions>
  <inkml:trace contextRef="#ctx0" brushRef="#br0">1 188 7306,'1'-1'125,"0"1"0,0 0 0,0-1 0,0 1 0,-1-1 0,1 0 0,0 1 0,0-1 0,0 0 0,-1 0 0,1 1 0,0-1 0,-1 0 0,1 0 0,-1 0 0,1 0 0,-1 0 0,1 0 0,-1 0 0,0 1 0,1-1 0,-1-1 0,0 0 0,12-21 435,1 6-498,1 1 0,1 1 1,1 0-1,0 1 0,1 0 0,0 2 0,1 0 0,27-14 0,-43 26 52,0-1 0,1 0 0,-1 1 0,0-1 0,1 1 0,-1 0 0,0 0 0,1 0 0,-1 0 0,0 0 0,1 0 0,-1 1 0,0-1 0,1 1 0,-1-1 0,0 1 0,0 0 0,0 0 0,0 0 0,0 0 0,0 0 0,0 1 0,0-1 0,0 1 0,0-1 0,-1 1-1,1 0 1,0-1 0,-1 1 0,0 0 0,1 0 0,1 3 0,2 5 131,1 0 0,-2 1-1,1-1 1,-1 1 0,3 13-1,-5-9-212,0 1 0,0 0 0,-2 0 0,0-1 0,0 1-1,-2 0 1,0-1 0,-1 1 0,-9 28 0,8-31-39,0 0-1,-2-1 1,1 0 0,-2 0-1,-14 22 1,19-32-9,0 1 0,0 0-1,0-1 1,-1 0 0,1 0 0,-1 1 0,1-1 0,-1-1-1,0 1 1,1 0 0,-1-1 0,0 1 0,0-1 0,0 0-1,-1 0 1,1 0 0,0 0 0,0-1 0,0 1-1,-1-1 1,1 0 0,0 0 0,-1 0 0,1 0 0,0-1-1,0 1 1,0-1 0,-1 0 0,1 0 0,-3-1 0,3 1-17,-1-1 1,1 1 0,0-1 0,0 1 0,0-1 0,0 0 0,1 0-1,-1 0 1,0-1 0,1 1 0,-1-1 0,1 1 0,0-1 0,0 0-1,0 0 1,0 0 0,1 0 0,-1 0 0,1 0 0,0 0 0,-2-6-1,2 3 6,1 0 0,0 0 0,0 0 0,0 0 0,1 0 0,0 0 0,0 0 0,0 0 0,1 0-1,0 0 1,4-8 0,2-2 13,1-1 0,0 2 0,22-27-1,-20 28-20,-1 0-1,-1-1 1,0 0-1,8-17 1</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52.823"/>
    </inkml:context>
    <inkml:brush xml:id="br0">
      <inkml:brushProperty name="width" value="0.1" units="cm"/>
      <inkml:brushProperty name="height" value="0.1" units="cm"/>
      <inkml:brushProperty name="color" value="#333333"/>
    </inkml:brush>
  </inkml:definitions>
  <inkml:trace contextRef="#ctx0" brushRef="#br0">38 0 12675,'2'9'2368,"-12"-9"-1208,9 6-367,-5-2-321,0 1-312,1 0-56,-2-1-48,4-1-24,3-1-328,-2 0-592,10-12-1929</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53.762"/>
    </inkml:context>
    <inkml:brush xml:id="br0">
      <inkml:brushProperty name="width" value="0.1" units="cm"/>
      <inkml:brushProperty name="height" value="0.1" units="cm"/>
      <inkml:brushProperty name="color" value="#333333"/>
    </inkml:brush>
  </inkml:definitions>
  <inkml:trace contextRef="#ctx0" brushRef="#br0">1 117 7009,'3'-7'6445,"5"-1"-3513,30-18-3866,-26 18 1620,0-1-664,1 0-1,0 1 1,1 1-1,0 0 1,0 0-1,0 1 1,1 1-1,20-4 0,-34 9 11,0 0-1,0 0 1,0-1-1,0 1 0,0 0 1,0 0-1,0 1 1,0-1-1,0 0 0,0 0 1,-1 0-1,1 1 1,0-1-1,0 0 0,0 1 1,0-1-1,0 1 0,0-1 1,-1 1-1,1-1 1,0 1-1,-1 0 0,1-1 1,0 1-1,0 1 1,1 0 17,-1 0 1,0 1-1,0-1 1,-1 0 0,1 1-1,0-1 1,-1 0-1,1 1 1,-1-1 0,0 4-1,0 1-15,0 1 1,-1 0-1,0-1 0,0 1 0,-5 14 0,-2-2-38,-2 0-1,0-1 0,-1 0 0,-20 25 0,30-43-101,1-1-1,0 1 0,-1-1 0,1 1 0,-1-1 0,1 1 0,0-1 0,-1 1 0,1-1 0,-1 1 0,1-1 0,-1 1 0,0-1 0,1 0 0,-1 1 0,1-1 0,-1 0 0,0 0 1,1 0-1,-1 1 0,0-1 0,1 0 0,-1 0 0,-1 0 0,2 0 59,0-1-1,0 0 1,-1 1 0,1-1 0,0 1-1,0-1 1,0 1 0,0-1 0,0 1 0,0-1-1,0 0 1,0 1 0,0-1 0,0 1-1,0-1 1,0 1 0,0-1 0,0 1-1,0-1 1,1 0 0,-1 1 0,0-1-1,0 1 1,1-1 0,-1 1 0,0-1 0,1 1-1,-1 0 1,0-1 0,1 0 0,2-4 56,1-1 1,-1 1-1,1 0 1,0 0 0,0 0-1,0 1 1,1-1-1,-1 1 1,1 0-1,0 1 1,1-1 0,-1 1-1,0 0 1,1 0-1,8-3 1,-13 6 60,1 0-1,-1 0 1,1 0 0,0 0 0,-1 0-1,1 0 1,-1 1 0,1-1-1,-1 0 1,1 1 0,-1-1 0,1 1-1,-1 0 1,1-1 0,-1 1-1,0 0 1,1 0 0,-1 0 0,0 0-1,0 0 1,0 0 0,1 0-1,-1 1 1,1 0 0,27 39 971,-22-29-915,-2-4-81,-1 1 0,0 0-1,-1 0 1,0 1 0,-1-1 0,1 1-1,0 11 1,2 6 49,-5-25-91,0 1 0,0-1 0,0 1 0,0-1 0,0 1 0,-1-1 0,1 1 0,-1-1 0,0 1 0,0-1 0,0 0-1,0 1 1,0-1 0,0 0 0,0 0 0,-1 0 0,1 0 0,-1 0 0,0 0 0,1 0 0,-1-1 0,0 1 0,0 0 0,-4 2 0,-4 2-22,0 0 0,0 0 0,-20 7 0,22-9-25,1-1 0,-1-1 0,0 0 0,0 0 0,-1 0 0,1-1 0,-10 0 0,15-1-263,0 0 0,0 0 0,-1-1 0,1 1 0,0-1 0,0 0 0,0 0 0,0 0 0,0 0 0,0-1 0,0 1 0,0-1 0,0 0 0,0 0 0,1 0 0,-1 0 0,1 0 0,0-1 0,0 1 0,-4-5 0,0-3-856</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54.554"/>
    </inkml:context>
    <inkml:brush xml:id="br0">
      <inkml:brushProperty name="width" value="0.1" units="cm"/>
      <inkml:brushProperty name="height" value="0.1" units="cm"/>
      <inkml:brushProperty name="color" value="#333333"/>
    </inkml:brush>
  </inkml:definitions>
  <inkml:trace contextRef="#ctx0" brushRef="#br0">165 67 7138,'5'-27'4087,"12"25"-2777,-16 1-1261,0 1 0,0 0 0,0 0 0,0-1 0,0 1 0,0 0 1,0 0-1,0 0 0,0 0 0,0 0 0,0 0 0,0 0 0,0 0 1,0 0-1,0 1 0,0-1 0,0 0 0,0 1 0,0-1 0,0 1 1,0-1-1,0 1 0,0-1 0,-1 1 0,2 1 0,6 5 66,-1 0 1,0 0-1,-1 1 0,0 0 0,0 1 0,-1 0 0,0-1 1,0 2-1,-1-1 0,0 0 0,-1 1 0,0 0 0,0 0 1,-1 0-1,0 0 0,0 15 0,-1-17-121,-1-1 0,0 1-1,0 0 1,0-1 0,-1 1 0,0-1 0,0 1-1,-1-1 1,0 1 0,-1-1 0,1 0 0,-1 0-1,-1 0 1,1 0 0,-1 0 0,-1-1 0,1 0-1,-1 0 1,0 0 0,0 0 0,-1-1 0,-8 7-1,9-9-10,-1-1-1,1 1 0,0-1 0,-1-1 0,1 1 1,-1-1-1,0 0 0,0 0 0,1-1 1,-1 1-1,0-1 0,0-1 0,1 1 0,-1-1 1,0 0-1,1 0 0,-1-1 0,1 1 0,-1-1 1,1-1-1,0 1 0,0-1 0,0 0 1,0 0-1,0 0 0,-7-7 0,6 6-3,1-1 0,0 0 0,-1 0 0,2 0 0,-1 0 0,1-1 0,0 1-1,0-1 1,0 0 0,1-1 0,0 1 0,0-1 0,1 1 0,-1-1 0,2 0 0,-1 0 0,1 1 0,0-1-1,0-1 1,1 1 0,0-10 0,2 9 27,1 0-1,-1 0 1,1 0-1,1 1 1,-1-1 0,1 1-1,1 0 1,-1 0-1,1 0 1,11-11-1,7-5 30,35-28 1,-45 40-36,-6 5-705,1 1 0,-1-1 0,1 1 0,9-4 0,-14 8 137</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56.918"/>
    </inkml:context>
    <inkml:brush xml:id="br0">
      <inkml:brushProperty name="width" value="0.1" units="cm"/>
      <inkml:brushProperty name="height" value="0.1" units="cm"/>
      <inkml:brushProperty name="color" value="#333333"/>
    </inkml:brush>
  </inkml:definitions>
  <inkml:trace contextRef="#ctx0" brushRef="#br0">1 143 8490,'5'-1'9371,"-3"4"-9294,-1-1 0,1 1 1,-1 0-1,1-1 0,0 0 0,0 1 0,1-1 0,-1 0 0,0 0 0,1 0 0,-1 0 1,1-1-1,-1 1 0,1-1 0,0 1 0,0-1 0,0 0 0,3 1 0,-1-2-97,0 0 0,0 0 1,0 0-1,1 0 0,-1-1 0,0 0 0,0 0 0,0 0 0,0-1 0,6-2 0,70-29-132,-77 32 123,-1-1 0,0 0 1,0 0-1,-1 0 0,1-1 0,0 1 1,-1-1-1,1 1 0,-1-1 0,0 0 1,0 0-1,0 0 0,0 0 0,-1-1 1,1 1-1,-1 0 0,0-1 0,0 1 1,1-7-1,-1 7 11,-2 0-1,1-1 1,0 1-1,-1-1 1,1 1-1,-1 0 1,0-1 0,0 1-1,-1 0 1,1 0-1,-1 0 1,1 0 0,-1 0-1,0 0 1,0 0-1,0 0 1,0 1-1,-1-1 1,1 1 0,-1 0-1,0-1 1,1 1-1,-1 0 1,0 1 0,-6-3-1,7 3 31,0 1 0,-1 0 0,1 0 1,0 0-1,-1 1 0,1-1 0,-1 0 0,1 1 0,0 0 0,0-1 0,-1 1 0,1 0 1,0 0-1,0 0 0,-3 3 0,-28 22 202,24-19-53,1 2-1,0-1 1,1 1-1,0 0 1,1 1-1,-1 0 1,2 0-1,-1 0 1,2 0-1,-1 1 1,1 0-1,1 0 1,0 0-1,1 0 1,0 1-1,0-1 1,1 1-1,1-1 1,2 22-1,-2-30-157,1 0 0,-1 0 0,1 0 0,0-1 1,0 1-1,1 0 0,-1 0 0,0-1 0,1 1 0,0-1 0,-1 1 0,1-1 0,0 0 0,0 0 0,1 0 0,-1 0 0,0 0 0,1 0 0,-1 0 0,1-1 0,-1 1 0,1-1 0,0 0 1,0 0-1,-1 0 0,1 0 0,0-1 0,0 1 0,0-1 0,0 1 0,4-1 0,10 0-60,0 0 1,0-1-1,0 0 1,21-6-1,-17 4 80,-1-1-41,0 0 1,19-7 0,-32 9-172,-1 0 1,0-1-1,1 0 0,-1 0 0,0-1 1,0 0-1,-1 0 0,1 0 0,7-8 0,-10 7-613,-1 0-1,1-1 0,-1 1 0,0-1 0,0 0 0,0 0 1,0-7 4768</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57.420"/>
    </inkml:context>
    <inkml:brush xml:id="br0">
      <inkml:brushProperty name="width" value="0.1" units="cm"/>
      <inkml:brushProperty name="height" value="0.1" units="cm"/>
      <inkml:brushProperty name="color" value="#333333"/>
    </inkml:brush>
  </inkml:definitions>
  <inkml:trace contextRef="#ctx0" brushRef="#br0">6 25 4969,'-6'-25'11024,"11"39"-8002,9 33-624,-10-32-2084,0 0 0,1-1 1,1 1-1,10 19 0,-13-29-317,0-1-1,0 0 1,0-1 0,0 1-1,0 0 1,1-1 0,0 0-1,0 0 1,0 0 0,0 0-1,0-1 1,1 1 0,-1-1-1,1 0 1,-1-1 0,1 1 0,0-1-1,7 2 1,-2-2-113,1 0 1,0 0 0,0-1-1,-1 0 1,1-1-1,0 0 1,11-3-1,-19 3-163,1 0 0,0 0 0,0-1 0,0 1 0,-1-1 0,1 0 0,-1 0 0,0 0 0,6-5 0,-7 5-118,0 0 0,-1 0-1,1 0 1,-1 0 0,0 0 0,1 0 0,-1-1-1,0 1 1,0 0 0,0-1 0,-1 1 0,1-1-1,-1 1 1,1-1 0,-1 1 0,0-5 0,0-2-488</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57.842"/>
    </inkml:context>
    <inkml:brush xml:id="br0">
      <inkml:brushProperty name="width" value="0.1" units="cm"/>
      <inkml:brushProperty name="height" value="0.1" units="cm"/>
      <inkml:brushProperty name="color" value="#333333"/>
    </inkml:brush>
  </inkml:definitions>
  <inkml:trace contextRef="#ctx0" brushRef="#br0">148 1 6521,'-8'11'9813,"-27"64"-7536,23-41-1728,-16 37 502,3 1 0,-15 78 0,40-131-1065,1-19-47,-1 0 0,0 0 0,0 0 0,0 0 0,0 1 0,1-1 0,-1 0 0,0 0 0,0 0 1,1 0-1,-1 0 0,0 1 0,0-1 0,1 0 0,-1 0 0,0 0 0,0 0 0,1 0 0,-1 0 0,0 0 0,0 0 0,1 0 0,-1 0 1,0 0-1,0 0 0,1 0 0,-1 0 0,0-1 0,0 1 0,1 0 0,-1 0 0,0 0 0,0 0 0,0 0 0,1-1 0,25-20-4791,-25 19 4712,15-14-1742,-2 1 830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58.754"/>
    </inkml:context>
    <inkml:brush xml:id="br0">
      <inkml:brushProperty name="width" value="0.1" units="cm"/>
      <inkml:brushProperty name="height" value="0.1" units="cm"/>
      <inkml:brushProperty name="color" value="#333333"/>
    </inkml:brush>
  </inkml:definitions>
  <inkml:trace contextRef="#ctx0" brushRef="#br0">114 25 8450,'-9'-8'3355,"9"7"-3235,-1 0 1,1 0-1,-1 0 0,0 0 0,1 0 1,-1 0-1,0 0 0,0 0 0,1 1 1,-1-1-1,0 0 0,0 0 0,0 1 1,0-1-1,0 0 0,0 1 0,0-1 1,-1 1-1,1 0 0,0-1 0,0 1 1,0 0-1,0 0 0,0 0 0,-1-1 0,1 1 1,0 0-1,0 1 0,0-1 0,-1 0 1,1 0-1,0 0 0,0 1 0,0-1 1,0 0-1,-1 2 0,-1 0 45,0 0 0,0 0-1,0 1 1,1-1 0,-1 1 0,1 0-1,0 0 1,-1 0 0,1 0-1,1 0 1,-1 0 0,0 1 0,-1 4-1,-12 51 1018,10-35-710,1-8-205,1 0 1,0 1-1,0 16 0,3-28-242,0 0 0,0 0 0,0 0 0,1-1 0,0 1-1,-1 0 1,2 0 0,-1-1 0,1 1 0,-1-1-1,1 1 1,0-1 0,1 0 0,-1 0 0,5 6 0,-4-8-39,-1-1 0,1 1 0,-1 0 0,1-1 0,0 0 0,0 0 0,0 0 0,-1 0 0,1 0 1,0 0-1,0-1 0,0 1 0,0-1 0,0 0 0,0 0 0,0 0 0,0 0 0,0-1 0,3 0 0,61-15-862,-62 14 686,5-2-397,-1 0 1,1-1-1,-1-1 0,0 1 0,0-2 0,-1 1 0,0-1 0,0 0 0,-1-1 0,1 1 1,-2-2-1,10-12 0,-1 0-325</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6T22:19:59.141"/>
    </inkml:context>
    <inkml:brush xml:id="br0">
      <inkml:brushProperty name="width" value="0.1" units="cm"/>
      <inkml:brushProperty name="height" value="0.1" units="cm"/>
      <inkml:brushProperty name="color" value="#333333"/>
    </inkml:brush>
  </inkml:definitions>
  <inkml:trace contextRef="#ctx0" brushRef="#br0">18 1 7522,'2'9'8648,"-4"44"-6185,-2 7-1007,-10 77-28,37-163-6504,-4 1 3766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1143000" y="685800"/>
            <a:ext cx="4572000" cy="3429000"/>
          </a:xfrm>
          <a:prstGeom prst="rect">
            <a:avLst/>
          </a:prstGeom>
        </p:spPr>
        <p:txBody>
          <a:bodyPr/>
          <a:lstStyle/>
          <a:p>
            <a:endParaRPr/>
          </a:p>
        </p:txBody>
      </p:sp>
      <p:sp>
        <p:nvSpPr>
          <p:cNvPr id="174" name="Shape 17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5615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2251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3003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4073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2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48</a:t>
            </a:fld>
            <a:endParaRPr lang="en-US"/>
          </a:p>
        </p:txBody>
      </p:sp>
    </p:spTree>
    <p:extLst>
      <p:ext uri="{BB962C8B-B14F-4D97-AF65-F5344CB8AC3E}">
        <p14:creationId xmlns:p14="http://schemas.microsoft.com/office/powerpoint/2010/main" val="696415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9141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8995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4703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4961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7/17/2023</a:t>
            </a:fld>
            <a:endParaRPr lang="en-US"/>
          </a:p>
        </p:txBody>
      </p:sp>
      <p:sp>
        <p:nvSpPr>
          <p:cNvPr id="4" name="Holder 4"/>
          <p:cNvSpPr>
            <a:spLocks noGrp="1"/>
          </p:cNvSpPr>
          <p:nvPr>
            <p:ph type="sldNum" sz="quarter" idx="7"/>
          </p:nvPr>
        </p:nvSpPr>
        <p:spPr>
          <a:xfrm>
            <a:off x="8554858" y="6264017"/>
            <a:ext cx="182742" cy="184666"/>
          </a:xfr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67394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11002527" y="6338500"/>
            <a:ext cx="275073" cy="276999"/>
          </a:xfrm>
        </p:spPr>
        <p:txBody>
          <a:bodyPr/>
          <a:lstStyle>
            <a:lvl1pPr>
              <a:defRPr/>
            </a:lvl1pPr>
          </a:lstStyle>
          <a:p>
            <a:fld id="{810D09B0-5470-42DC-9DA5-4A17F74AA678}" type="slidenum">
              <a:rPr lang="en-US"/>
              <a:pPr/>
              <a:t>‹#›</a:t>
            </a:fld>
            <a:endParaRPr lang="en-US"/>
          </a:p>
        </p:txBody>
      </p:sp>
    </p:spTree>
    <p:extLst>
      <p:ext uri="{BB962C8B-B14F-4D97-AF65-F5344CB8AC3E}">
        <p14:creationId xmlns:p14="http://schemas.microsoft.com/office/powerpoint/2010/main" val="2137430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11002527" y="6338500"/>
            <a:ext cx="275073" cy="276999"/>
          </a:xfrm>
        </p:spPr>
        <p:txBody>
          <a:bodyPr/>
          <a:lstStyle>
            <a:lvl1pPr>
              <a:defRPr/>
            </a:lvl1pPr>
          </a:lstStyle>
          <a:p>
            <a:fld id="{73C28B35-A1D2-49C8-917A-581DCD506905}" type="slidenum">
              <a:rPr lang="en-US"/>
              <a:pPr/>
              <a:t>‹#›</a:t>
            </a:fld>
            <a:endParaRPr lang="en-US"/>
          </a:p>
        </p:txBody>
      </p:sp>
    </p:spTree>
    <p:extLst>
      <p:ext uri="{BB962C8B-B14F-4D97-AF65-F5344CB8AC3E}">
        <p14:creationId xmlns:p14="http://schemas.microsoft.com/office/powerpoint/2010/main" val="2185889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Diagram or Organization Chart" type="dgm">
  <p:cSld name="Title and Diagram or Organization Char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914400" y="609600"/>
            <a:ext cx="103632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48" name="Google Shape;48;p7"/>
          <p:cNvSpPr>
            <a:spLocks noGrp="1"/>
          </p:cNvSpPr>
          <p:nvPr>
            <p:ph type="dgm" idx="2"/>
          </p:nvPr>
        </p:nvSpPr>
        <p:spPr>
          <a:xfrm>
            <a:off x="914400" y="1981200"/>
            <a:ext cx="10363200" cy="4114800"/>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R="0" lvl="1"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R="0" lvl="2"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R="0" lvl="3"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R="0" lvl="4"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R="0" lvl="5"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49" name="Google Shape;49;p7"/>
          <p:cNvSpPr txBox="1">
            <a:spLocks noGrp="1"/>
          </p:cNvSpPr>
          <p:nvPr>
            <p:ph type="dt" idx="10"/>
          </p:nvPr>
        </p:nvSpPr>
        <p:spPr>
          <a:xfrm>
            <a:off x="914400" y="6248400"/>
            <a:ext cx="25400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SzPts val="1400"/>
              <a:buNone/>
              <a:defRPr sz="24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50" name="Google Shape;50;p7"/>
          <p:cNvSpPr txBox="1">
            <a:spLocks noGrp="1"/>
          </p:cNvSpPr>
          <p:nvPr>
            <p:ph type="ftr" idx="11"/>
          </p:nvPr>
        </p:nvSpPr>
        <p:spPr>
          <a:xfrm>
            <a:off x="4165600" y="6248400"/>
            <a:ext cx="38608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SzPts val="1400"/>
              <a:buNone/>
              <a:defRPr sz="24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51" name="Google Shape;51;p7"/>
          <p:cNvSpPr txBox="1">
            <a:spLocks noGrp="1"/>
          </p:cNvSpPr>
          <p:nvPr>
            <p:ph type="sldNum" idx="12"/>
          </p:nvPr>
        </p:nvSpPr>
        <p:spPr>
          <a:xfrm>
            <a:off x="9652000" y="6400800"/>
            <a:ext cx="2540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91307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97FE3-DEDA-286C-7DCA-5894D161A7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B4E836-E3B2-9D96-E718-2E0E91EBD1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85C1D8-B726-C407-A8F9-B7EFC79C3104}"/>
              </a:ext>
            </a:extLst>
          </p:cNvPr>
          <p:cNvSpPr>
            <a:spLocks noGrp="1"/>
          </p:cNvSpPr>
          <p:nvPr>
            <p:ph type="dt" sz="half" idx="10"/>
          </p:nvPr>
        </p:nvSpPr>
        <p:spPr/>
        <p:txBody>
          <a:bodyPr/>
          <a:lstStyle/>
          <a:p>
            <a:fld id="{32497466-0BE6-452E-A347-07B935E6CE32}" type="datetimeFigureOut">
              <a:rPr lang="en-US" smtClean="0"/>
              <a:t>7/17/2023</a:t>
            </a:fld>
            <a:endParaRPr lang="en-US"/>
          </a:p>
        </p:txBody>
      </p:sp>
      <p:sp>
        <p:nvSpPr>
          <p:cNvPr id="5" name="Footer Placeholder 4">
            <a:extLst>
              <a:ext uri="{FF2B5EF4-FFF2-40B4-BE49-F238E27FC236}">
                <a16:creationId xmlns:a16="http://schemas.microsoft.com/office/drawing/2014/main" id="{C8CBBC6E-2E3F-0A33-CC55-56E5C3AADA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B9C7E3-BB3B-1EB3-B6F7-ACB4216A7B14}"/>
              </a:ext>
            </a:extLst>
          </p:cNvPr>
          <p:cNvSpPr>
            <a:spLocks noGrp="1"/>
          </p:cNvSpPr>
          <p:nvPr>
            <p:ph type="sldNum" sz="quarter" idx="12"/>
          </p:nvPr>
        </p:nvSpPr>
        <p:spPr/>
        <p:txBody>
          <a:bodyPr/>
          <a:lstStyle/>
          <a:p>
            <a:fld id="{3C2BAB45-AA28-46C5-B3EE-AFD2C7308793}" type="slidenum">
              <a:rPr lang="en-US" smtClean="0"/>
              <a:t>‹#›</a:t>
            </a:fld>
            <a:endParaRPr lang="en-US"/>
          </a:p>
        </p:txBody>
      </p:sp>
    </p:spTree>
    <p:extLst>
      <p:ext uri="{BB962C8B-B14F-4D97-AF65-F5344CB8AC3E}">
        <p14:creationId xmlns:p14="http://schemas.microsoft.com/office/powerpoint/2010/main" val="2079747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8" name="Picture 1" descr="Picture 1"/>
          <p:cNvPicPr>
            <a:picLocks noChangeAspect="1"/>
          </p:cNvPicPr>
          <p:nvPr/>
        </p:nvPicPr>
        <p:blipFill>
          <a:blip r:embed="rId2"/>
          <a:srcRect t="8823" r="19682"/>
          <a:stretch>
            <a:fillRect/>
          </a:stretch>
        </p:blipFill>
        <p:spPr>
          <a:xfrm>
            <a:off x="-1" y="-1"/>
            <a:ext cx="12191998" cy="6858002"/>
          </a:xfrm>
          <a:prstGeom prst="rect">
            <a:avLst/>
          </a:prstGeom>
          <a:ln w="12700">
            <a:miter lim="400000"/>
          </a:ln>
        </p:spPr>
      </p:pic>
      <p:pic>
        <p:nvPicPr>
          <p:cNvPr id="29" name="Picture 3" descr="Picture 3"/>
          <p:cNvPicPr>
            <a:picLocks noChangeAspect="1"/>
          </p:cNvPicPr>
          <p:nvPr/>
        </p:nvPicPr>
        <p:blipFill>
          <a:blip r:embed="rId3"/>
          <a:srcRect t="805" b="1138"/>
          <a:stretch>
            <a:fillRect/>
          </a:stretch>
        </p:blipFill>
        <p:spPr>
          <a:xfrm>
            <a:off x="0" y="0"/>
            <a:ext cx="9290963" cy="6858000"/>
          </a:xfrm>
          <a:prstGeom prst="rect">
            <a:avLst/>
          </a:prstGeom>
          <a:ln w="12700">
            <a:miter lim="400000"/>
          </a:ln>
        </p:spPr>
      </p:pic>
      <p:pic>
        <p:nvPicPr>
          <p:cNvPr id="30" name="Picture 4" descr="Picture 4"/>
          <p:cNvPicPr>
            <a:picLocks noChangeAspect="1"/>
          </p:cNvPicPr>
          <p:nvPr/>
        </p:nvPicPr>
        <p:blipFill>
          <a:blip r:embed="rId4"/>
          <a:srcRect l="21989" t="16064" r="31320" b="13139"/>
          <a:stretch>
            <a:fillRect/>
          </a:stretch>
        </p:blipFill>
        <p:spPr>
          <a:xfrm>
            <a:off x="4644766" y="0"/>
            <a:ext cx="5387005" cy="6858000"/>
          </a:xfrm>
          <a:prstGeom prst="rect">
            <a:avLst/>
          </a:prstGeom>
          <a:ln w="12700">
            <a:miter lim="400000"/>
          </a:ln>
        </p:spPr>
      </p:pic>
      <p:pic>
        <p:nvPicPr>
          <p:cNvPr id="31" name="Picture 6" descr="Picture 6"/>
          <p:cNvPicPr>
            <a:picLocks noChangeAspect="1"/>
          </p:cNvPicPr>
          <p:nvPr/>
        </p:nvPicPr>
        <p:blipFill>
          <a:blip r:embed="rId5"/>
          <a:stretch>
            <a:fillRect/>
          </a:stretch>
        </p:blipFill>
        <p:spPr>
          <a:xfrm>
            <a:off x="558916" y="4896473"/>
            <a:ext cx="1270002" cy="888998"/>
          </a:xfrm>
          <a:prstGeom prst="rect">
            <a:avLst/>
          </a:prstGeom>
          <a:ln w="12700">
            <a:miter lim="400000"/>
          </a:ln>
        </p:spPr>
      </p:pic>
      <p:sp>
        <p:nvSpPr>
          <p:cNvPr id="32" name="Slide Number"/>
          <p:cNvSpPr txBox="1">
            <a:spLocks noGrp="1"/>
          </p:cNvSpPr>
          <p:nvPr>
            <p:ph type="sldNum" sz="quarter" idx="2"/>
          </p:nvPr>
        </p:nvSpPr>
        <p:spPr>
          <a:xfrm>
            <a:off x="0" y="0"/>
            <a:ext cx="335866" cy="333088"/>
          </a:xfrm>
          <a:prstGeom prst="rect">
            <a:avLst/>
          </a:prstGeom>
        </p:spPr>
        <p:txBody>
          <a:bodyPr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39" name="Picture 2" descr="Picture 2"/>
          <p:cNvPicPr>
            <a:picLocks noChangeAspect="1"/>
          </p:cNvPicPr>
          <p:nvPr/>
        </p:nvPicPr>
        <p:blipFill>
          <a:blip r:embed="rId2"/>
          <a:stretch>
            <a:fillRect/>
          </a:stretch>
        </p:blipFill>
        <p:spPr>
          <a:xfrm>
            <a:off x="-59638" y="-636103"/>
            <a:ext cx="15259261" cy="7533862"/>
          </a:xfrm>
          <a:prstGeom prst="rect">
            <a:avLst/>
          </a:prstGeom>
          <a:ln w="12700">
            <a:miter lim="400000"/>
          </a:ln>
        </p:spPr>
      </p:pic>
      <p:sp>
        <p:nvSpPr>
          <p:cNvPr id="40" name="Body Level One…"/>
          <p:cNvSpPr txBox="1">
            <a:spLocks noGrp="1"/>
          </p:cNvSpPr>
          <p:nvPr>
            <p:ph type="body" sz="quarter" idx="1"/>
          </p:nvPr>
        </p:nvSpPr>
        <p:spPr>
          <a:xfrm>
            <a:off x="812800" y="4146546"/>
            <a:ext cx="10515601" cy="914401"/>
          </a:xfrm>
          <a:prstGeom prst="rect">
            <a:avLst/>
          </a:prstGeom>
        </p:spPr>
        <p:txBody>
          <a:bodyPr>
            <a:normAutofit/>
          </a:bodyPr>
          <a:lstStyle>
            <a:lvl1pPr marL="0" indent="0">
              <a:buSzTx/>
              <a:buFontTx/>
              <a:buNone/>
              <a:defRPr sz="5400" spc="-150"/>
            </a:lvl1pPr>
            <a:lvl2pPr marL="971550" indent="-514350">
              <a:buFontTx/>
              <a:defRPr sz="5400" spc="-150"/>
            </a:lvl2pPr>
            <a:lvl3pPr marL="1531619" indent="-617219">
              <a:buFontTx/>
              <a:defRPr sz="5400" spc="-150"/>
            </a:lvl3pPr>
            <a:lvl4pPr marL="2057400" indent="-685800">
              <a:buFontTx/>
              <a:defRPr sz="5400" spc="-150"/>
            </a:lvl4pPr>
            <a:lvl5pPr marL="2514600" indent="-685800">
              <a:buFontTx/>
              <a:defRPr sz="5400" spc="-15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56"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57"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1_Title and Text">
    <p:spTree>
      <p:nvGrpSpPr>
        <p:cNvPr id="1" name=""/>
        <p:cNvGrpSpPr/>
        <p:nvPr/>
      </p:nvGrpSpPr>
      <p:grpSpPr>
        <a:xfrm>
          <a:off x="0" y="0"/>
          <a:ext cx="0" cy="0"/>
          <a:chOff x="0" y="0"/>
          <a:chExt cx="0" cy="0"/>
        </a:xfrm>
      </p:grpSpPr>
      <p:pic>
        <p:nvPicPr>
          <p:cNvPr id="7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7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8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8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85" name="Body Level One…"/>
          <p:cNvSpPr txBox="1">
            <a:spLocks noGrp="1"/>
          </p:cNvSpPr>
          <p:nvPr>
            <p:ph type="body" idx="1"/>
          </p:nvPr>
        </p:nvSpPr>
        <p:spPr>
          <a:xfrm>
            <a:off x="750885" y="1552715"/>
            <a:ext cx="10691816" cy="4752841"/>
          </a:xfrm>
          <a:prstGeom prst="rect">
            <a:avLst/>
          </a:prstGeom>
        </p:spPr>
        <p:txBody>
          <a:bodyPr>
            <a:normAutofit/>
          </a:bodyPr>
          <a:lstStyle>
            <a:lvl1pPr marL="0" indent="0">
              <a:spcBef>
                <a:spcPts val="400"/>
              </a:spcBef>
              <a:buSzTx/>
              <a:buFontTx/>
              <a:buNone/>
            </a:lvl1pPr>
            <a:lvl2pPr>
              <a:spcBef>
                <a:spcPts val="400"/>
              </a:spcBef>
              <a:buFontTx/>
            </a:lvl2pPr>
            <a:lvl3pPr>
              <a:spcBef>
                <a:spcPts val="400"/>
              </a:spcBef>
              <a:buFontTx/>
            </a:lvl3pPr>
            <a:lvl4pPr>
              <a:spcBef>
                <a:spcPts val="400"/>
              </a:spcBef>
              <a:buFontTx/>
            </a:lvl4pPr>
            <a:lvl5pPr>
              <a:spcBef>
                <a:spcPts val="400"/>
              </a:spcBef>
              <a:buFontTx/>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12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2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25" name="Body Level One…"/>
          <p:cNvSpPr txBox="1">
            <a:spLocks noGrp="1"/>
          </p:cNvSpPr>
          <p:nvPr>
            <p:ph type="body" sz="half" idx="1"/>
          </p:nvPr>
        </p:nvSpPr>
        <p:spPr>
          <a:xfrm>
            <a:off x="839784" y="2505070"/>
            <a:ext cx="5157783" cy="3684584"/>
          </a:xfrm>
          <a:prstGeom prst="rect">
            <a:avLst/>
          </a:prstGeom>
          <a:solidFill>
            <a:srgbClr val="FFFFFF">
              <a:alpha val="20004"/>
            </a:srgbClr>
          </a:solidFill>
          <a:ln w="12701">
            <a:solidFill>
              <a:srgbClr val="2C3842"/>
            </a:solidFill>
            <a:round/>
          </a:ln>
        </p:spPr>
        <p:txBody>
          <a:bodyPr anchor="ctr">
            <a:normAutofit/>
          </a:bodyPr>
          <a:lstStyle>
            <a:lvl1pPr marL="0" indent="182879">
              <a:buSzTx/>
              <a:buFontTx/>
              <a:buNone/>
              <a:defRPr sz="1800"/>
            </a:lvl1pPr>
            <a:lvl2pPr marL="628650" indent="-171450">
              <a:buFontTx/>
              <a:defRPr sz="1800"/>
            </a:lvl2pPr>
            <a:lvl3pPr marL="1120139" indent="-205739">
              <a:buFontTx/>
              <a:defRPr sz="1800"/>
            </a:lvl3pPr>
            <a:lvl4pPr marL="1600200" indent="-228600">
              <a:buFontTx/>
              <a:defRPr sz="1800"/>
            </a:lvl4pPr>
            <a:lvl5pPr marL="2057400" indent="-228600">
              <a:buFontTx/>
              <a:defRPr sz="1800"/>
            </a:lvl5pPr>
          </a:lstStyle>
          <a:p>
            <a:r>
              <a:t>Body Level One</a:t>
            </a:r>
          </a:p>
          <a:p>
            <a:pPr lvl="1"/>
            <a:r>
              <a:t>Body Level Two</a:t>
            </a:r>
          </a:p>
          <a:p>
            <a:pPr lvl="2"/>
            <a:r>
              <a:t>Body Level Three</a:t>
            </a:r>
          </a:p>
          <a:p>
            <a:pPr lvl="3"/>
            <a:r>
              <a:t>Body Level Four</a:t>
            </a:r>
          </a:p>
          <a:p>
            <a:pPr lvl="4"/>
            <a:r>
              <a:t>Body Level Five</a:t>
            </a:r>
          </a:p>
        </p:txBody>
      </p:sp>
      <p:sp>
        <p:nvSpPr>
          <p:cNvPr id="126" name="Text Placeholder 4"/>
          <p:cNvSpPr txBox="1">
            <a:spLocks noGrp="1"/>
          </p:cNvSpPr>
          <p:nvPr>
            <p:ph type="body" sz="quarter" idx="21"/>
          </p:nvPr>
        </p:nvSpPr>
        <p:spPr>
          <a:xfrm>
            <a:off x="6172199" y="1681159"/>
            <a:ext cx="5183186" cy="823911"/>
          </a:xfrm>
          <a:prstGeom prst="rect">
            <a:avLst/>
          </a:prstGeom>
          <a:solidFill>
            <a:srgbClr val="2C3842"/>
          </a:solidFill>
          <a:ln w="12701">
            <a:solidFill>
              <a:srgbClr val="2C3842"/>
            </a:solidFill>
            <a:round/>
          </a:ln>
        </p:spPr>
        <p:txBody>
          <a:bodyPr anchor="ctr">
            <a:normAutofit/>
          </a:bodyPr>
          <a:lstStyle/>
          <a:p>
            <a:pPr marL="0" indent="0">
              <a:buSzTx/>
              <a:buFontTx/>
              <a:buNone/>
              <a:defRPr sz="2400" b="1">
                <a:solidFill>
                  <a:srgbClr val="FFFFFF"/>
                </a:solidFill>
                <a:latin typeface="Inter SemiBold"/>
                <a:ea typeface="Inter SemiBold"/>
                <a:cs typeface="Inter SemiBold"/>
                <a:sym typeface="Inter SemiBold"/>
              </a:defRPr>
            </a:pPr>
            <a:endParaRPr/>
          </a:p>
        </p:txBody>
      </p:sp>
      <p:sp>
        <p:nvSpPr>
          <p:cNvPr id="12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3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3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36" name="Body Level One…"/>
          <p:cNvSpPr txBox="1">
            <a:spLocks noGrp="1"/>
          </p:cNvSpPr>
          <p:nvPr>
            <p:ph type="body" idx="1"/>
          </p:nvPr>
        </p:nvSpPr>
        <p:spPr>
          <a:xfrm>
            <a:off x="699048" y="2290416"/>
            <a:ext cx="10830337" cy="3363639"/>
          </a:xfrm>
          <a:prstGeom prst="rect">
            <a:avLst/>
          </a:prstGeom>
        </p:spPr>
        <p:txBody>
          <a:bodyPr>
            <a:normAutofit/>
          </a:bodyPr>
          <a:lstStyle>
            <a:lvl1pPr>
              <a:defRPr sz="2400" spc="-100">
                <a:latin typeface="Inter Light"/>
                <a:ea typeface="Inter Light"/>
                <a:cs typeface="Inter Light"/>
                <a:sym typeface="Inter Light"/>
              </a:defRPr>
            </a:lvl1pPr>
            <a:lvl2pPr marL="731519" indent="-274319">
              <a:defRPr sz="2400" spc="-100">
                <a:latin typeface="Inter Light"/>
                <a:ea typeface="Inter Light"/>
                <a:cs typeface="Inter Light"/>
                <a:sym typeface="Inter Light"/>
              </a:defRPr>
            </a:lvl2pPr>
            <a:lvl3pPr marL="1219200" indent="-304800">
              <a:buChar char="o"/>
              <a:defRPr sz="2400" spc="-100">
                <a:latin typeface="Inter Light"/>
                <a:ea typeface="Inter Light"/>
                <a:cs typeface="Inter Light"/>
                <a:sym typeface="Inter Light"/>
              </a:defRPr>
            </a:lvl3pPr>
            <a:lvl4pPr marL="1676400" indent="-304800">
              <a:defRPr sz="2400" spc="-100">
                <a:latin typeface="Inter Light"/>
                <a:ea typeface="Inter Light"/>
                <a:cs typeface="Inter Light"/>
                <a:sym typeface="Inter Light"/>
              </a:defRPr>
            </a:lvl4pPr>
            <a:lvl5pPr marL="2133600" indent="-304800">
              <a:defRPr sz="2400" spc="-100">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15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5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56" name="Body Level One…"/>
          <p:cNvSpPr txBox="1">
            <a:spLocks noGrp="1"/>
          </p:cNvSpPr>
          <p:nvPr>
            <p:ph type="body" sz="half" idx="1"/>
          </p:nvPr>
        </p:nvSpPr>
        <p:spPr>
          <a:xfrm>
            <a:off x="6172200" y="1825626"/>
            <a:ext cx="5181604" cy="4351337"/>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Picture 1"/>
          <p:cNvPicPr>
            <a:picLocks noChangeAspect="1"/>
          </p:cNvPicPr>
          <p:nvPr/>
        </p:nvPicPr>
        <p:blipFill>
          <a:blip r:embed="rId16"/>
          <a:srcRect t="8823" r="19682"/>
          <a:stretch>
            <a:fillRect/>
          </a:stretch>
        </p:blipFill>
        <p:spPr>
          <a:xfrm>
            <a:off x="-1" y="-1"/>
            <a:ext cx="12191998" cy="6858002"/>
          </a:xfrm>
          <a:prstGeom prst="rect">
            <a:avLst/>
          </a:prstGeom>
          <a:ln w="12700">
            <a:miter lim="400000"/>
          </a:ln>
        </p:spPr>
      </p:pic>
      <p:sp>
        <p:nvSpPr>
          <p:cNvPr id="3" name="Title Text"/>
          <p:cNvSpPr txBox="1">
            <a:spLocks noGrp="1"/>
          </p:cNvSpPr>
          <p:nvPr>
            <p:ph type="title"/>
          </p:nvPr>
        </p:nvSpPr>
        <p:spPr>
          <a:xfrm>
            <a:off x="609600" y="92074"/>
            <a:ext cx="10972800" cy="15081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Title Text</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 id="2147483656" r:id="rId5"/>
    <p:sldLayoutId id="2147483657" r:id="rId6"/>
    <p:sldLayoutId id="2147483661" r:id="rId7"/>
    <p:sldLayoutId id="2147483662" r:id="rId8"/>
    <p:sldLayoutId id="2147483664" r:id="rId9"/>
    <p:sldLayoutId id="2147483666" r:id="rId10"/>
    <p:sldLayoutId id="2147483667" r:id="rId11"/>
    <p:sldLayoutId id="2147483668" r:id="rId12"/>
    <p:sldLayoutId id="2147483670" r:id="rId13"/>
    <p:sldLayoutId id="2147483671" r:id="rId14"/>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s://pxhere.com/en/photo/1539285"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commons.wikimedia.org/wiki/File:Supply_and_demand_curves.svg" TargetMode="External"/><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mru.org/courses/principles-economics-microeconomics/demand-curve-shifts-definition" TargetMode="External"/><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hyperlink" Target="https://creativecommons.org/licenses/by-nd/3.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researchleap.com/an-assessment-of-energy-consumption-and-price-responsiveness-evidence-from-dominican-republic/" TargetMode="External"/><Relationship Id="rId2" Type="http://schemas.openxmlformats.org/officeDocument/2006/relationships/image" Target="../media/image22.jpg"/><Relationship Id="rId1" Type="http://schemas.openxmlformats.org/officeDocument/2006/relationships/slideLayout" Target="../slideLayouts/slideLayout4.xml"/><Relationship Id="rId4" Type="http://schemas.openxmlformats.org/officeDocument/2006/relationships/hyperlink" Target="https://creativecommons.org/licenses/by/3.0/"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18" Type="http://schemas.openxmlformats.org/officeDocument/2006/relationships/customXml" Target="../ink/ink6.xml"/><Relationship Id="rId3" Type="http://schemas.openxmlformats.org/officeDocument/2006/relationships/image" Target="../media/image23.png"/><Relationship Id="rId7" Type="http://schemas.openxmlformats.org/officeDocument/2006/relationships/customXml" Target="../ink/ink1.xml"/><Relationship Id="rId12" Type="http://schemas.openxmlformats.org/officeDocument/2006/relationships/customXml" Target="../ink/ink3.xml"/><Relationship Id="rId17" Type="http://schemas.openxmlformats.org/officeDocument/2006/relationships/image" Target="../media/image30.png"/><Relationship Id="rId2" Type="http://schemas.openxmlformats.org/officeDocument/2006/relationships/image" Target="../media/image18.png"/><Relationship Id="rId16" Type="http://schemas.openxmlformats.org/officeDocument/2006/relationships/customXml" Target="../ink/ink5.xml"/><Relationship Id="rId1" Type="http://schemas.openxmlformats.org/officeDocument/2006/relationships/slideLayout" Target="../slideLayouts/slideLayout5.xml"/><Relationship Id="rId6" Type="http://schemas.openxmlformats.org/officeDocument/2006/relationships/hyperlink" Target="https://creativecommons.org/licenses/by-nc-sa/3.0/" TargetMode="External"/><Relationship Id="rId11" Type="http://schemas.openxmlformats.org/officeDocument/2006/relationships/image" Target="../media/image27.png"/><Relationship Id="rId5" Type="http://schemas.openxmlformats.org/officeDocument/2006/relationships/hyperlink" Target="https://www.amyglenn.com/ECON/econ2302micro1.htm" TargetMode="External"/><Relationship Id="rId15" Type="http://schemas.openxmlformats.org/officeDocument/2006/relationships/image" Target="../media/image29.png"/><Relationship Id="rId10" Type="http://schemas.openxmlformats.org/officeDocument/2006/relationships/image" Target="../media/image26.png"/><Relationship Id="rId19" Type="http://schemas.openxmlformats.org/officeDocument/2006/relationships/image" Target="../media/image31.png"/><Relationship Id="rId4" Type="http://schemas.openxmlformats.org/officeDocument/2006/relationships/image" Target="../media/image23.gif"/><Relationship Id="rId9" Type="http://schemas.openxmlformats.org/officeDocument/2006/relationships/customXml" Target="../ink/ink2.xml"/><Relationship Id="rId14" Type="http://schemas.openxmlformats.org/officeDocument/2006/relationships/customXml" Target="../ink/ink4.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2.png"/><Relationship Id="rId7" Type="http://schemas.openxmlformats.org/officeDocument/2006/relationships/customXml" Target="../ink/ink7.xml"/><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hyperlink" Target="https://creativecommons.org/licenses/by-nc-sa/3.0/" TargetMode="External"/><Relationship Id="rId5" Type="http://schemas.openxmlformats.org/officeDocument/2006/relationships/hyperlink" Target="https://www.amyglenn.com/ECON/econ2302micro1.htm" TargetMode="External"/><Relationship Id="rId4" Type="http://schemas.openxmlformats.org/officeDocument/2006/relationships/image" Target="../media/image23.gif"/><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hyperlink" Target="https://pxhere.com/en/photo/1136732" TargetMode="External"/><Relationship Id="rId7" Type="http://schemas.openxmlformats.org/officeDocument/2006/relationships/hyperlink" Target="http://mommysnippets.com/disney-holiday-travel-budget/" TargetMode="External"/><Relationship Id="rId2" Type="http://schemas.openxmlformats.org/officeDocument/2006/relationships/image" Target="../media/image24.jpeg"/><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hyperlink" Target="https://www.publicdomainpictures.net/view-image.php?image=293498&amp;picture=luxury-yacht" TargetMode="Externa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customXml" Target="../ink/ink11.xml"/><Relationship Id="rId13"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0.png"/><Relationship Id="rId12" Type="http://schemas.openxmlformats.org/officeDocument/2006/relationships/customXml" Target="../ink/ink13.xml"/><Relationship Id="rId17" Type="http://schemas.openxmlformats.org/officeDocument/2006/relationships/image" Target="../media/image45.png"/><Relationship Id="rId2" Type="http://schemas.openxmlformats.org/officeDocument/2006/relationships/customXml" Target="../ink/ink8.xml"/><Relationship Id="rId16" Type="http://schemas.openxmlformats.org/officeDocument/2006/relationships/customXml" Target="../ink/ink15.xml"/><Relationship Id="rId1" Type="http://schemas.openxmlformats.org/officeDocument/2006/relationships/slideLayout" Target="../slideLayouts/slideLayout4.xml"/><Relationship Id="rId6" Type="http://schemas.openxmlformats.org/officeDocument/2006/relationships/customXml" Target="../ink/ink10.xml"/><Relationship Id="rId11" Type="http://schemas.openxmlformats.org/officeDocument/2006/relationships/image" Target="../media/image42.png"/><Relationship Id="rId5" Type="http://schemas.openxmlformats.org/officeDocument/2006/relationships/image" Target="../media/image39.png"/><Relationship Id="rId15" Type="http://schemas.openxmlformats.org/officeDocument/2006/relationships/image" Target="../media/image44.png"/><Relationship Id="rId10" Type="http://schemas.openxmlformats.org/officeDocument/2006/relationships/customXml" Target="../ink/ink12.xml"/><Relationship Id="rId4" Type="http://schemas.openxmlformats.org/officeDocument/2006/relationships/customXml" Target="../ink/ink9.xml"/><Relationship Id="rId9" Type="http://schemas.openxmlformats.org/officeDocument/2006/relationships/image" Target="../media/image41.png"/><Relationship Id="rId14" Type="http://schemas.openxmlformats.org/officeDocument/2006/relationships/customXml" Target="../ink/ink14.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hyperlink" Target="https://www.publicdomainpictures.net/en/view-image.php?image=272705&amp;picture=oil-rig-engineer" TargetMode="External"/><Relationship Id="rId3" Type="http://schemas.openxmlformats.org/officeDocument/2006/relationships/hyperlink" Target="https://pxhere.com/en/photo/1615709" TargetMode="External"/><Relationship Id="rId7" Type="http://schemas.openxmlformats.org/officeDocument/2006/relationships/image" Target="../media/image30.jpeg"/><Relationship Id="rId2" Type="http://schemas.openxmlformats.org/officeDocument/2006/relationships/image" Target="../media/image28.jpeg"/><Relationship Id="rId1" Type="http://schemas.openxmlformats.org/officeDocument/2006/relationships/slideLayout" Target="../slideLayouts/slideLayout4.xml"/><Relationship Id="rId6" Type="http://schemas.openxmlformats.org/officeDocument/2006/relationships/hyperlink" Target="https://creativecommons.org/licenses/by/3.0/" TargetMode="External"/><Relationship Id="rId5" Type="http://schemas.openxmlformats.org/officeDocument/2006/relationships/hyperlink" Target="https://www.flickr.com/photos/jurvetson/7408451314" TargetMode="Externa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hyperlink" Target="https://mru.org/courses/principles-economics-microeconomics/supply-curve-definition-example" TargetMode="External"/><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hyperlink" Target="https://creativecommons.org/licenses/by-nd/3.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pixabay.com/en/cookies-chocolate-chip-cookies-1264263/" TargetMode="External"/><Relationship Id="rId2" Type="http://schemas.openxmlformats.org/officeDocument/2006/relationships/image" Target="../media/image37.jpeg"/><Relationship Id="rId1" Type="http://schemas.openxmlformats.org/officeDocument/2006/relationships/slideLayout" Target="../slideLayouts/slideLayout4.xml"/><Relationship Id="rId5" Type="http://schemas.openxmlformats.org/officeDocument/2006/relationships/hyperlink" Target="https://clipartlook.com/img-127376.html" TargetMode="Externa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hyperlink" Target="https://creativecommons.org/licenses/by-nc-nd/3.0/" TargetMode="External"/><Relationship Id="rId3" Type="http://schemas.openxmlformats.org/officeDocument/2006/relationships/hyperlink" Target="https://bullshit.ist/gerrymandering-and-coca-cola-how-americas-division-affects-us-everywhere-783e7365022c" TargetMode="External"/><Relationship Id="rId7" Type="http://schemas.openxmlformats.org/officeDocument/2006/relationships/hyperlink" Target="https://creativecommons.org/licenses/by-sa/3.0/" TargetMode="External"/><Relationship Id="rId12" Type="http://schemas.openxmlformats.org/officeDocument/2006/relationships/hyperlink" Target="https://www.wired.it/gadget/audio-e-tv/2019/05/16/apple-airpods-2-gli-auricolari-da-battere/" TargetMode="External"/><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hyperlink" Target="https://commons.wikimedia.org/wiki/File:Peanut_Butter_and_Jelly_Sandwich.jpg" TargetMode="External"/><Relationship Id="rId11" Type="http://schemas.openxmlformats.org/officeDocument/2006/relationships/image" Target="../media/image49.jpeg"/><Relationship Id="rId5" Type="http://schemas.openxmlformats.org/officeDocument/2006/relationships/image" Target="../media/image47.jpeg"/><Relationship Id="rId15" Type="http://schemas.openxmlformats.org/officeDocument/2006/relationships/hyperlink" Target="https://www.flickr.com/photos/hockeynuts/3590709864" TargetMode="External"/><Relationship Id="rId10" Type="http://schemas.openxmlformats.org/officeDocument/2006/relationships/hyperlink" Target="https://creativecommons.org/licenses/by-nc/3.0/" TargetMode="External"/><Relationship Id="rId4" Type="http://schemas.openxmlformats.org/officeDocument/2006/relationships/hyperlink" Target="https://creativecommons.org/licenses/by/3.0/" TargetMode="External"/><Relationship Id="rId9" Type="http://schemas.openxmlformats.org/officeDocument/2006/relationships/hyperlink" Target="https://www.pngall.com/hot-dog-png/" TargetMode="External"/><Relationship Id="rId14" Type="http://schemas.openxmlformats.org/officeDocument/2006/relationships/image" Target="../media/image50.jpeg"/></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hyperlink" Target="https://pxhere.com/en/photo/1597773" TargetMode="External"/><Relationship Id="rId13" Type="http://schemas.openxmlformats.org/officeDocument/2006/relationships/image" Target="../media/image57.jpeg"/><Relationship Id="rId3" Type="http://schemas.openxmlformats.org/officeDocument/2006/relationships/hyperlink" Target="https://foto.wuestenigel.com/empty-wallet-and-several-coins-in-female-hands/" TargetMode="External"/><Relationship Id="rId7" Type="http://schemas.openxmlformats.org/officeDocument/2006/relationships/image" Target="../media/image54.jpeg"/><Relationship Id="rId12" Type="http://schemas.openxmlformats.org/officeDocument/2006/relationships/hyperlink" Target="https://www.pexels.com/photo/potatoes-144248/" TargetMode="External"/><Relationship Id="rId2" Type="http://schemas.openxmlformats.org/officeDocument/2006/relationships/image" Target="../media/image52.jpeg"/><Relationship Id="rId1" Type="http://schemas.openxmlformats.org/officeDocument/2006/relationships/slideLayout" Target="../slideLayouts/slideLayout4.xml"/><Relationship Id="rId6" Type="http://schemas.openxmlformats.org/officeDocument/2006/relationships/hyperlink" Target="https://pxhere.com/en/photo/1614603" TargetMode="External"/><Relationship Id="rId11" Type="http://schemas.openxmlformats.org/officeDocument/2006/relationships/image" Target="../media/image56.jpeg"/><Relationship Id="rId5" Type="http://schemas.openxmlformats.org/officeDocument/2006/relationships/image" Target="../media/image53.jpeg"/><Relationship Id="rId15" Type="http://schemas.openxmlformats.org/officeDocument/2006/relationships/hyperlink" Target="https://creativecommons.org/licenses/by-sa/3.0/" TargetMode="External"/><Relationship Id="rId10" Type="http://schemas.openxmlformats.org/officeDocument/2006/relationships/hyperlink" Target="https://pxhere.com/en/photo/760232" TargetMode="External"/><Relationship Id="rId4" Type="http://schemas.openxmlformats.org/officeDocument/2006/relationships/hyperlink" Target="https://creativecommons.org/licenses/by/3.0/" TargetMode="External"/><Relationship Id="rId9" Type="http://schemas.openxmlformats.org/officeDocument/2006/relationships/image" Target="../media/image55.jpeg"/><Relationship Id="rId14" Type="http://schemas.openxmlformats.org/officeDocument/2006/relationships/hyperlink" Target="http://commons.wikimedia.org/wiki/File:%C3%9Ajezd_u_Cerhovic,_small_house.jpg"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1drv.ms/w/s!Arc6ozbrFer9yFqHgDQqXEPEcFWR?e=ug73Sv" TargetMode="External"/><Relationship Id="rId2" Type="http://schemas.openxmlformats.org/officeDocument/2006/relationships/hyperlink" Target="https://1drv.ms/w/s!Arc6ozbrFer9gdAER151S9z_65lCtQ?e=Z2YsVO" TargetMode="Externa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en.wikipedia.org/wiki/Rubber_band" TargetMode="External"/><Relationship Id="rId2" Type="http://schemas.openxmlformats.org/officeDocument/2006/relationships/image" Target="../media/image58.jpe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hyperlink" Target="https://creativecommons.org/licenses/by-nc/3.0/" TargetMode="External"/><Relationship Id="rId4" Type="http://schemas.openxmlformats.org/officeDocument/2006/relationships/hyperlink" Target="https://below2c.org/2016/10/fossil-fuel-subsidies-dumbest-policy-times/"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rawpixel.com/search/tax" TargetMode="External"/><Relationship Id="rId2" Type="http://schemas.openxmlformats.org/officeDocument/2006/relationships/image" Target="../media/image60.1"/><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hyperlink" Target="http://www.nysed.gov/curriculum-instruction" TargetMode="Externa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hyperlink" Target="https://pxhere.com/es/photo/1443459" TargetMode="External"/><Relationship Id="rId13" Type="http://schemas.openxmlformats.org/officeDocument/2006/relationships/hyperlink" Target="https://creativecommons.org/licenses/by-nd/3.0/" TargetMode="External"/><Relationship Id="rId3" Type="http://schemas.openxmlformats.org/officeDocument/2006/relationships/hyperlink" Target="https://flickr.com/photos/komunews/5694294537" TargetMode="External"/><Relationship Id="rId7" Type="http://schemas.openxmlformats.org/officeDocument/2006/relationships/image" Target="../media/image63.jpeg"/><Relationship Id="rId12" Type="http://schemas.openxmlformats.org/officeDocument/2006/relationships/hyperlink" Target="https://lehighvalleyramblings.blogspot.com/2016/07/norco-council-poised-to-condemn-niz.html" TargetMode="External"/><Relationship Id="rId2" Type="http://schemas.openxmlformats.org/officeDocument/2006/relationships/image" Target="../media/image61.jpg"/><Relationship Id="rId1" Type="http://schemas.openxmlformats.org/officeDocument/2006/relationships/slideLayout" Target="../slideLayouts/slideLayout4.xml"/><Relationship Id="rId6" Type="http://schemas.openxmlformats.org/officeDocument/2006/relationships/hyperlink" Target="https://www.pexels.com/photo/alcohol-beer-beer-bottle-beverage-273940/" TargetMode="External"/><Relationship Id="rId11" Type="http://schemas.openxmlformats.org/officeDocument/2006/relationships/image" Target="../media/image65.jpeg"/><Relationship Id="rId5" Type="http://schemas.openxmlformats.org/officeDocument/2006/relationships/image" Target="../media/image62.jpeg"/><Relationship Id="rId15" Type="http://schemas.openxmlformats.org/officeDocument/2006/relationships/hyperlink" Target="https://pixabay.com/en/gas-gasoline-petrol-pump-automobile-158124/" TargetMode="External"/><Relationship Id="rId10" Type="http://schemas.openxmlformats.org/officeDocument/2006/relationships/hyperlink" Target="https://fabiusmaximus.com/2017/03/02/the-great-swap-the-great-betrayal/" TargetMode="External"/><Relationship Id="rId4" Type="http://schemas.openxmlformats.org/officeDocument/2006/relationships/hyperlink" Target="https://creativecommons.org/licenses/by/3.0/" TargetMode="External"/><Relationship Id="rId9" Type="http://schemas.openxmlformats.org/officeDocument/2006/relationships/image" Target="../media/image64.jpg"/><Relationship Id="rId14" Type="http://schemas.openxmlformats.org/officeDocument/2006/relationships/image" Target="../media/image66.png"/></Relationships>
</file>

<file path=ppt/slides/_rels/slide41.xml.rels><?xml version="1.0" encoding="UTF-8" standalone="yes"?>
<Relationships xmlns="http://schemas.openxmlformats.org/package/2006/relationships"><Relationship Id="rId117" Type="http://schemas.openxmlformats.org/officeDocument/2006/relationships/image" Target="../media/image127.png"/><Relationship Id="rId21" Type="http://schemas.openxmlformats.org/officeDocument/2006/relationships/image" Target="../media/image79.png"/><Relationship Id="rId42" Type="http://schemas.openxmlformats.org/officeDocument/2006/relationships/customXml" Target="../ink/ink36.xml"/><Relationship Id="rId63" Type="http://schemas.openxmlformats.org/officeDocument/2006/relationships/image" Target="../media/image100.png"/><Relationship Id="rId84" Type="http://schemas.openxmlformats.org/officeDocument/2006/relationships/customXml" Target="../ink/ink57.xml"/><Relationship Id="rId138" Type="http://schemas.openxmlformats.org/officeDocument/2006/relationships/customXml" Target="../ink/ink84.xml"/><Relationship Id="rId159" Type="http://schemas.openxmlformats.org/officeDocument/2006/relationships/image" Target="../media/image148.png"/><Relationship Id="rId170" Type="http://schemas.openxmlformats.org/officeDocument/2006/relationships/customXml" Target="../ink/ink100.xml"/><Relationship Id="rId191" Type="http://schemas.openxmlformats.org/officeDocument/2006/relationships/image" Target="../media/image164.png"/><Relationship Id="rId205" Type="http://schemas.openxmlformats.org/officeDocument/2006/relationships/image" Target="../media/image171.png"/><Relationship Id="rId226" Type="http://schemas.openxmlformats.org/officeDocument/2006/relationships/customXml" Target="../ink/ink128.xml"/><Relationship Id="rId247" Type="http://schemas.openxmlformats.org/officeDocument/2006/relationships/image" Target="../media/image192.png"/><Relationship Id="rId107" Type="http://schemas.openxmlformats.org/officeDocument/2006/relationships/image" Target="../media/image122.png"/><Relationship Id="rId11" Type="http://schemas.openxmlformats.org/officeDocument/2006/relationships/image" Target="../media/image74.png"/><Relationship Id="rId32" Type="http://schemas.openxmlformats.org/officeDocument/2006/relationships/customXml" Target="../ink/ink31.xml"/><Relationship Id="rId53" Type="http://schemas.openxmlformats.org/officeDocument/2006/relationships/image" Target="../media/image95.png"/><Relationship Id="rId74" Type="http://schemas.openxmlformats.org/officeDocument/2006/relationships/customXml" Target="../ink/ink52.xml"/><Relationship Id="rId128" Type="http://schemas.openxmlformats.org/officeDocument/2006/relationships/customXml" Target="../ink/ink79.xml"/><Relationship Id="rId149" Type="http://schemas.openxmlformats.org/officeDocument/2006/relationships/image" Target="../media/image143.png"/><Relationship Id="rId5" Type="http://schemas.openxmlformats.org/officeDocument/2006/relationships/image" Target="../media/image71.png"/><Relationship Id="rId95" Type="http://schemas.openxmlformats.org/officeDocument/2006/relationships/image" Target="../media/image116.png"/><Relationship Id="rId160" Type="http://schemas.openxmlformats.org/officeDocument/2006/relationships/customXml" Target="../ink/ink95.xml"/><Relationship Id="rId181" Type="http://schemas.openxmlformats.org/officeDocument/2006/relationships/image" Target="../media/image159.png"/><Relationship Id="rId216" Type="http://schemas.openxmlformats.org/officeDocument/2006/relationships/customXml" Target="../ink/ink123.xml"/><Relationship Id="rId237" Type="http://schemas.openxmlformats.org/officeDocument/2006/relationships/image" Target="../media/image187.png"/><Relationship Id="rId22" Type="http://schemas.openxmlformats.org/officeDocument/2006/relationships/customXml" Target="../ink/ink26.xml"/><Relationship Id="rId43" Type="http://schemas.openxmlformats.org/officeDocument/2006/relationships/image" Target="../media/image90.png"/><Relationship Id="rId64" Type="http://schemas.openxmlformats.org/officeDocument/2006/relationships/customXml" Target="../ink/ink47.xml"/><Relationship Id="rId118" Type="http://schemas.openxmlformats.org/officeDocument/2006/relationships/customXml" Target="../ink/ink74.xml"/><Relationship Id="rId139" Type="http://schemas.openxmlformats.org/officeDocument/2006/relationships/image" Target="../media/image138.png"/><Relationship Id="rId85" Type="http://schemas.openxmlformats.org/officeDocument/2006/relationships/image" Target="../media/image111.png"/><Relationship Id="rId150" Type="http://schemas.openxmlformats.org/officeDocument/2006/relationships/customXml" Target="../ink/ink90.xml"/><Relationship Id="rId171" Type="http://schemas.openxmlformats.org/officeDocument/2006/relationships/image" Target="../media/image154.png"/><Relationship Id="rId192" Type="http://schemas.openxmlformats.org/officeDocument/2006/relationships/customXml" Target="../ink/ink111.xml"/><Relationship Id="rId206" Type="http://schemas.openxmlformats.org/officeDocument/2006/relationships/customXml" Target="../ink/ink118.xml"/><Relationship Id="rId227" Type="http://schemas.openxmlformats.org/officeDocument/2006/relationships/image" Target="../media/image182.png"/><Relationship Id="rId248" Type="http://schemas.openxmlformats.org/officeDocument/2006/relationships/customXml" Target="../ink/ink139.xml"/><Relationship Id="rId12" Type="http://schemas.openxmlformats.org/officeDocument/2006/relationships/customXml" Target="../ink/ink21.xml"/><Relationship Id="rId33" Type="http://schemas.openxmlformats.org/officeDocument/2006/relationships/image" Target="../media/image85.png"/><Relationship Id="rId108" Type="http://schemas.openxmlformats.org/officeDocument/2006/relationships/customXml" Target="../ink/ink69.xml"/><Relationship Id="rId129" Type="http://schemas.openxmlformats.org/officeDocument/2006/relationships/image" Target="../media/image133.png"/><Relationship Id="rId54" Type="http://schemas.openxmlformats.org/officeDocument/2006/relationships/customXml" Target="../ink/ink42.xml"/><Relationship Id="rId75" Type="http://schemas.openxmlformats.org/officeDocument/2006/relationships/image" Target="../media/image106.png"/><Relationship Id="rId96" Type="http://schemas.openxmlformats.org/officeDocument/2006/relationships/customXml" Target="../ink/ink63.xml"/><Relationship Id="rId140" Type="http://schemas.openxmlformats.org/officeDocument/2006/relationships/customXml" Target="../ink/ink85.xml"/><Relationship Id="rId161" Type="http://schemas.openxmlformats.org/officeDocument/2006/relationships/image" Target="../media/image149.png"/><Relationship Id="rId182" Type="http://schemas.openxmlformats.org/officeDocument/2006/relationships/customXml" Target="../ink/ink106.xml"/><Relationship Id="rId217" Type="http://schemas.openxmlformats.org/officeDocument/2006/relationships/image" Target="../media/image177.png"/><Relationship Id="rId6" Type="http://schemas.openxmlformats.org/officeDocument/2006/relationships/customXml" Target="../ink/ink18.xml"/><Relationship Id="rId238" Type="http://schemas.openxmlformats.org/officeDocument/2006/relationships/customXml" Target="../ink/ink134.xml"/><Relationship Id="rId23" Type="http://schemas.openxmlformats.org/officeDocument/2006/relationships/image" Target="../media/image80.png"/><Relationship Id="rId119" Type="http://schemas.openxmlformats.org/officeDocument/2006/relationships/image" Target="../media/image128.png"/><Relationship Id="rId44" Type="http://schemas.openxmlformats.org/officeDocument/2006/relationships/customXml" Target="../ink/ink37.xml"/><Relationship Id="rId65" Type="http://schemas.openxmlformats.org/officeDocument/2006/relationships/image" Target="../media/image101.png"/><Relationship Id="rId86" Type="http://schemas.openxmlformats.org/officeDocument/2006/relationships/customXml" Target="../ink/ink58.xml"/><Relationship Id="rId130" Type="http://schemas.openxmlformats.org/officeDocument/2006/relationships/customXml" Target="../ink/ink80.xml"/><Relationship Id="rId151" Type="http://schemas.openxmlformats.org/officeDocument/2006/relationships/image" Target="../media/image144.png"/><Relationship Id="rId172" Type="http://schemas.openxmlformats.org/officeDocument/2006/relationships/customXml" Target="../ink/ink101.xml"/><Relationship Id="rId193" Type="http://schemas.openxmlformats.org/officeDocument/2006/relationships/image" Target="../media/image165.png"/><Relationship Id="rId207" Type="http://schemas.openxmlformats.org/officeDocument/2006/relationships/image" Target="../media/image172.png"/><Relationship Id="rId228" Type="http://schemas.openxmlformats.org/officeDocument/2006/relationships/customXml" Target="../ink/ink129.xml"/><Relationship Id="rId249" Type="http://schemas.openxmlformats.org/officeDocument/2006/relationships/image" Target="../media/image193.png"/><Relationship Id="rId13" Type="http://schemas.openxmlformats.org/officeDocument/2006/relationships/image" Target="../media/image75.png"/><Relationship Id="rId109" Type="http://schemas.openxmlformats.org/officeDocument/2006/relationships/image" Target="../media/image123.png"/><Relationship Id="rId34" Type="http://schemas.openxmlformats.org/officeDocument/2006/relationships/customXml" Target="../ink/ink32.xml"/><Relationship Id="rId55" Type="http://schemas.openxmlformats.org/officeDocument/2006/relationships/image" Target="../media/image96.png"/><Relationship Id="rId76" Type="http://schemas.openxmlformats.org/officeDocument/2006/relationships/customXml" Target="../ink/ink53.xml"/><Relationship Id="rId97" Type="http://schemas.openxmlformats.org/officeDocument/2006/relationships/image" Target="../media/image117.png"/><Relationship Id="rId120" Type="http://schemas.openxmlformats.org/officeDocument/2006/relationships/customXml" Target="../ink/ink75.xml"/><Relationship Id="rId141" Type="http://schemas.openxmlformats.org/officeDocument/2006/relationships/image" Target="../media/image139.png"/><Relationship Id="rId7" Type="http://schemas.openxmlformats.org/officeDocument/2006/relationships/image" Target="../media/image72.png"/><Relationship Id="rId162" Type="http://schemas.openxmlformats.org/officeDocument/2006/relationships/customXml" Target="../ink/ink96.xml"/><Relationship Id="rId183" Type="http://schemas.openxmlformats.org/officeDocument/2006/relationships/image" Target="../media/image160.png"/><Relationship Id="rId218" Type="http://schemas.openxmlformats.org/officeDocument/2006/relationships/customXml" Target="../ink/ink124.xml"/><Relationship Id="rId239" Type="http://schemas.openxmlformats.org/officeDocument/2006/relationships/image" Target="../media/image188.png"/><Relationship Id="rId250" Type="http://schemas.openxmlformats.org/officeDocument/2006/relationships/customXml" Target="../ink/ink140.xml"/><Relationship Id="rId24" Type="http://schemas.openxmlformats.org/officeDocument/2006/relationships/customXml" Target="../ink/ink27.xml"/><Relationship Id="rId45" Type="http://schemas.openxmlformats.org/officeDocument/2006/relationships/image" Target="../media/image91.png"/><Relationship Id="rId66" Type="http://schemas.openxmlformats.org/officeDocument/2006/relationships/customXml" Target="../ink/ink48.xml"/><Relationship Id="rId87" Type="http://schemas.openxmlformats.org/officeDocument/2006/relationships/image" Target="../media/image112.png"/><Relationship Id="rId110" Type="http://schemas.openxmlformats.org/officeDocument/2006/relationships/customXml" Target="../ink/ink70.xml"/><Relationship Id="rId131" Type="http://schemas.openxmlformats.org/officeDocument/2006/relationships/image" Target="../media/image134.png"/><Relationship Id="rId152" Type="http://schemas.openxmlformats.org/officeDocument/2006/relationships/customXml" Target="../ink/ink91.xml"/><Relationship Id="rId173" Type="http://schemas.openxmlformats.org/officeDocument/2006/relationships/image" Target="../media/image155.png"/><Relationship Id="rId194" Type="http://schemas.openxmlformats.org/officeDocument/2006/relationships/customXml" Target="../ink/ink112.xml"/><Relationship Id="rId208" Type="http://schemas.openxmlformats.org/officeDocument/2006/relationships/customXml" Target="../ink/ink119.xml"/><Relationship Id="rId229" Type="http://schemas.openxmlformats.org/officeDocument/2006/relationships/image" Target="../media/image183.png"/><Relationship Id="rId240" Type="http://schemas.openxmlformats.org/officeDocument/2006/relationships/customXml" Target="../ink/ink135.xml"/><Relationship Id="rId14" Type="http://schemas.openxmlformats.org/officeDocument/2006/relationships/customXml" Target="../ink/ink22.xml"/><Relationship Id="rId35" Type="http://schemas.openxmlformats.org/officeDocument/2006/relationships/image" Target="../media/image86.png"/><Relationship Id="rId56" Type="http://schemas.openxmlformats.org/officeDocument/2006/relationships/customXml" Target="../ink/ink43.xml"/><Relationship Id="rId77" Type="http://schemas.openxmlformats.org/officeDocument/2006/relationships/image" Target="../media/image107.png"/><Relationship Id="rId100" Type="http://schemas.openxmlformats.org/officeDocument/2006/relationships/customXml" Target="../ink/ink65.xml"/><Relationship Id="rId8" Type="http://schemas.openxmlformats.org/officeDocument/2006/relationships/customXml" Target="../ink/ink19.xml"/><Relationship Id="rId98" Type="http://schemas.openxmlformats.org/officeDocument/2006/relationships/customXml" Target="../ink/ink64.xml"/><Relationship Id="rId121" Type="http://schemas.openxmlformats.org/officeDocument/2006/relationships/image" Target="../media/image129.png"/><Relationship Id="rId142" Type="http://schemas.openxmlformats.org/officeDocument/2006/relationships/customXml" Target="../ink/ink86.xml"/><Relationship Id="rId163" Type="http://schemas.openxmlformats.org/officeDocument/2006/relationships/image" Target="../media/image150.png"/><Relationship Id="rId184" Type="http://schemas.openxmlformats.org/officeDocument/2006/relationships/customXml" Target="../ink/ink107.xml"/><Relationship Id="rId219" Type="http://schemas.openxmlformats.org/officeDocument/2006/relationships/image" Target="../media/image178.png"/><Relationship Id="rId230" Type="http://schemas.openxmlformats.org/officeDocument/2006/relationships/customXml" Target="../ink/ink130.xml"/><Relationship Id="rId251" Type="http://schemas.openxmlformats.org/officeDocument/2006/relationships/image" Target="../media/image194.png"/><Relationship Id="rId25" Type="http://schemas.openxmlformats.org/officeDocument/2006/relationships/image" Target="../media/image81.png"/><Relationship Id="rId46" Type="http://schemas.openxmlformats.org/officeDocument/2006/relationships/customXml" Target="../ink/ink38.xml"/><Relationship Id="rId67" Type="http://schemas.openxmlformats.org/officeDocument/2006/relationships/image" Target="../media/image102.png"/><Relationship Id="rId88" Type="http://schemas.openxmlformats.org/officeDocument/2006/relationships/customXml" Target="../ink/ink59.xml"/><Relationship Id="rId111" Type="http://schemas.openxmlformats.org/officeDocument/2006/relationships/image" Target="../media/image124.png"/><Relationship Id="rId132" Type="http://schemas.openxmlformats.org/officeDocument/2006/relationships/customXml" Target="../ink/ink81.xml"/><Relationship Id="rId153" Type="http://schemas.openxmlformats.org/officeDocument/2006/relationships/image" Target="../media/image145.png"/><Relationship Id="rId174" Type="http://schemas.openxmlformats.org/officeDocument/2006/relationships/customXml" Target="../ink/ink102.xml"/><Relationship Id="rId195" Type="http://schemas.openxmlformats.org/officeDocument/2006/relationships/image" Target="../media/image166.png"/><Relationship Id="rId209" Type="http://schemas.openxmlformats.org/officeDocument/2006/relationships/image" Target="../media/image173.png"/><Relationship Id="rId220" Type="http://schemas.openxmlformats.org/officeDocument/2006/relationships/customXml" Target="../ink/ink125.xml"/><Relationship Id="rId241" Type="http://schemas.openxmlformats.org/officeDocument/2006/relationships/image" Target="../media/image189.png"/><Relationship Id="rId15" Type="http://schemas.openxmlformats.org/officeDocument/2006/relationships/image" Target="../media/image76.png"/><Relationship Id="rId36" Type="http://schemas.openxmlformats.org/officeDocument/2006/relationships/customXml" Target="../ink/ink33.xml"/><Relationship Id="rId57" Type="http://schemas.openxmlformats.org/officeDocument/2006/relationships/image" Target="../media/image97.png"/><Relationship Id="rId78" Type="http://schemas.openxmlformats.org/officeDocument/2006/relationships/customXml" Target="../ink/ink54.xml"/><Relationship Id="rId99" Type="http://schemas.openxmlformats.org/officeDocument/2006/relationships/image" Target="../media/image118.png"/><Relationship Id="rId101" Type="http://schemas.openxmlformats.org/officeDocument/2006/relationships/image" Target="../media/image119.png"/><Relationship Id="rId122" Type="http://schemas.openxmlformats.org/officeDocument/2006/relationships/customXml" Target="../ink/ink76.xml"/><Relationship Id="rId143" Type="http://schemas.openxmlformats.org/officeDocument/2006/relationships/image" Target="../media/image140.png"/><Relationship Id="rId164" Type="http://schemas.openxmlformats.org/officeDocument/2006/relationships/customXml" Target="../ink/ink97.xml"/><Relationship Id="rId185" Type="http://schemas.openxmlformats.org/officeDocument/2006/relationships/image" Target="../media/image161.png"/><Relationship Id="rId9" Type="http://schemas.openxmlformats.org/officeDocument/2006/relationships/image" Target="../media/image73.png"/><Relationship Id="rId210" Type="http://schemas.openxmlformats.org/officeDocument/2006/relationships/customXml" Target="../ink/ink120.xml"/><Relationship Id="rId26" Type="http://schemas.openxmlformats.org/officeDocument/2006/relationships/customXml" Target="../ink/ink28.xml"/><Relationship Id="rId231" Type="http://schemas.openxmlformats.org/officeDocument/2006/relationships/image" Target="../media/image184.png"/><Relationship Id="rId252" Type="http://schemas.openxmlformats.org/officeDocument/2006/relationships/customXml" Target="../ink/ink141.xml"/><Relationship Id="rId47" Type="http://schemas.openxmlformats.org/officeDocument/2006/relationships/image" Target="../media/image92.png"/><Relationship Id="rId68" Type="http://schemas.openxmlformats.org/officeDocument/2006/relationships/customXml" Target="../ink/ink49.xml"/><Relationship Id="rId89" Type="http://schemas.openxmlformats.org/officeDocument/2006/relationships/image" Target="../media/image113.png"/><Relationship Id="rId112" Type="http://schemas.openxmlformats.org/officeDocument/2006/relationships/customXml" Target="../ink/ink71.xml"/><Relationship Id="rId133" Type="http://schemas.openxmlformats.org/officeDocument/2006/relationships/image" Target="../media/image135.png"/><Relationship Id="rId154" Type="http://schemas.openxmlformats.org/officeDocument/2006/relationships/customXml" Target="../ink/ink92.xml"/><Relationship Id="rId175" Type="http://schemas.openxmlformats.org/officeDocument/2006/relationships/image" Target="../media/image156.png"/><Relationship Id="rId196" Type="http://schemas.openxmlformats.org/officeDocument/2006/relationships/customXml" Target="../ink/ink113.xml"/><Relationship Id="rId200" Type="http://schemas.openxmlformats.org/officeDocument/2006/relationships/customXml" Target="../ink/ink115.xml"/><Relationship Id="rId16" Type="http://schemas.openxmlformats.org/officeDocument/2006/relationships/customXml" Target="../ink/ink23.xml"/><Relationship Id="rId221" Type="http://schemas.openxmlformats.org/officeDocument/2006/relationships/image" Target="../media/image179.png"/><Relationship Id="rId242" Type="http://schemas.openxmlformats.org/officeDocument/2006/relationships/customXml" Target="../ink/ink136.xml"/><Relationship Id="rId37" Type="http://schemas.openxmlformats.org/officeDocument/2006/relationships/image" Target="../media/image87.png"/><Relationship Id="rId58" Type="http://schemas.openxmlformats.org/officeDocument/2006/relationships/customXml" Target="../ink/ink44.xml"/><Relationship Id="rId79" Type="http://schemas.openxmlformats.org/officeDocument/2006/relationships/image" Target="../media/image108.png"/><Relationship Id="rId102" Type="http://schemas.openxmlformats.org/officeDocument/2006/relationships/customXml" Target="../ink/ink66.xml"/><Relationship Id="rId123" Type="http://schemas.openxmlformats.org/officeDocument/2006/relationships/image" Target="../media/image130.png"/><Relationship Id="rId144" Type="http://schemas.openxmlformats.org/officeDocument/2006/relationships/customXml" Target="../ink/ink87.xml"/><Relationship Id="rId90" Type="http://schemas.openxmlformats.org/officeDocument/2006/relationships/customXml" Target="../ink/ink60.xml"/><Relationship Id="rId165" Type="http://schemas.openxmlformats.org/officeDocument/2006/relationships/image" Target="../media/image151.png"/><Relationship Id="rId186" Type="http://schemas.openxmlformats.org/officeDocument/2006/relationships/customXml" Target="../ink/ink108.xml"/><Relationship Id="rId211" Type="http://schemas.openxmlformats.org/officeDocument/2006/relationships/image" Target="../media/image174.png"/><Relationship Id="rId232" Type="http://schemas.openxmlformats.org/officeDocument/2006/relationships/customXml" Target="../ink/ink131.xml"/><Relationship Id="rId253" Type="http://schemas.openxmlformats.org/officeDocument/2006/relationships/image" Target="../media/image195.png"/><Relationship Id="rId27" Type="http://schemas.openxmlformats.org/officeDocument/2006/relationships/image" Target="../media/image82.png"/><Relationship Id="rId48" Type="http://schemas.openxmlformats.org/officeDocument/2006/relationships/customXml" Target="../ink/ink39.xml"/><Relationship Id="rId69" Type="http://schemas.openxmlformats.org/officeDocument/2006/relationships/image" Target="../media/image103.png"/><Relationship Id="rId113" Type="http://schemas.openxmlformats.org/officeDocument/2006/relationships/image" Target="../media/image125.png"/><Relationship Id="rId134" Type="http://schemas.openxmlformats.org/officeDocument/2006/relationships/customXml" Target="../ink/ink82.xml"/><Relationship Id="rId80" Type="http://schemas.openxmlformats.org/officeDocument/2006/relationships/customXml" Target="../ink/ink55.xml"/><Relationship Id="rId155" Type="http://schemas.openxmlformats.org/officeDocument/2006/relationships/image" Target="../media/image146.png"/><Relationship Id="rId176" Type="http://schemas.openxmlformats.org/officeDocument/2006/relationships/customXml" Target="../ink/ink103.xml"/><Relationship Id="rId197" Type="http://schemas.openxmlformats.org/officeDocument/2006/relationships/image" Target="../media/image167.png"/><Relationship Id="rId201" Type="http://schemas.openxmlformats.org/officeDocument/2006/relationships/image" Target="../media/image169.png"/><Relationship Id="rId222" Type="http://schemas.openxmlformats.org/officeDocument/2006/relationships/customXml" Target="../ink/ink126.xml"/><Relationship Id="rId243" Type="http://schemas.openxmlformats.org/officeDocument/2006/relationships/image" Target="../media/image190.png"/><Relationship Id="rId17" Type="http://schemas.openxmlformats.org/officeDocument/2006/relationships/image" Target="../media/image77.png"/><Relationship Id="rId38" Type="http://schemas.openxmlformats.org/officeDocument/2006/relationships/customXml" Target="../ink/ink34.xml"/><Relationship Id="rId59" Type="http://schemas.openxmlformats.org/officeDocument/2006/relationships/image" Target="../media/image98.png"/><Relationship Id="rId103" Type="http://schemas.openxmlformats.org/officeDocument/2006/relationships/image" Target="../media/image120.png"/><Relationship Id="rId124" Type="http://schemas.openxmlformats.org/officeDocument/2006/relationships/customXml" Target="../ink/ink77.xml"/><Relationship Id="rId70" Type="http://schemas.openxmlformats.org/officeDocument/2006/relationships/customXml" Target="../ink/ink50.xml"/><Relationship Id="rId91" Type="http://schemas.openxmlformats.org/officeDocument/2006/relationships/image" Target="../media/image114.png"/><Relationship Id="rId145" Type="http://schemas.openxmlformats.org/officeDocument/2006/relationships/image" Target="../media/image141.png"/><Relationship Id="rId166" Type="http://schemas.openxmlformats.org/officeDocument/2006/relationships/customXml" Target="../ink/ink98.xml"/><Relationship Id="rId187" Type="http://schemas.openxmlformats.org/officeDocument/2006/relationships/image" Target="../media/image162.png"/><Relationship Id="rId1" Type="http://schemas.openxmlformats.org/officeDocument/2006/relationships/slideLayout" Target="../slideLayouts/slideLayout4.xml"/><Relationship Id="rId212" Type="http://schemas.openxmlformats.org/officeDocument/2006/relationships/customXml" Target="../ink/ink121.xml"/><Relationship Id="rId233" Type="http://schemas.openxmlformats.org/officeDocument/2006/relationships/image" Target="../media/image185.png"/><Relationship Id="rId254" Type="http://schemas.openxmlformats.org/officeDocument/2006/relationships/customXml" Target="../ink/ink142.xml"/><Relationship Id="rId28" Type="http://schemas.openxmlformats.org/officeDocument/2006/relationships/customXml" Target="../ink/ink29.xml"/><Relationship Id="rId49" Type="http://schemas.openxmlformats.org/officeDocument/2006/relationships/image" Target="../media/image93.png"/><Relationship Id="rId114" Type="http://schemas.openxmlformats.org/officeDocument/2006/relationships/customXml" Target="../ink/ink72.xml"/><Relationship Id="rId60" Type="http://schemas.openxmlformats.org/officeDocument/2006/relationships/customXml" Target="../ink/ink45.xml"/><Relationship Id="rId81" Type="http://schemas.openxmlformats.org/officeDocument/2006/relationships/image" Target="../media/image109.png"/><Relationship Id="rId135" Type="http://schemas.openxmlformats.org/officeDocument/2006/relationships/image" Target="../media/image136.png"/><Relationship Id="rId156" Type="http://schemas.openxmlformats.org/officeDocument/2006/relationships/customXml" Target="../ink/ink93.xml"/><Relationship Id="rId177" Type="http://schemas.openxmlformats.org/officeDocument/2006/relationships/image" Target="../media/image157.png"/><Relationship Id="rId198" Type="http://schemas.openxmlformats.org/officeDocument/2006/relationships/customXml" Target="../ink/ink114.xml"/><Relationship Id="rId202" Type="http://schemas.openxmlformats.org/officeDocument/2006/relationships/customXml" Target="../ink/ink116.xml"/><Relationship Id="rId223" Type="http://schemas.openxmlformats.org/officeDocument/2006/relationships/image" Target="../media/image180.png"/><Relationship Id="rId244" Type="http://schemas.openxmlformats.org/officeDocument/2006/relationships/customXml" Target="../ink/ink137.xml"/><Relationship Id="rId18" Type="http://schemas.openxmlformats.org/officeDocument/2006/relationships/customXml" Target="../ink/ink24.xml"/><Relationship Id="rId39" Type="http://schemas.openxmlformats.org/officeDocument/2006/relationships/image" Target="../media/image88.png"/><Relationship Id="rId50" Type="http://schemas.openxmlformats.org/officeDocument/2006/relationships/customXml" Target="../ink/ink40.xml"/><Relationship Id="rId104" Type="http://schemas.openxmlformats.org/officeDocument/2006/relationships/customXml" Target="../ink/ink67.xml"/><Relationship Id="rId125" Type="http://schemas.openxmlformats.org/officeDocument/2006/relationships/image" Target="../media/image131.png"/><Relationship Id="rId146" Type="http://schemas.openxmlformats.org/officeDocument/2006/relationships/customXml" Target="../ink/ink88.xml"/><Relationship Id="rId167" Type="http://schemas.openxmlformats.org/officeDocument/2006/relationships/image" Target="../media/image152.png"/><Relationship Id="rId188" Type="http://schemas.openxmlformats.org/officeDocument/2006/relationships/customXml" Target="../ink/ink109.xml"/><Relationship Id="rId71" Type="http://schemas.openxmlformats.org/officeDocument/2006/relationships/image" Target="../media/image104.png"/><Relationship Id="rId92" Type="http://schemas.openxmlformats.org/officeDocument/2006/relationships/customXml" Target="../ink/ink61.xml"/><Relationship Id="rId213" Type="http://schemas.openxmlformats.org/officeDocument/2006/relationships/image" Target="../media/image175.png"/><Relationship Id="rId234" Type="http://schemas.openxmlformats.org/officeDocument/2006/relationships/customXml" Target="../ink/ink132.xml"/><Relationship Id="rId2" Type="http://schemas.openxmlformats.org/officeDocument/2006/relationships/customXml" Target="../ink/ink16.xml"/><Relationship Id="rId29" Type="http://schemas.openxmlformats.org/officeDocument/2006/relationships/image" Target="../media/image83.png"/><Relationship Id="rId255" Type="http://schemas.openxmlformats.org/officeDocument/2006/relationships/image" Target="../media/image196.png"/><Relationship Id="rId40" Type="http://schemas.openxmlformats.org/officeDocument/2006/relationships/customXml" Target="../ink/ink35.xml"/><Relationship Id="rId115" Type="http://schemas.openxmlformats.org/officeDocument/2006/relationships/image" Target="../media/image126.png"/><Relationship Id="rId136" Type="http://schemas.openxmlformats.org/officeDocument/2006/relationships/customXml" Target="../ink/ink83.xml"/><Relationship Id="rId157" Type="http://schemas.openxmlformats.org/officeDocument/2006/relationships/image" Target="../media/image147.png"/><Relationship Id="rId178" Type="http://schemas.openxmlformats.org/officeDocument/2006/relationships/customXml" Target="../ink/ink104.xml"/><Relationship Id="rId61" Type="http://schemas.openxmlformats.org/officeDocument/2006/relationships/image" Target="../media/image99.png"/><Relationship Id="rId82" Type="http://schemas.openxmlformats.org/officeDocument/2006/relationships/customXml" Target="../ink/ink56.xml"/><Relationship Id="rId199" Type="http://schemas.openxmlformats.org/officeDocument/2006/relationships/image" Target="../media/image168.png"/><Relationship Id="rId203" Type="http://schemas.openxmlformats.org/officeDocument/2006/relationships/image" Target="../media/image170.png"/><Relationship Id="rId19" Type="http://schemas.openxmlformats.org/officeDocument/2006/relationships/image" Target="../media/image78.png"/><Relationship Id="rId224" Type="http://schemas.openxmlformats.org/officeDocument/2006/relationships/customXml" Target="../ink/ink127.xml"/><Relationship Id="rId245" Type="http://schemas.openxmlformats.org/officeDocument/2006/relationships/image" Target="../media/image191.png"/><Relationship Id="rId30" Type="http://schemas.openxmlformats.org/officeDocument/2006/relationships/customXml" Target="../ink/ink30.xml"/><Relationship Id="rId105" Type="http://schemas.openxmlformats.org/officeDocument/2006/relationships/image" Target="../media/image121.png"/><Relationship Id="rId126" Type="http://schemas.openxmlformats.org/officeDocument/2006/relationships/customXml" Target="../ink/ink78.xml"/><Relationship Id="rId147" Type="http://schemas.openxmlformats.org/officeDocument/2006/relationships/image" Target="../media/image142.png"/><Relationship Id="rId168" Type="http://schemas.openxmlformats.org/officeDocument/2006/relationships/customXml" Target="../ink/ink99.xml"/><Relationship Id="rId51" Type="http://schemas.openxmlformats.org/officeDocument/2006/relationships/image" Target="../media/image94.png"/><Relationship Id="rId72" Type="http://schemas.openxmlformats.org/officeDocument/2006/relationships/customXml" Target="../ink/ink51.xml"/><Relationship Id="rId93" Type="http://schemas.openxmlformats.org/officeDocument/2006/relationships/image" Target="../media/image115.png"/><Relationship Id="rId189" Type="http://schemas.openxmlformats.org/officeDocument/2006/relationships/image" Target="../media/image163.png"/><Relationship Id="rId3" Type="http://schemas.openxmlformats.org/officeDocument/2006/relationships/image" Target="../media/image70.png"/><Relationship Id="rId214" Type="http://schemas.openxmlformats.org/officeDocument/2006/relationships/customXml" Target="../ink/ink122.xml"/><Relationship Id="rId235" Type="http://schemas.openxmlformats.org/officeDocument/2006/relationships/image" Target="../media/image186.png"/><Relationship Id="rId116" Type="http://schemas.openxmlformats.org/officeDocument/2006/relationships/customXml" Target="../ink/ink73.xml"/><Relationship Id="rId137" Type="http://schemas.openxmlformats.org/officeDocument/2006/relationships/image" Target="../media/image137.png"/><Relationship Id="rId158" Type="http://schemas.openxmlformats.org/officeDocument/2006/relationships/customXml" Target="../ink/ink94.xml"/><Relationship Id="rId20" Type="http://schemas.openxmlformats.org/officeDocument/2006/relationships/customXml" Target="../ink/ink25.xml"/><Relationship Id="rId41" Type="http://schemas.openxmlformats.org/officeDocument/2006/relationships/image" Target="../media/image89.png"/><Relationship Id="rId62" Type="http://schemas.openxmlformats.org/officeDocument/2006/relationships/customXml" Target="../ink/ink46.xml"/><Relationship Id="rId83" Type="http://schemas.openxmlformats.org/officeDocument/2006/relationships/image" Target="../media/image110.png"/><Relationship Id="rId179" Type="http://schemas.openxmlformats.org/officeDocument/2006/relationships/image" Target="../media/image158.png"/><Relationship Id="rId190" Type="http://schemas.openxmlformats.org/officeDocument/2006/relationships/customXml" Target="../ink/ink110.xml"/><Relationship Id="rId204" Type="http://schemas.openxmlformats.org/officeDocument/2006/relationships/customXml" Target="../ink/ink117.xml"/><Relationship Id="rId225" Type="http://schemas.openxmlformats.org/officeDocument/2006/relationships/image" Target="../media/image181.png"/><Relationship Id="rId246" Type="http://schemas.openxmlformats.org/officeDocument/2006/relationships/customXml" Target="../ink/ink138.xml"/><Relationship Id="rId106" Type="http://schemas.openxmlformats.org/officeDocument/2006/relationships/customXml" Target="../ink/ink68.xml"/><Relationship Id="rId127" Type="http://schemas.openxmlformats.org/officeDocument/2006/relationships/image" Target="../media/image132.png"/><Relationship Id="rId10" Type="http://schemas.openxmlformats.org/officeDocument/2006/relationships/customXml" Target="../ink/ink20.xml"/><Relationship Id="rId31" Type="http://schemas.openxmlformats.org/officeDocument/2006/relationships/image" Target="../media/image84.png"/><Relationship Id="rId52" Type="http://schemas.openxmlformats.org/officeDocument/2006/relationships/customXml" Target="../ink/ink41.xml"/><Relationship Id="rId73" Type="http://schemas.openxmlformats.org/officeDocument/2006/relationships/image" Target="../media/image105.png"/><Relationship Id="rId94" Type="http://schemas.openxmlformats.org/officeDocument/2006/relationships/customXml" Target="../ink/ink62.xml"/><Relationship Id="rId148" Type="http://schemas.openxmlformats.org/officeDocument/2006/relationships/customXml" Target="../ink/ink89.xml"/><Relationship Id="rId169" Type="http://schemas.openxmlformats.org/officeDocument/2006/relationships/image" Target="../media/image153.png"/><Relationship Id="rId4" Type="http://schemas.openxmlformats.org/officeDocument/2006/relationships/customXml" Target="../ink/ink17.xml"/><Relationship Id="rId180" Type="http://schemas.openxmlformats.org/officeDocument/2006/relationships/customXml" Target="../ink/ink105.xml"/><Relationship Id="rId215" Type="http://schemas.openxmlformats.org/officeDocument/2006/relationships/image" Target="../media/image176.png"/><Relationship Id="rId236" Type="http://schemas.openxmlformats.org/officeDocument/2006/relationships/customXml" Target="../ink/ink133.xml"/></Relationships>
</file>

<file path=ppt/slides/_rels/slide42.xml.rels><?xml version="1.0" encoding="UTF-8" standalone="yes"?>
<Relationships xmlns="http://schemas.openxmlformats.org/package/2006/relationships"><Relationship Id="rId3" Type="http://schemas.openxmlformats.org/officeDocument/2006/relationships/hyperlink" Target="http://ladybughousehold.blogspot.com/2016/06/the-new-soda-tax-in-philly.html" TargetMode="External"/><Relationship Id="rId2" Type="http://schemas.openxmlformats.org/officeDocument/2006/relationships/image" Target="../media/image67.jpeg"/><Relationship Id="rId1" Type="http://schemas.openxmlformats.org/officeDocument/2006/relationships/slideLayout" Target="../slideLayouts/slideLayout4.xml"/><Relationship Id="rId6" Type="http://schemas.openxmlformats.org/officeDocument/2006/relationships/hyperlink" Target="https://pixabay.com/illustrations/taxes-tax-office-tax-return-form-646510/" TargetMode="External"/><Relationship Id="rId5" Type="http://schemas.openxmlformats.org/officeDocument/2006/relationships/image" Target="../media/image68.png"/><Relationship Id="rId4" Type="http://schemas.openxmlformats.org/officeDocument/2006/relationships/hyperlink" Target="https://creativecommons.org/licenses/by-nc-nd/3.0/"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pixabay.com/es/dinero-comprar-pagar-s%C3%ADmbolo-signo-42955/" TargetMode="External"/><Relationship Id="rId2" Type="http://schemas.openxmlformats.org/officeDocument/2006/relationships/image" Target="../media/image69.png"/><Relationship Id="rId1" Type="http://schemas.openxmlformats.org/officeDocument/2006/relationships/slideLayout" Target="../slideLayouts/slideLayout4.xml"/><Relationship Id="rId6" Type="http://schemas.openxmlformats.org/officeDocument/2006/relationships/hyperlink" Target="https://creativecommons.org/licenses/by-sa/3.0/" TargetMode="External"/><Relationship Id="rId5" Type="http://schemas.openxmlformats.org/officeDocument/2006/relationships/hyperlink" Target="https://www.flickr.com/photos/irsein/5120304358" TargetMode="External"/><Relationship Id="rId4" Type="http://schemas.openxmlformats.org/officeDocument/2006/relationships/image" Target="../media/image70.jpg"/></Relationships>
</file>

<file path=ppt/slides/_rels/slide4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hyperlink" Target="https://efinancemanagement.com/financial-management/profit-maximization" TargetMode="External"/><Relationship Id="rId3" Type="http://schemas.openxmlformats.org/officeDocument/2006/relationships/diagramLayout" Target="../diagrams/layout1.xml"/><Relationship Id="rId7" Type="http://schemas.openxmlformats.org/officeDocument/2006/relationships/image" Target="../media/image203.jp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hyperlink" Target="http://disjointedthinking.jeffhughes.ca/2012/05/worker-co-operatives/" TargetMode="External"/><Relationship Id="rId2" Type="http://schemas.openxmlformats.org/officeDocument/2006/relationships/image" Target="../media/image20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customXml" Target="../ink/ink143.xml"/><Relationship Id="rId1" Type="http://schemas.openxmlformats.org/officeDocument/2006/relationships/slideLayout" Target="../slideLayouts/slideLayout6.xml"/><Relationship Id="rId5" Type="http://schemas.openxmlformats.org/officeDocument/2006/relationships/image" Target="../media/image1801.png"/><Relationship Id="rId4" Type="http://schemas.openxmlformats.org/officeDocument/2006/relationships/customXml" Target="../ink/ink14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customXml" Target="../ink/ink150.xml"/><Relationship Id="rId3" Type="http://schemas.openxmlformats.org/officeDocument/2006/relationships/customXml" Target="../ink/ink145.xml"/><Relationship Id="rId7" Type="http://schemas.openxmlformats.org/officeDocument/2006/relationships/customXml" Target="../ink/ink147.xml"/><Relationship Id="rId12" Type="http://schemas.openxmlformats.org/officeDocument/2006/relationships/image" Target="../media/image1801.png"/><Relationship Id="rId2" Type="http://schemas.openxmlformats.org/officeDocument/2006/relationships/notesSlide" Target="../notesSlides/notesSlide6.xml"/><Relationship Id="rId16"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customXml" Target="../ink/ink149.xml"/><Relationship Id="rId5" Type="http://schemas.openxmlformats.org/officeDocument/2006/relationships/customXml" Target="../ink/ink146.xml"/><Relationship Id="rId15" Type="http://schemas.openxmlformats.org/officeDocument/2006/relationships/customXml" Target="../ink/ink151.xml"/><Relationship Id="rId10" Type="http://schemas.openxmlformats.org/officeDocument/2006/relationships/image" Target="../media/image22.png"/><Relationship Id="rId4" Type="http://schemas.openxmlformats.org/officeDocument/2006/relationships/image" Target="../media/image198.png"/><Relationship Id="rId9" Type="http://schemas.openxmlformats.org/officeDocument/2006/relationships/customXml" Target="../ink/ink148.xml"/><Relationship Id="rId14" Type="http://schemas.openxmlformats.org/officeDocument/2006/relationships/image" Target="../media/image230.png"/></Relationships>
</file>

<file path=ppt/slides/_rels/slide53.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8" Type="http://schemas.openxmlformats.org/officeDocument/2006/relationships/customXml" Target="../ink/ink155.xml"/><Relationship Id="rId13" Type="http://schemas.openxmlformats.org/officeDocument/2006/relationships/customXml" Target="../ink/ink158.xml"/><Relationship Id="rId18" Type="http://schemas.openxmlformats.org/officeDocument/2006/relationships/customXml" Target="../ink/ink161.xml"/><Relationship Id="rId3" Type="http://schemas.openxmlformats.org/officeDocument/2006/relationships/image" Target="../media/image260.png"/><Relationship Id="rId7" Type="http://schemas.openxmlformats.org/officeDocument/2006/relationships/image" Target="../media/image1801.png"/><Relationship Id="rId12" Type="http://schemas.openxmlformats.org/officeDocument/2006/relationships/image" Target="../media/image290.png"/><Relationship Id="rId17" Type="http://schemas.openxmlformats.org/officeDocument/2006/relationships/image" Target="../media/image310.png"/><Relationship Id="rId2" Type="http://schemas.openxmlformats.org/officeDocument/2006/relationships/customXml" Target="../ink/ink152.xml"/><Relationship Id="rId16" Type="http://schemas.openxmlformats.org/officeDocument/2006/relationships/customXml" Target="../ink/ink160.xml"/><Relationship Id="rId1" Type="http://schemas.openxmlformats.org/officeDocument/2006/relationships/slideLayout" Target="../slideLayouts/slideLayout4.xml"/><Relationship Id="rId6" Type="http://schemas.openxmlformats.org/officeDocument/2006/relationships/customXml" Target="../ink/ink154.xml"/><Relationship Id="rId11" Type="http://schemas.openxmlformats.org/officeDocument/2006/relationships/customXml" Target="../ink/ink157.xml"/><Relationship Id="rId5" Type="http://schemas.openxmlformats.org/officeDocument/2006/relationships/image" Target="../media/image270.png"/><Relationship Id="rId15" Type="http://schemas.openxmlformats.org/officeDocument/2006/relationships/image" Target="../media/image300.png"/><Relationship Id="rId10" Type="http://schemas.openxmlformats.org/officeDocument/2006/relationships/image" Target="../media/image280.png"/><Relationship Id="rId4" Type="http://schemas.openxmlformats.org/officeDocument/2006/relationships/customXml" Target="../ink/ink153.xml"/><Relationship Id="rId9" Type="http://schemas.openxmlformats.org/officeDocument/2006/relationships/customXml" Target="../ink/ink156.xml"/><Relationship Id="rId14" Type="http://schemas.openxmlformats.org/officeDocument/2006/relationships/customXml" Target="../ink/ink159.xml"/></Relationships>
</file>

<file path=ppt/slides/_rels/slide55.xml.rels><?xml version="1.0" encoding="UTF-8" standalone="yes"?>
<Relationships xmlns="http://schemas.openxmlformats.org/package/2006/relationships"><Relationship Id="rId13" Type="http://schemas.openxmlformats.org/officeDocument/2006/relationships/image" Target="../media/image340.png"/><Relationship Id="rId18" Type="http://schemas.openxmlformats.org/officeDocument/2006/relationships/image" Target="../media/image350.png"/><Relationship Id="rId26" Type="http://schemas.openxmlformats.org/officeDocument/2006/relationships/image" Target="../media/image390.png"/><Relationship Id="rId39" Type="http://schemas.openxmlformats.org/officeDocument/2006/relationships/customXml" Target="../ink/ink181.xml"/><Relationship Id="rId21" Type="http://schemas.openxmlformats.org/officeDocument/2006/relationships/customXml" Target="../ink/ink172.xml"/><Relationship Id="rId34" Type="http://schemas.openxmlformats.org/officeDocument/2006/relationships/image" Target="../media/image1801.png"/><Relationship Id="rId42" Type="http://schemas.openxmlformats.org/officeDocument/2006/relationships/image" Target="../media/image450.png"/><Relationship Id="rId47" Type="http://schemas.openxmlformats.org/officeDocument/2006/relationships/customXml" Target="../ink/ink186.xml"/><Relationship Id="rId50" Type="http://schemas.openxmlformats.org/officeDocument/2006/relationships/image" Target="../media/image49.png"/><Relationship Id="rId7" Type="http://schemas.openxmlformats.org/officeDocument/2006/relationships/customXml" Target="../ink/ink164.xml"/><Relationship Id="rId2" Type="http://schemas.openxmlformats.org/officeDocument/2006/relationships/notesSlide" Target="../notesSlides/notesSlide7.xml"/><Relationship Id="rId16" Type="http://schemas.openxmlformats.org/officeDocument/2006/relationships/customXml" Target="../ink/ink169.xml"/><Relationship Id="rId29" Type="http://schemas.openxmlformats.org/officeDocument/2006/relationships/customXml" Target="../ink/ink176.xml"/><Relationship Id="rId11" Type="http://schemas.openxmlformats.org/officeDocument/2006/relationships/customXml" Target="../ink/ink166.xml"/><Relationship Id="rId24" Type="http://schemas.openxmlformats.org/officeDocument/2006/relationships/image" Target="../media/image380.png"/><Relationship Id="rId32" Type="http://schemas.openxmlformats.org/officeDocument/2006/relationships/image" Target="../media/image420.png"/><Relationship Id="rId37" Type="http://schemas.openxmlformats.org/officeDocument/2006/relationships/customXml" Target="../ink/ink180.xml"/><Relationship Id="rId40" Type="http://schemas.openxmlformats.org/officeDocument/2006/relationships/customXml" Target="../ink/ink182.xml"/><Relationship Id="rId45" Type="http://schemas.openxmlformats.org/officeDocument/2006/relationships/customXml" Target="../ink/ink185.xml"/><Relationship Id="rId5" Type="http://schemas.openxmlformats.org/officeDocument/2006/relationships/customXml" Target="../ink/ink163.xml"/><Relationship Id="rId15" Type="http://schemas.openxmlformats.org/officeDocument/2006/relationships/image" Target="../media/image310.png"/><Relationship Id="rId23" Type="http://schemas.openxmlformats.org/officeDocument/2006/relationships/customXml" Target="../ink/ink173.xml"/><Relationship Id="rId28" Type="http://schemas.openxmlformats.org/officeDocument/2006/relationships/image" Target="../media/image400.png"/><Relationship Id="rId36" Type="http://schemas.openxmlformats.org/officeDocument/2006/relationships/image" Target="../media/image430.png"/><Relationship Id="rId49" Type="http://schemas.openxmlformats.org/officeDocument/2006/relationships/customXml" Target="../ink/ink187.xml"/><Relationship Id="rId10" Type="http://schemas.openxmlformats.org/officeDocument/2006/relationships/image" Target="../media/image290.png"/><Relationship Id="rId19" Type="http://schemas.openxmlformats.org/officeDocument/2006/relationships/customXml" Target="../ink/ink171.xml"/><Relationship Id="rId31" Type="http://schemas.openxmlformats.org/officeDocument/2006/relationships/customXml" Target="../ink/ink177.xml"/><Relationship Id="rId44" Type="http://schemas.openxmlformats.org/officeDocument/2006/relationships/image" Target="../media/image460.png"/><Relationship Id="rId4" Type="http://schemas.openxmlformats.org/officeDocument/2006/relationships/image" Target="../media/image198.png"/><Relationship Id="rId9" Type="http://schemas.openxmlformats.org/officeDocument/2006/relationships/customXml" Target="../ink/ink165.xml"/><Relationship Id="rId14" Type="http://schemas.openxmlformats.org/officeDocument/2006/relationships/customXml" Target="../ink/ink168.xml"/><Relationship Id="rId22" Type="http://schemas.openxmlformats.org/officeDocument/2006/relationships/image" Target="../media/image37.png"/><Relationship Id="rId27" Type="http://schemas.openxmlformats.org/officeDocument/2006/relationships/customXml" Target="../ink/ink175.xml"/><Relationship Id="rId30" Type="http://schemas.openxmlformats.org/officeDocument/2006/relationships/image" Target="../media/image410.png"/><Relationship Id="rId35" Type="http://schemas.openxmlformats.org/officeDocument/2006/relationships/customXml" Target="../ink/ink179.xml"/><Relationship Id="rId43" Type="http://schemas.openxmlformats.org/officeDocument/2006/relationships/customXml" Target="../ink/ink184.xml"/><Relationship Id="rId48" Type="http://schemas.openxmlformats.org/officeDocument/2006/relationships/image" Target="../media/image480.png"/><Relationship Id="rId8" Type="http://schemas.openxmlformats.org/officeDocument/2006/relationships/image" Target="../media/image330.png"/><Relationship Id="rId3" Type="http://schemas.openxmlformats.org/officeDocument/2006/relationships/customXml" Target="../ink/ink162.xml"/><Relationship Id="rId12" Type="http://schemas.openxmlformats.org/officeDocument/2006/relationships/customXml" Target="../ink/ink167.xml"/><Relationship Id="rId17" Type="http://schemas.openxmlformats.org/officeDocument/2006/relationships/customXml" Target="../ink/ink170.xml"/><Relationship Id="rId25" Type="http://schemas.openxmlformats.org/officeDocument/2006/relationships/customXml" Target="../ink/ink174.xml"/><Relationship Id="rId33" Type="http://schemas.openxmlformats.org/officeDocument/2006/relationships/customXml" Target="../ink/ink178.xml"/><Relationship Id="rId38" Type="http://schemas.openxmlformats.org/officeDocument/2006/relationships/image" Target="../media/image440.png"/><Relationship Id="rId46" Type="http://schemas.openxmlformats.org/officeDocument/2006/relationships/image" Target="../media/image47.png"/><Relationship Id="rId20" Type="http://schemas.openxmlformats.org/officeDocument/2006/relationships/image" Target="../media/image360.png"/><Relationship Id="rId41" Type="http://schemas.openxmlformats.org/officeDocument/2006/relationships/customXml" Target="../ink/ink183.xml"/><Relationship Id="rId1" Type="http://schemas.openxmlformats.org/officeDocument/2006/relationships/slideLayout" Target="../slideLayouts/slideLayout4.xml"/><Relationship Id="rId6" Type="http://schemas.openxmlformats.org/officeDocument/2006/relationships/image" Target="../media/image320.png"/></Relationships>
</file>

<file path=ppt/slides/_rels/slide56.xml.rels><?xml version="1.0" encoding="UTF-8" standalone="yes"?>
<Relationships xmlns="http://schemas.openxmlformats.org/package/2006/relationships"><Relationship Id="rId8" Type="http://schemas.openxmlformats.org/officeDocument/2006/relationships/customXml" Target="../ink/ink191.xml"/><Relationship Id="rId13" Type="http://schemas.openxmlformats.org/officeDocument/2006/relationships/customXml" Target="../ink/ink194.xml"/><Relationship Id="rId18" Type="http://schemas.openxmlformats.org/officeDocument/2006/relationships/image" Target="../media/image500.png"/><Relationship Id="rId3" Type="http://schemas.openxmlformats.org/officeDocument/2006/relationships/customXml" Target="../ink/ink188.xml"/><Relationship Id="rId7" Type="http://schemas.openxmlformats.org/officeDocument/2006/relationships/customXml" Target="../ink/ink190.xml"/><Relationship Id="rId12" Type="http://schemas.openxmlformats.org/officeDocument/2006/relationships/customXml" Target="../ink/ink193.xml"/><Relationship Id="rId17" Type="http://schemas.openxmlformats.org/officeDocument/2006/relationships/customXml" Target="../ink/ink197.xml"/><Relationship Id="rId2" Type="http://schemas.openxmlformats.org/officeDocument/2006/relationships/notesSlide" Target="../notesSlides/notesSlide8.xml"/><Relationship Id="rId16" Type="http://schemas.openxmlformats.org/officeDocument/2006/relationships/customXml" Target="../ink/ink196.xml"/><Relationship Id="rId1" Type="http://schemas.openxmlformats.org/officeDocument/2006/relationships/slideLayout" Target="../slideLayouts/slideLayout4.xml"/><Relationship Id="rId6" Type="http://schemas.openxmlformats.org/officeDocument/2006/relationships/image" Target="../media/image290.png"/><Relationship Id="rId11" Type="http://schemas.openxmlformats.org/officeDocument/2006/relationships/image" Target="../media/image310.png"/><Relationship Id="rId5" Type="http://schemas.openxmlformats.org/officeDocument/2006/relationships/customXml" Target="../ink/ink189.xml"/><Relationship Id="rId15" Type="http://schemas.openxmlformats.org/officeDocument/2006/relationships/customXml" Target="../ink/ink195.xml"/><Relationship Id="rId10" Type="http://schemas.openxmlformats.org/officeDocument/2006/relationships/customXml" Target="../ink/ink192.xml"/><Relationship Id="rId19" Type="http://schemas.openxmlformats.org/officeDocument/2006/relationships/customXml" Target="../ink/ink198.xml"/><Relationship Id="rId4" Type="http://schemas.openxmlformats.org/officeDocument/2006/relationships/image" Target="../media/image198.png"/><Relationship Id="rId9" Type="http://schemas.openxmlformats.org/officeDocument/2006/relationships/image" Target="../media/image340.png"/><Relationship Id="rId14" Type="http://schemas.openxmlformats.org/officeDocument/2006/relationships/image" Target="../media/image1801.png"/></Relationships>
</file>

<file path=ppt/slides/_rels/slide57.xml.rels><?xml version="1.0" encoding="UTF-8" standalone="yes"?>
<Relationships xmlns="http://schemas.openxmlformats.org/package/2006/relationships"><Relationship Id="rId13" Type="http://schemas.openxmlformats.org/officeDocument/2006/relationships/customXml" Target="../ink/ink205.xml"/><Relationship Id="rId18" Type="http://schemas.openxmlformats.org/officeDocument/2006/relationships/customXml" Target="../ink/ink208.xml"/><Relationship Id="rId26" Type="http://schemas.openxmlformats.org/officeDocument/2006/relationships/image" Target="../media/image54.png"/><Relationship Id="rId39" Type="http://schemas.openxmlformats.org/officeDocument/2006/relationships/image" Target="../media/image60.png"/><Relationship Id="rId21" Type="http://schemas.openxmlformats.org/officeDocument/2006/relationships/customXml" Target="../ink/ink210.xml"/><Relationship Id="rId34" Type="http://schemas.openxmlformats.org/officeDocument/2006/relationships/image" Target="../media/image58.png"/><Relationship Id="rId42" Type="http://schemas.openxmlformats.org/officeDocument/2006/relationships/customXml" Target="../ink/ink221.xml"/><Relationship Id="rId47" Type="http://schemas.openxmlformats.org/officeDocument/2006/relationships/image" Target="../media/image64.png"/><Relationship Id="rId50" Type="http://schemas.openxmlformats.org/officeDocument/2006/relationships/customXml" Target="../ink/ink225.xml"/><Relationship Id="rId7" Type="http://schemas.openxmlformats.org/officeDocument/2006/relationships/image" Target="../media/image1801.png"/><Relationship Id="rId2" Type="http://schemas.openxmlformats.org/officeDocument/2006/relationships/customXml" Target="../ink/ink199.xml"/><Relationship Id="rId16" Type="http://schemas.openxmlformats.org/officeDocument/2006/relationships/customXml" Target="../ink/ink207.xml"/><Relationship Id="rId29" Type="http://schemas.openxmlformats.org/officeDocument/2006/relationships/customXml" Target="../ink/ink214.xml"/><Relationship Id="rId11" Type="http://schemas.openxmlformats.org/officeDocument/2006/relationships/customXml" Target="../ink/ink204.xml"/><Relationship Id="rId24" Type="http://schemas.openxmlformats.org/officeDocument/2006/relationships/image" Target="../media/image53.png"/><Relationship Id="rId32" Type="http://schemas.openxmlformats.org/officeDocument/2006/relationships/image" Target="../media/image57.png"/><Relationship Id="rId37" Type="http://schemas.openxmlformats.org/officeDocument/2006/relationships/customXml" Target="../ink/ink218.xml"/><Relationship Id="rId40" Type="http://schemas.openxmlformats.org/officeDocument/2006/relationships/customXml" Target="../ink/ink220.xml"/><Relationship Id="rId45" Type="http://schemas.openxmlformats.org/officeDocument/2006/relationships/image" Target="../media/image63.png"/><Relationship Id="rId5" Type="http://schemas.openxmlformats.org/officeDocument/2006/relationships/image" Target="../media/image270.png"/><Relationship Id="rId15" Type="http://schemas.openxmlformats.org/officeDocument/2006/relationships/image" Target="../media/image300.png"/><Relationship Id="rId23" Type="http://schemas.openxmlformats.org/officeDocument/2006/relationships/customXml" Target="../ink/ink211.xml"/><Relationship Id="rId28" Type="http://schemas.openxmlformats.org/officeDocument/2006/relationships/image" Target="../media/image55.png"/><Relationship Id="rId36" Type="http://schemas.openxmlformats.org/officeDocument/2006/relationships/image" Target="../media/image590.png"/><Relationship Id="rId49" Type="http://schemas.openxmlformats.org/officeDocument/2006/relationships/image" Target="../media/image65.png"/><Relationship Id="rId10" Type="http://schemas.openxmlformats.org/officeDocument/2006/relationships/image" Target="../media/image280.png"/><Relationship Id="rId19" Type="http://schemas.openxmlformats.org/officeDocument/2006/relationships/customXml" Target="../ink/ink209.xml"/><Relationship Id="rId31" Type="http://schemas.openxmlformats.org/officeDocument/2006/relationships/customXml" Target="../ink/ink215.xml"/><Relationship Id="rId44" Type="http://schemas.openxmlformats.org/officeDocument/2006/relationships/customXml" Target="../ink/ink222.xml"/><Relationship Id="rId4" Type="http://schemas.openxmlformats.org/officeDocument/2006/relationships/customXml" Target="../ink/ink200.xml"/><Relationship Id="rId9" Type="http://schemas.openxmlformats.org/officeDocument/2006/relationships/customXml" Target="../ink/ink203.xml"/><Relationship Id="rId14" Type="http://schemas.openxmlformats.org/officeDocument/2006/relationships/customXml" Target="../ink/ink206.xml"/><Relationship Id="rId22" Type="http://schemas.openxmlformats.org/officeDocument/2006/relationships/image" Target="../media/image52.png"/><Relationship Id="rId27" Type="http://schemas.openxmlformats.org/officeDocument/2006/relationships/customXml" Target="../ink/ink213.xml"/><Relationship Id="rId30" Type="http://schemas.openxmlformats.org/officeDocument/2006/relationships/image" Target="../media/image56.png"/><Relationship Id="rId35" Type="http://schemas.openxmlformats.org/officeDocument/2006/relationships/customXml" Target="../ink/ink217.xml"/><Relationship Id="rId43" Type="http://schemas.openxmlformats.org/officeDocument/2006/relationships/image" Target="../media/image62.png"/><Relationship Id="rId48" Type="http://schemas.openxmlformats.org/officeDocument/2006/relationships/customXml" Target="../ink/ink224.xml"/><Relationship Id="rId8" Type="http://schemas.openxmlformats.org/officeDocument/2006/relationships/customXml" Target="../ink/ink202.xml"/><Relationship Id="rId51" Type="http://schemas.openxmlformats.org/officeDocument/2006/relationships/image" Target="../media/image660.png"/><Relationship Id="rId3" Type="http://schemas.openxmlformats.org/officeDocument/2006/relationships/image" Target="../media/image260.png"/><Relationship Id="rId12" Type="http://schemas.openxmlformats.org/officeDocument/2006/relationships/image" Target="../media/image290.png"/><Relationship Id="rId17" Type="http://schemas.openxmlformats.org/officeDocument/2006/relationships/image" Target="../media/image310.png"/><Relationship Id="rId25" Type="http://schemas.openxmlformats.org/officeDocument/2006/relationships/customXml" Target="../ink/ink212.xml"/><Relationship Id="rId33" Type="http://schemas.openxmlformats.org/officeDocument/2006/relationships/customXml" Target="../ink/ink216.xml"/><Relationship Id="rId38" Type="http://schemas.openxmlformats.org/officeDocument/2006/relationships/customXml" Target="../ink/ink219.xml"/><Relationship Id="rId46" Type="http://schemas.openxmlformats.org/officeDocument/2006/relationships/customXml" Target="../ink/ink223.xml"/><Relationship Id="rId20" Type="http://schemas.openxmlformats.org/officeDocument/2006/relationships/image" Target="../media/image510.png"/><Relationship Id="rId41" Type="http://schemas.openxmlformats.org/officeDocument/2006/relationships/image" Target="../media/image61.png"/><Relationship Id="rId1" Type="http://schemas.openxmlformats.org/officeDocument/2006/relationships/slideLayout" Target="../slideLayouts/slideLayout5.xml"/><Relationship Id="rId6" Type="http://schemas.openxmlformats.org/officeDocument/2006/relationships/customXml" Target="../ink/ink20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customXml" Target="../ink/ink226.xml"/><Relationship Id="rId2" Type="http://schemas.openxmlformats.org/officeDocument/2006/relationships/image" Target="../media/image207.png"/><Relationship Id="rId1" Type="http://schemas.openxmlformats.org/officeDocument/2006/relationships/slideLayout" Target="../slideLayouts/slideLayout5.xml"/><Relationship Id="rId6" Type="http://schemas.openxmlformats.org/officeDocument/2006/relationships/image" Target="../media/image690.png"/><Relationship Id="rId5" Type="http://schemas.openxmlformats.org/officeDocument/2006/relationships/customXml" Target="../ink/ink227.xml"/><Relationship Id="rId4" Type="http://schemas.openxmlformats.org/officeDocument/2006/relationships/image" Target="../media/image680.png"/></Relationships>
</file>

<file path=ppt/slides/_rels/slide61.xml.rels><?xml version="1.0" encoding="UTF-8" standalone="yes"?>
<Relationships xmlns="http://schemas.openxmlformats.org/package/2006/relationships"><Relationship Id="rId3" Type="http://schemas.openxmlformats.org/officeDocument/2006/relationships/image" Target="../media/image1800.png"/><Relationship Id="rId2" Type="http://schemas.openxmlformats.org/officeDocument/2006/relationships/customXml" Target="../ink/ink228.xml"/><Relationship Id="rId1" Type="http://schemas.openxmlformats.org/officeDocument/2006/relationships/slideLayout" Target="../slideLayouts/slideLayout5.xml"/><Relationship Id="rId4" Type="http://schemas.openxmlformats.org/officeDocument/2006/relationships/image" Target="../media/image208.png"/></Relationships>
</file>

<file path=ppt/slides/_rels/slide6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hyperlink" Target="https://www.councilforeconed.org/resources/local-affiliates/" TargetMode="Externa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16.png"/><Relationship Id="rId7" Type="http://schemas.openxmlformats.org/officeDocument/2006/relationships/image" Target="../media/image220.png"/><Relationship Id="rId2" Type="http://schemas.openxmlformats.org/officeDocument/2006/relationships/image" Target="../media/image215.jpeg"/><Relationship Id="rId1" Type="http://schemas.openxmlformats.org/officeDocument/2006/relationships/slideLayout" Target="../slideLayouts/slideLayout8.xml"/><Relationship Id="rId6" Type="http://schemas.openxmlformats.org/officeDocument/2006/relationships/image" Target="../media/image219.png"/><Relationship Id="rId11" Type="http://schemas.openxmlformats.org/officeDocument/2006/relationships/image" Target="../media/image224.png"/><Relationship Id="rId5" Type="http://schemas.openxmlformats.org/officeDocument/2006/relationships/image" Target="../media/image218.png"/><Relationship Id="rId10" Type="http://schemas.openxmlformats.org/officeDocument/2006/relationships/image" Target="../media/image223.png"/><Relationship Id="rId4" Type="http://schemas.openxmlformats.org/officeDocument/2006/relationships/image" Target="../media/image217.png"/><Relationship Id="rId9" Type="http://schemas.openxmlformats.org/officeDocument/2006/relationships/image" Target="../media/image222.pn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courses.lumenlearning.com/wm-microeconomics/chapter/introduction-to-price-elasticity-and-total-revenue/" TargetMode="External"/><Relationship Id="rId2" Type="http://schemas.openxmlformats.org/officeDocument/2006/relationships/image" Target="../media/image10.jpeg"/><Relationship Id="rId1" Type="http://schemas.openxmlformats.org/officeDocument/2006/relationships/slideLayout" Target="../slideLayouts/slideLayout8.xml"/><Relationship Id="rId4" Type="http://schemas.openxmlformats.org/officeDocument/2006/relationships/hyperlink" Target="https://creativecommons.org/licenses/by/3.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itle 1"/>
          <p:cNvSpPr txBox="1">
            <a:spLocks noGrp="1"/>
          </p:cNvSpPr>
          <p:nvPr>
            <p:ph type="title" idx="4294967295"/>
          </p:nvPr>
        </p:nvSpPr>
        <p:spPr>
          <a:xfrm>
            <a:off x="-1112701" y="3961762"/>
            <a:ext cx="10515601" cy="1325560"/>
          </a:xfrm>
          <a:prstGeom prst="rect">
            <a:avLst/>
          </a:prstGeom>
        </p:spPr>
        <p:txBody>
          <a:bodyPr anchor="t">
            <a:noAutofit/>
          </a:bodyPr>
          <a:lstStyle/>
          <a:p>
            <a:pPr algn="ctr" defTabSz="886968">
              <a:defRPr sz="1746" spc="-194">
                <a:solidFill>
                  <a:srgbClr val="414A58"/>
                </a:solidFill>
                <a:latin typeface="Inter"/>
                <a:ea typeface="Inter"/>
                <a:cs typeface="Inter"/>
                <a:sym typeface="Inter"/>
              </a:defRPr>
            </a:pPr>
            <a:r>
              <a:rPr sz="2400" b="1" dirty="0"/>
              <a:t>Presented by:</a:t>
            </a:r>
            <a:r>
              <a:rPr lang="en-US" sz="2400" b="1" dirty="0"/>
              <a:t>  Kathleen Brennan</a:t>
            </a:r>
            <a:br>
              <a:rPr sz="2400" b="1" dirty="0"/>
            </a:br>
            <a:br>
              <a:rPr sz="2400" b="1" dirty="0"/>
            </a:br>
            <a:r>
              <a:rPr sz="2400" b="1" dirty="0"/>
              <a:t>Email:</a:t>
            </a:r>
            <a:r>
              <a:rPr lang="en-US" sz="2400" b="1" dirty="0"/>
              <a:t> kmbrennan108@gmail.com</a:t>
            </a:r>
            <a:br>
              <a:rPr sz="2400" b="1" dirty="0"/>
            </a:br>
            <a:br>
              <a:rPr sz="2400" b="1" dirty="0"/>
            </a:br>
            <a:r>
              <a:rPr sz="2400" b="1" dirty="0"/>
              <a:t>Date:</a:t>
            </a:r>
            <a:r>
              <a:rPr lang="en-US" sz="2400" b="1" dirty="0"/>
              <a:t> July 17, 2023</a:t>
            </a:r>
            <a:br>
              <a:rPr lang="en-US" sz="2400" b="1" dirty="0"/>
            </a:br>
            <a:r>
              <a:rPr lang="en-US" sz="2400" b="1" dirty="0"/>
              <a:t>1:00 – 2:30 PM ET</a:t>
            </a:r>
            <a:endParaRPr sz="2400" b="1" dirty="0"/>
          </a:p>
        </p:txBody>
      </p:sp>
      <p:sp>
        <p:nvSpPr>
          <p:cNvPr id="177" name="Text Placeholder 2"/>
          <p:cNvSpPr txBox="1">
            <a:spLocks noGrp="1"/>
          </p:cNvSpPr>
          <p:nvPr>
            <p:ph type="body" sz="quarter" idx="1"/>
          </p:nvPr>
        </p:nvSpPr>
        <p:spPr>
          <a:xfrm>
            <a:off x="426539" y="2282576"/>
            <a:ext cx="7437119" cy="1146424"/>
          </a:xfrm>
          <a:prstGeom prst="rect">
            <a:avLst/>
          </a:prstGeom>
        </p:spPr>
        <p:txBody>
          <a:bodyPr>
            <a:normAutofit fontScale="77500" lnSpcReduction="20000"/>
          </a:bodyPr>
          <a:lstStyle/>
          <a:p>
            <a:pPr algn="ctr" defTabSz="384047">
              <a:spcBef>
                <a:spcPts val="400"/>
              </a:spcBef>
              <a:defRPr sz="2267" spc="-84">
                <a:solidFill>
                  <a:srgbClr val="414A58"/>
                </a:solidFill>
                <a:latin typeface="Inter"/>
                <a:ea typeface="Inter"/>
                <a:cs typeface="Inter"/>
                <a:sym typeface="Inter"/>
              </a:defRPr>
            </a:pPr>
            <a:r>
              <a:rPr lang="en-US" sz="3600" b="1" dirty="0"/>
              <a:t>2023 Summer Institute</a:t>
            </a:r>
          </a:p>
          <a:p>
            <a:pPr algn="ctr" defTabSz="384047">
              <a:spcBef>
                <a:spcPts val="400"/>
              </a:spcBef>
              <a:defRPr sz="2267" spc="-84">
                <a:solidFill>
                  <a:srgbClr val="414A58"/>
                </a:solidFill>
                <a:latin typeface="Inter"/>
                <a:ea typeface="Inter"/>
                <a:cs typeface="Inter"/>
                <a:sym typeface="Inter"/>
              </a:defRPr>
            </a:pPr>
            <a:r>
              <a:rPr lang="en-US" sz="3600" b="1" dirty="0"/>
              <a:t>Microeconomics</a:t>
            </a:r>
          </a:p>
          <a:p>
            <a:pPr algn="ctr" defTabSz="384047">
              <a:spcBef>
                <a:spcPts val="400"/>
              </a:spcBef>
              <a:defRPr sz="2267" spc="-84">
                <a:solidFill>
                  <a:srgbClr val="414A58"/>
                </a:solidFill>
                <a:latin typeface="Inter"/>
                <a:ea typeface="Inter"/>
                <a:cs typeface="Inter"/>
                <a:sym typeface="Inter"/>
              </a:defRPr>
            </a:pPr>
            <a:r>
              <a:rPr lang="en-US" sz="3600" b="1" dirty="0"/>
              <a:t>Session 3</a:t>
            </a:r>
          </a:p>
          <a:p>
            <a:pPr algn="ctr" defTabSz="384047">
              <a:spcBef>
                <a:spcPts val="400"/>
              </a:spcBef>
              <a:defRPr sz="2267" spc="-84">
                <a:solidFill>
                  <a:srgbClr val="414A58"/>
                </a:solidFill>
                <a:latin typeface="Inter"/>
                <a:ea typeface="Inter"/>
                <a:cs typeface="Inter"/>
                <a:sym typeface="Inter"/>
              </a:defRPr>
            </a:pPr>
            <a:endParaRPr sz="3600" b="1"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lide Number Placeholder 3"/>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rPr/>
              <a:t>10</a:t>
            </a:fld>
            <a:endParaRPr/>
          </a:p>
        </p:txBody>
      </p:sp>
      <p:sp>
        <p:nvSpPr>
          <p:cNvPr id="192" name="Title 1"/>
          <p:cNvSpPr txBox="1"/>
          <p:nvPr/>
        </p:nvSpPr>
        <p:spPr>
          <a:xfrm>
            <a:off x="737615" y="629231"/>
            <a:ext cx="10424161" cy="7017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4400" spc="-300">
                <a:solidFill>
                  <a:srgbClr val="414A58"/>
                </a:solidFill>
                <a:latin typeface="Inter"/>
                <a:ea typeface="Inter"/>
                <a:cs typeface="Inter"/>
                <a:sym typeface="Inter"/>
              </a:defRPr>
            </a:lvl1pPr>
          </a:lstStyle>
          <a:p>
            <a:r>
              <a:rPr lang="en-US" b="1" dirty="0">
                <a:solidFill>
                  <a:schemeClr val="tx1"/>
                </a:solidFill>
              </a:rPr>
              <a:t>How is Price Elasticity of Demand Used?</a:t>
            </a:r>
            <a:endParaRPr b="1" dirty="0">
              <a:solidFill>
                <a:schemeClr val="tx1"/>
              </a:solidFill>
            </a:endParaRPr>
          </a:p>
        </p:txBody>
      </p:sp>
      <p:sp>
        <p:nvSpPr>
          <p:cNvPr id="193" name="TextBox 4"/>
          <p:cNvSpPr txBox="1"/>
          <p:nvPr/>
        </p:nvSpPr>
        <p:spPr>
          <a:xfrm>
            <a:off x="4576190" y="1599514"/>
            <a:ext cx="7453886" cy="40318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marL="285750" indent="-285750">
              <a:buSzPct val="100000"/>
              <a:buFont typeface="Arial"/>
              <a:buChar char="•"/>
            </a:lvl1pPr>
          </a:lstStyle>
          <a:p>
            <a:pPr marL="514350" indent="-514350" defTabSz="905255">
              <a:buFont typeface="+mj-lt"/>
              <a:buAutoNum type="arabicPeriod"/>
              <a:defRPr sz="3168"/>
            </a:pPr>
            <a:r>
              <a:rPr lang="en-US" sz="3200" b="1" dirty="0">
                <a:latin typeface="Calibri"/>
                <a:ea typeface="ＭＳ Ｐゴシック"/>
                <a:cs typeface="Calibri"/>
              </a:rPr>
              <a:t>To measure the sensitivity of the demand for a good to price changes.</a:t>
            </a:r>
          </a:p>
          <a:p>
            <a:pPr marL="514350" indent="-514350" defTabSz="905255">
              <a:buFont typeface="+mj-lt"/>
              <a:buAutoNum type="arabicPeriod"/>
              <a:defRPr sz="3168"/>
            </a:pPr>
            <a:endParaRPr lang="en-US" sz="3200" b="1" dirty="0">
              <a:latin typeface="Calibri"/>
              <a:ea typeface="ＭＳ Ｐゴシック"/>
              <a:cs typeface="Calibri"/>
            </a:endParaRPr>
          </a:p>
          <a:p>
            <a:pPr marL="514350" indent="-514350" defTabSz="905255">
              <a:buFont typeface="+mj-lt"/>
              <a:buAutoNum type="arabicPeriod"/>
              <a:defRPr sz="3168"/>
            </a:pPr>
            <a:r>
              <a:rPr lang="en-US" sz="3200" b="1" dirty="0">
                <a:latin typeface="Calibri"/>
                <a:ea typeface="ＭＳ Ｐゴシック"/>
                <a:cs typeface="Calibri"/>
              </a:rPr>
              <a:t>To identify the factors that underly price sensitivity.</a:t>
            </a:r>
          </a:p>
          <a:p>
            <a:pPr marL="514350" indent="-514350" defTabSz="905255">
              <a:buFont typeface="+mj-lt"/>
              <a:buAutoNum type="arabicPeriod"/>
              <a:defRPr sz="3168"/>
            </a:pPr>
            <a:endParaRPr lang="en-US" sz="3200" b="1" dirty="0">
              <a:latin typeface="Calibri"/>
              <a:ea typeface="ＭＳ Ｐゴシック"/>
              <a:cs typeface="Calibri"/>
            </a:endParaRPr>
          </a:p>
          <a:p>
            <a:pPr marL="514350" indent="-514350" defTabSz="905255">
              <a:buFont typeface="+mj-lt"/>
              <a:buAutoNum type="arabicPeriod"/>
              <a:defRPr sz="3168"/>
            </a:pPr>
            <a:r>
              <a:rPr lang="en-US" sz="3200" b="1" dirty="0">
                <a:latin typeface="Calibri"/>
                <a:ea typeface="ＭＳ Ｐゴシック"/>
                <a:cs typeface="Calibri"/>
              </a:rPr>
              <a:t>To predict the impact of a price change on revenue.</a:t>
            </a:r>
          </a:p>
        </p:txBody>
      </p:sp>
      <p:pic>
        <p:nvPicPr>
          <p:cNvPr id="3" name="Picture 2" descr="A group of people looking at a computer">
            <a:extLst>
              <a:ext uri="{FF2B5EF4-FFF2-40B4-BE49-F238E27FC236}">
                <a16:creationId xmlns:a16="http://schemas.microsoft.com/office/drawing/2014/main" id="{4A62FE62-D653-D05C-8686-4514BEDB1636}"/>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61924" y="2180723"/>
            <a:ext cx="4276152" cy="2869453"/>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DEE7CB-5320-8507-3484-80B3F6112645}"/>
              </a:ext>
            </a:extLst>
          </p:cNvPr>
          <p:cNvSpPr txBox="1"/>
          <p:nvPr/>
        </p:nvSpPr>
        <p:spPr>
          <a:xfrm>
            <a:off x="1216058" y="368939"/>
            <a:ext cx="8590499"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000000"/>
                </a:solidFill>
                <a:effectLst/>
                <a:uFillTx/>
                <a:ea typeface="+mn-ea"/>
                <a:cs typeface="+mn-cs"/>
                <a:sym typeface="Calibri"/>
              </a:rPr>
              <a:t>Demand and Supply Review</a:t>
            </a:r>
          </a:p>
        </p:txBody>
      </p:sp>
      <p:pic>
        <p:nvPicPr>
          <p:cNvPr id="4" name="Picture 3" descr="A diagram of supply and demand">
            <a:extLst>
              <a:ext uri="{FF2B5EF4-FFF2-40B4-BE49-F238E27FC236}">
                <a16:creationId xmlns:a16="http://schemas.microsoft.com/office/drawing/2014/main" id="{B935FAC6-56CF-6EBD-C811-1D7D80FD65B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52238" y="1621410"/>
            <a:ext cx="6858000" cy="5359138"/>
          </a:xfrm>
          <a:prstGeom prst="rect">
            <a:avLst/>
          </a:prstGeom>
        </p:spPr>
      </p:pic>
      <p:sp>
        <p:nvSpPr>
          <p:cNvPr id="5" name="TextBox 4">
            <a:extLst>
              <a:ext uri="{FF2B5EF4-FFF2-40B4-BE49-F238E27FC236}">
                <a16:creationId xmlns:a16="http://schemas.microsoft.com/office/drawing/2014/main" id="{141B88CF-07C3-A957-DA54-B8BDC10B733A}"/>
              </a:ext>
            </a:extLst>
          </p:cNvPr>
          <p:cNvSpPr txBox="1"/>
          <p:nvPr/>
        </p:nvSpPr>
        <p:spPr>
          <a:xfrm>
            <a:off x="2176183" y="7297634"/>
            <a:ext cx="6858000"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900">
                <a:hlinkClick r:id="rId3" tooltip="https://commons.wikimedia.org/wiki/File:Supply_and_demand_curves.svg"/>
              </a:rPr>
              <a:t>This Photo</a:t>
            </a:r>
            <a:r>
              <a:rPr lang="en-US" sz="900"/>
              <a:t> by Unknown Author is licensed under </a:t>
            </a:r>
            <a:r>
              <a:rPr lang="en-US" sz="900">
                <a:hlinkClick r:id="rId4" tooltip="https://creativecommons.org/licenses/by-sa/3.0/"/>
              </a:rPr>
              <a:t>CC BY-SA</a:t>
            </a:r>
            <a:endParaRPr lang="en-US" sz="900"/>
          </a:p>
        </p:txBody>
      </p:sp>
      <p:sp>
        <p:nvSpPr>
          <p:cNvPr id="6" name="TextBox 5">
            <a:extLst>
              <a:ext uri="{FF2B5EF4-FFF2-40B4-BE49-F238E27FC236}">
                <a16:creationId xmlns:a16="http://schemas.microsoft.com/office/drawing/2014/main" id="{83C12D08-308C-E074-1F8D-12916C685527}"/>
              </a:ext>
            </a:extLst>
          </p:cNvPr>
          <p:cNvSpPr txBox="1"/>
          <p:nvPr/>
        </p:nvSpPr>
        <p:spPr>
          <a:xfrm>
            <a:off x="7626285" y="1859340"/>
            <a:ext cx="4091233" cy="40934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algn="l" defTabSz="914400" rtl="0" fontAlgn="auto" latinLnBrk="0" hangingPunct="0">
              <a:lnSpc>
                <a:spcPct val="100000"/>
              </a:lnSpc>
              <a:spcBef>
                <a:spcPts val="0"/>
              </a:spcBef>
              <a:spcAft>
                <a:spcPts val="0"/>
              </a:spcAft>
              <a:buClrTx/>
              <a:buSzTx/>
              <a:buFontTx/>
              <a:buAutoNum type="arabicPeriod"/>
              <a:tabLst/>
            </a:pPr>
            <a:r>
              <a:rPr kumimoji="0" lang="en-US" sz="2000" b="0" i="0" u="none" strike="noStrike" cap="none" spc="0" normalizeH="0" baseline="0" dirty="0">
                <a:ln>
                  <a:noFill/>
                </a:ln>
                <a:solidFill>
                  <a:srgbClr val="000000"/>
                </a:solidFill>
                <a:effectLst/>
                <a:uFillTx/>
                <a:latin typeface="+mn-lt"/>
                <a:ea typeface="+mn-ea"/>
                <a:cs typeface="+mn-cs"/>
                <a:sym typeface="Calibri"/>
              </a:rPr>
              <a:t>The demand curve for a good is downward sloping.  The total quantity </a:t>
            </a:r>
            <a:r>
              <a:rPr lang="en-US" sz="2000" dirty="0"/>
              <a:t>demanded by consumers </a:t>
            </a:r>
            <a:r>
              <a:rPr kumimoji="0" lang="en-US" sz="2000" b="0" i="0" u="none" strike="noStrike" cap="none" spc="0" normalizeH="0" baseline="0" dirty="0">
                <a:ln>
                  <a:noFill/>
                </a:ln>
                <a:solidFill>
                  <a:srgbClr val="000000"/>
                </a:solidFill>
                <a:effectLst/>
                <a:uFillTx/>
                <a:latin typeface="+mn-lt"/>
                <a:ea typeface="+mn-ea"/>
                <a:cs typeface="+mn-cs"/>
                <a:sym typeface="Calibri"/>
              </a:rPr>
              <a:t>is higher when the price is lower. </a:t>
            </a:r>
          </a:p>
          <a:p>
            <a:pPr marL="342900" marR="0" indent="-342900" algn="l" defTabSz="914400" rtl="0" fontAlgn="auto" latinLnBrk="0" hangingPunct="0">
              <a:lnSpc>
                <a:spcPct val="100000"/>
              </a:lnSpc>
              <a:spcBef>
                <a:spcPts val="0"/>
              </a:spcBef>
              <a:spcAft>
                <a:spcPts val="0"/>
              </a:spcAft>
              <a:buClrTx/>
              <a:buSzTx/>
              <a:buFontTx/>
              <a:buAutoNum type="arabicPeriod"/>
              <a:tabLst/>
            </a:pPr>
            <a:endParaRPr kumimoji="0" lang="en-US" sz="2000" b="0" i="0" u="none" strike="noStrike" cap="none" spc="0" normalizeH="0" baseline="0" dirty="0">
              <a:ln>
                <a:noFill/>
              </a:ln>
              <a:solidFill>
                <a:srgbClr val="000000"/>
              </a:solidFill>
              <a:effectLst/>
              <a:uFillTx/>
              <a:latin typeface="+mn-lt"/>
              <a:ea typeface="+mn-ea"/>
              <a:cs typeface="+mn-cs"/>
              <a:sym typeface="Calibri"/>
            </a:endParaRPr>
          </a:p>
          <a:p>
            <a:pPr marL="342900" marR="0" indent="-342900" algn="l" defTabSz="914400" rtl="0" fontAlgn="auto" latinLnBrk="0" hangingPunct="0">
              <a:lnSpc>
                <a:spcPct val="100000"/>
              </a:lnSpc>
              <a:spcBef>
                <a:spcPts val="0"/>
              </a:spcBef>
              <a:spcAft>
                <a:spcPts val="0"/>
              </a:spcAft>
              <a:buClrTx/>
              <a:buSzTx/>
              <a:buFontTx/>
              <a:buAutoNum type="arabicPeriod"/>
              <a:tabLst/>
            </a:pPr>
            <a:r>
              <a:rPr lang="en-US" sz="2000" dirty="0"/>
              <a:t>The supply curve for a good is upward sloping.  The total quantity supplied by producers increases when the price is higher.</a:t>
            </a:r>
          </a:p>
          <a:p>
            <a:pPr marL="342900" marR="0" indent="-342900" algn="l" defTabSz="914400" rtl="0" fontAlgn="auto" latinLnBrk="0" hangingPunct="0">
              <a:lnSpc>
                <a:spcPct val="100000"/>
              </a:lnSpc>
              <a:spcBef>
                <a:spcPts val="0"/>
              </a:spcBef>
              <a:spcAft>
                <a:spcPts val="0"/>
              </a:spcAft>
              <a:buClrTx/>
              <a:buSzTx/>
              <a:buFontTx/>
              <a:buAutoNum type="arabicPeriod"/>
              <a:tabLst/>
            </a:pPr>
            <a:endParaRPr lang="en-US" sz="2000" dirty="0"/>
          </a:p>
          <a:p>
            <a:pPr marL="342900" marR="0" indent="-342900" algn="l" defTabSz="914400" rtl="0" fontAlgn="auto" latinLnBrk="0" hangingPunct="0">
              <a:lnSpc>
                <a:spcPct val="100000"/>
              </a:lnSpc>
              <a:spcBef>
                <a:spcPts val="0"/>
              </a:spcBef>
              <a:spcAft>
                <a:spcPts val="0"/>
              </a:spcAft>
              <a:buClrTx/>
              <a:buSzTx/>
              <a:buFontTx/>
              <a:buAutoNum type="arabicPeriod"/>
              <a:tabLst/>
            </a:pPr>
            <a:r>
              <a:rPr kumimoji="0" lang="en-US" sz="2000" b="0" i="0" u="none" strike="noStrike" cap="none" spc="0" normalizeH="0" baseline="0" dirty="0">
                <a:ln>
                  <a:noFill/>
                </a:ln>
                <a:solidFill>
                  <a:srgbClr val="000000"/>
                </a:solidFill>
                <a:effectLst/>
                <a:uFillTx/>
                <a:latin typeface="+mn-lt"/>
                <a:ea typeface="+mn-ea"/>
                <a:cs typeface="+mn-cs"/>
                <a:sym typeface="Calibri"/>
              </a:rPr>
              <a:t>Equilibrium is achieved when the qu</a:t>
            </a:r>
            <a:r>
              <a:rPr lang="en-US" sz="2000" dirty="0"/>
              <a:t>antity demanded equals the quantity supplied.</a:t>
            </a:r>
            <a:endParaRPr kumimoji="0" lang="en-US" sz="20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17516751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an airplane and an orange line">
            <a:extLst>
              <a:ext uri="{FF2B5EF4-FFF2-40B4-BE49-F238E27FC236}">
                <a16:creationId xmlns:a16="http://schemas.microsoft.com/office/drawing/2014/main" id="{A78692E7-9B3F-71EF-063A-3EF35B3DB0D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64CE9DE-9520-8D75-6FCC-FC934546AD7E}"/>
              </a:ext>
            </a:extLst>
          </p:cNvPr>
          <p:cNvSpPr txBox="1"/>
          <p:nvPr/>
        </p:nvSpPr>
        <p:spPr>
          <a:xfrm>
            <a:off x="0" y="6858000"/>
            <a:ext cx="12192000"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900">
                <a:hlinkClick r:id="rId3" tooltip="https://mru.org/courses/principles-economics-microeconomics/demand-curve-shifts-definition"/>
              </a:rPr>
              <a:t>This Photo</a:t>
            </a:r>
            <a:r>
              <a:rPr lang="en-US" sz="900"/>
              <a:t> by Unknown Author is licensed under </a:t>
            </a:r>
            <a:r>
              <a:rPr lang="en-US" sz="900">
                <a:hlinkClick r:id="rId4" tooltip="https://creativecommons.org/licenses/by-nd/3.0/"/>
              </a:rPr>
              <a:t>CC BY-ND</a:t>
            </a:r>
            <a:endParaRPr lang="en-US" sz="900"/>
          </a:p>
        </p:txBody>
      </p:sp>
      <p:sp>
        <p:nvSpPr>
          <p:cNvPr id="5" name="TextBox 4">
            <a:extLst>
              <a:ext uri="{FF2B5EF4-FFF2-40B4-BE49-F238E27FC236}">
                <a16:creationId xmlns:a16="http://schemas.microsoft.com/office/drawing/2014/main" id="{C8EFD6E0-0EE4-C7BF-87ED-99D82CEE96FD}"/>
              </a:ext>
            </a:extLst>
          </p:cNvPr>
          <p:cNvSpPr txBox="1"/>
          <p:nvPr/>
        </p:nvSpPr>
        <p:spPr>
          <a:xfrm>
            <a:off x="400050" y="6515100"/>
            <a:ext cx="4010025"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100" b="0" i="1" u="none" strike="noStrike" cap="none" spc="0" normalizeH="0" baseline="0" dirty="0">
                <a:ln>
                  <a:noFill/>
                </a:ln>
                <a:solidFill>
                  <a:srgbClr val="000000"/>
                </a:solidFill>
                <a:effectLst/>
                <a:uFillTx/>
                <a:latin typeface="+mn-lt"/>
                <a:ea typeface="+mn-ea"/>
                <a:cs typeface="+mn-cs"/>
                <a:sym typeface="Calibri"/>
              </a:rPr>
              <a:t>Source: Marginal Revolution University</a:t>
            </a:r>
          </a:p>
        </p:txBody>
      </p:sp>
    </p:spTree>
    <p:extLst>
      <p:ext uri="{BB962C8B-B14F-4D97-AF65-F5344CB8AC3E}">
        <p14:creationId xmlns:p14="http://schemas.microsoft.com/office/powerpoint/2010/main" val="63123990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4F73ED-3E76-7CFF-B220-033FFC2BDB36}"/>
              </a:ext>
            </a:extLst>
          </p:cNvPr>
          <p:cNvPicPr>
            <a:picLocks noChangeAspect="1"/>
          </p:cNvPicPr>
          <p:nvPr/>
        </p:nvPicPr>
        <p:blipFill>
          <a:blip r:embed="rId2"/>
          <a:stretch>
            <a:fillRect/>
          </a:stretch>
        </p:blipFill>
        <p:spPr>
          <a:xfrm>
            <a:off x="1447801" y="1790701"/>
            <a:ext cx="3867150" cy="3629024"/>
          </a:xfrm>
          <a:prstGeom prst="rect">
            <a:avLst/>
          </a:prstGeom>
        </p:spPr>
      </p:pic>
      <p:pic>
        <p:nvPicPr>
          <p:cNvPr id="14" name="Picture 13">
            <a:extLst>
              <a:ext uri="{FF2B5EF4-FFF2-40B4-BE49-F238E27FC236}">
                <a16:creationId xmlns:a16="http://schemas.microsoft.com/office/drawing/2014/main" id="{DC3B5B72-46C7-4B30-DC75-F29827644ABB}"/>
              </a:ext>
            </a:extLst>
          </p:cNvPr>
          <p:cNvPicPr>
            <a:picLocks noChangeAspect="1"/>
          </p:cNvPicPr>
          <p:nvPr/>
        </p:nvPicPr>
        <p:blipFill>
          <a:blip r:embed="rId3"/>
          <a:stretch>
            <a:fillRect/>
          </a:stretch>
        </p:blipFill>
        <p:spPr>
          <a:xfrm>
            <a:off x="7168386" y="1790701"/>
            <a:ext cx="4223514" cy="3629024"/>
          </a:xfrm>
          <a:prstGeom prst="rect">
            <a:avLst/>
          </a:prstGeom>
        </p:spPr>
      </p:pic>
      <p:sp>
        <p:nvSpPr>
          <p:cNvPr id="15" name="TextBox 14">
            <a:extLst>
              <a:ext uri="{FF2B5EF4-FFF2-40B4-BE49-F238E27FC236}">
                <a16:creationId xmlns:a16="http://schemas.microsoft.com/office/drawing/2014/main" id="{79E1B09D-9EFB-D61A-84F0-86C1063BDB74}"/>
              </a:ext>
            </a:extLst>
          </p:cNvPr>
          <p:cNvSpPr txBox="1"/>
          <p:nvPr/>
        </p:nvSpPr>
        <p:spPr>
          <a:xfrm>
            <a:off x="838200" y="533400"/>
            <a:ext cx="745807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000000"/>
                </a:solidFill>
                <a:effectLst/>
                <a:uFillTx/>
                <a:latin typeface="Inter"/>
                <a:sym typeface="Calibri"/>
              </a:rPr>
              <a:t>Elastic vs. Inelastic Demand</a:t>
            </a:r>
          </a:p>
        </p:txBody>
      </p:sp>
      <p:sp>
        <p:nvSpPr>
          <p:cNvPr id="16" name="TextBox 15">
            <a:extLst>
              <a:ext uri="{FF2B5EF4-FFF2-40B4-BE49-F238E27FC236}">
                <a16:creationId xmlns:a16="http://schemas.microsoft.com/office/drawing/2014/main" id="{B3FEBC0D-11B4-CCB3-0CEF-5987AEAC7A13}"/>
              </a:ext>
            </a:extLst>
          </p:cNvPr>
          <p:cNvSpPr txBox="1"/>
          <p:nvPr/>
        </p:nvSpPr>
        <p:spPr>
          <a:xfrm>
            <a:off x="1447801" y="5800725"/>
            <a:ext cx="3933824"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600" b="1" i="1" u="none" strike="noStrike" cap="none" spc="0" normalizeH="0" baseline="0" dirty="0">
                <a:ln>
                  <a:noFill/>
                </a:ln>
                <a:solidFill>
                  <a:srgbClr val="000000"/>
                </a:solidFill>
                <a:effectLst/>
                <a:uFillTx/>
                <a:latin typeface="+mn-lt"/>
                <a:ea typeface="+mn-ea"/>
                <a:cs typeface="+mn-cs"/>
                <a:sym typeface="Calibri"/>
              </a:rPr>
              <a:t>Price increases from $2.00 to $2.50;</a:t>
            </a:r>
          </a:p>
          <a:p>
            <a:pPr marL="0" marR="0" indent="0" algn="l" defTabSz="914400" rtl="0" fontAlgn="auto" latinLnBrk="0" hangingPunct="0">
              <a:lnSpc>
                <a:spcPct val="100000"/>
              </a:lnSpc>
              <a:spcBef>
                <a:spcPts val="0"/>
              </a:spcBef>
              <a:spcAft>
                <a:spcPts val="0"/>
              </a:spcAft>
              <a:buClrTx/>
              <a:buSzTx/>
              <a:buFontTx/>
              <a:buNone/>
              <a:tabLst/>
            </a:pPr>
            <a:r>
              <a:rPr lang="en-US" sz="1600" b="1" i="1" dirty="0"/>
              <a:t>Quantity demanded declines from 20K to 10K</a:t>
            </a:r>
            <a:endParaRPr kumimoji="0" lang="en-US" sz="1600" b="1" i="1" u="none" strike="noStrike" cap="none" spc="0" normalizeH="0" baseline="0" dirty="0">
              <a:ln>
                <a:noFill/>
              </a:ln>
              <a:solidFill>
                <a:srgbClr val="000000"/>
              </a:solidFill>
              <a:effectLst/>
              <a:uFillTx/>
              <a:latin typeface="+mn-lt"/>
              <a:ea typeface="+mn-ea"/>
              <a:cs typeface="+mn-cs"/>
              <a:sym typeface="Calibri"/>
            </a:endParaRPr>
          </a:p>
        </p:txBody>
      </p:sp>
      <p:sp>
        <p:nvSpPr>
          <p:cNvPr id="17" name="TextBox 16">
            <a:extLst>
              <a:ext uri="{FF2B5EF4-FFF2-40B4-BE49-F238E27FC236}">
                <a16:creationId xmlns:a16="http://schemas.microsoft.com/office/drawing/2014/main" id="{4816905D-F875-1CC2-F87E-7AEBFCF04D9B}"/>
              </a:ext>
            </a:extLst>
          </p:cNvPr>
          <p:cNvSpPr txBox="1"/>
          <p:nvPr/>
        </p:nvSpPr>
        <p:spPr>
          <a:xfrm>
            <a:off x="7168386" y="5800725"/>
            <a:ext cx="4147314"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600" b="1" i="1" u="none" strike="noStrike" cap="none" spc="0" normalizeH="0" baseline="0" dirty="0">
                <a:ln>
                  <a:noFill/>
                </a:ln>
                <a:solidFill>
                  <a:srgbClr val="000000"/>
                </a:solidFill>
                <a:effectLst/>
                <a:uFillTx/>
                <a:latin typeface="+mn-lt"/>
                <a:ea typeface="+mn-ea"/>
                <a:cs typeface="+mn-cs"/>
                <a:sym typeface="Calibri"/>
              </a:rPr>
              <a:t>Price increases from $2.00 to $2.50;</a:t>
            </a:r>
          </a:p>
          <a:p>
            <a:pPr marL="0" marR="0" indent="0" algn="l" defTabSz="914400" rtl="0" fontAlgn="auto" latinLnBrk="0" hangingPunct="0">
              <a:lnSpc>
                <a:spcPct val="100000"/>
              </a:lnSpc>
              <a:spcBef>
                <a:spcPts val="0"/>
              </a:spcBef>
              <a:spcAft>
                <a:spcPts val="0"/>
              </a:spcAft>
              <a:buClrTx/>
              <a:buSzTx/>
              <a:buFontTx/>
              <a:buNone/>
              <a:tabLst/>
            </a:pPr>
            <a:r>
              <a:rPr lang="en-US" sz="1600" b="1" i="1" dirty="0"/>
              <a:t>Quantity demanded declines from 20K to 18K</a:t>
            </a:r>
            <a:endParaRPr kumimoji="0" lang="en-US" sz="1600" b="1" i="1"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79458961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8BA947-EAD9-A8B1-3CA2-CBBEBA9E41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1678782"/>
            <a:ext cx="4800600" cy="452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EC5DF98-F8F7-C688-06C1-1E29DB27A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6018" y="1727186"/>
            <a:ext cx="4881563" cy="452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2A2C8E8-806E-7CDC-9E93-44042F49309C}"/>
              </a:ext>
            </a:extLst>
          </p:cNvPr>
          <p:cNvSpPr txBox="1"/>
          <p:nvPr/>
        </p:nvSpPr>
        <p:spPr>
          <a:xfrm>
            <a:off x="781051" y="638175"/>
            <a:ext cx="906780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mn-lt"/>
                <a:ea typeface="+mn-ea"/>
                <a:cs typeface="+mn-cs"/>
                <a:sym typeface="Calibri"/>
              </a:rPr>
              <a:t>Two “Extreme” Cases of Price Elasticity of Demand</a:t>
            </a:r>
          </a:p>
        </p:txBody>
      </p:sp>
      <p:sp>
        <p:nvSpPr>
          <p:cNvPr id="6" name="TextBox 5">
            <a:extLst>
              <a:ext uri="{FF2B5EF4-FFF2-40B4-BE49-F238E27FC236}">
                <a16:creationId xmlns:a16="http://schemas.microsoft.com/office/drawing/2014/main" id="{330DA224-512D-C7C8-9E4F-53415F4B925C}"/>
              </a:ext>
            </a:extLst>
          </p:cNvPr>
          <p:cNvSpPr txBox="1"/>
          <p:nvPr/>
        </p:nvSpPr>
        <p:spPr>
          <a:xfrm>
            <a:off x="1905001" y="6256323"/>
            <a:ext cx="20574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Perfectly Elastic</a:t>
            </a:r>
          </a:p>
        </p:txBody>
      </p:sp>
      <p:sp>
        <p:nvSpPr>
          <p:cNvPr id="7" name="TextBox 6">
            <a:extLst>
              <a:ext uri="{FF2B5EF4-FFF2-40B4-BE49-F238E27FC236}">
                <a16:creationId xmlns:a16="http://schemas.microsoft.com/office/drawing/2014/main" id="{CD6A15E4-08DC-9950-1BFE-5171EA2B7695}"/>
              </a:ext>
            </a:extLst>
          </p:cNvPr>
          <p:cNvSpPr txBox="1"/>
          <p:nvPr/>
        </p:nvSpPr>
        <p:spPr>
          <a:xfrm>
            <a:off x="8041481" y="6219825"/>
            <a:ext cx="20574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Perfectly Inelastic</a:t>
            </a:r>
          </a:p>
        </p:txBody>
      </p:sp>
    </p:spTree>
    <p:extLst>
      <p:ext uri="{BB962C8B-B14F-4D97-AF65-F5344CB8AC3E}">
        <p14:creationId xmlns:p14="http://schemas.microsoft.com/office/powerpoint/2010/main" val="140019641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B37E2A-9925-D55C-BB6E-830F4B26C4B1}"/>
              </a:ext>
            </a:extLst>
          </p:cNvPr>
          <p:cNvSpPr txBox="1"/>
          <p:nvPr/>
        </p:nvSpPr>
        <p:spPr>
          <a:xfrm>
            <a:off x="1008907" y="455954"/>
            <a:ext cx="8659711"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mn-lt"/>
                <a:ea typeface="+mn-ea"/>
                <a:cs typeface="+mn-cs"/>
                <a:sym typeface="Calibri"/>
              </a:rPr>
              <a:t>Calculating the Price Elasticity of Demand</a:t>
            </a:r>
          </a:p>
        </p:txBody>
      </p:sp>
      <p:pic>
        <p:nvPicPr>
          <p:cNvPr id="4" name="Picture 3" descr="A mathematical equations and formulas">
            <a:extLst>
              <a:ext uri="{FF2B5EF4-FFF2-40B4-BE49-F238E27FC236}">
                <a16:creationId xmlns:a16="http://schemas.microsoft.com/office/drawing/2014/main" id="{CC8D4850-5BB4-E448-A793-780F225C734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686051" y="1433513"/>
            <a:ext cx="6638924" cy="2795588"/>
          </a:xfrm>
          <a:prstGeom prst="rect">
            <a:avLst/>
          </a:prstGeom>
        </p:spPr>
      </p:pic>
      <p:sp>
        <p:nvSpPr>
          <p:cNvPr id="5" name="TextBox 4">
            <a:extLst>
              <a:ext uri="{FF2B5EF4-FFF2-40B4-BE49-F238E27FC236}">
                <a16:creationId xmlns:a16="http://schemas.microsoft.com/office/drawing/2014/main" id="{EB868B16-65DA-FBFD-F252-0021FEA764C8}"/>
              </a:ext>
            </a:extLst>
          </p:cNvPr>
          <p:cNvSpPr txBox="1"/>
          <p:nvPr/>
        </p:nvSpPr>
        <p:spPr>
          <a:xfrm>
            <a:off x="9229725" y="6276975"/>
            <a:ext cx="245745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900" dirty="0">
                <a:hlinkClick r:id="rId3" tooltip="https://researchleap.com/an-assessment-of-energy-consumption-and-price-responsiveness-evidence-from-dominican-republic/"/>
              </a:rPr>
              <a:t>This Photo</a:t>
            </a:r>
            <a:r>
              <a:rPr lang="en-US" sz="900" dirty="0"/>
              <a:t> by Unknown Author is licensed under </a:t>
            </a:r>
            <a:r>
              <a:rPr lang="en-US" sz="900" dirty="0">
                <a:hlinkClick r:id="rId4" tooltip="https://creativecommons.org/licenses/by/3.0/"/>
              </a:rPr>
              <a:t>CC BY</a:t>
            </a:r>
            <a:endParaRPr lang="en-US" sz="900" dirty="0"/>
          </a:p>
        </p:txBody>
      </p:sp>
      <p:sp>
        <p:nvSpPr>
          <p:cNvPr id="3" name="TextBox 2">
            <a:extLst>
              <a:ext uri="{FF2B5EF4-FFF2-40B4-BE49-F238E27FC236}">
                <a16:creationId xmlns:a16="http://schemas.microsoft.com/office/drawing/2014/main" id="{A2142762-4A45-2991-C377-FBF5AC005DB0}"/>
              </a:ext>
            </a:extLst>
          </p:cNvPr>
          <p:cNvSpPr txBox="1"/>
          <p:nvPr/>
        </p:nvSpPr>
        <p:spPr>
          <a:xfrm>
            <a:off x="2867025" y="4229101"/>
            <a:ext cx="9144000" cy="20621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mn-lt"/>
                <a:ea typeface="+mn-ea"/>
                <a:cs typeface="+mn-cs"/>
                <a:sym typeface="Calibri"/>
              </a:rPr>
              <a:t>Two Methods for Calculating Elasticity:</a:t>
            </a:r>
          </a:p>
          <a:p>
            <a:pPr marL="0" marR="0" indent="0" algn="l" defTabSz="914400" rtl="0" fontAlgn="auto" latinLnBrk="0" hangingPunct="0">
              <a:lnSpc>
                <a:spcPct val="100000"/>
              </a:lnSpc>
              <a:spcBef>
                <a:spcPts val="0"/>
              </a:spcBef>
              <a:spcAft>
                <a:spcPts val="0"/>
              </a:spcAft>
              <a:buClrTx/>
              <a:buSzTx/>
              <a:buFontTx/>
              <a:buNone/>
              <a:tabLst/>
            </a:pPr>
            <a:endParaRPr lang="en-US" sz="3200" b="1" dirty="0"/>
          </a:p>
          <a:p>
            <a:pPr marL="342900" marR="0" indent="-342900" algn="l" defTabSz="914400" rtl="0" fontAlgn="auto" latinLnBrk="0" hangingPunct="0">
              <a:lnSpc>
                <a:spcPct val="100000"/>
              </a:lnSpc>
              <a:spcBef>
                <a:spcPts val="0"/>
              </a:spcBef>
              <a:spcAft>
                <a:spcPts val="0"/>
              </a:spcAft>
              <a:buClrTx/>
              <a:buSzTx/>
              <a:buFontTx/>
              <a:buAutoNum type="alphaUcPeriod"/>
              <a:tabLst/>
            </a:pPr>
            <a:r>
              <a:rPr lang="en-US" sz="3200" b="1" dirty="0"/>
              <a:t>Point Elasticity Approach*</a:t>
            </a:r>
          </a:p>
          <a:p>
            <a:pPr marL="342900" marR="0" indent="-342900" algn="l" defTabSz="914400" rtl="0" fontAlgn="auto" latinLnBrk="0" hangingPunct="0">
              <a:lnSpc>
                <a:spcPct val="100000"/>
              </a:lnSpc>
              <a:spcBef>
                <a:spcPts val="0"/>
              </a:spcBef>
              <a:spcAft>
                <a:spcPts val="0"/>
              </a:spcAft>
              <a:buClrTx/>
              <a:buSzTx/>
              <a:buFontTx/>
              <a:buAutoNum type="alphaUcPeriod"/>
              <a:tabLst/>
            </a:pPr>
            <a:r>
              <a:rPr kumimoji="0" lang="en-US" sz="3200" b="1" i="0" u="none" strike="noStrike" cap="none" spc="0" normalizeH="0" baseline="0" dirty="0">
                <a:ln>
                  <a:noFill/>
                </a:ln>
                <a:solidFill>
                  <a:srgbClr val="000000"/>
                </a:solidFill>
                <a:effectLst/>
                <a:uFillTx/>
                <a:latin typeface="+mn-lt"/>
                <a:ea typeface="+mn-ea"/>
                <a:cs typeface="+mn-cs"/>
                <a:sym typeface="Calibri"/>
              </a:rPr>
              <a:t>Mid-Point  (Arc) Approach</a:t>
            </a:r>
          </a:p>
        </p:txBody>
      </p:sp>
    </p:spTree>
    <p:extLst>
      <p:ext uri="{BB962C8B-B14F-4D97-AF65-F5344CB8AC3E}">
        <p14:creationId xmlns:p14="http://schemas.microsoft.com/office/powerpoint/2010/main" val="342875343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4F73ED-3E76-7CFF-B220-033FFC2BDB36}"/>
              </a:ext>
            </a:extLst>
          </p:cNvPr>
          <p:cNvPicPr>
            <a:picLocks noChangeAspect="1"/>
          </p:cNvPicPr>
          <p:nvPr/>
        </p:nvPicPr>
        <p:blipFill>
          <a:blip r:embed="rId2"/>
          <a:stretch>
            <a:fillRect/>
          </a:stretch>
        </p:blipFill>
        <p:spPr>
          <a:xfrm>
            <a:off x="700087" y="1614488"/>
            <a:ext cx="3867150" cy="3629024"/>
          </a:xfrm>
          <a:prstGeom prst="rect">
            <a:avLst/>
          </a:prstGeom>
        </p:spPr>
      </p:pic>
      <p:sp>
        <p:nvSpPr>
          <p:cNvPr id="15" name="TextBox 14">
            <a:extLst>
              <a:ext uri="{FF2B5EF4-FFF2-40B4-BE49-F238E27FC236}">
                <a16:creationId xmlns:a16="http://schemas.microsoft.com/office/drawing/2014/main" id="{79E1B09D-9EFB-D61A-84F0-86C1063BDB74}"/>
              </a:ext>
            </a:extLst>
          </p:cNvPr>
          <p:cNvSpPr txBox="1"/>
          <p:nvPr/>
        </p:nvSpPr>
        <p:spPr>
          <a:xfrm>
            <a:off x="838200" y="533400"/>
            <a:ext cx="745807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000000"/>
                </a:solidFill>
                <a:effectLst/>
                <a:uFillTx/>
                <a:latin typeface="Inter"/>
                <a:sym typeface="Calibri"/>
              </a:rPr>
              <a:t>Example 1: Elastic Demand</a:t>
            </a:r>
          </a:p>
        </p:txBody>
      </p:sp>
      <p:sp>
        <p:nvSpPr>
          <p:cNvPr id="16" name="TextBox 15">
            <a:extLst>
              <a:ext uri="{FF2B5EF4-FFF2-40B4-BE49-F238E27FC236}">
                <a16:creationId xmlns:a16="http://schemas.microsoft.com/office/drawing/2014/main" id="{B3FEBC0D-11B4-CCB3-0CEF-5987AEAC7A13}"/>
              </a:ext>
            </a:extLst>
          </p:cNvPr>
          <p:cNvSpPr txBox="1"/>
          <p:nvPr/>
        </p:nvSpPr>
        <p:spPr>
          <a:xfrm>
            <a:off x="666750" y="5508338"/>
            <a:ext cx="3933824"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600" b="1" i="1" u="none" strike="noStrike" cap="none" spc="0" normalizeH="0" baseline="0" dirty="0">
                <a:ln>
                  <a:noFill/>
                </a:ln>
                <a:solidFill>
                  <a:srgbClr val="000000"/>
                </a:solidFill>
                <a:effectLst/>
                <a:uFillTx/>
                <a:latin typeface="+mn-lt"/>
                <a:ea typeface="+mn-ea"/>
                <a:cs typeface="+mn-cs"/>
                <a:sym typeface="Calibri"/>
              </a:rPr>
              <a:t>Price increases from $2.00 to $2.50;</a:t>
            </a:r>
          </a:p>
          <a:p>
            <a:pPr marL="0" marR="0" indent="0" algn="l" defTabSz="914400" rtl="0" fontAlgn="auto" latinLnBrk="0" hangingPunct="0">
              <a:lnSpc>
                <a:spcPct val="100000"/>
              </a:lnSpc>
              <a:spcBef>
                <a:spcPts val="0"/>
              </a:spcBef>
              <a:spcAft>
                <a:spcPts val="0"/>
              </a:spcAft>
              <a:buClrTx/>
              <a:buSzTx/>
              <a:buFontTx/>
              <a:buNone/>
              <a:tabLst/>
            </a:pPr>
            <a:r>
              <a:rPr lang="en-US" sz="1600" b="1" i="1" dirty="0"/>
              <a:t>Quantity demanded declines from 20K to 10K</a:t>
            </a:r>
            <a:endParaRPr kumimoji="0" lang="en-US" sz="1600" b="1" i="1" u="none" strike="noStrike" cap="none" spc="0" normalizeH="0" baseline="0" dirty="0">
              <a:ln>
                <a:noFill/>
              </a:ln>
              <a:solidFill>
                <a:srgbClr val="000000"/>
              </a:solidFill>
              <a:effectLst/>
              <a:uFillTx/>
              <a:latin typeface="+mn-lt"/>
              <a:ea typeface="+mn-ea"/>
              <a:cs typeface="+mn-cs"/>
              <a:sym typeface="Calibri"/>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27F3033-33BC-C6A7-E010-29997F36D83E}"/>
                  </a:ext>
                </a:extLst>
              </p:cNvPr>
              <p:cNvSpPr txBox="1"/>
              <p:nvPr/>
            </p:nvSpPr>
            <p:spPr>
              <a:xfrm>
                <a:off x="5428748" y="2573688"/>
                <a:ext cx="5735053" cy="43451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1" u="none" strike="noStrike" cap="none" spc="0" normalizeH="0" baseline="0" dirty="0">
                    <a:ln>
                      <a:noFill/>
                    </a:ln>
                    <a:solidFill>
                      <a:srgbClr val="000000"/>
                    </a:solidFill>
                    <a:effectLst/>
                    <a:uFillTx/>
                    <a:latin typeface="+mn-lt"/>
                    <a:ea typeface="+mn-ea"/>
                    <a:cs typeface="+mn-cs"/>
                    <a:sym typeface="Calibri"/>
                  </a:rPr>
                  <a:t>Price increases from $2.00 to $2.50;</a:t>
                </a:r>
              </a:p>
              <a:p>
                <a:pPr marL="0" marR="0" indent="0" algn="l" defTabSz="914400" rtl="0" fontAlgn="auto" latinLnBrk="0" hangingPunct="0">
                  <a:lnSpc>
                    <a:spcPct val="100000"/>
                  </a:lnSpc>
                  <a:spcBef>
                    <a:spcPts val="0"/>
                  </a:spcBef>
                  <a:spcAft>
                    <a:spcPts val="0"/>
                  </a:spcAft>
                  <a:buClrTx/>
                  <a:buSzTx/>
                  <a:buFontTx/>
                  <a:buNone/>
                  <a:tabLst/>
                </a:pPr>
                <a:r>
                  <a:rPr lang="en-US" sz="1800" b="1" i="1" dirty="0"/>
                  <a:t>Quantity demanded declines from 20K to 10K</a:t>
                </a:r>
              </a:p>
              <a:p>
                <a:pPr marL="0" marR="0" indent="0" algn="l" defTabSz="914400" rtl="0" fontAlgn="auto" latinLnBrk="0" hangingPunct="0">
                  <a:lnSpc>
                    <a:spcPct val="100000"/>
                  </a:lnSpc>
                  <a:spcBef>
                    <a:spcPts val="0"/>
                  </a:spcBef>
                  <a:spcAft>
                    <a:spcPts val="0"/>
                  </a:spcAft>
                  <a:buClrTx/>
                  <a:buSzTx/>
                  <a:buFontTx/>
                  <a:buNone/>
                  <a:tabLst/>
                </a:pPr>
                <a:endParaRPr kumimoji="0" lang="en-US" b="1" i="1" u="none" strike="noStrike" cap="none" spc="0" normalizeH="0" baseline="0" dirty="0">
                  <a:ln>
                    <a:noFill/>
                  </a:ln>
                  <a:solidFill>
                    <a:srgbClr val="000000"/>
                  </a:solidFill>
                  <a:effectLst/>
                  <a:uFillTx/>
                  <a:latin typeface="+mn-lt"/>
                  <a:ea typeface="+mn-ea"/>
                  <a:cs typeface="+mn-cs"/>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US" b="1" i="1" dirty="0"/>
                  <a:t>From A to B:</a:t>
                </a:r>
              </a:p>
              <a:p>
                <a:pPr marL="0" marR="0" indent="0" algn="l" defTabSz="914400" rtl="0" fontAlgn="auto" latinLnBrk="0" hangingPunct="0">
                  <a:lnSpc>
                    <a:spcPct val="100000"/>
                  </a:lnSpc>
                  <a:spcBef>
                    <a:spcPts val="0"/>
                  </a:spcBef>
                  <a:spcAft>
                    <a:spcPts val="0"/>
                  </a:spcAft>
                  <a:buClrTx/>
                  <a:buSzTx/>
                  <a:buFontTx/>
                  <a:buNone/>
                  <a:tabLst/>
                </a:pPr>
                <a:endParaRPr lang="en-US" b="1" i="1" dirty="0"/>
              </a:p>
              <a:p>
                <a:pPr marL="0" marR="0" indent="0" algn="l"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lang="en-US" b="1" i="1" smtClean="0">
                              <a:solidFill>
                                <a:srgbClr val="836967"/>
                              </a:solidFill>
                              <a:latin typeface="Cambria Math" panose="02040503050406030204" pitchFamily="18" charset="0"/>
                            </a:rPr>
                          </m:ctrlPr>
                        </m:sSubPr>
                        <m:e>
                          <m:r>
                            <a:rPr lang="en-US" b="1" i="1" smtClean="0">
                              <a:latin typeface="Cambria Math" panose="02040503050406030204" pitchFamily="18" charset="0"/>
                            </a:rPr>
                            <m:t>𝜀</m:t>
                          </m:r>
                        </m:e>
                        <m:sub>
                          <m:r>
                            <a:rPr lang="en-US" b="1" i="1" smtClean="0">
                              <a:latin typeface="Cambria Math" panose="02040503050406030204" pitchFamily="18" charset="0"/>
                            </a:rPr>
                            <m:t>𝐷</m:t>
                          </m:r>
                        </m:sub>
                      </m:sSub>
                      <m:r>
                        <a:rPr lang="en-US" b="1" i="1" smtClean="0">
                          <a:latin typeface="Cambria Math" panose="02040503050406030204" pitchFamily="18" charset="0"/>
                        </a:rPr>
                        <m:t>=</m:t>
                      </m:r>
                      <m:f>
                        <m:fPr>
                          <m:ctrlPr>
                            <a:rPr lang="en-US" b="1" i="1" smtClean="0">
                              <a:solidFill>
                                <a:srgbClr val="836967"/>
                              </a:solidFill>
                              <a:latin typeface="Cambria Math" panose="02040503050406030204" pitchFamily="18" charset="0"/>
                            </a:rPr>
                          </m:ctrlPr>
                        </m:fPr>
                        <m:num>
                          <m:f>
                            <m:fPr>
                              <m:ctrlPr>
                                <a:rPr lang="en-US" b="1" i="1" smtClean="0">
                                  <a:solidFill>
                                    <a:srgbClr val="836967"/>
                                  </a:solidFill>
                                  <a:latin typeface="Cambria Math" panose="02040503050406030204" pitchFamily="18" charset="0"/>
                                </a:rPr>
                              </m:ctrlPr>
                            </m:fPr>
                            <m:num>
                              <m:r>
                                <a:rPr lang="en-US" b="1" i="1" smtClean="0">
                                  <a:latin typeface="Cambria Math" panose="02040503050406030204" pitchFamily="18" charset="0"/>
                                </a:rPr>
                                <m:t>10−20</m:t>
                              </m:r>
                            </m:num>
                            <m:den>
                              <m:r>
                                <a:rPr lang="en-US" b="1" i="1" smtClean="0">
                                  <a:latin typeface="Cambria Math" panose="02040503050406030204" pitchFamily="18" charset="0"/>
                                </a:rPr>
                                <m:t>𝟐</m:t>
                              </m:r>
                              <m:r>
                                <a:rPr lang="en-US" b="1" i="1" smtClean="0">
                                  <a:latin typeface="Cambria Math" panose="02040503050406030204" pitchFamily="18" charset="0"/>
                                </a:rPr>
                                <m:t>0</m:t>
                              </m:r>
                            </m:den>
                          </m:f>
                        </m:num>
                        <m:den>
                          <m:f>
                            <m:fPr>
                              <m:ctrlPr>
                                <a:rPr lang="en-US" b="1" i="1" smtClean="0">
                                  <a:solidFill>
                                    <a:srgbClr val="836967"/>
                                  </a:solidFill>
                                  <a:latin typeface="Cambria Math" panose="02040503050406030204" pitchFamily="18" charset="0"/>
                                </a:rPr>
                              </m:ctrlPr>
                            </m:fPr>
                            <m:num>
                              <m:r>
                                <a:rPr lang="en-US" b="1" i="1" smtClean="0">
                                  <a:latin typeface="Cambria Math" panose="02040503050406030204" pitchFamily="18" charset="0"/>
                                </a:rPr>
                                <m:t>2.50−2</m:t>
                              </m:r>
                            </m:num>
                            <m:den>
                              <m:r>
                                <a:rPr lang="en-US" b="1" i="1" smtClean="0">
                                  <a:latin typeface="Cambria Math" panose="02040503050406030204" pitchFamily="18" charset="0"/>
                                </a:rPr>
                                <m:t>2</m:t>
                              </m:r>
                            </m:den>
                          </m:f>
                        </m:den>
                      </m:f>
                    </m:oMath>
                  </m:oMathPara>
                </a14:m>
                <a:endParaRPr lang="en-US" b="1" i="1" dirty="0"/>
              </a:p>
              <a:p>
                <a:pPr marL="0" marR="0" indent="0" algn="l" defTabSz="914400" rtl="0" fontAlgn="auto" latinLnBrk="0" hangingPunct="0">
                  <a:lnSpc>
                    <a:spcPct val="100000"/>
                  </a:lnSpc>
                  <a:spcBef>
                    <a:spcPts val="0"/>
                  </a:spcBef>
                  <a:spcAft>
                    <a:spcPts val="0"/>
                  </a:spcAft>
                  <a:buClrTx/>
                  <a:buSzTx/>
                  <a:buFontTx/>
                  <a:buNone/>
                  <a:tabLst/>
                </a:pPr>
                <a:endParaRPr lang="en-US" b="1" i="1" dirty="0"/>
              </a:p>
              <a:p>
                <a:pPr marL="0" marR="0" indent="0" algn="l" defTabSz="914400" rtl="0" fontAlgn="auto" latinLnBrk="0" hangingPunct="0">
                  <a:lnSpc>
                    <a:spcPct val="100000"/>
                  </a:lnSpc>
                  <a:spcBef>
                    <a:spcPts val="0"/>
                  </a:spcBef>
                  <a:spcAft>
                    <a:spcPts val="0"/>
                  </a:spcAft>
                  <a:buClrTx/>
                  <a:buSzTx/>
                  <a:buFontTx/>
                  <a:buNone/>
                  <a:tabLst/>
                </a:pPr>
                <a:endParaRPr lang="en-US" b="1" i="1" dirty="0"/>
              </a:p>
              <a:p>
                <a:pPr marL="0" marR="0" indent="0" algn="l" defTabSz="914400" rtl="0" fontAlgn="auto" latinLnBrk="0" hangingPunct="0">
                  <a:lnSpc>
                    <a:spcPct val="100000"/>
                  </a:lnSpc>
                  <a:spcBef>
                    <a:spcPts val="0"/>
                  </a:spcBef>
                  <a:spcAft>
                    <a:spcPts val="0"/>
                  </a:spcAft>
                  <a:buClrTx/>
                  <a:buSzTx/>
                  <a:buFontTx/>
                  <a:buNone/>
                  <a:tabLst/>
                </a:pPr>
                <a:r>
                  <a:rPr kumimoji="0" lang="en-US" b="1" i="1" u="none" strike="noStrike" cap="none" spc="0" normalizeH="0" baseline="0" dirty="0">
                    <a:ln>
                      <a:noFill/>
                    </a:ln>
                    <a:solidFill>
                      <a:srgbClr val="000000"/>
                    </a:solidFill>
                    <a:effectLst/>
                    <a:uFillTx/>
                    <a:latin typeface="+mn-lt"/>
                    <a:ea typeface="+mn-ea"/>
                    <a:cs typeface="+mn-cs"/>
                    <a:sym typeface="Calibri"/>
                  </a:rPr>
                  <a:t>   </a:t>
                </a:r>
              </a:p>
              <a:p>
                <a:pPr marL="0" marR="0" indent="0" algn="l" defTabSz="914400" rtl="0" fontAlgn="auto" latinLnBrk="0" hangingPunct="0">
                  <a:lnSpc>
                    <a:spcPct val="100000"/>
                  </a:lnSpc>
                  <a:spcBef>
                    <a:spcPts val="0"/>
                  </a:spcBef>
                  <a:spcAft>
                    <a:spcPts val="0"/>
                  </a:spcAft>
                  <a:buClrTx/>
                  <a:buSzTx/>
                  <a:buFontTx/>
                  <a:buNone/>
                  <a:tabLst/>
                </a:pPr>
                <a:endParaRPr kumimoji="0" lang="en-US" b="1" i="1" u="none" strike="noStrike" cap="none" spc="0" normalizeH="0" baseline="0" dirty="0">
                  <a:ln>
                    <a:noFill/>
                  </a:ln>
                  <a:solidFill>
                    <a:srgbClr val="000000"/>
                  </a:solidFill>
                  <a:effectLst/>
                  <a:uFillTx/>
                  <a:latin typeface="+mn-lt"/>
                  <a:ea typeface="+mn-ea"/>
                  <a:cs typeface="+mn-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1" i="1" u="none" strike="noStrike" cap="none" spc="0" normalizeH="0" baseline="0" dirty="0">
                  <a:ln>
                    <a:noFill/>
                  </a:ln>
                  <a:solidFill>
                    <a:srgbClr val="000000"/>
                  </a:solidFill>
                  <a:effectLst/>
                  <a:uFillTx/>
                  <a:latin typeface="+mn-lt"/>
                  <a:ea typeface="+mn-ea"/>
                  <a:cs typeface="+mn-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mc:Choice>
        <mc:Fallback xmlns="">
          <p:sp>
            <p:nvSpPr>
              <p:cNvPr id="3" name="TextBox 2">
                <a:extLst>
                  <a:ext uri="{FF2B5EF4-FFF2-40B4-BE49-F238E27FC236}">
                    <a16:creationId xmlns:a16="http://schemas.microsoft.com/office/drawing/2014/main" id="{427F3033-33BC-C6A7-E010-29997F36D83E}"/>
                  </a:ext>
                </a:extLst>
              </p:cNvPr>
              <p:cNvSpPr txBox="1">
                <a:spLocks noRot="1" noChangeAspect="1" noMove="1" noResize="1" noEditPoints="1" noAdjustHandles="1" noChangeArrowheads="1" noChangeShapeType="1" noTextEdit="1"/>
              </p:cNvSpPr>
              <p:nvPr/>
            </p:nvSpPr>
            <p:spPr>
              <a:xfrm>
                <a:off x="5428748" y="2573688"/>
                <a:ext cx="5735053" cy="4345162"/>
              </a:xfrm>
              <a:prstGeom prst="rect">
                <a:avLst/>
              </a:prstGeom>
              <a:blipFill>
                <a:blip r:embed="rId3"/>
                <a:stretch>
                  <a:fillRect l="-1702" t="-701"/>
                </a:stretch>
              </a:blipFill>
              <a:ln w="12700" cap="flat">
                <a:noFill/>
                <a:miter lim="400000"/>
              </a:ln>
              <a:effectLst/>
            </p:spPr>
            <p:txBody>
              <a:bodyPr/>
              <a:lstStyle/>
              <a:p>
                <a:r>
                  <a:rPr lang="en-US">
                    <a:noFill/>
                  </a:rPr>
                  <a:t> </a:t>
                </a:r>
              </a:p>
            </p:txBody>
          </p:sp>
        </mc:Fallback>
      </mc:AlternateContent>
      <p:pic>
        <p:nvPicPr>
          <p:cNvPr id="4" name="Picture 3" descr="A close-up of symbols">
            <a:extLst>
              <a:ext uri="{FF2B5EF4-FFF2-40B4-BE49-F238E27FC236}">
                <a16:creationId xmlns:a16="http://schemas.microsoft.com/office/drawing/2014/main" id="{6897E845-7B2E-D10F-A116-A9763D11191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096000" y="1373347"/>
            <a:ext cx="4381500" cy="1192693"/>
          </a:xfrm>
          <a:prstGeom prst="rect">
            <a:avLst/>
          </a:prstGeom>
        </p:spPr>
      </p:pic>
      <p:sp>
        <p:nvSpPr>
          <p:cNvPr id="5" name="TextBox 4">
            <a:extLst>
              <a:ext uri="{FF2B5EF4-FFF2-40B4-BE49-F238E27FC236}">
                <a16:creationId xmlns:a16="http://schemas.microsoft.com/office/drawing/2014/main" id="{704BCD6D-9F1A-BBCA-A946-C882BEEE6CBA}"/>
              </a:ext>
            </a:extLst>
          </p:cNvPr>
          <p:cNvSpPr txBox="1"/>
          <p:nvPr/>
        </p:nvSpPr>
        <p:spPr>
          <a:xfrm>
            <a:off x="6753225" y="6450762"/>
            <a:ext cx="4272404"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900" dirty="0">
                <a:hlinkClick r:id="rId5" tooltip="https://www.amyglenn.com/ECON/econ2302micro1.htm"/>
              </a:rPr>
              <a:t>This Photo</a:t>
            </a:r>
            <a:r>
              <a:rPr lang="en-US" sz="900" dirty="0"/>
              <a:t> by Unknown Author is licensed under </a:t>
            </a:r>
            <a:r>
              <a:rPr lang="en-US" sz="900" dirty="0">
                <a:hlinkClick r:id="rId6" tooltip="https://creativecommons.org/licenses/by-nc-sa/3.0/"/>
              </a:rPr>
              <a:t>CC BY-SA-NC</a:t>
            </a:r>
            <a:endParaRPr lang="en-US" sz="900" dirty="0"/>
          </a:p>
        </p:txBody>
      </p:sp>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871E1A77-2FB5-11CF-17BE-39C756882847}"/>
                  </a:ext>
                </a:extLst>
              </p14:cNvPr>
              <p14:cNvContentPartPr/>
              <p14:nvPr/>
            </p14:nvContentPartPr>
            <p14:xfrm>
              <a:off x="8072790" y="5852790"/>
              <a:ext cx="11880" cy="32760"/>
            </p14:xfrm>
          </p:contentPart>
        </mc:Choice>
        <mc:Fallback xmlns="">
          <p:pic>
            <p:nvPicPr>
              <p:cNvPr id="7" name="Ink 6">
                <a:extLst>
                  <a:ext uri="{FF2B5EF4-FFF2-40B4-BE49-F238E27FC236}">
                    <a16:creationId xmlns:a16="http://schemas.microsoft.com/office/drawing/2014/main" id="{871E1A77-2FB5-11CF-17BE-39C756882847}"/>
                  </a:ext>
                </a:extLst>
              </p:cNvPr>
              <p:cNvPicPr/>
              <p:nvPr/>
            </p:nvPicPr>
            <p:blipFill>
              <a:blip r:embed="rId8"/>
              <a:stretch>
                <a:fillRect/>
              </a:stretch>
            </p:blipFill>
            <p:spPr>
              <a:xfrm>
                <a:off x="8063790" y="5844150"/>
                <a:ext cx="2952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F18C99A8-A730-1CA4-6EED-F6553E7247C7}"/>
                  </a:ext>
                </a:extLst>
              </p14:cNvPr>
              <p14:cNvContentPartPr/>
              <p14:nvPr/>
            </p14:nvContentPartPr>
            <p14:xfrm>
              <a:off x="8080710" y="5943150"/>
              <a:ext cx="7200" cy="11880"/>
            </p14:xfrm>
          </p:contentPart>
        </mc:Choice>
        <mc:Fallback xmlns="">
          <p:pic>
            <p:nvPicPr>
              <p:cNvPr id="8" name="Ink 7">
                <a:extLst>
                  <a:ext uri="{FF2B5EF4-FFF2-40B4-BE49-F238E27FC236}">
                    <a16:creationId xmlns:a16="http://schemas.microsoft.com/office/drawing/2014/main" id="{F18C99A8-A730-1CA4-6EED-F6553E7247C7}"/>
                  </a:ext>
                </a:extLst>
              </p:cNvPr>
              <p:cNvPicPr/>
              <p:nvPr/>
            </p:nvPicPr>
            <p:blipFill>
              <a:blip r:embed="rId10"/>
              <a:stretch>
                <a:fillRect/>
              </a:stretch>
            </p:blipFill>
            <p:spPr>
              <a:xfrm>
                <a:off x="8072070" y="5934150"/>
                <a:ext cx="24840" cy="29520"/>
              </a:xfrm>
              <a:prstGeom prst="rect">
                <a:avLst/>
              </a:prstGeom>
            </p:spPr>
          </p:pic>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04674A8-FE00-A515-BBDE-0689B13E96FA}"/>
                  </a:ext>
                </a:extLst>
              </p:cNvPr>
              <p:cNvSpPr txBox="1"/>
              <p:nvPr/>
            </p:nvSpPr>
            <p:spPr>
              <a:xfrm>
                <a:off x="7550572" y="5284661"/>
                <a:ext cx="3974678" cy="9288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ctrlPr>
                        </m:sSubPr>
                        <m:e>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𝜀</m:t>
                          </m:r>
                        </m:e>
                        <m:sub>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𝐷</m:t>
                          </m:r>
                        </m:sub>
                      </m:sSub>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m:t>
                      </m:r>
                      <m:f>
                        <m:fPr>
                          <m:ctrlP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ctrlPr>
                        </m:fPr>
                        <m:num>
                          <m:f>
                            <m:fPr>
                              <m:ctrlP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ctrlPr>
                            </m:fPr>
                            <m:num>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−10</m:t>
                              </m:r>
                            </m:num>
                            <m:den>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  20</m:t>
                              </m:r>
                            </m:den>
                          </m:f>
                        </m:num>
                        <m:den>
                          <m:f>
                            <m:fPr>
                              <m:ctrlP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ctrlPr>
                            </m:fPr>
                            <m:num>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.5</m:t>
                              </m:r>
                            </m:num>
                            <m:den>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2</m:t>
                              </m:r>
                            </m:den>
                          </m:f>
                        </m:den>
                      </m:f>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m:t>
                      </m:r>
                      <m:f>
                        <m:fPr>
                          <m:ctrlP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ctrlPr>
                        </m:fPr>
                        <m:num>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m:t>
                          </m:r>
                          <m:f>
                            <m:fPr>
                              <m:ctrlP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ctrlPr>
                            </m:fPr>
                            <m:num>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1</m:t>
                              </m:r>
                            </m:num>
                            <m:den>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2</m:t>
                              </m:r>
                            </m:den>
                          </m:f>
                        </m:num>
                        <m:den>
                          <m:f>
                            <m:fPr>
                              <m:ctrlP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ctrlPr>
                            </m:fPr>
                            <m:num>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1</m:t>
                              </m:r>
                            </m:num>
                            <m:den>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4</m:t>
                              </m:r>
                            </m:den>
                          </m:f>
                        </m:den>
                      </m:f>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m:t>
                      </m:r>
                      <m:f>
                        <m:fPr>
                          <m:ctrlP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ctrlPr>
                        </m:fPr>
                        <m:num>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1</m:t>
                          </m:r>
                        </m:num>
                        <m:den>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2</m:t>
                          </m:r>
                        </m:den>
                      </m:f>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  </m:t>
                      </m:r>
                      <m:r>
                        <m:rPr>
                          <m:sty m:val="p"/>
                        </m:rPr>
                        <a:rPr kumimoji="0" lang="en-US" sz="1800" b="0" i="0"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x</m:t>
                      </m:r>
                      <m:r>
                        <a:rPr kumimoji="0" lang="en-US" sz="1800" b="0" i="0"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 </m:t>
                      </m:r>
                      <m:f>
                        <m:fPr>
                          <m:ctrlP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ctrlPr>
                        </m:fPr>
                        <m:num>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4</m:t>
                          </m:r>
                        </m:num>
                        <m:den>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1</m:t>
                          </m:r>
                        </m:den>
                      </m:f>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m:t>
                      </m:r>
                      <m:d>
                        <m:dPr>
                          <m:begChr m:val="|"/>
                          <m:endChr m:val="|"/>
                          <m:ctrlP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ctrlPr>
                        </m:dPr>
                        <m:e>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−2</m:t>
                          </m:r>
                        </m:e>
                      </m:d>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=2</m:t>
                      </m:r>
                    </m:oMath>
                  </m:oMathPara>
                </a14:m>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mc:Choice>
        <mc:Fallback xmlns="">
          <p:sp>
            <p:nvSpPr>
              <p:cNvPr id="9" name="TextBox 8">
                <a:extLst>
                  <a:ext uri="{FF2B5EF4-FFF2-40B4-BE49-F238E27FC236}">
                    <a16:creationId xmlns:a16="http://schemas.microsoft.com/office/drawing/2014/main" id="{804674A8-FE00-A515-BBDE-0689B13E96FA}"/>
                  </a:ext>
                </a:extLst>
              </p:cNvPr>
              <p:cNvSpPr txBox="1">
                <a:spLocks noRot="1" noChangeAspect="1" noMove="1" noResize="1" noEditPoints="1" noAdjustHandles="1" noChangeArrowheads="1" noChangeShapeType="1" noTextEdit="1"/>
              </p:cNvSpPr>
              <p:nvPr/>
            </p:nvSpPr>
            <p:spPr>
              <a:xfrm>
                <a:off x="7550572" y="5284661"/>
                <a:ext cx="3974678" cy="928844"/>
              </a:xfrm>
              <a:prstGeom prst="rect">
                <a:avLst/>
              </a:prstGeom>
              <a:blipFill>
                <a:blip r:embed="rId11"/>
                <a:stretch>
                  <a:fillRect/>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C7BEE9CC-D0A7-320E-C64A-1E05CE09BDB9}"/>
                  </a:ext>
                </a:extLst>
              </p14:cNvPr>
              <p14:cNvContentPartPr/>
              <p14:nvPr/>
            </p14:nvContentPartPr>
            <p14:xfrm>
              <a:off x="8715390" y="4843440"/>
              <a:ext cx="12600" cy="9360"/>
            </p14:xfrm>
          </p:contentPart>
        </mc:Choice>
        <mc:Fallback xmlns="">
          <p:pic>
            <p:nvPicPr>
              <p:cNvPr id="10" name="Ink 9">
                <a:extLst>
                  <a:ext uri="{FF2B5EF4-FFF2-40B4-BE49-F238E27FC236}">
                    <a16:creationId xmlns:a16="http://schemas.microsoft.com/office/drawing/2014/main" id="{C7BEE9CC-D0A7-320E-C64A-1E05CE09BDB9}"/>
                  </a:ext>
                </a:extLst>
              </p:cNvPr>
              <p:cNvPicPr/>
              <p:nvPr/>
            </p:nvPicPr>
            <p:blipFill>
              <a:blip r:embed="rId13"/>
              <a:stretch>
                <a:fillRect/>
              </a:stretch>
            </p:blipFill>
            <p:spPr>
              <a:xfrm>
                <a:off x="8706390" y="4834440"/>
                <a:ext cx="3024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2ADABC82-0F0D-C271-41DC-2B9D2B2D641A}"/>
                  </a:ext>
                </a:extLst>
              </p14:cNvPr>
              <p14:cNvContentPartPr/>
              <p14:nvPr/>
            </p14:nvContentPartPr>
            <p14:xfrm>
              <a:off x="8729070" y="5086800"/>
              <a:ext cx="5760" cy="20520"/>
            </p14:xfrm>
          </p:contentPart>
        </mc:Choice>
        <mc:Fallback xmlns="">
          <p:pic>
            <p:nvPicPr>
              <p:cNvPr id="11" name="Ink 10">
                <a:extLst>
                  <a:ext uri="{FF2B5EF4-FFF2-40B4-BE49-F238E27FC236}">
                    <a16:creationId xmlns:a16="http://schemas.microsoft.com/office/drawing/2014/main" id="{2ADABC82-0F0D-C271-41DC-2B9D2B2D641A}"/>
                  </a:ext>
                </a:extLst>
              </p:cNvPr>
              <p:cNvPicPr/>
              <p:nvPr/>
            </p:nvPicPr>
            <p:blipFill>
              <a:blip r:embed="rId15"/>
              <a:stretch>
                <a:fillRect/>
              </a:stretch>
            </p:blipFill>
            <p:spPr>
              <a:xfrm>
                <a:off x="8720430" y="5078160"/>
                <a:ext cx="23400" cy="38160"/>
              </a:xfrm>
              <a:prstGeom prst="rect">
                <a:avLst/>
              </a:prstGeom>
            </p:spPr>
          </p:pic>
        </mc:Fallback>
      </mc:AlternateContent>
      <p:grpSp>
        <p:nvGrpSpPr>
          <p:cNvPr id="14" name="Group 13">
            <a:extLst>
              <a:ext uri="{FF2B5EF4-FFF2-40B4-BE49-F238E27FC236}">
                <a16:creationId xmlns:a16="http://schemas.microsoft.com/office/drawing/2014/main" id="{C704CC12-B4F4-906B-4DCE-4837FEB680B3}"/>
              </a:ext>
            </a:extLst>
          </p:cNvPr>
          <p:cNvGrpSpPr/>
          <p:nvPr/>
        </p:nvGrpSpPr>
        <p:grpSpPr>
          <a:xfrm>
            <a:off x="8533230" y="4824360"/>
            <a:ext cx="19080" cy="52920"/>
            <a:chOff x="8533230" y="4824360"/>
            <a:chExt cx="19080" cy="52920"/>
          </a:xfrm>
        </p:grpSpPr>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A484FB1B-F056-64B9-3CED-00E055DE5295}"/>
                    </a:ext>
                  </a:extLst>
                </p14:cNvPr>
                <p14:cNvContentPartPr/>
                <p14:nvPr/>
              </p14:nvContentPartPr>
              <p14:xfrm>
                <a:off x="8533230" y="4824360"/>
                <a:ext cx="19080" cy="43920"/>
              </p14:xfrm>
            </p:contentPart>
          </mc:Choice>
          <mc:Fallback xmlns="">
            <p:pic>
              <p:nvPicPr>
                <p:cNvPr id="12" name="Ink 11">
                  <a:extLst>
                    <a:ext uri="{FF2B5EF4-FFF2-40B4-BE49-F238E27FC236}">
                      <a16:creationId xmlns:a16="http://schemas.microsoft.com/office/drawing/2014/main" id="{A484FB1B-F056-64B9-3CED-00E055DE5295}"/>
                    </a:ext>
                  </a:extLst>
                </p:cNvPr>
                <p:cNvPicPr/>
                <p:nvPr/>
              </p:nvPicPr>
              <p:blipFill>
                <a:blip r:embed="rId17"/>
                <a:stretch>
                  <a:fillRect/>
                </a:stretch>
              </p:blipFill>
              <p:spPr>
                <a:xfrm>
                  <a:off x="8524590" y="4815360"/>
                  <a:ext cx="3672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F28A5EC7-85BD-88D1-9985-CFE9D451ECEA}"/>
                    </a:ext>
                  </a:extLst>
                </p14:cNvPr>
                <p14:cNvContentPartPr/>
                <p14:nvPr/>
              </p14:nvContentPartPr>
              <p14:xfrm>
                <a:off x="8538990" y="4876920"/>
                <a:ext cx="360" cy="360"/>
              </p14:xfrm>
            </p:contentPart>
          </mc:Choice>
          <mc:Fallback xmlns="">
            <p:pic>
              <p:nvPicPr>
                <p:cNvPr id="13" name="Ink 12">
                  <a:extLst>
                    <a:ext uri="{FF2B5EF4-FFF2-40B4-BE49-F238E27FC236}">
                      <a16:creationId xmlns:a16="http://schemas.microsoft.com/office/drawing/2014/main" id="{F28A5EC7-85BD-88D1-9985-CFE9D451ECEA}"/>
                    </a:ext>
                  </a:extLst>
                </p:cNvPr>
                <p:cNvPicPr/>
                <p:nvPr/>
              </p:nvPicPr>
              <p:blipFill>
                <a:blip r:embed="rId19"/>
                <a:stretch>
                  <a:fillRect/>
                </a:stretch>
              </p:blipFill>
              <p:spPr>
                <a:xfrm>
                  <a:off x="8530350" y="4867920"/>
                  <a:ext cx="18000" cy="18000"/>
                </a:xfrm>
                <a:prstGeom prst="rect">
                  <a:avLst/>
                </a:prstGeom>
              </p:spPr>
            </p:pic>
          </mc:Fallback>
        </mc:AlternateContent>
      </p:grpSp>
      <p:sp>
        <p:nvSpPr>
          <p:cNvPr id="22" name="TextBox 21">
            <a:extLst>
              <a:ext uri="{FF2B5EF4-FFF2-40B4-BE49-F238E27FC236}">
                <a16:creationId xmlns:a16="http://schemas.microsoft.com/office/drawing/2014/main" id="{6D394768-4869-7AE3-7380-A487EF7AB1DE}"/>
              </a:ext>
            </a:extLst>
          </p:cNvPr>
          <p:cNvSpPr txBox="1"/>
          <p:nvPr/>
        </p:nvSpPr>
        <p:spPr>
          <a:xfrm>
            <a:off x="700087" y="6372225"/>
            <a:ext cx="3933824" cy="5386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kumimoji="0" lang="en-US" sz="1100" b="0" i="1" u="none" strike="noStrike" cap="none" spc="0" normalizeH="0" baseline="0" dirty="0">
                <a:ln>
                  <a:noFill/>
                </a:ln>
                <a:solidFill>
                  <a:srgbClr val="000000"/>
                </a:solidFill>
                <a:effectLst/>
                <a:uFillTx/>
                <a:latin typeface="+mn-lt"/>
                <a:ea typeface="+mn-ea"/>
                <a:cs typeface="+mn-cs"/>
                <a:sym typeface="Calibri"/>
              </a:rPr>
              <a:t>Source: Krueger Explorations in Economics</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67270269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C3B5B72-46C7-4B30-DC75-F29827644ABB}"/>
              </a:ext>
            </a:extLst>
          </p:cNvPr>
          <p:cNvPicPr>
            <a:picLocks noChangeAspect="1"/>
          </p:cNvPicPr>
          <p:nvPr/>
        </p:nvPicPr>
        <p:blipFill>
          <a:blip r:embed="rId2"/>
          <a:stretch>
            <a:fillRect/>
          </a:stretch>
        </p:blipFill>
        <p:spPr>
          <a:xfrm>
            <a:off x="838200" y="1737270"/>
            <a:ext cx="4223514" cy="3629024"/>
          </a:xfrm>
          <a:prstGeom prst="rect">
            <a:avLst/>
          </a:prstGeom>
        </p:spPr>
      </p:pic>
      <p:sp>
        <p:nvSpPr>
          <p:cNvPr id="15" name="TextBox 14">
            <a:extLst>
              <a:ext uri="{FF2B5EF4-FFF2-40B4-BE49-F238E27FC236}">
                <a16:creationId xmlns:a16="http://schemas.microsoft.com/office/drawing/2014/main" id="{79E1B09D-9EFB-D61A-84F0-86C1063BDB74}"/>
              </a:ext>
            </a:extLst>
          </p:cNvPr>
          <p:cNvSpPr txBox="1"/>
          <p:nvPr/>
        </p:nvSpPr>
        <p:spPr>
          <a:xfrm>
            <a:off x="838200" y="533400"/>
            <a:ext cx="745807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000000"/>
                </a:solidFill>
                <a:effectLst/>
                <a:uFillTx/>
                <a:latin typeface="Inter"/>
                <a:sym typeface="Calibri"/>
              </a:rPr>
              <a:t>Example 2: Inelastic Demand</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816905D-F875-1CC2-F87E-7AEBFCF04D9B}"/>
                  </a:ext>
                </a:extLst>
              </p:cNvPr>
              <p:cNvSpPr txBox="1"/>
              <p:nvPr/>
            </p:nvSpPr>
            <p:spPr>
              <a:xfrm>
                <a:off x="5844411" y="2815414"/>
                <a:ext cx="4147314" cy="21490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600" b="1" i="1" u="none" strike="noStrike" cap="none" spc="0" normalizeH="0" baseline="0" dirty="0">
                    <a:ln>
                      <a:noFill/>
                    </a:ln>
                    <a:solidFill>
                      <a:srgbClr val="000000"/>
                    </a:solidFill>
                    <a:effectLst/>
                    <a:uFillTx/>
                    <a:latin typeface="+mn-lt"/>
                    <a:ea typeface="+mn-ea"/>
                    <a:cs typeface="+mn-cs"/>
                    <a:sym typeface="Calibri"/>
                  </a:rPr>
                  <a:t>Price increases from $2.00 to $2.50;</a:t>
                </a:r>
              </a:p>
              <a:p>
                <a:pPr marL="0" marR="0" indent="0" algn="l" defTabSz="914400" rtl="0" fontAlgn="auto" latinLnBrk="0" hangingPunct="0">
                  <a:lnSpc>
                    <a:spcPct val="100000"/>
                  </a:lnSpc>
                  <a:spcBef>
                    <a:spcPts val="0"/>
                  </a:spcBef>
                  <a:spcAft>
                    <a:spcPts val="0"/>
                  </a:spcAft>
                  <a:buClrTx/>
                  <a:buSzTx/>
                  <a:buFontTx/>
                  <a:buNone/>
                  <a:tabLst/>
                </a:pPr>
                <a:r>
                  <a:rPr lang="en-US" sz="1600" b="1" i="1" dirty="0"/>
                  <a:t>Quantity demanded declines from 20K to 18K</a:t>
                </a:r>
              </a:p>
              <a:p>
                <a:pPr marL="0" marR="0" indent="0" algn="l" defTabSz="914400" rtl="0" fontAlgn="auto" latinLnBrk="0" hangingPunct="0">
                  <a:lnSpc>
                    <a:spcPct val="100000"/>
                  </a:lnSpc>
                  <a:spcBef>
                    <a:spcPts val="0"/>
                  </a:spcBef>
                  <a:spcAft>
                    <a:spcPts val="0"/>
                  </a:spcAft>
                  <a:buClrTx/>
                  <a:buSzTx/>
                  <a:buFontTx/>
                  <a:buNone/>
                  <a:tabLst/>
                </a:pPr>
                <a:endParaRPr kumimoji="0" lang="en-US" sz="1600" b="1" i="1" u="none" strike="noStrike" cap="none" spc="0" normalizeH="0" baseline="0" dirty="0">
                  <a:ln>
                    <a:noFill/>
                  </a:ln>
                  <a:solidFill>
                    <a:srgbClr val="000000"/>
                  </a:solidFill>
                  <a:effectLst/>
                  <a:uFillTx/>
                  <a:latin typeface="+mn-lt"/>
                  <a:ea typeface="+mn-ea"/>
                  <a:cs typeface="+mn-cs"/>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US" sz="1600" b="1" i="1" dirty="0"/>
                  <a:t>From A to C:</a:t>
                </a:r>
              </a:p>
              <a:p>
                <a:pPr marL="0" marR="0" indent="0" algn="l" defTabSz="914400" rtl="0" fontAlgn="auto" latinLnBrk="0" hangingPunct="0">
                  <a:lnSpc>
                    <a:spcPct val="100000"/>
                  </a:lnSpc>
                  <a:spcBef>
                    <a:spcPts val="0"/>
                  </a:spcBef>
                  <a:spcAft>
                    <a:spcPts val="0"/>
                  </a:spcAft>
                  <a:buClrTx/>
                  <a:buSzTx/>
                  <a:buFontTx/>
                  <a:buNone/>
                  <a:tabLst/>
                </a:pPr>
                <a:endParaRPr kumimoji="0" lang="en-US" sz="1600" b="1" i="1" u="none" strike="noStrike" cap="none" spc="0" normalizeH="0" baseline="0" dirty="0">
                  <a:ln>
                    <a:noFill/>
                  </a:ln>
                  <a:solidFill>
                    <a:srgbClr val="000000"/>
                  </a:solidFill>
                  <a:effectLst/>
                  <a:uFillTx/>
                  <a:latin typeface="+mn-lt"/>
                  <a:ea typeface="+mn-ea"/>
                  <a:cs typeface="+mn-cs"/>
                  <a:sym typeface="Calibri"/>
                </a:endParaRPr>
              </a:p>
              <a:p>
                <a:pPr marL="0" marR="0" indent="0" algn="l"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1"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ctrlPr>
                        </m:sSubPr>
                        <m:e>
                          <m:r>
                            <a:rPr kumimoji="0" lang="en-US" sz="1600" b="1"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𝜀</m:t>
                          </m:r>
                        </m:e>
                        <m:sub>
                          <m:r>
                            <a:rPr kumimoji="0" lang="en-US" sz="1600" b="1"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𝐷</m:t>
                          </m:r>
                        </m:sub>
                      </m:sSub>
                      <m:r>
                        <a:rPr kumimoji="0" lang="en-US" sz="1600" b="1"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m:t>
                      </m:r>
                      <m:f>
                        <m:fPr>
                          <m:ctrlPr>
                            <a:rPr kumimoji="0" lang="en-US" sz="1600" b="1"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ctrlPr>
                        </m:fPr>
                        <m:num>
                          <m:f>
                            <m:fPr>
                              <m:ctrlPr>
                                <a:rPr kumimoji="0" lang="en-US" sz="1600" b="1"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ctrlPr>
                            </m:fPr>
                            <m:num>
                              <m:r>
                                <a:rPr kumimoji="0" lang="en-US" sz="1600" b="1"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18−20</m:t>
                              </m:r>
                            </m:num>
                            <m:den>
                              <m:r>
                                <a:rPr kumimoji="0" lang="en-US" sz="1600" b="1"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20</m:t>
                              </m:r>
                            </m:den>
                          </m:f>
                        </m:num>
                        <m:den>
                          <m:f>
                            <m:fPr>
                              <m:ctrlPr>
                                <a:rPr kumimoji="0" lang="en-US" sz="1600" b="1"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ctrlPr>
                            </m:fPr>
                            <m:num>
                              <m:r>
                                <a:rPr kumimoji="0" lang="en-US" sz="1600" b="1"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2.50−2</m:t>
                              </m:r>
                            </m:num>
                            <m:den>
                              <m:r>
                                <a:rPr kumimoji="0" lang="en-US" sz="1600" b="1"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2</m:t>
                              </m:r>
                            </m:den>
                          </m:f>
                        </m:den>
                      </m:f>
                    </m:oMath>
                  </m:oMathPara>
                </a14:m>
                <a:endParaRPr kumimoji="0" lang="en-US" sz="1600" b="1" i="1" u="none" strike="noStrike" cap="none" spc="0" normalizeH="0" baseline="0" dirty="0">
                  <a:ln>
                    <a:noFill/>
                  </a:ln>
                  <a:solidFill>
                    <a:srgbClr val="000000"/>
                  </a:solidFill>
                  <a:effectLst/>
                  <a:uFillTx/>
                  <a:latin typeface="+mn-lt"/>
                  <a:ea typeface="+mn-ea"/>
                  <a:cs typeface="+mn-cs"/>
                  <a:sym typeface="Calibri"/>
                </a:endParaRPr>
              </a:p>
            </p:txBody>
          </p:sp>
        </mc:Choice>
        <mc:Fallback xmlns="">
          <p:sp>
            <p:nvSpPr>
              <p:cNvPr id="17" name="TextBox 16">
                <a:extLst>
                  <a:ext uri="{FF2B5EF4-FFF2-40B4-BE49-F238E27FC236}">
                    <a16:creationId xmlns:a16="http://schemas.microsoft.com/office/drawing/2014/main" id="{4816905D-F875-1CC2-F87E-7AEBFCF04D9B}"/>
                  </a:ext>
                </a:extLst>
              </p:cNvPr>
              <p:cNvSpPr txBox="1">
                <a:spLocks noRot="1" noChangeAspect="1" noMove="1" noResize="1" noEditPoints="1" noAdjustHandles="1" noChangeArrowheads="1" noChangeShapeType="1" noTextEdit="1"/>
              </p:cNvSpPr>
              <p:nvPr/>
            </p:nvSpPr>
            <p:spPr>
              <a:xfrm>
                <a:off x="5844411" y="2815414"/>
                <a:ext cx="4147314" cy="2149048"/>
              </a:xfrm>
              <a:prstGeom prst="rect">
                <a:avLst/>
              </a:prstGeom>
              <a:blipFill>
                <a:blip r:embed="rId3"/>
                <a:stretch>
                  <a:fillRect l="-1912" t="-852"/>
                </a:stretch>
              </a:blipFill>
              <a:ln w="12700" cap="flat">
                <a:noFill/>
                <a:miter lim="400000"/>
              </a:ln>
              <a:effectLst/>
            </p:spPr>
            <p:txBody>
              <a:bodyPr/>
              <a:lstStyle/>
              <a:p>
                <a:r>
                  <a:rPr lang="en-US">
                    <a:noFill/>
                  </a:rPr>
                  <a:t> </a:t>
                </a:r>
              </a:p>
            </p:txBody>
          </p:sp>
        </mc:Fallback>
      </mc:AlternateContent>
      <p:pic>
        <p:nvPicPr>
          <p:cNvPr id="2" name="Picture 1" descr="A close-up of symbols">
            <a:extLst>
              <a:ext uri="{FF2B5EF4-FFF2-40B4-BE49-F238E27FC236}">
                <a16:creationId xmlns:a16="http://schemas.microsoft.com/office/drawing/2014/main" id="{4A92946C-5F0F-17B6-827F-7C0E37CA0EC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096000" y="1373347"/>
            <a:ext cx="4381500" cy="1192693"/>
          </a:xfrm>
          <a:prstGeom prst="rect">
            <a:avLst/>
          </a:prstGeom>
        </p:spPr>
      </p:pic>
      <p:sp>
        <p:nvSpPr>
          <p:cNvPr id="3" name="TextBox 2">
            <a:extLst>
              <a:ext uri="{FF2B5EF4-FFF2-40B4-BE49-F238E27FC236}">
                <a16:creationId xmlns:a16="http://schemas.microsoft.com/office/drawing/2014/main" id="{7FF3173E-2551-0F94-1B1A-F7DE76EE8E3D}"/>
              </a:ext>
            </a:extLst>
          </p:cNvPr>
          <p:cNvSpPr txBox="1"/>
          <p:nvPr/>
        </p:nvSpPr>
        <p:spPr>
          <a:xfrm>
            <a:off x="8420100" y="6627170"/>
            <a:ext cx="4272404"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900" dirty="0">
                <a:hlinkClick r:id="rId5" tooltip="https://www.amyglenn.com/ECON/econ2302micro1.htm"/>
              </a:rPr>
              <a:t>This Photo</a:t>
            </a:r>
            <a:r>
              <a:rPr lang="en-US" sz="900" dirty="0"/>
              <a:t> by Unknown Author is licensed under </a:t>
            </a:r>
            <a:r>
              <a:rPr lang="en-US" sz="900" dirty="0">
                <a:hlinkClick r:id="rId6" tooltip="https://creativecommons.org/licenses/by-nc-sa/3.0/"/>
              </a:rPr>
              <a:t>CC BY-SA-NC</a:t>
            </a:r>
            <a:endParaRPr lang="en-US" sz="900" dirty="0"/>
          </a:p>
        </p:txBody>
      </p:sp>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6CB023E9-3A77-572C-FB35-3319427BFF0E}"/>
                  </a:ext>
                </a:extLst>
              </p14:cNvPr>
              <p14:cNvContentPartPr/>
              <p14:nvPr/>
            </p14:nvContentPartPr>
            <p14:xfrm>
              <a:off x="7251195" y="5427345"/>
              <a:ext cx="54360" cy="52920"/>
            </p14:xfrm>
          </p:contentPart>
        </mc:Choice>
        <mc:Fallback xmlns="">
          <p:pic>
            <p:nvPicPr>
              <p:cNvPr id="4" name="Ink 3">
                <a:extLst>
                  <a:ext uri="{FF2B5EF4-FFF2-40B4-BE49-F238E27FC236}">
                    <a16:creationId xmlns:a16="http://schemas.microsoft.com/office/drawing/2014/main" id="{6CB023E9-3A77-572C-FB35-3319427BFF0E}"/>
                  </a:ext>
                </a:extLst>
              </p:cNvPr>
              <p:cNvPicPr/>
              <p:nvPr/>
            </p:nvPicPr>
            <p:blipFill>
              <a:blip r:embed="rId8"/>
              <a:stretch>
                <a:fillRect/>
              </a:stretch>
            </p:blipFill>
            <p:spPr>
              <a:xfrm>
                <a:off x="7242195" y="5418345"/>
                <a:ext cx="72000" cy="70560"/>
              </a:xfrm>
              <a:prstGeom prst="rect">
                <a:avLst/>
              </a:prstGeom>
            </p:spPr>
          </p:pic>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6DBEE99-C149-7950-209E-CCC72990431B}"/>
                  </a:ext>
                </a:extLst>
              </p:cNvPr>
              <p:cNvSpPr txBox="1"/>
              <p:nvPr/>
            </p:nvSpPr>
            <p:spPr>
              <a:xfrm>
                <a:off x="6858000" y="5026426"/>
                <a:ext cx="5238750" cy="10211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ctrlPr>
                        </m:sSubPr>
                        <m:e>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𝜀</m:t>
                          </m:r>
                        </m:e>
                        <m:sub>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𝐷</m:t>
                          </m:r>
                        </m:sub>
                      </m:sSub>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m:t>
                      </m:r>
                      <m:f>
                        <m:fPr>
                          <m:ctrlP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ctrlPr>
                        </m:fPr>
                        <m:num>
                          <m:f>
                            <m:fPr>
                              <m:ctrlP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ctrlPr>
                            </m:fPr>
                            <m:num>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−2</m:t>
                              </m:r>
                            </m:num>
                            <m:den>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20</m:t>
                              </m:r>
                            </m:den>
                          </m:f>
                        </m:num>
                        <m:den>
                          <m:f>
                            <m:fPr>
                              <m:ctrlP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ctrlPr>
                            </m:fPr>
                            <m:num>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.5</m:t>
                              </m:r>
                            </m:num>
                            <m:den>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2</m:t>
                              </m:r>
                            </m:den>
                          </m:f>
                        </m:den>
                      </m:f>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m:t>
                      </m:r>
                      <m:f>
                        <m:fPr>
                          <m:ctrlP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ctrlPr>
                        </m:fPr>
                        <m:num>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m:t>
                          </m:r>
                          <m:f>
                            <m:fPr>
                              <m:ctrlP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ctrlPr>
                            </m:fPr>
                            <m:num>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1</m:t>
                              </m:r>
                            </m:num>
                            <m:den>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10</m:t>
                              </m:r>
                            </m:den>
                          </m:f>
                        </m:num>
                        <m:den>
                          <m:f>
                            <m:fPr>
                              <m:ctrlP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ctrlPr>
                            </m:fPr>
                            <m:num>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1</m:t>
                              </m:r>
                            </m:num>
                            <m:den>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4</m:t>
                              </m:r>
                            </m:den>
                          </m:f>
                        </m:den>
                      </m:f>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m:t>
                      </m:r>
                      <m:f>
                        <m:fPr>
                          <m:ctrlP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ctrlPr>
                        </m:fPr>
                        <m:num>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1</m:t>
                          </m:r>
                        </m:num>
                        <m:den>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10</m:t>
                          </m:r>
                        </m:den>
                      </m:f>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 </m:t>
                      </m:r>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𝑥</m:t>
                      </m:r>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 </m:t>
                      </m:r>
                      <m:f>
                        <m:fPr>
                          <m:ctrlP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ctrlPr>
                        </m:fPr>
                        <m:num>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4</m:t>
                          </m:r>
                        </m:num>
                        <m:den>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1</m:t>
                          </m:r>
                        </m:den>
                      </m:f>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m:t>
                      </m:r>
                      <m:f>
                        <m:fPr>
                          <m:ctrlP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ctrlPr>
                        </m:fPr>
                        <m:num>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−4</m:t>
                          </m:r>
                        </m:num>
                        <m:den>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10</m:t>
                          </m:r>
                        </m:den>
                      </m:f>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m:t>
                      </m:r>
                      <m:d>
                        <m:dPr>
                          <m:begChr m:val="|"/>
                          <m:endChr m:val="|"/>
                          <m:ctrlP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ctrlPr>
                        </m:dPr>
                        <m:e>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−.4</m:t>
                          </m:r>
                        </m:e>
                      </m:d>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=−0.4</m:t>
                      </m:r>
                    </m:oMath>
                  </m:oMathPara>
                </a14:m>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mc:Choice>
        <mc:Fallback xmlns="">
          <p:sp>
            <p:nvSpPr>
              <p:cNvPr id="5" name="TextBox 4">
                <a:extLst>
                  <a:ext uri="{FF2B5EF4-FFF2-40B4-BE49-F238E27FC236}">
                    <a16:creationId xmlns:a16="http://schemas.microsoft.com/office/drawing/2014/main" id="{36DBEE99-C149-7950-209E-CCC72990431B}"/>
                  </a:ext>
                </a:extLst>
              </p:cNvPr>
              <p:cNvSpPr txBox="1">
                <a:spLocks noRot="1" noChangeAspect="1" noMove="1" noResize="1" noEditPoints="1" noAdjustHandles="1" noChangeArrowheads="1" noChangeShapeType="1" noTextEdit="1"/>
              </p:cNvSpPr>
              <p:nvPr/>
            </p:nvSpPr>
            <p:spPr>
              <a:xfrm>
                <a:off x="6858000" y="5026426"/>
                <a:ext cx="5238750" cy="1021175"/>
              </a:xfrm>
              <a:prstGeom prst="rect">
                <a:avLst/>
              </a:prstGeom>
              <a:blipFill>
                <a:blip r:embed="rId9"/>
                <a:stretch>
                  <a:fillRect/>
                </a:stretch>
              </a:blipFill>
              <a:ln w="12700" cap="flat">
                <a:noFill/>
                <a:miter lim="400000"/>
              </a:ln>
              <a:effectLst/>
            </p:spPr>
            <p:txBody>
              <a:bodyPr/>
              <a:lstStyle/>
              <a:p>
                <a:r>
                  <a:rPr lang="en-US">
                    <a:noFill/>
                  </a:rPr>
                  <a:t> </a:t>
                </a:r>
              </a:p>
            </p:txBody>
          </p:sp>
        </mc:Fallback>
      </mc:AlternateContent>
      <p:sp>
        <p:nvSpPr>
          <p:cNvPr id="7" name="TextBox 6">
            <a:extLst>
              <a:ext uri="{FF2B5EF4-FFF2-40B4-BE49-F238E27FC236}">
                <a16:creationId xmlns:a16="http://schemas.microsoft.com/office/drawing/2014/main" id="{F6E7325E-F8A1-9672-68F0-0E9C27AB1F32}"/>
              </a:ext>
            </a:extLst>
          </p:cNvPr>
          <p:cNvSpPr txBox="1"/>
          <p:nvPr/>
        </p:nvSpPr>
        <p:spPr>
          <a:xfrm>
            <a:off x="294833" y="5499315"/>
            <a:ext cx="427240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mn-lt"/>
                <a:ea typeface="+mn-ea"/>
                <a:cs typeface="+mn-cs"/>
                <a:sym typeface="Calibri"/>
              </a:rPr>
              <a:t>Source: Krueger Explorations in Economics</a:t>
            </a:r>
          </a:p>
        </p:txBody>
      </p:sp>
    </p:spTree>
    <p:extLst>
      <p:ext uri="{BB962C8B-B14F-4D97-AF65-F5344CB8AC3E}">
        <p14:creationId xmlns:p14="http://schemas.microsoft.com/office/powerpoint/2010/main" val="275824569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82434F-3753-6351-8FA5-F2B7569C0EDF}"/>
              </a:ext>
            </a:extLst>
          </p:cNvPr>
          <p:cNvSpPr txBox="1"/>
          <p:nvPr/>
        </p:nvSpPr>
        <p:spPr>
          <a:xfrm>
            <a:off x="838200" y="561975"/>
            <a:ext cx="7848600"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000000"/>
                </a:solidFill>
                <a:effectLst/>
                <a:uFillTx/>
                <a:latin typeface="+mn-lt"/>
                <a:ea typeface="+mn-ea"/>
                <a:cs typeface="+mn-cs"/>
                <a:sym typeface="Calibri"/>
              </a:rPr>
              <a:t>Important Things to Remember</a:t>
            </a:r>
          </a:p>
        </p:txBody>
      </p:sp>
      <p:sp>
        <p:nvSpPr>
          <p:cNvPr id="3" name="TextBox 2">
            <a:extLst>
              <a:ext uri="{FF2B5EF4-FFF2-40B4-BE49-F238E27FC236}">
                <a16:creationId xmlns:a16="http://schemas.microsoft.com/office/drawing/2014/main" id="{6716B612-DF41-A765-BA13-068A5173594D}"/>
              </a:ext>
            </a:extLst>
          </p:cNvPr>
          <p:cNvSpPr txBox="1"/>
          <p:nvPr/>
        </p:nvSpPr>
        <p:spPr>
          <a:xfrm>
            <a:off x="838200" y="1348802"/>
            <a:ext cx="10220325" cy="57554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algn="l" defTabSz="914400" rtl="0" fontAlgn="auto" latinLnBrk="0" hangingPunct="0">
              <a:lnSpc>
                <a:spcPct val="100000"/>
              </a:lnSpc>
              <a:spcBef>
                <a:spcPts val="0"/>
              </a:spcBef>
              <a:spcAft>
                <a:spcPts val="0"/>
              </a:spcAft>
              <a:buClrTx/>
              <a:buSzTx/>
              <a:buFontTx/>
              <a:buAutoNum type="arabicPeriod"/>
              <a:tabLst/>
            </a:pPr>
            <a:r>
              <a:rPr kumimoji="0" lang="en-US" sz="2800" b="0" i="0" u="none" strike="noStrike" cap="none" spc="0" normalizeH="0" baseline="0" dirty="0">
                <a:ln>
                  <a:noFill/>
                </a:ln>
                <a:solidFill>
                  <a:srgbClr val="000000"/>
                </a:solidFill>
                <a:effectLst/>
                <a:uFillTx/>
                <a:latin typeface="+mn-lt"/>
                <a:ea typeface="+mn-ea"/>
                <a:cs typeface="+mn-cs"/>
                <a:sym typeface="Calibri"/>
              </a:rPr>
              <a:t>Elasticity of Demand is always represented as a positive number.</a:t>
            </a:r>
          </a:p>
          <a:p>
            <a:pPr marL="342900" marR="0" indent="-342900" algn="l" defTabSz="914400" rtl="0" fontAlgn="auto" latinLnBrk="0" hangingPunct="0">
              <a:lnSpc>
                <a:spcPct val="100000"/>
              </a:lnSpc>
              <a:spcBef>
                <a:spcPts val="0"/>
              </a:spcBef>
              <a:spcAft>
                <a:spcPts val="0"/>
              </a:spcAft>
              <a:buClrTx/>
              <a:buSzTx/>
              <a:buFontTx/>
              <a:buAutoNum type="arabicPeriod"/>
              <a:tabLst/>
            </a:pPr>
            <a:endParaRPr kumimoji="0" lang="en-US" sz="2800" b="0" i="0" u="none" strike="noStrike" cap="none" spc="0" normalizeH="0" baseline="0" dirty="0">
              <a:ln>
                <a:noFill/>
              </a:ln>
              <a:solidFill>
                <a:srgbClr val="000000"/>
              </a:solidFill>
              <a:effectLst/>
              <a:uFillTx/>
              <a:latin typeface="+mn-lt"/>
              <a:ea typeface="+mn-ea"/>
              <a:cs typeface="+mn-cs"/>
              <a:sym typeface="Calibri"/>
            </a:endParaRPr>
          </a:p>
          <a:p>
            <a:pPr marL="342900" marR="0" indent="-342900" algn="l" defTabSz="914400" rtl="0" fontAlgn="auto" latinLnBrk="0" hangingPunct="0">
              <a:lnSpc>
                <a:spcPct val="100000"/>
              </a:lnSpc>
              <a:spcBef>
                <a:spcPts val="0"/>
              </a:spcBef>
              <a:spcAft>
                <a:spcPts val="0"/>
              </a:spcAft>
              <a:buClrTx/>
              <a:buSzTx/>
              <a:buFontTx/>
              <a:buAutoNum type="arabicPeriod"/>
              <a:tabLst/>
            </a:pPr>
            <a:r>
              <a:rPr lang="en-US" sz="2800" dirty="0"/>
              <a:t>Either the point or midpoint method can be used to estimate elasticity. </a:t>
            </a:r>
          </a:p>
          <a:p>
            <a:pPr marL="342900" marR="0" indent="-342900" algn="l" defTabSz="914400" rtl="0" fontAlgn="auto" latinLnBrk="0" hangingPunct="0">
              <a:lnSpc>
                <a:spcPct val="100000"/>
              </a:lnSpc>
              <a:spcBef>
                <a:spcPts val="0"/>
              </a:spcBef>
              <a:spcAft>
                <a:spcPts val="0"/>
              </a:spcAft>
              <a:buClrTx/>
              <a:buSzTx/>
              <a:buFontTx/>
              <a:buAutoNum type="arabicPeriod"/>
              <a:tabLst/>
            </a:pPr>
            <a:endParaRPr kumimoji="0" lang="en-US" sz="2800" b="0" i="0" u="none" strike="noStrike" cap="none" spc="0" normalizeH="0" baseline="0" dirty="0">
              <a:ln>
                <a:noFill/>
              </a:ln>
              <a:solidFill>
                <a:srgbClr val="000000"/>
              </a:solidFill>
              <a:effectLst/>
              <a:uFillTx/>
              <a:latin typeface="+mn-lt"/>
              <a:ea typeface="+mn-ea"/>
              <a:cs typeface="+mn-cs"/>
              <a:sym typeface="Calibri"/>
            </a:endParaRPr>
          </a:p>
          <a:p>
            <a:pPr marL="342900" marR="0" indent="-342900" algn="l" defTabSz="914400" rtl="0" fontAlgn="auto" latinLnBrk="0" hangingPunct="0">
              <a:lnSpc>
                <a:spcPct val="100000"/>
              </a:lnSpc>
              <a:spcBef>
                <a:spcPts val="0"/>
              </a:spcBef>
              <a:spcAft>
                <a:spcPts val="0"/>
              </a:spcAft>
              <a:buClrTx/>
              <a:buSzTx/>
              <a:buFontTx/>
              <a:buAutoNum type="arabicPeriod"/>
              <a:tabLst/>
            </a:pPr>
            <a:r>
              <a:rPr lang="en-US" sz="2800" dirty="0"/>
              <a:t>The Point Elasticity estimate is sensitive to your starting point.  Evaluating a price increase from A to B will yield a different answer than a price decrease from B to A. </a:t>
            </a:r>
            <a:r>
              <a:rPr lang="en-US" sz="2800" b="1" dirty="0"/>
              <a:t>BE CAREFUL!</a:t>
            </a:r>
          </a:p>
          <a:p>
            <a:pPr marL="342900" marR="0" indent="-342900" algn="l" defTabSz="914400" rtl="0" fontAlgn="auto" latinLnBrk="0" hangingPunct="0">
              <a:lnSpc>
                <a:spcPct val="100000"/>
              </a:lnSpc>
              <a:spcBef>
                <a:spcPts val="0"/>
              </a:spcBef>
              <a:spcAft>
                <a:spcPts val="0"/>
              </a:spcAft>
              <a:buClrTx/>
              <a:buSzTx/>
              <a:buFontTx/>
              <a:buAutoNum type="arabicPeriod"/>
              <a:tabLst/>
            </a:pPr>
            <a:endParaRPr lang="en-US" sz="2800" b="1" dirty="0"/>
          </a:p>
          <a:p>
            <a:pPr marL="342900" marR="0" indent="-342900" algn="l" defTabSz="914400" rtl="0" fontAlgn="auto" latinLnBrk="0" hangingPunct="0">
              <a:lnSpc>
                <a:spcPct val="100000"/>
              </a:lnSpc>
              <a:spcBef>
                <a:spcPts val="0"/>
              </a:spcBef>
              <a:spcAft>
                <a:spcPts val="0"/>
              </a:spcAft>
              <a:buClrTx/>
              <a:buSzTx/>
              <a:buFontTx/>
              <a:buAutoNum type="arabicPeriod"/>
              <a:tabLst/>
            </a:pPr>
            <a:r>
              <a:rPr lang="en-US" sz="2800" dirty="0"/>
              <a:t>For point elasticity, use the Percentage Change Formula:</a:t>
            </a:r>
          </a:p>
          <a:p>
            <a:pPr marR="0" algn="l" defTabSz="914400" rtl="0" fontAlgn="auto" latinLnBrk="0" hangingPunct="0">
              <a:lnSpc>
                <a:spcPct val="100000"/>
              </a:lnSpc>
              <a:spcBef>
                <a:spcPts val="0"/>
              </a:spcBef>
              <a:spcAft>
                <a:spcPts val="0"/>
              </a:spcAft>
              <a:buClrTx/>
              <a:buSzTx/>
              <a:tabLst/>
            </a:pPr>
            <a:r>
              <a:rPr lang="en-US" sz="2800" dirty="0"/>
              <a:t>                                    </a:t>
            </a:r>
          </a:p>
          <a:p>
            <a:pPr marR="0" algn="l" defTabSz="914400" rtl="0" fontAlgn="auto" latinLnBrk="0" hangingPunct="0">
              <a:lnSpc>
                <a:spcPct val="100000"/>
              </a:lnSpc>
              <a:spcBef>
                <a:spcPts val="0"/>
              </a:spcBef>
              <a:spcAft>
                <a:spcPts val="0"/>
              </a:spcAft>
              <a:buClrTx/>
              <a:buSzTx/>
              <a:tabLst/>
            </a:pPr>
            <a:r>
              <a:rPr lang="en-US" sz="2800" dirty="0"/>
              <a:t>                                   </a:t>
            </a:r>
            <a:r>
              <a:rPr lang="en-US" sz="2800" b="1" dirty="0">
                <a:solidFill>
                  <a:srgbClr val="FF0000"/>
                </a:solidFill>
              </a:rPr>
              <a:t>% </a:t>
            </a:r>
            <a:r>
              <a:rPr lang="el-GR" sz="2800" b="1" dirty="0">
                <a:solidFill>
                  <a:srgbClr val="FF0000"/>
                </a:solidFill>
              </a:rPr>
              <a:t>Δ</a:t>
            </a:r>
            <a:r>
              <a:rPr lang="en-US" sz="2800" b="1" dirty="0">
                <a:solidFill>
                  <a:srgbClr val="FF0000"/>
                </a:solidFill>
              </a:rPr>
              <a:t> = </a:t>
            </a:r>
            <a:r>
              <a:rPr lang="en-US" sz="2800" b="1" i="1" dirty="0">
                <a:solidFill>
                  <a:srgbClr val="FF0000"/>
                </a:solidFill>
              </a:rPr>
              <a:t>(New-Old)/Old</a:t>
            </a:r>
          </a:p>
          <a:p>
            <a:pPr marL="342900" marR="0" indent="-342900" algn="l" defTabSz="914400" rtl="0" fontAlgn="auto" latinLnBrk="0" hangingPunct="0">
              <a:lnSpc>
                <a:spcPct val="100000"/>
              </a:lnSpc>
              <a:spcBef>
                <a:spcPts val="0"/>
              </a:spcBef>
              <a:spcAft>
                <a:spcPts val="0"/>
              </a:spcAft>
              <a:buClrTx/>
              <a:buSzTx/>
              <a:buFontTx/>
              <a:buAutoNum type="arabicPeriod"/>
              <a:tabLst/>
            </a:pPr>
            <a:endParaRPr kumimoji="0" lang="en-US" sz="3200" b="1"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31593176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A0E4BA85-C196-ED6C-3C1E-05AB023D258E}"/>
              </a:ext>
            </a:extLst>
          </p:cNvPr>
          <p:cNvGraphicFramePr>
            <a:graphicFrameLocks noGrp="1"/>
          </p:cNvGraphicFramePr>
          <p:nvPr>
            <p:extLst>
              <p:ext uri="{D42A27DB-BD31-4B8C-83A1-F6EECF244321}">
                <p14:modId xmlns:p14="http://schemas.microsoft.com/office/powerpoint/2010/main" val="2000862173"/>
              </p:ext>
            </p:extLst>
          </p:nvPr>
        </p:nvGraphicFramePr>
        <p:xfrm>
          <a:off x="602704" y="1310640"/>
          <a:ext cx="9889724" cy="5547360"/>
        </p:xfrm>
        <a:graphic>
          <a:graphicData uri="http://schemas.openxmlformats.org/drawingml/2006/table">
            <a:tbl>
              <a:tblPr firstRow="1" bandRow="1">
                <a:tableStyleId>{08FB837D-C827-4EFA-A057-4D05807E0F7C}</a:tableStyleId>
              </a:tblPr>
              <a:tblGrid>
                <a:gridCol w="1490268">
                  <a:extLst>
                    <a:ext uri="{9D8B030D-6E8A-4147-A177-3AD203B41FA5}">
                      <a16:colId xmlns:a16="http://schemas.microsoft.com/office/drawing/2014/main" val="3939578887"/>
                    </a:ext>
                  </a:extLst>
                </a:gridCol>
                <a:gridCol w="3241530">
                  <a:extLst>
                    <a:ext uri="{9D8B030D-6E8A-4147-A177-3AD203B41FA5}">
                      <a16:colId xmlns:a16="http://schemas.microsoft.com/office/drawing/2014/main" val="257089805"/>
                    </a:ext>
                  </a:extLst>
                </a:gridCol>
                <a:gridCol w="1296140">
                  <a:extLst>
                    <a:ext uri="{9D8B030D-6E8A-4147-A177-3AD203B41FA5}">
                      <a16:colId xmlns:a16="http://schemas.microsoft.com/office/drawing/2014/main" val="3916635198"/>
                    </a:ext>
                  </a:extLst>
                </a:gridCol>
                <a:gridCol w="1766656">
                  <a:extLst>
                    <a:ext uri="{9D8B030D-6E8A-4147-A177-3AD203B41FA5}">
                      <a16:colId xmlns:a16="http://schemas.microsoft.com/office/drawing/2014/main" val="2292526497"/>
                    </a:ext>
                  </a:extLst>
                </a:gridCol>
                <a:gridCol w="2095130">
                  <a:extLst>
                    <a:ext uri="{9D8B030D-6E8A-4147-A177-3AD203B41FA5}">
                      <a16:colId xmlns:a16="http://schemas.microsoft.com/office/drawing/2014/main" val="1249173955"/>
                    </a:ext>
                  </a:extLst>
                </a:gridCol>
              </a:tblGrid>
              <a:tr h="370840">
                <a:tc>
                  <a:txBody>
                    <a:bodyPr/>
                    <a:lstStyle/>
                    <a:p>
                      <a:endParaRPr lang="en-US" dirty="0"/>
                    </a:p>
                  </a:txBody>
                  <a:tcPr/>
                </a:tc>
                <a:tc>
                  <a:txBody>
                    <a:bodyPr/>
                    <a:lstStyle/>
                    <a:p>
                      <a:pPr algn="ctr"/>
                      <a:endParaRPr lang="en-US" sz="1600" i="1" dirty="0">
                        <a:solidFill>
                          <a:schemeClr val="tx1"/>
                        </a:solidFill>
                      </a:endParaRPr>
                    </a:p>
                    <a:p>
                      <a:pPr algn="ctr"/>
                      <a:r>
                        <a:rPr lang="en-US" sz="1600" i="1" dirty="0">
                          <a:solidFill>
                            <a:schemeClr val="tx1"/>
                          </a:solidFill>
                        </a:rPr>
                        <a:t>Definition</a:t>
                      </a:r>
                    </a:p>
                  </a:txBody>
                  <a:tcPr/>
                </a:tc>
                <a:tc>
                  <a:txBody>
                    <a:bodyPr/>
                    <a:lstStyle/>
                    <a:p>
                      <a:pPr algn="ctr"/>
                      <a:r>
                        <a:rPr lang="en-US" sz="1600" i="1" dirty="0">
                          <a:solidFill>
                            <a:schemeClr val="tx1"/>
                          </a:solidFill>
                        </a:rPr>
                        <a:t>Implication</a:t>
                      </a:r>
                    </a:p>
                    <a:p>
                      <a:pPr algn="ctr"/>
                      <a:r>
                        <a:rPr lang="en-US" sz="1600" i="1" dirty="0">
                          <a:solidFill>
                            <a:schemeClr val="tx1"/>
                          </a:solidFill>
                        </a:rPr>
                        <a:t>For Quantity Demanded</a:t>
                      </a:r>
                    </a:p>
                  </a:txBody>
                  <a:tcPr/>
                </a:tc>
                <a:tc>
                  <a:txBody>
                    <a:bodyPr/>
                    <a:lstStyle/>
                    <a:p>
                      <a:pPr algn="ctr"/>
                      <a:r>
                        <a:rPr lang="en-US" sz="1600" i="1" dirty="0">
                          <a:solidFill>
                            <a:schemeClr val="tx1"/>
                          </a:solidFill>
                        </a:rPr>
                        <a:t>Numeric Value of Elasticity</a:t>
                      </a:r>
                    </a:p>
                    <a:p>
                      <a:pPr algn="ctr"/>
                      <a:r>
                        <a:rPr lang="en-US" sz="1600" i="1" dirty="0">
                          <a:solidFill>
                            <a:schemeClr val="tx1"/>
                          </a:solidFill>
                        </a:rPr>
                        <a:t>(Absolute Value)</a:t>
                      </a:r>
                    </a:p>
                  </a:txBody>
                  <a:tcPr/>
                </a:tc>
                <a:tc>
                  <a:txBody>
                    <a:bodyPr/>
                    <a:lstStyle/>
                    <a:p>
                      <a:pPr algn="ctr"/>
                      <a:endParaRPr lang="en-US" sz="1600" i="1" dirty="0">
                        <a:solidFill>
                          <a:schemeClr val="tx1"/>
                        </a:solidFill>
                      </a:endParaRPr>
                    </a:p>
                    <a:p>
                      <a:pPr algn="ctr"/>
                      <a:r>
                        <a:rPr lang="en-US" sz="1600" i="1" dirty="0">
                          <a:solidFill>
                            <a:schemeClr val="tx1"/>
                          </a:solidFill>
                        </a:rPr>
                        <a:t>Graphical Representation</a:t>
                      </a:r>
                    </a:p>
                  </a:txBody>
                  <a:tcPr/>
                </a:tc>
                <a:extLst>
                  <a:ext uri="{0D108BD9-81ED-4DB2-BD59-A6C34878D82A}">
                    <a16:rowId xmlns:a16="http://schemas.microsoft.com/office/drawing/2014/main" val="747654223"/>
                  </a:ext>
                </a:extLst>
              </a:tr>
              <a:tr h="370840">
                <a:tc>
                  <a:txBody>
                    <a:bodyPr/>
                    <a:lstStyle/>
                    <a:p>
                      <a:r>
                        <a:rPr lang="en-US" sz="1600" b="1" dirty="0"/>
                        <a:t>PERFECTLY INELASTIC DEMAND</a:t>
                      </a:r>
                    </a:p>
                  </a:txBody>
                  <a:tcPr/>
                </a:tc>
                <a:tc>
                  <a:txBody>
                    <a:bodyPr/>
                    <a:lstStyle/>
                    <a:p>
                      <a:pPr algn="l"/>
                      <a:endParaRPr lang="en-US" sz="1600" b="1" u="none" dirty="0"/>
                    </a:p>
                    <a:p>
                      <a:pPr algn="l"/>
                      <a:r>
                        <a:rPr lang="en-US" sz="1600" b="1" u="none" dirty="0"/>
                        <a:t>% </a:t>
                      </a:r>
                      <a:r>
                        <a:rPr lang="el-GR" sz="1600" b="1" u="none" dirty="0"/>
                        <a:t>Δ</a:t>
                      </a:r>
                      <a:r>
                        <a:rPr lang="en-US" sz="1600" b="1" u="none" dirty="0"/>
                        <a:t> in Q</a:t>
                      </a:r>
                      <a:r>
                        <a:rPr lang="en-US" sz="1600" b="1" u="none" baseline="-25000" dirty="0"/>
                        <a:t>D </a:t>
                      </a:r>
                      <a:r>
                        <a:rPr lang="en-US" sz="1600" b="1" u="none" baseline="0" dirty="0"/>
                        <a:t> is zero for any </a:t>
                      </a:r>
                      <a:r>
                        <a:rPr lang="en-US" sz="1600" b="1" u="none" dirty="0"/>
                        <a:t>% </a:t>
                      </a:r>
                      <a:r>
                        <a:rPr lang="el-GR" sz="1600" b="1" u="none" dirty="0"/>
                        <a:t>Δ</a:t>
                      </a:r>
                      <a:r>
                        <a:rPr lang="en-US" sz="1600" b="1" u="none" dirty="0"/>
                        <a:t> in P </a:t>
                      </a:r>
                      <a:r>
                        <a:rPr lang="en-US" sz="1600" b="1" u="none" baseline="-25000" dirty="0"/>
                        <a:t> </a:t>
                      </a:r>
                      <a:endParaRPr lang="en-US" sz="1600" b="1" u="none" dirty="0"/>
                    </a:p>
                  </a:txBody>
                  <a:tcPr/>
                </a:tc>
                <a:tc>
                  <a:txBody>
                    <a:bodyPr/>
                    <a:lstStyle/>
                    <a:p>
                      <a:r>
                        <a:rPr lang="en-US" sz="1400" b="1" dirty="0"/>
                        <a:t>Unresponsive to price changes</a:t>
                      </a:r>
                    </a:p>
                  </a:txBody>
                  <a:tcPr/>
                </a:tc>
                <a:tc>
                  <a:txBody>
                    <a:bodyPr/>
                    <a:lstStyle/>
                    <a:p>
                      <a:pPr algn="ctr"/>
                      <a:endParaRPr lang="en-US" sz="1800" b="1" dirty="0"/>
                    </a:p>
                    <a:p>
                      <a:pPr algn="ctr"/>
                      <a:r>
                        <a:rPr lang="en-US" sz="1800" b="1" dirty="0"/>
                        <a:t>0</a:t>
                      </a:r>
                    </a:p>
                  </a:txBody>
                  <a:tcPr/>
                </a:tc>
                <a:tc>
                  <a:txBody>
                    <a:bodyPr/>
                    <a:lstStyle/>
                    <a:p>
                      <a:pPr algn="ctr"/>
                      <a:endParaRPr lang="en-US" sz="1600" b="1" dirty="0"/>
                    </a:p>
                    <a:p>
                      <a:pPr algn="ctr"/>
                      <a:r>
                        <a:rPr lang="en-US" sz="1600" b="1" dirty="0"/>
                        <a:t>Vertical Demand Curve</a:t>
                      </a:r>
                    </a:p>
                  </a:txBody>
                  <a:tcPr/>
                </a:tc>
                <a:extLst>
                  <a:ext uri="{0D108BD9-81ED-4DB2-BD59-A6C34878D82A}">
                    <a16:rowId xmlns:a16="http://schemas.microsoft.com/office/drawing/2014/main" val="103806053"/>
                  </a:ext>
                </a:extLst>
              </a:tr>
              <a:tr h="370840">
                <a:tc>
                  <a:txBody>
                    <a:bodyPr/>
                    <a:lstStyle/>
                    <a:p>
                      <a:endParaRPr lang="en-US" sz="1600" b="1" dirty="0"/>
                    </a:p>
                    <a:p>
                      <a:r>
                        <a:rPr lang="en-US" sz="1600" b="1" dirty="0"/>
                        <a:t>INELASTIC  DEMAND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dirty="0"/>
                        <a:t>% </a:t>
                      </a:r>
                      <a:r>
                        <a:rPr lang="el-GR" sz="1600" b="1" u="none" dirty="0"/>
                        <a:t>Δ</a:t>
                      </a:r>
                      <a:r>
                        <a:rPr lang="en-US" sz="1600" b="1" u="none" dirty="0"/>
                        <a:t> in Q</a:t>
                      </a:r>
                      <a:r>
                        <a:rPr lang="en-US" sz="1600" b="1" u="none" baseline="-25000" dirty="0"/>
                        <a:t>D </a:t>
                      </a:r>
                      <a:r>
                        <a:rPr lang="en-US" sz="1600" b="1" u="none" baseline="0" dirty="0"/>
                        <a:t> is less than the </a:t>
                      </a:r>
                      <a:r>
                        <a:rPr lang="en-US" sz="1600" b="1" u="none" dirty="0"/>
                        <a:t>% </a:t>
                      </a:r>
                      <a:r>
                        <a:rPr lang="el-GR" sz="1600" b="1" u="none" dirty="0"/>
                        <a:t>Δ</a:t>
                      </a:r>
                      <a:r>
                        <a:rPr lang="en-US" sz="1600" b="1" u="none" dirty="0"/>
                        <a:t> in P </a:t>
                      </a:r>
                      <a:r>
                        <a:rPr lang="en-US" sz="1600" b="1" u="none" baseline="-25000" dirty="0"/>
                        <a:t> </a:t>
                      </a:r>
                      <a:endParaRPr lang="en-US" sz="1600" b="1" u="none" dirty="0"/>
                    </a:p>
                    <a:p>
                      <a:pPr algn="l"/>
                      <a:endParaRPr lang="en-US" sz="1600" b="1" dirty="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dirty="0"/>
                        <a:t>Relatively unresponsive to price changes</a:t>
                      </a:r>
                    </a:p>
                    <a:p>
                      <a:endParaRPr lang="en-US" sz="1400" b="1" dirty="0"/>
                    </a:p>
                  </a:txBody>
                  <a:tcPr/>
                </a:tc>
                <a:tc>
                  <a:txBody>
                    <a:bodyPr/>
                    <a:lstStyle/>
                    <a:p>
                      <a:pPr algn="ctr"/>
                      <a:endParaRPr lang="en-US" sz="1800" b="1" dirty="0"/>
                    </a:p>
                    <a:p>
                      <a:pPr algn="ctr"/>
                      <a:r>
                        <a:rPr lang="en-US" sz="1800" b="1" dirty="0"/>
                        <a:t>&lt;1</a:t>
                      </a:r>
                    </a:p>
                  </a:txBody>
                  <a:tcPr/>
                </a:tc>
                <a:tc>
                  <a:txBody>
                    <a:bodyPr/>
                    <a:lstStyle/>
                    <a:p>
                      <a:pPr algn="ctr"/>
                      <a:endParaRPr lang="en-US" sz="1600" b="1" dirty="0"/>
                    </a:p>
                    <a:p>
                      <a:pPr algn="ctr"/>
                      <a:r>
                        <a:rPr lang="en-US" sz="1600" b="1" dirty="0"/>
                        <a:t>Relatively Steep Demand Curve</a:t>
                      </a:r>
                    </a:p>
                  </a:txBody>
                  <a:tcPr/>
                </a:tc>
                <a:extLst>
                  <a:ext uri="{0D108BD9-81ED-4DB2-BD59-A6C34878D82A}">
                    <a16:rowId xmlns:a16="http://schemas.microsoft.com/office/drawing/2014/main" val="4125261846"/>
                  </a:ext>
                </a:extLst>
              </a:tr>
              <a:tr h="370840">
                <a:tc>
                  <a:txBody>
                    <a:bodyPr/>
                    <a:lstStyle/>
                    <a:p>
                      <a:r>
                        <a:rPr lang="en-US" sz="1600" b="1" dirty="0"/>
                        <a:t>UNIT ELASTIC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dirty="0"/>
                        <a:t>% </a:t>
                      </a:r>
                      <a:r>
                        <a:rPr lang="el-GR" sz="1600" b="1" u="none" dirty="0"/>
                        <a:t>Δ</a:t>
                      </a:r>
                      <a:r>
                        <a:rPr lang="en-US" sz="1600" b="1" u="none" dirty="0"/>
                        <a:t> in Q</a:t>
                      </a:r>
                      <a:r>
                        <a:rPr lang="en-US" sz="1600" b="1" u="none" baseline="-25000" dirty="0"/>
                        <a:t>D </a:t>
                      </a:r>
                      <a:r>
                        <a:rPr lang="en-US" sz="1600" b="1" u="none" baseline="0" dirty="0"/>
                        <a:t> is equal to the </a:t>
                      </a:r>
                      <a:r>
                        <a:rPr lang="en-US" sz="1600" b="1" u="none" dirty="0"/>
                        <a:t>% </a:t>
                      </a:r>
                      <a:r>
                        <a:rPr lang="el-GR" sz="1600" b="1" u="none" dirty="0"/>
                        <a:t>Δ</a:t>
                      </a:r>
                      <a:r>
                        <a:rPr lang="en-US" sz="1600" b="1" u="none" dirty="0"/>
                        <a:t> in P </a:t>
                      </a:r>
                      <a:r>
                        <a:rPr lang="en-US" sz="1600" b="1" u="none" baseline="-25000" dirty="0"/>
                        <a:t> </a:t>
                      </a:r>
                      <a:endParaRPr lang="en-US" sz="1600" b="1" u="none" dirty="0"/>
                    </a:p>
                    <a:p>
                      <a:pPr algn="l"/>
                      <a:endParaRPr lang="en-US" sz="1600" b="1" dirty="0"/>
                    </a:p>
                  </a:txBody>
                  <a:tcPr/>
                </a:tc>
                <a:tc>
                  <a:txBody>
                    <a:bodyPr/>
                    <a:lstStyle/>
                    <a:p>
                      <a:r>
                        <a:rPr lang="en-US" sz="1400" b="1" dirty="0"/>
                        <a:t>Moderately responsive to price changes</a:t>
                      </a:r>
                    </a:p>
                  </a:txBody>
                  <a:tcPr/>
                </a:tc>
                <a:tc>
                  <a:txBody>
                    <a:bodyPr/>
                    <a:lstStyle/>
                    <a:p>
                      <a:pPr algn="ctr"/>
                      <a:r>
                        <a:rPr lang="en-US" sz="1800" b="1" dirty="0"/>
                        <a:t>1</a:t>
                      </a:r>
                    </a:p>
                  </a:txBody>
                  <a:tcPr/>
                </a:tc>
                <a:tc>
                  <a:txBody>
                    <a:bodyPr/>
                    <a:lstStyle/>
                    <a:p>
                      <a:pPr algn="ctr"/>
                      <a:r>
                        <a:rPr lang="en-US" sz="1600" b="1" dirty="0"/>
                        <a:t>Non-linear Demand Curve</a:t>
                      </a:r>
                    </a:p>
                  </a:txBody>
                  <a:tcPr/>
                </a:tc>
                <a:extLst>
                  <a:ext uri="{0D108BD9-81ED-4DB2-BD59-A6C34878D82A}">
                    <a16:rowId xmlns:a16="http://schemas.microsoft.com/office/drawing/2014/main" val="487099311"/>
                  </a:ext>
                </a:extLst>
              </a:tr>
              <a:tr h="370840">
                <a:tc>
                  <a:txBody>
                    <a:bodyPr/>
                    <a:lstStyle/>
                    <a:p>
                      <a:endParaRPr lang="en-US" sz="1600" b="1" dirty="0"/>
                    </a:p>
                    <a:p>
                      <a:r>
                        <a:rPr lang="en-US" sz="1600" b="1" dirty="0"/>
                        <a:t>ELASTIC</a:t>
                      </a:r>
                    </a:p>
                    <a:p>
                      <a:r>
                        <a:rPr lang="en-US" sz="1600" b="1" dirty="0"/>
                        <a:t> DEMAND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dirty="0"/>
                        <a:t>% </a:t>
                      </a:r>
                      <a:r>
                        <a:rPr lang="el-GR" sz="1600" b="1" u="none" dirty="0"/>
                        <a:t>Δ</a:t>
                      </a:r>
                      <a:r>
                        <a:rPr lang="en-US" sz="1600" b="1" u="none" dirty="0"/>
                        <a:t> in Q</a:t>
                      </a:r>
                      <a:r>
                        <a:rPr lang="en-US" sz="1600" b="1" u="none" baseline="-25000" dirty="0"/>
                        <a:t>D  </a:t>
                      </a:r>
                      <a:r>
                        <a:rPr lang="en-US" sz="1600" b="1" u="none" baseline="0" dirty="0"/>
                        <a:t> is more than the </a:t>
                      </a:r>
                      <a:r>
                        <a:rPr lang="en-US" sz="1600" b="1" u="none" dirty="0"/>
                        <a:t>% </a:t>
                      </a:r>
                      <a:r>
                        <a:rPr lang="el-GR" sz="1600" b="1" u="none" dirty="0"/>
                        <a:t>Δ</a:t>
                      </a:r>
                      <a:r>
                        <a:rPr lang="en-US" sz="1600" b="1" u="none" dirty="0"/>
                        <a:t> in P </a:t>
                      </a:r>
                      <a:r>
                        <a:rPr lang="en-US" sz="1600" b="1" u="none" baseline="-25000" dirty="0"/>
                        <a:t> </a:t>
                      </a:r>
                      <a:endParaRPr lang="en-US" sz="1600" b="1" u="none" dirty="0"/>
                    </a:p>
                    <a:p>
                      <a:pPr algn="l"/>
                      <a:endParaRPr lang="en-US" sz="1600" b="1" dirty="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dirty="0"/>
                        <a:t>Relatively responsive to price changes</a:t>
                      </a:r>
                    </a:p>
                    <a:p>
                      <a:endParaRPr lang="en-US" sz="1400" b="1" dirty="0"/>
                    </a:p>
                  </a:txBody>
                  <a:tcPr/>
                </a:tc>
                <a:tc>
                  <a:txBody>
                    <a:bodyPr/>
                    <a:lstStyle/>
                    <a:p>
                      <a:pPr algn="ctr"/>
                      <a:endParaRPr lang="en-US" sz="1800" b="1" dirty="0"/>
                    </a:p>
                    <a:p>
                      <a:pPr algn="ctr"/>
                      <a:r>
                        <a:rPr lang="en-US" sz="1800" b="1" dirty="0"/>
                        <a:t>&gt;1</a:t>
                      </a:r>
                    </a:p>
                  </a:txBody>
                  <a:tcPr/>
                </a:tc>
                <a:tc>
                  <a:txBody>
                    <a:bodyPr/>
                    <a:lstStyle/>
                    <a:p>
                      <a:pPr algn="ctr"/>
                      <a:endParaRPr lang="en-US" sz="1600" b="1" dirty="0"/>
                    </a:p>
                    <a:p>
                      <a:pPr algn="ctr"/>
                      <a:r>
                        <a:rPr lang="en-US" sz="1600" b="1" dirty="0"/>
                        <a:t>Relatively Flat Demand Curve</a:t>
                      </a:r>
                    </a:p>
                  </a:txBody>
                  <a:tcPr/>
                </a:tc>
                <a:extLst>
                  <a:ext uri="{0D108BD9-81ED-4DB2-BD59-A6C34878D82A}">
                    <a16:rowId xmlns:a16="http://schemas.microsoft.com/office/drawing/2014/main" val="1651178665"/>
                  </a:ext>
                </a:extLst>
              </a:tr>
              <a:tr h="370840">
                <a:tc>
                  <a:txBody>
                    <a:bodyPr/>
                    <a:lstStyle/>
                    <a:p>
                      <a:r>
                        <a:rPr lang="en-US" sz="1600" b="1" dirty="0"/>
                        <a:t>PERFECTLY ELASTIC DEMAND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dirty="0"/>
                        <a:t>% </a:t>
                      </a:r>
                      <a:r>
                        <a:rPr lang="el-GR" sz="1600" b="1" u="none" dirty="0"/>
                        <a:t>Δ</a:t>
                      </a:r>
                      <a:r>
                        <a:rPr lang="en-US" sz="1600" b="1" u="none" dirty="0"/>
                        <a:t> in Q</a:t>
                      </a:r>
                      <a:r>
                        <a:rPr lang="en-US" sz="1600" b="1" u="none" baseline="-25000" dirty="0"/>
                        <a:t>D </a:t>
                      </a:r>
                      <a:r>
                        <a:rPr lang="en-US" sz="1600" b="1" u="none" baseline="0" dirty="0"/>
                        <a:t> is infinite for any </a:t>
                      </a:r>
                      <a:r>
                        <a:rPr lang="en-US" sz="1600" b="1" u="none" dirty="0"/>
                        <a:t>% </a:t>
                      </a:r>
                      <a:r>
                        <a:rPr lang="el-GR" sz="1600" b="1" u="none" dirty="0"/>
                        <a:t>Δ</a:t>
                      </a:r>
                      <a:r>
                        <a:rPr lang="en-US" sz="1600" b="1" u="none" dirty="0"/>
                        <a:t> in P </a:t>
                      </a:r>
                      <a:r>
                        <a:rPr lang="en-US" sz="1600" b="1" u="none" baseline="-25000" dirty="0"/>
                        <a:t> </a:t>
                      </a:r>
                      <a:endParaRPr lang="en-US" sz="1600" b="1" u="none" dirty="0"/>
                    </a:p>
                    <a:p>
                      <a:pPr algn="l"/>
                      <a:endParaRPr lang="en-US" sz="1600" b="1" dirty="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dirty="0"/>
                        <a:t>Infinitely responsive to price changes</a:t>
                      </a:r>
                    </a:p>
                    <a:p>
                      <a:endParaRPr lang="en-US" sz="1400" b="1" dirty="0"/>
                    </a:p>
                  </a:txBody>
                  <a:tcPr/>
                </a:tc>
                <a:tc>
                  <a:txBody>
                    <a:bodyPr/>
                    <a:lstStyle/>
                    <a:p>
                      <a:pPr algn="ctr"/>
                      <a:r>
                        <a:rPr lang="en-US" sz="1800" b="1" dirty="0"/>
                        <a:t>∞</a:t>
                      </a:r>
                    </a:p>
                  </a:txBody>
                  <a:tcPr/>
                </a:tc>
                <a:tc>
                  <a:txBody>
                    <a:bodyPr/>
                    <a:lstStyle/>
                    <a:p>
                      <a:pPr algn="ctr"/>
                      <a:endParaRPr lang="en-US" sz="1600" b="1" dirty="0"/>
                    </a:p>
                    <a:p>
                      <a:pPr algn="ctr"/>
                      <a:r>
                        <a:rPr lang="en-US" sz="1600" b="1" dirty="0"/>
                        <a:t>Horizontal Demand Curve</a:t>
                      </a:r>
                    </a:p>
                  </a:txBody>
                  <a:tcPr/>
                </a:tc>
                <a:extLst>
                  <a:ext uri="{0D108BD9-81ED-4DB2-BD59-A6C34878D82A}">
                    <a16:rowId xmlns:a16="http://schemas.microsoft.com/office/drawing/2014/main" val="4147882008"/>
                  </a:ext>
                </a:extLst>
              </a:tr>
            </a:tbl>
          </a:graphicData>
        </a:graphic>
      </p:graphicFrame>
      <p:sp>
        <p:nvSpPr>
          <p:cNvPr id="3" name="TextBox 2">
            <a:extLst>
              <a:ext uri="{FF2B5EF4-FFF2-40B4-BE49-F238E27FC236}">
                <a16:creationId xmlns:a16="http://schemas.microsoft.com/office/drawing/2014/main" id="{A5FB3051-28FD-4C5C-E950-EB73F6C82BFE}"/>
              </a:ext>
            </a:extLst>
          </p:cNvPr>
          <p:cNvSpPr txBox="1"/>
          <p:nvPr/>
        </p:nvSpPr>
        <p:spPr>
          <a:xfrm>
            <a:off x="932155" y="452761"/>
            <a:ext cx="859358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4400" b="1" dirty="0"/>
              <a:t>ELASTICITY of DEMAND SUMMARY</a:t>
            </a:r>
            <a:endParaRPr kumimoji="0" lang="en-US" sz="4400" b="1"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9056017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Title 1"/>
          <p:cNvSpPr txBox="1"/>
          <p:nvPr/>
        </p:nvSpPr>
        <p:spPr>
          <a:xfrm>
            <a:off x="727670" y="516836"/>
            <a:ext cx="10491404" cy="7017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4000" spc="-300">
                <a:solidFill>
                  <a:srgbClr val="414A58"/>
                </a:solidFill>
                <a:latin typeface="Inter"/>
                <a:ea typeface="Inter"/>
                <a:cs typeface="Inter"/>
                <a:sym typeface="Inter"/>
              </a:defRPr>
            </a:lvl1pPr>
          </a:lstStyle>
          <a:p>
            <a:r>
              <a:rPr lang="en-US" sz="4400" b="1" dirty="0"/>
              <a:t>Kathleen Brennan</a:t>
            </a:r>
            <a:endParaRPr sz="4400" b="1" dirty="0"/>
          </a:p>
        </p:txBody>
      </p:sp>
      <p:sp>
        <p:nvSpPr>
          <p:cNvPr id="196" name="Slide Number Placeholder 6"/>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rPr/>
              <a:t>2</a:t>
            </a:fld>
            <a:endParaRPr/>
          </a:p>
        </p:txBody>
      </p:sp>
      <p:pic>
        <p:nvPicPr>
          <p:cNvPr id="3" name="Picture 2">
            <a:extLst>
              <a:ext uri="{FF2B5EF4-FFF2-40B4-BE49-F238E27FC236}">
                <a16:creationId xmlns:a16="http://schemas.microsoft.com/office/drawing/2014/main" id="{F51C9D7E-1E4D-1C7B-702B-627B8C333D70}"/>
              </a:ext>
            </a:extLst>
          </p:cNvPr>
          <p:cNvPicPr>
            <a:picLocks noChangeAspect="1"/>
          </p:cNvPicPr>
          <p:nvPr/>
        </p:nvPicPr>
        <p:blipFill>
          <a:blip r:embed="rId2"/>
          <a:stretch>
            <a:fillRect/>
          </a:stretch>
        </p:blipFill>
        <p:spPr>
          <a:xfrm>
            <a:off x="6186486" y="1910003"/>
            <a:ext cx="4391025" cy="3688364"/>
          </a:xfrm>
          <a:prstGeom prst="rect">
            <a:avLst/>
          </a:prstGeom>
        </p:spPr>
      </p:pic>
      <p:sp>
        <p:nvSpPr>
          <p:cNvPr id="4" name="TextBox 3">
            <a:extLst>
              <a:ext uri="{FF2B5EF4-FFF2-40B4-BE49-F238E27FC236}">
                <a16:creationId xmlns:a16="http://schemas.microsoft.com/office/drawing/2014/main" id="{46C44038-958D-3138-A939-390D6F1A2999}"/>
              </a:ext>
            </a:extLst>
          </p:cNvPr>
          <p:cNvSpPr txBox="1"/>
          <p:nvPr/>
        </p:nvSpPr>
        <p:spPr>
          <a:xfrm>
            <a:off x="727670" y="1393344"/>
            <a:ext cx="3788228" cy="41621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nSpc>
                <a:spcPct val="90000"/>
              </a:lnSpc>
              <a:spcBef>
                <a:spcPts val="1000"/>
              </a:spcBef>
              <a:defRPr sz="2800"/>
            </a:pPr>
            <a:r>
              <a:rPr lang="en-US" sz="1600" b="1" dirty="0"/>
              <a:t>NJ Council of Economic Education</a:t>
            </a:r>
          </a:p>
          <a:p>
            <a:pPr>
              <a:lnSpc>
                <a:spcPct val="90000"/>
              </a:lnSpc>
              <a:spcBef>
                <a:spcPts val="1000"/>
              </a:spcBef>
              <a:defRPr sz="2800"/>
            </a:pPr>
            <a:r>
              <a:rPr lang="en-US" sz="1600" b="1" dirty="0"/>
              <a:t>One Schoolhouse, Washington, D.C.</a:t>
            </a:r>
          </a:p>
          <a:p>
            <a:pPr>
              <a:lnSpc>
                <a:spcPct val="90000"/>
              </a:lnSpc>
              <a:spcBef>
                <a:spcPts val="1000"/>
              </a:spcBef>
              <a:defRPr sz="2800"/>
            </a:pPr>
            <a:endParaRPr lang="en-US" sz="1600" b="1" dirty="0"/>
          </a:p>
          <a:p>
            <a:pPr>
              <a:lnSpc>
                <a:spcPct val="90000"/>
              </a:lnSpc>
              <a:spcBef>
                <a:spcPts val="1000"/>
              </a:spcBef>
              <a:defRPr sz="2800"/>
            </a:pPr>
            <a:r>
              <a:rPr lang="en-US" sz="1600" b="1" dirty="0"/>
              <a:t>AP Economics</a:t>
            </a:r>
          </a:p>
          <a:p>
            <a:pPr>
              <a:lnSpc>
                <a:spcPct val="90000"/>
              </a:lnSpc>
              <a:spcBef>
                <a:spcPts val="1000"/>
              </a:spcBef>
              <a:defRPr sz="2800"/>
            </a:pPr>
            <a:r>
              <a:rPr lang="en-US" sz="1600" b="1" dirty="0"/>
              <a:t>Intro To Economics</a:t>
            </a:r>
          </a:p>
          <a:p>
            <a:pPr>
              <a:lnSpc>
                <a:spcPct val="90000"/>
              </a:lnSpc>
              <a:spcBef>
                <a:spcPts val="1000"/>
              </a:spcBef>
              <a:defRPr sz="2800"/>
            </a:pPr>
            <a:r>
              <a:rPr lang="en-US" sz="1600" b="1" dirty="0"/>
              <a:t>Personal Finance</a:t>
            </a:r>
          </a:p>
          <a:p>
            <a:pPr>
              <a:lnSpc>
                <a:spcPct val="90000"/>
              </a:lnSpc>
              <a:spcBef>
                <a:spcPts val="1000"/>
              </a:spcBef>
              <a:defRPr sz="2800"/>
            </a:pPr>
            <a:r>
              <a:rPr lang="en-US" sz="1600" b="1" dirty="0"/>
              <a:t>Business Analytics</a:t>
            </a:r>
          </a:p>
          <a:p>
            <a:pPr>
              <a:lnSpc>
                <a:spcPct val="90000"/>
              </a:lnSpc>
              <a:spcBef>
                <a:spcPts val="1000"/>
              </a:spcBef>
              <a:defRPr sz="2800"/>
            </a:pPr>
            <a:r>
              <a:rPr lang="en-US" sz="1600" b="1" dirty="0"/>
              <a:t>Social Entrepreneurship</a:t>
            </a:r>
          </a:p>
          <a:p>
            <a:pPr>
              <a:lnSpc>
                <a:spcPct val="90000"/>
              </a:lnSpc>
              <a:spcBef>
                <a:spcPts val="1000"/>
              </a:spcBef>
              <a:defRPr sz="2800"/>
            </a:pPr>
            <a:r>
              <a:rPr lang="en-US" sz="1600" b="1" dirty="0"/>
              <a:t>Euro/Fed Challenge Teams</a:t>
            </a:r>
          </a:p>
          <a:p>
            <a:pPr>
              <a:lnSpc>
                <a:spcPct val="90000"/>
              </a:lnSpc>
              <a:spcBef>
                <a:spcPts val="1000"/>
              </a:spcBef>
              <a:defRPr sz="2800"/>
            </a:pPr>
            <a:r>
              <a:rPr lang="en-US" sz="1600" b="1" dirty="0"/>
              <a:t>Investment Club</a:t>
            </a:r>
          </a:p>
          <a:p>
            <a:pPr>
              <a:lnSpc>
                <a:spcPct val="90000"/>
              </a:lnSpc>
              <a:spcBef>
                <a:spcPts val="1000"/>
              </a:spcBef>
              <a:defRPr sz="2800"/>
            </a:pPr>
            <a:r>
              <a:rPr lang="en-US" sz="1600" b="1" dirty="0"/>
              <a:t>Quality Of Life Innovations Competition</a:t>
            </a:r>
            <a:br>
              <a:rPr lang="en-US" sz="1600" dirty="0"/>
            </a:br>
            <a:endParaRPr kumimoji="0" lang="en-US" sz="1600" b="0" i="0" u="none" strike="noStrike" cap="none" spc="0" normalizeH="0" baseline="0" dirty="0">
              <a:ln>
                <a:noFill/>
              </a:ln>
              <a:solidFill>
                <a:srgbClr val="000000"/>
              </a:solidFill>
              <a:effectLst/>
              <a:uFillTx/>
              <a:latin typeface="+mn-lt"/>
              <a:ea typeface="+mn-ea"/>
              <a:cs typeface="+mn-cs"/>
              <a:sym typeface="Calibri"/>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D0F0F7-E809-0054-D564-A65F457B3282}"/>
              </a:ext>
            </a:extLst>
          </p:cNvPr>
          <p:cNvSpPr txBox="1"/>
          <p:nvPr/>
        </p:nvSpPr>
        <p:spPr>
          <a:xfrm>
            <a:off x="778205" y="420138"/>
            <a:ext cx="992505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mn-lt"/>
                <a:ea typeface="+mn-ea"/>
                <a:cs typeface="+mn-cs"/>
                <a:sym typeface="Calibri"/>
              </a:rPr>
              <a:t>Factors Underlying Price Elasticity of Demand </a:t>
            </a:r>
          </a:p>
        </p:txBody>
      </p:sp>
      <p:sp>
        <p:nvSpPr>
          <p:cNvPr id="3" name="TextBox 2">
            <a:extLst>
              <a:ext uri="{FF2B5EF4-FFF2-40B4-BE49-F238E27FC236}">
                <a16:creationId xmlns:a16="http://schemas.microsoft.com/office/drawing/2014/main" id="{5A1A2F8E-9D59-8DDE-46A6-ECB76BE983AA}"/>
              </a:ext>
            </a:extLst>
          </p:cNvPr>
          <p:cNvSpPr txBox="1"/>
          <p:nvPr/>
        </p:nvSpPr>
        <p:spPr>
          <a:xfrm>
            <a:off x="485775" y="1685925"/>
            <a:ext cx="11506200" cy="4247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mn-lt"/>
                <a:ea typeface="+mn-ea"/>
                <a:cs typeface="+mn-cs"/>
                <a:sym typeface="Calibri"/>
              </a:rPr>
              <a:t>The price elasticity of demand is </a:t>
            </a:r>
            <a:r>
              <a:rPr lang="en-US" sz="3600" dirty="0"/>
              <a:t>larger (&gt;1)  for goods that:</a:t>
            </a:r>
          </a:p>
          <a:p>
            <a:pPr marL="0" marR="0" indent="0" algn="l" defTabSz="914400" rtl="0" fontAlgn="auto" latinLnBrk="0" hangingPunct="0">
              <a:lnSpc>
                <a:spcPct val="100000"/>
              </a:lnSpc>
              <a:spcBef>
                <a:spcPts val="0"/>
              </a:spcBef>
              <a:spcAft>
                <a:spcPts val="0"/>
              </a:spcAft>
              <a:buClrTx/>
              <a:buSzTx/>
              <a:buFontTx/>
              <a:buNone/>
              <a:tabLst/>
            </a:pPr>
            <a:r>
              <a:rPr lang="en-US" sz="3600" dirty="0"/>
              <a:t>		1. Have more substitutes</a:t>
            </a:r>
          </a:p>
          <a:p>
            <a:pPr marL="0" marR="0" indent="0" algn="l" defTabSz="914400" rtl="0" fontAlgn="auto" latinLnBrk="0" hangingPunct="0">
              <a:lnSpc>
                <a:spcPct val="100000"/>
              </a:lnSpc>
              <a:spcBef>
                <a:spcPts val="0"/>
              </a:spcBef>
              <a:spcAft>
                <a:spcPts val="0"/>
              </a:spcAft>
              <a:buClrTx/>
              <a:buSzTx/>
              <a:buFontTx/>
              <a:buNone/>
              <a:tabLst/>
            </a:pPr>
            <a:r>
              <a:rPr lang="en-US" sz="3600" dirty="0"/>
              <a:t>		2. Aren’t necessities </a:t>
            </a:r>
          </a:p>
          <a:p>
            <a:pPr marL="0" marR="0" indent="0" algn="l" defTabSz="914400" rtl="0" fontAlgn="auto" latinLnBrk="0" hangingPunct="0">
              <a:lnSpc>
                <a:spcPct val="100000"/>
              </a:lnSpc>
              <a:spcBef>
                <a:spcPts val="0"/>
              </a:spcBef>
              <a:spcAft>
                <a:spcPts val="0"/>
              </a:spcAft>
              <a:buClrTx/>
              <a:buSzTx/>
              <a:buFontTx/>
              <a:buNone/>
              <a:tabLst/>
            </a:pPr>
            <a:r>
              <a:rPr lang="en-US" sz="3600" dirty="0"/>
              <a:t>		3. </a:t>
            </a:r>
            <a:r>
              <a:rPr kumimoji="0" lang="en-US" sz="3600" b="0" i="0" u="none" strike="noStrike" cap="none" spc="0" normalizeH="0" baseline="0" dirty="0">
                <a:ln>
                  <a:noFill/>
                </a:ln>
                <a:solidFill>
                  <a:srgbClr val="000000"/>
                </a:solidFill>
                <a:effectLst/>
                <a:uFillTx/>
                <a:latin typeface="+mn-lt"/>
                <a:ea typeface="+mn-ea"/>
                <a:cs typeface="+mn-cs"/>
                <a:sym typeface="Calibri"/>
              </a:rPr>
              <a:t>Comprise a relatively large percentage of income</a:t>
            </a:r>
          </a:p>
          <a:p>
            <a:pPr marL="0" marR="0" indent="0" algn="l" defTabSz="914400" rtl="0" fontAlgn="auto" latinLnBrk="0" hangingPunct="0">
              <a:lnSpc>
                <a:spcPct val="100000"/>
              </a:lnSpc>
              <a:spcBef>
                <a:spcPts val="0"/>
              </a:spcBef>
              <a:spcAft>
                <a:spcPts val="0"/>
              </a:spcAft>
              <a:buClrTx/>
              <a:buSzTx/>
              <a:buFontTx/>
              <a:buNone/>
              <a:tabLst/>
            </a:pPr>
            <a:r>
              <a:rPr lang="en-US" sz="3600" dirty="0"/>
              <a:t>		4. Whose purchase can be delayed</a:t>
            </a:r>
            <a:endParaRPr kumimoji="0" lang="en-US" sz="3600" b="0" i="0" u="none" strike="noStrike" cap="none" spc="0" normalizeH="0" baseline="0" dirty="0">
              <a:ln>
                <a:noFill/>
              </a:ln>
              <a:solidFill>
                <a:srgbClr val="000000"/>
              </a:solidFill>
              <a:effectLst/>
              <a:uFillTx/>
              <a:latin typeface="+mn-lt"/>
              <a:ea typeface="+mn-ea"/>
              <a:cs typeface="+mn-cs"/>
              <a:sym typeface="Calibri"/>
            </a:endParaRPr>
          </a:p>
          <a:p>
            <a:pPr marR="0" algn="l" defTabSz="914400" rtl="0" fontAlgn="auto" latinLnBrk="0" hangingPunct="0">
              <a:lnSpc>
                <a:spcPct val="100000"/>
              </a:lnSpc>
              <a:spcBef>
                <a:spcPts val="0"/>
              </a:spcBef>
              <a:spcAft>
                <a:spcPts val="0"/>
              </a:spcAft>
              <a:buClrTx/>
              <a:buSzTx/>
              <a:tabLst/>
            </a:pPr>
            <a:endParaRPr kumimoji="0" lang="en-US" sz="3600" b="0" i="0" u="none" strike="noStrike" cap="none" spc="0" normalizeH="0" baseline="0" dirty="0">
              <a:ln>
                <a:noFill/>
              </a:ln>
              <a:solidFill>
                <a:srgbClr val="000000"/>
              </a:solidFill>
              <a:effectLst/>
              <a:uFillTx/>
              <a:latin typeface="+mn-lt"/>
              <a:ea typeface="+mn-ea"/>
              <a:cs typeface="+mn-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dirty="0"/>
          </a:p>
          <a:p>
            <a:pPr marL="0" marR="0" indent="0" algn="l" defTabSz="914400" rtl="0" fontAlgn="auto" latinLnBrk="0" hangingPunct="0">
              <a:lnSpc>
                <a:spcPct val="100000"/>
              </a:lnSpc>
              <a:spcBef>
                <a:spcPts val="0"/>
              </a:spcBef>
              <a:spcAft>
                <a:spcPts val="0"/>
              </a:spcAft>
              <a:buClrTx/>
              <a:buSzTx/>
              <a:buFontTx/>
              <a:buNone/>
              <a:tabLst/>
            </a:pPr>
            <a:endParaRPr lang="en-US" dirty="0"/>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5" name="Picture 4" descr="Several cans of soda">
            <a:extLst>
              <a:ext uri="{FF2B5EF4-FFF2-40B4-BE49-F238E27FC236}">
                <a16:creationId xmlns:a16="http://schemas.microsoft.com/office/drawing/2014/main" id="{1B8DA904-6819-84F3-39F4-C20336E6E34F}"/>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00025" y="4847724"/>
            <a:ext cx="2065938" cy="1704974"/>
          </a:xfrm>
          <a:prstGeom prst="rect">
            <a:avLst/>
          </a:prstGeom>
        </p:spPr>
      </p:pic>
      <p:pic>
        <p:nvPicPr>
          <p:cNvPr id="7" name="Picture 6" descr="A white boat on water">
            <a:extLst>
              <a:ext uri="{FF2B5EF4-FFF2-40B4-BE49-F238E27FC236}">
                <a16:creationId xmlns:a16="http://schemas.microsoft.com/office/drawing/2014/main" id="{38D5F0D2-7C64-DFC7-EA84-67D09764EF8E}"/>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618894" y="5253299"/>
            <a:ext cx="2243672" cy="1495781"/>
          </a:xfrm>
          <a:prstGeom prst="rect">
            <a:avLst/>
          </a:prstGeom>
        </p:spPr>
      </p:pic>
      <p:pic>
        <p:nvPicPr>
          <p:cNvPr id="9" name="Picture 8" descr="A group of women in dresses&#10;&#10;Description automatically generated">
            <a:extLst>
              <a:ext uri="{FF2B5EF4-FFF2-40B4-BE49-F238E27FC236}">
                <a16:creationId xmlns:a16="http://schemas.microsoft.com/office/drawing/2014/main" id="{59C1C87F-53B9-0E71-FB43-DA22ADD6BF63}"/>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500989" y="4674345"/>
            <a:ext cx="1620714" cy="1943813"/>
          </a:xfrm>
          <a:prstGeom prst="rect">
            <a:avLst/>
          </a:prstGeom>
        </p:spPr>
      </p:pic>
      <p:sp>
        <p:nvSpPr>
          <p:cNvPr id="10" name="TextBox 9">
            <a:extLst>
              <a:ext uri="{FF2B5EF4-FFF2-40B4-BE49-F238E27FC236}">
                <a16:creationId xmlns:a16="http://schemas.microsoft.com/office/drawing/2014/main" id="{BBFBB6B6-11D5-5E29-DBFE-A30F0BCEA05B}"/>
              </a:ext>
            </a:extLst>
          </p:cNvPr>
          <p:cNvSpPr txBox="1"/>
          <p:nvPr/>
        </p:nvSpPr>
        <p:spPr>
          <a:xfrm>
            <a:off x="3808537" y="7010924"/>
            <a:ext cx="162071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900">
                <a:hlinkClick r:id="rId7" tooltip="http://mommysnippets.com/disney-holiday-travel-budget/"/>
              </a:rPr>
              <a:t>This Photo</a:t>
            </a:r>
            <a:r>
              <a:rPr lang="en-US" sz="900"/>
              <a:t> by Unknown Author is licensed under </a:t>
            </a:r>
            <a:r>
              <a:rPr lang="en-US" sz="900">
                <a:hlinkClick r:id="rId8" tooltip="https://creativecommons.org/licenses/by-nc-nd/3.0/"/>
              </a:rPr>
              <a:t>CC BY-NC-ND</a:t>
            </a:r>
            <a:endParaRPr lang="en-US" sz="900"/>
          </a:p>
        </p:txBody>
      </p:sp>
    </p:spTree>
    <p:extLst>
      <p:ext uri="{BB962C8B-B14F-4D97-AF65-F5344CB8AC3E}">
        <p14:creationId xmlns:p14="http://schemas.microsoft.com/office/powerpoint/2010/main" val="242839282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7F73604-21D6-1FBC-CAEA-39621175A609}"/>
              </a:ext>
            </a:extLst>
          </p:cNvPr>
          <p:cNvGraphicFramePr>
            <a:graphicFrameLocks noGrp="1"/>
          </p:cNvGraphicFramePr>
          <p:nvPr>
            <p:extLst>
              <p:ext uri="{D42A27DB-BD31-4B8C-83A1-F6EECF244321}">
                <p14:modId xmlns:p14="http://schemas.microsoft.com/office/powerpoint/2010/main" val="3082393847"/>
              </p:ext>
            </p:extLst>
          </p:nvPr>
        </p:nvGraphicFramePr>
        <p:xfrm>
          <a:off x="2355850" y="1734206"/>
          <a:ext cx="6692900" cy="4084320"/>
        </p:xfrm>
        <a:graphic>
          <a:graphicData uri="http://schemas.openxmlformats.org/drawingml/2006/table">
            <a:tbl>
              <a:tblPr firstRow="1" bandRow="1">
                <a:tableStyleId>{69C7853C-536D-4A76-A0AE-DD22124D55A5}</a:tableStyleId>
              </a:tblPr>
              <a:tblGrid>
                <a:gridCol w="3346450">
                  <a:extLst>
                    <a:ext uri="{9D8B030D-6E8A-4147-A177-3AD203B41FA5}">
                      <a16:colId xmlns:a16="http://schemas.microsoft.com/office/drawing/2014/main" val="2245418337"/>
                    </a:ext>
                  </a:extLst>
                </a:gridCol>
                <a:gridCol w="3346450">
                  <a:extLst>
                    <a:ext uri="{9D8B030D-6E8A-4147-A177-3AD203B41FA5}">
                      <a16:colId xmlns:a16="http://schemas.microsoft.com/office/drawing/2014/main" val="437176035"/>
                    </a:ext>
                  </a:extLst>
                </a:gridCol>
              </a:tblGrid>
              <a:tr h="331364">
                <a:tc>
                  <a:txBody>
                    <a:bodyPr/>
                    <a:lstStyle/>
                    <a:p>
                      <a:pPr algn="ctr"/>
                      <a:r>
                        <a:rPr lang="en-US" sz="2800" dirty="0"/>
                        <a:t>Product</a:t>
                      </a:r>
                    </a:p>
                  </a:txBody>
                  <a:tcPr/>
                </a:tc>
                <a:tc>
                  <a:txBody>
                    <a:bodyPr/>
                    <a:lstStyle/>
                    <a:p>
                      <a:pPr algn="ctr"/>
                      <a:r>
                        <a:rPr lang="en-US" sz="2800" dirty="0"/>
                        <a:t>Elasticity</a:t>
                      </a:r>
                    </a:p>
                  </a:txBody>
                  <a:tcPr/>
                </a:tc>
                <a:extLst>
                  <a:ext uri="{0D108BD9-81ED-4DB2-BD59-A6C34878D82A}">
                    <a16:rowId xmlns:a16="http://schemas.microsoft.com/office/drawing/2014/main" val="1015719823"/>
                  </a:ext>
                </a:extLst>
              </a:tr>
              <a:tr h="331364">
                <a:tc>
                  <a:txBody>
                    <a:bodyPr/>
                    <a:lstStyle/>
                    <a:p>
                      <a:pPr algn="l"/>
                      <a:r>
                        <a:rPr lang="en-US" sz="2000" dirty="0"/>
                        <a:t>Rice and Pasta</a:t>
                      </a:r>
                    </a:p>
                  </a:txBody>
                  <a:tcPr/>
                </a:tc>
                <a:tc>
                  <a:txBody>
                    <a:bodyPr/>
                    <a:lstStyle/>
                    <a:p>
                      <a:pPr algn="ctr"/>
                      <a:r>
                        <a:rPr lang="en-US" sz="2000" dirty="0"/>
                        <a:t>0.1</a:t>
                      </a:r>
                    </a:p>
                  </a:txBody>
                  <a:tcPr/>
                </a:tc>
                <a:extLst>
                  <a:ext uri="{0D108BD9-81ED-4DB2-BD59-A6C34878D82A}">
                    <a16:rowId xmlns:a16="http://schemas.microsoft.com/office/drawing/2014/main" val="1933126631"/>
                  </a:ext>
                </a:extLst>
              </a:tr>
              <a:tr h="331364">
                <a:tc>
                  <a:txBody>
                    <a:bodyPr/>
                    <a:lstStyle/>
                    <a:p>
                      <a:pPr algn="l"/>
                      <a:r>
                        <a:rPr lang="en-US" sz="2000" dirty="0"/>
                        <a:t>Eggs</a:t>
                      </a:r>
                    </a:p>
                  </a:txBody>
                  <a:tcPr/>
                </a:tc>
                <a:tc>
                  <a:txBody>
                    <a:bodyPr/>
                    <a:lstStyle/>
                    <a:p>
                      <a:pPr algn="ctr"/>
                      <a:r>
                        <a:rPr lang="en-US" sz="2000" dirty="0"/>
                        <a:t>0.2</a:t>
                      </a:r>
                    </a:p>
                  </a:txBody>
                  <a:tcPr/>
                </a:tc>
                <a:extLst>
                  <a:ext uri="{0D108BD9-81ED-4DB2-BD59-A6C34878D82A}">
                    <a16:rowId xmlns:a16="http://schemas.microsoft.com/office/drawing/2014/main" val="3765417022"/>
                  </a:ext>
                </a:extLst>
              </a:tr>
              <a:tr h="331364">
                <a:tc>
                  <a:txBody>
                    <a:bodyPr/>
                    <a:lstStyle/>
                    <a:p>
                      <a:pPr algn="l"/>
                      <a:r>
                        <a:rPr lang="en-US" sz="2000" dirty="0"/>
                        <a:t>Water</a:t>
                      </a:r>
                    </a:p>
                  </a:txBody>
                  <a:tcPr/>
                </a:tc>
                <a:tc>
                  <a:txBody>
                    <a:bodyPr/>
                    <a:lstStyle/>
                    <a:p>
                      <a:pPr algn="ctr"/>
                      <a:r>
                        <a:rPr lang="en-US" sz="2000" dirty="0"/>
                        <a:t>0.3</a:t>
                      </a:r>
                    </a:p>
                  </a:txBody>
                  <a:tcPr/>
                </a:tc>
                <a:extLst>
                  <a:ext uri="{0D108BD9-81ED-4DB2-BD59-A6C34878D82A}">
                    <a16:rowId xmlns:a16="http://schemas.microsoft.com/office/drawing/2014/main" val="3043626788"/>
                  </a:ext>
                </a:extLst>
              </a:tr>
              <a:tr h="331364">
                <a:tc>
                  <a:txBody>
                    <a:bodyPr/>
                    <a:lstStyle/>
                    <a:p>
                      <a:pPr algn="l"/>
                      <a:r>
                        <a:rPr lang="en-US" sz="2000" dirty="0"/>
                        <a:t>Public Transportation</a:t>
                      </a:r>
                    </a:p>
                  </a:txBody>
                  <a:tcPr/>
                </a:tc>
                <a:tc>
                  <a:txBody>
                    <a:bodyPr/>
                    <a:lstStyle/>
                    <a:p>
                      <a:pPr algn="ctr"/>
                      <a:r>
                        <a:rPr lang="en-US" sz="2000" dirty="0"/>
                        <a:t>0.4</a:t>
                      </a:r>
                    </a:p>
                  </a:txBody>
                  <a:tcPr/>
                </a:tc>
                <a:extLst>
                  <a:ext uri="{0D108BD9-81ED-4DB2-BD59-A6C34878D82A}">
                    <a16:rowId xmlns:a16="http://schemas.microsoft.com/office/drawing/2014/main" val="1193711826"/>
                  </a:ext>
                </a:extLst>
              </a:tr>
              <a:tr h="331364">
                <a:tc>
                  <a:txBody>
                    <a:bodyPr/>
                    <a:lstStyle/>
                    <a:p>
                      <a:pPr algn="l"/>
                      <a:r>
                        <a:rPr lang="en-US" sz="2000" dirty="0"/>
                        <a:t>Fruits and Vegetables</a:t>
                      </a:r>
                    </a:p>
                  </a:txBody>
                  <a:tcPr/>
                </a:tc>
                <a:tc>
                  <a:txBody>
                    <a:bodyPr/>
                    <a:lstStyle/>
                    <a:p>
                      <a:pPr algn="ctr"/>
                      <a:r>
                        <a:rPr lang="en-US" sz="2000" dirty="0"/>
                        <a:t>0.8</a:t>
                      </a:r>
                    </a:p>
                  </a:txBody>
                  <a:tcPr/>
                </a:tc>
                <a:extLst>
                  <a:ext uri="{0D108BD9-81ED-4DB2-BD59-A6C34878D82A}">
                    <a16:rowId xmlns:a16="http://schemas.microsoft.com/office/drawing/2014/main" val="2693177954"/>
                  </a:ext>
                </a:extLst>
              </a:tr>
              <a:tr h="331364">
                <a:tc>
                  <a:txBody>
                    <a:bodyPr/>
                    <a:lstStyle/>
                    <a:p>
                      <a:pPr algn="l"/>
                      <a:r>
                        <a:rPr lang="en-US" sz="2000" dirty="0"/>
                        <a:t>Citrus Fruits</a:t>
                      </a:r>
                    </a:p>
                  </a:txBody>
                  <a:tcPr/>
                </a:tc>
                <a:tc>
                  <a:txBody>
                    <a:bodyPr/>
                    <a:lstStyle/>
                    <a:p>
                      <a:pPr algn="ctr"/>
                      <a:r>
                        <a:rPr lang="en-US" sz="2000" dirty="0"/>
                        <a:t>1.1</a:t>
                      </a:r>
                    </a:p>
                  </a:txBody>
                  <a:tcPr/>
                </a:tc>
                <a:extLst>
                  <a:ext uri="{0D108BD9-81ED-4DB2-BD59-A6C34878D82A}">
                    <a16:rowId xmlns:a16="http://schemas.microsoft.com/office/drawing/2014/main" val="3416278139"/>
                  </a:ext>
                </a:extLst>
              </a:tr>
              <a:tr h="331364">
                <a:tc>
                  <a:txBody>
                    <a:bodyPr/>
                    <a:lstStyle/>
                    <a:p>
                      <a:pPr algn="l"/>
                      <a:r>
                        <a:rPr lang="en-US" sz="2000" dirty="0"/>
                        <a:t>Cakes and Cookies</a:t>
                      </a:r>
                    </a:p>
                  </a:txBody>
                  <a:tcPr/>
                </a:tc>
                <a:tc>
                  <a:txBody>
                    <a:bodyPr/>
                    <a:lstStyle/>
                    <a:p>
                      <a:pPr algn="ctr"/>
                      <a:r>
                        <a:rPr lang="en-US" sz="2000" dirty="0"/>
                        <a:t>1.2</a:t>
                      </a:r>
                    </a:p>
                  </a:txBody>
                  <a:tcPr/>
                </a:tc>
                <a:extLst>
                  <a:ext uri="{0D108BD9-81ED-4DB2-BD59-A6C34878D82A}">
                    <a16:rowId xmlns:a16="http://schemas.microsoft.com/office/drawing/2014/main" val="3051939525"/>
                  </a:ext>
                </a:extLst>
              </a:tr>
              <a:tr h="331364">
                <a:tc>
                  <a:txBody>
                    <a:bodyPr/>
                    <a:lstStyle/>
                    <a:p>
                      <a:pPr algn="l"/>
                      <a:r>
                        <a:rPr lang="en-US" sz="2000" dirty="0"/>
                        <a:t>Honey Nut Cheerios</a:t>
                      </a:r>
                    </a:p>
                  </a:txBody>
                  <a:tcPr/>
                </a:tc>
                <a:tc>
                  <a:txBody>
                    <a:bodyPr/>
                    <a:lstStyle/>
                    <a:p>
                      <a:pPr algn="ctr"/>
                      <a:r>
                        <a:rPr lang="en-US" sz="2000" dirty="0"/>
                        <a:t>2.0</a:t>
                      </a:r>
                    </a:p>
                  </a:txBody>
                  <a:tcPr/>
                </a:tc>
                <a:extLst>
                  <a:ext uri="{0D108BD9-81ED-4DB2-BD59-A6C34878D82A}">
                    <a16:rowId xmlns:a16="http://schemas.microsoft.com/office/drawing/2014/main" val="2367916560"/>
                  </a:ext>
                </a:extLst>
              </a:tr>
              <a:tr h="331364">
                <a:tc>
                  <a:txBody>
                    <a:bodyPr/>
                    <a:lstStyle/>
                    <a:p>
                      <a:pPr algn="l"/>
                      <a:r>
                        <a:rPr lang="en-US" sz="2000" dirty="0"/>
                        <a:t>Restaurant Meals</a:t>
                      </a:r>
                    </a:p>
                  </a:txBody>
                  <a:tcPr/>
                </a:tc>
                <a:tc>
                  <a:txBody>
                    <a:bodyPr/>
                    <a:lstStyle/>
                    <a:p>
                      <a:pPr algn="ctr"/>
                      <a:r>
                        <a:rPr lang="en-US" sz="2000" dirty="0"/>
                        <a:t>2.0</a:t>
                      </a:r>
                    </a:p>
                  </a:txBody>
                  <a:tcPr/>
                </a:tc>
                <a:extLst>
                  <a:ext uri="{0D108BD9-81ED-4DB2-BD59-A6C34878D82A}">
                    <a16:rowId xmlns:a16="http://schemas.microsoft.com/office/drawing/2014/main" val="3315888527"/>
                  </a:ext>
                </a:extLst>
              </a:tr>
            </a:tbl>
          </a:graphicData>
        </a:graphic>
      </p:graphicFrame>
      <p:sp>
        <p:nvSpPr>
          <p:cNvPr id="3" name="TextBox 2">
            <a:extLst>
              <a:ext uri="{FF2B5EF4-FFF2-40B4-BE49-F238E27FC236}">
                <a16:creationId xmlns:a16="http://schemas.microsoft.com/office/drawing/2014/main" id="{CFD17EF4-DBD1-0320-E56D-2996637BBF74}"/>
              </a:ext>
            </a:extLst>
          </p:cNvPr>
          <p:cNvSpPr txBox="1"/>
          <p:nvPr/>
        </p:nvSpPr>
        <p:spPr>
          <a:xfrm>
            <a:off x="1495425" y="590550"/>
            <a:ext cx="8258175"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mn-lt"/>
                <a:ea typeface="+mn-ea"/>
                <a:cs typeface="+mn-cs"/>
                <a:sym typeface="Calibri"/>
              </a:rPr>
              <a:t>Some Examples of Price Elasticity of Demand</a:t>
            </a:r>
          </a:p>
        </p:txBody>
      </p:sp>
      <p:sp>
        <p:nvSpPr>
          <p:cNvPr id="4" name="TextBox 3">
            <a:extLst>
              <a:ext uri="{FF2B5EF4-FFF2-40B4-BE49-F238E27FC236}">
                <a16:creationId xmlns:a16="http://schemas.microsoft.com/office/drawing/2014/main" id="{F9576434-7445-0010-E6C1-E5787ED15F00}"/>
              </a:ext>
            </a:extLst>
          </p:cNvPr>
          <p:cNvSpPr txBox="1"/>
          <p:nvPr/>
        </p:nvSpPr>
        <p:spPr>
          <a:xfrm>
            <a:off x="8315325" y="6150180"/>
            <a:ext cx="3495675"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mn-lt"/>
                <a:ea typeface="+mn-ea"/>
                <a:cs typeface="+mn-cs"/>
                <a:sym typeface="Calibri"/>
              </a:rPr>
              <a:t>Source: Stevenson and Wolfers Principles of Microeconomics (2020)</a:t>
            </a:r>
          </a:p>
        </p:txBody>
      </p:sp>
    </p:spTree>
    <p:extLst>
      <p:ext uri="{BB962C8B-B14F-4D97-AF65-F5344CB8AC3E}">
        <p14:creationId xmlns:p14="http://schemas.microsoft.com/office/powerpoint/2010/main" val="62427499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04540D-FEDA-4549-B8F6-5AFC7DAC274F}"/>
              </a:ext>
            </a:extLst>
          </p:cNvPr>
          <p:cNvSpPr txBox="1"/>
          <p:nvPr/>
        </p:nvSpPr>
        <p:spPr>
          <a:xfrm>
            <a:off x="1343024" y="1665001"/>
            <a:ext cx="8934451" cy="55091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rgbClr val="000000"/>
                </a:solidFill>
                <a:effectLst/>
                <a:uFillTx/>
                <a:latin typeface="+mn-lt"/>
                <a:ea typeface="+mn-ea"/>
                <a:cs typeface="+mn-cs"/>
                <a:sym typeface="Calibri"/>
              </a:rPr>
              <a:t>Elasticity is used by businesses to predict the impact of price changes on their bottom line.</a:t>
            </a:r>
          </a:p>
          <a:p>
            <a:pPr marL="0" marR="0" indent="0" algn="l" defTabSz="914400" rtl="0" fontAlgn="auto" latinLnBrk="0" hangingPunct="0">
              <a:lnSpc>
                <a:spcPct val="100000"/>
              </a:lnSpc>
              <a:spcBef>
                <a:spcPts val="0"/>
              </a:spcBef>
              <a:spcAft>
                <a:spcPts val="0"/>
              </a:spcAft>
              <a:buClrTx/>
              <a:buSzTx/>
              <a:buFontTx/>
              <a:buNone/>
              <a:tabLst/>
            </a:pPr>
            <a:endParaRPr lang="en-US" dirty="0"/>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                                      </a:t>
            </a:r>
            <a:r>
              <a:rPr kumimoji="0" lang="en-US" sz="2000" b="1" i="0" u="none" strike="noStrike" cap="none" spc="0" normalizeH="0" baseline="0" dirty="0">
                <a:ln>
                  <a:noFill/>
                </a:ln>
                <a:solidFill>
                  <a:srgbClr val="000000"/>
                </a:solidFill>
                <a:effectLst/>
                <a:uFillTx/>
                <a:latin typeface="+mn-lt"/>
                <a:ea typeface="+mn-ea"/>
                <a:cs typeface="+mn-cs"/>
                <a:sym typeface="Calibri"/>
              </a:rPr>
              <a:t>TOTAL REVENUE = PRICE X QUANTITY </a:t>
            </a:r>
          </a:p>
          <a:p>
            <a:pPr marL="0" marR="0" indent="0" algn="l" defTabSz="914400" rtl="0" fontAlgn="auto" latinLnBrk="0" hangingPunct="0">
              <a:lnSpc>
                <a:spcPct val="100000"/>
              </a:lnSpc>
              <a:spcBef>
                <a:spcPts val="0"/>
              </a:spcBef>
              <a:spcAft>
                <a:spcPts val="0"/>
              </a:spcAft>
              <a:buClrTx/>
              <a:buSzTx/>
              <a:buFontTx/>
              <a:buNone/>
              <a:tabLst/>
            </a:pPr>
            <a:endParaRPr lang="en-US" sz="2000" b="1" dirty="0"/>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dirty="0"/>
          </a:p>
          <a:p>
            <a:pPr marL="0" marR="0" indent="0" algn="l" defTabSz="914400" rtl="0" fontAlgn="auto" latinLnBrk="0" hangingPunct="0">
              <a:lnSpc>
                <a:spcPct val="100000"/>
              </a:lnSpc>
              <a:spcBef>
                <a:spcPts val="0"/>
              </a:spcBef>
              <a:spcAft>
                <a:spcPts val="0"/>
              </a:spcAft>
              <a:buClrTx/>
              <a:buSzTx/>
              <a:buFontTx/>
              <a:buNone/>
              <a:tabLst/>
            </a:pPr>
            <a:r>
              <a:rPr kumimoji="0" lang="en-US" sz="1800" b="0" u="none" strike="noStrike" cap="none" spc="0" normalizeH="0" baseline="0" dirty="0">
                <a:ln>
                  <a:noFill/>
                </a:ln>
                <a:solidFill>
                  <a:srgbClr val="000000"/>
                </a:solidFill>
                <a:effectLst/>
                <a:uFillTx/>
                <a:ea typeface="+mn-ea"/>
                <a:cs typeface="+mn-cs"/>
                <a:sym typeface="Calibri"/>
              </a:rPr>
              <a:t>                                                                                                      </a:t>
            </a:r>
            <a:r>
              <a:rPr kumimoji="0" lang="en-US" sz="2000" b="1" u="none" strike="noStrike" cap="none" spc="0" normalizeH="0" baseline="0" dirty="0">
                <a:ln>
                  <a:noFill/>
                </a:ln>
                <a:solidFill>
                  <a:srgbClr val="FF0000"/>
                </a:solidFill>
                <a:effectLst/>
                <a:uFillTx/>
                <a:ea typeface="+mn-ea"/>
                <a:cs typeface="+mn-cs"/>
                <a:sym typeface="Calibri"/>
              </a:rPr>
              <a:t>TR</a:t>
            </a:r>
            <a:r>
              <a:rPr kumimoji="0" lang="en-US" sz="2000" b="1" u="none" strike="noStrike" cap="none" spc="0" normalizeH="0" dirty="0">
                <a:ln>
                  <a:noFill/>
                </a:ln>
                <a:solidFill>
                  <a:srgbClr val="FF0000"/>
                </a:solidFill>
                <a:effectLst/>
                <a:uFillTx/>
                <a:ea typeface="+mn-ea"/>
                <a:cs typeface="+mn-cs"/>
                <a:sym typeface="Calibri"/>
              </a:rPr>
              <a:t> = P x Q</a:t>
            </a:r>
          </a:p>
          <a:p>
            <a:pPr marL="0" marR="0" indent="0" algn="l" defTabSz="914400" rtl="0" fontAlgn="auto" latinLnBrk="0" hangingPunct="0">
              <a:lnSpc>
                <a:spcPct val="100000"/>
              </a:lnSpc>
              <a:spcBef>
                <a:spcPts val="0"/>
              </a:spcBef>
              <a:spcAft>
                <a:spcPts val="0"/>
              </a:spcAft>
              <a:buClrTx/>
              <a:buSzTx/>
              <a:buFontTx/>
              <a:buNone/>
              <a:tabLst/>
            </a:pPr>
            <a:r>
              <a:rPr lang="en-US" sz="2000" b="1" dirty="0">
                <a:solidFill>
                  <a:srgbClr val="FF0000"/>
                </a:solidFill>
              </a:rPr>
              <a:t>                                                                                                    =  $10 x 100</a:t>
            </a:r>
          </a:p>
          <a:p>
            <a:pPr marL="0" marR="0" indent="0" algn="l" defTabSz="914400" rtl="0" fontAlgn="auto" latinLnBrk="0" hangingPunct="0">
              <a:lnSpc>
                <a:spcPct val="100000"/>
              </a:lnSpc>
              <a:spcBef>
                <a:spcPts val="0"/>
              </a:spcBef>
              <a:spcAft>
                <a:spcPts val="0"/>
              </a:spcAft>
              <a:buClrTx/>
              <a:buSzTx/>
              <a:buFontTx/>
              <a:buNone/>
              <a:tabLst/>
            </a:pPr>
            <a:r>
              <a:rPr kumimoji="0" lang="en-US" sz="2000" b="1" u="none" strike="noStrike" cap="none" spc="0" normalizeH="0" dirty="0">
                <a:ln>
                  <a:noFill/>
                </a:ln>
                <a:solidFill>
                  <a:srgbClr val="FF0000"/>
                </a:solidFill>
                <a:effectLst/>
                <a:uFillTx/>
                <a:ea typeface="+mn-ea"/>
                <a:cs typeface="+mn-cs"/>
                <a:sym typeface="Calibri"/>
              </a:rPr>
              <a:t>                                                                                                    =  $1000</a:t>
            </a:r>
            <a:endParaRPr kumimoji="0" lang="en-US" sz="2000" b="1" i="0" u="none" strike="noStrike" cap="none" spc="0" normalizeH="0" baseline="0" dirty="0">
              <a:ln>
                <a:noFill/>
              </a:ln>
              <a:solidFill>
                <a:srgbClr val="FF0000"/>
              </a:solidFill>
              <a:effectLst/>
              <a:uFillTx/>
              <a:latin typeface="+mn-lt"/>
              <a:ea typeface="+mn-ea"/>
              <a:cs typeface="+mn-cs"/>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US" dirty="0"/>
              <a:t>                               $10</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                          </a:t>
            </a:r>
          </a:p>
          <a:p>
            <a:pPr marL="0" marR="0" indent="0" algn="l" defTabSz="914400" rtl="0" fontAlgn="auto" latinLnBrk="0" hangingPunct="0">
              <a:lnSpc>
                <a:spcPct val="100000"/>
              </a:lnSpc>
              <a:spcBef>
                <a:spcPts val="0"/>
              </a:spcBef>
              <a:spcAft>
                <a:spcPts val="0"/>
              </a:spcAft>
              <a:buClrTx/>
              <a:buSzTx/>
              <a:buFontTx/>
              <a:buNone/>
              <a:tabLst/>
            </a:pPr>
            <a:endParaRPr lang="en-US" dirty="0"/>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dirty="0"/>
          </a:p>
          <a:p>
            <a:pPr marL="0" marR="0" indent="0" algn="l" defTabSz="914400" rtl="0" fontAlgn="auto" latinLnBrk="0" hangingPunct="0">
              <a:lnSpc>
                <a:spcPct val="100000"/>
              </a:lnSpc>
              <a:spcBef>
                <a:spcPts val="0"/>
              </a:spcBef>
              <a:spcAft>
                <a:spcPts val="0"/>
              </a:spcAft>
              <a:buClrTx/>
              <a:buSzTx/>
              <a:buFontTx/>
              <a:buNone/>
              <a:tabLst/>
            </a:pPr>
            <a:endParaRPr lang="en-US" dirty="0"/>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                                                                      100</a:t>
            </a:r>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                                                                    </a:t>
            </a:r>
          </a:p>
          <a:p>
            <a:pPr marL="0" marR="0" indent="0" algn="l" defTabSz="914400" rtl="0" fontAlgn="auto" latinLnBrk="0" hangingPunct="0">
              <a:lnSpc>
                <a:spcPct val="100000"/>
              </a:lnSpc>
              <a:spcBef>
                <a:spcPts val="0"/>
              </a:spcBef>
              <a:spcAft>
                <a:spcPts val="0"/>
              </a:spcAft>
              <a:buClrTx/>
              <a:buSzTx/>
              <a:buFontTx/>
              <a:buNone/>
              <a:tabLst/>
            </a:pPr>
            <a:r>
              <a:rPr lang="en-US" dirty="0"/>
              <a:t>                                                                       </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13" name="Straight Arrow Connector 12">
            <a:extLst>
              <a:ext uri="{FF2B5EF4-FFF2-40B4-BE49-F238E27FC236}">
                <a16:creationId xmlns:a16="http://schemas.microsoft.com/office/drawing/2014/main" id="{09BC995B-626C-D7DD-54CE-44FA9BC5FF7F}"/>
              </a:ext>
            </a:extLst>
          </p:cNvPr>
          <p:cNvCxnSpPr/>
          <p:nvPr/>
        </p:nvCxnSpPr>
        <p:spPr>
          <a:xfrm flipV="1">
            <a:off x="3390900" y="2924175"/>
            <a:ext cx="0" cy="3333750"/>
          </a:xfrm>
          <a:prstGeom prst="straightConnector1">
            <a:avLst/>
          </a:prstGeom>
          <a:noFill/>
          <a:ln w="28575"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5" name="Straight Arrow Connector 14">
            <a:extLst>
              <a:ext uri="{FF2B5EF4-FFF2-40B4-BE49-F238E27FC236}">
                <a16:creationId xmlns:a16="http://schemas.microsoft.com/office/drawing/2014/main" id="{781B9BD3-0D3B-9FFA-020D-56AD26D5B6EE}"/>
              </a:ext>
            </a:extLst>
          </p:cNvPr>
          <p:cNvCxnSpPr/>
          <p:nvPr/>
        </p:nvCxnSpPr>
        <p:spPr>
          <a:xfrm>
            <a:off x="3390900" y="6257925"/>
            <a:ext cx="3762375" cy="0"/>
          </a:xfrm>
          <a:prstGeom prst="straightConnector1">
            <a:avLst/>
          </a:prstGeom>
          <a:noFill/>
          <a:ln w="28575"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7" name="Straight Connector 16">
            <a:extLst>
              <a:ext uri="{FF2B5EF4-FFF2-40B4-BE49-F238E27FC236}">
                <a16:creationId xmlns:a16="http://schemas.microsoft.com/office/drawing/2014/main" id="{B7FA099C-26F3-80E0-F3CC-90542B7D9679}"/>
              </a:ext>
            </a:extLst>
          </p:cNvPr>
          <p:cNvCxnSpPr/>
          <p:nvPr/>
        </p:nvCxnSpPr>
        <p:spPr>
          <a:xfrm>
            <a:off x="3971925" y="3295650"/>
            <a:ext cx="2524125" cy="2409825"/>
          </a:xfrm>
          <a:prstGeom prst="line">
            <a:avLst/>
          </a:prstGeom>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3DC3A72-87C9-D145-6EDC-09CEF9B59FA1}"/>
              </a:ext>
            </a:extLst>
          </p:cNvPr>
          <p:cNvCxnSpPr>
            <a:cxnSpLocks/>
          </p:cNvCxnSpPr>
          <p:nvPr/>
        </p:nvCxnSpPr>
        <p:spPr>
          <a:xfrm>
            <a:off x="3457575" y="4419600"/>
            <a:ext cx="1704975" cy="0"/>
          </a:xfrm>
          <a:prstGeom prst="line">
            <a:avLst/>
          </a:prstGeom>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8CED3EEA-E4CB-A054-98D1-B0FA94AE98B2}"/>
              </a:ext>
            </a:extLst>
          </p:cNvPr>
          <p:cNvCxnSpPr/>
          <p:nvPr/>
        </p:nvCxnSpPr>
        <p:spPr>
          <a:xfrm>
            <a:off x="5162550" y="4419600"/>
            <a:ext cx="76200" cy="1838325"/>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mc:AlternateContent xmlns:mc="http://schemas.openxmlformats.org/markup-compatibility/2006" xmlns:p14="http://schemas.microsoft.com/office/powerpoint/2010/main">
        <mc:Choice Requires="p14">
          <p:contentPart p14:bwMode="auto" r:id="rId2">
            <p14:nvContentPartPr>
              <p14:cNvPr id="24" name="Ink 23">
                <a:extLst>
                  <a:ext uri="{FF2B5EF4-FFF2-40B4-BE49-F238E27FC236}">
                    <a16:creationId xmlns:a16="http://schemas.microsoft.com/office/drawing/2014/main" id="{DBDC8A05-A3B5-067E-E132-C1538091DC96}"/>
                  </a:ext>
                </a:extLst>
              </p14:cNvPr>
              <p14:cNvContentPartPr/>
              <p14:nvPr/>
            </p14:nvContentPartPr>
            <p14:xfrm>
              <a:off x="2914710" y="3045795"/>
              <a:ext cx="13680" cy="5040"/>
            </p14:xfrm>
          </p:contentPart>
        </mc:Choice>
        <mc:Fallback xmlns="">
          <p:pic>
            <p:nvPicPr>
              <p:cNvPr id="24" name="Ink 23">
                <a:extLst>
                  <a:ext uri="{FF2B5EF4-FFF2-40B4-BE49-F238E27FC236}">
                    <a16:creationId xmlns:a16="http://schemas.microsoft.com/office/drawing/2014/main" id="{DBDC8A05-A3B5-067E-E132-C1538091DC96}"/>
                  </a:ext>
                </a:extLst>
              </p:cNvPr>
              <p:cNvPicPr/>
              <p:nvPr/>
            </p:nvPicPr>
            <p:blipFill>
              <a:blip r:embed="rId3"/>
              <a:stretch>
                <a:fillRect/>
              </a:stretch>
            </p:blipFill>
            <p:spPr>
              <a:xfrm>
                <a:off x="2905710" y="3036795"/>
                <a:ext cx="3132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5" name="Ink 24">
                <a:extLst>
                  <a:ext uri="{FF2B5EF4-FFF2-40B4-BE49-F238E27FC236}">
                    <a16:creationId xmlns:a16="http://schemas.microsoft.com/office/drawing/2014/main" id="{FFBA026A-F1A6-2CDB-9867-D1A9AB17C9ED}"/>
                  </a:ext>
                </a:extLst>
              </p14:cNvPr>
              <p14:cNvContentPartPr/>
              <p14:nvPr/>
            </p14:nvContentPartPr>
            <p14:xfrm>
              <a:off x="2928030" y="2921595"/>
              <a:ext cx="9360" cy="4680"/>
            </p14:xfrm>
          </p:contentPart>
        </mc:Choice>
        <mc:Fallback xmlns="">
          <p:pic>
            <p:nvPicPr>
              <p:cNvPr id="25" name="Ink 24">
                <a:extLst>
                  <a:ext uri="{FF2B5EF4-FFF2-40B4-BE49-F238E27FC236}">
                    <a16:creationId xmlns:a16="http://schemas.microsoft.com/office/drawing/2014/main" id="{FFBA026A-F1A6-2CDB-9867-D1A9AB17C9ED}"/>
                  </a:ext>
                </a:extLst>
              </p:cNvPr>
              <p:cNvPicPr/>
              <p:nvPr/>
            </p:nvPicPr>
            <p:blipFill>
              <a:blip r:embed="rId5"/>
              <a:stretch>
                <a:fillRect/>
              </a:stretch>
            </p:blipFill>
            <p:spPr>
              <a:xfrm>
                <a:off x="2919030" y="2912955"/>
                <a:ext cx="27000" cy="22320"/>
              </a:xfrm>
              <a:prstGeom prst="rect">
                <a:avLst/>
              </a:prstGeom>
            </p:spPr>
          </p:pic>
        </mc:Fallback>
      </mc:AlternateContent>
      <p:sp>
        <p:nvSpPr>
          <p:cNvPr id="20" name="TextBox 19">
            <a:extLst>
              <a:ext uri="{FF2B5EF4-FFF2-40B4-BE49-F238E27FC236}">
                <a16:creationId xmlns:a16="http://schemas.microsoft.com/office/drawing/2014/main" id="{FB2A512A-4CC2-4E10-A09E-EF360BF3CCD3}"/>
              </a:ext>
            </a:extLst>
          </p:cNvPr>
          <p:cNvSpPr txBox="1"/>
          <p:nvPr/>
        </p:nvSpPr>
        <p:spPr>
          <a:xfrm>
            <a:off x="2934360" y="2896200"/>
            <a:ext cx="376186"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chorCtr="1">
            <a:spAutoFit/>
          </a:bodyPr>
          <a:lstStyle/>
          <a:p>
            <a:pPr marL="0" marR="0" indent="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pPr>
            <a:r>
              <a:rPr kumimoji="0" lang="en-US" sz="2200" b="0" i="0" u="none" strike="noStrike" cap="none" spc="0" normalizeH="0" baseline="0" dirty="0">
                <a:ln>
                  <a:noFill/>
                </a:ln>
                <a:solidFill>
                  <a:srgbClr val="333333"/>
                </a:solidFill>
                <a:effectLst/>
                <a:uFillTx/>
                <a:latin typeface="+mn-lt"/>
                <a:ea typeface="+mn-ea"/>
                <a:cs typeface="+mn-cs"/>
                <a:sym typeface="Calibri"/>
              </a:rPr>
              <a:t>P</a:t>
            </a:r>
          </a:p>
        </p:txBody>
      </p:sp>
      <p:grpSp>
        <p:nvGrpSpPr>
          <p:cNvPr id="9" name="Group 8">
            <a:extLst>
              <a:ext uri="{FF2B5EF4-FFF2-40B4-BE49-F238E27FC236}">
                <a16:creationId xmlns:a16="http://schemas.microsoft.com/office/drawing/2014/main" id="{7EE04B40-0703-43A0-A474-CEB4C795CA46}"/>
              </a:ext>
            </a:extLst>
          </p:cNvPr>
          <p:cNvGrpSpPr/>
          <p:nvPr/>
        </p:nvGrpSpPr>
        <p:grpSpPr>
          <a:xfrm>
            <a:off x="7159470" y="6379395"/>
            <a:ext cx="262440" cy="291600"/>
            <a:chOff x="7159470" y="6379395"/>
            <a:chExt cx="262440" cy="291600"/>
          </a:xfrm>
        </p:grpSpPr>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DB85F1C7-9E06-4802-A67A-7C91E29D6B40}"/>
                    </a:ext>
                  </a:extLst>
                </p14:cNvPr>
                <p14:cNvContentPartPr/>
                <p14:nvPr/>
              </p14:nvContentPartPr>
              <p14:xfrm>
                <a:off x="7159470" y="6379395"/>
                <a:ext cx="262440" cy="291600"/>
              </p14:xfrm>
            </p:contentPart>
          </mc:Choice>
          <mc:Fallback xmlns="">
            <p:pic>
              <p:nvPicPr>
                <p:cNvPr id="7" name="Ink 6">
                  <a:extLst>
                    <a:ext uri="{FF2B5EF4-FFF2-40B4-BE49-F238E27FC236}">
                      <a16:creationId xmlns:a16="http://schemas.microsoft.com/office/drawing/2014/main" id="{DB85F1C7-9E06-4802-A67A-7C91E29D6B40}"/>
                    </a:ext>
                  </a:extLst>
                </p:cNvPr>
                <p:cNvPicPr/>
                <p:nvPr/>
              </p:nvPicPr>
              <p:blipFill>
                <a:blip r:embed="rId7"/>
                <a:stretch>
                  <a:fillRect/>
                </a:stretch>
              </p:blipFill>
              <p:spPr>
                <a:xfrm>
                  <a:off x="7150470" y="6370395"/>
                  <a:ext cx="280080" cy="309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7C5FC006-F3C2-4C84-AE83-6B5A26B34FB5}"/>
                    </a:ext>
                  </a:extLst>
                </p14:cNvPr>
                <p14:cNvContentPartPr/>
                <p14:nvPr/>
              </p14:nvContentPartPr>
              <p14:xfrm>
                <a:off x="7251630" y="6536715"/>
                <a:ext cx="162360" cy="92160"/>
              </p14:xfrm>
            </p:contentPart>
          </mc:Choice>
          <mc:Fallback xmlns="">
            <p:pic>
              <p:nvPicPr>
                <p:cNvPr id="8" name="Ink 7">
                  <a:extLst>
                    <a:ext uri="{FF2B5EF4-FFF2-40B4-BE49-F238E27FC236}">
                      <a16:creationId xmlns:a16="http://schemas.microsoft.com/office/drawing/2014/main" id="{7C5FC006-F3C2-4C84-AE83-6B5A26B34FB5}"/>
                    </a:ext>
                  </a:extLst>
                </p:cNvPr>
                <p:cNvPicPr/>
                <p:nvPr/>
              </p:nvPicPr>
              <p:blipFill>
                <a:blip r:embed="rId9"/>
                <a:stretch>
                  <a:fillRect/>
                </a:stretch>
              </p:blipFill>
              <p:spPr>
                <a:xfrm>
                  <a:off x="7242630" y="6527715"/>
                  <a:ext cx="180000" cy="109800"/>
                </a:xfrm>
                <a:prstGeom prst="rect">
                  <a:avLst/>
                </a:prstGeom>
              </p:spPr>
            </p:pic>
          </mc:Fallback>
        </mc:AlternateContent>
      </p:grpSp>
      <p:grpSp>
        <p:nvGrpSpPr>
          <p:cNvPr id="39" name="Group 38">
            <a:extLst>
              <a:ext uri="{FF2B5EF4-FFF2-40B4-BE49-F238E27FC236}">
                <a16:creationId xmlns:a16="http://schemas.microsoft.com/office/drawing/2014/main" id="{EB0CF59F-4021-FCF5-B043-3D890F77EB4B}"/>
              </a:ext>
            </a:extLst>
          </p:cNvPr>
          <p:cNvGrpSpPr/>
          <p:nvPr/>
        </p:nvGrpSpPr>
        <p:grpSpPr>
          <a:xfrm>
            <a:off x="6558630" y="5486235"/>
            <a:ext cx="257400" cy="294480"/>
            <a:chOff x="6558630" y="5486235"/>
            <a:chExt cx="257400" cy="294480"/>
          </a:xfrm>
        </p:grpSpPr>
        <mc:AlternateContent xmlns:mc="http://schemas.openxmlformats.org/markup-compatibility/2006" xmlns:p14="http://schemas.microsoft.com/office/powerpoint/2010/main">
          <mc:Choice Requires="p14">
            <p:contentPart p14:bwMode="auto" r:id="rId10">
              <p14:nvContentPartPr>
                <p14:cNvPr id="37" name="Ink 36">
                  <a:extLst>
                    <a:ext uri="{FF2B5EF4-FFF2-40B4-BE49-F238E27FC236}">
                      <a16:creationId xmlns:a16="http://schemas.microsoft.com/office/drawing/2014/main" id="{10F42CE0-6DCA-BA58-7148-1CD176FD26F4}"/>
                    </a:ext>
                  </a:extLst>
                </p14:cNvPr>
                <p14:cNvContentPartPr/>
                <p14:nvPr/>
              </p14:nvContentPartPr>
              <p14:xfrm>
                <a:off x="6672750" y="5498115"/>
                <a:ext cx="37080" cy="279720"/>
              </p14:xfrm>
            </p:contentPart>
          </mc:Choice>
          <mc:Fallback xmlns="">
            <p:pic>
              <p:nvPicPr>
                <p:cNvPr id="37" name="Ink 36">
                  <a:extLst>
                    <a:ext uri="{FF2B5EF4-FFF2-40B4-BE49-F238E27FC236}">
                      <a16:creationId xmlns:a16="http://schemas.microsoft.com/office/drawing/2014/main" id="{10F42CE0-6DCA-BA58-7148-1CD176FD26F4}"/>
                    </a:ext>
                  </a:extLst>
                </p:cNvPr>
                <p:cNvPicPr/>
                <p:nvPr/>
              </p:nvPicPr>
              <p:blipFill>
                <a:blip r:embed="rId11"/>
                <a:stretch>
                  <a:fillRect/>
                </a:stretch>
              </p:blipFill>
              <p:spPr>
                <a:xfrm>
                  <a:off x="6655110" y="5480115"/>
                  <a:ext cx="72720" cy="315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8" name="Ink 37">
                  <a:extLst>
                    <a:ext uri="{FF2B5EF4-FFF2-40B4-BE49-F238E27FC236}">
                      <a16:creationId xmlns:a16="http://schemas.microsoft.com/office/drawing/2014/main" id="{F20F5769-4A79-B74A-FD4D-A05F1D9FDE13}"/>
                    </a:ext>
                  </a:extLst>
                </p14:cNvPr>
                <p14:cNvContentPartPr/>
                <p14:nvPr/>
              </p14:nvContentPartPr>
              <p14:xfrm>
                <a:off x="6558630" y="5486235"/>
                <a:ext cx="257400" cy="294480"/>
              </p14:xfrm>
            </p:contentPart>
          </mc:Choice>
          <mc:Fallback xmlns="">
            <p:pic>
              <p:nvPicPr>
                <p:cNvPr id="38" name="Ink 37">
                  <a:extLst>
                    <a:ext uri="{FF2B5EF4-FFF2-40B4-BE49-F238E27FC236}">
                      <a16:creationId xmlns:a16="http://schemas.microsoft.com/office/drawing/2014/main" id="{F20F5769-4A79-B74A-FD4D-A05F1D9FDE13}"/>
                    </a:ext>
                  </a:extLst>
                </p:cNvPr>
                <p:cNvPicPr/>
                <p:nvPr/>
              </p:nvPicPr>
              <p:blipFill>
                <a:blip r:embed="rId13"/>
                <a:stretch>
                  <a:fillRect/>
                </a:stretch>
              </p:blipFill>
              <p:spPr>
                <a:xfrm>
                  <a:off x="6540630" y="5468595"/>
                  <a:ext cx="293040" cy="330120"/>
                </a:xfrm>
                <a:prstGeom prst="rect">
                  <a:avLst/>
                </a:prstGeom>
              </p:spPr>
            </p:pic>
          </mc:Fallback>
        </mc:AlternateContent>
      </p:grpSp>
      <p:grpSp>
        <p:nvGrpSpPr>
          <p:cNvPr id="42" name="Group 41">
            <a:extLst>
              <a:ext uri="{FF2B5EF4-FFF2-40B4-BE49-F238E27FC236}">
                <a16:creationId xmlns:a16="http://schemas.microsoft.com/office/drawing/2014/main" id="{2CFBEA85-1891-90FD-6A3B-14FF5697E02F}"/>
              </a:ext>
            </a:extLst>
          </p:cNvPr>
          <p:cNvGrpSpPr/>
          <p:nvPr/>
        </p:nvGrpSpPr>
        <p:grpSpPr>
          <a:xfrm>
            <a:off x="7163430" y="6356355"/>
            <a:ext cx="338040" cy="312120"/>
            <a:chOff x="7163430" y="6356355"/>
            <a:chExt cx="338040" cy="312120"/>
          </a:xfrm>
        </p:grpSpPr>
        <mc:AlternateContent xmlns:mc="http://schemas.openxmlformats.org/markup-compatibility/2006" xmlns:p14="http://schemas.microsoft.com/office/powerpoint/2010/main">
          <mc:Choice Requires="p14">
            <p:contentPart p14:bwMode="auto" r:id="rId14">
              <p14:nvContentPartPr>
                <p14:cNvPr id="40" name="Ink 39">
                  <a:extLst>
                    <a:ext uri="{FF2B5EF4-FFF2-40B4-BE49-F238E27FC236}">
                      <a16:creationId xmlns:a16="http://schemas.microsoft.com/office/drawing/2014/main" id="{D87E4292-4073-F1F2-387A-BC9C5585A98B}"/>
                    </a:ext>
                  </a:extLst>
                </p14:cNvPr>
                <p14:cNvContentPartPr/>
                <p14:nvPr/>
              </p14:nvContentPartPr>
              <p14:xfrm>
                <a:off x="7163430" y="6356355"/>
                <a:ext cx="253440" cy="312120"/>
              </p14:xfrm>
            </p:contentPart>
          </mc:Choice>
          <mc:Fallback xmlns="">
            <p:pic>
              <p:nvPicPr>
                <p:cNvPr id="40" name="Ink 39">
                  <a:extLst>
                    <a:ext uri="{FF2B5EF4-FFF2-40B4-BE49-F238E27FC236}">
                      <a16:creationId xmlns:a16="http://schemas.microsoft.com/office/drawing/2014/main" id="{D87E4292-4073-F1F2-387A-BC9C5585A98B}"/>
                    </a:ext>
                  </a:extLst>
                </p:cNvPr>
                <p:cNvPicPr/>
                <p:nvPr/>
              </p:nvPicPr>
              <p:blipFill>
                <a:blip r:embed="rId15"/>
                <a:stretch>
                  <a:fillRect/>
                </a:stretch>
              </p:blipFill>
              <p:spPr>
                <a:xfrm>
                  <a:off x="7145430" y="6338355"/>
                  <a:ext cx="289080" cy="3477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1" name="Ink 40">
                  <a:extLst>
                    <a:ext uri="{FF2B5EF4-FFF2-40B4-BE49-F238E27FC236}">
                      <a16:creationId xmlns:a16="http://schemas.microsoft.com/office/drawing/2014/main" id="{A9C2F9A3-B20B-077C-50F4-F443D0029D60}"/>
                    </a:ext>
                  </a:extLst>
                </p14:cNvPr>
                <p14:cNvContentPartPr/>
                <p14:nvPr/>
              </p14:nvContentPartPr>
              <p14:xfrm>
                <a:off x="7250550" y="6539595"/>
                <a:ext cx="250920" cy="88920"/>
              </p14:xfrm>
            </p:contentPart>
          </mc:Choice>
          <mc:Fallback xmlns="">
            <p:pic>
              <p:nvPicPr>
                <p:cNvPr id="41" name="Ink 40">
                  <a:extLst>
                    <a:ext uri="{FF2B5EF4-FFF2-40B4-BE49-F238E27FC236}">
                      <a16:creationId xmlns:a16="http://schemas.microsoft.com/office/drawing/2014/main" id="{A9C2F9A3-B20B-077C-50F4-F443D0029D60}"/>
                    </a:ext>
                  </a:extLst>
                </p:cNvPr>
                <p:cNvPicPr/>
                <p:nvPr/>
              </p:nvPicPr>
              <p:blipFill>
                <a:blip r:embed="rId17"/>
                <a:stretch>
                  <a:fillRect/>
                </a:stretch>
              </p:blipFill>
              <p:spPr>
                <a:xfrm>
                  <a:off x="7232550" y="6521955"/>
                  <a:ext cx="286560" cy="124560"/>
                </a:xfrm>
                <a:prstGeom prst="rect">
                  <a:avLst/>
                </a:prstGeom>
              </p:spPr>
            </p:pic>
          </mc:Fallback>
        </mc:AlternateContent>
      </p:grpSp>
      <p:sp>
        <p:nvSpPr>
          <p:cNvPr id="54" name="TextBox 53">
            <a:extLst>
              <a:ext uri="{FF2B5EF4-FFF2-40B4-BE49-F238E27FC236}">
                <a16:creationId xmlns:a16="http://schemas.microsoft.com/office/drawing/2014/main" id="{3F952EA2-E0EC-A26C-F154-BADFFD643100}"/>
              </a:ext>
            </a:extLst>
          </p:cNvPr>
          <p:cNvSpPr txBox="1"/>
          <p:nvPr/>
        </p:nvSpPr>
        <p:spPr>
          <a:xfrm>
            <a:off x="704850" y="428625"/>
            <a:ext cx="9039225"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mn-lt"/>
                <a:ea typeface="+mn-ea"/>
                <a:cs typeface="+mn-cs"/>
                <a:sym typeface="Calibri"/>
              </a:rPr>
              <a:t>How Businesses Use Demand Elasticity</a:t>
            </a:r>
          </a:p>
        </p:txBody>
      </p:sp>
    </p:spTree>
    <p:extLst>
      <p:ext uri="{BB962C8B-B14F-4D97-AF65-F5344CB8AC3E}">
        <p14:creationId xmlns:p14="http://schemas.microsoft.com/office/powerpoint/2010/main" val="277066327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bfw-krueger-fig1204">
            <a:extLst>
              <a:ext uri="{FF2B5EF4-FFF2-40B4-BE49-F238E27FC236}">
                <a16:creationId xmlns:a16="http://schemas.microsoft.com/office/drawing/2014/main" id="{558E12B3-C37C-3968-DD62-1485DB76DD57}"/>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675443" y="1271718"/>
            <a:ext cx="10402132" cy="471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2">
            <a:extLst>
              <a:ext uri="{FF2B5EF4-FFF2-40B4-BE49-F238E27FC236}">
                <a16:creationId xmlns:a16="http://schemas.microsoft.com/office/drawing/2014/main" id="{F5F36CE8-341F-2985-6254-21B8B004F555}"/>
              </a:ext>
            </a:extLst>
          </p:cNvPr>
          <p:cNvSpPr txBox="1">
            <a:spLocks noChangeArrowheads="1"/>
          </p:cNvSpPr>
          <p:nvPr/>
        </p:nvSpPr>
        <p:spPr bwMode="auto">
          <a:xfrm>
            <a:off x="0" y="6627167"/>
            <a:ext cx="28241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1200" i="1" dirty="0"/>
              <a:t>Source: Krueger Explorations in Economics</a:t>
            </a:r>
            <a:r>
              <a:rPr lang="en-US" altLang="en-US" sz="1100" i="1" dirty="0"/>
              <a:t> P. 135</a:t>
            </a:r>
          </a:p>
        </p:txBody>
      </p:sp>
      <p:sp>
        <p:nvSpPr>
          <p:cNvPr id="3" name="TextBox 2">
            <a:extLst>
              <a:ext uri="{FF2B5EF4-FFF2-40B4-BE49-F238E27FC236}">
                <a16:creationId xmlns:a16="http://schemas.microsoft.com/office/drawing/2014/main" id="{02C5D9C7-4E50-D628-E449-3D73FECD3BEB}"/>
              </a:ext>
            </a:extLst>
          </p:cNvPr>
          <p:cNvSpPr txBox="1"/>
          <p:nvPr/>
        </p:nvSpPr>
        <p:spPr>
          <a:xfrm>
            <a:off x="1176338" y="5838875"/>
            <a:ext cx="3067050"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b="1" dirty="0">
                <a:solidFill>
                  <a:srgbClr val="FF0000"/>
                </a:solidFill>
              </a:rPr>
              <a:t>Total Revenue Declines</a:t>
            </a:r>
          </a:p>
          <a:p>
            <a:pPr marL="342900" marR="0" indent="-342900" algn="l" defTabSz="914400" rtl="0" fontAlgn="auto" latinLnBrk="0" hangingPunct="0">
              <a:lnSpc>
                <a:spcPct val="100000"/>
              </a:lnSpc>
              <a:spcBef>
                <a:spcPts val="0"/>
              </a:spcBef>
              <a:spcAft>
                <a:spcPts val="0"/>
              </a:spcAft>
              <a:buClrTx/>
              <a:buSzTx/>
              <a:buFontTx/>
              <a:buAutoNum type="alphaUcPeriod"/>
              <a:tabLst/>
            </a:pPr>
            <a:r>
              <a:rPr kumimoji="0" lang="en-US" sz="1800" b="1" i="0" u="none" strike="noStrike" cap="none" spc="0" normalizeH="0" baseline="0" dirty="0">
                <a:ln>
                  <a:noFill/>
                </a:ln>
                <a:solidFill>
                  <a:srgbClr val="FF0000"/>
                </a:solidFill>
                <a:effectLst/>
                <a:uFillTx/>
                <a:latin typeface="+mn-lt"/>
                <a:ea typeface="+mn-ea"/>
                <a:cs typeface="+mn-cs"/>
                <a:sym typeface="Calibri"/>
              </a:rPr>
              <a:t>$4 x 100 = $400</a:t>
            </a:r>
          </a:p>
          <a:p>
            <a:pPr marL="342900" marR="0" indent="-342900" algn="l" defTabSz="914400" rtl="0" fontAlgn="auto" latinLnBrk="0" hangingPunct="0">
              <a:lnSpc>
                <a:spcPct val="100000"/>
              </a:lnSpc>
              <a:spcBef>
                <a:spcPts val="0"/>
              </a:spcBef>
              <a:spcAft>
                <a:spcPts val="0"/>
              </a:spcAft>
              <a:buClrTx/>
              <a:buSzTx/>
              <a:buFontTx/>
              <a:buAutoNum type="alphaUcPeriod"/>
              <a:tabLst/>
            </a:pPr>
            <a:r>
              <a:rPr lang="en-US" b="1" dirty="0">
                <a:solidFill>
                  <a:srgbClr val="FF0000"/>
                </a:solidFill>
              </a:rPr>
              <a:t>$5 x   50 = $250</a:t>
            </a:r>
            <a:endParaRPr kumimoji="0" lang="en-US" sz="1800" b="1" i="0" u="none" strike="noStrike" cap="none" spc="0" normalizeH="0" baseline="0" dirty="0">
              <a:ln>
                <a:noFill/>
              </a:ln>
              <a:solidFill>
                <a:srgbClr val="FF0000"/>
              </a:solidFill>
              <a:effectLst/>
              <a:uFillTx/>
              <a:latin typeface="+mn-lt"/>
              <a:ea typeface="+mn-ea"/>
              <a:cs typeface="+mn-cs"/>
              <a:sym typeface="Calibri"/>
            </a:endParaRPr>
          </a:p>
        </p:txBody>
      </p:sp>
      <p:sp>
        <p:nvSpPr>
          <p:cNvPr id="5" name="TextBox 4">
            <a:extLst>
              <a:ext uri="{FF2B5EF4-FFF2-40B4-BE49-F238E27FC236}">
                <a16:creationId xmlns:a16="http://schemas.microsoft.com/office/drawing/2014/main" id="{CF385DCA-3922-825D-C788-A4BA1BB67699}"/>
              </a:ext>
            </a:extLst>
          </p:cNvPr>
          <p:cNvSpPr txBox="1"/>
          <p:nvPr/>
        </p:nvSpPr>
        <p:spPr>
          <a:xfrm>
            <a:off x="4744283" y="5838875"/>
            <a:ext cx="2824163"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FF0000"/>
                </a:solidFill>
                <a:effectLst/>
                <a:uFillTx/>
                <a:latin typeface="+mn-lt"/>
                <a:ea typeface="+mn-ea"/>
                <a:cs typeface="+mn-cs"/>
                <a:sym typeface="Calibri"/>
              </a:rPr>
              <a:t>Total Revenue Increases</a:t>
            </a:r>
          </a:p>
          <a:p>
            <a:pPr marL="342900" marR="0" indent="-342900" algn="l" defTabSz="914400" rtl="0" fontAlgn="auto" latinLnBrk="0" hangingPunct="0">
              <a:lnSpc>
                <a:spcPct val="100000"/>
              </a:lnSpc>
              <a:spcBef>
                <a:spcPts val="0"/>
              </a:spcBef>
              <a:spcAft>
                <a:spcPts val="0"/>
              </a:spcAft>
              <a:buClrTx/>
              <a:buSzTx/>
              <a:buFontTx/>
              <a:buAutoNum type="alphaUcPeriod"/>
              <a:tabLst/>
            </a:pPr>
            <a:r>
              <a:rPr lang="en-US" b="1" dirty="0">
                <a:solidFill>
                  <a:srgbClr val="FF0000"/>
                </a:solidFill>
              </a:rPr>
              <a:t>$4 x 100 = $400</a:t>
            </a:r>
          </a:p>
          <a:p>
            <a:pPr marL="342900" marR="0" indent="-342900" algn="l" defTabSz="914400" rtl="0" fontAlgn="auto" latinLnBrk="0" hangingPunct="0">
              <a:lnSpc>
                <a:spcPct val="100000"/>
              </a:lnSpc>
              <a:spcBef>
                <a:spcPts val="0"/>
              </a:spcBef>
              <a:spcAft>
                <a:spcPts val="0"/>
              </a:spcAft>
              <a:buClrTx/>
              <a:buSzTx/>
              <a:buFontTx/>
              <a:buAutoNum type="alphaUcPeriod"/>
              <a:tabLst/>
            </a:pPr>
            <a:r>
              <a:rPr kumimoji="0" lang="en-US" sz="1800" b="1" i="0" u="none" strike="noStrike" cap="none" spc="0" normalizeH="0" baseline="0" dirty="0">
                <a:ln>
                  <a:noFill/>
                </a:ln>
                <a:solidFill>
                  <a:srgbClr val="FF0000"/>
                </a:solidFill>
                <a:effectLst/>
                <a:uFillTx/>
                <a:latin typeface="+mn-lt"/>
                <a:ea typeface="+mn-ea"/>
                <a:cs typeface="+mn-cs"/>
                <a:sym typeface="Calibri"/>
              </a:rPr>
              <a:t>$5 x   90 = $450</a:t>
            </a:r>
          </a:p>
        </p:txBody>
      </p:sp>
      <p:sp>
        <p:nvSpPr>
          <p:cNvPr id="7" name="TextBox 6">
            <a:extLst>
              <a:ext uri="{FF2B5EF4-FFF2-40B4-BE49-F238E27FC236}">
                <a16:creationId xmlns:a16="http://schemas.microsoft.com/office/drawing/2014/main" id="{ACF34D65-5204-08C0-76CD-DD62E5394B41}"/>
              </a:ext>
            </a:extLst>
          </p:cNvPr>
          <p:cNvSpPr txBox="1"/>
          <p:nvPr/>
        </p:nvSpPr>
        <p:spPr>
          <a:xfrm>
            <a:off x="8686800" y="5876107"/>
            <a:ext cx="2971800"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FF0000"/>
                </a:solidFill>
                <a:effectLst/>
                <a:uFillTx/>
                <a:latin typeface="+mn-lt"/>
                <a:ea typeface="+mn-ea"/>
                <a:cs typeface="+mn-cs"/>
                <a:sym typeface="Calibri"/>
              </a:rPr>
              <a:t>Total Revenue Unchanged</a:t>
            </a:r>
          </a:p>
          <a:p>
            <a:pPr marL="342900" marR="0" indent="-342900" algn="l" defTabSz="914400" rtl="0" fontAlgn="auto" latinLnBrk="0" hangingPunct="0">
              <a:lnSpc>
                <a:spcPct val="100000"/>
              </a:lnSpc>
              <a:spcBef>
                <a:spcPts val="0"/>
              </a:spcBef>
              <a:spcAft>
                <a:spcPts val="0"/>
              </a:spcAft>
              <a:buClrTx/>
              <a:buSzTx/>
              <a:buFontTx/>
              <a:buAutoNum type="alphaUcPeriod"/>
              <a:tabLst/>
            </a:pPr>
            <a:r>
              <a:rPr lang="en-US" b="1" dirty="0">
                <a:solidFill>
                  <a:srgbClr val="FF0000"/>
                </a:solidFill>
              </a:rPr>
              <a:t>$4 x 100 = $400</a:t>
            </a:r>
          </a:p>
          <a:p>
            <a:pPr marL="342900" marR="0" indent="-342900" algn="l" defTabSz="914400" rtl="0" fontAlgn="auto" latinLnBrk="0" hangingPunct="0">
              <a:lnSpc>
                <a:spcPct val="100000"/>
              </a:lnSpc>
              <a:spcBef>
                <a:spcPts val="0"/>
              </a:spcBef>
              <a:spcAft>
                <a:spcPts val="0"/>
              </a:spcAft>
              <a:buClrTx/>
              <a:buSzTx/>
              <a:buFontTx/>
              <a:buAutoNum type="alphaUcPeriod"/>
              <a:tabLst/>
            </a:pPr>
            <a:r>
              <a:rPr lang="en-US" b="1" dirty="0">
                <a:solidFill>
                  <a:srgbClr val="FF0000"/>
                </a:solidFill>
              </a:rPr>
              <a:t>$5 x    80 = $400</a:t>
            </a:r>
            <a:endParaRPr kumimoji="0" lang="en-US" sz="1800" b="1" i="0" u="none" strike="noStrike" cap="none" spc="0" normalizeH="0" baseline="0" dirty="0">
              <a:ln>
                <a:noFill/>
              </a:ln>
              <a:solidFill>
                <a:srgbClr val="FF0000"/>
              </a:solidFill>
              <a:effectLst/>
              <a:uFillTx/>
              <a:latin typeface="+mn-lt"/>
              <a:ea typeface="+mn-ea"/>
              <a:cs typeface="+mn-cs"/>
              <a:sym typeface="Calibri"/>
            </a:endParaRPr>
          </a:p>
        </p:txBody>
      </p:sp>
      <p:sp>
        <p:nvSpPr>
          <p:cNvPr id="8" name="TextBox 7">
            <a:extLst>
              <a:ext uri="{FF2B5EF4-FFF2-40B4-BE49-F238E27FC236}">
                <a16:creationId xmlns:a16="http://schemas.microsoft.com/office/drawing/2014/main" id="{0DE15FE8-AE5A-C1B2-3429-1691C1001655}"/>
              </a:ext>
            </a:extLst>
          </p:cNvPr>
          <p:cNvSpPr txBox="1"/>
          <p:nvPr/>
        </p:nvSpPr>
        <p:spPr>
          <a:xfrm>
            <a:off x="675443" y="295275"/>
            <a:ext cx="8820982"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mn-lt"/>
                <a:ea typeface="+mn-ea"/>
                <a:cs typeface="+mn-cs"/>
                <a:sym typeface="Calibri"/>
              </a:rPr>
              <a:t>Elasticity, </a:t>
            </a:r>
            <a:r>
              <a:rPr lang="en-US" sz="3600" b="1" dirty="0"/>
              <a:t>Price Increases, and Total Revenu</a:t>
            </a:r>
            <a:r>
              <a:rPr kumimoji="0" lang="en-US" sz="3600" b="1" i="0" u="none" strike="noStrike" cap="none" spc="0" normalizeH="0" baseline="0" dirty="0">
                <a:ln>
                  <a:noFill/>
                </a:ln>
                <a:solidFill>
                  <a:srgbClr val="000000"/>
                </a:solidFill>
                <a:effectLst/>
                <a:uFillTx/>
                <a:latin typeface="+mn-lt"/>
                <a:ea typeface="+mn-ea"/>
                <a:cs typeface="+mn-cs"/>
                <a:sym typeface="Calibri"/>
              </a:rPr>
              <a:t>e </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5920B2F-071A-3271-4128-E4E733C08D38}"/>
              </a:ext>
            </a:extLst>
          </p:cNvPr>
          <p:cNvGraphicFramePr>
            <a:graphicFrameLocks noGrp="1"/>
          </p:cNvGraphicFramePr>
          <p:nvPr>
            <p:extLst>
              <p:ext uri="{D42A27DB-BD31-4B8C-83A1-F6EECF244321}">
                <p14:modId xmlns:p14="http://schemas.microsoft.com/office/powerpoint/2010/main" val="1083740221"/>
              </p:ext>
            </p:extLst>
          </p:nvPr>
        </p:nvGraphicFramePr>
        <p:xfrm>
          <a:off x="1371600" y="2486025"/>
          <a:ext cx="8886827" cy="2774265"/>
        </p:xfrm>
        <a:graphic>
          <a:graphicData uri="http://schemas.openxmlformats.org/drawingml/2006/table">
            <a:tbl>
              <a:tblPr firstRow="1" bandRow="1">
                <a:tableStyleId>{68D230F3-CF80-4859-8CE7-A43EE81993B5}</a:tableStyleId>
              </a:tblPr>
              <a:tblGrid>
                <a:gridCol w="2943703">
                  <a:extLst>
                    <a:ext uri="{9D8B030D-6E8A-4147-A177-3AD203B41FA5}">
                      <a16:colId xmlns:a16="http://schemas.microsoft.com/office/drawing/2014/main" val="4051432175"/>
                    </a:ext>
                  </a:extLst>
                </a:gridCol>
                <a:gridCol w="2971562">
                  <a:extLst>
                    <a:ext uri="{9D8B030D-6E8A-4147-A177-3AD203B41FA5}">
                      <a16:colId xmlns:a16="http://schemas.microsoft.com/office/drawing/2014/main" val="2918198616"/>
                    </a:ext>
                  </a:extLst>
                </a:gridCol>
                <a:gridCol w="2971562">
                  <a:extLst>
                    <a:ext uri="{9D8B030D-6E8A-4147-A177-3AD203B41FA5}">
                      <a16:colId xmlns:a16="http://schemas.microsoft.com/office/drawing/2014/main" val="1073687080"/>
                    </a:ext>
                  </a:extLst>
                </a:gridCol>
              </a:tblGrid>
              <a:tr h="933450">
                <a:tc>
                  <a:txBody>
                    <a:bodyPr/>
                    <a:lstStyle/>
                    <a:p>
                      <a:pPr algn="r"/>
                      <a:endParaRPr lang="en-US" sz="1600" i="1" dirty="0"/>
                    </a:p>
                    <a:p>
                      <a:pPr algn="r"/>
                      <a:r>
                        <a:rPr lang="en-US" sz="2000" i="1" dirty="0"/>
                        <a:t>Type of Demand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i="1" dirty="0"/>
                        <a:t>Effect of Price Increase</a:t>
                      </a:r>
                    </a:p>
                    <a:p>
                      <a:pPr algn="ctr"/>
                      <a:r>
                        <a:rPr lang="en-US" sz="2000" i="1" dirty="0"/>
                        <a:t> on </a:t>
                      </a:r>
                    </a:p>
                    <a:p>
                      <a:pPr algn="ctr"/>
                      <a:r>
                        <a:rPr lang="en-US" sz="2000" i="1" dirty="0"/>
                        <a:t>Total Revenue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i="1" dirty="0"/>
                        <a:t>Effect of Price Decrease</a:t>
                      </a:r>
                    </a:p>
                    <a:p>
                      <a:pPr algn="ctr"/>
                      <a:r>
                        <a:rPr lang="en-US" sz="2000" i="1" dirty="0"/>
                        <a:t> on </a:t>
                      </a:r>
                    </a:p>
                    <a:p>
                      <a:pPr algn="ctr"/>
                      <a:r>
                        <a:rPr lang="en-US" sz="2000" i="1" dirty="0"/>
                        <a:t>Total Revenue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3884823"/>
                  </a:ext>
                </a:extLst>
              </a:tr>
              <a:tr h="589475">
                <a:tc>
                  <a:txBody>
                    <a:bodyPr/>
                    <a:lstStyle/>
                    <a:p>
                      <a:r>
                        <a:rPr lang="en-US" sz="1800" b="1" dirty="0"/>
                        <a:t>Elastic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t>Decrease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t>Increase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0302506"/>
                  </a:ext>
                </a:extLst>
              </a:tr>
              <a:tr h="589475">
                <a:tc>
                  <a:txBody>
                    <a:bodyPr/>
                    <a:lstStyle/>
                    <a:p>
                      <a:r>
                        <a:rPr lang="en-US" sz="1800" b="1" dirty="0"/>
                        <a:t>Inelastic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t>Increase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t>Decrease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5882413"/>
                  </a:ext>
                </a:extLst>
              </a:tr>
              <a:tr h="589475">
                <a:tc>
                  <a:txBody>
                    <a:bodyPr/>
                    <a:lstStyle/>
                    <a:p>
                      <a:r>
                        <a:rPr lang="en-US" sz="1800" b="1" dirty="0"/>
                        <a:t>Unit Elastic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t>No Change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t>No Change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8981834"/>
                  </a:ext>
                </a:extLst>
              </a:tr>
            </a:tbl>
          </a:graphicData>
        </a:graphic>
      </p:graphicFrame>
      <p:sp>
        <p:nvSpPr>
          <p:cNvPr id="3" name="TextBox 2">
            <a:extLst>
              <a:ext uri="{FF2B5EF4-FFF2-40B4-BE49-F238E27FC236}">
                <a16:creationId xmlns:a16="http://schemas.microsoft.com/office/drawing/2014/main" id="{0A4296EA-352A-8965-B779-5D051F81FE83}"/>
              </a:ext>
            </a:extLst>
          </p:cNvPr>
          <p:cNvSpPr txBox="1"/>
          <p:nvPr/>
        </p:nvSpPr>
        <p:spPr>
          <a:xfrm>
            <a:off x="1838325" y="533400"/>
            <a:ext cx="7686675"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mn-lt"/>
                <a:ea typeface="+mn-ea"/>
                <a:cs typeface="+mn-cs"/>
                <a:sym typeface="Calibri"/>
              </a:rPr>
              <a:t>Elasticity and  Total Revenue Summary</a:t>
            </a:r>
          </a:p>
        </p:txBody>
      </p:sp>
    </p:spTree>
    <p:extLst>
      <p:ext uri="{BB962C8B-B14F-4D97-AF65-F5344CB8AC3E}">
        <p14:creationId xmlns:p14="http://schemas.microsoft.com/office/powerpoint/2010/main" val="172799774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78C023-7B8D-EEF7-8FC9-E09220F8AB46}"/>
              </a:ext>
            </a:extLst>
          </p:cNvPr>
          <p:cNvSpPr txBox="1"/>
          <p:nvPr/>
        </p:nvSpPr>
        <p:spPr>
          <a:xfrm>
            <a:off x="919163" y="282328"/>
            <a:ext cx="8524875"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mn-lt"/>
                <a:ea typeface="+mn-ea"/>
                <a:cs typeface="+mn-cs"/>
                <a:sym typeface="Calibri"/>
              </a:rPr>
              <a:t>2. Price Elasticity of Supply</a:t>
            </a:r>
          </a:p>
          <a:p>
            <a:pPr marL="0" marR="0" indent="0" algn="ctr" defTabSz="914400" rtl="0" fontAlgn="auto" latinLnBrk="0" hangingPunct="0">
              <a:lnSpc>
                <a:spcPct val="100000"/>
              </a:lnSpc>
              <a:spcBef>
                <a:spcPts val="0"/>
              </a:spcBef>
              <a:spcAft>
                <a:spcPts val="0"/>
              </a:spcAft>
              <a:buClrTx/>
              <a:buSzTx/>
              <a:buFontTx/>
              <a:buNone/>
              <a:tabLst/>
            </a:pPr>
            <a:r>
              <a:rPr lang="en-US" sz="2800" b="1" dirty="0"/>
              <a:t>Sensitivity of Quantity Supplied to a Change in Price</a:t>
            </a:r>
            <a:endParaRPr kumimoji="0" lang="en-US" sz="2800" b="1" i="0" u="none" strike="noStrike" cap="none" spc="0" normalizeH="0" baseline="0" dirty="0">
              <a:ln>
                <a:noFill/>
              </a:ln>
              <a:solidFill>
                <a:srgbClr val="000000"/>
              </a:solidFill>
              <a:effectLst/>
              <a:uFillTx/>
              <a:latin typeface="+mn-lt"/>
              <a:ea typeface="+mn-ea"/>
              <a:cs typeface="+mn-cs"/>
              <a:sym typeface="Calibri"/>
            </a:endParaRPr>
          </a:p>
        </p:txBody>
      </p:sp>
      <p:pic>
        <p:nvPicPr>
          <p:cNvPr id="6" name="Picture 5" descr="Corn on the cob">
            <a:extLst>
              <a:ext uri="{FF2B5EF4-FFF2-40B4-BE49-F238E27FC236}">
                <a16:creationId xmlns:a16="http://schemas.microsoft.com/office/drawing/2014/main" id="{383051D4-7589-F06A-FA21-DC7606D36EDC}"/>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171825" y="4086224"/>
            <a:ext cx="3957638" cy="2638425"/>
          </a:xfrm>
          <a:prstGeom prst="rect">
            <a:avLst/>
          </a:prstGeom>
        </p:spPr>
      </p:pic>
      <p:pic>
        <p:nvPicPr>
          <p:cNvPr id="8" name="Picture 7" descr="A large factory with robots">
            <a:extLst>
              <a:ext uri="{FF2B5EF4-FFF2-40B4-BE49-F238E27FC236}">
                <a16:creationId xmlns:a16="http://schemas.microsoft.com/office/drawing/2014/main" id="{5F93FB34-9949-FD54-8783-0BCAF8D0C755}"/>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281864" y="1666875"/>
            <a:ext cx="3389277" cy="3011955"/>
          </a:xfrm>
          <a:prstGeom prst="rect">
            <a:avLst/>
          </a:prstGeom>
        </p:spPr>
      </p:pic>
      <p:sp>
        <p:nvSpPr>
          <p:cNvPr id="9" name="TextBox 8">
            <a:extLst>
              <a:ext uri="{FF2B5EF4-FFF2-40B4-BE49-F238E27FC236}">
                <a16:creationId xmlns:a16="http://schemas.microsoft.com/office/drawing/2014/main" id="{056ABEC5-72F2-E1D3-4588-2920ED9818AA}"/>
              </a:ext>
            </a:extLst>
          </p:cNvPr>
          <p:cNvSpPr txBox="1"/>
          <p:nvPr/>
        </p:nvSpPr>
        <p:spPr>
          <a:xfrm>
            <a:off x="7657158" y="6493819"/>
            <a:ext cx="5044431"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900">
                <a:hlinkClick r:id="rId5" tooltip="https://www.flickr.com/photos/jurvetson/7408451314"/>
              </a:rPr>
              <a:t>This Photo</a:t>
            </a:r>
            <a:r>
              <a:rPr lang="en-US" sz="900"/>
              <a:t> by Unknown Author is licensed under </a:t>
            </a:r>
            <a:r>
              <a:rPr lang="en-US" sz="900">
                <a:hlinkClick r:id="rId6" tooltip="https://creativecommons.org/licenses/by/3.0/"/>
              </a:rPr>
              <a:t>CC BY</a:t>
            </a:r>
            <a:endParaRPr lang="en-US" sz="900"/>
          </a:p>
        </p:txBody>
      </p:sp>
      <p:pic>
        <p:nvPicPr>
          <p:cNvPr id="11" name="Picture 10" descr="A person in an orange jumpsuit sitting on a block with a large pump">
            <a:extLst>
              <a:ext uri="{FF2B5EF4-FFF2-40B4-BE49-F238E27FC236}">
                <a16:creationId xmlns:a16="http://schemas.microsoft.com/office/drawing/2014/main" id="{D1B6549A-4AD2-0C2E-B6A8-8831975871B0}"/>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04875" y="1638299"/>
            <a:ext cx="4054882" cy="2352676"/>
          </a:xfrm>
          <a:prstGeom prst="rect">
            <a:avLst/>
          </a:prstGeom>
        </p:spPr>
      </p:pic>
    </p:spTree>
    <p:extLst>
      <p:ext uri="{BB962C8B-B14F-4D97-AF65-F5344CB8AC3E}">
        <p14:creationId xmlns:p14="http://schemas.microsoft.com/office/powerpoint/2010/main" val="29846926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a graph and text">
            <a:extLst>
              <a:ext uri="{FF2B5EF4-FFF2-40B4-BE49-F238E27FC236}">
                <a16:creationId xmlns:a16="http://schemas.microsoft.com/office/drawing/2014/main" id="{724D53FE-3953-2E6A-70DC-1F3D8B73C15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945673A-5632-84B8-4E51-EDDEE71FEBBC}"/>
              </a:ext>
            </a:extLst>
          </p:cNvPr>
          <p:cNvSpPr txBox="1"/>
          <p:nvPr/>
        </p:nvSpPr>
        <p:spPr>
          <a:xfrm>
            <a:off x="0" y="6858000"/>
            <a:ext cx="12192000"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900">
                <a:hlinkClick r:id="rId3" tooltip="https://mru.org/courses/principles-economics-microeconomics/supply-curve-definition-example"/>
              </a:rPr>
              <a:t>This Photo</a:t>
            </a:r>
            <a:r>
              <a:rPr lang="en-US" sz="900"/>
              <a:t> by Unknown Author is licensed under </a:t>
            </a:r>
            <a:r>
              <a:rPr lang="en-US" sz="900">
                <a:hlinkClick r:id="rId4" tooltip="https://creativecommons.org/licenses/by-nd/3.0/"/>
              </a:rPr>
              <a:t>CC BY-ND</a:t>
            </a:r>
            <a:endParaRPr lang="en-US" sz="900"/>
          </a:p>
        </p:txBody>
      </p:sp>
      <p:sp>
        <p:nvSpPr>
          <p:cNvPr id="5" name="TextBox 4">
            <a:extLst>
              <a:ext uri="{FF2B5EF4-FFF2-40B4-BE49-F238E27FC236}">
                <a16:creationId xmlns:a16="http://schemas.microsoft.com/office/drawing/2014/main" id="{7FEC368A-A23E-0D25-F47C-DA5B3DB43837}"/>
              </a:ext>
            </a:extLst>
          </p:cNvPr>
          <p:cNvSpPr txBox="1"/>
          <p:nvPr/>
        </p:nvSpPr>
        <p:spPr>
          <a:xfrm>
            <a:off x="8639175" y="6441045"/>
            <a:ext cx="367665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1" u="none" strike="noStrike" cap="none" spc="0" normalizeH="0" baseline="0" dirty="0">
                <a:ln>
                  <a:noFill/>
                </a:ln>
                <a:solidFill>
                  <a:srgbClr val="000000"/>
                </a:solidFill>
                <a:effectLst/>
                <a:uFillTx/>
                <a:latin typeface="+mn-lt"/>
                <a:ea typeface="+mn-ea"/>
                <a:cs typeface="+mn-cs"/>
                <a:sym typeface="Calibri"/>
              </a:rPr>
              <a:t>Source: Marginal Revolution University</a:t>
            </a:r>
          </a:p>
        </p:txBody>
      </p:sp>
    </p:spTree>
    <p:extLst>
      <p:ext uri="{BB962C8B-B14F-4D97-AF65-F5344CB8AC3E}">
        <p14:creationId xmlns:p14="http://schemas.microsoft.com/office/powerpoint/2010/main" val="32322148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D4ABBAC-6C86-4882-8F3D-C4593D5A0E40}"/>
                  </a:ext>
                </a:extLst>
              </p:cNvPr>
              <p:cNvSpPr txBox="1"/>
              <p:nvPr/>
            </p:nvSpPr>
            <p:spPr>
              <a:xfrm>
                <a:off x="5638800" y="2971800"/>
                <a:ext cx="248466"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14:m>
                  <m:oMath xmlns:m="http://schemas.openxmlformats.org/officeDocument/2006/math">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Calibri"/>
                      </a:rPr>
                      <m:t>Ɛ</m:t>
                    </m:r>
                  </m:oMath>
                </a14:m>
                <a:r>
                  <a:rPr kumimoji="0" lang="en-US" sz="1800" b="0" i="0" u="none" strike="noStrike" cap="none" spc="0" normalizeH="0" baseline="-25000" dirty="0">
                    <a:ln>
                      <a:noFill/>
                    </a:ln>
                    <a:solidFill>
                      <a:srgbClr val="000000"/>
                    </a:solidFill>
                    <a:effectLst/>
                    <a:uFillTx/>
                    <a:latin typeface="+mn-lt"/>
                    <a:ea typeface="+mn-ea"/>
                    <a:cs typeface="+mn-cs"/>
                    <a:sym typeface="Calibri"/>
                  </a:rPr>
                  <a:t>S</a:t>
                </a:r>
                <a:r>
                  <a:rPr kumimoji="0" lang="en-US" sz="1800" b="0" i="0" u="none" strike="noStrike" cap="none" spc="0" normalizeH="0" dirty="0">
                    <a:ln>
                      <a:noFill/>
                    </a:ln>
                    <a:solidFill>
                      <a:srgbClr val="000000"/>
                    </a:solidFill>
                    <a:effectLst/>
                    <a:uFillTx/>
                    <a:latin typeface="+mn-lt"/>
                    <a:ea typeface="+mn-ea"/>
                    <a:cs typeface="+mn-cs"/>
                    <a:sym typeface="Calibri"/>
                  </a:rPr>
                  <a:t> </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mc:Choice>
        <mc:Fallback xmlns="">
          <p:sp>
            <p:nvSpPr>
              <p:cNvPr id="5" name="TextBox 4">
                <a:extLst>
                  <a:ext uri="{FF2B5EF4-FFF2-40B4-BE49-F238E27FC236}">
                    <a16:creationId xmlns:a16="http://schemas.microsoft.com/office/drawing/2014/main" id="{CD4ABBAC-6C86-4882-8F3D-C4593D5A0E40}"/>
                  </a:ext>
                </a:extLst>
              </p:cNvPr>
              <p:cNvSpPr txBox="1">
                <a:spLocks noRot="1" noChangeAspect="1" noMove="1" noResize="1" noEditPoints="1" noAdjustHandles="1" noChangeArrowheads="1" noChangeShapeType="1" noTextEdit="1"/>
              </p:cNvSpPr>
              <p:nvPr/>
            </p:nvSpPr>
            <p:spPr>
              <a:xfrm>
                <a:off x="5638800" y="2971800"/>
                <a:ext cx="248466" cy="276999"/>
              </a:xfrm>
              <a:prstGeom prst="rect">
                <a:avLst/>
              </a:prstGeom>
              <a:blipFill>
                <a:blip r:embed="rId2"/>
                <a:stretch>
                  <a:fillRect l="-31707" r="-12195" b="-44444"/>
                </a:stretch>
              </a:blipFill>
              <a:ln w="12700" cap="flat">
                <a:noFill/>
                <a:miter lim="400000"/>
              </a:ln>
              <a:effectLst/>
            </p:spPr>
            <p:txBody>
              <a:bodyPr/>
              <a:lstStyle/>
              <a:p>
                <a:r>
                  <a:rPr lang="en-US">
                    <a:noFill/>
                  </a:rPr>
                  <a:t> </a:t>
                </a:r>
              </a:p>
            </p:txBody>
          </p:sp>
        </mc:Fallback>
      </mc:AlternateContent>
      <p:pic>
        <p:nvPicPr>
          <p:cNvPr id="1026" name="Picture 2" descr="Price Elasticity Of Supply - Intelligent Economist">
            <a:extLst>
              <a:ext uri="{FF2B5EF4-FFF2-40B4-BE49-F238E27FC236}">
                <a16:creationId xmlns:a16="http://schemas.microsoft.com/office/drawing/2014/main" id="{43A3B3AC-4950-8625-603C-EF4CBAC8F0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262" y="2105025"/>
            <a:ext cx="7239476" cy="26003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8986E06-AE17-2196-0ECC-55841F8C60F4}"/>
              </a:ext>
            </a:extLst>
          </p:cNvPr>
          <p:cNvSpPr txBox="1"/>
          <p:nvPr/>
        </p:nvSpPr>
        <p:spPr>
          <a:xfrm>
            <a:off x="8991600" y="6043283"/>
            <a:ext cx="3695700"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100" i="1" u="none" strike="noStrike" cap="none" spc="0" normalizeH="0" baseline="0" dirty="0">
                <a:ln>
                  <a:noFill/>
                </a:ln>
                <a:solidFill>
                  <a:srgbClr val="000000"/>
                </a:solidFill>
                <a:effectLst/>
                <a:uFillTx/>
                <a:latin typeface="+mn-lt"/>
                <a:ea typeface="+mn-ea"/>
                <a:cs typeface="+mn-cs"/>
                <a:sym typeface="Calibri"/>
              </a:rPr>
              <a:t>Source: Intelligent Economist</a:t>
            </a:r>
          </a:p>
        </p:txBody>
      </p:sp>
    </p:spTree>
    <p:extLst>
      <p:ext uri="{BB962C8B-B14F-4D97-AF65-F5344CB8AC3E}">
        <p14:creationId xmlns:p14="http://schemas.microsoft.com/office/powerpoint/2010/main" val="213722743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C3D2344B-F948-39F6-7922-4A02903746A8}"/>
              </a:ext>
            </a:extLst>
          </p:cNvPr>
          <p:cNvCxnSpPr/>
          <p:nvPr/>
        </p:nvCxnSpPr>
        <p:spPr>
          <a:xfrm flipV="1">
            <a:off x="713874" y="1788695"/>
            <a:ext cx="0" cy="2366210"/>
          </a:xfrm>
          <a:prstGeom prst="straightConnector1">
            <a:avLst/>
          </a:prstGeom>
          <a:noFill/>
          <a:ln w="28575"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5" name="Straight Arrow Connector 4">
            <a:extLst>
              <a:ext uri="{FF2B5EF4-FFF2-40B4-BE49-F238E27FC236}">
                <a16:creationId xmlns:a16="http://schemas.microsoft.com/office/drawing/2014/main" id="{B2A52F27-67AD-31BA-841B-4AC9B928FA4F}"/>
              </a:ext>
            </a:extLst>
          </p:cNvPr>
          <p:cNvCxnSpPr/>
          <p:nvPr/>
        </p:nvCxnSpPr>
        <p:spPr>
          <a:xfrm>
            <a:off x="745958" y="4170947"/>
            <a:ext cx="1925053" cy="0"/>
          </a:xfrm>
          <a:prstGeom prst="straightConnector1">
            <a:avLst/>
          </a:prstGeom>
          <a:noFill/>
          <a:ln w="28575"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2" name="Straight Arrow Connector 11">
            <a:extLst>
              <a:ext uri="{FF2B5EF4-FFF2-40B4-BE49-F238E27FC236}">
                <a16:creationId xmlns:a16="http://schemas.microsoft.com/office/drawing/2014/main" id="{5438973A-847A-D684-0D2F-474E5AA9B432}"/>
              </a:ext>
            </a:extLst>
          </p:cNvPr>
          <p:cNvCxnSpPr/>
          <p:nvPr/>
        </p:nvCxnSpPr>
        <p:spPr>
          <a:xfrm flipV="1">
            <a:off x="3384884" y="1925053"/>
            <a:ext cx="0" cy="2133600"/>
          </a:xfrm>
          <a:prstGeom prst="straightConnector1">
            <a:avLst/>
          </a:prstGeom>
          <a:noFill/>
          <a:ln w="28575"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4" name="Straight Arrow Connector 13">
            <a:extLst>
              <a:ext uri="{FF2B5EF4-FFF2-40B4-BE49-F238E27FC236}">
                <a16:creationId xmlns:a16="http://schemas.microsoft.com/office/drawing/2014/main" id="{056CE15F-B392-9A46-7EA1-74CCEE10F24A}"/>
              </a:ext>
            </a:extLst>
          </p:cNvPr>
          <p:cNvCxnSpPr/>
          <p:nvPr/>
        </p:nvCxnSpPr>
        <p:spPr>
          <a:xfrm>
            <a:off x="3376863" y="4066674"/>
            <a:ext cx="1973155" cy="0"/>
          </a:xfrm>
          <a:prstGeom prst="straightConnector1">
            <a:avLst/>
          </a:prstGeom>
          <a:noFill/>
          <a:ln w="28575"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7" name="Straight Arrow Connector 16">
            <a:extLst>
              <a:ext uri="{FF2B5EF4-FFF2-40B4-BE49-F238E27FC236}">
                <a16:creationId xmlns:a16="http://schemas.microsoft.com/office/drawing/2014/main" id="{4A0A8399-6780-2397-7D5D-7A09CB981B23}"/>
              </a:ext>
            </a:extLst>
          </p:cNvPr>
          <p:cNvCxnSpPr/>
          <p:nvPr/>
        </p:nvCxnSpPr>
        <p:spPr>
          <a:xfrm flipV="1">
            <a:off x="6096000" y="2021305"/>
            <a:ext cx="0" cy="2037348"/>
          </a:xfrm>
          <a:prstGeom prst="straightConnector1">
            <a:avLst/>
          </a:prstGeom>
          <a:noFill/>
          <a:ln w="28575"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9" name="Straight Arrow Connector 18">
            <a:extLst>
              <a:ext uri="{FF2B5EF4-FFF2-40B4-BE49-F238E27FC236}">
                <a16:creationId xmlns:a16="http://schemas.microsoft.com/office/drawing/2014/main" id="{8931AE56-E7E3-5A07-6E5C-3B51CDC18C0C}"/>
              </a:ext>
            </a:extLst>
          </p:cNvPr>
          <p:cNvCxnSpPr/>
          <p:nvPr/>
        </p:nvCxnSpPr>
        <p:spPr>
          <a:xfrm>
            <a:off x="6096000" y="4058653"/>
            <a:ext cx="2189747" cy="8021"/>
          </a:xfrm>
          <a:prstGeom prst="straightConnector1">
            <a:avLst/>
          </a:prstGeom>
          <a:noFill/>
          <a:ln w="28575"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22" name="Straight Arrow Connector 21">
            <a:extLst>
              <a:ext uri="{FF2B5EF4-FFF2-40B4-BE49-F238E27FC236}">
                <a16:creationId xmlns:a16="http://schemas.microsoft.com/office/drawing/2014/main" id="{EC7AE38E-4261-F465-52C8-C66BD6F7AA11}"/>
              </a:ext>
            </a:extLst>
          </p:cNvPr>
          <p:cNvCxnSpPr>
            <a:cxnSpLocks/>
          </p:cNvCxnSpPr>
          <p:nvPr/>
        </p:nvCxnSpPr>
        <p:spPr>
          <a:xfrm flipH="1" flipV="1">
            <a:off x="9039726" y="2081462"/>
            <a:ext cx="56171" cy="1917033"/>
          </a:xfrm>
          <a:prstGeom prst="straightConnector1">
            <a:avLst/>
          </a:prstGeom>
          <a:noFill/>
          <a:ln w="28575"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25" name="Straight Arrow Connector 24">
            <a:extLst>
              <a:ext uri="{FF2B5EF4-FFF2-40B4-BE49-F238E27FC236}">
                <a16:creationId xmlns:a16="http://schemas.microsoft.com/office/drawing/2014/main" id="{9A404660-1488-3CEB-28B6-068720E8608A}"/>
              </a:ext>
            </a:extLst>
          </p:cNvPr>
          <p:cNvCxnSpPr/>
          <p:nvPr/>
        </p:nvCxnSpPr>
        <p:spPr>
          <a:xfrm>
            <a:off x="9119937" y="3986463"/>
            <a:ext cx="2358185" cy="0"/>
          </a:xfrm>
          <a:prstGeom prst="straightConnector1">
            <a:avLst/>
          </a:prstGeom>
          <a:noFill/>
          <a:ln w="28575"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26" name="TextBox 25">
            <a:extLst>
              <a:ext uri="{FF2B5EF4-FFF2-40B4-BE49-F238E27FC236}">
                <a16:creationId xmlns:a16="http://schemas.microsoft.com/office/drawing/2014/main" id="{0DEB682B-F9B9-52B6-5593-CC95C04EBBBE}"/>
              </a:ext>
            </a:extLst>
          </p:cNvPr>
          <p:cNvSpPr txBox="1"/>
          <p:nvPr/>
        </p:nvSpPr>
        <p:spPr>
          <a:xfrm>
            <a:off x="2045373" y="393032"/>
            <a:ext cx="7074564"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000000"/>
                </a:solidFill>
                <a:effectLst/>
                <a:uFillTx/>
                <a:latin typeface="+mn-lt"/>
                <a:ea typeface="+mn-ea"/>
                <a:cs typeface="+mn-cs"/>
                <a:sym typeface="Calibri"/>
              </a:rPr>
              <a:t>Elasticity of Supply</a:t>
            </a:r>
          </a:p>
        </p:txBody>
      </p:sp>
      <p:cxnSp>
        <p:nvCxnSpPr>
          <p:cNvPr id="28" name="Straight Connector 27">
            <a:extLst>
              <a:ext uri="{FF2B5EF4-FFF2-40B4-BE49-F238E27FC236}">
                <a16:creationId xmlns:a16="http://schemas.microsoft.com/office/drawing/2014/main" id="{F7972E93-61F7-18C0-E256-09F3C0F3703B}"/>
              </a:ext>
            </a:extLst>
          </p:cNvPr>
          <p:cNvCxnSpPr/>
          <p:nvPr/>
        </p:nvCxnSpPr>
        <p:spPr>
          <a:xfrm>
            <a:off x="1556084" y="1925053"/>
            <a:ext cx="0" cy="2237873"/>
          </a:xfrm>
          <a:prstGeom prst="line">
            <a:avLst/>
          </a:prstGeom>
          <a:noFill/>
          <a:ln w="28575" cap="flat">
            <a:solidFill>
              <a:srgbClr val="00B050"/>
            </a:solidFill>
            <a:prstDash val="solid"/>
            <a:miter lim="800000"/>
          </a:ln>
          <a:effectLst/>
          <a:sp3d/>
        </p:spPr>
        <p:style>
          <a:lnRef idx="0">
            <a:scrgbClr r="0" g="0" b="0"/>
          </a:lnRef>
          <a:fillRef idx="0">
            <a:scrgbClr r="0" g="0" b="0"/>
          </a:fillRef>
          <a:effectRef idx="0">
            <a:scrgbClr r="0" g="0" b="0"/>
          </a:effectRef>
          <a:fontRef idx="none"/>
        </p:style>
      </p:cxnSp>
      <p:cxnSp>
        <p:nvCxnSpPr>
          <p:cNvPr id="30" name="Straight Connector 29">
            <a:extLst>
              <a:ext uri="{FF2B5EF4-FFF2-40B4-BE49-F238E27FC236}">
                <a16:creationId xmlns:a16="http://schemas.microsoft.com/office/drawing/2014/main" id="{CAE65084-670B-5DF8-3B62-382CAEB8EA9B}"/>
              </a:ext>
            </a:extLst>
          </p:cNvPr>
          <p:cNvCxnSpPr/>
          <p:nvPr/>
        </p:nvCxnSpPr>
        <p:spPr>
          <a:xfrm flipH="1">
            <a:off x="4395537" y="2081462"/>
            <a:ext cx="497305" cy="1808749"/>
          </a:xfrm>
          <a:prstGeom prst="line">
            <a:avLst/>
          </a:prstGeom>
          <a:noFill/>
          <a:ln w="28575" cap="flat">
            <a:solidFill>
              <a:srgbClr val="00B050"/>
            </a:solidFill>
            <a:prstDash val="solid"/>
            <a:miter lim="800000"/>
          </a:ln>
          <a:effectLst/>
          <a:sp3d/>
        </p:spPr>
        <p:style>
          <a:lnRef idx="0">
            <a:scrgbClr r="0" g="0" b="0"/>
          </a:lnRef>
          <a:fillRef idx="0">
            <a:scrgbClr r="0" g="0" b="0"/>
          </a:fillRef>
          <a:effectRef idx="0">
            <a:scrgbClr r="0" g="0" b="0"/>
          </a:effectRef>
          <a:fontRef idx="none"/>
        </p:style>
      </p:cxnSp>
      <p:cxnSp>
        <p:nvCxnSpPr>
          <p:cNvPr id="32" name="Straight Connector 31">
            <a:extLst>
              <a:ext uri="{FF2B5EF4-FFF2-40B4-BE49-F238E27FC236}">
                <a16:creationId xmlns:a16="http://schemas.microsoft.com/office/drawing/2014/main" id="{70A47311-37D6-669F-36D5-31E65313F7D7}"/>
              </a:ext>
            </a:extLst>
          </p:cNvPr>
          <p:cNvCxnSpPr/>
          <p:nvPr/>
        </p:nvCxnSpPr>
        <p:spPr>
          <a:xfrm flipV="1">
            <a:off x="6312568" y="2679032"/>
            <a:ext cx="1860885" cy="749968"/>
          </a:xfrm>
          <a:prstGeom prst="line">
            <a:avLst/>
          </a:prstGeom>
          <a:noFill/>
          <a:ln w="28575" cap="flat">
            <a:solidFill>
              <a:srgbClr val="00B050"/>
            </a:solidFill>
            <a:prstDash val="solid"/>
            <a:miter lim="800000"/>
          </a:ln>
          <a:effectLst/>
          <a:sp3d/>
        </p:spPr>
        <p:style>
          <a:lnRef idx="0">
            <a:scrgbClr r="0" g="0" b="0"/>
          </a:lnRef>
          <a:fillRef idx="0">
            <a:scrgbClr r="0" g="0" b="0"/>
          </a:fillRef>
          <a:effectRef idx="0">
            <a:scrgbClr r="0" g="0" b="0"/>
          </a:effectRef>
          <a:fontRef idx="none"/>
        </p:style>
      </p:cxnSp>
      <p:cxnSp>
        <p:nvCxnSpPr>
          <p:cNvPr id="34" name="Straight Connector 33">
            <a:extLst>
              <a:ext uri="{FF2B5EF4-FFF2-40B4-BE49-F238E27FC236}">
                <a16:creationId xmlns:a16="http://schemas.microsoft.com/office/drawing/2014/main" id="{CDD3C697-37CF-1DBA-B8EC-0940CD7C61E8}"/>
              </a:ext>
            </a:extLst>
          </p:cNvPr>
          <p:cNvCxnSpPr/>
          <p:nvPr/>
        </p:nvCxnSpPr>
        <p:spPr>
          <a:xfrm>
            <a:off x="9039726" y="2951747"/>
            <a:ext cx="2438396" cy="0"/>
          </a:xfrm>
          <a:prstGeom prst="line">
            <a:avLst/>
          </a:prstGeom>
          <a:noFill/>
          <a:ln w="28575" cap="flat">
            <a:solidFill>
              <a:srgbClr val="00B050"/>
            </a:solidFill>
            <a:prstDash val="solid"/>
            <a:miter lim="800000"/>
          </a:ln>
          <a:effectLst/>
          <a:sp3d/>
        </p:spPr>
        <p:style>
          <a:lnRef idx="0">
            <a:scrgbClr r="0" g="0" b="0"/>
          </a:lnRef>
          <a:fillRef idx="0">
            <a:scrgbClr r="0" g="0" b="0"/>
          </a:fillRef>
          <a:effectRef idx="0">
            <a:scrgbClr r="0" g="0" b="0"/>
          </a:effectRef>
          <a:fontRef idx="none"/>
        </p:style>
      </p:cxnSp>
      <p:sp>
        <p:nvSpPr>
          <p:cNvPr id="35" name="TextBox 34">
            <a:extLst>
              <a:ext uri="{FF2B5EF4-FFF2-40B4-BE49-F238E27FC236}">
                <a16:creationId xmlns:a16="http://schemas.microsoft.com/office/drawing/2014/main" id="{A1DD5BA3-A725-CBDF-EB6C-BF827EFDC9D6}"/>
              </a:ext>
            </a:extLst>
          </p:cNvPr>
          <p:cNvSpPr txBox="1"/>
          <p:nvPr/>
        </p:nvSpPr>
        <p:spPr>
          <a:xfrm>
            <a:off x="437148" y="1788695"/>
            <a:ext cx="38501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P</a:t>
            </a:r>
          </a:p>
        </p:txBody>
      </p:sp>
      <p:sp>
        <p:nvSpPr>
          <p:cNvPr id="36" name="TextBox 35">
            <a:extLst>
              <a:ext uri="{FF2B5EF4-FFF2-40B4-BE49-F238E27FC236}">
                <a16:creationId xmlns:a16="http://schemas.microsoft.com/office/drawing/2014/main" id="{881FB41F-F769-05D9-36CD-2F113F210094}"/>
              </a:ext>
            </a:extLst>
          </p:cNvPr>
          <p:cNvSpPr txBox="1"/>
          <p:nvPr/>
        </p:nvSpPr>
        <p:spPr>
          <a:xfrm>
            <a:off x="2442411" y="4235116"/>
            <a:ext cx="4572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Q</a:t>
            </a:r>
          </a:p>
        </p:txBody>
      </p:sp>
      <p:sp>
        <p:nvSpPr>
          <p:cNvPr id="37" name="TextBox 36">
            <a:extLst>
              <a:ext uri="{FF2B5EF4-FFF2-40B4-BE49-F238E27FC236}">
                <a16:creationId xmlns:a16="http://schemas.microsoft.com/office/drawing/2014/main" id="{F604EB50-EFE8-1743-D4FA-97DC18D9BFC7}"/>
              </a:ext>
            </a:extLst>
          </p:cNvPr>
          <p:cNvSpPr txBox="1"/>
          <p:nvPr/>
        </p:nvSpPr>
        <p:spPr>
          <a:xfrm>
            <a:off x="1636289" y="1772472"/>
            <a:ext cx="20854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S</a:t>
            </a:r>
          </a:p>
        </p:txBody>
      </p:sp>
      <p:sp>
        <p:nvSpPr>
          <p:cNvPr id="39" name="TextBox 38">
            <a:extLst>
              <a:ext uri="{FF2B5EF4-FFF2-40B4-BE49-F238E27FC236}">
                <a16:creationId xmlns:a16="http://schemas.microsoft.com/office/drawing/2014/main" id="{EB06C906-A23D-8CD4-EFFD-9E040C8F4D4A}"/>
              </a:ext>
            </a:extLst>
          </p:cNvPr>
          <p:cNvSpPr txBox="1"/>
          <p:nvPr/>
        </p:nvSpPr>
        <p:spPr>
          <a:xfrm>
            <a:off x="3112181" y="1812578"/>
            <a:ext cx="26468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P</a:t>
            </a:r>
          </a:p>
        </p:txBody>
      </p:sp>
      <p:sp>
        <p:nvSpPr>
          <p:cNvPr id="40" name="TextBox 39">
            <a:extLst>
              <a:ext uri="{FF2B5EF4-FFF2-40B4-BE49-F238E27FC236}">
                <a16:creationId xmlns:a16="http://schemas.microsoft.com/office/drawing/2014/main" id="{03A3C9B2-2019-5119-F292-760C01450869}"/>
              </a:ext>
            </a:extLst>
          </p:cNvPr>
          <p:cNvSpPr txBox="1"/>
          <p:nvPr/>
        </p:nvSpPr>
        <p:spPr>
          <a:xfrm>
            <a:off x="5149491" y="4154905"/>
            <a:ext cx="40105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Q</a:t>
            </a:r>
          </a:p>
        </p:txBody>
      </p:sp>
      <p:sp>
        <p:nvSpPr>
          <p:cNvPr id="41" name="TextBox 40">
            <a:extLst>
              <a:ext uri="{FF2B5EF4-FFF2-40B4-BE49-F238E27FC236}">
                <a16:creationId xmlns:a16="http://schemas.microsoft.com/office/drawing/2014/main" id="{4EFEF875-3FE6-3F74-E2F1-9C2624213F77}"/>
              </a:ext>
            </a:extLst>
          </p:cNvPr>
          <p:cNvSpPr txBox="1"/>
          <p:nvPr/>
        </p:nvSpPr>
        <p:spPr>
          <a:xfrm>
            <a:off x="4932959" y="1898650"/>
            <a:ext cx="37696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S</a:t>
            </a:r>
          </a:p>
        </p:txBody>
      </p:sp>
      <p:sp>
        <p:nvSpPr>
          <p:cNvPr id="42" name="TextBox 41">
            <a:extLst>
              <a:ext uri="{FF2B5EF4-FFF2-40B4-BE49-F238E27FC236}">
                <a16:creationId xmlns:a16="http://schemas.microsoft.com/office/drawing/2014/main" id="{0440414A-8228-39BA-4985-99636581DB3E}"/>
              </a:ext>
            </a:extLst>
          </p:cNvPr>
          <p:cNvSpPr txBox="1"/>
          <p:nvPr/>
        </p:nvSpPr>
        <p:spPr>
          <a:xfrm>
            <a:off x="5799221" y="1896797"/>
            <a:ext cx="20854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P</a:t>
            </a:r>
          </a:p>
        </p:txBody>
      </p:sp>
      <p:sp>
        <p:nvSpPr>
          <p:cNvPr id="43" name="TextBox 42">
            <a:extLst>
              <a:ext uri="{FF2B5EF4-FFF2-40B4-BE49-F238E27FC236}">
                <a16:creationId xmlns:a16="http://schemas.microsoft.com/office/drawing/2014/main" id="{00999F2C-4C20-13EC-ABFB-8C60CB459400}"/>
              </a:ext>
            </a:extLst>
          </p:cNvPr>
          <p:cNvSpPr txBox="1"/>
          <p:nvPr/>
        </p:nvSpPr>
        <p:spPr>
          <a:xfrm>
            <a:off x="7948863" y="2366211"/>
            <a:ext cx="22458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S</a:t>
            </a:r>
          </a:p>
        </p:txBody>
      </p:sp>
      <p:sp>
        <p:nvSpPr>
          <p:cNvPr id="44" name="TextBox 43">
            <a:extLst>
              <a:ext uri="{FF2B5EF4-FFF2-40B4-BE49-F238E27FC236}">
                <a16:creationId xmlns:a16="http://schemas.microsoft.com/office/drawing/2014/main" id="{C5B39D1C-F978-85C4-9E3B-07FB21EF044C}"/>
              </a:ext>
            </a:extLst>
          </p:cNvPr>
          <p:cNvSpPr txBox="1"/>
          <p:nvPr/>
        </p:nvSpPr>
        <p:spPr>
          <a:xfrm>
            <a:off x="8061150" y="4128992"/>
            <a:ext cx="22458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Q</a:t>
            </a:r>
          </a:p>
        </p:txBody>
      </p:sp>
      <p:sp>
        <p:nvSpPr>
          <p:cNvPr id="45" name="TextBox 44">
            <a:extLst>
              <a:ext uri="{FF2B5EF4-FFF2-40B4-BE49-F238E27FC236}">
                <a16:creationId xmlns:a16="http://schemas.microsoft.com/office/drawing/2014/main" id="{0AFE8D98-343A-51AE-8F86-64EBF89B045B}"/>
              </a:ext>
            </a:extLst>
          </p:cNvPr>
          <p:cNvSpPr txBox="1"/>
          <p:nvPr/>
        </p:nvSpPr>
        <p:spPr>
          <a:xfrm>
            <a:off x="8734903" y="1941275"/>
            <a:ext cx="26471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P</a:t>
            </a:r>
          </a:p>
        </p:txBody>
      </p:sp>
      <p:sp>
        <p:nvSpPr>
          <p:cNvPr id="46" name="TextBox 45">
            <a:extLst>
              <a:ext uri="{FF2B5EF4-FFF2-40B4-BE49-F238E27FC236}">
                <a16:creationId xmlns:a16="http://schemas.microsoft.com/office/drawing/2014/main" id="{2990E07E-BA1C-FE4D-24D0-E73060F55127}"/>
              </a:ext>
            </a:extLst>
          </p:cNvPr>
          <p:cNvSpPr txBox="1"/>
          <p:nvPr/>
        </p:nvSpPr>
        <p:spPr>
          <a:xfrm>
            <a:off x="11333743" y="2550876"/>
            <a:ext cx="3048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S</a:t>
            </a:r>
          </a:p>
        </p:txBody>
      </p:sp>
      <p:sp>
        <p:nvSpPr>
          <p:cNvPr id="47" name="TextBox 46">
            <a:extLst>
              <a:ext uri="{FF2B5EF4-FFF2-40B4-BE49-F238E27FC236}">
                <a16:creationId xmlns:a16="http://schemas.microsoft.com/office/drawing/2014/main" id="{86D92C36-6CF3-595B-7FEA-62EE3C4AE9B0}"/>
              </a:ext>
            </a:extLst>
          </p:cNvPr>
          <p:cNvSpPr txBox="1"/>
          <p:nvPr/>
        </p:nvSpPr>
        <p:spPr>
          <a:xfrm>
            <a:off x="11269577" y="4006516"/>
            <a:ext cx="41709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Q</a:t>
            </a:r>
          </a:p>
        </p:txBody>
      </p:sp>
      <p:sp>
        <p:nvSpPr>
          <p:cNvPr id="48" name="TextBox 47">
            <a:extLst>
              <a:ext uri="{FF2B5EF4-FFF2-40B4-BE49-F238E27FC236}">
                <a16:creationId xmlns:a16="http://schemas.microsoft.com/office/drawing/2014/main" id="{D1F012FE-B487-42F5-9051-E4639DDA7D86}"/>
              </a:ext>
            </a:extLst>
          </p:cNvPr>
          <p:cNvSpPr txBox="1"/>
          <p:nvPr/>
        </p:nvSpPr>
        <p:spPr>
          <a:xfrm>
            <a:off x="713874" y="4804611"/>
            <a:ext cx="11261557" cy="1292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0000"/>
                </a:solidFill>
                <a:effectLst/>
                <a:uFillTx/>
                <a:latin typeface="+mn-lt"/>
                <a:ea typeface="+mn-ea"/>
                <a:cs typeface="+mn-cs"/>
                <a:sym typeface="Calibri"/>
              </a:rPr>
              <a:t>Perfectly Inelastic                       Relatively Inelastic                  Relatively Elastic                   Perfectly Elastic</a:t>
            </a:r>
          </a:p>
          <a:p>
            <a:pPr marL="0" marR="0" indent="0" algn="l" defTabSz="914400" rtl="0" fontAlgn="auto" latinLnBrk="0" hangingPunct="0">
              <a:lnSpc>
                <a:spcPct val="100000"/>
              </a:lnSpc>
              <a:spcBef>
                <a:spcPts val="0"/>
              </a:spcBef>
              <a:spcAft>
                <a:spcPts val="0"/>
              </a:spcAft>
              <a:buClrTx/>
              <a:buSzTx/>
              <a:buFontTx/>
              <a:buNone/>
              <a:tabLst/>
            </a:pPr>
            <a:endParaRPr lang="en-US" sz="2000" b="1" dirty="0"/>
          </a:p>
          <a:p>
            <a:r>
              <a:rPr kumimoji="0" lang="en-US" sz="2000" b="1" i="0" u="none" strike="noStrike" cap="none" spc="0" normalizeH="0" baseline="0" dirty="0">
                <a:ln>
                  <a:noFill/>
                </a:ln>
                <a:solidFill>
                  <a:srgbClr val="000000"/>
                </a:solidFill>
                <a:effectLst/>
                <a:uFillTx/>
                <a:latin typeface="+mn-lt"/>
                <a:ea typeface="+mn-ea"/>
                <a:cs typeface="+mn-cs"/>
                <a:sym typeface="Calibri"/>
              </a:rPr>
              <a:t>       Ɛ</a:t>
            </a:r>
            <a:r>
              <a:rPr kumimoji="0" lang="en-US" sz="2000" b="1" i="0" u="none" strike="noStrike" cap="none" spc="0" normalizeH="0" baseline="-25000" dirty="0">
                <a:ln>
                  <a:noFill/>
                </a:ln>
                <a:solidFill>
                  <a:srgbClr val="000000"/>
                </a:solidFill>
                <a:effectLst/>
                <a:uFillTx/>
                <a:latin typeface="+mn-lt"/>
                <a:ea typeface="+mn-ea"/>
                <a:cs typeface="+mn-cs"/>
                <a:sym typeface="Calibri"/>
              </a:rPr>
              <a:t>S</a:t>
            </a:r>
            <a:r>
              <a:rPr kumimoji="0" lang="en-US" sz="2000" b="1" i="0" u="none" strike="noStrike" cap="none" spc="0" normalizeH="0" dirty="0">
                <a:ln>
                  <a:noFill/>
                </a:ln>
                <a:solidFill>
                  <a:srgbClr val="000000"/>
                </a:solidFill>
                <a:effectLst/>
                <a:uFillTx/>
                <a:latin typeface="+mn-lt"/>
                <a:ea typeface="+mn-ea"/>
                <a:cs typeface="+mn-cs"/>
                <a:sym typeface="Calibri"/>
              </a:rPr>
              <a:t> = 0                                                 </a:t>
            </a:r>
            <a:r>
              <a:rPr kumimoji="0" lang="en-US" sz="2000" b="1" i="0" u="none" strike="noStrike" cap="none" spc="0" normalizeH="0" baseline="0" dirty="0">
                <a:ln>
                  <a:noFill/>
                </a:ln>
                <a:solidFill>
                  <a:srgbClr val="000000"/>
                </a:solidFill>
                <a:effectLst/>
                <a:uFillTx/>
                <a:latin typeface="+mn-lt"/>
                <a:ea typeface="+mn-ea"/>
                <a:cs typeface="+mn-cs"/>
                <a:sym typeface="Calibri"/>
              </a:rPr>
              <a:t>Ɛ</a:t>
            </a:r>
            <a:r>
              <a:rPr kumimoji="0" lang="en-US" sz="2000" b="1" i="0" u="none" strike="noStrike" cap="none" spc="0" normalizeH="0" baseline="-25000" dirty="0">
                <a:ln>
                  <a:noFill/>
                </a:ln>
                <a:solidFill>
                  <a:srgbClr val="000000"/>
                </a:solidFill>
                <a:effectLst/>
                <a:uFillTx/>
                <a:latin typeface="+mn-lt"/>
                <a:ea typeface="+mn-ea"/>
                <a:cs typeface="+mn-cs"/>
                <a:sym typeface="Calibri"/>
              </a:rPr>
              <a:t>S</a:t>
            </a:r>
            <a:r>
              <a:rPr kumimoji="0" lang="en-US" sz="2000" b="1" i="0" u="none" strike="noStrike" cap="none" spc="0" normalizeH="0" dirty="0">
                <a:ln>
                  <a:noFill/>
                </a:ln>
                <a:solidFill>
                  <a:srgbClr val="000000"/>
                </a:solidFill>
                <a:effectLst/>
                <a:uFillTx/>
                <a:latin typeface="+mn-lt"/>
                <a:ea typeface="+mn-ea"/>
                <a:cs typeface="+mn-cs"/>
                <a:sym typeface="Calibri"/>
              </a:rPr>
              <a:t> &lt; 1                                     </a:t>
            </a:r>
            <a:r>
              <a:rPr kumimoji="0" lang="en-US" sz="2000" b="1" i="0" u="none" strike="noStrike" cap="none" spc="0" normalizeH="0" baseline="0" dirty="0">
                <a:ln>
                  <a:noFill/>
                </a:ln>
                <a:solidFill>
                  <a:srgbClr val="000000"/>
                </a:solidFill>
                <a:effectLst/>
                <a:uFillTx/>
                <a:latin typeface="+mn-lt"/>
                <a:ea typeface="+mn-ea"/>
                <a:cs typeface="+mn-cs"/>
                <a:sym typeface="Calibri"/>
              </a:rPr>
              <a:t>Ɛ</a:t>
            </a:r>
            <a:r>
              <a:rPr kumimoji="0" lang="en-US" sz="2000" b="1" i="0" u="none" strike="noStrike" cap="none" spc="0" normalizeH="0" baseline="-25000" dirty="0">
                <a:ln>
                  <a:noFill/>
                </a:ln>
                <a:solidFill>
                  <a:srgbClr val="000000"/>
                </a:solidFill>
                <a:effectLst/>
                <a:uFillTx/>
                <a:latin typeface="+mn-lt"/>
                <a:ea typeface="+mn-ea"/>
                <a:cs typeface="+mn-cs"/>
                <a:sym typeface="Calibri"/>
              </a:rPr>
              <a:t>S</a:t>
            </a:r>
            <a:r>
              <a:rPr kumimoji="0" lang="en-US" sz="2000" b="1" i="0" u="none" strike="noStrike" cap="none" spc="0" normalizeH="0" dirty="0">
                <a:ln>
                  <a:noFill/>
                </a:ln>
                <a:solidFill>
                  <a:srgbClr val="000000"/>
                </a:solidFill>
                <a:effectLst/>
                <a:uFillTx/>
                <a:latin typeface="+mn-lt"/>
                <a:ea typeface="+mn-ea"/>
                <a:cs typeface="+mn-cs"/>
                <a:sym typeface="Calibri"/>
              </a:rPr>
              <a:t> &gt; 1                                            </a:t>
            </a:r>
            <a:r>
              <a:rPr kumimoji="0" lang="en-US" sz="2000" b="1" i="0" u="none" strike="noStrike" cap="none" spc="0" normalizeH="0" baseline="0" dirty="0">
                <a:ln>
                  <a:noFill/>
                </a:ln>
                <a:solidFill>
                  <a:srgbClr val="000000"/>
                </a:solidFill>
                <a:effectLst/>
                <a:uFillTx/>
                <a:latin typeface="+mn-lt"/>
                <a:ea typeface="+mn-ea"/>
                <a:cs typeface="+mn-cs"/>
                <a:sym typeface="Calibri"/>
              </a:rPr>
              <a:t>Ɛ</a:t>
            </a:r>
            <a:r>
              <a:rPr kumimoji="0" lang="en-US" sz="2000" b="1" i="0" u="none" strike="noStrike" cap="none" spc="0" normalizeH="0" baseline="-25000" dirty="0">
                <a:ln>
                  <a:noFill/>
                </a:ln>
                <a:solidFill>
                  <a:srgbClr val="000000"/>
                </a:solidFill>
                <a:effectLst/>
                <a:uFillTx/>
                <a:latin typeface="+mn-lt"/>
                <a:ea typeface="+mn-ea"/>
                <a:cs typeface="+mn-cs"/>
                <a:sym typeface="Calibri"/>
              </a:rPr>
              <a:t>S</a:t>
            </a:r>
            <a:r>
              <a:rPr kumimoji="0" lang="en-US" sz="2000" b="1" i="0" u="none" strike="noStrike" cap="none" spc="0" normalizeH="0" dirty="0">
                <a:ln>
                  <a:noFill/>
                </a:ln>
                <a:solidFill>
                  <a:srgbClr val="000000"/>
                </a:solidFill>
                <a:effectLst/>
                <a:uFillTx/>
                <a:latin typeface="+mn-lt"/>
                <a:ea typeface="+mn-ea"/>
                <a:cs typeface="+mn-cs"/>
                <a:sym typeface="Calibri"/>
              </a:rPr>
              <a:t> =  ∞</a:t>
            </a:r>
            <a:endParaRPr kumimoji="0" lang="en-US" sz="2000" b="1" i="0" u="none" strike="noStrike" cap="none" spc="0" normalizeH="0" baseline="0" dirty="0">
              <a:ln>
                <a:noFill/>
              </a:ln>
              <a:solidFill>
                <a:srgbClr val="000000"/>
              </a:solidFill>
              <a:effectLst/>
              <a:uFillTx/>
              <a:latin typeface="+mn-lt"/>
              <a:ea typeface="+mn-ea"/>
              <a:cs typeface="+mn-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49" name="TextBox 48">
            <a:extLst>
              <a:ext uri="{FF2B5EF4-FFF2-40B4-BE49-F238E27FC236}">
                <a16:creationId xmlns:a16="http://schemas.microsoft.com/office/drawing/2014/main" id="{8CB3EF54-3EA3-D6F4-9518-9C84FFF1BE20}"/>
              </a:ext>
            </a:extLst>
          </p:cNvPr>
          <p:cNvSpPr txBox="1"/>
          <p:nvPr/>
        </p:nvSpPr>
        <p:spPr>
          <a:xfrm>
            <a:off x="585537" y="6392779"/>
            <a:ext cx="315227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a:t>
            </a:r>
            <a:r>
              <a:rPr kumimoji="0" lang="en-US" sz="1800" b="1" i="0" u="none" strike="noStrike" cap="none" spc="0" normalizeH="0" baseline="0" dirty="0">
                <a:ln>
                  <a:noFill/>
                </a:ln>
                <a:solidFill>
                  <a:srgbClr val="000000"/>
                </a:solidFill>
                <a:effectLst/>
                <a:uFillTx/>
                <a:latin typeface="+mn-lt"/>
                <a:ea typeface="+mn-ea"/>
                <a:cs typeface="+mn-cs"/>
                <a:sym typeface="Calibri"/>
              </a:rPr>
              <a:t>Unit Elastic- Ɛ</a:t>
            </a:r>
            <a:r>
              <a:rPr kumimoji="0" lang="en-US" sz="1800" b="1" i="0" u="none" strike="noStrike" cap="none" spc="0" normalizeH="0" baseline="-25000" dirty="0">
                <a:ln>
                  <a:noFill/>
                </a:ln>
                <a:solidFill>
                  <a:srgbClr val="000000"/>
                </a:solidFill>
                <a:effectLst/>
                <a:uFillTx/>
                <a:latin typeface="+mn-lt"/>
                <a:ea typeface="+mn-ea"/>
                <a:cs typeface="+mn-cs"/>
                <a:sym typeface="Calibri"/>
              </a:rPr>
              <a:t>S</a:t>
            </a:r>
            <a:r>
              <a:rPr kumimoji="0" lang="en-US" sz="1800" b="1" i="0" u="none" strike="noStrike" cap="none" spc="0" normalizeH="0" dirty="0">
                <a:ln>
                  <a:noFill/>
                </a:ln>
                <a:solidFill>
                  <a:srgbClr val="000000"/>
                </a:solidFill>
                <a:effectLst/>
                <a:uFillTx/>
                <a:latin typeface="+mn-lt"/>
                <a:ea typeface="+mn-ea"/>
                <a:cs typeface="+mn-cs"/>
                <a:sym typeface="Calibri"/>
              </a:rPr>
              <a:t> = 1</a:t>
            </a:r>
            <a:r>
              <a:rPr kumimoji="0" lang="en-US" sz="1800" b="0" i="0" u="none" strike="noStrike" cap="none" spc="0" normalizeH="0" baseline="0" dirty="0">
                <a:ln>
                  <a:noFill/>
                </a:ln>
                <a:solidFill>
                  <a:srgbClr val="000000"/>
                </a:solidFill>
                <a:effectLst/>
                <a:uFillTx/>
                <a:latin typeface="+mn-lt"/>
                <a:ea typeface="+mn-ea"/>
                <a:cs typeface="+mn-cs"/>
                <a:sym typeface="Calibri"/>
              </a:rPr>
              <a:t> </a:t>
            </a:r>
          </a:p>
        </p:txBody>
      </p:sp>
    </p:spTree>
    <p:extLst>
      <p:ext uri="{BB962C8B-B14F-4D97-AF65-F5344CB8AC3E}">
        <p14:creationId xmlns:p14="http://schemas.microsoft.com/office/powerpoint/2010/main" val="71609648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A0E4BA85-C196-ED6C-3C1E-05AB023D258E}"/>
              </a:ext>
            </a:extLst>
          </p:cNvPr>
          <p:cNvGraphicFramePr>
            <a:graphicFrameLocks noGrp="1"/>
          </p:cNvGraphicFramePr>
          <p:nvPr>
            <p:extLst>
              <p:ext uri="{D42A27DB-BD31-4B8C-83A1-F6EECF244321}">
                <p14:modId xmlns:p14="http://schemas.microsoft.com/office/powerpoint/2010/main" val="2829836711"/>
              </p:ext>
            </p:extLst>
          </p:nvPr>
        </p:nvGraphicFramePr>
        <p:xfrm>
          <a:off x="602704" y="1310640"/>
          <a:ext cx="9889724" cy="5547360"/>
        </p:xfrm>
        <a:graphic>
          <a:graphicData uri="http://schemas.openxmlformats.org/drawingml/2006/table">
            <a:tbl>
              <a:tblPr firstRow="1" bandRow="1">
                <a:tableStyleId>{08FB837D-C827-4EFA-A057-4D05807E0F7C}</a:tableStyleId>
              </a:tblPr>
              <a:tblGrid>
                <a:gridCol w="1490268">
                  <a:extLst>
                    <a:ext uri="{9D8B030D-6E8A-4147-A177-3AD203B41FA5}">
                      <a16:colId xmlns:a16="http://schemas.microsoft.com/office/drawing/2014/main" val="3939578887"/>
                    </a:ext>
                  </a:extLst>
                </a:gridCol>
                <a:gridCol w="3241530">
                  <a:extLst>
                    <a:ext uri="{9D8B030D-6E8A-4147-A177-3AD203B41FA5}">
                      <a16:colId xmlns:a16="http://schemas.microsoft.com/office/drawing/2014/main" val="257089805"/>
                    </a:ext>
                  </a:extLst>
                </a:gridCol>
                <a:gridCol w="1296140">
                  <a:extLst>
                    <a:ext uri="{9D8B030D-6E8A-4147-A177-3AD203B41FA5}">
                      <a16:colId xmlns:a16="http://schemas.microsoft.com/office/drawing/2014/main" val="3916635198"/>
                    </a:ext>
                  </a:extLst>
                </a:gridCol>
                <a:gridCol w="1766656">
                  <a:extLst>
                    <a:ext uri="{9D8B030D-6E8A-4147-A177-3AD203B41FA5}">
                      <a16:colId xmlns:a16="http://schemas.microsoft.com/office/drawing/2014/main" val="2292526497"/>
                    </a:ext>
                  </a:extLst>
                </a:gridCol>
                <a:gridCol w="2095130">
                  <a:extLst>
                    <a:ext uri="{9D8B030D-6E8A-4147-A177-3AD203B41FA5}">
                      <a16:colId xmlns:a16="http://schemas.microsoft.com/office/drawing/2014/main" val="1249173955"/>
                    </a:ext>
                  </a:extLst>
                </a:gridCol>
              </a:tblGrid>
              <a:tr h="370840">
                <a:tc>
                  <a:txBody>
                    <a:bodyPr/>
                    <a:lstStyle/>
                    <a:p>
                      <a:endParaRPr lang="en-US" dirty="0"/>
                    </a:p>
                  </a:txBody>
                  <a:tcPr/>
                </a:tc>
                <a:tc>
                  <a:txBody>
                    <a:bodyPr/>
                    <a:lstStyle/>
                    <a:p>
                      <a:pPr algn="ctr"/>
                      <a:endParaRPr lang="en-US" sz="1600" i="1" dirty="0">
                        <a:solidFill>
                          <a:schemeClr val="tx1"/>
                        </a:solidFill>
                      </a:endParaRPr>
                    </a:p>
                    <a:p>
                      <a:pPr algn="ctr"/>
                      <a:r>
                        <a:rPr lang="en-US" sz="1600" i="1" dirty="0">
                          <a:solidFill>
                            <a:schemeClr val="tx1"/>
                          </a:solidFill>
                        </a:rPr>
                        <a:t>Definition</a:t>
                      </a:r>
                    </a:p>
                  </a:txBody>
                  <a:tcPr/>
                </a:tc>
                <a:tc>
                  <a:txBody>
                    <a:bodyPr/>
                    <a:lstStyle/>
                    <a:p>
                      <a:pPr algn="ctr"/>
                      <a:r>
                        <a:rPr lang="en-US" sz="1600" i="1" dirty="0">
                          <a:solidFill>
                            <a:schemeClr val="tx1"/>
                          </a:solidFill>
                        </a:rPr>
                        <a:t>Implication</a:t>
                      </a:r>
                    </a:p>
                    <a:p>
                      <a:pPr algn="ctr"/>
                      <a:r>
                        <a:rPr lang="en-US" sz="1600" i="1" dirty="0">
                          <a:solidFill>
                            <a:schemeClr val="tx1"/>
                          </a:solidFill>
                        </a:rPr>
                        <a:t>For Quantity Supplied</a:t>
                      </a:r>
                    </a:p>
                  </a:txBody>
                  <a:tcPr/>
                </a:tc>
                <a:tc>
                  <a:txBody>
                    <a:bodyPr/>
                    <a:lstStyle/>
                    <a:p>
                      <a:pPr algn="ctr"/>
                      <a:r>
                        <a:rPr lang="en-US" sz="1600" i="1" dirty="0">
                          <a:solidFill>
                            <a:schemeClr val="tx1"/>
                          </a:solidFill>
                        </a:rPr>
                        <a:t>Elasticity</a:t>
                      </a:r>
                    </a:p>
                    <a:p>
                      <a:pPr algn="ctr"/>
                      <a:r>
                        <a:rPr lang="en-US" sz="1600" i="1" dirty="0">
                          <a:solidFill>
                            <a:schemeClr val="tx1"/>
                          </a:solidFill>
                        </a:rPr>
                        <a:t>Value</a:t>
                      </a:r>
                    </a:p>
                    <a:p>
                      <a:pPr algn="ctr"/>
                      <a:endParaRPr lang="en-US" sz="1600" i="1" dirty="0">
                        <a:solidFill>
                          <a:schemeClr val="tx1"/>
                        </a:solidFill>
                      </a:endParaRPr>
                    </a:p>
                  </a:txBody>
                  <a:tcPr/>
                </a:tc>
                <a:tc>
                  <a:txBody>
                    <a:bodyPr/>
                    <a:lstStyle/>
                    <a:p>
                      <a:pPr algn="ctr"/>
                      <a:r>
                        <a:rPr lang="en-US" sz="1600" i="1" dirty="0">
                          <a:solidFill>
                            <a:schemeClr val="tx1"/>
                          </a:solidFill>
                        </a:rPr>
                        <a:t>Graphical Representation</a:t>
                      </a:r>
                    </a:p>
                  </a:txBody>
                  <a:tcPr/>
                </a:tc>
                <a:extLst>
                  <a:ext uri="{0D108BD9-81ED-4DB2-BD59-A6C34878D82A}">
                    <a16:rowId xmlns:a16="http://schemas.microsoft.com/office/drawing/2014/main" val="747654223"/>
                  </a:ext>
                </a:extLst>
              </a:tr>
              <a:tr h="370840">
                <a:tc>
                  <a:txBody>
                    <a:bodyPr/>
                    <a:lstStyle/>
                    <a:p>
                      <a:r>
                        <a:rPr lang="en-US" sz="1600" b="1" dirty="0"/>
                        <a:t>PERFECTLY INELASTIC SUPPLY</a:t>
                      </a:r>
                    </a:p>
                  </a:txBody>
                  <a:tcPr/>
                </a:tc>
                <a:tc>
                  <a:txBody>
                    <a:bodyPr/>
                    <a:lstStyle/>
                    <a:p>
                      <a:pPr algn="l"/>
                      <a:endParaRPr lang="en-US" sz="1600" b="1" u="none" dirty="0"/>
                    </a:p>
                    <a:p>
                      <a:pPr algn="l"/>
                      <a:r>
                        <a:rPr lang="en-US" sz="1600" b="1" u="none" dirty="0"/>
                        <a:t>% </a:t>
                      </a:r>
                      <a:r>
                        <a:rPr lang="el-GR" sz="1600" b="1" u="none" dirty="0"/>
                        <a:t>Δ</a:t>
                      </a:r>
                      <a:r>
                        <a:rPr lang="en-US" sz="1600" b="1" u="none" dirty="0"/>
                        <a:t> in Q</a:t>
                      </a:r>
                      <a:r>
                        <a:rPr lang="en-US" sz="1600" b="1" u="none" baseline="-25000" dirty="0"/>
                        <a:t>S </a:t>
                      </a:r>
                      <a:r>
                        <a:rPr lang="en-US" sz="1600" b="1" u="none" baseline="0" dirty="0"/>
                        <a:t> is zero for any </a:t>
                      </a:r>
                      <a:r>
                        <a:rPr lang="en-US" sz="1600" b="1" u="none" dirty="0"/>
                        <a:t>% </a:t>
                      </a:r>
                      <a:r>
                        <a:rPr lang="el-GR" sz="1600" b="1" u="none" dirty="0"/>
                        <a:t>Δ</a:t>
                      </a:r>
                      <a:r>
                        <a:rPr lang="en-US" sz="1600" b="1" u="none" dirty="0"/>
                        <a:t> in P </a:t>
                      </a:r>
                      <a:r>
                        <a:rPr lang="en-US" sz="1600" b="1" u="none" baseline="-25000" dirty="0"/>
                        <a:t> </a:t>
                      </a:r>
                      <a:endParaRPr lang="en-US" sz="1600" b="1" u="none" dirty="0"/>
                    </a:p>
                  </a:txBody>
                  <a:tcPr/>
                </a:tc>
                <a:tc>
                  <a:txBody>
                    <a:bodyPr/>
                    <a:lstStyle/>
                    <a:p>
                      <a:r>
                        <a:rPr lang="en-US" sz="1400" b="1" dirty="0"/>
                        <a:t>Unresponsive to price changes</a:t>
                      </a:r>
                    </a:p>
                  </a:txBody>
                  <a:tcPr/>
                </a:tc>
                <a:tc>
                  <a:txBody>
                    <a:bodyPr/>
                    <a:lstStyle/>
                    <a:p>
                      <a:pPr algn="ctr"/>
                      <a:endParaRPr lang="en-US" sz="1800" b="1" dirty="0"/>
                    </a:p>
                    <a:p>
                      <a:pPr algn="ctr"/>
                      <a:r>
                        <a:rPr lang="en-US" sz="1800" b="1" dirty="0"/>
                        <a:t>0</a:t>
                      </a:r>
                    </a:p>
                  </a:txBody>
                  <a:tcPr/>
                </a:tc>
                <a:tc>
                  <a:txBody>
                    <a:bodyPr/>
                    <a:lstStyle/>
                    <a:p>
                      <a:pPr algn="ctr"/>
                      <a:endParaRPr lang="en-US" sz="1600" b="1" dirty="0"/>
                    </a:p>
                    <a:p>
                      <a:pPr algn="ctr"/>
                      <a:r>
                        <a:rPr lang="en-US" sz="1600" b="1" dirty="0"/>
                        <a:t>Vertical Supply Curve</a:t>
                      </a:r>
                    </a:p>
                  </a:txBody>
                  <a:tcPr/>
                </a:tc>
                <a:extLst>
                  <a:ext uri="{0D108BD9-81ED-4DB2-BD59-A6C34878D82A}">
                    <a16:rowId xmlns:a16="http://schemas.microsoft.com/office/drawing/2014/main" val="103806053"/>
                  </a:ext>
                </a:extLst>
              </a:tr>
              <a:tr h="370840">
                <a:tc>
                  <a:txBody>
                    <a:bodyPr/>
                    <a:lstStyle/>
                    <a:p>
                      <a:endParaRPr lang="en-US" sz="1600" b="1" dirty="0"/>
                    </a:p>
                    <a:p>
                      <a:r>
                        <a:rPr lang="en-US" sz="1600" b="1" dirty="0"/>
                        <a:t>INELASTIC  SUPPLY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dirty="0"/>
                        <a:t>% </a:t>
                      </a:r>
                      <a:r>
                        <a:rPr lang="el-GR" sz="1600" b="1" u="none" dirty="0"/>
                        <a:t>Δ</a:t>
                      </a:r>
                      <a:r>
                        <a:rPr lang="en-US" sz="1600" b="1" u="none" dirty="0"/>
                        <a:t> in Q</a:t>
                      </a:r>
                      <a:r>
                        <a:rPr lang="en-US" sz="1600" b="1" u="none" baseline="-25000" dirty="0"/>
                        <a:t>S </a:t>
                      </a:r>
                      <a:r>
                        <a:rPr lang="en-US" sz="1600" b="1" u="none" baseline="0" dirty="0"/>
                        <a:t> is less than the </a:t>
                      </a:r>
                      <a:r>
                        <a:rPr lang="en-US" sz="1600" b="1" u="none" dirty="0"/>
                        <a:t>% </a:t>
                      </a:r>
                      <a:r>
                        <a:rPr lang="el-GR" sz="1600" b="1" u="none" dirty="0"/>
                        <a:t>Δ</a:t>
                      </a:r>
                      <a:r>
                        <a:rPr lang="en-US" sz="1600" b="1" u="none" dirty="0"/>
                        <a:t> in P </a:t>
                      </a:r>
                      <a:r>
                        <a:rPr lang="en-US" sz="1600" b="1" u="none" baseline="-25000" dirty="0"/>
                        <a:t> </a:t>
                      </a:r>
                      <a:endParaRPr lang="en-US" sz="1600" b="1" u="none" dirty="0"/>
                    </a:p>
                    <a:p>
                      <a:pPr algn="l"/>
                      <a:endParaRPr lang="en-US" sz="1600" b="1" dirty="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dirty="0"/>
                        <a:t>Relatively unresponsive to price changes</a:t>
                      </a:r>
                    </a:p>
                    <a:p>
                      <a:endParaRPr lang="en-US" sz="1400" b="1" dirty="0"/>
                    </a:p>
                  </a:txBody>
                  <a:tcPr/>
                </a:tc>
                <a:tc>
                  <a:txBody>
                    <a:bodyPr/>
                    <a:lstStyle/>
                    <a:p>
                      <a:pPr algn="ctr"/>
                      <a:endParaRPr lang="en-US" sz="1800" b="1" dirty="0"/>
                    </a:p>
                    <a:p>
                      <a:pPr algn="ctr"/>
                      <a:r>
                        <a:rPr lang="en-US" sz="1800" b="1" dirty="0"/>
                        <a:t>&lt;1</a:t>
                      </a:r>
                    </a:p>
                  </a:txBody>
                  <a:tcPr/>
                </a:tc>
                <a:tc>
                  <a:txBody>
                    <a:bodyPr/>
                    <a:lstStyle/>
                    <a:p>
                      <a:pPr algn="ctr"/>
                      <a:endParaRPr lang="en-US" sz="1600" b="1" dirty="0"/>
                    </a:p>
                    <a:p>
                      <a:pPr algn="ctr"/>
                      <a:r>
                        <a:rPr lang="en-US" sz="1600" b="1" dirty="0"/>
                        <a:t>Relatively Steep Supply Curve</a:t>
                      </a:r>
                    </a:p>
                  </a:txBody>
                  <a:tcPr/>
                </a:tc>
                <a:extLst>
                  <a:ext uri="{0D108BD9-81ED-4DB2-BD59-A6C34878D82A}">
                    <a16:rowId xmlns:a16="http://schemas.microsoft.com/office/drawing/2014/main" val="4125261846"/>
                  </a:ext>
                </a:extLst>
              </a:tr>
              <a:tr h="370840">
                <a:tc>
                  <a:txBody>
                    <a:bodyPr/>
                    <a:lstStyle/>
                    <a:p>
                      <a:r>
                        <a:rPr lang="en-US" sz="1600" b="1" dirty="0"/>
                        <a:t>UNIT ELASTIC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dirty="0"/>
                        <a:t>% </a:t>
                      </a:r>
                      <a:r>
                        <a:rPr lang="el-GR" sz="1600" b="1" u="none" dirty="0"/>
                        <a:t>Δ</a:t>
                      </a:r>
                      <a:r>
                        <a:rPr lang="en-US" sz="1600" b="1" u="none" dirty="0"/>
                        <a:t> in Q</a:t>
                      </a:r>
                      <a:r>
                        <a:rPr lang="en-US" sz="1600" b="1" u="none" baseline="-25000" dirty="0"/>
                        <a:t>S</a:t>
                      </a:r>
                      <a:r>
                        <a:rPr lang="en-US" sz="1600" b="1" u="none" baseline="0" dirty="0"/>
                        <a:t> is equal to the </a:t>
                      </a:r>
                      <a:r>
                        <a:rPr lang="en-US" sz="1600" b="1" u="none" dirty="0"/>
                        <a:t>% </a:t>
                      </a:r>
                      <a:r>
                        <a:rPr lang="el-GR" sz="1600" b="1" u="none" dirty="0"/>
                        <a:t>Δ</a:t>
                      </a:r>
                      <a:r>
                        <a:rPr lang="en-US" sz="1600" b="1" u="none" dirty="0"/>
                        <a:t> in P </a:t>
                      </a:r>
                      <a:r>
                        <a:rPr lang="en-US" sz="1600" b="1" u="none" baseline="-25000" dirty="0"/>
                        <a:t> </a:t>
                      </a:r>
                      <a:endParaRPr lang="en-US" sz="1600" b="1" u="none" dirty="0"/>
                    </a:p>
                    <a:p>
                      <a:pPr algn="l"/>
                      <a:endParaRPr lang="en-US" sz="1600" b="1" dirty="0"/>
                    </a:p>
                  </a:txBody>
                  <a:tcPr/>
                </a:tc>
                <a:tc>
                  <a:txBody>
                    <a:bodyPr/>
                    <a:lstStyle/>
                    <a:p>
                      <a:r>
                        <a:rPr lang="en-US" sz="1400" b="1" dirty="0"/>
                        <a:t>Moderately responsive to price changes</a:t>
                      </a:r>
                    </a:p>
                  </a:txBody>
                  <a:tcPr/>
                </a:tc>
                <a:tc>
                  <a:txBody>
                    <a:bodyPr/>
                    <a:lstStyle/>
                    <a:p>
                      <a:pPr algn="ctr"/>
                      <a:r>
                        <a:rPr lang="en-US" sz="1800" b="1" dirty="0"/>
                        <a:t>1</a:t>
                      </a:r>
                    </a:p>
                  </a:txBody>
                  <a:tcPr/>
                </a:tc>
                <a:tc>
                  <a:txBody>
                    <a:bodyPr/>
                    <a:lstStyle/>
                    <a:p>
                      <a:pPr algn="ctr"/>
                      <a:r>
                        <a:rPr lang="en-US" sz="1600" b="1" dirty="0"/>
                        <a:t>Linear Supply Curve from Origin</a:t>
                      </a:r>
                    </a:p>
                  </a:txBody>
                  <a:tcPr/>
                </a:tc>
                <a:extLst>
                  <a:ext uri="{0D108BD9-81ED-4DB2-BD59-A6C34878D82A}">
                    <a16:rowId xmlns:a16="http://schemas.microsoft.com/office/drawing/2014/main" val="487099311"/>
                  </a:ext>
                </a:extLst>
              </a:tr>
              <a:tr h="370840">
                <a:tc>
                  <a:txBody>
                    <a:bodyPr/>
                    <a:lstStyle/>
                    <a:p>
                      <a:endParaRPr lang="en-US" sz="1600" b="1" dirty="0"/>
                    </a:p>
                    <a:p>
                      <a:r>
                        <a:rPr lang="en-US" sz="1600" b="1" dirty="0"/>
                        <a:t>ELASTIC</a:t>
                      </a:r>
                    </a:p>
                    <a:p>
                      <a:r>
                        <a:rPr lang="en-US" sz="1600" b="1" dirty="0"/>
                        <a:t> SUPPLY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dirty="0"/>
                        <a:t>% </a:t>
                      </a:r>
                      <a:r>
                        <a:rPr lang="el-GR" sz="1600" b="1" u="none" dirty="0"/>
                        <a:t>Δ</a:t>
                      </a:r>
                      <a:r>
                        <a:rPr lang="en-US" sz="1600" b="1" u="none" dirty="0"/>
                        <a:t> in Q</a:t>
                      </a:r>
                      <a:r>
                        <a:rPr lang="en-US" sz="1600" b="1" u="none" baseline="-25000" dirty="0"/>
                        <a:t>S  </a:t>
                      </a:r>
                      <a:r>
                        <a:rPr lang="en-US" sz="1600" b="1" u="none" baseline="0" dirty="0"/>
                        <a:t> is more than the </a:t>
                      </a:r>
                      <a:r>
                        <a:rPr lang="en-US" sz="1600" b="1" u="none" dirty="0"/>
                        <a:t>% </a:t>
                      </a:r>
                      <a:r>
                        <a:rPr lang="el-GR" sz="1600" b="1" u="none" dirty="0"/>
                        <a:t>Δ</a:t>
                      </a:r>
                      <a:r>
                        <a:rPr lang="en-US" sz="1600" b="1" u="none" dirty="0"/>
                        <a:t> in P </a:t>
                      </a:r>
                      <a:r>
                        <a:rPr lang="en-US" sz="1600" b="1" u="none" baseline="-25000" dirty="0"/>
                        <a:t> </a:t>
                      </a:r>
                      <a:endParaRPr lang="en-US" sz="1600" b="1" u="none" dirty="0"/>
                    </a:p>
                    <a:p>
                      <a:pPr algn="l"/>
                      <a:endParaRPr lang="en-US" sz="1600" b="1" dirty="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dirty="0"/>
                        <a:t>Relatively responsive to price changes</a:t>
                      </a:r>
                    </a:p>
                    <a:p>
                      <a:endParaRPr lang="en-US" sz="1400" b="1" dirty="0"/>
                    </a:p>
                  </a:txBody>
                  <a:tcPr/>
                </a:tc>
                <a:tc>
                  <a:txBody>
                    <a:bodyPr/>
                    <a:lstStyle/>
                    <a:p>
                      <a:pPr algn="ctr"/>
                      <a:endParaRPr lang="en-US" sz="1800" b="1" dirty="0"/>
                    </a:p>
                    <a:p>
                      <a:pPr algn="ctr"/>
                      <a:r>
                        <a:rPr lang="en-US" sz="1800" b="1" dirty="0"/>
                        <a:t>&gt;1</a:t>
                      </a:r>
                    </a:p>
                  </a:txBody>
                  <a:tcPr/>
                </a:tc>
                <a:tc>
                  <a:txBody>
                    <a:bodyPr/>
                    <a:lstStyle/>
                    <a:p>
                      <a:pPr algn="ctr"/>
                      <a:endParaRPr lang="en-US" sz="1600" b="1" dirty="0"/>
                    </a:p>
                    <a:p>
                      <a:pPr algn="ctr"/>
                      <a:r>
                        <a:rPr lang="en-US" sz="1600" b="1" dirty="0"/>
                        <a:t>Relatively Flat Supply Curve</a:t>
                      </a:r>
                    </a:p>
                  </a:txBody>
                  <a:tcPr/>
                </a:tc>
                <a:extLst>
                  <a:ext uri="{0D108BD9-81ED-4DB2-BD59-A6C34878D82A}">
                    <a16:rowId xmlns:a16="http://schemas.microsoft.com/office/drawing/2014/main" val="1651178665"/>
                  </a:ext>
                </a:extLst>
              </a:tr>
              <a:tr h="370840">
                <a:tc>
                  <a:txBody>
                    <a:bodyPr/>
                    <a:lstStyle/>
                    <a:p>
                      <a:r>
                        <a:rPr lang="en-US" sz="1600" b="1" dirty="0"/>
                        <a:t>PERFECTLY ELASTIC SUPPLY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dirty="0"/>
                        <a:t>% </a:t>
                      </a:r>
                      <a:r>
                        <a:rPr lang="el-GR" sz="1600" b="1" u="none" dirty="0"/>
                        <a:t>Δ</a:t>
                      </a:r>
                      <a:r>
                        <a:rPr lang="en-US" sz="1600" b="1" u="none" dirty="0"/>
                        <a:t> in Q</a:t>
                      </a:r>
                      <a:r>
                        <a:rPr lang="en-US" sz="1600" b="1" u="none" baseline="-25000" dirty="0"/>
                        <a:t>S </a:t>
                      </a:r>
                      <a:r>
                        <a:rPr lang="en-US" sz="1600" b="1" u="none" baseline="0" dirty="0"/>
                        <a:t> is infinite for any </a:t>
                      </a:r>
                      <a:r>
                        <a:rPr lang="en-US" sz="1600" b="1" u="none" dirty="0"/>
                        <a:t>% </a:t>
                      </a:r>
                      <a:r>
                        <a:rPr lang="el-GR" sz="1600" b="1" u="none" dirty="0"/>
                        <a:t>Δ</a:t>
                      </a:r>
                      <a:r>
                        <a:rPr lang="en-US" sz="1600" b="1" u="none" dirty="0"/>
                        <a:t> in P </a:t>
                      </a:r>
                      <a:r>
                        <a:rPr lang="en-US" sz="1600" b="1" u="none" baseline="-25000" dirty="0"/>
                        <a:t> </a:t>
                      </a:r>
                      <a:endParaRPr lang="en-US" sz="1600" b="1" u="none" dirty="0"/>
                    </a:p>
                    <a:p>
                      <a:pPr algn="l"/>
                      <a:endParaRPr lang="en-US" sz="1600" b="1" dirty="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dirty="0"/>
                        <a:t>Infinitely responsive to price changes</a:t>
                      </a:r>
                    </a:p>
                    <a:p>
                      <a:endParaRPr lang="en-US" sz="1400" b="1" dirty="0"/>
                    </a:p>
                  </a:txBody>
                  <a:tcPr/>
                </a:tc>
                <a:tc>
                  <a:txBody>
                    <a:bodyPr/>
                    <a:lstStyle/>
                    <a:p>
                      <a:pPr algn="ctr"/>
                      <a:r>
                        <a:rPr lang="en-US" sz="1800" b="1" dirty="0"/>
                        <a:t>∞</a:t>
                      </a:r>
                    </a:p>
                  </a:txBody>
                  <a:tcPr/>
                </a:tc>
                <a:tc>
                  <a:txBody>
                    <a:bodyPr/>
                    <a:lstStyle/>
                    <a:p>
                      <a:pPr algn="ctr"/>
                      <a:endParaRPr lang="en-US" sz="1600" b="1" dirty="0"/>
                    </a:p>
                    <a:p>
                      <a:pPr algn="ctr"/>
                      <a:r>
                        <a:rPr lang="en-US" sz="1600" b="1" dirty="0"/>
                        <a:t>Horizontal Supply Curve</a:t>
                      </a:r>
                    </a:p>
                  </a:txBody>
                  <a:tcPr/>
                </a:tc>
                <a:extLst>
                  <a:ext uri="{0D108BD9-81ED-4DB2-BD59-A6C34878D82A}">
                    <a16:rowId xmlns:a16="http://schemas.microsoft.com/office/drawing/2014/main" val="4147882008"/>
                  </a:ext>
                </a:extLst>
              </a:tr>
            </a:tbl>
          </a:graphicData>
        </a:graphic>
      </p:graphicFrame>
      <p:sp>
        <p:nvSpPr>
          <p:cNvPr id="3" name="TextBox 2">
            <a:extLst>
              <a:ext uri="{FF2B5EF4-FFF2-40B4-BE49-F238E27FC236}">
                <a16:creationId xmlns:a16="http://schemas.microsoft.com/office/drawing/2014/main" id="{A5FB3051-28FD-4C5C-E950-EB73F6C82BFE}"/>
              </a:ext>
            </a:extLst>
          </p:cNvPr>
          <p:cNvSpPr txBox="1"/>
          <p:nvPr/>
        </p:nvSpPr>
        <p:spPr>
          <a:xfrm>
            <a:off x="932155" y="452761"/>
            <a:ext cx="859358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4400" b="1" dirty="0"/>
              <a:t>ELASTICITY of SUPPLY SUMMARY</a:t>
            </a:r>
            <a:endParaRPr kumimoji="0" lang="en-US" sz="4400" b="1"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39872225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Title 1"/>
          <p:cNvSpPr txBox="1"/>
          <p:nvPr/>
        </p:nvSpPr>
        <p:spPr>
          <a:xfrm>
            <a:off x="727670" y="516836"/>
            <a:ext cx="10491404" cy="7017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4000" spc="-300">
                <a:solidFill>
                  <a:srgbClr val="414A58"/>
                </a:solidFill>
                <a:latin typeface="Inter"/>
                <a:ea typeface="Inter"/>
                <a:cs typeface="Inter"/>
                <a:sym typeface="Inter"/>
              </a:defRPr>
            </a:lvl1pPr>
          </a:lstStyle>
          <a:p>
            <a:pPr algn="ctr"/>
            <a:r>
              <a:rPr lang="en-US" sz="4400" b="1" dirty="0"/>
              <a:t>National Standards</a:t>
            </a:r>
            <a:endParaRPr sz="4400" b="1" dirty="0"/>
          </a:p>
        </p:txBody>
      </p:sp>
      <p:sp>
        <p:nvSpPr>
          <p:cNvPr id="201" name="Slide Number Placeholder 6"/>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rPr/>
              <a:t>3</a:t>
            </a:fld>
            <a:endParaRPr/>
          </a:p>
        </p:txBody>
      </p:sp>
      <p:sp>
        <p:nvSpPr>
          <p:cNvPr id="203" name="Content Placeholder 2"/>
          <p:cNvSpPr txBox="1"/>
          <p:nvPr/>
        </p:nvSpPr>
        <p:spPr>
          <a:xfrm>
            <a:off x="883919" y="1826722"/>
            <a:ext cx="10424162" cy="34778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indent="0">
              <a:buNone/>
            </a:pPr>
            <a:endParaRPr lang="en-US" sz="2400" b="1" dirty="0">
              <a:latin typeface="+mj-lt"/>
            </a:endParaRPr>
          </a:p>
          <a:p>
            <a:pPr marL="457200" indent="-457200">
              <a:buFont typeface="Arial" panose="020B0604020202020204" pitchFamily="34" charset="0"/>
              <a:buChar char="•"/>
            </a:pPr>
            <a:r>
              <a:rPr lang="en-US" sz="2800" b="1" dirty="0">
                <a:latin typeface="+mj-lt"/>
              </a:rPr>
              <a:t>Standard 1</a:t>
            </a:r>
            <a:r>
              <a:rPr lang="en-US" sz="2800" dirty="0">
                <a:latin typeface="+mj-lt"/>
              </a:rPr>
              <a:t>: Productive resources are limited.  Therefore, people cannot have all the goods and services they want; as a result, they must choose some things and give up others.</a:t>
            </a:r>
          </a:p>
          <a:p>
            <a:endParaRPr lang="en-US" sz="2800" dirty="0">
              <a:latin typeface="+mj-lt"/>
            </a:endParaRPr>
          </a:p>
          <a:p>
            <a:pPr marL="457200" indent="-457200">
              <a:buFont typeface="Arial" panose="020B0604020202020204" pitchFamily="34" charset="0"/>
              <a:buChar char="•"/>
            </a:pPr>
            <a:r>
              <a:rPr lang="en-US" sz="2800" b="1" dirty="0">
                <a:latin typeface="+mj-lt"/>
              </a:rPr>
              <a:t>Standard 2:</a:t>
            </a:r>
            <a:r>
              <a:rPr lang="en-US" sz="2800" dirty="0">
                <a:latin typeface="+mj-lt"/>
              </a:rPr>
              <a:t> Investment in factories, machinery, new technology, and the health education, and training of people can raise future standards of living. </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D0F0F7-E809-0054-D564-A65F457B3282}"/>
              </a:ext>
            </a:extLst>
          </p:cNvPr>
          <p:cNvSpPr txBox="1"/>
          <p:nvPr/>
        </p:nvSpPr>
        <p:spPr>
          <a:xfrm>
            <a:off x="778205" y="420138"/>
            <a:ext cx="992505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mn-lt"/>
                <a:ea typeface="+mn-ea"/>
                <a:cs typeface="+mn-cs"/>
                <a:sym typeface="Calibri"/>
              </a:rPr>
              <a:t>Factors Underlying Price Elasticity of Supply </a:t>
            </a:r>
          </a:p>
        </p:txBody>
      </p:sp>
      <p:sp>
        <p:nvSpPr>
          <p:cNvPr id="3" name="TextBox 2">
            <a:extLst>
              <a:ext uri="{FF2B5EF4-FFF2-40B4-BE49-F238E27FC236}">
                <a16:creationId xmlns:a16="http://schemas.microsoft.com/office/drawing/2014/main" id="{5A1A2F8E-9D59-8DDE-46A6-ECB76BE983AA}"/>
              </a:ext>
            </a:extLst>
          </p:cNvPr>
          <p:cNvSpPr txBox="1"/>
          <p:nvPr/>
        </p:nvSpPr>
        <p:spPr>
          <a:xfrm>
            <a:off x="485775" y="1685925"/>
            <a:ext cx="11506200" cy="59093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mn-lt"/>
                <a:ea typeface="+mn-ea"/>
                <a:cs typeface="+mn-cs"/>
                <a:sym typeface="Calibri"/>
              </a:rPr>
              <a:t>The price elasticity of supply reflects the flexibility of firms to increase or decrease the quantity supplied. It is </a:t>
            </a:r>
            <a:r>
              <a:rPr lang="en-US" sz="3600" dirty="0"/>
              <a:t>larger:</a:t>
            </a:r>
          </a:p>
          <a:p>
            <a:pPr marL="0" marR="0" indent="0" algn="l" defTabSz="914400" rtl="0" fontAlgn="auto" latinLnBrk="0" hangingPunct="0">
              <a:lnSpc>
                <a:spcPct val="100000"/>
              </a:lnSpc>
              <a:spcBef>
                <a:spcPts val="0"/>
              </a:spcBef>
              <a:spcAft>
                <a:spcPts val="0"/>
              </a:spcAft>
              <a:buClrTx/>
              <a:buSzTx/>
              <a:buFontTx/>
              <a:buNone/>
              <a:tabLst/>
            </a:pPr>
            <a:endParaRPr lang="en-US" sz="3600" dirty="0"/>
          </a:p>
          <a:p>
            <a:pPr marL="0" marR="0" indent="0" algn="l" defTabSz="914400" rtl="0" fontAlgn="auto" latinLnBrk="0" hangingPunct="0">
              <a:lnSpc>
                <a:spcPct val="100000"/>
              </a:lnSpc>
              <a:spcBef>
                <a:spcPts val="0"/>
              </a:spcBef>
              <a:spcAft>
                <a:spcPts val="0"/>
              </a:spcAft>
              <a:buClrTx/>
              <a:buSzTx/>
              <a:buFontTx/>
              <a:buNone/>
              <a:tabLst/>
            </a:pPr>
            <a:r>
              <a:rPr lang="en-US" sz="3600" dirty="0"/>
              <a:t>    1. for firms that store inventories</a:t>
            </a:r>
          </a:p>
          <a:p>
            <a:pPr marL="0" marR="0" indent="0" algn="l" defTabSz="914400" rtl="0" fontAlgn="auto" latinLnBrk="0" hangingPunct="0">
              <a:lnSpc>
                <a:spcPct val="100000"/>
              </a:lnSpc>
              <a:spcBef>
                <a:spcPts val="0"/>
              </a:spcBef>
              <a:spcAft>
                <a:spcPts val="0"/>
              </a:spcAft>
              <a:buClrTx/>
              <a:buSzTx/>
              <a:buFontTx/>
              <a:buNone/>
              <a:tabLst/>
            </a:pPr>
            <a:r>
              <a:rPr lang="en-US" sz="3600" dirty="0"/>
              <a:t>    2. if inputs are readily available or substitutable</a:t>
            </a:r>
          </a:p>
          <a:p>
            <a:pPr marL="0" marR="0" indent="0" algn="l" defTabSz="914400" rtl="0" fontAlgn="auto" latinLnBrk="0" hangingPunct="0">
              <a:lnSpc>
                <a:spcPct val="100000"/>
              </a:lnSpc>
              <a:spcBef>
                <a:spcPts val="0"/>
              </a:spcBef>
              <a:spcAft>
                <a:spcPts val="0"/>
              </a:spcAft>
              <a:buClrTx/>
              <a:buSzTx/>
              <a:buFontTx/>
              <a:buNone/>
              <a:tabLst/>
            </a:pPr>
            <a:r>
              <a:rPr lang="en-US" sz="3600" dirty="0"/>
              <a:t>    3. for firms that have excess capacity</a:t>
            </a:r>
          </a:p>
          <a:p>
            <a:pPr marL="0" marR="0" indent="0" algn="l" defTabSz="914400" rtl="0" fontAlgn="auto" latinLnBrk="0" hangingPunct="0">
              <a:lnSpc>
                <a:spcPct val="100000"/>
              </a:lnSpc>
              <a:spcBef>
                <a:spcPts val="0"/>
              </a:spcBef>
              <a:spcAft>
                <a:spcPts val="0"/>
              </a:spcAft>
              <a:buClrTx/>
              <a:buSzTx/>
              <a:buFontTx/>
              <a:buNone/>
              <a:tabLst/>
            </a:pPr>
            <a:r>
              <a:rPr lang="en-US" sz="3600" dirty="0"/>
              <a:t>    4. when firms can easily enter the market</a:t>
            </a:r>
          </a:p>
          <a:p>
            <a:pPr marL="0" marR="0" indent="0" algn="l" defTabSz="914400" rtl="0" fontAlgn="auto" latinLnBrk="0" hangingPunct="0">
              <a:lnSpc>
                <a:spcPct val="100000"/>
              </a:lnSpc>
              <a:spcBef>
                <a:spcPts val="0"/>
              </a:spcBef>
              <a:spcAft>
                <a:spcPts val="0"/>
              </a:spcAft>
              <a:buClrTx/>
              <a:buSzTx/>
              <a:buFontTx/>
              <a:buNone/>
              <a:tabLst/>
            </a:pPr>
            <a:r>
              <a:rPr lang="en-US" sz="3600" dirty="0"/>
              <a:t>    5. when there is a longer time horizon</a:t>
            </a:r>
            <a:endParaRPr kumimoji="0" lang="en-US" sz="3600" b="0" i="0" u="none" strike="noStrike" cap="none" spc="0" normalizeH="0" baseline="0" dirty="0">
              <a:ln>
                <a:noFill/>
              </a:ln>
              <a:solidFill>
                <a:srgbClr val="000000"/>
              </a:solidFill>
              <a:effectLst/>
              <a:uFillTx/>
              <a:latin typeface="+mn-lt"/>
              <a:ea typeface="+mn-ea"/>
              <a:cs typeface="+mn-cs"/>
              <a:sym typeface="Calibri"/>
            </a:endParaRPr>
          </a:p>
          <a:p>
            <a:pPr marR="0" algn="l" defTabSz="914400" rtl="0" fontAlgn="auto" latinLnBrk="0" hangingPunct="0">
              <a:lnSpc>
                <a:spcPct val="100000"/>
              </a:lnSpc>
              <a:spcBef>
                <a:spcPts val="0"/>
              </a:spcBef>
              <a:spcAft>
                <a:spcPts val="0"/>
              </a:spcAft>
              <a:buClrTx/>
              <a:buSzTx/>
              <a:tabLst/>
            </a:pPr>
            <a:endParaRPr kumimoji="0" lang="en-US" sz="3600" b="0" i="0" u="none" strike="noStrike" cap="none" spc="0" normalizeH="0" baseline="0" dirty="0">
              <a:ln>
                <a:noFill/>
              </a:ln>
              <a:solidFill>
                <a:srgbClr val="000000"/>
              </a:solidFill>
              <a:effectLst/>
              <a:uFillTx/>
              <a:latin typeface="+mn-lt"/>
              <a:ea typeface="+mn-ea"/>
              <a:cs typeface="+mn-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dirty="0"/>
          </a:p>
          <a:p>
            <a:pPr marL="0" marR="0" indent="0" algn="l" defTabSz="914400" rtl="0" fontAlgn="auto" latinLnBrk="0" hangingPunct="0">
              <a:lnSpc>
                <a:spcPct val="100000"/>
              </a:lnSpc>
              <a:spcBef>
                <a:spcPts val="0"/>
              </a:spcBef>
              <a:spcAft>
                <a:spcPts val="0"/>
              </a:spcAft>
              <a:buClrTx/>
              <a:buSzTx/>
              <a:buFontTx/>
              <a:buNone/>
              <a:tabLst/>
            </a:pPr>
            <a:endParaRPr lang="en-US" dirty="0"/>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6" name="Picture 5" descr="A stack of chocolate chip cookies">
            <a:extLst>
              <a:ext uri="{FF2B5EF4-FFF2-40B4-BE49-F238E27FC236}">
                <a16:creationId xmlns:a16="http://schemas.microsoft.com/office/drawing/2014/main" id="{43A46020-E35B-C980-ECEE-98C109D4C947}"/>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161709" y="4933822"/>
            <a:ext cx="1541546" cy="1646756"/>
          </a:xfrm>
          <a:prstGeom prst="rect">
            <a:avLst/>
          </a:prstGeom>
        </p:spPr>
      </p:pic>
      <p:pic>
        <p:nvPicPr>
          <p:cNvPr id="11" name="Picture 10" descr="A stack of cardboard boxes">
            <a:extLst>
              <a:ext uri="{FF2B5EF4-FFF2-40B4-BE49-F238E27FC236}">
                <a16:creationId xmlns:a16="http://schemas.microsoft.com/office/drawing/2014/main" id="{A688D983-4C9E-2DE6-1CA7-71CEF8D4070D}"/>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747408" y="2947893"/>
            <a:ext cx="1958818" cy="1604724"/>
          </a:xfrm>
          <a:prstGeom prst="rect">
            <a:avLst/>
          </a:prstGeom>
        </p:spPr>
      </p:pic>
    </p:spTree>
    <p:extLst>
      <p:ext uri="{BB962C8B-B14F-4D97-AF65-F5344CB8AC3E}">
        <p14:creationId xmlns:p14="http://schemas.microsoft.com/office/powerpoint/2010/main" val="139678275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78C023-7B8D-EEF7-8FC9-E09220F8AB46}"/>
              </a:ext>
            </a:extLst>
          </p:cNvPr>
          <p:cNvSpPr txBox="1"/>
          <p:nvPr/>
        </p:nvSpPr>
        <p:spPr>
          <a:xfrm>
            <a:off x="433137" y="372758"/>
            <a:ext cx="9625263"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mn-lt"/>
                <a:ea typeface="+mn-ea"/>
                <a:cs typeface="+mn-cs"/>
                <a:sym typeface="Calibri"/>
              </a:rPr>
              <a:t>3. Cross Price Elasticity of Demand</a:t>
            </a:r>
          </a:p>
          <a:p>
            <a:pPr marL="0" marR="0" indent="0" algn="ctr" defTabSz="914400" rtl="0" fontAlgn="auto" latinLnBrk="0" hangingPunct="0">
              <a:lnSpc>
                <a:spcPct val="100000"/>
              </a:lnSpc>
              <a:spcBef>
                <a:spcPts val="0"/>
              </a:spcBef>
              <a:spcAft>
                <a:spcPts val="0"/>
              </a:spcAft>
              <a:buClrTx/>
              <a:buSzTx/>
              <a:buFontTx/>
              <a:buNone/>
              <a:tabLst/>
            </a:pPr>
            <a:r>
              <a:rPr lang="en-US" sz="2400" b="1" dirty="0"/>
              <a:t>Sensitivity of Quantity Demanded of Good X to a Change in Price of Good Y</a:t>
            </a:r>
            <a:endParaRPr kumimoji="0" lang="en-US" sz="2400" b="1" i="0" u="none" strike="noStrike" cap="none" spc="0" normalizeH="0" baseline="0" dirty="0">
              <a:ln>
                <a:noFill/>
              </a:ln>
              <a:solidFill>
                <a:srgbClr val="000000"/>
              </a:solidFill>
              <a:effectLst/>
              <a:uFillTx/>
              <a:latin typeface="+mn-lt"/>
              <a:ea typeface="+mn-ea"/>
              <a:cs typeface="+mn-cs"/>
              <a:sym typeface="Calibri"/>
            </a:endParaRPr>
          </a:p>
        </p:txBody>
      </p:sp>
      <p:pic>
        <p:nvPicPr>
          <p:cNvPr id="4" name="Picture 3" descr="A two cans of soda">
            <a:extLst>
              <a:ext uri="{FF2B5EF4-FFF2-40B4-BE49-F238E27FC236}">
                <a16:creationId xmlns:a16="http://schemas.microsoft.com/office/drawing/2014/main" id="{09773DB5-2DC8-AEAF-CF3B-00F62055EE2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6633" y="1408572"/>
            <a:ext cx="3137309" cy="2509847"/>
          </a:xfrm>
          <a:prstGeom prst="rect">
            <a:avLst/>
          </a:prstGeom>
        </p:spPr>
      </p:pic>
      <p:sp>
        <p:nvSpPr>
          <p:cNvPr id="5" name="TextBox 4">
            <a:extLst>
              <a:ext uri="{FF2B5EF4-FFF2-40B4-BE49-F238E27FC236}">
                <a16:creationId xmlns:a16="http://schemas.microsoft.com/office/drawing/2014/main" id="{97DE7A48-E442-74C9-0F29-A9D57E62842E}"/>
              </a:ext>
            </a:extLst>
          </p:cNvPr>
          <p:cNvSpPr txBox="1"/>
          <p:nvPr/>
        </p:nvSpPr>
        <p:spPr>
          <a:xfrm>
            <a:off x="0" y="6380055"/>
            <a:ext cx="3591322"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900">
                <a:hlinkClick r:id="rId3" tooltip="https://bullshit.ist/gerrymandering-and-coca-cola-how-americas-division-affects-us-everywhere-783e7365022c"/>
              </a:rPr>
              <a:t>This Photo</a:t>
            </a:r>
            <a:r>
              <a:rPr lang="en-US" sz="900"/>
              <a:t> by Unknown Author is licensed under </a:t>
            </a:r>
            <a:r>
              <a:rPr lang="en-US" sz="900">
                <a:hlinkClick r:id="rId4" tooltip="https://creativecommons.org/licenses/by/3.0/"/>
              </a:rPr>
              <a:t>CC BY</a:t>
            </a:r>
            <a:endParaRPr lang="en-US" sz="900"/>
          </a:p>
        </p:txBody>
      </p:sp>
      <p:pic>
        <p:nvPicPr>
          <p:cNvPr id="10" name="Picture 9" descr="Two pieces of bread with jam">
            <a:extLst>
              <a:ext uri="{FF2B5EF4-FFF2-40B4-BE49-F238E27FC236}">
                <a16:creationId xmlns:a16="http://schemas.microsoft.com/office/drawing/2014/main" id="{D1DAF9F2-4D9D-59B8-90E6-64793E2D18CF}"/>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528351" y="1525736"/>
            <a:ext cx="3444449" cy="2130558"/>
          </a:xfrm>
          <a:prstGeom prst="rect">
            <a:avLst/>
          </a:prstGeom>
        </p:spPr>
      </p:pic>
      <p:sp>
        <p:nvSpPr>
          <p:cNvPr id="12" name="TextBox 11">
            <a:extLst>
              <a:ext uri="{FF2B5EF4-FFF2-40B4-BE49-F238E27FC236}">
                <a16:creationId xmlns:a16="http://schemas.microsoft.com/office/drawing/2014/main" id="{2AA40F9E-CD5A-F028-2472-DA45CE631C50}"/>
              </a:ext>
            </a:extLst>
          </p:cNvPr>
          <p:cNvSpPr txBox="1"/>
          <p:nvPr/>
        </p:nvSpPr>
        <p:spPr>
          <a:xfrm>
            <a:off x="0" y="6219064"/>
            <a:ext cx="5302713"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900" dirty="0">
                <a:hlinkClick r:id="rId6" tooltip="https://commons.wikimedia.org/wiki/File:Peanut_Butter_and_Jelly_Sandwich.jpg"/>
              </a:rPr>
              <a:t>This Photo</a:t>
            </a:r>
            <a:r>
              <a:rPr lang="en-US" sz="900" dirty="0"/>
              <a:t> by Unknown Author is licensed under </a:t>
            </a:r>
            <a:r>
              <a:rPr lang="en-US" sz="900" dirty="0">
                <a:hlinkClick r:id="rId7" tooltip="https://creativecommons.org/licenses/by-sa/3.0/"/>
              </a:rPr>
              <a:t>CC BY-SA</a:t>
            </a:r>
            <a:endParaRPr lang="en-US" sz="900" dirty="0"/>
          </a:p>
        </p:txBody>
      </p:sp>
      <p:pic>
        <p:nvPicPr>
          <p:cNvPr id="14" name="Picture 13" descr="A hot dog with mustard and ketchup&#10;&#10;Description automatically generated">
            <a:extLst>
              <a:ext uri="{FF2B5EF4-FFF2-40B4-BE49-F238E27FC236}">
                <a16:creationId xmlns:a16="http://schemas.microsoft.com/office/drawing/2014/main" id="{9DCFBFF6-3AB2-813B-AC93-DF3CB1EA3641}"/>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591416" y="4357047"/>
            <a:ext cx="4235116" cy="1911398"/>
          </a:xfrm>
          <a:prstGeom prst="rect">
            <a:avLst/>
          </a:prstGeom>
        </p:spPr>
      </p:pic>
      <p:sp>
        <p:nvSpPr>
          <p:cNvPr id="15" name="TextBox 14">
            <a:extLst>
              <a:ext uri="{FF2B5EF4-FFF2-40B4-BE49-F238E27FC236}">
                <a16:creationId xmlns:a16="http://schemas.microsoft.com/office/drawing/2014/main" id="{D7C2250D-D849-4F87-0F5D-07443D0AA2BF}"/>
              </a:ext>
            </a:extLst>
          </p:cNvPr>
          <p:cNvSpPr txBox="1"/>
          <p:nvPr/>
        </p:nvSpPr>
        <p:spPr>
          <a:xfrm>
            <a:off x="0" y="6519732"/>
            <a:ext cx="4820653"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900" dirty="0">
                <a:hlinkClick r:id="rId9" tooltip="https://www.pngall.com/hot-dog-png/"/>
              </a:rPr>
              <a:t>This Photo</a:t>
            </a:r>
            <a:r>
              <a:rPr lang="en-US" sz="900" dirty="0"/>
              <a:t> by Unknown Author is licensed under </a:t>
            </a:r>
            <a:r>
              <a:rPr lang="en-US" sz="900" dirty="0">
                <a:hlinkClick r:id="rId10" tooltip="https://creativecommons.org/licenses/by-nc/3.0/"/>
              </a:rPr>
              <a:t>CC BY-NC</a:t>
            </a:r>
            <a:endParaRPr lang="en-US" sz="900" dirty="0"/>
          </a:p>
        </p:txBody>
      </p:sp>
      <p:pic>
        <p:nvPicPr>
          <p:cNvPr id="17" name="Picture 16" descr="A phone with ear buds on the screen&#10;&#10;Description automatically generated">
            <a:extLst>
              <a:ext uri="{FF2B5EF4-FFF2-40B4-BE49-F238E27FC236}">
                <a16:creationId xmlns:a16="http://schemas.microsoft.com/office/drawing/2014/main" id="{DCE0AF7B-7B03-9EAC-420C-CA9A2AB683B8}"/>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7163384" y="4644190"/>
            <a:ext cx="3534568" cy="1986778"/>
          </a:xfrm>
          <a:prstGeom prst="rect">
            <a:avLst/>
          </a:prstGeom>
        </p:spPr>
      </p:pic>
      <p:sp>
        <p:nvSpPr>
          <p:cNvPr id="18" name="TextBox 17">
            <a:extLst>
              <a:ext uri="{FF2B5EF4-FFF2-40B4-BE49-F238E27FC236}">
                <a16:creationId xmlns:a16="http://schemas.microsoft.com/office/drawing/2014/main" id="{610A0F34-D05B-0E8C-3584-3A34F76FA427}"/>
              </a:ext>
            </a:extLst>
          </p:cNvPr>
          <p:cNvSpPr txBox="1"/>
          <p:nvPr/>
        </p:nvSpPr>
        <p:spPr>
          <a:xfrm>
            <a:off x="0" y="7001849"/>
            <a:ext cx="3080084"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900">
                <a:hlinkClick r:id="rId12" tooltip="https://www.wired.it/gadget/audio-e-tv/2019/05/16/apple-airpods-2-gli-auricolari-da-battere/"/>
              </a:rPr>
              <a:t>This Photo</a:t>
            </a:r>
            <a:r>
              <a:rPr lang="en-US" sz="900"/>
              <a:t> by Unknown Author is licensed under </a:t>
            </a:r>
            <a:r>
              <a:rPr lang="en-US" sz="900">
                <a:hlinkClick r:id="rId13" tooltip="https://creativecommons.org/licenses/by-nc-nd/3.0/"/>
              </a:rPr>
              <a:t>CC BY-NC-ND</a:t>
            </a:r>
            <a:endParaRPr lang="en-US" sz="900"/>
          </a:p>
        </p:txBody>
      </p:sp>
      <p:pic>
        <p:nvPicPr>
          <p:cNvPr id="20" name="Picture 19" descr="A grill with meat and sausages">
            <a:extLst>
              <a:ext uri="{FF2B5EF4-FFF2-40B4-BE49-F238E27FC236}">
                <a16:creationId xmlns:a16="http://schemas.microsoft.com/office/drawing/2014/main" id="{08E018B9-548A-5534-FB44-EBED968662F1}"/>
              </a:ext>
            </a:extLst>
          </p:cNvPr>
          <p:cNvPicPr>
            <a:picLocks noChangeAspect="1"/>
          </p:cNvPicPr>
          <p:nvPr/>
        </p:nvPicPr>
        <p:blipFill>
          <a:blip r:embed="rId14" cstate="print">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3520467" y="1939377"/>
            <a:ext cx="3217218" cy="2154246"/>
          </a:xfrm>
          <a:prstGeom prst="rect">
            <a:avLst/>
          </a:prstGeom>
        </p:spPr>
      </p:pic>
    </p:spTree>
    <p:extLst>
      <p:ext uri="{BB962C8B-B14F-4D97-AF65-F5344CB8AC3E}">
        <p14:creationId xmlns:p14="http://schemas.microsoft.com/office/powerpoint/2010/main" val="377701381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ross Price Elasticity Of Demand | Intelligent Economist">
            <a:extLst>
              <a:ext uri="{FF2B5EF4-FFF2-40B4-BE49-F238E27FC236}">
                <a16:creationId xmlns:a16="http://schemas.microsoft.com/office/drawing/2014/main" id="{0CA6DD69-9963-36F9-8AA7-5AEFB40267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2568" y="1471863"/>
            <a:ext cx="6111011" cy="17846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1D6D0BF-7B17-3CC7-DB6D-DED1DDF32584}"/>
              </a:ext>
            </a:extLst>
          </p:cNvPr>
          <p:cNvSpPr txBox="1"/>
          <p:nvPr/>
        </p:nvSpPr>
        <p:spPr>
          <a:xfrm>
            <a:off x="1483895" y="3906253"/>
            <a:ext cx="9777663"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mn-lt"/>
                <a:ea typeface="+mn-ea"/>
                <a:cs typeface="+mn-cs"/>
                <a:sym typeface="Calibri"/>
              </a:rPr>
              <a:t>If the cross- price elasticity is positive, then good X and Y are substitutes.</a:t>
            </a:r>
          </a:p>
          <a:p>
            <a:pPr marL="0" marR="0" indent="0" algn="l" defTabSz="914400" rtl="0" fontAlgn="auto" latinLnBrk="0" hangingPunct="0">
              <a:lnSpc>
                <a:spcPct val="100000"/>
              </a:lnSpc>
              <a:spcBef>
                <a:spcPts val="0"/>
              </a:spcBef>
              <a:spcAft>
                <a:spcPts val="0"/>
              </a:spcAft>
              <a:buClrTx/>
              <a:buSzTx/>
              <a:buFontTx/>
              <a:buNone/>
              <a:tabLst/>
            </a:pPr>
            <a:endParaRPr lang="en-US" sz="2400" b="1" dirty="0"/>
          </a:p>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mn-lt"/>
                <a:ea typeface="+mn-ea"/>
                <a:cs typeface="+mn-cs"/>
                <a:sym typeface="Calibri"/>
              </a:rPr>
              <a:t>If the cross-price elasticity is negative, then good X and Y are complements.</a:t>
            </a:r>
          </a:p>
          <a:p>
            <a:pPr marL="0" marR="0" indent="0" algn="l" defTabSz="914400" rtl="0" fontAlgn="auto" latinLnBrk="0" hangingPunct="0">
              <a:lnSpc>
                <a:spcPct val="100000"/>
              </a:lnSpc>
              <a:spcBef>
                <a:spcPts val="0"/>
              </a:spcBef>
              <a:spcAft>
                <a:spcPts val="0"/>
              </a:spcAft>
              <a:buClrTx/>
              <a:buSzTx/>
              <a:buFontTx/>
              <a:buNone/>
              <a:tabLst/>
            </a:pPr>
            <a:endParaRPr lang="en-US" sz="2400" b="1" dirty="0"/>
          </a:p>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mn-lt"/>
                <a:ea typeface="+mn-ea"/>
                <a:cs typeface="+mn-cs"/>
                <a:sym typeface="Calibri"/>
              </a:rPr>
              <a:t>If the cross-price elasticity is zero, good X and Y are unrelated.</a:t>
            </a:r>
          </a:p>
        </p:txBody>
      </p:sp>
      <p:sp>
        <p:nvSpPr>
          <p:cNvPr id="6" name="TextBox 5">
            <a:extLst>
              <a:ext uri="{FF2B5EF4-FFF2-40B4-BE49-F238E27FC236}">
                <a16:creationId xmlns:a16="http://schemas.microsoft.com/office/drawing/2014/main" id="{35CE4EB5-9827-1C19-C91F-F189708630A9}"/>
              </a:ext>
            </a:extLst>
          </p:cNvPr>
          <p:cNvSpPr txBox="1"/>
          <p:nvPr/>
        </p:nvSpPr>
        <p:spPr>
          <a:xfrm>
            <a:off x="8273714" y="3256547"/>
            <a:ext cx="334477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1" u="none" strike="noStrike" cap="none" spc="0" normalizeH="0" baseline="0" dirty="0">
                <a:ln>
                  <a:noFill/>
                </a:ln>
                <a:solidFill>
                  <a:srgbClr val="000000"/>
                </a:solidFill>
                <a:effectLst/>
                <a:uFillTx/>
                <a:latin typeface="+mn-lt"/>
                <a:ea typeface="+mn-ea"/>
                <a:cs typeface="+mn-cs"/>
                <a:sym typeface="Calibri"/>
              </a:rPr>
              <a:t>Source: Intelligent Economist</a:t>
            </a:r>
          </a:p>
        </p:txBody>
      </p:sp>
      <p:sp>
        <p:nvSpPr>
          <p:cNvPr id="7" name="TextBox 6">
            <a:extLst>
              <a:ext uri="{FF2B5EF4-FFF2-40B4-BE49-F238E27FC236}">
                <a16:creationId xmlns:a16="http://schemas.microsoft.com/office/drawing/2014/main" id="{FCABEA8B-F21B-3713-9349-9EB08270CFAC}"/>
              </a:ext>
            </a:extLst>
          </p:cNvPr>
          <p:cNvSpPr txBox="1"/>
          <p:nvPr/>
        </p:nvSpPr>
        <p:spPr>
          <a:xfrm>
            <a:off x="1668378" y="377571"/>
            <a:ext cx="8277726"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000000"/>
                </a:solidFill>
                <a:effectLst/>
                <a:uFillTx/>
                <a:latin typeface="+mn-lt"/>
                <a:ea typeface="+mn-ea"/>
                <a:cs typeface="+mn-cs"/>
                <a:sym typeface="Calibri"/>
              </a:rPr>
              <a:t>Cross- Price Elasticity of Demand</a:t>
            </a:r>
          </a:p>
        </p:txBody>
      </p:sp>
    </p:spTree>
    <p:extLst>
      <p:ext uri="{BB962C8B-B14F-4D97-AF65-F5344CB8AC3E}">
        <p14:creationId xmlns:p14="http://schemas.microsoft.com/office/powerpoint/2010/main" val="103728903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6ED4C1-1C3E-181F-4B35-6489A33464EF}"/>
              </a:ext>
            </a:extLst>
          </p:cNvPr>
          <p:cNvSpPr txBox="1"/>
          <p:nvPr/>
        </p:nvSpPr>
        <p:spPr>
          <a:xfrm>
            <a:off x="176463" y="336884"/>
            <a:ext cx="10098506"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2800" b="1" dirty="0"/>
              <a:t>4. Income Elasticity</a:t>
            </a:r>
          </a:p>
          <a:p>
            <a:pPr marL="0" marR="0" indent="0" algn="l" defTabSz="914400" rtl="0" fontAlgn="auto" latinLnBrk="0" hangingPunct="0">
              <a:lnSpc>
                <a:spcPct val="100000"/>
              </a:lnSpc>
              <a:spcBef>
                <a:spcPts val="0"/>
              </a:spcBef>
              <a:spcAft>
                <a:spcPts val="0"/>
              </a:spcAft>
              <a:buClrTx/>
              <a:buSzTx/>
              <a:buFontTx/>
              <a:buNone/>
              <a:tabLst/>
            </a:pPr>
            <a:r>
              <a:rPr lang="en-US" sz="2800" b="1" dirty="0"/>
              <a:t>Sensitivity of Quantity Demanded of a Good to a Change in Income </a:t>
            </a:r>
            <a:endParaRPr kumimoji="0" lang="en-US" sz="2800" b="1" i="0" u="none" strike="noStrike" cap="none" spc="0" normalizeH="0" baseline="0" dirty="0">
              <a:ln>
                <a:noFill/>
              </a:ln>
              <a:solidFill>
                <a:srgbClr val="000000"/>
              </a:solidFill>
              <a:effectLst/>
              <a:uFillTx/>
              <a:latin typeface="+mn-lt"/>
              <a:ea typeface="+mn-ea"/>
              <a:cs typeface="+mn-cs"/>
              <a:sym typeface="Calibri"/>
            </a:endParaRPr>
          </a:p>
        </p:txBody>
      </p:sp>
      <p:pic>
        <p:nvPicPr>
          <p:cNvPr id="5" name="Picture 4" descr="A person holding a wallet full of money">
            <a:extLst>
              <a:ext uri="{FF2B5EF4-FFF2-40B4-BE49-F238E27FC236}">
                <a16:creationId xmlns:a16="http://schemas.microsoft.com/office/drawing/2014/main" id="{961F6F11-D716-4359-1EE3-12D8F328B2D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62001" y="1973179"/>
            <a:ext cx="5520174" cy="3681913"/>
          </a:xfrm>
          <a:prstGeom prst="rect">
            <a:avLst/>
          </a:prstGeom>
        </p:spPr>
      </p:pic>
      <p:sp>
        <p:nvSpPr>
          <p:cNvPr id="6" name="TextBox 5">
            <a:extLst>
              <a:ext uri="{FF2B5EF4-FFF2-40B4-BE49-F238E27FC236}">
                <a16:creationId xmlns:a16="http://schemas.microsoft.com/office/drawing/2014/main" id="{306175FB-DA5D-8720-6B7A-926C3D380137}"/>
              </a:ext>
            </a:extLst>
          </p:cNvPr>
          <p:cNvSpPr txBox="1"/>
          <p:nvPr/>
        </p:nvSpPr>
        <p:spPr>
          <a:xfrm>
            <a:off x="1219200" y="6681787"/>
            <a:ext cx="9753600"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900">
                <a:hlinkClick r:id="rId3" tooltip="https://foto.wuestenigel.com/empty-wallet-and-several-coins-in-female-hands/"/>
              </a:rPr>
              <a:t>This Photo</a:t>
            </a:r>
            <a:r>
              <a:rPr lang="en-US" sz="900"/>
              <a:t> by Unknown Author is licensed under </a:t>
            </a:r>
            <a:r>
              <a:rPr lang="en-US" sz="900">
                <a:hlinkClick r:id="rId4" tooltip="https://creativecommons.org/licenses/by/3.0/"/>
              </a:rPr>
              <a:t>CC BY</a:t>
            </a:r>
            <a:endParaRPr lang="en-US" sz="900"/>
          </a:p>
        </p:txBody>
      </p:sp>
      <p:pic>
        <p:nvPicPr>
          <p:cNvPr id="8" name="Picture 7" descr="A pizza with meat and peppers on it&#10;&#10;Description automatically generated">
            <a:extLst>
              <a:ext uri="{FF2B5EF4-FFF2-40B4-BE49-F238E27FC236}">
                <a16:creationId xmlns:a16="http://schemas.microsoft.com/office/drawing/2014/main" id="{3B471310-E77E-A91F-64FD-717F260B6457}"/>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090930" y="1840832"/>
            <a:ext cx="2382490" cy="1588168"/>
          </a:xfrm>
          <a:prstGeom prst="rect">
            <a:avLst/>
          </a:prstGeom>
        </p:spPr>
      </p:pic>
      <p:pic>
        <p:nvPicPr>
          <p:cNvPr id="10" name="Picture 9" descr="A red sports car on the street">
            <a:extLst>
              <a:ext uri="{FF2B5EF4-FFF2-40B4-BE49-F238E27FC236}">
                <a16:creationId xmlns:a16="http://schemas.microsoft.com/office/drawing/2014/main" id="{B331B366-AA9D-4FD5-1E58-426C0AB990F1}"/>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944980" y="5037220"/>
            <a:ext cx="2212222" cy="1327333"/>
          </a:xfrm>
          <a:prstGeom prst="rect">
            <a:avLst/>
          </a:prstGeom>
        </p:spPr>
      </p:pic>
      <p:pic>
        <p:nvPicPr>
          <p:cNvPr id="12" name="Picture 11" descr="A sunset over a beach">
            <a:extLst>
              <a:ext uri="{FF2B5EF4-FFF2-40B4-BE49-F238E27FC236}">
                <a16:creationId xmlns:a16="http://schemas.microsoft.com/office/drawing/2014/main" id="{C8BA5A5F-EBEF-89AF-1D49-25654A768B96}"/>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099063" y="2248561"/>
            <a:ext cx="2697275" cy="1798183"/>
          </a:xfrm>
          <a:prstGeom prst="rect">
            <a:avLst/>
          </a:prstGeom>
        </p:spPr>
      </p:pic>
      <p:pic>
        <p:nvPicPr>
          <p:cNvPr id="14" name="Picture 13" descr="A sack of potatoes on dirt&#10;&#10;Description automatically generated">
            <a:extLst>
              <a:ext uri="{FF2B5EF4-FFF2-40B4-BE49-F238E27FC236}">
                <a16:creationId xmlns:a16="http://schemas.microsoft.com/office/drawing/2014/main" id="{F3984E00-830E-7255-348C-FA7793B628E7}"/>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912395" y="5541461"/>
            <a:ext cx="1710489" cy="1140326"/>
          </a:xfrm>
          <a:prstGeom prst="rect">
            <a:avLst/>
          </a:prstGeom>
        </p:spPr>
      </p:pic>
      <p:pic>
        <p:nvPicPr>
          <p:cNvPr id="16" name="Picture 15" descr="A white house with brown roof">
            <a:extLst>
              <a:ext uri="{FF2B5EF4-FFF2-40B4-BE49-F238E27FC236}">
                <a16:creationId xmlns:a16="http://schemas.microsoft.com/office/drawing/2014/main" id="{7C5F0685-7139-D68C-DD1C-29B6DBA067CB}"/>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8099063" y="4629419"/>
            <a:ext cx="2637291" cy="1753965"/>
          </a:xfrm>
          <a:prstGeom prst="rect">
            <a:avLst/>
          </a:prstGeom>
        </p:spPr>
      </p:pic>
      <p:sp>
        <p:nvSpPr>
          <p:cNvPr id="17" name="TextBox 16">
            <a:extLst>
              <a:ext uri="{FF2B5EF4-FFF2-40B4-BE49-F238E27FC236}">
                <a16:creationId xmlns:a16="http://schemas.microsoft.com/office/drawing/2014/main" id="{7FDEE3EB-9E5D-9690-C6CF-44D5F937D065}"/>
              </a:ext>
            </a:extLst>
          </p:cNvPr>
          <p:cNvSpPr txBox="1"/>
          <p:nvPr/>
        </p:nvSpPr>
        <p:spPr>
          <a:xfrm>
            <a:off x="7687809" y="6482852"/>
            <a:ext cx="263729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900">
                <a:hlinkClick r:id="rId14" tooltip="http://commons.wikimedia.org/wiki/File:%C3%9Ajezd_u_Cerhovic,_small_house.jpg"/>
              </a:rPr>
              <a:t>This Photo</a:t>
            </a:r>
            <a:r>
              <a:rPr lang="en-US" sz="900"/>
              <a:t> by Unknown Author is licensed under </a:t>
            </a:r>
            <a:r>
              <a:rPr lang="en-US" sz="900">
                <a:hlinkClick r:id="rId15" tooltip="https://creativecommons.org/licenses/by-sa/3.0/"/>
              </a:rPr>
              <a:t>CC BY-SA</a:t>
            </a:r>
            <a:endParaRPr lang="en-US" sz="900"/>
          </a:p>
        </p:txBody>
      </p:sp>
    </p:spTree>
    <p:extLst>
      <p:ext uri="{BB962C8B-B14F-4D97-AF65-F5344CB8AC3E}">
        <p14:creationId xmlns:p14="http://schemas.microsoft.com/office/powerpoint/2010/main" val="413761951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6ED4C1-1C3E-181F-4B35-6489A33464EF}"/>
              </a:ext>
            </a:extLst>
          </p:cNvPr>
          <p:cNvSpPr txBox="1"/>
          <p:nvPr/>
        </p:nvSpPr>
        <p:spPr>
          <a:xfrm>
            <a:off x="1179095" y="417677"/>
            <a:ext cx="8598569"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000000"/>
                </a:solidFill>
                <a:effectLst/>
                <a:uFillTx/>
                <a:latin typeface="+mn-lt"/>
                <a:ea typeface="+mn-ea"/>
                <a:cs typeface="+mn-cs"/>
                <a:sym typeface="Calibri"/>
              </a:rPr>
              <a:t>Income Elasticity of Demand</a:t>
            </a:r>
          </a:p>
        </p:txBody>
      </p:sp>
      <p:sp>
        <p:nvSpPr>
          <p:cNvPr id="3" name="TextBox 2">
            <a:extLst>
              <a:ext uri="{FF2B5EF4-FFF2-40B4-BE49-F238E27FC236}">
                <a16:creationId xmlns:a16="http://schemas.microsoft.com/office/drawing/2014/main" id="{246424FA-51CD-8ED7-FC20-D655274B96B0}"/>
              </a:ext>
            </a:extLst>
          </p:cNvPr>
          <p:cNvSpPr txBox="1"/>
          <p:nvPr/>
        </p:nvSpPr>
        <p:spPr>
          <a:xfrm>
            <a:off x="1002632" y="2061411"/>
            <a:ext cx="9336505"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mn-lt"/>
                <a:ea typeface="+mn-ea"/>
                <a:cs typeface="+mn-cs"/>
                <a:sym typeface="Calibri"/>
              </a:rPr>
              <a:t>Income Elasticity of Demand =   </a:t>
            </a:r>
            <a:r>
              <a:rPr kumimoji="0" lang="en-US" sz="2800" b="1" i="0" u="sng" strike="noStrike" cap="none" spc="0" normalizeH="0" baseline="0" dirty="0">
                <a:ln>
                  <a:noFill/>
                </a:ln>
                <a:solidFill>
                  <a:srgbClr val="000000"/>
                </a:solidFill>
                <a:effectLst/>
                <a:uFillTx/>
                <a:latin typeface="+mn-lt"/>
                <a:ea typeface="+mn-ea"/>
                <a:cs typeface="+mn-cs"/>
                <a:sym typeface="Calibri"/>
              </a:rPr>
              <a:t>% </a:t>
            </a:r>
            <a:r>
              <a:rPr kumimoji="0" lang="el-GR" sz="2800" b="1" i="0" u="sng" strike="noStrike" cap="none" spc="0" normalizeH="0" baseline="0" dirty="0">
                <a:ln>
                  <a:noFill/>
                </a:ln>
                <a:solidFill>
                  <a:srgbClr val="000000"/>
                </a:solidFill>
                <a:effectLst/>
                <a:uFillTx/>
                <a:latin typeface="+mn-lt"/>
                <a:ea typeface="+mn-ea"/>
                <a:cs typeface="+mn-cs"/>
                <a:sym typeface="Calibri"/>
              </a:rPr>
              <a:t>Δ</a:t>
            </a:r>
            <a:r>
              <a:rPr kumimoji="0" lang="en-US" sz="2800" b="1" i="0" u="sng" strike="noStrike" cap="none" spc="0" normalizeH="0" baseline="0" dirty="0">
                <a:ln>
                  <a:noFill/>
                </a:ln>
                <a:solidFill>
                  <a:srgbClr val="000000"/>
                </a:solidFill>
                <a:effectLst/>
                <a:uFillTx/>
                <a:latin typeface="+mn-lt"/>
                <a:ea typeface="+mn-ea"/>
                <a:cs typeface="+mn-cs"/>
                <a:sym typeface="Calibri"/>
              </a:rPr>
              <a:t> in Quantity Demanded</a:t>
            </a:r>
            <a:endParaRPr kumimoji="0" lang="en-US" sz="2800" b="1" i="0" u="sng" strike="noStrike" cap="none" spc="0" normalizeH="0" baseline="-25000" dirty="0">
              <a:ln>
                <a:noFill/>
              </a:ln>
              <a:solidFill>
                <a:srgbClr val="000000"/>
              </a:solidFill>
              <a:effectLst/>
              <a:uFillTx/>
              <a:latin typeface="+mn-lt"/>
              <a:ea typeface="+mn-ea"/>
              <a:cs typeface="+mn-cs"/>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US" sz="2800" b="1" baseline="-25000" dirty="0"/>
              <a:t>                                                                                                       </a:t>
            </a:r>
            <a:r>
              <a:rPr kumimoji="0" lang="en-US" sz="2800" b="1" i="0" strike="noStrike" cap="none" spc="0" normalizeH="0" baseline="0" dirty="0">
                <a:ln>
                  <a:noFill/>
                </a:ln>
                <a:solidFill>
                  <a:srgbClr val="000000"/>
                </a:solidFill>
                <a:effectLst/>
                <a:uFillTx/>
                <a:latin typeface="+mn-lt"/>
                <a:ea typeface="+mn-ea"/>
                <a:cs typeface="+mn-cs"/>
                <a:sym typeface="Calibri"/>
              </a:rPr>
              <a:t>% </a:t>
            </a:r>
            <a:r>
              <a:rPr kumimoji="0" lang="el-GR" sz="2800" b="1" i="0" strike="noStrike" cap="none" spc="0" normalizeH="0" baseline="0" dirty="0">
                <a:ln>
                  <a:noFill/>
                </a:ln>
                <a:solidFill>
                  <a:srgbClr val="000000"/>
                </a:solidFill>
                <a:effectLst/>
                <a:uFillTx/>
                <a:latin typeface="+mn-lt"/>
                <a:ea typeface="+mn-ea"/>
                <a:cs typeface="+mn-cs"/>
                <a:sym typeface="Calibri"/>
              </a:rPr>
              <a:t>Δ</a:t>
            </a:r>
            <a:r>
              <a:rPr kumimoji="0" lang="en-US" sz="2800" b="1" i="0" strike="noStrike" cap="none" spc="0" normalizeH="0" baseline="0" dirty="0">
                <a:ln>
                  <a:noFill/>
                </a:ln>
                <a:solidFill>
                  <a:srgbClr val="000000"/>
                </a:solidFill>
                <a:effectLst/>
                <a:uFillTx/>
                <a:latin typeface="+mn-lt"/>
                <a:ea typeface="+mn-ea"/>
                <a:cs typeface="+mn-cs"/>
                <a:sym typeface="Calibri"/>
              </a:rPr>
              <a:t> in Income</a:t>
            </a:r>
          </a:p>
        </p:txBody>
      </p:sp>
      <p:sp>
        <p:nvSpPr>
          <p:cNvPr id="4" name="TextBox 3">
            <a:extLst>
              <a:ext uri="{FF2B5EF4-FFF2-40B4-BE49-F238E27FC236}">
                <a16:creationId xmlns:a16="http://schemas.microsoft.com/office/drawing/2014/main" id="{C807D16C-302E-9552-EF94-D13227CA63D2}"/>
              </a:ext>
            </a:extLst>
          </p:cNvPr>
          <p:cNvSpPr txBox="1"/>
          <p:nvPr/>
        </p:nvSpPr>
        <p:spPr>
          <a:xfrm>
            <a:off x="802105" y="3810000"/>
            <a:ext cx="10507579"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Calibri"/>
              </a:rPr>
              <a:t>If the income elasticity is positive, the good is a </a:t>
            </a:r>
            <a:r>
              <a:rPr kumimoji="0" lang="en-US" sz="2400" b="1" i="0" u="none" strike="noStrike" cap="none" spc="0" normalizeH="0" baseline="0" dirty="0">
                <a:ln>
                  <a:noFill/>
                </a:ln>
                <a:solidFill>
                  <a:srgbClr val="000000"/>
                </a:solidFill>
                <a:effectLst/>
                <a:uFillTx/>
                <a:latin typeface="+mn-lt"/>
                <a:ea typeface="+mn-ea"/>
                <a:cs typeface="+mn-cs"/>
                <a:sym typeface="Calibri"/>
              </a:rPr>
              <a:t>“normal” </a:t>
            </a:r>
            <a:r>
              <a:rPr kumimoji="0" lang="en-US" sz="2400" b="0" i="0" u="none" strike="noStrike" cap="none" spc="0" normalizeH="0" baseline="0" dirty="0">
                <a:ln>
                  <a:noFill/>
                </a:ln>
                <a:solidFill>
                  <a:srgbClr val="000000"/>
                </a:solidFill>
                <a:effectLst/>
                <a:uFillTx/>
                <a:latin typeface="+mn-lt"/>
                <a:ea typeface="+mn-ea"/>
                <a:cs typeface="+mn-cs"/>
                <a:sym typeface="Calibri"/>
              </a:rPr>
              <a:t>good.  As income rises, the quantity demand for the good also rises.</a:t>
            </a:r>
          </a:p>
          <a:p>
            <a:pPr marL="0" marR="0" indent="0" algn="l" defTabSz="914400" rtl="0" fontAlgn="auto" latinLnBrk="0" hangingPunct="0">
              <a:lnSpc>
                <a:spcPct val="100000"/>
              </a:lnSpc>
              <a:spcBef>
                <a:spcPts val="0"/>
              </a:spcBef>
              <a:spcAft>
                <a:spcPts val="0"/>
              </a:spcAft>
              <a:buClrTx/>
              <a:buSzTx/>
              <a:buFontTx/>
              <a:buNone/>
              <a:tabLst/>
            </a:pPr>
            <a:endParaRPr lang="en-US" sz="2400" dirty="0"/>
          </a:p>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Calibri"/>
              </a:rPr>
              <a:t>If the income elasticity is negative, the good is an </a:t>
            </a:r>
            <a:r>
              <a:rPr kumimoji="0" lang="en-US" sz="2400" b="1" i="0" u="none" strike="noStrike" cap="none" spc="0" normalizeH="0" baseline="0" dirty="0">
                <a:ln>
                  <a:noFill/>
                </a:ln>
                <a:solidFill>
                  <a:srgbClr val="000000"/>
                </a:solidFill>
                <a:effectLst/>
                <a:uFillTx/>
                <a:latin typeface="+mn-lt"/>
                <a:ea typeface="+mn-ea"/>
                <a:cs typeface="+mn-cs"/>
                <a:sym typeface="Calibri"/>
              </a:rPr>
              <a:t>“inferior” </a:t>
            </a:r>
            <a:r>
              <a:rPr kumimoji="0" lang="en-US" sz="2400" b="0" i="0" u="none" strike="noStrike" cap="none" spc="0" normalizeH="0" baseline="0" dirty="0">
                <a:ln>
                  <a:noFill/>
                </a:ln>
                <a:solidFill>
                  <a:srgbClr val="000000"/>
                </a:solidFill>
                <a:effectLst/>
                <a:uFillTx/>
                <a:latin typeface="+mn-lt"/>
                <a:ea typeface="+mn-ea"/>
                <a:cs typeface="+mn-cs"/>
                <a:sym typeface="Calibri"/>
              </a:rPr>
              <a:t>good.  As income rises, the quantity demanded for the good decreases. </a:t>
            </a:r>
          </a:p>
        </p:txBody>
      </p:sp>
    </p:spTree>
    <p:extLst>
      <p:ext uri="{BB962C8B-B14F-4D97-AF65-F5344CB8AC3E}">
        <p14:creationId xmlns:p14="http://schemas.microsoft.com/office/powerpoint/2010/main" val="264644525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3E7521-D8C2-AA67-1C9F-92AF13B668B2}"/>
              </a:ext>
            </a:extLst>
          </p:cNvPr>
          <p:cNvSpPr txBox="1"/>
          <p:nvPr/>
        </p:nvSpPr>
        <p:spPr>
          <a:xfrm>
            <a:off x="1652337" y="545432"/>
            <a:ext cx="9079832"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mn-lt"/>
                <a:ea typeface="+mn-ea"/>
                <a:cs typeface="+mn-cs"/>
                <a:sym typeface="Calibri"/>
              </a:rPr>
              <a:t>Examples of Income Elasticity of Demand</a:t>
            </a:r>
          </a:p>
        </p:txBody>
      </p:sp>
      <p:graphicFrame>
        <p:nvGraphicFramePr>
          <p:cNvPr id="3" name="Table 3">
            <a:extLst>
              <a:ext uri="{FF2B5EF4-FFF2-40B4-BE49-F238E27FC236}">
                <a16:creationId xmlns:a16="http://schemas.microsoft.com/office/drawing/2014/main" id="{6C564F98-2622-66F8-5D9D-137FCDFAF180}"/>
              </a:ext>
            </a:extLst>
          </p:cNvPr>
          <p:cNvGraphicFramePr>
            <a:graphicFrameLocks noGrp="1"/>
          </p:cNvGraphicFramePr>
          <p:nvPr>
            <p:extLst>
              <p:ext uri="{D42A27DB-BD31-4B8C-83A1-F6EECF244321}">
                <p14:modId xmlns:p14="http://schemas.microsoft.com/office/powerpoint/2010/main" val="3896494206"/>
              </p:ext>
            </p:extLst>
          </p:nvPr>
        </p:nvGraphicFramePr>
        <p:xfrm>
          <a:off x="2032000" y="2131060"/>
          <a:ext cx="8128000" cy="2966720"/>
        </p:xfrm>
        <a:graphic>
          <a:graphicData uri="http://schemas.openxmlformats.org/drawingml/2006/table">
            <a:tbl>
              <a:tblPr firstRow="1" bandRow="1">
                <a:tableStyleId>{E8B1032C-EA38-4F05-BA0D-38AFFFC7BED3}</a:tableStyleId>
              </a:tblPr>
              <a:tblGrid>
                <a:gridCol w="4064000">
                  <a:extLst>
                    <a:ext uri="{9D8B030D-6E8A-4147-A177-3AD203B41FA5}">
                      <a16:colId xmlns:a16="http://schemas.microsoft.com/office/drawing/2014/main" val="3139492013"/>
                    </a:ext>
                  </a:extLst>
                </a:gridCol>
                <a:gridCol w="4064000">
                  <a:extLst>
                    <a:ext uri="{9D8B030D-6E8A-4147-A177-3AD203B41FA5}">
                      <a16:colId xmlns:a16="http://schemas.microsoft.com/office/drawing/2014/main" val="255364284"/>
                    </a:ext>
                  </a:extLst>
                </a:gridCol>
              </a:tblGrid>
              <a:tr h="370840">
                <a:tc>
                  <a:txBody>
                    <a:bodyPr/>
                    <a:lstStyle/>
                    <a:p>
                      <a:pPr algn="ctr"/>
                      <a:r>
                        <a:rPr lang="en-US" sz="1800" dirty="0"/>
                        <a:t>Product</a:t>
                      </a:r>
                    </a:p>
                  </a:txBody>
                  <a:tcPr/>
                </a:tc>
                <a:tc>
                  <a:txBody>
                    <a:bodyPr/>
                    <a:lstStyle/>
                    <a:p>
                      <a:pPr algn="ctr"/>
                      <a:r>
                        <a:rPr lang="en-US" sz="1800" dirty="0"/>
                        <a:t>Income Elasticity of Demand</a:t>
                      </a:r>
                    </a:p>
                  </a:txBody>
                  <a:tcPr/>
                </a:tc>
                <a:extLst>
                  <a:ext uri="{0D108BD9-81ED-4DB2-BD59-A6C34878D82A}">
                    <a16:rowId xmlns:a16="http://schemas.microsoft.com/office/drawing/2014/main" val="207774140"/>
                  </a:ext>
                </a:extLst>
              </a:tr>
              <a:tr h="370840">
                <a:tc>
                  <a:txBody>
                    <a:bodyPr/>
                    <a:lstStyle/>
                    <a:p>
                      <a:pPr algn="ctr"/>
                      <a:r>
                        <a:rPr lang="en-US" sz="1800" dirty="0"/>
                        <a:t>Processed fruits and vegetables</a:t>
                      </a:r>
                    </a:p>
                  </a:txBody>
                  <a:tcPr/>
                </a:tc>
                <a:tc>
                  <a:txBody>
                    <a:bodyPr/>
                    <a:lstStyle/>
                    <a:p>
                      <a:pPr algn="ctr"/>
                      <a:r>
                        <a:rPr lang="en-US" sz="1800" dirty="0"/>
                        <a:t>-0.3</a:t>
                      </a:r>
                    </a:p>
                  </a:txBody>
                  <a:tcPr/>
                </a:tc>
                <a:extLst>
                  <a:ext uri="{0D108BD9-81ED-4DB2-BD59-A6C34878D82A}">
                    <a16:rowId xmlns:a16="http://schemas.microsoft.com/office/drawing/2014/main" val="2459255465"/>
                  </a:ext>
                </a:extLst>
              </a:tr>
              <a:tr h="370840">
                <a:tc>
                  <a:txBody>
                    <a:bodyPr/>
                    <a:lstStyle/>
                    <a:p>
                      <a:pPr algn="ctr"/>
                      <a:r>
                        <a:rPr lang="en-US" sz="1800" dirty="0"/>
                        <a:t>Electricity</a:t>
                      </a:r>
                    </a:p>
                  </a:txBody>
                  <a:tcPr/>
                </a:tc>
                <a:tc>
                  <a:txBody>
                    <a:bodyPr/>
                    <a:lstStyle/>
                    <a:p>
                      <a:pPr algn="ctr"/>
                      <a:r>
                        <a:rPr lang="en-US" sz="1800" dirty="0"/>
                        <a:t>0.0</a:t>
                      </a:r>
                    </a:p>
                  </a:txBody>
                  <a:tcPr/>
                </a:tc>
                <a:extLst>
                  <a:ext uri="{0D108BD9-81ED-4DB2-BD59-A6C34878D82A}">
                    <a16:rowId xmlns:a16="http://schemas.microsoft.com/office/drawing/2014/main" val="1701107316"/>
                  </a:ext>
                </a:extLst>
              </a:tr>
              <a:tr h="370840">
                <a:tc>
                  <a:txBody>
                    <a:bodyPr/>
                    <a:lstStyle/>
                    <a:p>
                      <a:pPr algn="ctr"/>
                      <a:r>
                        <a:rPr lang="en-US" sz="1800" dirty="0"/>
                        <a:t>Organic Fruit</a:t>
                      </a:r>
                    </a:p>
                  </a:txBody>
                  <a:tcPr/>
                </a:tc>
                <a:tc>
                  <a:txBody>
                    <a:bodyPr/>
                    <a:lstStyle/>
                    <a:p>
                      <a:pPr algn="ctr"/>
                      <a:r>
                        <a:rPr lang="en-US" sz="1800" dirty="0"/>
                        <a:t>0.2</a:t>
                      </a:r>
                    </a:p>
                  </a:txBody>
                  <a:tcPr/>
                </a:tc>
                <a:extLst>
                  <a:ext uri="{0D108BD9-81ED-4DB2-BD59-A6C34878D82A}">
                    <a16:rowId xmlns:a16="http://schemas.microsoft.com/office/drawing/2014/main" val="1542785582"/>
                  </a:ext>
                </a:extLst>
              </a:tr>
              <a:tr h="370840">
                <a:tc>
                  <a:txBody>
                    <a:bodyPr/>
                    <a:lstStyle/>
                    <a:p>
                      <a:pPr algn="ctr"/>
                      <a:r>
                        <a:rPr lang="en-US" sz="1800" dirty="0"/>
                        <a:t>Health Expenditures</a:t>
                      </a:r>
                    </a:p>
                  </a:txBody>
                  <a:tcPr/>
                </a:tc>
                <a:tc>
                  <a:txBody>
                    <a:bodyPr/>
                    <a:lstStyle/>
                    <a:p>
                      <a:pPr algn="ctr"/>
                      <a:r>
                        <a:rPr lang="en-US" sz="1800" dirty="0"/>
                        <a:t>0.4</a:t>
                      </a:r>
                    </a:p>
                  </a:txBody>
                  <a:tcPr/>
                </a:tc>
                <a:extLst>
                  <a:ext uri="{0D108BD9-81ED-4DB2-BD59-A6C34878D82A}">
                    <a16:rowId xmlns:a16="http://schemas.microsoft.com/office/drawing/2014/main" val="927759729"/>
                  </a:ext>
                </a:extLst>
              </a:tr>
              <a:tr h="370840">
                <a:tc>
                  <a:txBody>
                    <a:bodyPr/>
                    <a:lstStyle/>
                    <a:p>
                      <a:pPr algn="ctr"/>
                      <a:r>
                        <a:rPr lang="en-US" sz="1800" dirty="0"/>
                        <a:t>Gasoline</a:t>
                      </a:r>
                    </a:p>
                  </a:txBody>
                  <a:tcPr/>
                </a:tc>
                <a:tc>
                  <a:txBody>
                    <a:bodyPr/>
                    <a:lstStyle/>
                    <a:p>
                      <a:pPr algn="ctr"/>
                      <a:r>
                        <a:rPr lang="en-US" sz="1800" dirty="0"/>
                        <a:t>0.5</a:t>
                      </a:r>
                    </a:p>
                  </a:txBody>
                  <a:tcPr/>
                </a:tc>
                <a:extLst>
                  <a:ext uri="{0D108BD9-81ED-4DB2-BD59-A6C34878D82A}">
                    <a16:rowId xmlns:a16="http://schemas.microsoft.com/office/drawing/2014/main" val="4087847220"/>
                  </a:ext>
                </a:extLst>
              </a:tr>
              <a:tr h="370840">
                <a:tc>
                  <a:txBody>
                    <a:bodyPr/>
                    <a:lstStyle/>
                    <a:p>
                      <a:pPr algn="ctr"/>
                      <a:r>
                        <a:rPr lang="en-US" sz="1800" dirty="0"/>
                        <a:t>New Cars</a:t>
                      </a:r>
                    </a:p>
                  </a:txBody>
                  <a:tcPr/>
                </a:tc>
                <a:tc>
                  <a:txBody>
                    <a:bodyPr/>
                    <a:lstStyle/>
                    <a:p>
                      <a:pPr algn="ctr"/>
                      <a:r>
                        <a:rPr lang="en-US" sz="1800" dirty="0"/>
                        <a:t>1.7</a:t>
                      </a:r>
                    </a:p>
                  </a:txBody>
                  <a:tcPr/>
                </a:tc>
                <a:extLst>
                  <a:ext uri="{0D108BD9-81ED-4DB2-BD59-A6C34878D82A}">
                    <a16:rowId xmlns:a16="http://schemas.microsoft.com/office/drawing/2014/main" val="3981912627"/>
                  </a:ext>
                </a:extLst>
              </a:tr>
              <a:tr h="370840">
                <a:tc>
                  <a:txBody>
                    <a:bodyPr/>
                    <a:lstStyle/>
                    <a:p>
                      <a:pPr algn="ctr"/>
                      <a:r>
                        <a:rPr lang="en-US" sz="1800" dirty="0"/>
                        <a:t>Airplane Tickets</a:t>
                      </a:r>
                    </a:p>
                  </a:txBody>
                  <a:tcPr/>
                </a:tc>
                <a:tc>
                  <a:txBody>
                    <a:bodyPr/>
                    <a:lstStyle/>
                    <a:p>
                      <a:pPr algn="ctr"/>
                      <a:r>
                        <a:rPr lang="en-US" sz="1800" dirty="0"/>
                        <a:t>1.8</a:t>
                      </a:r>
                    </a:p>
                  </a:txBody>
                  <a:tcPr/>
                </a:tc>
                <a:extLst>
                  <a:ext uri="{0D108BD9-81ED-4DB2-BD59-A6C34878D82A}">
                    <a16:rowId xmlns:a16="http://schemas.microsoft.com/office/drawing/2014/main" val="4003362654"/>
                  </a:ext>
                </a:extLst>
              </a:tr>
            </a:tbl>
          </a:graphicData>
        </a:graphic>
      </p:graphicFrame>
      <p:sp>
        <p:nvSpPr>
          <p:cNvPr id="4" name="TextBox 3">
            <a:extLst>
              <a:ext uri="{FF2B5EF4-FFF2-40B4-BE49-F238E27FC236}">
                <a16:creationId xmlns:a16="http://schemas.microsoft.com/office/drawing/2014/main" id="{D4CECBE0-4354-39F1-03EC-CD0763EED939}"/>
              </a:ext>
            </a:extLst>
          </p:cNvPr>
          <p:cNvSpPr txBox="1"/>
          <p:nvPr/>
        </p:nvSpPr>
        <p:spPr>
          <a:xfrm>
            <a:off x="7836568" y="6109575"/>
            <a:ext cx="3769895"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000000"/>
                </a:solidFill>
                <a:effectLst/>
                <a:uFillTx/>
                <a:latin typeface="+mn-lt"/>
                <a:ea typeface="+mn-ea"/>
                <a:cs typeface="+mn-cs"/>
                <a:sym typeface="Calibri"/>
              </a:rPr>
              <a:t>Source: Stevenson and Wolfers, Principles of Economics (2020)</a:t>
            </a:r>
          </a:p>
        </p:txBody>
      </p:sp>
    </p:spTree>
    <p:extLst>
      <p:ext uri="{BB962C8B-B14F-4D97-AF65-F5344CB8AC3E}">
        <p14:creationId xmlns:p14="http://schemas.microsoft.com/office/powerpoint/2010/main" val="4057759861"/>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06BE76-C190-3454-A62A-604940C25151}"/>
              </a:ext>
            </a:extLst>
          </p:cNvPr>
          <p:cNvSpPr txBox="1"/>
          <p:nvPr/>
        </p:nvSpPr>
        <p:spPr>
          <a:xfrm>
            <a:off x="2915728" y="2792251"/>
            <a:ext cx="7573993"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000000"/>
                </a:solidFill>
                <a:effectLst/>
                <a:uFillTx/>
                <a:latin typeface="+mn-lt"/>
                <a:ea typeface="+mn-ea"/>
                <a:cs typeface="+mn-cs"/>
                <a:sym typeface="Calibri"/>
                <a:hlinkClick r:id="rId2"/>
              </a:rPr>
              <a:t>Pricing Strategies Worksheet</a:t>
            </a:r>
            <a:endParaRPr kumimoji="0" lang="en-US" sz="4400" b="0" i="0" u="none" strike="noStrike" cap="none" spc="0" normalizeH="0" baseline="0" dirty="0">
              <a:ln>
                <a:noFill/>
              </a:ln>
              <a:solidFill>
                <a:srgbClr val="000000"/>
              </a:solidFill>
              <a:effectLst/>
              <a:uFillTx/>
              <a:latin typeface="+mn-lt"/>
              <a:ea typeface="+mn-ea"/>
              <a:cs typeface="+mn-cs"/>
              <a:sym typeface="Calibri"/>
            </a:endParaRPr>
          </a:p>
        </p:txBody>
      </p:sp>
      <p:sp>
        <p:nvSpPr>
          <p:cNvPr id="3" name="TextBox 2">
            <a:extLst>
              <a:ext uri="{FF2B5EF4-FFF2-40B4-BE49-F238E27FC236}">
                <a16:creationId xmlns:a16="http://schemas.microsoft.com/office/drawing/2014/main" id="{75B6C97F-9A85-C433-4E09-DBDFB5214D92}"/>
              </a:ext>
            </a:extLst>
          </p:cNvPr>
          <p:cNvSpPr txBox="1"/>
          <p:nvPr/>
        </p:nvSpPr>
        <p:spPr>
          <a:xfrm>
            <a:off x="2872596" y="4028536"/>
            <a:ext cx="7021902"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000000"/>
                </a:solidFill>
                <a:effectLst/>
                <a:uFillTx/>
                <a:latin typeface="+mn-lt"/>
                <a:ea typeface="+mn-ea"/>
                <a:cs typeface="+mn-cs"/>
                <a:sym typeface="Calibri"/>
                <a:hlinkClick r:id="rId3"/>
              </a:rPr>
              <a:t>Elasticity Questions</a:t>
            </a:r>
            <a:endParaRPr kumimoji="0" lang="en-US" sz="44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21338367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98D6F5-3BC0-79D1-730A-1D64BE7B4F79}"/>
              </a:ext>
            </a:extLst>
          </p:cNvPr>
          <p:cNvSpPr txBox="1"/>
          <p:nvPr/>
        </p:nvSpPr>
        <p:spPr>
          <a:xfrm>
            <a:off x="3384884" y="320843"/>
            <a:ext cx="7267074"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000000"/>
                </a:solidFill>
                <a:effectLst/>
                <a:uFillTx/>
                <a:latin typeface="+mn-lt"/>
                <a:ea typeface="+mn-ea"/>
                <a:cs typeface="+mn-cs"/>
                <a:sym typeface="Calibri"/>
              </a:rPr>
              <a:t>Elasticity Summary</a:t>
            </a:r>
          </a:p>
        </p:txBody>
      </p:sp>
      <p:sp>
        <p:nvSpPr>
          <p:cNvPr id="3" name="TextBox 2">
            <a:extLst>
              <a:ext uri="{FF2B5EF4-FFF2-40B4-BE49-F238E27FC236}">
                <a16:creationId xmlns:a16="http://schemas.microsoft.com/office/drawing/2014/main" id="{B5C63405-6F4E-5537-7BC6-BB0860EFFFDA}"/>
              </a:ext>
            </a:extLst>
          </p:cNvPr>
          <p:cNvSpPr txBox="1"/>
          <p:nvPr/>
        </p:nvSpPr>
        <p:spPr>
          <a:xfrm>
            <a:off x="1058779" y="1764632"/>
            <a:ext cx="9593179" cy="2492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Every Elasticity is about the same thing– it measures the responsiveness of quantity to a change in various market conditions--   a change in the price of a firm’s good, a change in the price of other goods, or </a:t>
            </a:r>
            <a:r>
              <a:rPr lang="en-US" dirty="0"/>
              <a:t>a change in income.  It is used by business to determine the impact of pricing strategies on their bottom line as well as to understand how the prices of other goods and changes in income can impact the demand for their product.</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dirty="0"/>
          </a:p>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                                              </a:t>
            </a:r>
            <a:r>
              <a:rPr kumimoji="0" lang="en-US" sz="2400" b="1" i="0" u="none" strike="noStrike" cap="none" spc="0" normalizeH="0" baseline="0" dirty="0">
                <a:ln>
                  <a:noFill/>
                </a:ln>
                <a:solidFill>
                  <a:srgbClr val="000000"/>
                </a:solidFill>
                <a:effectLst/>
                <a:uFillTx/>
                <a:latin typeface="+mn-lt"/>
                <a:ea typeface="+mn-ea"/>
                <a:cs typeface="+mn-cs"/>
                <a:sym typeface="Calibri"/>
              </a:rPr>
              <a:t>Elasticity =</a:t>
            </a:r>
            <a:r>
              <a:rPr kumimoji="0" lang="en-US" sz="2400" b="0" i="0" u="none" strike="noStrike" cap="none" spc="0" normalizeH="0" baseline="0" dirty="0">
                <a:ln>
                  <a:noFill/>
                </a:ln>
                <a:solidFill>
                  <a:srgbClr val="000000"/>
                </a:solidFill>
                <a:effectLst/>
                <a:uFillTx/>
                <a:latin typeface="+mn-lt"/>
                <a:ea typeface="+mn-ea"/>
                <a:cs typeface="+mn-cs"/>
                <a:sym typeface="Calibri"/>
              </a:rPr>
              <a:t>   </a:t>
            </a:r>
            <a:r>
              <a:rPr kumimoji="0" lang="en-US" sz="2400" b="1" i="0" u="sng" strike="noStrike" cap="none" spc="0" normalizeH="0" baseline="0" dirty="0">
                <a:ln>
                  <a:noFill/>
                </a:ln>
                <a:solidFill>
                  <a:srgbClr val="000000"/>
                </a:solidFill>
                <a:effectLst/>
                <a:uFillTx/>
                <a:latin typeface="+mn-lt"/>
                <a:ea typeface="+mn-ea"/>
                <a:cs typeface="+mn-cs"/>
                <a:sym typeface="Calibri"/>
              </a:rPr>
              <a:t>Percent Change in Quantity</a:t>
            </a:r>
          </a:p>
          <a:p>
            <a:pPr marL="0" marR="0" indent="0" algn="l" defTabSz="914400" rtl="0" fontAlgn="auto" latinLnBrk="0" hangingPunct="0">
              <a:lnSpc>
                <a:spcPct val="100000"/>
              </a:lnSpc>
              <a:spcBef>
                <a:spcPts val="0"/>
              </a:spcBef>
              <a:spcAft>
                <a:spcPts val="0"/>
              </a:spcAft>
              <a:buClrTx/>
              <a:buSzTx/>
              <a:buFontTx/>
              <a:buNone/>
              <a:tabLst/>
            </a:pPr>
            <a:r>
              <a:rPr lang="en-US" sz="2400" b="1" dirty="0"/>
              <a:t>                                                        Percent Change in Some Other Factor</a:t>
            </a:r>
            <a:endParaRPr kumimoji="0" lang="en-US" sz="2400" b="1" i="0" u="sng" strike="noStrike" cap="none" spc="0" normalizeH="0" baseline="0" dirty="0">
              <a:ln>
                <a:noFill/>
              </a:ln>
              <a:solidFill>
                <a:srgbClr val="000000"/>
              </a:solidFill>
              <a:effectLst/>
              <a:uFillTx/>
              <a:latin typeface="+mn-lt"/>
              <a:ea typeface="+mn-ea"/>
              <a:cs typeface="+mn-cs"/>
              <a:sym typeface="Calibri"/>
            </a:endParaRPr>
          </a:p>
        </p:txBody>
      </p:sp>
      <p:pic>
        <p:nvPicPr>
          <p:cNvPr id="5" name="Picture 4" descr="A pile of colorful rubber bands">
            <a:extLst>
              <a:ext uri="{FF2B5EF4-FFF2-40B4-BE49-F238E27FC236}">
                <a16:creationId xmlns:a16="http://schemas.microsoft.com/office/drawing/2014/main" id="{A568ADA2-6A62-6B0B-D3A7-28919E830218}"/>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43925" y="4604083"/>
            <a:ext cx="2904149" cy="1933074"/>
          </a:xfrm>
          <a:prstGeom prst="rect">
            <a:avLst/>
          </a:prstGeom>
        </p:spPr>
      </p:pic>
      <p:sp>
        <p:nvSpPr>
          <p:cNvPr id="6" name="TextBox 5">
            <a:extLst>
              <a:ext uri="{FF2B5EF4-FFF2-40B4-BE49-F238E27FC236}">
                <a16:creationId xmlns:a16="http://schemas.microsoft.com/office/drawing/2014/main" id="{7CAFB1FE-4424-2654-96C4-774BFA934DAD}"/>
              </a:ext>
            </a:extLst>
          </p:cNvPr>
          <p:cNvSpPr txBox="1"/>
          <p:nvPr/>
        </p:nvSpPr>
        <p:spPr>
          <a:xfrm>
            <a:off x="944450" y="7023766"/>
            <a:ext cx="27933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900">
                <a:hlinkClick r:id="rId3" tooltip="https://en.wikipedia.org/wiki/Rubber_band"/>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333157900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1E4175-C2C2-1754-C542-21A5500871A1}"/>
              </a:ext>
            </a:extLst>
          </p:cNvPr>
          <p:cNvSpPr txBox="1"/>
          <p:nvPr/>
        </p:nvSpPr>
        <p:spPr>
          <a:xfrm>
            <a:off x="730581" y="326914"/>
            <a:ext cx="938160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000000"/>
                </a:solidFill>
                <a:effectLst/>
                <a:uFillTx/>
                <a:latin typeface="+mn-lt"/>
                <a:ea typeface="+mn-ea"/>
                <a:cs typeface="+mn-cs"/>
                <a:sym typeface="Calibri"/>
              </a:rPr>
              <a:t>PART 2: Excise Taxes </a:t>
            </a:r>
          </a:p>
        </p:txBody>
      </p:sp>
      <p:pic>
        <p:nvPicPr>
          <p:cNvPr id="4" name="Picture 3" descr="A cartoon of a hand holding a dollar bill">
            <a:extLst>
              <a:ext uri="{FF2B5EF4-FFF2-40B4-BE49-F238E27FC236}">
                <a16:creationId xmlns:a16="http://schemas.microsoft.com/office/drawing/2014/main" id="{A6C32BFB-E852-DD2D-26F8-11DFC765FA4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1306241"/>
            <a:ext cx="12192000" cy="5551759"/>
          </a:xfrm>
          <a:prstGeom prst="rect">
            <a:avLst/>
          </a:prstGeom>
        </p:spPr>
      </p:pic>
      <p:sp>
        <p:nvSpPr>
          <p:cNvPr id="5" name="TextBox 4">
            <a:extLst>
              <a:ext uri="{FF2B5EF4-FFF2-40B4-BE49-F238E27FC236}">
                <a16:creationId xmlns:a16="http://schemas.microsoft.com/office/drawing/2014/main" id="{3FAACB73-4F61-5C42-C8A2-3D18669355CE}"/>
              </a:ext>
            </a:extLst>
          </p:cNvPr>
          <p:cNvSpPr txBox="1"/>
          <p:nvPr/>
        </p:nvSpPr>
        <p:spPr>
          <a:xfrm>
            <a:off x="168442" y="6415671"/>
            <a:ext cx="6096000"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900" dirty="0">
                <a:hlinkClick r:id="rId4" tooltip="https://below2c.org/2016/10/fossil-fuel-subsidies-dumbest-policy-times/"/>
              </a:rPr>
              <a:t>This Photo</a:t>
            </a:r>
            <a:r>
              <a:rPr lang="en-US" sz="900" dirty="0"/>
              <a:t> by Unknown Author is licensed under </a:t>
            </a:r>
            <a:r>
              <a:rPr lang="en-US" sz="900" dirty="0">
                <a:hlinkClick r:id="rId5" tooltip="https://creativecommons.org/licenses/by-nc/3.0/"/>
              </a:rPr>
              <a:t>CC BY-NC</a:t>
            </a:r>
            <a:endParaRPr lang="en-US" sz="900" dirty="0"/>
          </a:p>
        </p:txBody>
      </p:sp>
    </p:spTree>
    <p:extLst>
      <p:ext uri="{BB962C8B-B14F-4D97-AF65-F5344CB8AC3E}">
        <p14:creationId xmlns:p14="http://schemas.microsoft.com/office/powerpoint/2010/main" val="260373517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D11844-E9D1-B50C-43F9-C689861C522B}"/>
              </a:ext>
            </a:extLst>
          </p:cNvPr>
          <p:cNvSpPr txBox="1"/>
          <p:nvPr/>
        </p:nvSpPr>
        <p:spPr>
          <a:xfrm>
            <a:off x="1989221" y="344905"/>
            <a:ext cx="7555832"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000000"/>
                </a:solidFill>
                <a:effectLst/>
                <a:uFillTx/>
                <a:latin typeface="+mn-lt"/>
                <a:ea typeface="+mn-ea"/>
                <a:cs typeface="+mn-cs"/>
                <a:sym typeface="Calibri"/>
              </a:rPr>
              <a:t>                  Excise Tax</a:t>
            </a:r>
          </a:p>
        </p:txBody>
      </p:sp>
      <p:sp>
        <p:nvSpPr>
          <p:cNvPr id="3" name="TextBox 2">
            <a:extLst>
              <a:ext uri="{FF2B5EF4-FFF2-40B4-BE49-F238E27FC236}">
                <a16:creationId xmlns:a16="http://schemas.microsoft.com/office/drawing/2014/main" id="{3B4F3E73-B599-1A25-002C-D9CCFEAD25ED}"/>
              </a:ext>
            </a:extLst>
          </p:cNvPr>
          <p:cNvSpPr txBox="1"/>
          <p:nvPr/>
        </p:nvSpPr>
        <p:spPr>
          <a:xfrm>
            <a:off x="986589" y="1668379"/>
            <a:ext cx="9216190" cy="4524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a:buFont typeface="Arial" panose="020B0604020202020204" pitchFamily="34" charset="0"/>
              <a:buChar char="•"/>
            </a:pPr>
            <a:r>
              <a:rPr kumimoji="0" lang="en-US" sz="3600" b="0" i="0" u="none" strike="noStrike" cap="none" spc="0" normalizeH="0" baseline="0" dirty="0">
                <a:ln>
                  <a:noFill/>
                </a:ln>
                <a:solidFill>
                  <a:srgbClr val="000000"/>
                </a:solidFill>
                <a:effectLst/>
                <a:uFillTx/>
                <a:latin typeface="+mn-lt"/>
                <a:ea typeface="+mn-ea"/>
                <a:cs typeface="+mn-cs"/>
                <a:sym typeface="Calibri"/>
              </a:rPr>
              <a:t>Per unit tax imposed on a good or service at the point of sale.</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600" b="0" i="0" u="none" strike="noStrike" cap="none" spc="0" normalizeH="0" baseline="0" dirty="0">
                <a:ln>
                  <a:noFill/>
                </a:ln>
                <a:solidFill>
                  <a:srgbClr val="000000"/>
                </a:solidFill>
                <a:effectLst/>
                <a:uFillTx/>
                <a:latin typeface="+mn-lt"/>
                <a:ea typeface="+mn-ea"/>
                <a:cs typeface="+mn-cs"/>
                <a:sym typeface="Calibri"/>
              </a:rPr>
              <a:t>Reduces the quantity demanded and supplied of a good.</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600" b="0" i="0" u="none" strike="noStrike" cap="none" spc="0" normalizeH="0" baseline="0" dirty="0">
                <a:ln>
                  <a:noFill/>
                </a:ln>
                <a:solidFill>
                  <a:srgbClr val="000000"/>
                </a:solidFill>
                <a:effectLst/>
                <a:uFillTx/>
                <a:latin typeface="+mn-lt"/>
                <a:ea typeface="+mn-ea"/>
                <a:cs typeface="+mn-cs"/>
                <a:sym typeface="Calibri"/>
              </a:rPr>
              <a:t>“Internalizes” an externality by discouraging the production and consumption of “undesirable” goods.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3600" dirty="0"/>
              <a:t>Raises revenue for the government.</a:t>
            </a:r>
            <a:endParaRPr kumimoji="0" lang="en-US" sz="3600" b="0" i="0" u="none" strike="noStrike" cap="none" spc="0" normalizeH="0" baseline="0" dirty="0">
              <a:ln>
                <a:noFill/>
              </a:ln>
              <a:solidFill>
                <a:srgbClr val="000000"/>
              </a:solidFill>
              <a:effectLst/>
              <a:uFillTx/>
              <a:latin typeface="+mn-lt"/>
              <a:ea typeface="+mn-ea"/>
              <a:cs typeface="+mn-cs"/>
              <a:sym typeface="Calibri"/>
            </a:endParaRPr>
          </a:p>
        </p:txBody>
      </p:sp>
      <p:pic>
        <p:nvPicPr>
          <p:cNvPr id="5" name="Picture 4" descr="A group of hands holding up green letters">
            <a:extLst>
              <a:ext uri="{FF2B5EF4-FFF2-40B4-BE49-F238E27FC236}">
                <a16:creationId xmlns:a16="http://schemas.microsoft.com/office/drawing/2014/main" id="{535982FB-6F6F-E70C-DB26-26C670980FDE}"/>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844548" y="4732981"/>
            <a:ext cx="2946399" cy="1900428"/>
          </a:xfrm>
          <a:prstGeom prst="rect">
            <a:avLst/>
          </a:prstGeom>
        </p:spPr>
      </p:pic>
    </p:spTree>
    <p:extLst>
      <p:ext uri="{BB962C8B-B14F-4D97-AF65-F5344CB8AC3E}">
        <p14:creationId xmlns:p14="http://schemas.microsoft.com/office/powerpoint/2010/main" val="177781754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itle 1"/>
          <p:cNvSpPr txBox="1"/>
          <p:nvPr/>
        </p:nvSpPr>
        <p:spPr>
          <a:xfrm>
            <a:off x="727670" y="516836"/>
            <a:ext cx="10491404" cy="7017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4000" spc="-300">
                <a:solidFill>
                  <a:srgbClr val="414A58"/>
                </a:solidFill>
                <a:latin typeface="Inter"/>
                <a:ea typeface="Inter"/>
                <a:cs typeface="Inter"/>
                <a:sym typeface="Inter"/>
              </a:defRPr>
            </a:lvl1pPr>
          </a:lstStyle>
          <a:p>
            <a:r>
              <a:rPr lang="en-US" sz="4400" b="1" dirty="0"/>
              <a:t>Common Core State Standards</a:t>
            </a:r>
            <a:endParaRPr sz="4400" b="1" dirty="0"/>
          </a:p>
        </p:txBody>
      </p:sp>
      <p:sp>
        <p:nvSpPr>
          <p:cNvPr id="206" name="Slide Number Placeholder 6"/>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rPr/>
              <a:t>4</a:t>
            </a:fld>
            <a:endParaRPr/>
          </a:p>
        </p:txBody>
      </p:sp>
      <p:sp>
        <p:nvSpPr>
          <p:cNvPr id="208" name="Content Placeholder 2"/>
          <p:cNvSpPr txBox="1"/>
          <p:nvPr/>
        </p:nvSpPr>
        <p:spPr>
          <a:xfrm>
            <a:off x="883919" y="1724250"/>
            <a:ext cx="10424162" cy="5016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457200" indent="-457200">
              <a:buFont typeface="Arial" panose="020B0604020202020204" pitchFamily="34" charset="0"/>
              <a:buChar char="•"/>
            </a:pPr>
            <a:r>
              <a:rPr lang="en-US" sz="2800" b="1" dirty="0">
                <a:latin typeface="+mj-lt"/>
              </a:rPr>
              <a:t>CCSS.Math.Content.HSN.Q.A.1</a:t>
            </a:r>
            <a:r>
              <a:rPr lang="en-US" sz="2800" dirty="0">
                <a:latin typeface="+mj-lt"/>
              </a:rPr>
              <a:t>: Use units to understand problems and to guide the solution of multi-step problems; choose and interpret units consistently in formulas; choose and interpret the scale and the origin in graphs and data displays.</a:t>
            </a:r>
          </a:p>
          <a:p>
            <a:endParaRPr lang="en-US" sz="2800" dirty="0">
              <a:latin typeface="+mj-lt"/>
            </a:endParaRPr>
          </a:p>
          <a:p>
            <a:pPr marL="457200" indent="-457200">
              <a:buFont typeface="Arial" panose="020B0604020202020204" pitchFamily="34" charset="0"/>
              <a:buChar char="•"/>
            </a:pPr>
            <a:r>
              <a:rPr lang="en-US" sz="2800" b="1" dirty="0">
                <a:latin typeface="+mj-lt"/>
              </a:rPr>
              <a:t>CCSS.ELA-Literacy.RH.11-12.2: </a:t>
            </a:r>
            <a:r>
              <a:rPr lang="en-US" sz="2800" dirty="0">
                <a:latin typeface="+mj-lt"/>
              </a:rPr>
              <a:t>Determine the central ideas or information of a primary or secondary source; provide an accurate summary that makes clear the relationships among the key details and ideas.</a:t>
            </a:r>
          </a:p>
          <a:p>
            <a:pPr marL="342900" indent="-342900" defTabSz="905255">
              <a:spcBef>
                <a:spcPts val="1800"/>
              </a:spcBef>
              <a:buSzPct val="100000"/>
              <a:buFont typeface="Arial"/>
              <a:buChar char="•"/>
              <a:defRPr sz="2500">
                <a:latin typeface="Calibri Light"/>
                <a:ea typeface="Calibri Light"/>
                <a:cs typeface="Calibri Light"/>
                <a:sym typeface="Calibri Light"/>
              </a:defRPr>
            </a:pPr>
            <a:endParaRPr lang="en-US" u="sng" dirty="0">
              <a:solidFill>
                <a:srgbClr val="0563C1"/>
              </a:solidFill>
              <a:uFill>
                <a:solidFill>
                  <a:srgbClr val="0563C1"/>
                </a:solidFill>
              </a:uFill>
              <a:hlinkClick r:id="rId2"/>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88408D-D65E-ED6F-C441-BC529472FAEB}"/>
              </a:ext>
            </a:extLst>
          </p:cNvPr>
          <p:cNvSpPr txBox="1"/>
          <p:nvPr/>
        </p:nvSpPr>
        <p:spPr>
          <a:xfrm>
            <a:off x="1660358" y="297179"/>
            <a:ext cx="7708232"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4400" b="1" dirty="0"/>
              <a:t>Excise Tax Examples</a:t>
            </a:r>
            <a:endParaRPr kumimoji="0" lang="en-US" sz="4400" b="1" i="0" u="none" strike="noStrike" cap="none" spc="0" normalizeH="0" baseline="0" dirty="0">
              <a:ln>
                <a:noFill/>
              </a:ln>
              <a:solidFill>
                <a:srgbClr val="000000"/>
              </a:solidFill>
              <a:effectLst/>
              <a:uFillTx/>
              <a:latin typeface="+mn-lt"/>
              <a:ea typeface="+mn-ea"/>
              <a:cs typeface="+mn-cs"/>
              <a:sym typeface="Calibri"/>
            </a:endParaRPr>
          </a:p>
        </p:txBody>
      </p:sp>
      <p:sp>
        <p:nvSpPr>
          <p:cNvPr id="3" name="TextBox 2">
            <a:extLst>
              <a:ext uri="{FF2B5EF4-FFF2-40B4-BE49-F238E27FC236}">
                <a16:creationId xmlns:a16="http://schemas.microsoft.com/office/drawing/2014/main" id="{390706D9-B7F6-0D63-968A-14C6EFCE3E2D}"/>
              </a:ext>
            </a:extLst>
          </p:cNvPr>
          <p:cNvSpPr txBox="1"/>
          <p:nvPr/>
        </p:nvSpPr>
        <p:spPr>
          <a:xfrm>
            <a:off x="561472" y="1507577"/>
            <a:ext cx="3769895" cy="26776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1" i="0" u="none" strike="noStrike" cap="none" spc="0" normalizeH="0" baseline="0" dirty="0">
                <a:ln>
                  <a:noFill/>
                </a:ln>
                <a:solidFill>
                  <a:srgbClr val="000000"/>
                </a:solidFill>
                <a:effectLst/>
                <a:uFillTx/>
                <a:latin typeface="+mn-lt"/>
                <a:ea typeface="+mn-ea"/>
                <a:cs typeface="+mn-cs"/>
                <a:sym typeface="Calibri"/>
              </a:rPr>
              <a:t>Cigarette tax</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800" b="1" dirty="0"/>
              <a:t>Alcohol tax</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800" b="1" dirty="0"/>
              <a:t>Soda tax</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1" i="0" u="none" strike="noStrike" cap="none" spc="0" normalizeH="0" baseline="0" dirty="0">
                <a:ln>
                  <a:noFill/>
                </a:ln>
                <a:solidFill>
                  <a:srgbClr val="000000"/>
                </a:solidFill>
                <a:effectLst/>
                <a:uFillTx/>
                <a:latin typeface="+mn-lt"/>
                <a:ea typeface="+mn-ea"/>
                <a:cs typeface="+mn-cs"/>
                <a:sym typeface="Calibri"/>
              </a:rPr>
              <a:t>Gasoline tax</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1" i="0" u="none" strike="noStrike" cap="none" spc="0" normalizeH="0" baseline="0" dirty="0">
                <a:ln>
                  <a:noFill/>
                </a:ln>
                <a:solidFill>
                  <a:srgbClr val="000000"/>
                </a:solidFill>
                <a:effectLst/>
                <a:uFillTx/>
                <a:latin typeface="+mn-lt"/>
                <a:ea typeface="+mn-ea"/>
                <a:cs typeface="+mn-cs"/>
                <a:sym typeface="Calibri"/>
              </a:rPr>
              <a:t>“</a:t>
            </a:r>
            <a:r>
              <a:rPr lang="en-US" sz="2800" b="1" dirty="0"/>
              <a:t>Carbon” tax</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1" i="0" u="none" strike="noStrike" cap="none" spc="0" normalizeH="0" baseline="0" dirty="0">
                <a:ln>
                  <a:noFill/>
                </a:ln>
                <a:solidFill>
                  <a:srgbClr val="000000"/>
                </a:solidFill>
                <a:effectLst/>
                <a:uFillTx/>
                <a:latin typeface="+mn-lt"/>
                <a:ea typeface="+mn-ea"/>
                <a:cs typeface="+mn-cs"/>
                <a:sym typeface="Calibri"/>
              </a:rPr>
              <a:t>Hotel tax</a:t>
            </a:r>
          </a:p>
        </p:txBody>
      </p:sp>
      <p:pic>
        <p:nvPicPr>
          <p:cNvPr id="5" name="Picture 4" descr="A pile of cigarettes&#10;&#10;Description automatically generated">
            <a:extLst>
              <a:ext uri="{FF2B5EF4-FFF2-40B4-BE49-F238E27FC236}">
                <a16:creationId xmlns:a16="http://schemas.microsoft.com/office/drawing/2014/main" id="{00C179BF-5793-2946-897C-6AFBF3089FB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900864" y="2066193"/>
            <a:ext cx="2843698" cy="1906166"/>
          </a:xfrm>
          <a:prstGeom prst="rect">
            <a:avLst/>
          </a:prstGeom>
        </p:spPr>
      </p:pic>
      <p:sp>
        <p:nvSpPr>
          <p:cNvPr id="6" name="TextBox 5">
            <a:extLst>
              <a:ext uri="{FF2B5EF4-FFF2-40B4-BE49-F238E27FC236}">
                <a16:creationId xmlns:a16="http://schemas.microsoft.com/office/drawing/2014/main" id="{562815A4-9D5B-78B7-1131-BD64AB0F6D03}"/>
              </a:ext>
            </a:extLst>
          </p:cNvPr>
          <p:cNvSpPr txBox="1"/>
          <p:nvPr/>
        </p:nvSpPr>
        <p:spPr>
          <a:xfrm>
            <a:off x="8085222" y="6629721"/>
            <a:ext cx="235819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900" dirty="0">
                <a:hlinkClick r:id="rId3" tooltip="https://flickr.com/photos/komunews/5694294537"/>
              </a:rPr>
              <a:t>This Photo</a:t>
            </a:r>
            <a:r>
              <a:rPr lang="en-US" sz="900" dirty="0"/>
              <a:t> by Unknown Author is licensed under </a:t>
            </a:r>
            <a:r>
              <a:rPr lang="en-US" sz="900" dirty="0">
                <a:hlinkClick r:id="rId4" tooltip="https://creativecommons.org/licenses/by/3.0/"/>
              </a:rPr>
              <a:t>CC BY</a:t>
            </a:r>
            <a:endParaRPr lang="en-US" sz="900" dirty="0"/>
          </a:p>
        </p:txBody>
      </p:sp>
      <p:pic>
        <p:nvPicPr>
          <p:cNvPr id="8" name="Picture 7" descr="A bucket full of bottles&#10;&#10;Description automatically generated">
            <a:extLst>
              <a:ext uri="{FF2B5EF4-FFF2-40B4-BE49-F238E27FC236}">
                <a16:creationId xmlns:a16="http://schemas.microsoft.com/office/drawing/2014/main" id="{00B219D9-792D-F04F-7C59-473C944E4B9F}"/>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71762" y="4352481"/>
            <a:ext cx="2721143" cy="1814095"/>
          </a:xfrm>
          <a:prstGeom prst="rect">
            <a:avLst/>
          </a:prstGeom>
        </p:spPr>
      </p:pic>
      <p:pic>
        <p:nvPicPr>
          <p:cNvPr id="10" name="Picture 9" descr="A group of glasses with different colored drinks">
            <a:extLst>
              <a:ext uri="{FF2B5EF4-FFF2-40B4-BE49-F238E27FC236}">
                <a16:creationId xmlns:a16="http://schemas.microsoft.com/office/drawing/2014/main" id="{EBA7FB7D-FDA2-253D-825D-8C2B4C988D47}"/>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252252" y="4217445"/>
            <a:ext cx="3396197" cy="2263565"/>
          </a:xfrm>
          <a:prstGeom prst="rect">
            <a:avLst/>
          </a:prstGeom>
        </p:spPr>
      </p:pic>
      <p:pic>
        <p:nvPicPr>
          <p:cNvPr id="12" name="Picture 11" descr="A smokestack with a rocket flying out of a stack of money&#10;&#10;Description automatically generated">
            <a:extLst>
              <a:ext uri="{FF2B5EF4-FFF2-40B4-BE49-F238E27FC236}">
                <a16:creationId xmlns:a16="http://schemas.microsoft.com/office/drawing/2014/main" id="{51480280-B861-2BFE-054A-58E07F15C11E}"/>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252252" y="1529164"/>
            <a:ext cx="3810000" cy="2124075"/>
          </a:xfrm>
          <a:prstGeom prst="rect">
            <a:avLst/>
          </a:prstGeom>
        </p:spPr>
      </p:pic>
      <p:sp>
        <p:nvSpPr>
          <p:cNvPr id="13" name="TextBox 12">
            <a:extLst>
              <a:ext uri="{FF2B5EF4-FFF2-40B4-BE49-F238E27FC236}">
                <a16:creationId xmlns:a16="http://schemas.microsoft.com/office/drawing/2014/main" id="{F8276908-ED70-208A-56C4-AB621BE360D2}"/>
              </a:ext>
            </a:extLst>
          </p:cNvPr>
          <p:cNvSpPr txBox="1"/>
          <p:nvPr/>
        </p:nvSpPr>
        <p:spPr>
          <a:xfrm>
            <a:off x="8252252" y="3653239"/>
            <a:ext cx="3810000"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900">
                <a:hlinkClick r:id="rId10" tooltip="https://fabiusmaximus.com/2017/03/02/the-great-swap-the-great-betrayal/"/>
              </a:rPr>
              <a:t>This Photo</a:t>
            </a:r>
            <a:r>
              <a:rPr lang="en-US" sz="900"/>
              <a:t> by Unknown Author is licensed under </a:t>
            </a:r>
            <a:r>
              <a:rPr lang="en-US" sz="900">
                <a:hlinkClick r:id="rId4" tooltip="https://creativecommons.org/licenses/by/3.0/"/>
              </a:rPr>
              <a:t>CC BY</a:t>
            </a:r>
            <a:endParaRPr lang="en-US" sz="900"/>
          </a:p>
        </p:txBody>
      </p:sp>
      <p:pic>
        <p:nvPicPr>
          <p:cNvPr id="15" name="Picture 14" descr="A black van parked outside a building">
            <a:extLst>
              <a:ext uri="{FF2B5EF4-FFF2-40B4-BE49-F238E27FC236}">
                <a16:creationId xmlns:a16="http://schemas.microsoft.com/office/drawing/2014/main" id="{759FFF8F-1CCC-6AAC-D487-443AA462FEE7}"/>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4013656" y="4487847"/>
            <a:ext cx="3301544" cy="2199654"/>
          </a:xfrm>
          <a:prstGeom prst="rect">
            <a:avLst/>
          </a:prstGeom>
        </p:spPr>
      </p:pic>
      <p:sp>
        <p:nvSpPr>
          <p:cNvPr id="16" name="TextBox 15">
            <a:extLst>
              <a:ext uri="{FF2B5EF4-FFF2-40B4-BE49-F238E27FC236}">
                <a16:creationId xmlns:a16="http://schemas.microsoft.com/office/drawing/2014/main" id="{FFACFF84-ED1E-B5F9-BC50-BE7DF7212D61}"/>
              </a:ext>
            </a:extLst>
          </p:cNvPr>
          <p:cNvSpPr txBox="1"/>
          <p:nvPr/>
        </p:nvSpPr>
        <p:spPr>
          <a:xfrm>
            <a:off x="949284" y="6992254"/>
            <a:ext cx="3951580"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900">
                <a:hlinkClick r:id="rId12" tooltip="https://lehighvalleyramblings.blogspot.com/2016/07/norco-council-poised-to-condemn-niz.html"/>
              </a:rPr>
              <a:t>This Photo</a:t>
            </a:r>
            <a:r>
              <a:rPr lang="en-US" sz="900"/>
              <a:t> by Unknown Author is licensed under </a:t>
            </a:r>
            <a:r>
              <a:rPr lang="en-US" sz="900">
                <a:hlinkClick r:id="rId13" tooltip="https://creativecommons.org/licenses/by-nd/3.0/"/>
              </a:rPr>
              <a:t>CC BY-ND</a:t>
            </a:r>
            <a:endParaRPr lang="en-US" sz="900"/>
          </a:p>
        </p:txBody>
      </p:sp>
      <p:pic>
        <p:nvPicPr>
          <p:cNvPr id="18" name="Picture 17" descr="A red gas pump with a black background&#10;&#10;Description automatically generated">
            <a:extLst>
              <a:ext uri="{FF2B5EF4-FFF2-40B4-BE49-F238E27FC236}">
                <a16:creationId xmlns:a16="http://schemas.microsoft.com/office/drawing/2014/main" id="{30545066-997D-6F3A-3F22-4E022C6255C3}"/>
              </a:ext>
            </a:extLst>
          </p:cNvPr>
          <p:cNvPicPr>
            <a:picLocks noChangeAspect="1"/>
          </p:cNvPicPr>
          <p:nvPr/>
        </p:nvPicPr>
        <p:blipFill>
          <a:blip r:embed="rId14" cstate="print">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2925074" y="1542690"/>
            <a:ext cx="1688717" cy="2607428"/>
          </a:xfrm>
          <a:prstGeom prst="rect">
            <a:avLst/>
          </a:prstGeom>
        </p:spPr>
      </p:pic>
    </p:spTree>
    <p:extLst>
      <p:ext uri="{BB962C8B-B14F-4D97-AF65-F5344CB8AC3E}">
        <p14:creationId xmlns:p14="http://schemas.microsoft.com/office/powerpoint/2010/main" val="97862294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3315FA8-75FC-BDF6-BB18-9EBD5CF071E0}"/>
              </a:ext>
            </a:extLst>
          </p:cNvPr>
          <p:cNvCxnSpPr/>
          <p:nvPr/>
        </p:nvCxnSpPr>
        <p:spPr>
          <a:xfrm>
            <a:off x="2542674" y="1628274"/>
            <a:ext cx="112294" cy="430730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D225840-1715-7E5D-9CF5-A12F90A7EB64}"/>
              </a:ext>
            </a:extLst>
          </p:cNvPr>
          <p:cNvCxnSpPr/>
          <p:nvPr/>
        </p:nvCxnSpPr>
        <p:spPr>
          <a:xfrm>
            <a:off x="2687053" y="5887453"/>
            <a:ext cx="4900863" cy="0"/>
          </a:xfrm>
          <a:prstGeom prst="line">
            <a:avLst/>
          </a:prstGeom>
          <a:noFill/>
          <a:ln w="28575"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7" name="Straight Connector 6">
            <a:extLst>
              <a:ext uri="{FF2B5EF4-FFF2-40B4-BE49-F238E27FC236}">
                <a16:creationId xmlns:a16="http://schemas.microsoft.com/office/drawing/2014/main" id="{1BB43BE5-6996-CB0A-F4E9-946D18D05105}"/>
              </a:ext>
            </a:extLst>
          </p:cNvPr>
          <p:cNvCxnSpPr/>
          <p:nvPr/>
        </p:nvCxnSpPr>
        <p:spPr>
          <a:xfrm>
            <a:off x="3264568" y="2229853"/>
            <a:ext cx="3320716" cy="3144252"/>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CB1C0D98-805F-672B-65D9-7B513F413C99}"/>
              </a:ext>
            </a:extLst>
          </p:cNvPr>
          <p:cNvCxnSpPr/>
          <p:nvPr/>
        </p:nvCxnSpPr>
        <p:spPr>
          <a:xfrm flipV="1">
            <a:off x="3681663" y="2470484"/>
            <a:ext cx="3906253" cy="2959769"/>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AD70D2AD-AB4D-444C-04E2-A82B5B39C736}"/>
              </a:ext>
            </a:extLst>
          </p:cNvPr>
          <p:cNvCxnSpPr>
            <a:cxnSpLocks/>
          </p:cNvCxnSpPr>
          <p:nvPr/>
        </p:nvCxnSpPr>
        <p:spPr>
          <a:xfrm flipV="1">
            <a:off x="3328736" y="1716505"/>
            <a:ext cx="3737811" cy="2823410"/>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mc:AlternateContent xmlns:mc="http://schemas.openxmlformats.org/markup-compatibility/2006" xmlns:p14="http://schemas.microsoft.com/office/powerpoint/2010/main">
        <mc:Choice Requires="p14">
          <p:contentPart p14:bwMode="auto" r:id="rId2">
            <p14:nvContentPartPr>
              <p14:cNvPr id="13" name="Ink 12">
                <a:extLst>
                  <a:ext uri="{FF2B5EF4-FFF2-40B4-BE49-F238E27FC236}">
                    <a16:creationId xmlns:a16="http://schemas.microsoft.com/office/drawing/2014/main" id="{BF2D535B-809E-8E48-DA4B-A3EF225CD14D}"/>
                  </a:ext>
                </a:extLst>
              </p14:cNvPr>
              <p14:cNvContentPartPr/>
              <p14:nvPr/>
            </p14:nvContentPartPr>
            <p14:xfrm>
              <a:off x="2048564" y="1521543"/>
              <a:ext cx="96840" cy="309240"/>
            </p14:xfrm>
          </p:contentPart>
        </mc:Choice>
        <mc:Fallback xmlns="">
          <p:pic>
            <p:nvPicPr>
              <p:cNvPr id="13" name="Ink 12">
                <a:extLst>
                  <a:ext uri="{FF2B5EF4-FFF2-40B4-BE49-F238E27FC236}">
                    <a16:creationId xmlns:a16="http://schemas.microsoft.com/office/drawing/2014/main" id="{BF2D535B-809E-8E48-DA4B-A3EF225CD14D}"/>
                  </a:ext>
                </a:extLst>
              </p:cNvPr>
              <p:cNvPicPr/>
              <p:nvPr/>
            </p:nvPicPr>
            <p:blipFill>
              <a:blip r:embed="rId3"/>
              <a:stretch>
                <a:fillRect/>
              </a:stretch>
            </p:blipFill>
            <p:spPr>
              <a:xfrm>
                <a:off x="2030564" y="1503543"/>
                <a:ext cx="132480" cy="344880"/>
              </a:xfrm>
              <a:prstGeom prst="rect">
                <a:avLst/>
              </a:prstGeom>
            </p:spPr>
          </p:pic>
        </mc:Fallback>
      </mc:AlternateContent>
      <p:grpSp>
        <p:nvGrpSpPr>
          <p:cNvPr id="16" name="Group 15">
            <a:extLst>
              <a:ext uri="{FF2B5EF4-FFF2-40B4-BE49-F238E27FC236}">
                <a16:creationId xmlns:a16="http://schemas.microsoft.com/office/drawing/2014/main" id="{21C4EB09-C4C7-E9FA-C4A0-5A77C522B686}"/>
              </a:ext>
            </a:extLst>
          </p:cNvPr>
          <p:cNvGrpSpPr/>
          <p:nvPr/>
        </p:nvGrpSpPr>
        <p:grpSpPr>
          <a:xfrm>
            <a:off x="7532804" y="5985543"/>
            <a:ext cx="279000" cy="406080"/>
            <a:chOff x="7532804" y="5985543"/>
            <a:chExt cx="279000" cy="406080"/>
          </a:xfrm>
        </p:grpSpPr>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2F2B9158-0223-F5EC-978C-84BD10906D7A}"/>
                    </a:ext>
                  </a:extLst>
                </p14:cNvPr>
                <p14:cNvContentPartPr/>
                <p14:nvPr/>
              </p14:nvContentPartPr>
              <p14:xfrm>
                <a:off x="7532804" y="5985543"/>
                <a:ext cx="279000" cy="301320"/>
              </p14:xfrm>
            </p:contentPart>
          </mc:Choice>
          <mc:Fallback xmlns="">
            <p:pic>
              <p:nvPicPr>
                <p:cNvPr id="14" name="Ink 13">
                  <a:extLst>
                    <a:ext uri="{FF2B5EF4-FFF2-40B4-BE49-F238E27FC236}">
                      <a16:creationId xmlns:a16="http://schemas.microsoft.com/office/drawing/2014/main" id="{2F2B9158-0223-F5EC-978C-84BD10906D7A}"/>
                    </a:ext>
                  </a:extLst>
                </p:cNvPr>
                <p:cNvPicPr/>
                <p:nvPr/>
              </p:nvPicPr>
              <p:blipFill>
                <a:blip r:embed="rId5"/>
                <a:stretch>
                  <a:fillRect/>
                </a:stretch>
              </p:blipFill>
              <p:spPr>
                <a:xfrm>
                  <a:off x="7514804" y="5967903"/>
                  <a:ext cx="314640" cy="336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Ink 14">
                  <a:extLst>
                    <a:ext uri="{FF2B5EF4-FFF2-40B4-BE49-F238E27FC236}">
                      <a16:creationId xmlns:a16="http://schemas.microsoft.com/office/drawing/2014/main" id="{BE1D1CC8-6CEC-AEF5-E8C4-79CEF87198D2}"/>
                    </a:ext>
                  </a:extLst>
                </p14:cNvPr>
                <p14:cNvContentPartPr/>
                <p14:nvPr/>
              </p14:nvContentPartPr>
              <p14:xfrm>
                <a:off x="7612364" y="6127383"/>
                <a:ext cx="151920" cy="264240"/>
              </p14:xfrm>
            </p:contentPart>
          </mc:Choice>
          <mc:Fallback xmlns="">
            <p:pic>
              <p:nvPicPr>
                <p:cNvPr id="15" name="Ink 14">
                  <a:extLst>
                    <a:ext uri="{FF2B5EF4-FFF2-40B4-BE49-F238E27FC236}">
                      <a16:creationId xmlns:a16="http://schemas.microsoft.com/office/drawing/2014/main" id="{BE1D1CC8-6CEC-AEF5-E8C4-79CEF87198D2}"/>
                    </a:ext>
                  </a:extLst>
                </p:cNvPr>
                <p:cNvPicPr/>
                <p:nvPr/>
              </p:nvPicPr>
              <p:blipFill>
                <a:blip r:embed="rId7"/>
                <a:stretch>
                  <a:fillRect/>
                </a:stretch>
              </p:blipFill>
              <p:spPr>
                <a:xfrm>
                  <a:off x="7594724" y="6109383"/>
                  <a:ext cx="187560" cy="299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7" name="Ink 16">
                <a:extLst>
                  <a:ext uri="{FF2B5EF4-FFF2-40B4-BE49-F238E27FC236}">
                    <a16:creationId xmlns:a16="http://schemas.microsoft.com/office/drawing/2014/main" id="{41C07B13-CA75-D0AF-10C3-8137E5902A60}"/>
                  </a:ext>
                </a:extLst>
              </p14:cNvPr>
              <p14:cNvContentPartPr/>
              <p14:nvPr/>
            </p14:nvContentPartPr>
            <p14:xfrm>
              <a:off x="5310524" y="4171143"/>
              <a:ext cx="14760" cy="203040"/>
            </p14:xfrm>
          </p:contentPart>
        </mc:Choice>
        <mc:Fallback xmlns="">
          <p:pic>
            <p:nvPicPr>
              <p:cNvPr id="17" name="Ink 16">
                <a:extLst>
                  <a:ext uri="{FF2B5EF4-FFF2-40B4-BE49-F238E27FC236}">
                    <a16:creationId xmlns:a16="http://schemas.microsoft.com/office/drawing/2014/main" id="{41C07B13-CA75-D0AF-10C3-8137E5902A60}"/>
                  </a:ext>
                </a:extLst>
              </p:cNvPr>
              <p:cNvPicPr/>
              <p:nvPr/>
            </p:nvPicPr>
            <p:blipFill>
              <a:blip r:embed="rId9"/>
              <a:stretch>
                <a:fillRect/>
              </a:stretch>
            </p:blipFill>
            <p:spPr>
              <a:xfrm>
                <a:off x="5292524" y="4153503"/>
                <a:ext cx="5040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Ink 17">
                <a:extLst>
                  <a:ext uri="{FF2B5EF4-FFF2-40B4-BE49-F238E27FC236}">
                    <a16:creationId xmlns:a16="http://schemas.microsoft.com/office/drawing/2014/main" id="{145C620D-56ED-87F7-C58E-B3CFDF245BBC}"/>
                  </a:ext>
                </a:extLst>
              </p14:cNvPr>
              <p14:cNvContentPartPr/>
              <p14:nvPr/>
            </p14:nvContentPartPr>
            <p14:xfrm>
              <a:off x="5341484" y="4534023"/>
              <a:ext cx="12960" cy="149760"/>
            </p14:xfrm>
          </p:contentPart>
        </mc:Choice>
        <mc:Fallback xmlns="">
          <p:pic>
            <p:nvPicPr>
              <p:cNvPr id="18" name="Ink 17">
                <a:extLst>
                  <a:ext uri="{FF2B5EF4-FFF2-40B4-BE49-F238E27FC236}">
                    <a16:creationId xmlns:a16="http://schemas.microsoft.com/office/drawing/2014/main" id="{145C620D-56ED-87F7-C58E-B3CFDF245BBC}"/>
                  </a:ext>
                </a:extLst>
              </p:cNvPr>
              <p:cNvPicPr/>
              <p:nvPr/>
            </p:nvPicPr>
            <p:blipFill>
              <a:blip r:embed="rId11"/>
              <a:stretch>
                <a:fillRect/>
              </a:stretch>
            </p:blipFill>
            <p:spPr>
              <a:xfrm>
                <a:off x="5323484" y="4516023"/>
                <a:ext cx="48600" cy="1854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9" name="Ink 18">
                <a:extLst>
                  <a:ext uri="{FF2B5EF4-FFF2-40B4-BE49-F238E27FC236}">
                    <a16:creationId xmlns:a16="http://schemas.microsoft.com/office/drawing/2014/main" id="{69D942C0-8F82-6ACC-32C3-E305418BF8B9}"/>
                  </a:ext>
                </a:extLst>
              </p14:cNvPr>
              <p14:cNvContentPartPr/>
              <p14:nvPr/>
            </p14:nvContentPartPr>
            <p14:xfrm>
              <a:off x="5347244" y="4895463"/>
              <a:ext cx="7200" cy="172440"/>
            </p14:xfrm>
          </p:contentPart>
        </mc:Choice>
        <mc:Fallback xmlns="">
          <p:pic>
            <p:nvPicPr>
              <p:cNvPr id="19" name="Ink 18">
                <a:extLst>
                  <a:ext uri="{FF2B5EF4-FFF2-40B4-BE49-F238E27FC236}">
                    <a16:creationId xmlns:a16="http://schemas.microsoft.com/office/drawing/2014/main" id="{69D942C0-8F82-6ACC-32C3-E305418BF8B9}"/>
                  </a:ext>
                </a:extLst>
              </p:cNvPr>
              <p:cNvPicPr/>
              <p:nvPr/>
            </p:nvPicPr>
            <p:blipFill>
              <a:blip r:embed="rId13"/>
              <a:stretch>
                <a:fillRect/>
              </a:stretch>
            </p:blipFill>
            <p:spPr>
              <a:xfrm>
                <a:off x="5329244" y="4877823"/>
                <a:ext cx="42840" cy="208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0" name="Ink 19">
                <a:extLst>
                  <a:ext uri="{FF2B5EF4-FFF2-40B4-BE49-F238E27FC236}">
                    <a16:creationId xmlns:a16="http://schemas.microsoft.com/office/drawing/2014/main" id="{862D9D5D-6B2C-8461-ED6F-07F39E827AEC}"/>
                  </a:ext>
                </a:extLst>
              </p14:cNvPr>
              <p14:cNvContentPartPr/>
              <p14:nvPr/>
            </p14:nvContentPartPr>
            <p14:xfrm>
              <a:off x="5350844" y="5296143"/>
              <a:ext cx="9360" cy="161640"/>
            </p14:xfrm>
          </p:contentPart>
        </mc:Choice>
        <mc:Fallback xmlns="">
          <p:pic>
            <p:nvPicPr>
              <p:cNvPr id="20" name="Ink 19">
                <a:extLst>
                  <a:ext uri="{FF2B5EF4-FFF2-40B4-BE49-F238E27FC236}">
                    <a16:creationId xmlns:a16="http://schemas.microsoft.com/office/drawing/2014/main" id="{862D9D5D-6B2C-8461-ED6F-07F39E827AEC}"/>
                  </a:ext>
                </a:extLst>
              </p:cNvPr>
              <p:cNvPicPr/>
              <p:nvPr/>
            </p:nvPicPr>
            <p:blipFill>
              <a:blip r:embed="rId15"/>
              <a:stretch>
                <a:fillRect/>
              </a:stretch>
            </p:blipFill>
            <p:spPr>
              <a:xfrm>
                <a:off x="5332844" y="5278503"/>
                <a:ext cx="4500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1" name="Ink 20">
                <a:extLst>
                  <a:ext uri="{FF2B5EF4-FFF2-40B4-BE49-F238E27FC236}">
                    <a16:creationId xmlns:a16="http://schemas.microsoft.com/office/drawing/2014/main" id="{FDE1D00F-091C-E50F-03E7-F5196C8F2A1F}"/>
                  </a:ext>
                </a:extLst>
              </p14:cNvPr>
              <p14:cNvContentPartPr/>
              <p14:nvPr/>
            </p14:nvContentPartPr>
            <p14:xfrm>
              <a:off x="5346164" y="5637063"/>
              <a:ext cx="10800" cy="176040"/>
            </p14:xfrm>
          </p:contentPart>
        </mc:Choice>
        <mc:Fallback xmlns="">
          <p:pic>
            <p:nvPicPr>
              <p:cNvPr id="21" name="Ink 20">
                <a:extLst>
                  <a:ext uri="{FF2B5EF4-FFF2-40B4-BE49-F238E27FC236}">
                    <a16:creationId xmlns:a16="http://schemas.microsoft.com/office/drawing/2014/main" id="{FDE1D00F-091C-E50F-03E7-F5196C8F2A1F}"/>
                  </a:ext>
                </a:extLst>
              </p:cNvPr>
              <p:cNvPicPr/>
              <p:nvPr/>
            </p:nvPicPr>
            <p:blipFill>
              <a:blip r:embed="rId17"/>
              <a:stretch>
                <a:fillRect/>
              </a:stretch>
            </p:blipFill>
            <p:spPr>
              <a:xfrm>
                <a:off x="5328164" y="5619423"/>
                <a:ext cx="4644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2" name="Ink 21">
                <a:extLst>
                  <a:ext uri="{FF2B5EF4-FFF2-40B4-BE49-F238E27FC236}">
                    <a16:creationId xmlns:a16="http://schemas.microsoft.com/office/drawing/2014/main" id="{ADFCDDF9-3C89-486C-7B35-514F1675C113}"/>
                  </a:ext>
                </a:extLst>
              </p14:cNvPr>
              <p14:cNvContentPartPr/>
              <p14:nvPr/>
            </p14:nvContentPartPr>
            <p14:xfrm>
              <a:off x="4603844" y="3534663"/>
              <a:ext cx="53640" cy="221760"/>
            </p14:xfrm>
          </p:contentPart>
        </mc:Choice>
        <mc:Fallback xmlns="">
          <p:pic>
            <p:nvPicPr>
              <p:cNvPr id="22" name="Ink 21">
                <a:extLst>
                  <a:ext uri="{FF2B5EF4-FFF2-40B4-BE49-F238E27FC236}">
                    <a16:creationId xmlns:a16="http://schemas.microsoft.com/office/drawing/2014/main" id="{ADFCDDF9-3C89-486C-7B35-514F1675C113}"/>
                  </a:ext>
                </a:extLst>
              </p:cNvPr>
              <p:cNvPicPr/>
              <p:nvPr/>
            </p:nvPicPr>
            <p:blipFill>
              <a:blip r:embed="rId19"/>
              <a:stretch>
                <a:fillRect/>
              </a:stretch>
            </p:blipFill>
            <p:spPr>
              <a:xfrm>
                <a:off x="4585844" y="3516663"/>
                <a:ext cx="89280" cy="2574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3" name="Ink 22">
                <a:extLst>
                  <a:ext uri="{FF2B5EF4-FFF2-40B4-BE49-F238E27FC236}">
                    <a16:creationId xmlns:a16="http://schemas.microsoft.com/office/drawing/2014/main" id="{A05356F8-A71F-1C94-5075-A89D891DB811}"/>
                  </a:ext>
                </a:extLst>
              </p14:cNvPr>
              <p14:cNvContentPartPr/>
              <p14:nvPr/>
            </p14:nvContentPartPr>
            <p14:xfrm>
              <a:off x="4642364" y="3881343"/>
              <a:ext cx="19800" cy="189720"/>
            </p14:xfrm>
          </p:contentPart>
        </mc:Choice>
        <mc:Fallback xmlns="">
          <p:pic>
            <p:nvPicPr>
              <p:cNvPr id="23" name="Ink 22">
                <a:extLst>
                  <a:ext uri="{FF2B5EF4-FFF2-40B4-BE49-F238E27FC236}">
                    <a16:creationId xmlns:a16="http://schemas.microsoft.com/office/drawing/2014/main" id="{A05356F8-A71F-1C94-5075-A89D891DB811}"/>
                  </a:ext>
                </a:extLst>
              </p:cNvPr>
              <p:cNvPicPr/>
              <p:nvPr/>
            </p:nvPicPr>
            <p:blipFill>
              <a:blip r:embed="rId21"/>
              <a:stretch>
                <a:fillRect/>
              </a:stretch>
            </p:blipFill>
            <p:spPr>
              <a:xfrm>
                <a:off x="4624364" y="3863343"/>
                <a:ext cx="5544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4" name="Ink 23">
                <a:extLst>
                  <a:ext uri="{FF2B5EF4-FFF2-40B4-BE49-F238E27FC236}">
                    <a16:creationId xmlns:a16="http://schemas.microsoft.com/office/drawing/2014/main" id="{78387CCF-17E1-7FD7-F400-DA00BB1E192E}"/>
                  </a:ext>
                </a:extLst>
              </p14:cNvPr>
              <p14:cNvContentPartPr/>
              <p14:nvPr/>
            </p14:nvContentPartPr>
            <p14:xfrm>
              <a:off x="4666484" y="4209663"/>
              <a:ext cx="12240" cy="151200"/>
            </p14:xfrm>
          </p:contentPart>
        </mc:Choice>
        <mc:Fallback xmlns="">
          <p:pic>
            <p:nvPicPr>
              <p:cNvPr id="24" name="Ink 23">
                <a:extLst>
                  <a:ext uri="{FF2B5EF4-FFF2-40B4-BE49-F238E27FC236}">
                    <a16:creationId xmlns:a16="http://schemas.microsoft.com/office/drawing/2014/main" id="{78387CCF-17E1-7FD7-F400-DA00BB1E192E}"/>
                  </a:ext>
                </a:extLst>
              </p:cNvPr>
              <p:cNvPicPr/>
              <p:nvPr/>
            </p:nvPicPr>
            <p:blipFill>
              <a:blip r:embed="rId23"/>
              <a:stretch>
                <a:fillRect/>
              </a:stretch>
            </p:blipFill>
            <p:spPr>
              <a:xfrm>
                <a:off x="4648844" y="4191663"/>
                <a:ext cx="47880" cy="1868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5" name="Ink 24">
                <a:extLst>
                  <a:ext uri="{FF2B5EF4-FFF2-40B4-BE49-F238E27FC236}">
                    <a16:creationId xmlns:a16="http://schemas.microsoft.com/office/drawing/2014/main" id="{6F6CF3E3-E8A4-94B4-DDEA-E8BA168B4F00}"/>
                  </a:ext>
                </a:extLst>
              </p14:cNvPr>
              <p14:cNvContentPartPr/>
              <p14:nvPr/>
            </p14:nvContentPartPr>
            <p14:xfrm>
              <a:off x="4679084" y="4497663"/>
              <a:ext cx="12240" cy="194040"/>
            </p14:xfrm>
          </p:contentPart>
        </mc:Choice>
        <mc:Fallback xmlns="">
          <p:pic>
            <p:nvPicPr>
              <p:cNvPr id="25" name="Ink 24">
                <a:extLst>
                  <a:ext uri="{FF2B5EF4-FFF2-40B4-BE49-F238E27FC236}">
                    <a16:creationId xmlns:a16="http://schemas.microsoft.com/office/drawing/2014/main" id="{6F6CF3E3-E8A4-94B4-DDEA-E8BA168B4F00}"/>
                  </a:ext>
                </a:extLst>
              </p:cNvPr>
              <p:cNvPicPr/>
              <p:nvPr/>
            </p:nvPicPr>
            <p:blipFill>
              <a:blip r:embed="rId25"/>
              <a:stretch>
                <a:fillRect/>
              </a:stretch>
            </p:blipFill>
            <p:spPr>
              <a:xfrm>
                <a:off x="4661444" y="4480023"/>
                <a:ext cx="4788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6" name="Ink 25">
                <a:extLst>
                  <a:ext uri="{FF2B5EF4-FFF2-40B4-BE49-F238E27FC236}">
                    <a16:creationId xmlns:a16="http://schemas.microsoft.com/office/drawing/2014/main" id="{73C1AC99-E474-B89B-D432-664C3AB67988}"/>
                  </a:ext>
                </a:extLst>
              </p14:cNvPr>
              <p14:cNvContentPartPr/>
              <p14:nvPr/>
            </p14:nvContentPartPr>
            <p14:xfrm>
              <a:off x="4680884" y="4869543"/>
              <a:ext cx="8640" cy="153360"/>
            </p14:xfrm>
          </p:contentPart>
        </mc:Choice>
        <mc:Fallback xmlns="">
          <p:pic>
            <p:nvPicPr>
              <p:cNvPr id="26" name="Ink 25">
                <a:extLst>
                  <a:ext uri="{FF2B5EF4-FFF2-40B4-BE49-F238E27FC236}">
                    <a16:creationId xmlns:a16="http://schemas.microsoft.com/office/drawing/2014/main" id="{73C1AC99-E474-B89B-D432-664C3AB67988}"/>
                  </a:ext>
                </a:extLst>
              </p:cNvPr>
              <p:cNvPicPr/>
              <p:nvPr/>
            </p:nvPicPr>
            <p:blipFill>
              <a:blip r:embed="rId27"/>
              <a:stretch>
                <a:fillRect/>
              </a:stretch>
            </p:blipFill>
            <p:spPr>
              <a:xfrm>
                <a:off x="4663244" y="4851543"/>
                <a:ext cx="44280" cy="189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7" name="Ink 26">
                <a:extLst>
                  <a:ext uri="{FF2B5EF4-FFF2-40B4-BE49-F238E27FC236}">
                    <a16:creationId xmlns:a16="http://schemas.microsoft.com/office/drawing/2014/main" id="{EF6BC7FB-B480-F904-4E68-40661AD0297C}"/>
                  </a:ext>
                </a:extLst>
              </p14:cNvPr>
              <p14:cNvContentPartPr/>
              <p14:nvPr/>
            </p14:nvContentPartPr>
            <p14:xfrm>
              <a:off x="4680884" y="5181303"/>
              <a:ext cx="3240" cy="147960"/>
            </p14:xfrm>
          </p:contentPart>
        </mc:Choice>
        <mc:Fallback xmlns="">
          <p:pic>
            <p:nvPicPr>
              <p:cNvPr id="27" name="Ink 26">
                <a:extLst>
                  <a:ext uri="{FF2B5EF4-FFF2-40B4-BE49-F238E27FC236}">
                    <a16:creationId xmlns:a16="http://schemas.microsoft.com/office/drawing/2014/main" id="{EF6BC7FB-B480-F904-4E68-40661AD0297C}"/>
                  </a:ext>
                </a:extLst>
              </p:cNvPr>
              <p:cNvPicPr/>
              <p:nvPr/>
            </p:nvPicPr>
            <p:blipFill>
              <a:blip r:embed="rId29"/>
              <a:stretch>
                <a:fillRect/>
              </a:stretch>
            </p:blipFill>
            <p:spPr>
              <a:xfrm>
                <a:off x="4662884" y="5163663"/>
                <a:ext cx="38880" cy="1836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8" name="Ink 27">
                <a:extLst>
                  <a:ext uri="{FF2B5EF4-FFF2-40B4-BE49-F238E27FC236}">
                    <a16:creationId xmlns:a16="http://schemas.microsoft.com/office/drawing/2014/main" id="{900F2FF5-914D-6411-6720-BA5C3B98FC4E}"/>
                  </a:ext>
                </a:extLst>
              </p14:cNvPr>
              <p14:cNvContentPartPr/>
              <p14:nvPr/>
            </p14:nvContentPartPr>
            <p14:xfrm>
              <a:off x="4680524" y="5470743"/>
              <a:ext cx="12600" cy="136800"/>
            </p14:xfrm>
          </p:contentPart>
        </mc:Choice>
        <mc:Fallback xmlns="">
          <p:pic>
            <p:nvPicPr>
              <p:cNvPr id="28" name="Ink 27">
                <a:extLst>
                  <a:ext uri="{FF2B5EF4-FFF2-40B4-BE49-F238E27FC236}">
                    <a16:creationId xmlns:a16="http://schemas.microsoft.com/office/drawing/2014/main" id="{900F2FF5-914D-6411-6720-BA5C3B98FC4E}"/>
                  </a:ext>
                </a:extLst>
              </p:cNvPr>
              <p:cNvPicPr/>
              <p:nvPr/>
            </p:nvPicPr>
            <p:blipFill>
              <a:blip r:embed="rId31"/>
              <a:stretch>
                <a:fillRect/>
              </a:stretch>
            </p:blipFill>
            <p:spPr>
              <a:xfrm>
                <a:off x="4662884" y="5453103"/>
                <a:ext cx="4824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9" name="Ink 28">
                <a:extLst>
                  <a:ext uri="{FF2B5EF4-FFF2-40B4-BE49-F238E27FC236}">
                    <a16:creationId xmlns:a16="http://schemas.microsoft.com/office/drawing/2014/main" id="{AEC91EE4-9F1F-05D7-E861-2684C086C371}"/>
                  </a:ext>
                </a:extLst>
              </p14:cNvPr>
              <p14:cNvContentPartPr/>
              <p14:nvPr/>
            </p14:nvContentPartPr>
            <p14:xfrm>
              <a:off x="4696364" y="5777103"/>
              <a:ext cx="5040" cy="76320"/>
            </p14:xfrm>
          </p:contentPart>
        </mc:Choice>
        <mc:Fallback xmlns="">
          <p:pic>
            <p:nvPicPr>
              <p:cNvPr id="29" name="Ink 28">
                <a:extLst>
                  <a:ext uri="{FF2B5EF4-FFF2-40B4-BE49-F238E27FC236}">
                    <a16:creationId xmlns:a16="http://schemas.microsoft.com/office/drawing/2014/main" id="{AEC91EE4-9F1F-05D7-E861-2684C086C371}"/>
                  </a:ext>
                </a:extLst>
              </p:cNvPr>
              <p:cNvPicPr/>
              <p:nvPr/>
            </p:nvPicPr>
            <p:blipFill>
              <a:blip r:embed="rId33"/>
              <a:stretch>
                <a:fillRect/>
              </a:stretch>
            </p:blipFill>
            <p:spPr>
              <a:xfrm>
                <a:off x="4678364" y="5759103"/>
                <a:ext cx="4068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0" name="Ink 29">
                <a:extLst>
                  <a:ext uri="{FF2B5EF4-FFF2-40B4-BE49-F238E27FC236}">
                    <a16:creationId xmlns:a16="http://schemas.microsoft.com/office/drawing/2014/main" id="{B7C5C5FC-6267-8238-9586-B63D639D52D5}"/>
                  </a:ext>
                </a:extLst>
              </p14:cNvPr>
              <p14:cNvContentPartPr/>
              <p14:nvPr/>
            </p14:nvContentPartPr>
            <p14:xfrm>
              <a:off x="5110364" y="4116783"/>
              <a:ext cx="178200" cy="5760"/>
            </p14:xfrm>
          </p:contentPart>
        </mc:Choice>
        <mc:Fallback xmlns="">
          <p:pic>
            <p:nvPicPr>
              <p:cNvPr id="30" name="Ink 29">
                <a:extLst>
                  <a:ext uri="{FF2B5EF4-FFF2-40B4-BE49-F238E27FC236}">
                    <a16:creationId xmlns:a16="http://schemas.microsoft.com/office/drawing/2014/main" id="{B7C5C5FC-6267-8238-9586-B63D639D52D5}"/>
                  </a:ext>
                </a:extLst>
              </p:cNvPr>
              <p:cNvPicPr/>
              <p:nvPr/>
            </p:nvPicPr>
            <p:blipFill>
              <a:blip r:embed="rId35"/>
              <a:stretch>
                <a:fillRect/>
              </a:stretch>
            </p:blipFill>
            <p:spPr>
              <a:xfrm>
                <a:off x="5092724" y="4098783"/>
                <a:ext cx="21384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1" name="Ink 30">
                <a:extLst>
                  <a:ext uri="{FF2B5EF4-FFF2-40B4-BE49-F238E27FC236}">
                    <a16:creationId xmlns:a16="http://schemas.microsoft.com/office/drawing/2014/main" id="{4DC994A0-6B6C-EB6A-F849-EA536232B3CC}"/>
                  </a:ext>
                </a:extLst>
              </p14:cNvPr>
              <p14:cNvContentPartPr/>
              <p14:nvPr/>
            </p14:nvContentPartPr>
            <p14:xfrm>
              <a:off x="4769444" y="4097703"/>
              <a:ext cx="101880" cy="6120"/>
            </p14:xfrm>
          </p:contentPart>
        </mc:Choice>
        <mc:Fallback xmlns="">
          <p:pic>
            <p:nvPicPr>
              <p:cNvPr id="31" name="Ink 30">
                <a:extLst>
                  <a:ext uri="{FF2B5EF4-FFF2-40B4-BE49-F238E27FC236}">
                    <a16:creationId xmlns:a16="http://schemas.microsoft.com/office/drawing/2014/main" id="{4DC994A0-6B6C-EB6A-F849-EA536232B3CC}"/>
                  </a:ext>
                </a:extLst>
              </p:cNvPr>
              <p:cNvPicPr/>
              <p:nvPr/>
            </p:nvPicPr>
            <p:blipFill>
              <a:blip r:embed="rId37"/>
              <a:stretch>
                <a:fillRect/>
              </a:stretch>
            </p:blipFill>
            <p:spPr>
              <a:xfrm>
                <a:off x="4751444" y="4079703"/>
                <a:ext cx="13752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2" name="Ink 31">
                <a:extLst>
                  <a:ext uri="{FF2B5EF4-FFF2-40B4-BE49-F238E27FC236}">
                    <a16:creationId xmlns:a16="http://schemas.microsoft.com/office/drawing/2014/main" id="{67C0FEE8-874B-29A8-8810-8978700826FA}"/>
                  </a:ext>
                </a:extLst>
              </p14:cNvPr>
              <p14:cNvContentPartPr/>
              <p14:nvPr/>
            </p14:nvContentPartPr>
            <p14:xfrm>
              <a:off x="4294604" y="4069623"/>
              <a:ext cx="159480" cy="2160"/>
            </p14:xfrm>
          </p:contentPart>
        </mc:Choice>
        <mc:Fallback xmlns="">
          <p:pic>
            <p:nvPicPr>
              <p:cNvPr id="32" name="Ink 31">
                <a:extLst>
                  <a:ext uri="{FF2B5EF4-FFF2-40B4-BE49-F238E27FC236}">
                    <a16:creationId xmlns:a16="http://schemas.microsoft.com/office/drawing/2014/main" id="{67C0FEE8-874B-29A8-8810-8978700826FA}"/>
                  </a:ext>
                </a:extLst>
              </p:cNvPr>
              <p:cNvPicPr/>
              <p:nvPr/>
            </p:nvPicPr>
            <p:blipFill>
              <a:blip r:embed="rId39"/>
              <a:stretch>
                <a:fillRect/>
              </a:stretch>
            </p:blipFill>
            <p:spPr>
              <a:xfrm>
                <a:off x="4276604" y="4051983"/>
                <a:ext cx="19512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3" name="Ink 32">
                <a:extLst>
                  <a:ext uri="{FF2B5EF4-FFF2-40B4-BE49-F238E27FC236}">
                    <a16:creationId xmlns:a16="http://schemas.microsoft.com/office/drawing/2014/main" id="{20FE7F9F-427B-F124-8407-37EB1D3616B7}"/>
                  </a:ext>
                </a:extLst>
              </p14:cNvPr>
              <p14:cNvContentPartPr/>
              <p14:nvPr/>
            </p14:nvContentPartPr>
            <p14:xfrm>
              <a:off x="3826604" y="4021383"/>
              <a:ext cx="191520" cy="11160"/>
            </p14:xfrm>
          </p:contentPart>
        </mc:Choice>
        <mc:Fallback xmlns="">
          <p:pic>
            <p:nvPicPr>
              <p:cNvPr id="33" name="Ink 32">
                <a:extLst>
                  <a:ext uri="{FF2B5EF4-FFF2-40B4-BE49-F238E27FC236}">
                    <a16:creationId xmlns:a16="http://schemas.microsoft.com/office/drawing/2014/main" id="{20FE7F9F-427B-F124-8407-37EB1D3616B7}"/>
                  </a:ext>
                </a:extLst>
              </p:cNvPr>
              <p:cNvPicPr/>
              <p:nvPr/>
            </p:nvPicPr>
            <p:blipFill>
              <a:blip r:embed="rId41"/>
              <a:stretch>
                <a:fillRect/>
              </a:stretch>
            </p:blipFill>
            <p:spPr>
              <a:xfrm>
                <a:off x="3808604" y="4003743"/>
                <a:ext cx="22716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5" name="Ink 34">
                <a:extLst>
                  <a:ext uri="{FF2B5EF4-FFF2-40B4-BE49-F238E27FC236}">
                    <a16:creationId xmlns:a16="http://schemas.microsoft.com/office/drawing/2014/main" id="{2740D4D3-0BDC-13AA-9B98-D19C54682356}"/>
                  </a:ext>
                </a:extLst>
              </p14:cNvPr>
              <p14:cNvContentPartPr/>
              <p14:nvPr/>
            </p14:nvContentPartPr>
            <p14:xfrm>
              <a:off x="2741924" y="4064583"/>
              <a:ext cx="169920" cy="20520"/>
            </p14:xfrm>
          </p:contentPart>
        </mc:Choice>
        <mc:Fallback xmlns="">
          <p:pic>
            <p:nvPicPr>
              <p:cNvPr id="35" name="Ink 34">
                <a:extLst>
                  <a:ext uri="{FF2B5EF4-FFF2-40B4-BE49-F238E27FC236}">
                    <a16:creationId xmlns:a16="http://schemas.microsoft.com/office/drawing/2014/main" id="{2740D4D3-0BDC-13AA-9B98-D19C54682356}"/>
                  </a:ext>
                </a:extLst>
              </p:cNvPr>
              <p:cNvPicPr/>
              <p:nvPr/>
            </p:nvPicPr>
            <p:blipFill>
              <a:blip r:embed="rId43"/>
              <a:stretch>
                <a:fillRect/>
              </a:stretch>
            </p:blipFill>
            <p:spPr>
              <a:xfrm>
                <a:off x="2724284" y="4046583"/>
                <a:ext cx="205560" cy="56160"/>
              </a:xfrm>
              <a:prstGeom prst="rect">
                <a:avLst/>
              </a:prstGeom>
            </p:spPr>
          </p:pic>
        </mc:Fallback>
      </mc:AlternateContent>
      <p:grpSp>
        <p:nvGrpSpPr>
          <p:cNvPr id="38" name="Group 37">
            <a:extLst>
              <a:ext uri="{FF2B5EF4-FFF2-40B4-BE49-F238E27FC236}">
                <a16:creationId xmlns:a16="http://schemas.microsoft.com/office/drawing/2014/main" id="{D132E6A5-EDC7-47C7-91BE-805491D4E6AD}"/>
              </a:ext>
            </a:extLst>
          </p:cNvPr>
          <p:cNvGrpSpPr/>
          <p:nvPr/>
        </p:nvGrpSpPr>
        <p:grpSpPr>
          <a:xfrm>
            <a:off x="3032804" y="3987903"/>
            <a:ext cx="522360" cy="93240"/>
            <a:chOff x="3032804" y="3987903"/>
            <a:chExt cx="522360" cy="93240"/>
          </a:xfrm>
        </p:grpSpPr>
        <mc:AlternateContent xmlns:mc="http://schemas.openxmlformats.org/markup-compatibility/2006" xmlns:p14="http://schemas.microsoft.com/office/powerpoint/2010/main">
          <mc:Choice Requires="p14">
            <p:contentPart p14:bwMode="auto" r:id="rId44">
              <p14:nvContentPartPr>
                <p14:cNvPr id="34" name="Ink 33">
                  <a:extLst>
                    <a:ext uri="{FF2B5EF4-FFF2-40B4-BE49-F238E27FC236}">
                      <a16:creationId xmlns:a16="http://schemas.microsoft.com/office/drawing/2014/main" id="{FFD44937-2D3F-339E-E1FB-363A218DB65B}"/>
                    </a:ext>
                  </a:extLst>
                </p14:cNvPr>
                <p14:cNvContentPartPr/>
                <p14:nvPr/>
              </p14:nvContentPartPr>
              <p14:xfrm>
                <a:off x="3275804" y="3987903"/>
                <a:ext cx="279360" cy="48960"/>
              </p14:xfrm>
            </p:contentPart>
          </mc:Choice>
          <mc:Fallback xmlns="">
            <p:pic>
              <p:nvPicPr>
                <p:cNvPr id="34" name="Ink 33">
                  <a:extLst>
                    <a:ext uri="{FF2B5EF4-FFF2-40B4-BE49-F238E27FC236}">
                      <a16:creationId xmlns:a16="http://schemas.microsoft.com/office/drawing/2014/main" id="{FFD44937-2D3F-339E-E1FB-363A218DB65B}"/>
                    </a:ext>
                  </a:extLst>
                </p:cNvPr>
                <p:cNvPicPr/>
                <p:nvPr/>
              </p:nvPicPr>
              <p:blipFill>
                <a:blip r:embed="rId45"/>
                <a:stretch>
                  <a:fillRect/>
                </a:stretch>
              </p:blipFill>
              <p:spPr>
                <a:xfrm>
                  <a:off x="3257804" y="3970263"/>
                  <a:ext cx="31500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6" name="Ink 35">
                  <a:extLst>
                    <a:ext uri="{FF2B5EF4-FFF2-40B4-BE49-F238E27FC236}">
                      <a16:creationId xmlns:a16="http://schemas.microsoft.com/office/drawing/2014/main" id="{CC1CE518-929C-ADF0-8995-5BBBC3BF4CA5}"/>
                    </a:ext>
                  </a:extLst>
                </p14:cNvPr>
                <p14:cNvContentPartPr/>
                <p14:nvPr/>
              </p14:nvContentPartPr>
              <p14:xfrm>
                <a:off x="3047924" y="4050903"/>
                <a:ext cx="85680" cy="5040"/>
              </p14:xfrm>
            </p:contentPart>
          </mc:Choice>
          <mc:Fallback xmlns="">
            <p:pic>
              <p:nvPicPr>
                <p:cNvPr id="36" name="Ink 35">
                  <a:extLst>
                    <a:ext uri="{FF2B5EF4-FFF2-40B4-BE49-F238E27FC236}">
                      <a16:creationId xmlns:a16="http://schemas.microsoft.com/office/drawing/2014/main" id="{CC1CE518-929C-ADF0-8995-5BBBC3BF4CA5}"/>
                    </a:ext>
                  </a:extLst>
                </p:cNvPr>
                <p:cNvPicPr/>
                <p:nvPr/>
              </p:nvPicPr>
              <p:blipFill>
                <a:blip r:embed="rId47"/>
                <a:stretch>
                  <a:fillRect/>
                </a:stretch>
              </p:blipFill>
              <p:spPr>
                <a:xfrm>
                  <a:off x="3030284" y="4033263"/>
                  <a:ext cx="12132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7" name="Ink 36">
                  <a:extLst>
                    <a:ext uri="{FF2B5EF4-FFF2-40B4-BE49-F238E27FC236}">
                      <a16:creationId xmlns:a16="http://schemas.microsoft.com/office/drawing/2014/main" id="{9648A10A-FF55-6B2D-2F89-99C878A96175}"/>
                    </a:ext>
                  </a:extLst>
                </p14:cNvPr>
                <p14:cNvContentPartPr/>
                <p14:nvPr/>
              </p14:nvContentPartPr>
              <p14:xfrm>
                <a:off x="3032804" y="4055583"/>
                <a:ext cx="196920" cy="25560"/>
              </p14:xfrm>
            </p:contentPart>
          </mc:Choice>
          <mc:Fallback xmlns="">
            <p:pic>
              <p:nvPicPr>
                <p:cNvPr id="37" name="Ink 36">
                  <a:extLst>
                    <a:ext uri="{FF2B5EF4-FFF2-40B4-BE49-F238E27FC236}">
                      <a16:creationId xmlns:a16="http://schemas.microsoft.com/office/drawing/2014/main" id="{9648A10A-FF55-6B2D-2F89-99C878A96175}"/>
                    </a:ext>
                  </a:extLst>
                </p:cNvPr>
                <p:cNvPicPr/>
                <p:nvPr/>
              </p:nvPicPr>
              <p:blipFill>
                <a:blip r:embed="rId49"/>
                <a:stretch>
                  <a:fillRect/>
                </a:stretch>
              </p:blipFill>
              <p:spPr>
                <a:xfrm>
                  <a:off x="3015164" y="4037583"/>
                  <a:ext cx="232560" cy="61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0">
            <p14:nvContentPartPr>
              <p14:cNvPr id="39" name="Ink 38">
                <a:extLst>
                  <a:ext uri="{FF2B5EF4-FFF2-40B4-BE49-F238E27FC236}">
                    <a16:creationId xmlns:a16="http://schemas.microsoft.com/office/drawing/2014/main" id="{FE3EE964-BB80-DA35-E418-5B12D6C8494D}"/>
                  </a:ext>
                </a:extLst>
              </p14:cNvPr>
              <p14:cNvContentPartPr/>
              <p14:nvPr/>
            </p14:nvContentPartPr>
            <p14:xfrm>
              <a:off x="4300004" y="3547983"/>
              <a:ext cx="255240" cy="19440"/>
            </p14:xfrm>
          </p:contentPart>
        </mc:Choice>
        <mc:Fallback xmlns="">
          <p:pic>
            <p:nvPicPr>
              <p:cNvPr id="39" name="Ink 38">
                <a:extLst>
                  <a:ext uri="{FF2B5EF4-FFF2-40B4-BE49-F238E27FC236}">
                    <a16:creationId xmlns:a16="http://schemas.microsoft.com/office/drawing/2014/main" id="{FE3EE964-BB80-DA35-E418-5B12D6C8494D}"/>
                  </a:ext>
                </a:extLst>
              </p:cNvPr>
              <p:cNvPicPr/>
              <p:nvPr/>
            </p:nvPicPr>
            <p:blipFill>
              <a:blip r:embed="rId51"/>
              <a:stretch>
                <a:fillRect/>
              </a:stretch>
            </p:blipFill>
            <p:spPr>
              <a:xfrm>
                <a:off x="4282364" y="3529983"/>
                <a:ext cx="29088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0" name="Ink 39">
                <a:extLst>
                  <a:ext uri="{FF2B5EF4-FFF2-40B4-BE49-F238E27FC236}">
                    <a16:creationId xmlns:a16="http://schemas.microsoft.com/office/drawing/2014/main" id="{D9ADFD7F-9504-FDB0-1ABF-F4BB94BD8832}"/>
                  </a:ext>
                </a:extLst>
              </p14:cNvPr>
              <p14:cNvContentPartPr/>
              <p14:nvPr/>
            </p14:nvContentPartPr>
            <p14:xfrm>
              <a:off x="3913004" y="3569583"/>
              <a:ext cx="164160" cy="28080"/>
            </p14:xfrm>
          </p:contentPart>
        </mc:Choice>
        <mc:Fallback xmlns="">
          <p:pic>
            <p:nvPicPr>
              <p:cNvPr id="40" name="Ink 39">
                <a:extLst>
                  <a:ext uri="{FF2B5EF4-FFF2-40B4-BE49-F238E27FC236}">
                    <a16:creationId xmlns:a16="http://schemas.microsoft.com/office/drawing/2014/main" id="{D9ADFD7F-9504-FDB0-1ABF-F4BB94BD8832}"/>
                  </a:ext>
                </a:extLst>
              </p:cNvPr>
              <p:cNvPicPr/>
              <p:nvPr/>
            </p:nvPicPr>
            <p:blipFill>
              <a:blip r:embed="rId53"/>
              <a:stretch>
                <a:fillRect/>
              </a:stretch>
            </p:blipFill>
            <p:spPr>
              <a:xfrm>
                <a:off x="3895364" y="3551583"/>
                <a:ext cx="199800" cy="637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1" name="Ink 40">
                <a:extLst>
                  <a:ext uri="{FF2B5EF4-FFF2-40B4-BE49-F238E27FC236}">
                    <a16:creationId xmlns:a16="http://schemas.microsoft.com/office/drawing/2014/main" id="{EFF04786-A8B7-7967-7EAC-13FBFF7F13D0}"/>
                  </a:ext>
                </a:extLst>
              </p14:cNvPr>
              <p14:cNvContentPartPr/>
              <p14:nvPr/>
            </p14:nvContentPartPr>
            <p14:xfrm>
              <a:off x="3523484" y="3607383"/>
              <a:ext cx="110160" cy="9720"/>
            </p14:xfrm>
          </p:contentPart>
        </mc:Choice>
        <mc:Fallback xmlns="">
          <p:pic>
            <p:nvPicPr>
              <p:cNvPr id="41" name="Ink 40">
                <a:extLst>
                  <a:ext uri="{FF2B5EF4-FFF2-40B4-BE49-F238E27FC236}">
                    <a16:creationId xmlns:a16="http://schemas.microsoft.com/office/drawing/2014/main" id="{EFF04786-A8B7-7967-7EAC-13FBFF7F13D0}"/>
                  </a:ext>
                </a:extLst>
              </p:cNvPr>
              <p:cNvPicPr/>
              <p:nvPr/>
            </p:nvPicPr>
            <p:blipFill>
              <a:blip r:embed="rId55"/>
              <a:stretch>
                <a:fillRect/>
              </a:stretch>
            </p:blipFill>
            <p:spPr>
              <a:xfrm>
                <a:off x="3505844" y="3589383"/>
                <a:ext cx="14580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2" name="Ink 41">
                <a:extLst>
                  <a:ext uri="{FF2B5EF4-FFF2-40B4-BE49-F238E27FC236}">
                    <a16:creationId xmlns:a16="http://schemas.microsoft.com/office/drawing/2014/main" id="{5E15052A-A79F-2403-CC4F-BDC2BEFF94EA}"/>
                  </a:ext>
                </a:extLst>
              </p14:cNvPr>
              <p14:cNvContentPartPr/>
              <p14:nvPr/>
            </p14:nvContentPartPr>
            <p14:xfrm>
              <a:off x="3126764" y="3627903"/>
              <a:ext cx="133560" cy="9000"/>
            </p14:xfrm>
          </p:contentPart>
        </mc:Choice>
        <mc:Fallback xmlns="">
          <p:pic>
            <p:nvPicPr>
              <p:cNvPr id="42" name="Ink 41">
                <a:extLst>
                  <a:ext uri="{FF2B5EF4-FFF2-40B4-BE49-F238E27FC236}">
                    <a16:creationId xmlns:a16="http://schemas.microsoft.com/office/drawing/2014/main" id="{5E15052A-A79F-2403-CC4F-BDC2BEFF94EA}"/>
                  </a:ext>
                </a:extLst>
              </p:cNvPr>
              <p:cNvPicPr/>
              <p:nvPr/>
            </p:nvPicPr>
            <p:blipFill>
              <a:blip r:embed="rId57"/>
              <a:stretch>
                <a:fillRect/>
              </a:stretch>
            </p:blipFill>
            <p:spPr>
              <a:xfrm>
                <a:off x="3108764" y="3610263"/>
                <a:ext cx="16920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3" name="Ink 42">
                <a:extLst>
                  <a:ext uri="{FF2B5EF4-FFF2-40B4-BE49-F238E27FC236}">
                    <a16:creationId xmlns:a16="http://schemas.microsoft.com/office/drawing/2014/main" id="{0344A9FC-77E3-3A9C-4803-0D0E65DE351E}"/>
                  </a:ext>
                </a:extLst>
              </p14:cNvPr>
              <p14:cNvContentPartPr/>
              <p14:nvPr/>
            </p14:nvContentPartPr>
            <p14:xfrm>
              <a:off x="2655524" y="3637623"/>
              <a:ext cx="153720" cy="15120"/>
            </p14:xfrm>
          </p:contentPart>
        </mc:Choice>
        <mc:Fallback xmlns="">
          <p:pic>
            <p:nvPicPr>
              <p:cNvPr id="43" name="Ink 42">
                <a:extLst>
                  <a:ext uri="{FF2B5EF4-FFF2-40B4-BE49-F238E27FC236}">
                    <a16:creationId xmlns:a16="http://schemas.microsoft.com/office/drawing/2014/main" id="{0344A9FC-77E3-3A9C-4803-0D0E65DE351E}"/>
                  </a:ext>
                </a:extLst>
              </p:cNvPr>
              <p:cNvPicPr/>
              <p:nvPr/>
            </p:nvPicPr>
            <p:blipFill>
              <a:blip r:embed="rId59"/>
              <a:stretch>
                <a:fillRect/>
              </a:stretch>
            </p:blipFill>
            <p:spPr>
              <a:xfrm>
                <a:off x="2637884" y="3619623"/>
                <a:ext cx="18936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4" name="Ink 43">
                <a:extLst>
                  <a:ext uri="{FF2B5EF4-FFF2-40B4-BE49-F238E27FC236}">
                    <a16:creationId xmlns:a16="http://schemas.microsoft.com/office/drawing/2014/main" id="{80A2A5E8-198E-6501-B67D-D74BDE967476}"/>
                  </a:ext>
                </a:extLst>
              </p14:cNvPr>
              <p14:cNvContentPartPr/>
              <p14:nvPr/>
            </p14:nvContentPartPr>
            <p14:xfrm>
              <a:off x="4368764" y="4686303"/>
              <a:ext cx="290880" cy="14040"/>
            </p14:xfrm>
          </p:contentPart>
        </mc:Choice>
        <mc:Fallback xmlns="">
          <p:pic>
            <p:nvPicPr>
              <p:cNvPr id="44" name="Ink 43">
                <a:extLst>
                  <a:ext uri="{FF2B5EF4-FFF2-40B4-BE49-F238E27FC236}">
                    <a16:creationId xmlns:a16="http://schemas.microsoft.com/office/drawing/2014/main" id="{80A2A5E8-198E-6501-B67D-D74BDE967476}"/>
                  </a:ext>
                </a:extLst>
              </p:cNvPr>
              <p:cNvPicPr/>
              <p:nvPr/>
            </p:nvPicPr>
            <p:blipFill>
              <a:blip r:embed="rId61"/>
              <a:stretch>
                <a:fillRect/>
              </a:stretch>
            </p:blipFill>
            <p:spPr>
              <a:xfrm>
                <a:off x="4350764" y="4668663"/>
                <a:ext cx="32652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5" name="Ink 44">
                <a:extLst>
                  <a:ext uri="{FF2B5EF4-FFF2-40B4-BE49-F238E27FC236}">
                    <a16:creationId xmlns:a16="http://schemas.microsoft.com/office/drawing/2014/main" id="{7C7D9952-54C4-E542-5D99-8C989B28134E}"/>
                  </a:ext>
                </a:extLst>
              </p14:cNvPr>
              <p14:cNvContentPartPr/>
              <p14:nvPr/>
            </p14:nvContentPartPr>
            <p14:xfrm>
              <a:off x="3932084" y="4710423"/>
              <a:ext cx="205560" cy="19800"/>
            </p14:xfrm>
          </p:contentPart>
        </mc:Choice>
        <mc:Fallback xmlns="">
          <p:pic>
            <p:nvPicPr>
              <p:cNvPr id="45" name="Ink 44">
                <a:extLst>
                  <a:ext uri="{FF2B5EF4-FFF2-40B4-BE49-F238E27FC236}">
                    <a16:creationId xmlns:a16="http://schemas.microsoft.com/office/drawing/2014/main" id="{7C7D9952-54C4-E542-5D99-8C989B28134E}"/>
                  </a:ext>
                </a:extLst>
              </p:cNvPr>
              <p:cNvPicPr/>
              <p:nvPr/>
            </p:nvPicPr>
            <p:blipFill>
              <a:blip r:embed="rId63"/>
              <a:stretch>
                <a:fillRect/>
              </a:stretch>
            </p:blipFill>
            <p:spPr>
              <a:xfrm>
                <a:off x="3914444" y="4692423"/>
                <a:ext cx="24120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6" name="Ink 45">
                <a:extLst>
                  <a:ext uri="{FF2B5EF4-FFF2-40B4-BE49-F238E27FC236}">
                    <a16:creationId xmlns:a16="http://schemas.microsoft.com/office/drawing/2014/main" id="{F1455829-2C3E-6B83-334D-0C6E327465F4}"/>
                  </a:ext>
                </a:extLst>
              </p14:cNvPr>
              <p14:cNvContentPartPr/>
              <p14:nvPr/>
            </p14:nvContentPartPr>
            <p14:xfrm>
              <a:off x="3540764" y="4720863"/>
              <a:ext cx="182520" cy="15840"/>
            </p14:xfrm>
          </p:contentPart>
        </mc:Choice>
        <mc:Fallback xmlns="">
          <p:pic>
            <p:nvPicPr>
              <p:cNvPr id="46" name="Ink 45">
                <a:extLst>
                  <a:ext uri="{FF2B5EF4-FFF2-40B4-BE49-F238E27FC236}">
                    <a16:creationId xmlns:a16="http://schemas.microsoft.com/office/drawing/2014/main" id="{F1455829-2C3E-6B83-334D-0C6E327465F4}"/>
                  </a:ext>
                </a:extLst>
              </p:cNvPr>
              <p:cNvPicPr/>
              <p:nvPr/>
            </p:nvPicPr>
            <p:blipFill>
              <a:blip r:embed="rId65"/>
              <a:stretch>
                <a:fillRect/>
              </a:stretch>
            </p:blipFill>
            <p:spPr>
              <a:xfrm>
                <a:off x="3523124" y="4702863"/>
                <a:ext cx="21816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7" name="Ink 46">
                <a:extLst>
                  <a:ext uri="{FF2B5EF4-FFF2-40B4-BE49-F238E27FC236}">
                    <a16:creationId xmlns:a16="http://schemas.microsoft.com/office/drawing/2014/main" id="{8B25150B-205D-A242-7010-0D038CDFBF48}"/>
                  </a:ext>
                </a:extLst>
              </p14:cNvPr>
              <p14:cNvContentPartPr/>
              <p14:nvPr/>
            </p14:nvContentPartPr>
            <p14:xfrm>
              <a:off x="3139364" y="4719783"/>
              <a:ext cx="191160" cy="11880"/>
            </p14:xfrm>
          </p:contentPart>
        </mc:Choice>
        <mc:Fallback xmlns="">
          <p:pic>
            <p:nvPicPr>
              <p:cNvPr id="47" name="Ink 46">
                <a:extLst>
                  <a:ext uri="{FF2B5EF4-FFF2-40B4-BE49-F238E27FC236}">
                    <a16:creationId xmlns:a16="http://schemas.microsoft.com/office/drawing/2014/main" id="{8B25150B-205D-A242-7010-0D038CDFBF48}"/>
                  </a:ext>
                </a:extLst>
              </p:cNvPr>
              <p:cNvPicPr/>
              <p:nvPr/>
            </p:nvPicPr>
            <p:blipFill>
              <a:blip r:embed="rId67"/>
              <a:stretch>
                <a:fillRect/>
              </a:stretch>
            </p:blipFill>
            <p:spPr>
              <a:xfrm>
                <a:off x="3121724" y="4702143"/>
                <a:ext cx="226800" cy="47520"/>
              </a:xfrm>
              <a:prstGeom prst="rect">
                <a:avLst/>
              </a:prstGeom>
            </p:spPr>
          </p:pic>
        </mc:Fallback>
      </mc:AlternateContent>
      <p:grpSp>
        <p:nvGrpSpPr>
          <p:cNvPr id="50" name="Group 49">
            <a:extLst>
              <a:ext uri="{FF2B5EF4-FFF2-40B4-BE49-F238E27FC236}">
                <a16:creationId xmlns:a16="http://schemas.microsoft.com/office/drawing/2014/main" id="{FFB9FB6E-584D-3BAA-7DA2-14EF494F26C2}"/>
              </a:ext>
            </a:extLst>
          </p:cNvPr>
          <p:cNvGrpSpPr/>
          <p:nvPr/>
        </p:nvGrpSpPr>
        <p:grpSpPr>
          <a:xfrm>
            <a:off x="2617364" y="4724463"/>
            <a:ext cx="365400" cy="24480"/>
            <a:chOff x="2617364" y="4724463"/>
            <a:chExt cx="365400" cy="24480"/>
          </a:xfrm>
        </p:grpSpPr>
        <mc:AlternateContent xmlns:mc="http://schemas.openxmlformats.org/markup-compatibility/2006" xmlns:p14="http://schemas.microsoft.com/office/powerpoint/2010/main">
          <mc:Choice Requires="p14">
            <p:contentPart p14:bwMode="auto" r:id="rId68">
              <p14:nvContentPartPr>
                <p14:cNvPr id="48" name="Ink 47">
                  <a:extLst>
                    <a:ext uri="{FF2B5EF4-FFF2-40B4-BE49-F238E27FC236}">
                      <a16:creationId xmlns:a16="http://schemas.microsoft.com/office/drawing/2014/main" id="{72B1185F-678A-662A-F0C4-1B863C1F6C39}"/>
                    </a:ext>
                  </a:extLst>
                </p14:cNvPr>
                <p14:cNvContentPartPr/>
                <p14:nvPr/>
              </p14:nvContentPartPr>
              <p14:xfrm>
                <a:off x="2799164" y="4724463"/>
                <a:ext cx="183600" cy="16560"/>
              </p14:xfrm>
            </p:contentPart>
          </mc:Choice>
          <mc:Fallback xmlns="">
            <p:pic>
              <p:nvPicPr>
                <p:cNvPr id="48" name="Ink 47">
                  <a:extLst>
                    <a:ext uri="{FF2B5EF4-FFF2-40B4-BE49-F238E27FC236}">
                      <a16:creationId xmlns:a16="http://schemas.microsoft.com/office/drawing/2014/main" id="{72B1185F-678A-662A-F0C4-1B863C1F6C39}"/>
                    </a:ext>
                  </a:extLst>
                </p:cNvPr>
                <p:cNvPicPr/>
                <p:nvPr/>
              </p:nvPicPr>
              <p:blipFill>
                <a:blip r:embed="rId69"/>
                <a:stretch>
                  <a:fillRect/>
                </a:stretch>
              </p:blipFill>
              <p:spPr>
                <a:xfrm>
                  <a:off x="2781164" y="4706463"/>
                  <a:ext cx="21924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9" name="Ink 48">
                  <a:extLst>
                    <a:ext uri="{FF2B5EF4-FFF2-40B4-BE49-F238E27FC236}">
                      <a16:creationId xmlns:a16="http://schemas.microsoft.com/office/drawing/2014/main" id="{0379AAC0-09E1-41DF-1437-68D40EAF1DC6}"/>
                    </a:ext>
                  </a:extLst>
                </p14:cNvPr>
                <p14:cNvContentPartPr/>
                <p14:nvPr/>
              </p14:nvContentPartPr>
              <p14:xfrm>
                <a:off x="2617364" y="4741743"/>
                <a:ext cx="68760" cy="7200"/>
              </p14:xfrm>
            </p:contentPart>
          </mc:Choice>
          <mc:Fallback xmlns="">
            <p:pic>
              <p:nvPicPr>
                <p:cNvPr id="49" name="Ink 48">
                  <a:extLst>
                    <a:ext uri="{FF2B5EF4-FFF2-40B4-BE49-F238E27FC236}">
                      <a16:creationId xmlns:a16="http://schemas.microsoft.com/office/drawing/2014/main" id="{0379AAC0-09E1-41DF-1437-68D40EAF1DC6}"/>
                    </a:ext>
                  </a:extLst>
                </p:cNvPr>
                <p:cNvPicPr/>
                <p:nvPr/>
              </p:nvPicPr>
              <p:blipFill>
                <a:blip r:embed="rId71"/>
                <a:stretch>
                  <a:fillRect/>
                </a:stretch>
              </p:blipFill>
              <p:spPr>
                <a:xfrm>
                  <a:off x="2599364" y="4723743"/>
                  <a:ext cx="104400" cy="42840"/>
                </a:xfrm>
                <a:prstGeom prst="rect">
                  <a:avLst/>
                </a:prstGeom>
              </p:spPr>
            </p:pic>
          </mc:Fallback>
        </mc:AlternateContent>
      </p:grpSp>
      <p:grpSp>
        <p:nvGrpSpPr>
          <p:cNvPr id="56" name="Group 55">
            <a:extLst>
              <a:ext uri="{FF2B5EF4-FFF2-40B4-BE49-F238E27FC236}">
                <a16:creationId xmlns:a16="http://schemas.microsoft.com/office/drawing/2014/main" id="{9999E238-E96B-6038-2279-6AE030D4B520}"/>
              </a:ext>
            </a:extLst>
          </p:cNvPr>
          <p:cNvGrpSpPr/>
          <p:nvPr/>
        </p:nvGrpSpPr>
        <p:grpSpPr>
          <a:xfrm>
            <a:off x="2087444" y="4670463"/>
            <a:ext cx="336240" cy="227880"/>
            <a:chOff x="2087444" y="4670463"/>
            <a:chExt cx="336240" cy="227880"/>
          </a:xfrm>
        </p:grpSpPr>
        <mc:AlternateContent xmlns:mc="http://schemas.openxmlformats.org/markup-compatibility/2006" xmlns:p14="http://schemas.microsoft.com/office/powerpoint/2010/main">
          <mc:Choice Requires="p14">
            <p:contentPart p14:bwMode="auto" r:id="rId72">
              <p14:nvContentPartPr>
                <p14:cNvPr id="51" name="Ink 50">
                  <a:extLst>
                    <a:ext uri="{FF2B5EF4-FFF2-40B4-BE49-F238E27FC236}">
                      <a16:creationId xmlns:a16="http://schemas.microsoft.com/office/drawing/2014/main" id="{78F58B8C-4814-EF52-133B-FECFEB4229D5}"/>
                    </a:ext>
                  </a:extLst>
                </p14:cNvPr>
                <p14:cNvContentPartPr/>
                <p14:nvPr/>
              </p14:nvContentPartPr>
              <p14:xfrm>
                <a:off x="2087444" y="4724463"/>
                <a:ext cx="12600" cy="173880"/>
              </p14:xfrm>
            </p:contentPart>
          </mc:Choice>
          <mc:Fallback xmlns="">
            <p:pic>
              <p:nvPicPr>
                <p:cNvPr id="51" name="Ink 50">
                  <a:extLst>
                    <a:ext uri="{FF2B5EF4-FFF2-40B4-BE49-F238E27FC236}">
                      <a16:creationId xmlns:a16="http://schemas.microsoft.com/office/drawing/2014/main" id="{78F58B8C-4814-EF52-133B-FECFEB4229D5}"/>
                    </a:ext>
                  </a:extLst>
                </p:cNvPr>
                <p:cNvPicPr/>
                <p:nvPr/>
              </p:nvPicPr>
              <p:blipFill>
                <a:blip r:embed="rId73"/>
                <a:stretch>
                  <a:fillRect/>
                </a:stretch>
              </p:blipFill>
              <p:spPr>
                <a:xfrm>
                  <a:off x="2069444" y="4706823"/>
                  <a:ext cx="48240" cy="20952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2" name="Ink 51">
                  <a:extLst>
                    <a:ext uri="{FF2B5EF4-FFF2-40B4-BE49-F238E27FC236}">
                      <a16:creationId xmlns:a16="http://schemas.microsoft.com/office/drawing/2014/main" id="{0B5688FA-E2FC-0EF7-443C-1010683426DA}"/>
                    </a:ext>
                  </a:extLst>
                </p14:cNvPr>
                <p14:cNvContentPartPr/>
                <p14:nvPr/>
              </p14:nvContentPartPr>
              <p14:xfrm>
                <a:off x="2154404" y="4848663"/>
                <a:ext cx="7920" cy="10080"/>
              </p14:xfrm>
            </p:contentPart>
          </mc:Choice>
          <mc:Fallback xmlns="">
            <p:pic>
              <p:nvPicPr>
                <p:cNvPr id="52" name="Ink 51">
                  <a:extLst>
                    <a:ext uri="{FF2B5EF4-FFF2-40B4-BE49-F238E27FC236}">
                      <a16:creationId xmlns:a16="http://schemas.microsoft.com/office/drawing/2014/main" id="{0B5688FA-E2FC-0EF7-443C-1010683426DA}"/>
                    </a:ext>
                  </a:extLst>
                </p:cNvPr>
                <p:cNvPicPr/>
                <p:nvPr/>
              </p:nvPicPr>
              <p:blipFill>
                <a:blip r:embed="rId75"/>
                <a:stretch>
                  <a:fillRect/>
                </a:stretch>
              </p:blipFill>
              <p:spPr>
                <a:xfrm>
                  <a:off x="2136764" y="4830663"/>
                  <a:ext cx="4356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4" name="Ink 53">
                  <a:extLst>
                    <a:ext uri="{FF2B5EF4-FFF2-40B4-BE49-F238E27FC236}">
                      <a16:creationId xmlns:a16="http://schemas.microsoft.com/office/drawing/2014/main" id="{355C930D-4189-ACBF-F139-2B209CC1FE04}"/>
                    </a:ext>
                  </a:extLst>
                </p14:cNvPr>
                <p14:cNvContentPartPr/>
                <p14:nvPr/>
              </p14:nvContentPartPr>
              <p14:xfrm>
                <a:off x="2230724" y="4691703"/>
                <a:ext cx="77760" cy="128160"/>
              </p14:xfrm>
            </p:contentPart>
          </mc:Choice>
          <mc:Fallback xmlns="">
            <p:pic>
              <p:nvPicPr>
                <p:cNvPr id="54" name="Ink 53">
                  <a:extLst>
                    <a:ext uri="{FF2B5EF4-FFF2-40B4-BE49-F238E27FC236}">
                      <a16:creationId xmlns:a16="http://schemas.microsoft.com/office/drawing/2014/main" id="{355C930D-4189-ACBF-F139-2B209CC1FE04}"/>
                    </a:ext>
                  </a:extLst>
                </p:cNvPr>
                <p:cNvPicPr/>
                <p:nvPr/>
              </p:nvPicPr>
              <p:blipFill>
                <a:blip r:embed="rId77"/>
                <a:stretch>
                  <a:fillRect/>
                </a:stretch>
              </p:blipFill>
              <p:spPr>
                <a:xfrm>
                  <a:off x="2212724" y="4674063"/>
                  <a:ext cx="11340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5" name="Ink 54">
                  <a:extLst>
                    <a:ext uri="{FF2B5EF4-FFF2-40B4-BE49-F238E27FC236}">
                      <a16:creationId xmlns:a16="http://schemas.microsoft.com/office/drawing/2014/main" id="{A1E88DA1-C5C8-C30D-C8F0-95C502CCFF1C}"/>
                    </a:ext>
                  </a:extLst>
                </p14:cNvPr>
                <p14:cNvContentPartPr/>
                <p14:nvPr/>
              </p14:nvContentPartPr>
              <p14:xfrm>
                <a:off x="2358524" y="4670463"/>
                <a:ext cx="65160" cy="123120"/>
              </p14:xfrm>
            </p:contentPart>
          </mc:Choice>
          <mc:Fallback xmlns="">
            <p:pic>
              <p:nvPicPr>
                <p:cNvPr id="55" name="Ink 54">
                  <a:extLst>
                    <a:ext uri="{FF2B5EF4-FFF2-40B4-BE49-F238E27FC236}">
                      <a16:creationId xmlns:a16="http://schemas.microsoft.com/office/drawing/2014/main" id="{A1E88DA1-C5C8-C30D-C8F0-95C502CCFF1C}"/>
                    </a:ext>
                  </a:extLst>
                </p:cNvPr>
                <p:cNvPicPr/>
                <p:nvPr/>
              </p:nvPicPr>
              <p:blipFill>
                <a:blip r:embed="rId79"/>
                <a:stretch>
                  <a:fillRect/>
                </a:stretch>
              </p:blipFill>
              <p:spPr>
                <a:xfrm>
                  <a:off x="2340884" y="4652463"/>
                  <a:ext cx="100800" cy="158760"/>
                </a:xfrm>
                <a:prstGeom prst="rect">
                  <a:avLst/>
                </a:prstGeom>
              </p:spPr>
            </p:pic>
          </mc:Fallback>
        </mc:AlternateContent>
      </p:grpSp>
      <p:grpSp>
        <p:nvGrpSpPr>
          <p:cNvPr id="60" name="Group 59">
            <a:extLst>
              <a:ext uri="{FF2B5EF4-FFF2-40B4-BE49-F238E27FC236}">
                <a16:creationId xmlns:a16="http://schemas.microsoft.com/office/drawing/2014/main" id="{68B4751D-1F28-A65C-36E2-85759605A8D0}"/>
              </a:ext>
            </a:extLst>
          </p:cNvPr>
          <p:cNvGrpSpPr/>
          <p:nvPr/>
        </p:nvGrpSpPr>
        <p:grpSpPr>
          <a:xfrm>
            <a:off x="2050364" y="4031463"/>
            <a:ext cx="203040" cy="191520"/>
            <a:chOff x="2050364" y="4031463"/>
            <a:chExt cx="203040" cy="191520"/>
          </a:xfrm>
        </p:grpSpPr>
        <mc:AlternateContent xmlns:mc="http://schemas.openxmlformats.org/markup-compatibility/2006" xmlns:p14="http://schemas.microsoft.com/office/powerpoint/2010/main">
          <mc:Choice Requires="p14">
            <p:contentPart p14:bwMode="auto" r:id="rId80">
              <p14:nvContentPartPr>
                <p14:cNvPr id="57" name="Ink 56">
                  <a:extLst>
                    <a:ext uri="{FF2B5EF4-FFF2-40B4-BE49-F238E27FC236}">
                      <a16:creationId xmlns:a16="http://schemas.microsoft.com/office/drawing/2014/main" id="{A028E5E0-43E1-FB21-9C5F-1AF66D18A2C8}"/>
                    </a:ext>
                  </a:extLst>
                </p14:cNvPr>
                <p14:cNvContentPartPr/>
                <p14:nvPr/>
              </p14:nvContentPartPr>
              <p14:xfrm>
                <a:off x="2050364" y="4062063"/>
                <a:ext cx="31680" cy="160920"/>
              </p14:xfrm>
            </p:contentPart>
          </mc:Choice>
          <mc:Fallback xmlns="">
            <p:pic>
              <p:nvPicPr>
                <p:cNvPr id="57" name="Ink 56">
                  <a:extLst>
                    <a:ext uri="{FF2B5EF4-FFF2-40B4-BE49-F238E27FC236}">
                      <a16:creationId xmlns:a16="http://schemas.microsoft.com/office/drawing/2014/main" id="{A028E5E0-43E1-FB21-9C5F-1AF66D18A2C8}"/>
                    </a:ext>
                  </a:extLst>
                </p:cNvPr>
                <p:cNvPicPr/>
                <p:nvPr/>
              </p:nvPicPr>
              <p:blipFill>
                <a:blip r:embed="rId81"/>
                <a:stretch>
                  <a:fillRect/>
                </a:stretch>
              </p:blipFill>
              <p:spPr>
                <a:xfrm>
                  <a:off x="2032364" y="4044063"/>
                  <a:ext cx="67320" cy="19656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8" name="Ink 57">
                  <a:extLst>
                    <a:ext uri="{FF2B5EF4-FFF2-40B4-BE49-F238E27FC236}">
                      <a16:creationId xmlns:a16="http://schemas.microsoft.com/office/drawing/2014/main" id="{C238F09E-BC4C-C90A-370E-67978C0ED23D}"/>
                    </a:ext>
                  </a:extLst>
                </p14:cNvPr>
                <p14:cNvContentPartPr/>
                <p14:nvPr/>
              </p14:nvContentPartPr>
              <p14:xfrm>
                <a:off x="2146844" y="4144503"/>
                <a:ext cx="6120" cy="17640"/>
              </p14:xfrm>
            </p:contentPart>
          </mc:Choice>
          <mc:Fallback xmlns="">
            <p:pic>
              <p:nvPicPr>
                <p:cNvPr id="58" name="Ink 57">
                  <a:extLst>
                    <a:ext uri="{FF2B5EF4-FFF2-40B4-BE49-F238E27FC236}">
                      <a16:creationId xmlns:a16="http://schemas.microsoft.com/office/drawing/2014/main" id="{C238F09E-BC4C-C90A-370E-67978C0ED23D}"/>
                    </a:ext>
                  </a:extLst>
                </p:cNvPr>
                <p:cNvPicPr/>
                <p:nvPr/>
              </p:nvPicPr>
              <p:blipFill>
                <a:blip r:embed="rId83"/>
                <a:stretch>
                  <a:fillRect/>
                </a:stretch>
              </p:blipFill>
              <p:spPr>
                <a:xfrm>
                  <a:off x="2128844" y="4126503"/>
                  <a:ext cx="41760" cy="5328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9" name="Ink 58">
                  <a:extLst>
                    <a:ext uri="{FF2B5EF4-FFF2-40B4-BE49-F238E27FC236}">
                      <a16:creationId xmlns:a16="http://schemas.microsoft.com/office/drawing/2014/main" id="{9DB79CD0-2E7D-4E12-C65D-9953589D4CF6}"/>
                    </a:ext>
                  </a:extLst>
                </p14:cNvPr>
                <p14:cNvContentPartPr/>
                <p14:nvPr/>
              </p14:nvContentPartPr>
              <p14:xfrm>
                <a:off x="2239004" y="4031463"/>
                <a:ext cx="14400" cy="119880"/>
              </p14:xfrm>
            </p:contentPart>
          </mc:Choice>
          <mc:Fallback xmlns="">
            <p:pic>
              <p:nvPicPr>
                <p:cNvPr id="59" name="Ink 58">
                  <a:extLst>
                    <a:ext uri="{FF2B5EF4-FFF2-40B4-BE49-F238E27FC236}">
                      <a16:creationId xmlns:a16="http://schemas.microsoft.com/office/drawing/2014/main" id="{9DB79CD0-2E7D-4E12-C65D-9953589D4CF6}"/>
                    </a:ext>
                  </a:extLst>
                </p:cNvPr>
                <p:cNvPicPr/>
                <p:nvPr/>
              </p:nvPicPr>
              <p:blipFill>
                <a:blip r:embed="rId85"/>
                <a:stretch>
                  <a:fillRect/>
                </a:stretch>
              </p:blipFill>
              <p:spPr>
                <a:xfrm>
                  <a:off x="2221004" y="4013463"/>
                  <a:ext cx="50040" cy="155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6">
            <p14:nvContentPartPr>
              <p14:cNvPr id="61" name="Ink 60">
                <a:extLst>
                  <a:ext uri="{FF2B5EF4-FFF2-40B4-BE49-F238E27FC236}">
                    <a16:creationId xmlns:a16="http://schemas.microsoft.com/office/drawing/2014/main" id="{7DC36BC1-EEA4-8DEC-9677-60143E6ABB03}"/>
                  </a:ext>
                </a:extLst>
              </p14:cNvPr>
              <p14:cNvContentPartPr/>
              <p14:nvPr/>
            </p14:nvContentPartPr>
            <p14:xfrm>
              <a:off x="2306324" y="3979983"/>
              <a:ext cx="88920" cy="123840"/>
            </p14:xfrm>
          </p:contentPart>
        </mc:Choice>
        <mc:Fallback xmlns="">
          <p:pic>
            <p:nvPicPr>
              <p:cNvPr id="61" name="Ink 60">
                <a:extLst>
                  <a:ext uri="{FF2B5EF4-FFF2-40B4-BE49-F238E27FC236}">
                    <a16:creationId xmlns:a16="http://schemas.microsoft.com/office/drawing/2014/main" id="{7DC36BC1-EEA4-8DEC-9677-60143E6ABB03}"/>
                  </a:ext>
                </a:extLst>
              </p:cNvPr>
              <p:cNvPicPr/>
              <p:nvPr/>
            </p:nvPicPr>
            <p:blipFill>
              <a:blip r:embed="rId87"/>
              <a:stretch>
                <a:fillRect/>
              </a:stretch>
            </p:blipFill>
            <p:spPr>
              <a:xfrm>
                <a:off x="2288684" y="3961983"/>
                <a:ext cx="124560" cy="159480"/>
              </a:xfrm>
              <a:prstGeom prst="rect">
                <a:avLst/>
              </a:prstGeom>
            </p:spPr>
          </p:pic>
        </mc:Fallback>
      </mc:AlternateContent>
      <p:grpSp>
        <p:nvGrpSpPr>
          <p:cNvPr id="66" name="Group 65">
            <a:extLst>
              <a:ext uri="{FF2B5EF4-FFF2-40B4-BE49-F238E27FC236}">
                <a16:creationId xmlns:a16="http://schemas.microsoft.com/office/drawing/2014/main" id="{EC108B09-44F8-FC27-65D5-E9B024A02189}"/>
              </a:ext>
            </a:extLst>
          </p:cNvPr>
          <p:cNvGrpSpPr/>
          <p:nvPr/>
        </p:nvGrpSpPr>
        <p:grpSpPr>
          <a:xfrm>
            <a:off x="1988084" y="3484263"/>
            <a:ext cx="373320" cy="231840"/>
            <a:chOff x="1988084" y="3484263"/>
            <a:chExt cx="373320" cy="231840"/>
          </a:xfrm>
        </p:grpSpPr>
        <mc:AlternateContent xmlns:mc="http://schemas.openxmlformats.org/markup-compatibility/2006" xmlns:p14="http://schemas.microsoft.com/office/powerpoint/2010/main">
          <mc:Choice Requires="p14">
            <p:contentPart p14:bwMode="auto" r:id="rId88">
              <p14:nvContentPartPr>
                <p14:cNvPr id="62" name="Ink 61">
                  <a:extLst>
                    <a:ext uri="{FF2B5EF4-FFF2-40B4-BE49-F238E27FC236}">
                      <a16:creationId xmlns:a16="http://schemas.microsoft.com/office/drawing/2014/main" id="{C4425879-0B57-6B33-3510-51A9DC8D509A}"/>
                    </a:ext>
                  </a:extLst>
                </p14:cNvPr>
                <p14:cNvContentPartPr/>
                <p14:nvPr/>
              </p14:nvContentPartPr>
              <p14:xfrm>
                <a:off x="1988084" y="3585783"/>
                <a:ext cx="27000" cy="130320"/>
              </p14:xfrm>
            </p:contentPart>
          </mc:Choice>
          <mc:Fallback xmlns="">
            <p:pic>
              <p:nvPicPr>
                <p:cNvPr id="62" name="Ink 61">
                  <a:extLst>
                    <a:ext uri="{FF2B5EF4-FFF2-40B4-BE49-F238E27FC236}">
                      <a16:creationId xmlns:a16="http://schemas.microsoft.com/office/drawing/2014/main" id="{C4425879-0B57-6B33-3510-51A9DC8D509A}"/>
                    </a:ext>
                  </a:extLst>
                </p:cNvPr>
                <p:cNvPicPr/>
                <p:nvPr/>
              </p:nvPicPr>
              <p:blipFill>
                <a:blip r:embed="rId89"/>
                <a:stretch>
                  <a:fillRect/>
                </a:stretch>
              </p:blipFill>
              <p:spPr>
                <a:xfrm>
                  <a:off x="1970444" y="3568143"/>
                  <a:ext cx="6264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63" name="Ink 62">
                  <a:extLst>
                    <a:ext uri="{FF2B5EF4-FFF2-40B4-BE49-F238E27FC236}">
                      <a16:creationId xmlns:a16="http://schemas.microsoft.com/office/drawing/2014/main" id="{44F9A7A9-9354-ABF5-FE99-4BD7F193DA75}"/>
                    </a:ext>
                  </a:extLst>
                </p14:cNvPr>
                <p14:cNvContentPartPr/>
                <p14:nvPr/>
              </p14:nvContentPartPr>
              <p14:xfrm>
                <a:off x="2092844" y="3664623"/>
                <a:ext cx="2160" cy="2880"/>
              </p14:xfrm>
            </p:contentPart>
          </mc:Choice>
          <mc:Fallback xmlns="">
            <p:pic>
              <p:nvPicPr>
                <p:cNvPr id="63" name="Ink 62">
                  <a:extLst>
                    <a:ext uri="{FF2B5EF4-FFF2-40B4-BE49-F238E27FC236}">
                      <a16:creationId xmlns:a16="http://schemas.microsoft.com/office/drawing/2014/main" id="{44F9A7A9-9354-ABF5-FE99-4BD7F193DA75}"/>
                    </a:ext>
                  </a:extLst>
                </p:cNvPr>
                <p:cNvPicPr/>
                <p:nvPr/>
              </p:nvPicPr>
              <p:blipFill>
                <a:blip r:embed="rId91"/>
                <a:stretch>
                  <a:fillRect/>
                </a:stretch>
              </p:blipFill>
              <p:spPr>
                <a:xfrm>
                  <a:off x="2074844" y="3646623"/>
                  <a:ext cx="3780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4" name="Ink 63">
                  <a:extLst>
                    <a:ext uri="{FF2B5EF4-FFF2-40B4-BE49-F238E27FC236}">
                      <a16:creationId xmlns:a16="http://schemas.microsoft.com/office/drawing/2014/main" id="{9790B391-E832-CF02-B7E7-0FB30513ABD0}"/>
                    </a:ext>
                  </a:extLst>
                </p14:cNvPr>
                <p14:cNvContentPartPr/>
                <p14:nvPr/>
              </p14:nvContentPartPr>
              <p14:xfrm>
                <a:off x="2128484" y="3513423"/>
                <a:ext cx="100800" cy="169200"/>
              </p14:xfrm>
            </p:contentPart>
          </mc:Choice>
          <mc:Fallback xmlns="">
            <p:pic>
              <p:nvPicPr>
                <p:cNvPr id="64" name="Ink 63">
                  <a:extLst>
                    <a:ext uri="{FF2B5EF4-FFF2-40B4-BE49-F238E27FC236}">
                      <a16:creationId xmlns:a16="http://schemas.microsoft.com/office/drawing/2014/main" id="{9790B391-E832-CF02-B7E7-0FB30513ABD0}"/>
                    </a:ext>
                  </a:extLst>
                </p:cNvPr>
                <p:cNvPicPr/>
                <p:nvPr/>
              </p:nvPicPr>
              <p:blipFill>
                <a:blip r:embed="rId93"/>
                <a:stretch>
                  <a:fillRect/>
                </a:stretch>
              </p:blipFill>
              <p:spPr>
                <a:xfrm>
                  <a:off x="2110844" y="3495423"/>
                  <a:ext cx="136440" cy="20484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5" name="Ink 64">
                  <a:extLst>
                    <a:ext uri="{FF2B5EF4-FFF2-40B4-BE49-F238E27FC236}">
                      <a16:creationId xmlns:a16="http://schemas.microsoft.com/office/drawing/2014/main" id="{B5A40548-77D3-A584-6FEF-F96785A742C0}"/>
                    </a:ext>
                  </a:extLst>
                </p14:cNvPr>
                <p14:cNvContentPartPr/>
                <p14:nvPr/>
              </p14:nvContentPartPr>
              <p14:xfrm>
                <a:off x="2271764" y="3484263"/>
                <a:ext cx="89640" cy="152640"/>
              </p14:xfrm>
            </p:contentPart>
          </mc:Choice>
          <mc:Fallback xmlns="">
            <p:pic>
              <p:nvPicPr>
                <p:cNvPr id="65" name="Ink 64">
                  <a:extLst>
                    <a:ext uri="{FF2B5EF4-FFF2-40B4-BE49-F238E27FC236}">
                      <a16:creationId xmlns:a16="http://schemas.microsoft.com/office/drawing/2014/main" id="{B5A40548-77D3-A584-6FEF-F96785A742C0}"/>
                    </a:ext>
                  </a:extLst>
                </p:cNvPr>
                <p:cNvPicPr/>
                <p:nvPr/>
              </p:nvPicPr>
              <p:blipFill>
                <a:blip r:embed="rId95"/>
                <a:stretch>
                  <a:fillRect/>
                </a:stretch>
              </p:blipFill>
              <p:spPr>
                <a:xfrm>
                  <a:off x="2253764" y="3466623"/>
                  <a:ext cx="125280" cy="188280"/>
                </a:xfrm>
                <a:prstGeom prst="rect">
                  <a:avLst/>
                </a:prstGeom>
              </p:spPr>
            </p:pic>
          </mc:Fallback>
        </mc:AlternateContent>
      </p:grpSp>
      <p:grpSp>
        <p:nvGrpSpPr>
          <p:cNvPr id="73" name="Group 72">
            <a:extLst>
              <a:ext uri="{FF2B5EF4-FFF2-40B4-BE49-F238E27FC236}">
                <a16:creationId xmlns:a16="http://schemas.microsoft.com/office/drawing/2014/main" id="{1738FA62-D553-F2BE-0B51-3A1AAE6DFE48}"/>
              </a:ext>
            </a:extLst>
          </p:cNvPr>
          <p:cNvGrpSpPr/>
          <p:nvPr/>
        </p:nvGrpSpPr>
        <p:grpSpPr>
          <a:xfrm>
            <a:off x="4566044" y="6038463"/>
            <a:ext cx="149040" cy="188280"/>
            <a:chOff x="4566044" y="6038463"/>
            <a:chExt cx="149040" cy="188280"/>
          </a:xfrm>
        </p:grpSpPr>
        <mc:AlternateContent xmlns:mc="http://schemas.openxmlformats.org/markup-compatibility/2006" xmlns:p14="http://schemas.microsoft.com/office/powerpoint/2010/main">
          <mc:Choice Requires="p14">
            <p:contentPart p14:bwMode="auto" r:id="rId96">
              <p14:nvContentPartPr>
                <p14:cNvPr id="67" name="Ink 66">
                  <a:extLst>
                    <a:ext uri="{FF2B5EF4-FFF2-40B4-BE49-F238E27FC236}">
                      <a16:creationId xmlns:a16="http://schemas.microsoft.com/office/drawing/2014/main" id="{7F7E0E49-A835-5BF9-ACA2-F3DC9A664BC5}"/>
                    </a:ext>
                  </a:extLst>
                </p14:cNvPr>
                <p14:cNvContentPartPr/>
                <p14:nvPr/>
              </p14:nvContentPartPr>
              <p14:xfrm>
                <a:off x="4566044" y="6074823"/>
                <a:ext cx="9360" cy="151920"/>
              </p14:xfrm>
            </p:contentPart>
          </mc:Choice>
          <mc:Fallback xmlns="">
            <p:pic>
              <p:nvPicPr>
                <p:cNvPr id="67" name="Ink 66">
                  <a:extLst>
                    <a:ext uri="{FF2B5EF4-FFF2-40B4-BE49-F238E27FC236}">
                      <a16:creationId xmlns:a16="http://schemas.microsoft.com/office/drawing/2014/main" id="{7F7E0E49-A835-5BF9-ACA2-F3DC9A664BC5}"/>
                    </a:ext>
                  </a:extLst>
                </p:cNvPr>
                <p:cNvPicPr/>
                <p:nvPr/>
              </p:nvPicPr>
              <p:blipFill>
                <a:blip r:embed="rId97"/>
                <a:stretch>
                  <a:fillRect/>
                </a:stretch>
              </p:blipFill>
              <p:spPr>
                <a:xfrm>
                  <a:off x="4548404" y="6057183"/>
                  <a:ext cx="4500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8" name="Ink 67">
                  <a:extLst>
                    <a:ext uri="{FF2B5EF4-FFF2-40B4-BE49-F238E27FC236}">
                      <a16:creationId xmlns:a16="http://schemas.microsoft.com/office/drawing/2014/main" id="{17171D99-12D2-9A06-D78D-A54863468E5F}"/>
                    </a:ext>
                  </a:extLst>
                </p14:cNvPr>
                <p14:cNvContentPartPr/>
                <p14:nvPr/>
              </p14:nvContentPartPr>
              <p14:xfrm>
                <a:off x="4658564" y="6038463"/>
                <a:ext cx="56520" cy="157680"/>
              </p14:xfrm>
            </p:contentPart>
          </mc:Choice>
          <mc:Fallback xmlns="">
            <p:pic>
              <p:nvPicPr>
                <p:cNvPr id="68" name="Ink 67">
                  <a:extLst>
                    <a:ext uri="{FF2B5EF4-FFF2-40B4-BE49-F238E27FC236}">
                      <a16:creationId xmlns:a16="http://schemas.microsoft.com/office/drawing/2014/main" id="{17171D99-12D2-9A06-D78D-A54863468E5F}"/>
                    </a:ext>
                  </a:extLst>
                </p:cNvPr>
                <p:cNvPicPr/>
                <p:nvPr/>
              </p:nvPicPr>
              <p:blipFill>
                <a:blip r:embed="rId99"/>
                <a:stretch>
                  <a:fillRect/>
                </a:stretch>
              </p:blipFill>
              <p:spPr>
                <a:xfrm>
                  <a:off x="4640924" y="6020823"/>
                  <a:ext cx="92160" cy="193320"/>
                </a:xfrm>
                <a:prstGeom prst="rect">
                  <a:avLst/>
                </a:prstGeom>
              </p:spPr>
            </p:pic>
          </mc:Fallback>
        </mc:AlternateContent>
      </p:grpSp>
      <p:grpSp>
        <p:nvGrpSpPr>
          <p:cNvPr id="72" name="Group 71">
            <a:extLst>
              <a:ext uri="{FF2B5EF4-FFF2-40B4-BE49-F238E27FC236}">
                <a16:creationId xmlns:a16="http://schemas.microsoft.com/office/drawing/2014/main" id="{FD0E7DEF-7C5D-7E53-DE94-F5C17A349920}"/>
              </a:ext>
            </a:extLst>
          </p:cNvPr>
          <p:cNvGrpSpPr/>
          <p:nvPr/>
        </p:nvGrpSpPr>
        <p:grpSpPr>
          <a:xfrm>
            <a:off x="5270564" y="6014343"/>
            <a:ext cx="256320" cy="242640"/>
            <a:chOff x="5270564" y="6014343"/>
            <a:chExt cx="256320" cy="242640"/>
          </a:xfrm>
        </p:grpSpPr>
        <mc:AlternateContent xmlns:mc="http://schemas.openxmlformats.org/markup-compatibility/2006" xmlns:p14="http://schemas.microsoft.com/office/powerpoint/2010/main">
          <mc:Choice Requires="p14">
            <p:contentPart p14:bwMode="auto" r:id="rId100">
              <p14:nvContentPartPr>
                <p14:cNvPr id="69" name="Ink 68">
                  <a:extLst>
                    <a:ext uri="{FF2B5EF4-FFF2-40B4-BE49-F238E27FC236}">
                      <a16:creationId xmlns:a16="http://schemas.microsoft.com/office/drawing/2014/main" id="{9A9D6A98-159D-F0C2-639A-51A8E579BB60}"/>
                    </a:ext>
                  </a:extLst>
                </p14:cNvPr>
                <p14:cNvContentPartPr/>
                <p14:nvPr/>
              </p14:nvContentPartPr>
              <p14:xfrm>
                <a:off x="5270564" y="6038463"/>
                <a:ext cx="11520" cy="182520"/>
              </p14:xfrm>
            </p:contentPart>
          </mc:Choice>
          <mc:Fallback xmlns="">
            <p:pic>
              <p:nvPicPr>
                <p:cNvPr id="69" name="Ink 68">
                  <a:extLst>
                    <a:ext uri="{FF2B5EF4-FFF2-40B4-BE49-F238E27FC236}">
                      <a16:creationId xmlns:a16="http://schemas.microsoft.com/office/drawing/2014/main" id="{9A9D6A98-159D-F0C2-639A-51A8E579BB60}"/>
                    </a:ext>
                  </a:extLst>
                </p:cNvPr>
                <p:cNvPicPr/>
                <p:nvPr/>
              </p:nvPicPr>
              <p:blipFill>
                <a:blip r:embed="rId101"/>
                <a:stretch>
                  <a:fillRect/>
                </a:stretch>
              </p:blipFill>
              <p:spPr>
                <a:xfrm>
                  <a:off x="5252924" y="6020823"/>
                  <a:ext cx="47160" cy="21816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70" name="Ink 69">
                  <a:extLst>
                    <a:ext uri="{FF2B5EF4-FFF2-40B4-BE49-F238E27FC236}">
                      <a16:creationId xmlns:a16="http://schemas.microsoft.com/office/drawing/2014/main" id="{CC7C0EEF-19A5-62F9-FACC-D72504B6C2A0}"/>
                    </a:ext>
                  </a:extLst>
                </p14:cNvPr>
                <p14:cNvContentPartPr/>
                <p14:nvPr/>
              </p14:nvContentPartPr>
              <p14:xfrm>
                <a:off x="5347244" y="6075543"/>
                <a:ext cx="92880" cy="181440"/>
              </p14:xfrm>
            </p:contentPart>
          </mc:Choice>
          <mc:Fallback xmlns="">
            <p:pic>
              <p:nvPicPr>
                <p:cNvPr id="70" name="Ink 69">
                  <a:extLst>
                    <a:ext uri="{FF2B5EF4-FFF2-40B4-BE49-F238E27FC236}">
                      <a16:creationId xmlns:a16="http://schemas.microsoft.com/office/drawing/2014/main" id="{CC7C0EEF-19A5-62F9-FACC-D72504B6C2A0}"/>
                    </a:ext>
                  </a:extLst>
                </p:cNvPr>
                <p:cNvPicPr/>
                <p:nvPr/>
              </p:nvPicPr>
              <p:blipFill>
                <a:blip r:embed="rId103"/>
                <a:stretch>
                  <a:fillRect/>
                </a:stretch>
              </p:blipFill>
              <p:spPr>
                <a:xfrm>
                  <a:off x="5329244" y="6057543"/>
                  <a:ext cx="128520"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71" name="Ink 70">
                  <a:extLst>
                    <a:ext uri="{FF2B5EF4-FFF2-40B4-BE49-F238E27FC236}">
                      <a16:creationId xmlns:a16="http://schemas.microsoft.com/office/drawing/2014/main" id="{2DFD4DD3-8DC1-E5BB-B415-141E3A1A7623}"/>
                    </a:ext>
                  </a:extLst>
                </p14:cNvPr>
                <p14:cNvContentPartPr/>
                <p14:nvPr/>
              </p14:nvContentPartPr>
              <p14:xfrm>
                <a:off x="5381084" y="6014343"/>
                <a:ext cx="145800" cy="67680"/>
              </p14:xfrm>
            </p:contentPart>
          </mc:Choice>
          <mc:Fallback xmlns="">
            <p:pic>
              <p:nvPicPr>
                <p:cNvPr id="71" name="Ink 70">
                  <a:extLst>
                    <a:ext uri="{FF2B5EF4-FFF2-40B4-BE49-F238E27FC236}">
                      <a16:creationId xmlns:a16="http://schemas.microsoft.com/office/drawing/2014/main" id="{2DFD4DD3-8DC1-E5BB-B415-141E3A1A7623}"/>
                    </a:ext>
                  </a:extLst>
                </p:cNvPr>
                <p:cNvPicPr/>
                <p:nvPr/>
              </p:nvPicPr>
              <p:blipFill>
                <a:blip r:embed="rId105"/>
                <a:stretch>
                  <a:fillRect/>
                </a:stretch>
              </p:blipFill>
              <p:spPr>
                <a:xfrm>
                  <a:off x="5363444" y="5996703"/>
                  <a:ext cx="181440" cy="103320"/>
                </a:xfrm>
                <a:prstGeom prst="rect">
                  <a:avLst/>
                </a:prstGeom>
              </p:spPr>
            </p:pic>
          </mc:Fallback>
        </mc:AlternateContent>
      </p:grpSp>
      <p:grpSp>
        <p:nvGrpSpPr>
          <p:cNvPr id="87" name="Group 86">
            <a:extLst>
              <a:ext uri="{FF2B5EF4-FFF2-40B4-BE49-F238E27FC236}">
                <a16:creationId xmlns:a16="http://schemas.microsoft.com/office/drawing/2014/main" id="{E45F2A2E-9DA3-6D6E-DAF7-DDA0F587DAAD}"/>
              </a:ext>
            </a:extLst>
          </p:cNvPr>
          <p:cNvGrpSpPr/>
          <p:nvPr/>
        </p:nvGrpSpPr>
        <p:grpSpPr>
          <a:xfrm>
            <a:off x="7171004" y="1501023"/>
            <a:ext cx="816120" cy="313200"/>
            <a:chOff x="7171004" y="1501023"/>
            <a:chExt cx="816120" cy="313200"/>
          </a:xfrm>
        </p:grpSpPr>
        <mc:AlternateContent xmlns:mc="http://schemas.openxmlformats.org/markup-compatibility/2006" xmlns:p14="http://schemas.microsoft.com/office/powerpoint/2010/main">
          <mc:Choice Requires="p14">
            <p:contentPart p14:bwMode="auto" r:id="rId106">
              <p14:nvContentPartPr>
                <p14:cNvPr id="74" name="Ink 73">
                  <a:extLst>
                    <a:ext uri="{FF2B5EF4-FFF2-40B4-BE49-F238E27FC236}">
                      <a16:creationId xmlns:a16="http://schemas.microsoft.com/office/drawing/2014/main" id="{CEF5E4A9-F231-10EF-3C00-E9B2E7B56C40}"/>
                    </a:ext>
                  </a:extLst>
                </p14:cNvPr>
                <p14:cNvContentPartPr/>
                <p14:nvPr/>
              </p14:nvContentPartPr>
              <p14:xfrm>
                <a:off x="7171004" y="1501023"/>
                <a:ext cx="214200" cy="262440"/>
              </p14:xfrm>
            </p:contentPart>
          </mc:Choice>
          <mc:Fallback xmlns="">
            <p:pic>
              <p:nvPicPr>
                <p:cNvPr id="74" name="Ink 73">
                  <a:extLst>
                    <a:ext uri="{FF2B5EF4-FFF2-40B4-BE49-F238E27FC236}">
                      <a16:creationId xmlns:a16="http://schemas.microsoft.com/office/drawing/2014/main" id="{CEF5E4A9-F231-10EF-3C00-E9B2E7B56C40}"/>
                    </a:ext>
                  </a:extLst>
                </p:cNvPr>
                <p:cNvPicPr/>
                <p:nvPr/>
              </p:nvPicPr>
              <p:blipFill>
                <a:blip r:embed="rId107"/>
                <a:stretch>
                  <a:fillRect/>
                </a:stretch>
              </p:blipFill>
              <p:spPr>
                <a:xfrm>
                  <a:off x="7153004" y="1483023"/>
                  <a:ext cx="249840" cy="29808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75" name="Ink 74">
                  <a:extLst>
                    <a:ext uri="{FF2B5EF4-FFF2-40B4-BE49-F238E27FC236}">
                      <a16:creationId xmlns:a16="http://schemas.microsoft.com/office/drawing/2014/main" id="{EA3383E3-10D5-578F-1FB2-DABFF2E347D6}"/>
                    </a:ext>
                  </a:extLst>
                </p14:cNvPr>
                <p14:cNvContentPartPr/>
                <p14:nvPr/>
              </p14:nvContentPartPr>
              <p14:xfrm>
                <a:off x="7439204" y="1740063"/>
                <a:ext cx="167400" cy="74160"/>
              </p14:xfrm>
            </p:contentPart>
          </mc:Choice>
          <mc:Fallback xmlns="">
            <p:pic>
              <p:nvPicPr>
                <p:cNvPr id="75" name="Ink 74">
                  <a:extLst>
                    <a:ext uri="{FF2B5EF4-FFF2-40B4-BE49-F238E27FC236}">
                      <a16:creationId xmlns:a16="http://schemas.microsoft.com/office/drawing/2014/main" id="{EA3383E3-10D5-578F-1FB2-DABFF2E347D6}"/>
                    </a:ext>
                  </a:extLst>
                </p:cNvPr>
                <p:cNvPicPr/>
                <p:nvPr/>
              </p:nvPicPr>
              <p:blipFill>
                <a:blip r:embed="rId109"/>
                <a:stretch>
                  <a:fillRect/>
                </a:stretch>
              </p:blipFill>
              <p:spPr>
                <a:xfrm>
                  <a:off x="7421204" y="1722423"/>
                  <a:ext cx="20304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76" name="Ink 75">
                  <a:extLst>
                    <a:ext uri="{FF2B5EF4-FFF2-40B4-BE49-F238E27FC236}">
                      <a16:creationId xmlns:a16="http://schemas.microsoft.com/office/drawing/2014/main" id="{87F2E0E5-A15B-EC25-0D86-34AFB92B39BC}"/>
                    </a:ext>
                  </a:extLst>
                </p14:cNvPr>
                <p14:cNvContentPartPr/>
                <p14:nvPr/>
              </p14:nvContentPartPr>
              <p14:xfrm>
                <a:off x="7673924" y="1721703"/>
                <a:ext cx="8280" cy="41760"/>
              </p14:xfrm>
            </p:contentPart>
          </mc:Choice>
          <mc:Fallback xmlns="">
            <p:pic>
              <p:nvPicPr>
                <p:cNvPr id="76" name="Ink 75">
                  <a:extLst>
                    <a:ext uri="{FF2B5EF4-FFF2-40B4-BE49-F238E27FC236}">
                      <a16:creationId xmlns:a16="http://schemas.microsoft.com/office/drawing/2014/main" id="{87F2E0E5-A15B-EC25-0D86-34AFB92B39BC}"/>
                    </a:ext>
                  </a:extLst>
                </p:cNvPr>
                <p:cNvPicPr/>
                <p:nvPr/>
              </p:nvPicPr>
              <p:blipFill>
                <a:blip r:embed="rId111"/>
                <a:stretch>
                  <a:fillRect/>
                </a:stretch>
              </p:blipFill>
              <p:spPr>
                <a:xfrm>
                  <a:off x="7656284" y="1704063"/>
                  <a:ext cx="4392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77" name="Ink 76">
                  <a:extLst>
                    <a:ext uri="{FF2B5EF4-FFF2-40B4-BE49-F238E27FC236}">
                      <a16:creationId xmlns:a16="http://schemas.microsoft.com/office/drawing/2014/main" id="{A588BE7E-2121-CF92-974C-40A8F9FB1887}"/>
                    </a:ext>
                  </a:extLst>
                </p14:cNvPr>
                <p14:cNvContentPartPr/>
                <p14:nvPr/>
              </p14:nvContentPartPr>
              <p14:xfrm>
                <a:off x="7675004" y="1626303"/>
                <a:ext cx="7560" cy="6480"/>
              </p14:xfrm>
            </p:contentPart>
          </mc:Choice>
          <mc:Fallback xmlns="">
            <p:pic>
              <p:nvPicPr>
                <p:cNvPr id="77" name="Ink 76">
                  <a:extLst>
                    <a:ext uri="{FF2B5EF4-FFF2-40B4-BE49-F238E27FC236}">
                      <a16:creationId xmlns:a16="http://schemas.microsoft.com/office/drawing/2014/main" id="{A588BE7E-2121-CF92-974C-40A8F9FB1887}"/>
                    </a:ext>
                  </a:extLst>
                </p:cNvPr>
                <p:cNvPicPr/>
                <p:nvPr/>
              </p:nvPicPr>
              <p:blipFill>
                <a:blip r:embed="rId113"/>
                <a:stretch>
                  <a:fillRect/>
                </a:stretch>
              </p:blipFill>
              <p:spPr>
                <a:xfrm>
                  <a:off x="7657004" y="1608303"/>
                  <a:ext cx="4320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8" name="Ink 77">
                  <a:extLst>
                    <a:ext uri="{FF2B5EF4-FFF2-40B4-BE49-F238E27FC236}">
                      <a16:creationId xmlns:a16="http://schemas.microsoft.com/office/drawing/2014/main" id="{34967631-5390-3519-2A60-7DEEF5FF800C}"/>
                    </a:ext>
                  </a:extLst>
                </p14:cNvPr>
                <p14:cNvContentPartPr/>
                <p14:nvPr/>
              </p14:nvContentPartPr>
              <p14:xfrm>
                <a:off x="7787324" y="1569423"/>
                <a:ext cx="25560" cy="160200"/>
              </p14:xfrm>
            </p:contentPart>
          </mc:Choice>
          <mc:Fallback xmlns="">
            <p:pic>
              <p:nvPicPr>
                <p:cNvPr id="78" name="Ink 77">
                  <a:extLst>
                    <a:ext uri="{FF2B5EF4-FFF2-40B4-BE49-F238E27FC236}">
                      <a16:creationId xmlns:a16="http://schemas.microsoft.com/office/drawing/2014/main" id="{34967631-5390-3519-2A60-7DEEF5FF800C}"/>
                    </a:ext>
                  </a:extLst>
                </p:cNvPr>
                <p:cNvPicPr/>
                <p:nvPr/>
              </p:nvPicPr>
              <p:blipFill>
                <a:blip r:embed="rId115"/>
                <a:stretch>
                  <a:fillRect/>
                </a:stretch>
              </p:blipFill>
              <p:spPr>
                <a:xfrm>
                  <a:off x="7769324" y="1551783"/>
                  <a:ext cx="6120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79" name="Ink 78">
                  <a:extLst>
                    <a:ext uri="{FF2B5EF4-FFF2-40B4-BE49-F238E27FC236}">
                      <a16:creationId xmlns:a16="http://schemas.microsoft.com/office/drawing/2014/main" id="{DC2C5BA8-17D3-B5ED-46F6-7D9A354EA5F8}"/>
                    </a:ext>
                  </a:extLst>
                </p14:cNvPr>
                <p14:cNvContentPartPr/>
                <p14:nvPr/>
              </p14:nvContentPartPr>
              <p14:xfrm>
                <a:off x="7745924" y="1654383"/>
                <a:ext cx="117000" cy="16920"/>
              </p14:xfrm>
            </p:contentPart>
          </mc:Choice>
          <mc:Fallback xmlns="">
            <p:pic>
              <p:nvPicPr>
                <p:cNvPr id="79" name="Ink 78">
                  <a:extLst>
                    <a:ext uri="{FF2B5EF4-FFF2-40B4-BE49-F238E27FC236}">
                      <a16:creationId xmlns:a16="http://schemas.microsoft.com/office/drawing/2014/main" id="{DC2C5BA8-17D3-B5ED-46F6-7D9A354EA5F8}"/>
                    </a:ext>
                  </a:extLst>
                </p:cNvPr>
                <p:cNvPicPr/>
                <p:nvPr/>
              </p:nvPicPr>
              <p:blipFill>
                <a:blip r:embed="rId117"/>
                <a:stretch>
                  <a:fillRect/>
                </a:stretch>
              </p:blipFill>
              <p:spPr>
                <a:xfrm>
                  <a:off x="7728284" y="1636743"/>
                  <a:ext cx="15264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80" name="Ink 79">
                  <a:extLst>
                    <a:ext uri="{FF2B5EF4-FFF2-40B4-BE49-F238E27FC236}">
                      <a16:creationId xmlns:a16="http://schemas.microsoft.com/office/drawing/2014/main" id="{3A2902E2-4F1F-9478-25E6-BC3C7AB49372}"/>
                    </a:ext>
                  </a:extLst>
                </p14:cNvPr>
                <p14:cNvContentPartPr/>
                <p14:nvPr/>
              </p14:nvContentPartPr>
              <p14:xfrm>
                <a:off x="7871924" y="1571943"/>
                <a:ext cx="115200" cy="188640"/>
              </p14:xfrm>
            </p:contentPart>
          </mc:Choice>
          <mc:Fallback xmlns="">
            <p:pic>
              <p:nvPicPr>
                <p:cNvPr id="80" name="Ink 79">
                  <a:extLst>
                    <a:ext uri="{FF2B5EF4-FFF2-40B4-BE49-F238E27FC236}">
                      <a16:creationId xmlns:a16="http://schemas.microsoft.com/office/drawing/2014/main" id="{3A2902E2-4F1F-9478-25E6-BC3C7AB49372}"/>
                    </a:ext>
                  </a:extLst>
                </p:cNvPr>
                <p:cNvPicPr/>
                <p:nvPr/>
              </p:nvPicPr>
              <p:blipFill>
                <a:blip r:embed="rId119"/>
                <a:stretch>
                  <a:fillRect/>
                </a:stretch>
              </p:blipFill>
              <p:spPr>
                <a:xfrm>
                  <a:off x="7854284" y="1554303"/>
                  <a:ext cx="150840" cy="224280"/>
                </a:xfrm>
                <a:prstGeom prst="rect">
                  <a:avLst/>
                </a:prstGeom>
              </p:spPr>
            </p:pic>
          </mc:Fallback>
        </mc:AlternateContent>
      </p:grpSp>
      <p:grpSp>
        <p:nvGrpSpPr>
          <p:cNvPr id="86" name="Group 85">
            <a:extLst>
              <a:ext uri="{FF2B5EF4-FFF2-40B4-BE49-F238E27FC236}">
                <a16:creationId xmlns:a16="http://schemas.microsoft.com/office/drawing/2014/main" id="{4F5B40BA-E215-0E67-880B-0564C73B26E4}"/>
              </a:ext>
            </a:extLst>
          </p:cNvPr>
          <p:cNvGrpSpPr/>
          <p:nvPr/>
        </p:nvGrpSpPr>
        <p:grpSpPr>
          <a:xfrm>
            <a:off x="8157404" y="1548183"/>
            <a:ext cx="571320" cy="224640"/>
            <a:chOff x="8157404" y="1548183"/>
            <a:chExt cx="571320" cy="224640"/>
          </a:xfrm>
        </p:grpSpPr>
        <mc:AlternateContent xmlns:mc="http://schemas.openxmlformats.org/markup-compatibility/2006" xmlns:p14="http://schemas.microsoft.com/office/powerpoint/2010/main">
          <mc:Choice Requires="p14">
            <p:contentPart p14:bwMode="auto" r:id="rId120">
              <p14:nvContentPartPr>
                <p14:cNvPr id="81" name="Ink 80">
                  <a:extLst>
                    <a:ext uri="{FF2B5EF4-FFF2-40B4-BE49-F238E27FC236}">
                      <a16:creationId xmlns:a16="http://schemas.microsoft.com/office/drawing/2014/main" id="{46A426C6-710E-5E23-1970-017CBDC022D7}"/>
                    </a:ext>
                  </a:extLst>
                </p14:cNvPr>
                <p14:cNvContentPartPr/>
                <p14:nvPr/>
              </p14:nvContentPartPr>
              <p14:xfrm>
                <a:off x="8214284" y="1548183"/>
                <a:ext cx="9000" cy="212760"/>
              </p14:xfrm>
            </p:contentPart>
          </mc:Choice>
          <mc:Fallback xmlns="">
            <p:pic>
              <p:nvPicPr>
                <p:cNvPr id="81" name="Ink 80">
                  <a:extLst>
                    <a:ext uri="{FF2B5EF4-FFF2-40B4-BE49-F238E27FC236}">
                      <a16:creationId xmlns:a16="http://schemas.microsoft.com/office/drawing/2014/main" id="{46A426C6-710E-5E23-1970-017CBDC022D7}"/>
                    </a:ext>
                  </a:extLst>
                </p:cNvPr>
                <p:cNvPicPr/>
                <p:nvPr/>
              </p:nvPicPr>
              <p:blipFill>
                <a:blip r:embed="rId121"/>
                <a:stretch>
                  <a:fillRect/>
                </a:stretch>
              </p:blipFill>
              <p:spPr>
                <a:xfrm>
                  <a:off x="8196644" y="1530183"/>
                  <a:ext cx="44640" cy="24840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82" name="Ink 81">
                  <a:extLst>
                    <a:ext uri="{FF2B5EF4-FFF2-40B4-BE49-F238E27FC236}">
                      <a16:creationId xmlns:a16="http://schemas.microsoft.com/office/drawing/2014/main" id="{21D93DEB-E1C0-0A03-8E7A-FD63BA5F0B39}"/>
                    </a:ext>
                  </a:extLst>
                </p14:cNvPr>
                <p14:cNvContentPartPr/>
                <p14:nvPr/>
              </p14:nvContentPartPr>
              <p14:xfrm>
                <a:off x="8157404" y="1613343"/>
                <a:ext cx="178920" cy="22320"/>
              </p14:xfrm>
            </p:contentPart>
          </mc:Choice>
          <mc:Fallback xmlns="">
            <p:pic>
              <p:nvPicPr>
                <p:cNvPr id="82" name="Ink 81">
                  <a:extLst>
                    <a:ext uri="{FF2B5EF4-FFF2-40B4-BE49-F238E27FC236}">
                      <a16:creationId xmlns:a16="http://schemas.microsoft.com/office/drawing/2014/main" id="{21D93DEB-E1C0-0A03-8E7A-FD63BA5F0B39}"/>
                    </a:ext>
                  </a:extLst>
                </p:cNvPr>
                <p:cNvPicPr/>
                <p:nvPr/>
              </p:nvPicPr>
              <p:blipFill>
                <a:blip r:embed="rId123"/>
                <a:stretch>
                  <a:fillRect/>
                </a:stretch>
              </p:blipFill>
              <p:spPr>
                <a:xfrm>
                  <a:off x="8139404" y="1595343"/>
                  <a:ext cx="214560" cy="5796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83" name="Ink 82">
                  <a:extLst>
                    <a:ext uri="{FF2B5EF4-FFF2-40B4-BE49-F238E27FC236}">
                      <a16:creationId xmlns:a16="http://schemas.microsoft.com/office/drawing/2014/main" id="{CB848983-DCB8-8E3B-CD9B-7652677CD771}"/>
                    </a:ext>
                  </a:extLst>
                </p14:cNvPr>
                <p14:cNvContentPartPr/>
                <p14:nvPr/>
              </p14:nvContentPartPr>
              <p14:xfrm>
                <a:off x="8335244" y="1643583"/>
                <a:ext cx="225360" cy="108000"/>
              </p14:xfrm>
            </p:contentPart>
          </mc:Choice>
          <mc:Fallback xmlns="">
            <p:pic>
              <p:nvPicPr>
                <p:cNvPr id="83" name="Ink 82">
                  <a:extLst>
                    <a:ext uri="{FF2B5EF4-FFF2-40B4-BE49-F238E27FC236}">
                      <a16:creationId xmlns:a16="http://schemas.microsoft.com/office/drawing/2014/main" id="{CB848983-DCB8-8E3B-CD9B-7652677CD771}"/>
                    </a:ext>
                  </a:extLst>
                </p:cNvPr>
                <p:cNvPicPr/>
                <p:nvPr/>
              </p:nvPicPr>
              <p:blipFill>
                <a:blip r:embed="rId125"/>
                <a:stretch>
                  <a:fillRect/>
                </a:stretch>
              </p:blipFill>
              <p:spPr>
                <a:xfrm>
                  <a:off x="8317604" y="1625943"/>
                  <a:ext cx="26100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84" name="Ink 83">
                  <a:extLst>
                    <a:ext uri="{FF2B5EF4-FFF2-40B4-BE49-F238E27FC236}">
                      <a16:creationId xmlns:a16="http://schemas.microsoft.com/office/drawing/2014/main" id="{F57F935A-C89E-3874-5CEA-D30F9F879D70}"/>
                    </a:ext>
                  </a:extLst>
                </p14:cNvPr>
                <p14:cNvContentPartPr/>
                <p14:nvPr/>
              </p14:nvContentPartPr>
              <p14:xfrm>
                <a:off x="8575724" y="1641423"/>
                <a:ext cx="153000" cy="100440"/>
              </p14:xfrm>
            </p:contentPart>
          </mc:Choice>
          <mc:Fallback xmlns="">
            <p:pic>
              <p:nvPicPr>
                <p:cNvPr id="84" name="Ink 83">
                  <a:extLst>
                    <a:ext uri="{FF2B5EF4-FFF2-40B4-BE49-F238E27FC236}">
                      <a16:creationId xmlns:a16="http://schemas.microsoft.com/office/drawing/2014/main" id="{F57F935A-C89E-3874-5CEA-D30F9F879D70}"/>
                    </a:ext>
                  </a:extLst>
                </p:cNvPr>
                <p:cNvPicPr/>
                <p:nvPr/>
              </p:nvPicPr>
              <p:blipFill>
                <a:blip r:embed="rId127"/>
                <a:stretch>
                  <a:fillRect/>
                </a:stretch>
              </p:blipFill>
              <p:spPr>
                <a:xfrm>
                  <a:off x="8557724" y="1623783"/>
                  <a:ext cx="18864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85" name="Ink 84">
                  <a:extLst>
                    <a:ext uri="{FF2B5EF4-FFF2-40B4-BE49-F238E27FC236}">
                      <a16:creationId xmlns:a16="http://schemas.microsoft.com/office/drawing/2014/main" id="{FA96FC57-EB52-90DE-FF22-6DF0554D04E8}"/>
                    </a:ext>
                  </a:extLst>
                </p14:cNvPr>
                <p14:cNvContentPartPr/>
                <p14:nvPr/>
              </p14:nvContentPartPr>
              <p14:xfrm>
                <a:off x="8592284" y="1563663"/>
                <a:ext cx="113760" cy="209160"/>
              </p14:xfrm>
            </p:contentPart>
          </mc:Choice>
          <mc:Fallback xmlns="">
            <p:pic>
              <p:nvPicPr>
                <p:cNvPr id="85" name="Ink 84">
                  <a:extLst>
                    <a:ext uri="{FF2B5EF4-FFF2-40B4-BE49-F238E27FC236}">
                      <a16:creationId xmlns:a16="http://schemas.microsoft.com/office/drawing/2014/main" id="{FA96FC57-EB52-90DE-FF22-6DF0554D04E8}"/>
                    </a:ext>
                  </a:extLst>
                </p:cNvPr>
                <p:cNvPicPr/>
                <p:nvPr/>
              </p:nvPicPr>
              <p:blipFill>
                <a:blip r:embed="rId129"/>
                <a:stretch>
                  <a:fillRect/>
                </a:stretch>
              </p:blipFill>
              <p:spPr>
                <a:xfrm>
                  <a:off x="8574644" y="1546023"/>
                  <a:ext cx="149400" cy="244800"/>
                </a:xfrm>
                <a:prstGeom prst="rect">
                  <a:avLst/>
                </a:prstGeom>
              </p:spPr>
            </p:pic>
          </mc:Fallback>
        </mc:AlternateContent>
      </p:grpSp>
      <p:grpSp>
        <p:nvGrpSpPr>
          <p:cNvPr id="97" name="Group 96">
            <a:extLst>
              <a:ext uri="{FF2B5EF4-FFF2-40B4-BE49-F238E27FC236}">
                <a16:creationId xmlns:a16="http://schemas.microsoft.com/office/drawing/2014/main" id="{426237AA-DED5-9F07-2DFA-95099C3BFACC}"/>
              </a:ext>
            </a:extLst>
          </p:cNvPr>
          <p:cNvGrpSpPr/>
          <p:nvPr/>
        </p:nvGrpSpPr>
        <p:grpSpPr>
          <a:xfrm>
            <a:off x="7577084" y="2389863"/>
            <a:ext cx="1211040" cy="423720"/>
            <a:chOff x="7577084" y="2389863"/>
            <a:chExt cx="1211040" cy="423720"/>
          </a:xfrm>
        </p:grpSpPr>
        <mc:AlternateContent xmlns:mc="http://schemas.openxmlformats.org/markup-compatibility/2006" xmlns:p14="http://schemas.microsoft.com/office/powerpoint/2010/main">
          <mc:Choice Requires="p14">
            <p:contentPart p14:bwMode="auto" r:id="rId130">
              <p14:nvContentPartPr>
                <p14:cNvPr id="88" name="Ink 87">
                  <a:extLst>
                    <a:ext uri="{FF2B5EF4-FFF2-40B4-BE49-F238E27FC236}">
                      <a16:creationId xmlns:a16="http://schemas.microsoft.com/office/drawing/2014/main" id="{092D9FE9-2DD0-F970-070E-1FFBEA356028}"/>
                    </a:ext>
                  </a:extLst>
                </p14:cNvPr>
                <p14:cNvContentPartPr/>
                <p14:nvPr/>
              </p14:nvContentPartPr>
              <p14:xfrm>
                <a:off x="7577084" y="2389863"/>
                <a:ext cx="207360" cy="277200"/>
              </p14:xfrm>
            </p:contentPart>
          </mc:Choice>
          <mc:Fallback xmlns="">
            <p:pic>
              <p:nvPicPr>
                <p:cNvPr id="88" name="Ink 87">
                  <a:extLst>
                    <a:ext uri="{FF2B5EF4-FFF2-40B4-BE49-F238E27FC236}">
                      <a16:creationId xmlns:a16="http://schemas.microsoft.com/office/drawing/2014/main" id="{092D9FE9-2DD0-F970-070E-1FFBEA356028}"/>
                    </a:ext>
                  </a:extLst>
                </p:cNvPr>
                <p:cNvPicPr/>
                <p:nvPr/>
              </p:nvPicPr>
              <p:blipFill>
                <a:blip r:embed="rId131"/>
                <a:stretch>
                  <a:fillRect/>
                </a:stretch>
              </p:blipFill>
              <p:spPr>
                <a:xfrm>
                  <a:off x="7559444" y="2372223"/>
                  <a:ext cx="243000" cy="31284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89" name="Ink 88">
                  <a:extLst>
                    <a:ext uri="{FF2B5EF4-FFF2-40B4-BE49-F238E27FC236}">
                      <a16:creationId xmlns:a16="http://schemas.microsoft.com/office/drawing/2014/main" id="{EA24467B-F41A-BB4E-7474-35F125295778}"/>
                    </a:ext>
                  </a:extLst>
                </p14:cNvPr>
                <p14:cNvContentPartPr/>
                <p14:nvPr/>
              </p14:nvContentPartPr>
              <p14:xfrm>
                <a:off x="7858244" y="2626383"/>
                <a:ext cx="117720" cy="73440"/>
              </p14:xfrm>
            </p:contentPart>
          </mc:Choice>
          <mc:Fallback xmlns="">
            <p:pic>
              <p:nvPicPr>
                <p:cNvPr id="89" name="Ink 88">
                  <a:extLst>
                    <a:ext uri="{FF2B5EF4-FFF2-40B4-BE49-F238E27FC236}">
                      <a16:creationId xmlns:a16="http://schemas.microsoft.com/office/drawing/2014/main" id="{EA24467B-F41A-BB4E-7474-35F125295778}"/>
                    </a:ext>
                  </a:extLst>
                </p:cNvPr>
                <p:cNvPicPr/>
                <p:nvPr/>
              </p:nvPicPr>
              <p:blipFill>
                <a:blip r:embed="rId133"/>
                <a:stretch>
                  <a:fillRect/>
                </a:stretch>
              </p:blipFill>
              <p:spPr>
                <a:xfrm>
                  <a:off x="7840244" y="2608743"/>
                  <a:ext cx="153360" cy="10908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90" name="Ink 89">
                  <a:extLst>
                    <a:ext uri="{FF2B5EF4-FFF2-40B4-BE49-F238E27FC236}">
                      <a16:creationId xmlns:a16="http://schemas.microsoft.com/office/drawing/2014/main" id="{174F1C7C-BF8E-280E-CCAF-BDB01325E0F4}"/>
                    </a:ext>
                  </a:extLst>
                </p14:cNvPr>
                <p14:cNvContentPartPr/>
                <p14:nvPr/>
              </p14:nvContentPartPr>
              <p14:xfrm>
                <a:off x="8029604" y="2594703"/>
                <a:ext cx="81360" cy="108720"/>
              </p14:xfrm>
            </p:contentPart>
          </mc:Choice>
          <mc:Fallback xmlns="">
            <p:pic>
              <p:nvPicPr>
                <p:cNvPr id="90" name="Ink 89">
                  <a:extLst>
                    <a:ext uri="{FF2B5EF4-FFF2-40B4-BE49-F238E27FC236}">
                      <a16:creationId xmlns:a16="http://schemas.microsoft.com/office/drawing/2014/main" id="{174F1C7C-BF8E-280E-CCAF-BDB01325E0F4}"/>
                    </a:ext>
                  </a:extLst>
                </p:cNvPr>
                <p:cNvPicPr/>
                <p:nvPr/>
              </p:nvPicPr>
              <p:blipFill>
                <a:blip r:embed="rId135"/>
                <a:stretch>
                  <a:fillRect/>
                </a:stretch>
              </p:blipFill>
              <p:spPr>
                <a:xfrm>
                  <a:off x="8011964" y="2576703"/>
                  <a:ext cx="11700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92" name="Ink 91">
                  <a:extLst>
                    <a:ext uri="{FF2B5EF4-FFF2-40B4-BE49-F238E27FC236}">
                      <a16:creationId xmlns:a16="http://schemas.microsoft.com/office/drawing/2014/main" id="{D0D73686-514D-FF65-ADCD-6546F2126573}"/>
                    </a:ext>
                  </a:extLst>
                </p14:cNvPr>
                <p14:cNvContentPartPr/>
                <p14:nvPr/>
              </p14:nvContentPartPr>
              <p14:xfrm>
                <a:off x="8280524" y="2491743"/>
                <a:ext cx="51480" cy="250920"/>
              </p14:xfrm>
            </p:contentPart>
          </mc:Choice>
          <mc:Fallback xmlns="">
            <p:pic>
              <p:nvPicPr>
                <p:cNvPr id="92" name="Ink 91">
                  <a:extLst>
                    <a:ext uri="{FF2B5EF4-FFF2-40B4-BE49-F238E27FC236}">
                      <a16:creationId xmlns:a16="http://schemas.microsoft.com/office/drawing/2014/main" id="{D0D73686-514D-FF65-ADCD-6546F2126573}"/>
                    </a:ext>
                  </a:extLst>
                </p:cNvPr>
                <p:cNvPicPr/>
                <p:nvPr/>
              </p:nvPicPr>
              <p:blipFill>
                <a:blip r:embed="rId137"/>
                <a:stretch>
                  <a:fillRect/>
                </a:stretch>
              </p:blipFill>
              <p:spPr>
                <a:xfrm>
                  <a:off x="8262884" y="2473743"/>
                  <a:ext cx="87120" cy="28656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93" name="Ink 92">
                  <a:extLst>
                    <a:ext uri="{FF2B5EF4-FFF2-40B4-BE49-F238E27FC236}">
                      <a16:creationId xmlns:a16="http://schemas.microsoft.com/office/drawing/2014/main" id="{049175B7-A325-5370-36BA-EF1606B364BF}"/>
                    </a:ext>
                  </a:extLst>
                </p14:cNvPr>
                <p14:cNvContentPartPr/>
                <p14:nvPr/>
              </p14:nvContentPartPr>
              <p14:xfrm>
                <a:off x="8179724" y="2606583"/>
                <a:ext cx="254520" cy="22320"/>
              </p14:xfrm>
            </p:contentPart>
          </mc:Choice>
          <mc:Fallback xmlns="">
            <p:pic>
              <p:nvPicPr>
                <p:cNvPr id="93" name="Ink 92">
                  <a:extLst>
                    <a:ext uri="{FF2B5EF4-FFF2-40B4-BE49-F238E27FC236}">
                      <a16:creationId xmlns:a16="http://schemas.microsoft.com/office/drawing/2014/main" id="{049175B7-A325-5370-36BA-EF1606B364BF}"/>
                    </a:ext>
                  </a:extLst>
                </p:cNvPr>
                <p:cNvPicPr/>
                <p:nvPr/>
              </p:nvPicPr>
              <p:blipFill>
                <a:blip r:embed="rId139"/>
                <a:stretch>
                  <a:fillRect/>
                </a:stretch>
              </p:blipFill>
              <p:spPr>
                <a:xfrm>
                  <a:off x="8162084" y="2588583"/>
                  <a:ext cx="290160" cy="5796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94" name="Ink 93">
                  <a:extLst>
                    <a:ext uri="{FF2B5EF4-FFF2-40B4-BE49-F238E27FC236}">
                      <a16:creationId xmlns:a16="http://schemas.microsoft.com/office/drawing/2014/main" id="{BBED1FC6-24FC-2AA3-6F97-946444097DEB}"/>
                    </a:ext>
                  </a:extLst>
                </p14:cNvPr>
                <p14:cNvContentPartPr/>
                <p14:nvPr/>
              </p14:nvContentPartPr>
              <p14:xfrm>
                <a:off x="8365124" y="2601903"/>
                <a:ext cx="234360" cy="136080"/>
              </p14:xfrm>
            </p:contentPart>
          </mc:Choice>
          <mc:Fallback xmlns="">
            <p:pic>
              <p:nvPicPr>
                <p:cNvPr id="94" name="Ink 93">
                  <a:extLst>
                    <a:ext uri="{FF2B5EF4-FFF2-40B4-BE49-F238E27FC236}">
                      <a16:creationId xmlns:a16="http://schemas.microsoft.com/office/drawing/2014/main" id="{BBED1FC6-24FC-2AA3-6F97-946444097DEB}"/>
                    </a:ext>
                  </a:extLst>
                </p:cNvPr>
                <p:cNvPicPr/>
                <p:nvPr/>
              </p:nvPicPr>
              <p:blipFill>
                <a:blip r:embed="rId141"/>
                <a:stretch>
                  <a:fillRect/>
                </a:stretch>
              </p:blipFill>
              <p:spPr>
                <a:xfrm>
                  <a:off x="8347124" y="2583903"/>
                  <a:ext cx="27000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95" name="Ink 94">
                  <a:extLst>
                    <a:ext uri="{FF2B5EF4-FFF2-40B4-BE49-F238E27FC236}">
                      <a16:creationId xmlns:a16="http://schemas.microsoft.com/office/drawing/2014/main" id="{78076A8B-294C-EB4B-F59E-CA717A9B6380}"/>
                    </a:ext>
                  </a:extLst>
                </p14:cNvPr>
                <p14:cNvContentPartPr/>
                <p14:nvPr/>
              </p14:nvContentPartPr>
              <p14:xfrm>
                <a:off x="8648084" y="2575983"/>
                <a:ext cx="140040" cy="162360"/>
              </p14:xfrm>
            </p:contentPart>
          </mc:Choice>
          <mc:Fallback xmlns="">
            <p:pic>
              <p:nvPicPr>
                <p:cNvPr id="95" name="Ink 94">
                  <a:extLst>
                    <a:ext uri="{FF2B5EF4-FFF2-40B4-BE49-F238E27FC236}">
                      <a16:creationId xmlns:a16="http://schemas.microsoft.com/office/drawing/2014/main" id="{78076A8B-294C-EB4B-F59E-CA717A9B6380}"/>
                    </a:ext>
                  </a:extLst>
                </p:cNvPr>
                <p:cNvPicPr/>
                <p:nvPr/>
              </p:nvPicPr>
              <p:blipFill>
                <a:blip r:embed="rId143"/>
                <a:stretch>
                  <a:fillRect/>
                </a:stretch>
              </p:blipFill>
              <p:spPr>
                <a:xfrm>
                  <a:off x="8630444" y="2558343"/>
                  <a:ext cx="17568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96" name="Ink 95">
                  <a:extLst>
                    <a:ext uri="{FF2B5EF4-FFF2-40B4-BE49-F238E27FC236}">
                      <a16:creationId xmlns:a16="http://schemas.microsoft.com/office/drawing/2014/main" id="{23550A18-1B76-41C0-13F5-E1D14DDDB7E3}"/>
                    </a:ext>
                  </a:extLst>
                </p14:cNvPr>
                <p14:cNvContentPartPr/>
                <p14:nvPr/>
              </p14:nvContentPartPr>
              <p14:xfrm>
                <a:off x="8583644" y="2587863"/>
                <a:ext cx="182520" cy="225720"/>
              </p14:xfrm>
            </p:contentPart>
          </mc:Choice>
          <mc:Fallback xmlns="">
            <p:pic>
              <p:nvPicPr>
                <p:cNvPr id="96" name="Ink 95">
                  <a:extLst>
                    <a:ext uri="{FF2B5EF4-FFF2-40B4-BE49-F238E27FC236}">
                      <a16:creationId xmlns:a16="http://schemas.microsoft.com/office/drawing/2014/main" id="{23550A18-1B76-41C0-13F5-E1D14DDDB7E3}"/>
                    </a:ext>
                  </a:extLst>
                </p:cNvPr>
                <p:cNvPicPr/>
                <p:nvPr/>
              </p:nvPicPr>
              <p:blipFill>
                <a:blip r:embed="rId145"/>
                <a:stretch>
                  <a:fillRect/>
                </a:stretch>
              </p:blipFill>
              <p:spPr>
                <a:xfrm>
                  <a:off x="8565644" y="2569863"/>
                  <a:ext cx="218160" cy="261360"/>
                </a:xfrm>
                <a:prstGeom prst="rect">
                  <a:avLst/>
                </a:prstGeom>
              </p:spPr>
            </p:pic>
          </mc:Fallback>
        </mc:AlternateContent>
      </p:grpSp>
      <p:grpSp>
        <p:nvGrpSpPr>
          <p:cNvPr id="100" name="Group 99">
            <a:extLst>
              <a:ext uri="{FF2B5EF4-FFF2-40B4-BE49-F238E27FC236}">
                <a16:creationId xmlns:a16="http://schemas.microsoft.com/office/drawing/2014/main" id="{7FB27C33-C870-B5D4-C28A-7FDE076265A6}"/>
              </a:ext>
            </a:extLst>
          </p:cNvPr>
          <p:cNvGrpSpPr/>
          <p:nvPr/>
        </p:nvGrpSpPr>
        <p:grpSpPr>
          <a:xfrm>
            <a:off x="6710204" y="5191383"/>
            <a:ext cx="238680" cy="323640"/>
            <a:chOff x="6710204" y="5191383"/>
            <a:chExt cx="238680" cy="323640"/>
          </a:xfrm>
        </p:grpSpPr>
        <mc:AlternateContent xmlns:mc="http://schemas.openxmlformats.org/markup-compatibility/2006" xmlns:p14="http://schemas.microsoft.com/office/powerpoint/2010/main">
          <mc:Choice Requires="p14">
            <p:contentPart p14:bwMode="auto" r:id="rId146">
              <p14:nvContentPartPr>
                <p14:cNvPr id="98" name="Ink 97">
                  <a:extLst>
                    <a:ext uri="{FF2B5EF4-FFF2-40B4-BE49-F238E27FC236}">
                      <a16:creationId xmlns:a16="http://schemas.microsoft.com/office/drawing/2014/main" id="{047EFD39-7C11-6BAA-12B7-B2804537BB07}"/>
                    </a:ext>
                  </a:extLst>
                </p14:cNvPr>
                <p14:cNvContentPartPr/>
                <p14:nvPr/>
              </p14:nvContentPartPr>
              <p14:xfrm>
                <a:off x="6736484" y="5222703"/>
                <a:ext cx="23760" cy="286200"/>
              </p14:xfrm>
            </p:contentPart>
          </mc:Choice>
          <mc:Fallback xmlns="">
            <p:pic>
              <p:nvPicPr>
                <p:cNvPr id="98" name="Ink 97">
                  <a:extLst>
                    <a:ext uri="{FF2B5EF4-FFF2-40B4-BE49-F238E27FC236}">
                      <a16:creationId xmlns:a16="http://schemas.microsoft.com/office/drawing/2014/main" id="{047EFD39-7C11-6BAA-12B7-B2804537BB07}"/>
                    </a:ext>
                  </a:extLst>
                </p:cNvPr>
                <p:cNvPicPr/>
                <p:nvPr/>
              </p:nvPicPr>
              <p:blipFill>
                <a:blip r:embed="rId147"/>
                <a:stretch>
                  <a:fillRect/>
                </a:stretch>
              </p:blipFill>
              <p:spPr>
                <a:xfrm>
                  <a:off x="6718484" y="5204703"/>
                  <a:ext cx="59400" cy="32184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99" name="Ink 98">
                  <a:extLst>
                    <a:ext uri="{FF2B5EF4-FFF2-40B4-BE49-F238E27FC236}">
                      <a16:creationId xmlns:a16="http://schemas.microsoft.com/office/drawing/2014/main" id="{48F05EE9-5CC4-4E0F-67FC-05C144E598BE}"/>
                    </a:ext>
                  </a:extLst>
                </p14:cNvPr>
                <p14:cNvContentPartPr/>
                <p14:nvPr/>
              </p14:nvContentPartPr>
              <p14:xfrm>
                <a:off x="6710204" y="5191383"/>
                <a:ext cx="238680" cy="323640"/>
              </p14:xfrm>
            </p:contentPart>
          </mc:Choice>
          <mc:Fallback xmlns="">
            <p:pic>
              <p:nvPicPr>
                <p:cNvPr id="99" name="Ink 98">
                  <a:extLst>
                    <a:ext uri="{FF2B5EF4-FFF2-40B4-BE49-F238E27FC236}">
                      <a16:creationId xmlns:a16="http://schemas.microsoft.com/office/drawing/2014/main" id="{48F05EE9-5CC4-4E0F-67FC-05C144E598BE}"/>
                    </a:ext>
                  </a:extLst>
                </p:cNvPr>
                <p:cNvPicPr/>
                <p:nvPr/>
              </p:nvPicPr>
              <p:blipFill>
                <a:blip r:embed="rId149"/>
                <a:stretch>
                  <a:fillRect/>
                </a:stretch>
              </p:blipFill>
              <p:spPr>
                <a:xfrm>
                  <a:off x="6692564" y="5173383"/>
                  <a:ext cx="274320" cy="359280"/>
                </a:xfrm>
                <a:prstGeom prst="rect">
                  <a:avLst/>
                </a:prstGeom>
              </p:spPr>
            </p:pic>
          </mc:Fallback>
        </mc:AlternateContent>
      </p:grpSp>
      <p:grpSp>
        <p:nvGrpSpPr>
          <p:cNvPr id="124" name="Group 123">
            <a:extLst>
              <a:ext uri="{FF2B5EF4-FFF2-40B4-BE49-F238E27FC236}">
                <a16:creationId xmlns:a16="http://schemas.microsoft.com/office/drawing/2014/main" id="{3E04F7A1-A994-853F-EAD3-88E5F72F03ED}"/>
              </a:ext>
            </a:extLst>
          </p:cNvPr>
          <p:cNvGrpSpPr/>
          <p:nvPr/>
        </p:nvGrpSpPr>
        <p:grpSpPr>
          <a:xfrm>
            <a:off x="5716964" y="2471943"/>
            <a:ext cx="1154880" cy="1265040"/>
            <a:chOff x="5716964" y="2471943"/>
            <a:chExt cx="1154880" cy="1265040"/>
          </a:xfrm>
        </p:grpSpPr>
        <mc:AlternateContent xmlns:mc="http://schemas.openxmlformats.org/markup-compatibility/2006" xmlns:p14="http://schemas.microsoft.com/office/powerpoint/2010/main">
          <mc:Choice Requires="p14">
            <p:contentPart p14:bwMode="auto" r:id="rId150">
              <p14:nvContentPartPr>
                <p14:cNvPr id="101" name="Ink 100">
                  <a:extLst>
                    <a:ext uri="{FF2B5EF4-FFF2-40B4-BE49-F238E27FC236}">
                      <a16:creationId xmlns:a16="http://schemas.microsoft.com/office/drawing/2014/main" id="{E157E892-6096-88B9-C9CE-A21A1833BFD6}"/>
                    </a:ext>
                  </a:extLst>
                </p14:cNvPr>
                <p14:cNvContentPartPr/>
                <p14:nvPr/>
              </p14:nvContentPartPr>
              <p14:xfrm>
                <a:off x="5716964" y="2795583"/>
                <a:ext cx="221040" cy="941400"/>
              </p14:xfrm>
            </p:contentPart>
          </mc:Choice>
          <mc:Fallback xmlns="">
            <p:pic>
              <p:nvPicPr>
                <p:cNvPr id="101" name="Ink 100">
                  <a:extLst>
                    <a:ext uri="{FF2B5EF4-FFF2-40B4-BE49-F238E27FC236}">
                      <a16:creationId xmlns:a16="http://schemas.microsoft.com/office/drawing/2014/main" id="{E157E892-6096-88B9-C9CE-A21A1833BFD6}"/>
                    </a:ext>
                  </a:extLst>
                </p:cNvPr>
                <p:cNvPicPr/>
                <p:nvPr/>
              </p:nvPicPr>
              <p:blipFill>
                <a:blip r:embed="rId151"/>
                <a:stretch>
                  <a:fillRect/>
                </a:stretch>
              </p:blipFill>
              <p:spPr>
                <a:xfrm>
                  <a:off x="5698964" y="2777583"/>
                  <a:ext cx="256680" cy="97704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02" name="Ink 101">
                  <a:extLst>
                    <a:ext uri="{FF2B5EF4-FFF2-40B4-BE49-F238E27FC236}">
                      <a16:creationId xmlns:a16="http://schemas.microsoft.com/office/drawing/2014/main" id="{01AF9BAA-6AF3-F040-8A59-80E0DFB1ED2E}"/>
                    </a:ext>
                  </a:extLst>
                </p14:cNvPr>
                <p14:cNvContentPartPr/>
                <p14:nvPr/>
              </p14:nvContentPartPr>
              <p14:xfrm>
                <a:off x="5972564" y="2590023"/>
                <a:ext cx="109800" cy="151920"/>
              </p14:xfrm>
            </p:contentPart>
          </mc:Choice>
          <mc:Fallback xmlns="">
            <p:pic>
              <p:nvPicPr>
                <p:cNvPr id="102" name="Ink 101">
                  <a:extLst>
                    <a:ext uri="{FF2B5EF4-FFF2-40B4-BE49-F238E27FC236}">
                      <a16:creationId xmlns:a16="http://schemas.microsoft.com/office/drawing/2014/main" id="{01AF9BAA-6AF3-F040-8A59-80E0DFB1ED2E}"/>
                    </a:ext>
                  </a:extLst>
                </p:cNvPr>
                <p:cNvPicPr/>
                <p:nvPr/>
              </p:nvPicPr>
              <p:blipFill>
                <a:blip r:embed="rId153"/>
                <a:stretch>
                  <a:fillRect/>
                </a:stretch>
              </p:blipFill>
              <p:spPr>
                <a:xfrm>
                  <a:off x="5954924" y="2572383"/>
                  <a:ext cx="14544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03" name="Ink 102">
                  <a:extLst>
                    <a:ext uri="{FF2B5EF4-FFF2-40B4-BE49-F238E27FC236}">
                      <a16:creationId xmlns:a16="http://schemas.microsoft.com/office/drawing/2014/main" id="{01BC2FCD-C747-F9A8-B9D3-17FDC534F8E5}"/>
                    </a:ext>
                  </a:extLst>
                </p14:cNvPr>
                <p14:cNvContentPartPr/>
                <p14:nvPr/>
              </p14:nvContentPartPr>
              <p14:xfrm>
                <a:off x="6147884" y="2645463"/>
                <a:ext cx="14760" cy="14760"/>
              </p14:xfrm>
            </p:contentPart>
          </mc:Choice>
          <mc:Fallback xmlns="">
            <p:pic>
              <p:nvPicPr>
                <p:cNvPr id="103" name="Ink 102">
                  <a:extLst>
                    <a:ext uri="{FF2B5EF4-FFF2-40B4-BE49-F238E27FC236}">
                      <a16:creationId xmlns:a16="http://schemas.microsoft.com/office/drawing/2014/main" id="{01BC2FCD-C747-F9A8-B9D3-17FDC534F8E5}"/>
                    </a:ext>
                  </a:extLst>
                </p:cNvPr>
                <p:cNvPicPr/>
                <p:nvPr/>
              </p:nvPicPr>
              <p:blipFill>
                <a:blip r:embed="rId155"/>
                <a:stretch>
                  <a:fillRect/>
                </a:stretch>
              </p:blipFill>
              <p:spPr>
                <a:xfrm>
                  <a:off x="6129884" y="2627463"/>
                  <a:ext cx="5040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04" name="Ink 103">
                  <a:extLst>
                    <a:ext uri="{FF2B5EF4-FFF2-40B4-BE49-F238E27FC236}">
                      <a16:creationId xmlns:a16="http://schemas.microsoft.com/office/drawing/2014/main" id="{5C822426-1662-3890-E490-F7B2BE605402}"/>
                    </a:ext>
                  </a:extLst>
                </p14:cNvPr>
                <p14:cNvContentPartPr/>
                <p14:nvPr/>
              </p14:nvContentPartPr>
              <p14:xfrm>
                <a:off x="6241124" y="2489583"/>
                <a:ext cx="119160" cy="154800"/>
              </p14:xfrm>
            </p:contentPart>
          </mc:Choice>
          <mc:Fallback xmlns="">
            <p:pic>
              <p:nvPicPr>
                <p:cNvPr id="104" name="Ink 103">
                  <a:extLst>
                    <a:ext uri="{FF2B5EF4-FFF2-40B4-BE49-F238E27FC236}">
                      <a16:creationId xmlns:a16="http://schemas.microsoft.com/office/drawing/2014/main" id="{5C822426-1662-3890-E490-F7B2BE605402}"/>
                    </a:ext>
                  </a:extLst>
                </p:cNvPr>
                <p:cNvPicPr/>
                <p:nvPr/>
              </p:nvPicPr>
              <p:blipFill>
                <a:blip r:embed="rId157"/>
                <a:stretch>
                  <a:fillRect/>
                </a:stretch>
              </p:blipFill>
              <p:spPr>
                <a:xfrm>
                  <a:off x="6223484" y="2471583"/>
                  <a:ext cx="15480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05" name="Ink 104">
                  <a:extLst>
                    <a:ext uri="{FF2B5EF4-FFF2-40B4-BE49-F238E27FC236}">
                      <a16:creationId xmlns:a16="http://schemas.microsoft.com/office/drawing/2014/main" id="{687A35AA-1A13-2E1E-2346-F21A775CA1D1}"/>
                    </a:ext>
                  </a:extLst>
                </p14:cNvPr>
                <p14:cNvContentPartPr/>
                <p14:nvPr/>
              </p14:nvContentPartPr>
              <p14:xfrm>
                <a:off x="6393404" y="2471943"/>
                <a:ext cx="105480" cy="140760"/>
              </p14:xfrm>
            </p:contentPart>
          </mc:Choice>
          <mc:Fallback xmlns="">
            <p:pic>
              <p:nvPicPr>
                <p:cNvPr id="105" name="Ink 104">
                  <a:extLst>
                    <a:ext uri="{FF2B5EF4-FFF2-40B4-BE49-F238E27FC236}">
                      <a16:creationId xmlns:a16="http://schemas.microsoft.com/office/drawing/2014/main" id="{687A35AA-1A13-2E1E-2346-F21A775CA1D1}"/>
                    </a:ext>
                  </a:extLst>
                </p:cNvPr>
                <p:cNvPicPr/>
                <p:nvPr/>
              </p:nvPicPr>
              <p:blipFill>
                <a:blip r:embed="rId159"/>
                <a:stretch>
                  <a:fillRect/>
                </a:stretch>
              </p:blipFill>
              <p:spPr>
                <a:xfrm>
                  <a:off x="6375764" y="2454303"/>
                  <a:ext cx="141120"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07" name="Ink 106">
                  <a:extLst>
                    <a:ext uri="{FF2B5EF4-FFF2-40B4-BE49-F238E27FC236}">
                      <a16:creationId xmlns:a16="http://schemas.microsoft.com/office/drawing/2014/main" id="{2941180D-FBF8-94FB-1710-C1655C02E3AB}"/>
                    </a:ext>
                  </a:extLst>
                </p14:cNvPr>
                <p14:cNvContentPartPr/>
                <p14:nvPr/>
              </p14:nvContentPartPr>
              <p14:xfrm>
                <a:off x="6019004" y="2832663"/>
                <a:ext cx="141840" cy="116280"/>
              </p14:xfrm>
            </p:contentPart>
          </mc:Choice>
          <mc:Fallback xmlns="">
            <p:pic>
              <p:nvPicPr>
                <p:cNvPr id="107" name="Ink 106">
                  <a:extLst>
                    <a:ext uri="{FF2B5EF4-FFF2-40B4-BE49-F238E27FC236}">
                      <a16:creationId xmlns:a16="http://schemas.microsoft.com/office/drawing/2014/main" id="{2941180D-FBF8-94FB-1710-C1655C02E3AB}"/>
                    </a:ext>
                  </a:extLst>
                </p:cNvPr>
                <p:cNvPicPr/>
                <p:nvPr/>
              </p:nvPicPr>
              <p:blipFill>
                <a:blip r:embed="rId161"/>
                <a:stretch>
                  <a:fillRect/>
                </a:stretch>
              </p:blipFill>
              <p:spPr>
                <a:xfrm>
                  <a:off x="6001364" y="2814663"/>
                  <a:ext cx="17748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08" name="Ink 107">
                  <a:extLst>
                    <a:ext uri="{FF2B5EF4-FFF2-40B4-BE49-F238E27FC236}">
                      <a16:creationId xmlns:a16="http://schemas.microsoft.com/office/drawing/2014/main" id="{BDB61E3A-D375-62B7-2827-F33BB74F11C8}"/>
                    </a:ext>
                  </a:extLst>
                </p14:cNvPr>
                <p14:cNvContentPartPr/>
                <p14:nvPr/>
              </p14:nvContentPartPr>
              <p14:xfrm>
                <a:off x="6195044" y="2826543"/>
                <a:ext cx="105120" cy="76680"/>
              </p14:xfrm>
            </p:contentPart>
          </mc:Choice>
          <mc:Fallback xmlns="">
            <p:pic>
              <p:nvPicPr>
                <p:cNvPr id="108" name="Ink 107">
                  <a:extLst>
                    <a:ext uri="{FF2B5EF4-FFF2-40B4-BE49-F238E27FC236}">
                      <a16:creationId xmlns:a16="http://schemas.microsoft.com/office/drawing/2014/main" id="{BDB61E3A-D375-62B7-2827-F33BB74F11C8}"/>
                    </a:ext>
                  </a:extLst>
                </p:cNvPr>
                <p:cNvPicPr/>
                <p:nvPr/>
              </p:nvPicPr>
              <p:blipFill>
                <a:blip r:embed="rId163"/>
                <a:stretch>
                  <a:fillRect/>
                </a:stretch>
              </p:blipFill>
              <p:spPr>
                <a:xfrm>
                  <a:off x="6177044" y="2808543"/>
                  <a:ext cx="14076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09" name="Ink 108">
                  <a:extLst>
                    <a:ext uri="{FF2B5EF4-FFF2-40B4-BE49-F238E27FC236}">
                      <a16:creationId xmlns:a16="http://schemas.microsoft.com/office/drawing/2014/main" id="{70C10797-A5FE-7988-49CA-EE6270E0321F}"/>
                    </a:ext>
                  </a:extLst>
                </p14:cNvPr>
                <p14:cNvContentPartPr/>
                <p14:nvPr/>
              </p14:nvContentPartPr>
              <p14:xfrm>
                <a:off x="6215924" y="2808903"/>
                <a:ext cx="53280" cy="156600"/>
              </p14:xfrm>
            </p:contentPart>
          </mc:Choice>
          <mc:Fallback xmlns="">
            <p:pic>
              <p:nvPicPr>
                <p:cNvPr id="109" name="Ink 108">
                  <a:extLst>
                    <a:ext uri="{FF2B5EF4-FFF2-40B4-BE49-F238E27FC236}">
                      <a16:creationId xmlns:a16="http://schemas.microsoft.com/office/drawing/2014/main" id="{70C10797-A5FE-7988-49CA-EE6270E0321F}"/>
                    </a:ext>
                  </a:extLst>
                </p:cNvPr>
                <p:cNvPicPr/>
                <p:nvPr/>
              </p:nvPicPr>
              <p:blipFill>
                <a:blip r:embed="rId165"/>
                <a:stretch>
                  <a:fillRect/>
                </a:stretch>
              </p:blipFill>
              <p:spPr>
                <a:xfrm>
                  <a:off x="6197924" y="2791263"/>
                  <a:ext cx="8892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11" name="Ink 110">
                  <a:extLst>
                    <a:ext uri="{FF2B5EF4-FFF2-40B4-BE49-F238E27FC236}">
                      <a16:creationId xmlns:a16="http://schemas.microsoft.com/office/drawing/2014/main" id="{35508500-25B7-1024-7618-D1F2D77E2353}"/>
                    </a:ext>
                  </a:extLst>
                </p14:cNvPr>
                <p14:cNvContentPartPr/>
                <p14:nvPr/>
              </p14:nvContentPartPr>
              <p14:xfrm>
                <a:off x="6358124" y="2753103"/>
                <a:ext cx="104040" cy="110880"/>
              </p14:xfrm>
            </p:contentPart>
          </mc:Choice>
          <mc:Fallback xmlns="">
            <p:pic>
              <p:nvPicPr>
                <p:cNvPr id="111" name="Ink 110">
                  <a:extLst>
                    <a:ext uri="{FF2B5EF4-FFF2-40B4-BE49-F238E27FC236}">
                      <a16:creationId xmlns:a16="http://schemas.microsoft.com/office/drawing/2014/main" id="{35508500-25B7-1024-7618-D1F2D77E2353}"/>
                    </a:ext>
                  </a:extLst>
                </p:cNvPr>
                <p:cNvPicPr/>
                <p:nvPr/>
              </p:nvPicPr>
              <p:blipFill>
                <a:blip r:embed="rId167"/>
                <a:stretch>
                  <a:fillRect/>
                </a:stretch>
              </p:blipFill>
              <p:spPr>
                <a:xfrm>
                  <a:off x="6340484" y="2735103"/>
                  <a:ext cx="13968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12" name="Ink 111">
                  <a:extLst>
                    <a:ext uri="{FF2B5EF4-FFF2-40B4-BE49-F238E27FC236}">
                      <a16:creationId xmlns:a16="http://schemas.microsoft.com/office/drawing/2014/main" id="{34F6940B-9390-C739-0EB7-451E2C2F5E66}"/>
                    </a:ext>
                  </a:extLst>
                </p14:cNvPr>
                <p14:cNvContentPartPr/>
                <p14:nvPr/>
              </p14:nvContentPartPr>
              <p14:xfrm>
                <a:off x="6499244" y="2740863"/>
                <a:ext cx="15480" cy="93600"/>
              </p14:xfrm>
            </p:contentPart>
          </mc:Choice>
          <mc:Fallback xmlns="">
            <p:pic>
              <p:nvPicPr>
                <p:cNvPr id="112" name="Ink 111">
                  <a:extLst>
                    <a:ext uri="{FF2B5EF4-FFF2-40B4-BE49-F238E27FC236}">
                      <a16:creationId xmlns:a16="http://schemas.microsoft.com/office/drawing/2014/main" id="{34F6940B-9390-C739-0EB7-451E2C2F5E66}"/>
                    </a:ext>
                  </a:extLst>
                </p:cNvPr>
                <p:cNvPicPr/>
                <p:nvPr/>
              </p:nvPicPr>
              <p:blipFill>
                <a:blip r:embed="rId169"/>
                <a:stretch>
                  <a:fillRect/>
                </a:stretch>
              </p:blipFill>
              <p:spPr>
                <a:xfrm>
                  <a:off x="6481244" y="2723223"/>
                  <a:ext cx="5112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13" name="Ink 112">
                  <a:extLst>
                    <a:ext uri="{FF2B5EF4-FFF2-40B4-BE49-F238E27FC236}">
                      <a16:creationId xmlns:a16="http://schemas.microsoft.com/office/drawing/2014/main" id="{15072B4B-BB78-3A98-9BB0-96282C4352C6}"/>
                    </a:ext>
                  </a:extLst>
                </p14:cNvPr>
                <p14:cNvContentPartPr/>
                <p14:nvPr/>
              </p14:nvContentPartPr>
              <p14:xfrm>
                <a:off x="6511124" y="2676783"/>
                <a:ext cx="2160" cy="4680"/>
              </p14:xfrm>
            </p:contentPart>
          </mc:Choice>
          <mc:Fallback xmlns="">
            <p:pic>
              <p:nvPicPr>
                <p:cNvPr id="113" name="Ink 112">
                  <a:extLst>
                    <a:ext uri="{FF2B5EF4-FFF2-40B4-BE49-F238E27FC236}">
                      <a16:creationId xmlns:a16="http://schemas.microsoft.com/office/drawing/2014/main" id="{15072B4B-BB78-3A98-9BB0-96282C4352C6}"/>
                    </a:ext>
                  </a:extLst>
                </p:cNvPr>
                <p:cNvPicPr/>
                <p:nvPr/>
              </p:nvPicPr>
              <p:blipFill>
                <a:blip r:embed="rId171"/>
                <a:stretch>
                  <a:fillRect/>
                </a:stretch>
              </p:blipFill>
              <p:spPr>
                <a:xfrm>
                  <a:off x="6493124" y="2658783"/>
                  <a:ext cx="3780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14" name="Ink 113">
                  <a:extLst>
                    <a:ext uri="{FF2B5EF4-FFF2-40B4-BE49-F238E27FC236}">
                      <a16:creationId xmlns:a16="http://schemas.microsoft.com/office/drawing/2014/main" id="{10F58E16-78D6-A1A6-EEC3-EA6D8AEA614F}"/>
                    </a:ext>
                  </a:extLst>
                </p14:cNvPr>
                <p14:cNvContentPartPr/>
                <p14:nvPr/>
              </p14:nvContentPartPr>
              <p14:xfrm>
                <a:off x="6587804" y="2677863"/>
                <a:ext cx="68760" cy="129240"/>
              </p14:xfrm>
            </p:contentPart>
          </mc:Choice>
          <mc:Fallback xmlns="">
            <p:pic>
              <p:nvPicPr>
                <p:cNvPr id="114" name="Ink 113">
                  <a:extLst>
                    <a:ext uri="{FF2B5EF4-FFF2-40B4-BE49-F238E27FC236}">
                      <a16:creationId xmlns:a16="http://schemas.microsoft.com/office/drawing/2014/main" id="{10F58E16-78D6-A1A6-EEC3-EA6D8AEA614F}"/>
                    </a:ext>
                  </a:extLst>
                </p:cNvPr>
                <p:cNvPicPr/>
                <p:nvPr/>
              </p:nvPicPr>
              <p:blipFill>
                <a:blip r:embed="rId173"/>
                <a:stretch>
                  <a:fillRect/>
                </a:stretch>
              </p:blipFill>
              <p:spPr>
                <a:xfrm>
                  <a:off x="6570164" y="2660223"/>
                  <a:ext cx="10440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15" name="Ink 114">
                  <a:extLst>
                    <a:ext uri="{FF2B5EF4-FFF2-40B4-BE49-F238E27FC236}">
                      <a16:creationId xmlns:a16="http://schemas.microsoft.com/office/drawing/2014/main" id="{693C935C-B778-60CE-04B6-D52C87311E81}"/>
                    </a:ext>
                  </a:extLst>
                </p14:cNvPr>
                <p14:cNvContentPartPr/>
                <p14:nvPr/>
              </p14:nvContentPartPr>
              <p14:xfrm>
                <a:off x="6710204" y="2617023"/>
                <a:ext cx="161640" cy="133560"/>
              </p14:xfrm>
            </p:contentPart>
          </mc:Choice>
          <mc:Fallback xmlns="">
            <p:pic>
              <p:nvPicPr>
                <p:cNvPr id="115" name="Ink 114">
                  <a:extLst>
                    <a:ext uri="{FF2B5EF4-FFF2-40B4-BE49-F238E27FC236}">
                      <a16:creationId xmlns:a16="http://schemas.microsoft.com/office/drawing/2014/main" id="{693C935C-B778-60CE-04B6-D52C87311E81}"/>
                    </a:ext>
                  </a:extLst>
                </p:cNvPr>
                <p:cNvPicPr/>
                <p:nvPr/>
              </p:nvPicPr>
              <p:blipFill>
                <a:blip r:embed="rId175"/>
                <a:stretch>
                  <a:fillRect/>
                </a:stretch>
              </p:blipFill>
              <p:spPr>
                <a:xfrm>
                  <a:off x="6692564" y="2599383"/>
                  <a:ext cx="19728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17" name="Ink 116">
                  <a:extLst>
                    <a:ext uri="{FF2B5EF4-FFF2-40B4-BE49-F238E27FC236}">
                      <a16:creationId xmlns:a16="http://schemas.microsoft.com/office/drawing/2014/main" id="{0FB6BFA6-7848-C19B-ABCD-FEF7641324A6}"/>
                    </a:ext>
                  </a:extLst>
                </p14:cNvPr>
                <p14:cNvContentPartPr/>
                <p14:nvPr/>
              </p14:nvContentPartPr>
              <p14:xfrm>
                <a:off x="6133484" y="3066663"/>
                <a:ext cx="12600" cy="175680"/>
              </p14:xfrm>
            </p:contentPart>
          </mc:Choice>
          <mc:Fallback xmlns="">
            <p:pic>
              <p:nvPicPr>
                <p:cNvPr id="117" name="Ink 116">
                  <a:extLst>
                    <a:ext uri="{FF2B5EF4-FFF2-40B4-BE49-F238E27FC236}">
                      <a16:creationId xmlns:a16="http://schemas.microsoft.com/office/drawing/2014/main" id="{0FB6BFA6-7848-C19B-ABCD-FEF7641324A6}"/>
                    </a:ext>
                  </a:extLst>
                </p:cNvPr>
                <p:cNvPicPr/>
                <p:nvPr/>
              </p:nvPicPr>
              <p:blipFill>
                <a:blip r:embed="rId177"/>
                <a:stretch>
                  <a:fillRect/>
                </a:stretch>
              </p:blipFill>
              <p:spPr>
                <a:xfrm>
                  <a:off x="6115484" y="3048663"/>
                  <a:ext cx="48240" cy="21132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18" name="Ink 117">
                  <a:extLst>
                    <a:ext uri="{FF2B5EF4-FFF2-40B4-BE49-F238E27FC236}">
                      <a16:creationId xmlns:a16="http://schemas.microsoft.com/office/drawing/2014/main" id="{14B9B157-E387-15F7-BF1D-4735B7234D86}"/>
                    </a:ext>
                  </a:extLst>
                </p14:cNvPr>
                <p14:cNvContentPartPr/>
                <p14:nvPr/>
              </p14:nvContentPartPr>
              <p14:xfrm>
                <a:off x="6080204" y="3072423"/>
                <a:ext cx="153000" cy="47880"/>
              </p14:xfrm>
            </p:contentPart>
          </mc:Choice>
          <mc:Fallback xmlns="">
            <p:pic>
              <p:nvPicPr>
                <p:cNvPr id="118" name="Ink 117">
                  <a:extLst>
                    <a:ext uri="{FF2B5EF4-FFF2-40B4-BE49-F238E27FC236}">
                      <a16:creationId xmlns:a16="http://schemas.microsoft.com/office/drawing/2014/main" id="{14B9B157-E387-15F7-BF1D-4735B7234D86}"/>
                    </a:ext>
                  </a:extLst>
                </p:cNvPr>
                <p:cNvPicPr/>
                <p:nvPr/>
              </p:nvPicPr>
              <p:blipFill>
                <a:blip r:embed="rId179"/>
                <a:stretch>
                  <a:fillRect/>
                </a:stretch>
              </p:blipFill>
              <p:spPr>
                <a:xfrm>
                  <a:off x="6062564" y="3054783"/>
                  <a:ext cx="18864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19" name="Ink 118">
                  <a:extLst>
                    <a:ext uri="{FF2B5EF4-FFF2-40B4-BE49-F238E27FC236}">
                      <a16:creationId xmlns:a16="http://schemas.microsoft.com/office/drawing/2014/main" id="{3C179773-5F35-62B3-8895-272720D74E4E}"/>
                    </a:ext>
                  </a:extLst>
                </p14:cNvPr>
                <p14:cNvContentPartPr/>
                <p14:nvPr/>
              </p14:nvContentPartPr>
              <p14:xfrm>
                <a:off x="6255524" y="3068103"/>
                <a:ext cx="220680" cy="112680"/>
              </p14:xfrm>
            </p:contentPart>
          </mc:Choice>
          <mc:Fallback xmlns="">
            <p:pic>
              <p:nvPicPr>
                <p:cNvPr id="119" name="Ink 118">
                  <a:extLst>
                    <a:ext uri="{FF2B5EF4-FFF2-40B4-BE49-F238E27FC236}">
                      <a16:creationId xmlns:a16="http://schemas.microsoft.com/office/drawing/2014/main" id="{3C179773-5F35-62B3-8895-272720D74E4E}"/>
                    </a:ext>
                  </a:extLst>
                </p:cNvPr>
                <p:cNvPicPr/>
                <p:nvPr/>
              </p:nvPicPr>
              <p:blipFill>
                <a:blip r:embed="rId181"/>
                <a:stretch>
                  <a:fillRect/>
                </a:stretch>
              </p:blipFill>
              <p:spPr>
                <a:xfrm>
                  <a:off x="6237884" y="3050463"/>
                  <a:ext cx="25632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20" name="Ink 119">
                  <a:extLst>
                    <a:ext uri="{FF2B5EF4-FFF2-40B4-BE49-F238E27FC236}">
                      <a16:creationId xmlns:a16="http://schemas.microsoft.com/office/drawing/2014/main" id="{FEFD765C-46DF-83E9-CD04-DF1F7B6F25E7}"/>
                    </a:ext>
                  </a:extLst>
                </p14:cNvPr>
                <p14:cNvContentPartPr/>
                <p14:nvPr/>
              </p14:nvContentPartPr>
              <p14:xfrm>
                <a:off x="6496364" y="2971623"/>
                <a:ext cx="125640" cy="83880"/>
              </p14:xfrm>
            </p:contentPart>
          </mc:Choice>
          <mc:Fallback xmlns="">
            <p:pic>
              <p:nvPicPr>
                <p:cNvPr id="120" name="Ink 119">
                  <a:extLst>
                    <a:ext uri="{FF2B5EF4-FFF2-40B4-BE49-F238E27FC236}">
                      <a16:creationId xmlns:a16="http://schemas.microsoft.com/office/drawing/2014/main" id="{FEFD765C-46DF-83E9-CD04-DF1F7B6F25E7}"/>
                    </a:ext>
                  </a:extLst>
                </p:cNvPr>
                <p:cNvPicPr/>
                <p:nvPr/>
              </p:nvPicPr>
              <p:blipFill>
                <a:blip r:embed="rId183"/>
                <a:stretch>
                  <a:fillRect/>
                </a:stretch>
              </p:blipFill>
              <p:spPr>
                <a:xfrm>
                  <a:off x="6478364" y="2953623"/>
                  <a:ext cx="161280" cy="11952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21" name="Ink 120">
                  <a:extLst>
                    <a:ext uri="{FF2B5EF4-FFF2-40B4-BE49-F238E27FC236}">
                      <a16:creationId xmlns:a16="http://schemas.microsoft.com/office/drawing/2014/main" id="{35FC4A22-AD70-7E74-758B-6E14C93384D6}"/>
                    </a:ext>
                  </a:extLst>
                </p14:cNvPr>
                <p14:cNvContentPartPr/>
                <p14:nvPr/>
              </p14:nvContentPartPr>
              <p14:xfrm>
                <a:off x="6485204" y="2939943"/>
                <a:ext cx="128160" cy="200160"/>
              </p14:xfrm>
            </p:contentPart>
          </mc:Choice>
          <mc:Fallback xmlns="">
            <p:pic>
              <p:nvPicPr>
                <p:cNvPr id="121" name="Ink 120">
                  <a:extLst>
                    <a:ext uri="{FF2B5EF4-FFF2-40B4-BE49-F238E27FC236}">
                      <a16:creationId xmlns:a16="http://schemas.microsoft.com/office/drawing/2014/main" id="{35FC4A22-AD70-7E74-758B-6E14C93384D6}"/>
                    </a:ext>
                  </a:extLst>
                </p:cNvPr>
                <p:cNvPicPr/>
                <p:nvPr/>
              </p:nvPicPr>
              <p:blipFill>
                <a:blip r:embed="rId185"/>
                <a:stretch>
                  <a:fillRect/>
                </a:stretch>
              </p:blipFill>
              <p:spPr>
                <a:xfrm>
                  <a:off x="6467204" y="2921943"/>
                  <a:ext cx="16380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23" name="Ink 122">
                  <a:extLst>
                    <a:ext uri="{FF2B5EF4-FFF2-40B4-BE49-F238E27FC236}">
                      <a16:creationId xmlns:a16="http://schemas.microsoft.com/office/drawing/2014/main" id="{BC7D5C49-1A04-A3EC-5CB0-AF620BB3D842}"/>
                    </a:ext>
                  </a:extLst>
                </p14:cNvPr>
                <p14:cNvContentPartPr/>
                <p14:nvPr/>
              </p14:nvContentPartPr>
              <p14:xfrm>
                <a:off x="5992724" y="2582823"/>
                <a:ext cx="32400" cy="54000"/>
              </p14:xfrm>
            </p:contentPart>
          </mc:Choice>
          <mc:Fallback xmlns="">
            <p:pic>
              <p:nvPicPr>
                <p:cNvPr id="123" name="Ink 122">
                  <a:extLst>
                    <a:ext uri="{FF2B5EF4-FFF2-40B4-BE49-F238E27FC236}">
                      <a16:creationId xmlns:a16="http://schemas.microsoft.com/office/drawing/2014/main" id="{BC7D5C49-1A04-A3EC-5CB0-AF620BB3D842}"/>
                    </a:ext>
                  </a:extLst>
                </p:cNvPr>
                <p:cNvPicPr/>
                <p:nvPr/>
              </p:nvPicPr>
              <p:blipFill>
                <a:blip r:embed="rId187"/>
                <a:stretch>
                  <a:fillRect/>
                </a:stretch>
              </p:blipFill>
              <p:spPr>
                <a:xfrm>
                  <a:off x="5975084" y="2565183"/>
                  <a:ext cx="68040" cy="89640"/>
                </a:xfrm>
                <a:prstGeom prst="rect">
                  <a:avLst/>
                </a:prstGeom>
              </p:spPr>
            </p:pic>
          </mc:Fallback>
        </mc:AlternateContent>
      </p:grpSp>
      <p:grpSp>
        <p:nvGrpSpPr>
          <p:cNvPr id="127" name="Group 126">
            <a:extLst>
              <a:ext uri="{FF2B5EF4-FFF2-40B4-BE49-F238E27FC236}">
                <a16:creationId xmlns:a16="http://schemas.microsoft.com/office/drawing/2014/main" id="{06284D6C-ACE4-746A-D638-C80B7DC2FF0F}"/>
              </a:ext>
            </a:extLst>
          </p:cNvPr>
          <p:cNvGrpSpPr/>
          <p:nvPr/>
        </p:nvGrpSpPr>
        <p:grpSpPr>
          <a:xfrm>
            <a:off x="1552484" y="3130023"/>
            <a:ext cx="289800" cy="391320"/>
            <a:chOff x="1552484" y="3130023"/>
            <a:chExt cx="289800" cy="391320"/>
          </a:xfrm>
        </p:grpSpPr>
        <mc:AlternateContent xmlns:mc="http://schemas.openxmlformats.org/markup-compatibility/2006" xmlns:p14="http://schemas.microsoft.com/office/powerpoint/2010/main">
          <mc:Choice Requires="p14">
            <p:contentPart p14:bwMode="auto" r:id="rId188">
              <p14:nvContentPartPr>
                <p14:cNvPr id="125" name="Ink 124">
                  <a:extLst>
                    <a:ext uri="{FF2B5EF4-FFF2-40B4-BE49-F238E27FC236}">
                      <a16:creationId xmlns:a16="http://schemas.microsoft.com/office/drawing/2014/main" id="{EAD555AC-1E7F-3E97-1EE1-E70DDF908EDF}"/>
                    </a:ext>
                  </a:extLst>
                </p14:cNvPr>
                <p14:cNvContentPartPr/>
                <p14:nvPr/>
              </p14:nvContentPartPr>
              <p14:xfrm>
                <a:off x="1552484" y="3130023"/>
                <a:ext cx="260280" cy="298080"/>
              </p14:xfrm>
            </p:contentPart>
          </mc:Choice>
          <mc:Fallback xmlns="">
            <p:pic>
              <p:nvPicPr>
                <p:cNvPr id="125" name="Ink 124">
                  <a:extLst>
                    <a:ext uri="{FF2B5EF4-FFF2-40B4-BE49-F238E27FC236}">
                      <a16:creationId xmlns:a16="http://schemas.microsoft.com/office/drawing/2014/main" id="{EAD555AC-1E7F-3E97-1EE1-E70DDF908EDF}"/>
                    </a:ext>
                  </a:extLst>
                </p:cNvPr>
                <p:cNvPicPr/>
                <p:nvPr/>
              </p:nvPicPr>
              <p:blipFill>
                <a:blip r:embed="rId189"/>
                <a:stretch>
                  <a:fillRect/>
                </a:stretch>
              </p:blipFill>
              <p:spPr>
                <a:xfrm>
                  <a:off x="1534844" y="3112023"/>
                  <a:ext cx="295920" cy="33372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26" name="Ink 125">
                  <a:extLst>
                    <a:ext uri="{FF2B5EF4-FFF2-40B4-BE49-F238E27FC236}">
                      <a16:creationId xmlns:a16="http://schemas.microsoft.com/office/drawing/2014/main" id="{C7D5FC44-A980-DA72-D8CA-5094E1D52280}"/>
                    </a:ext>
                  </a:extLst>
                </p14:cNvPr>
                <p14:cNvContentPartPr/>
                <p14:nvPr/>
              </p14:nvContentPartPr>
              <p14:xfrm>
                <a:off x="1705844" y="3254943"/>
                <a:ext cx="136440" cy="266400"/>
              </p14:xfrm>
            </p:contentPart>
          </mc:Choice>
          <mc:Fallback xmlns="">
            <p:pic>
              <p:nvPicPr>
                <p:cNvPr id="126" name="Ink 125">
                  <a:extLst>
                    <a:ext uri="{FF2B5EF4-FFF2-40B4-BE49-F238E27FC236}">
                      <a16:creationId xmlns:a16="http://schemas.microsoft.com/office/drawing/2014/main" id="{C7D5FC44-A980-DA72-D8CA-5094E1D52280}"/>
                    </a:ext>
                  </a:extLst>
                </p:cNvPr>
                <p:cNvPicPr/>
                <p:nvPr/>
              </p:nvPicPr>
              <p:blipFill>
                <a:blip r:embed="rId191"/>
                <a:stretch>
                  <a:fillRect/>
                </a:stretch>
              </p:blipFill>
              <p:spPr>
                <a:xfrm>
                  <a:off x="1687844" y="3236943"/>
                  <a:ext cx="172080" cy="302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2">
            <p14:nvContentPartPr>
              <p14:cNvPr id="129" name="Ink 128">
                <a:extLst>
                  <a:ext uri="{FF2B5EF4-FFF2-40B4-BE49-F238E27FC236}">
                    <a16:creationId xmlns:a16="http://schemas.microsoft.com/office/drawing/2014/main" id="{C51EEA37-FADC-91B7-81B0-1EF2C92A149C}"/>
                  </a:ext>
                </a:extLst>
              </p14:cNvPr>
              <p14:cNvContentPartPr/>
              <p14:nvPr/>
            </p14:nvContentPartPr>
            <p14:xfrm>
              <a:off x="945884" y="2696223"/>
              <a:ext cx="360" cy="1080"/>
            </p14:xfrm>
          </p:contentPart>
        </mc:Choice>
        <mc:Fallback xmlns="">
          <p:pic>
            <p:nvPicPr>
              <p:cNvPr id="129" name="Ink 128">
                <a:extLst>
                  <a:ext uri="{FF2B5EF4-FFF2-40B4-BE49-F238E27FC236}">
                    <a16:creationId xmlns:a16="http://schemas.microsoft.com/office/drawing/2014/main" id="{C51EEA37-FADC-91B7-81B0-1EF2C92A149C}"/>
                  </a:ext>
                </a:extLst>
              </p:cNvPr>
              <p:cNvPicPr/>
              <p:nvPr/>
            </p:nvPicPr>
            <p:blipFill>
              <a:blip r:embed="rId193"/>
              <a:stretch>
                <a:fillRect/>
              </a:stretch>
            </p:blipFill>
            <p:spPr>
              <a:xfrm>
                <a:off x="927884" y="2678583"/>
                <a:ext cx="36000" cy="36720"/>
              </a:xfrm>
              <a:prstGeom prst="rect">
                <a:avLst/>
              </a:prstGeom>
            </p:spPr>
          </p:pic>
        </mc:Fallback>
      </mc:AlternateContent>
      <p:grpSp>
        <p:nvGrpSpPr>
          <p:cNvPr id="144" name="Group 143">
            <a:extLst>
              <a:ext uri="{FF2B5EF4-FFF2-40B4-BE49-F238E27FC236}">
                <a16:creationId xmlns:a16="http://schemas.microsoft.com/office/drawing/2014/main" id="{150EB8DC-694F-094D-007A-986AD7201193}"/>
              </a:ext>
            </a:extLst>
          </p:cNvPr>
          <p:cNvGrpSpPr/>
          <p:nvPr/>
        </p:nvGrpSpPr>
        <p:grpSpPr>
          <a:xfrm>
            <a:off x="884684" y="2580303"/>
            <a:ext cx="1152000" cy="541440"/>
            <a:chOff x="884684" y="2580303"/>
            <a:chExt cx="1152000" cy="541440"/>
          </a:xfrm>
        </p:grpSpPr>
        <mc:AlternateContent xmlns:mc="http://schemas.openxmlformats.org/markup-compatibility/2006" xmlns:p14="http://schemas.microsoft.com/office/powerpoint/2010/main">
          <mc:Choice Requires="p14">
            <p:contentPart p14:bwMode="auto" r:id="rId194">
              <p14:nvContentPartPr>
                <p14:cNvPr id="130" name="Ink 129">
                  <a:extLst>
                    <a:ext uri="{FF2B5EF4-FFF2-40B4-BE49-F238E27FC236}">
                      <a16:creationId xmlns:a16="http://schemas.microsoft.com/office/drawing/2014/main" id="{BC5A65EB-DF47-BA97-31FC-B4D7521912B2}"/>
                    </a:ext>
                  </a:extLst>
                </p14:cNvPr>
                <p14:cNvContentPartPr/>
                <p14:nvPr/>
              </p14:nvContentPartPr>
              <p14:xfrm>
                <a:off x="905564" y="2623143"/>
                <a:ext cx="32400" cy="190080"/>
              </p14:xfrm>
            </p:contentPart>
          </mc:Choice>
          <mc:Fallback xmlns="">
            <p:pic>
              <p:nvPicPr>
                <p:cNvPr id="130" name="Ink 129">
                  <a:extLst>
                    <a:ext uri="{FF2B5EF4-FFF2-40B4-BE49-F238E27FC236}">
                      <a16:creationId xmlns:a16="http://schemas.microsoft.com/office/drawing/2014/main" id="{BC5A65EB-DF47-BA97-31FC-B4D7521912B2}"/>
                    </a:ext>
                  </a:extLst>
                </p:cNvPr>
                <p:cNvPicPr/>
                <p:nvPr/>
              </p:nvPicPr>
              <p:blipFill>
                <a:blip r:embed="rId195"/>
                <a:stretch>
                  <a:fillRect/>
                </a:stretch>
              </p:blipFill>
              <p:spPr>
                <a:xfrm>
                  <a:off x="887924" y="2605503"/>
                  <a:ext cx="6804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31" name="Ink 130">
                  <a:extLst>
                    <a:ext uri="{FF2B5EF4-FFF2-40B4-BE49-F238E27FC236}">
                      <a16:creationId xmlns:a16="http://schemas.microsoft.com/office/drawing/2014/main" id="{192EB92E-B3C3-1F35-5100-428246E9C71C}"/>
                    </a:ext>
                  </a:extLst>
                </p14:cNvPr>
                <p14:cNvContentPartPr/>
                <p14:nvPr/>
              </p14:nvContentPartPr>
              <p14:xfrm>
                <a:off x="884684" y="2580303"/>
                <a:ext cx="170640" cy="210960"/>
              </p14:xfrm>
            </p:contentPart>
          </mc:Choice>
          <mc:Fallback xmlns="">
            <p:pic>
              <p:nvPicPr>
                <p:cNvPr id="131" name="Ink 130">
                  <a:extLst>
                    <a:ext uri="{FF2B5EF4-FFF2-40B4-BE49-F238E27FC236}">
                      <a16:creationId xmlns:a16="http://schemas.microsoft.com/office/drawing/2014/main" id="{192EB92E-B3C3-1F35-5100-428246E9C71C}"/>
                    </a:ext>
                  </a:extLst>
                </p:cNvPr>
                <p:cNvPicPr/>
                <p:nvPr/>
              </p:nvPicPr>
              <p:blipFill>
                <a:blip r:embed="rId197"/>
                <a:stretch>
                  <a:fillRect/>
                </a:stretch>
              </p:blipFill>
              <p:spPr>
                <a:xfrm>
                  <a:off x="866684" y="2562303"/>
                  <a:ext cx="20628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33" name="Ink 132">
                  <a:extLst>
                    <a:ext uri="{FF2B5EF4-FFF2-40B4-BE49-F238E27FC236}">
                      <a16:creationId xmlns:a16="http://schemas.microsoft.com/office/drawing/2014/main" id="{79C6F2BC-E9FE-4426-4720-1E3818F6E0BB}"/>
                    </a:ext>
                  </a:extLst>
                </p14:cNvPr>
                <p14:cNvContentPartPr/>
                <p14:nvPr/>
              </p14:nvContentPartPr>
              <p14:xfrm>
                <a:off x="1097444" y="2664543"/>
                <a:ext cx="171360" cy="117720"/>
              </p14:xfrm>
            </p:contentPart>
          </mc:Choice>
          <mc:Fallback xmlns="">
            <p:pic>
              <p:nvPicPr>
                <p:cNvPr id="133" name="Ink 132">
                  <a:extLst>
                    <a:ext uri="{FF2B5EF4-FFF2-40B4-BE49-F238E27FC236}">
                      <a16:creationId xmlns:a16="http://schemas.microsoft.com/office/drawing/2014/main" id="{79C6F2BC-E9FE-4426-4720-1E3818F6E0BB}"/>
                    </a:ext>
                  </a:extLst>
                </p:cNvPr>
                <p:cNvPicPr/>
                <p:nvPr/>
              </p:nvPicPr>
              <p:blipFill>
                <a:blip r:embed="rId199"/>
                <a:stretch>
                  <a:fillRect/>
                </a:stretch>
              </p:blipFill>
              <p:spPr>
                <a:xfrm>
                  <a:off x="1079444" y="2646543"/>
                  <a:ext cx="20700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34" name="Ink 133">
                  <a:extLst>
                    <a:ext uri="{FF2B5EF4-FFF2-40B4-BE49-F238E27FC236}">
                      <a16:creationId xmlns:a16="http://schemas.microsoft.com/office/drawing/2014/main" id="{6150942D-C739-7FCF-DB49-20C9FAC10C70}"/>
                    </a:ext>
                  </a:extLst>
                </p14:cNvPr>
                <p14:cNvContentPartPr/>
                <p14:nvPr/>
              </p14:nvContentPartPr>
              <p14:xfrm>
                <a:off x="1318484" y="2658783"/>
                <a:ext cx="82080" cy="102600"/>
              </p14:xfrm>
            </p:contentPart>
          </mc:Choice>
          <mc:Fallback xmlns="">
            <p:pic>
              <p:nvPicPr>
                <p:cNvPr id="134" name="Ink 133">
                  <a:extLst>
                    <a:ext uri="{FF2B5EF4-FFF2-40B4-BE49-F238E27FC236}">
                      <a16:creationId xmlns:a16="http://schemas.microsoft.com/office/drawing/2014/main" id="{6150942D-C739-7FCF-DB49-20C9FAC10C70}"/>
                    </a:ext>
                  </a:extLst>
                </p:cNvPr>
                <p:cNvPicPr/>
                <p:nvPr/>
              </p:nvPicPr>
              <p:blipFill>
                <a:blip r:embed="rId201"/>
                <a:stretch>
                  <a:fillRect/>
                </a:stretch>
              </p:blipFill>
              <p:spPr>
                <a:xfrm>
                  <a:off x="1300484" y="2641143"/>
                  <a:ext cx="11772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35" name="Ink 134">
                  <a:extLst>
                    <a:ext uri="{FF2B5EF4-FFF2-40B4-BE49-F238E27FC236}">
                      <a16:creationId xmlns:a16="http://schemas.microsoft.com/office/drawing/2014/main" id="{95B39E1F-28E4-6D4E-FE9C-A214B1980A71}"/>
                    </a:ext>
                  </a:extLst>
                </p14:cNvPr>
                <p14:cNvContentPartPr/>
                <p14:nvPr/>
              </p14:nvContentPartPr>
              <p14:xfrm>
                <a:off x="1377524" y="2609823"/>
                <a:ext cx="73080" cy="289800"/>
              </p14:xfrm>
            </p:contentPart>
          </mc:Choice>
          <mc:Fallback xmlns="">
            <p:pic>
              <p:nvPicPr>
                <p:cNvPr id="135" name="Ink 134">
                  <a:extLst>
                    <a:ext uri="{FF2B5EF4-FFF2-40B4-BE49-F238E27FC236}">
                      <a16:creationId xmlns:a16="http://schemas.microsoft.com/office/drawing/2014/main" id="{95B39E1F-28E4-6D4E-FE9C-A214B1980A71}"/>
                    </a:ext>
                  </a:extLst>
                </p:cNvPr>
                <p:cNvPicPr/>
                <p:nvPr/>
              </p:nvPicPr>
              <p:blipFill>
                <a:blip r:embed="rId203"/>
                <a:stretch>
                  <a:fillRect/>
                </a:stretch>
              </p:blipFill>
              <p:spPr>
                <a:xfrm>
                  <a:off x="1359524" y="2591823"/>
                  <a:ext cx="108720" cy="32544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37" name="Ink 136">
                  <a:extLst>
                    <a:ext uri="{FF2B5EF4-FFF2-40B4-BE49-F238E27FC236}">
                      <a16:creationId xmlns:a16="http://schemas.microsoft.com/office/drawing/2014/main" id="{BE43E83B-3FF9-1744-9922-AE0BC20FBDF7}"/>
                    </a:ext>
                  </a:extLst>
                </p14:cNvPr>
                <p14:cNvContentPartPr/>
                <p14:nvPr/>
              </p14:nvContentPartPr>
              <p14:xfrm>
                <a:off x="1531244" y="2612343"/>
                <a:ext cx="177840" cy="146520"/>
              </p14:xfrm>
            </p:contentPart>
          </mc:Choice>
          <mc:Fallback xmlns="">
            <p:pic>
              <p:nvPicPr>
                <p:cNvPr id="137" name="Ink 136">
                  <a:extLst>
                    <a:ext uri="{FF2B5EF4-FFF2-40B4-BE49-F238E27FC236}">
                      <a16:creationId xmlns:a16="http://schemas.microsoft.com/office/drawing/2014/main" id="{BE43E83B-3FF9-1744-9922-AE0BC20FBDF7}"/>
                    </a:ext>
                  </a:extLst>
                </p:cNvPr>
                <p:cNvPicPr/>
                <p:nvPr/>
              </p:nvPicPr>
              <p:blipFill>
                <a:blip r:embed="rId205"/>
                <a:stretch>
                  <a:fillRect/>
                </a:stretch>
              </p:blipFill>
              <p:spPr>
                <a:xfrm>
                  <a:off x="1513244" y="2594343"/>
                  <a:ext cx="213480" cy="18216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38" name="Ink 137">
                  <a:extLst>
                    <a:ext uri="{FF2B5EF4-FFF2-40B4-BE49-F238E27FC236}">
                      <a16:creationId xmlns:a16="http://schemas.microsoft.com/office/drawing/2014/main" id="{5F9D0CF1-1E5E-44A0-508F-4C74D3CADA5D}"/>
                    </a:ext>
                  </a:extLst>
                </p14:cNvPr>
                <p14:cNvContentPartPr/>
                <p14:nvPr/>
              </p14:nvContentPartPr>
              <p14:xfrm>
                <a:off x="1757684" y="2610543"/>
                <a:ext cx="136800" cy="144360"/>
              </p14:xfrm>
            </p:contentPart>
          </mc:Choice>
          <mc:Fallback xmlns="">
            <p:pic>
              <p:nvPicPr>
                <p:cNvPr id="138" name="Ink 137">
                  <a:extLst>
                    <a:ext uri="{FF2B5EF4-FFF2-40B4-BE49-F238E27FC236}">
                      <a16:creationId xmlns:a16="http://schemas.microsoft.com/office/drawing/2014/main" id="{5F9D0CF1-1E5E-44A0-508F-4C74D3CADA5D}"/>
                    </a:ext>
                  </a:extLst>
                </p:cNvPr>
                <p:cNvPicPr/>
                <p:nvPr/>
              </p:nvPicPr>
              <p:blipFill>
                <a:blip r:embed="rId207"/>
                <a:stretch>
                  <a:fillRect/>
                </a:stretch>
              </p:blipFill>
              <p:spPr>
                <a:xfrm>
                  <a:off x="1739684" y="2592903"/>
                  <a:ext cx="17244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39" name="Ink 138">
                  <a:extLst>
                    <a:ext uri="{FF2B5EF4-FFF2-40B4-BE49-F238E27FC236}">
                      <a16:creationId xmlns:a16="http://schemas.microsoft.com/office/drawing/2014/main" id="{680695CE-BB8A-AAE9-0B3B-47640EAFC993}"/>
                    </a:ext>
                  </a:extLst>
                </p14:cNvPr>
                <p14:cNvContentPartPr/>
                <p14:nvPr/>
              </p14:nvContentPartPr>
              <p14:xfrm>
                <a:off x="1925084" y="2610903"/>
                <a:ext cx="111600" cy="167760"/>
              </p14:xfrm>
            </p:contentPart>
          </mc:Choice>
          <mc:Fallback xmlns="">
            <p:pic>
              <p:nvPicPr>
                <p:cNvPr id="139" name="Ink 138">
                  <a:extLst>
                    <a:ext uri="{FF2B5EF4-FFF2-40B4-BE49-F238E27FC236}">
                      <a16:creationId xmlns:a16="http://schemas.microsoft.com/office/drawing/2014/main" id="{680695CE-BB8A-AAE9-0B3B-47640EAFC993}"/>
                    </a:ext>
                  </a:extLst>
                </p:cNvPr>
                <p:cNvPicPr/>
                <p:nvPr/>
              </p:nvPicPr>
              <p:blipFill>
                <a:blip r:embed="rId209"/>
                <a:stretch>
                  <a:fillRect/>
                </a:stretch>
              </p:blipFill>
              <p:spPr>
                <a:xfrm>
                  <a:off x="1907444" y="2592903"/>
                  <a:ext cx="14724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40" name="Ink 139">
                  <a:extLst>
                    <a:ext uri="{FF2B5EF4-FFF2-40B4-BE49-F238E27FC236}">
                      <a16:creationId xmlns:a16="http://schemas.microsoft.com/office/drawing/2014/main" id="{AF429678-A6B6-BD99-1885-B7C66B6FC53F}"/>
                    </a:ext>
                  </a:extLst>
                </p14:cNvPr>
                <p14:cNvContentPartPr/>
                <p14:nvPr/>
              </p14:nvContentPartPr>
              <p14:xfrm>
                <a:off x="928964" y="2901783"/>
                <a:ext cx="136440" cy="210960"/>
              </p14:xfrm>
            </p:contentPart>
          </mc:Choice>
          <mc:Fallback xmlns="">
            <p:pic>
              <p:nvPicPr>
                <p:cNvPr id="140" name="Ink 139">
                  <a:extLst>
                    <a:ext uri="{FF2B5EF4-FFF2-40B4-BE49-F238E27FC236}">
                      <a16:creationId xmlns:a16="http://schemas.microsoft.com/office/drawing/2014/main" id="{AF429678-A6B6-BD99-1885-B7C66B6FC53F}"/>
                    </a:ext>
                  </a:extLst>
                </p:cNvPr>
                <p:cNvPicPr/>
                <p:nvPr/>
              </p:nvPicPr>
              <p:blipFill>
                <a:blip r:embed="rId211"/>
                <a:stretch>
                  <a:fillRect/>
                </a:stretch>
              </p:blipFill>
              <p:spPr>
                <a:xfrm>
                  <a:off x="910964" y="2884143"/>
                  <a:ext cx="17208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41" name="Ink 140">
                  <a:extLst>
                    <a:ext uri="{FF2B5EF4-FFF2-40B4-BE49-F238E27FC236}">
                      <a16:creationId xmlns:a16="http://schemas.microsoft.com/office/drawing/2014/main" id="{1D5BF451-17EB-91A2-E204-C834BA09BC07}"/>
                    </a:ext>
                  </a:extLst>
                </p14:cNvPr>
                <p14:cNvContentPartPr/>
                <p14:nvPr/>
              </p14:nvContentPartPr>
              <p14:xfrm>
                <a:off x="1094924" y="2900343"/>
                <a:ext cx="133200" cy="101880"/>
              </p14:xfrm>
            </p:contentPart>
          </mc:Choice>
          <mc:Fallback xmlns="">
            <p:pic>
              <p:nvPicPr>
                <p:cNvPr id="141" name="Ink 140">
                  <a:extLst>
                    <a:ext uri="{FF2B5EF4-FFF2-40B4-BE49-F238E27FC236}">
                      <a16:creationId xmlns:a16="http://schemas.microsoft.com/office/drawing/2014/main" id="{1D5BF451-17EB-91A2-E204-C834BA09BC07}"/>
                    </a:ext>
                  </a:extLst>
                </p:cNvPr>
                <p:cNvPicPr/>
                <p:nvPr/>
              </p:nvPicPr>
              <p:blipFill>
                <a:blip r:embed="rId213"/>
                <a:stretch>
                  <a:fillRect/>
                </a:stretch>
              </p:blipFill>
              <p:spPr>
                <a:xfrm>
                  <a:off x="1076924" y="2882703"/>
                  <a:ext cx="16884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42" name="Ink 141">
                  <a:extLst>
                    <a:ext uri="{FF2B5EF4-FFF2-40B4-BE49-F238E27FC236}">
                      <a16:creationId xmlns:a16="http://schemas.microsoft.com/office/drawing/2014/main" id="{4904DA39-58A7-B3DA-7F4B-0E7584E3B285}"/>
                    </a:ext>
                  </a:extLst>
                </p14:cNvPr>
                <p14:cNvContentPartPr/>
                <p14:nvPr/>
              </p14:nvContentPartPr>
              <p14:xfrm>
                <a:off x="1259444" y="2890623"/>
                <a:ext cx="99000" cy="84960"/>
              </p14:xfrm>
            </p:contentPart>
          </mc:Choice>
          <mc:Fallback xmlns="">
            <p:pic>
              <p:nvPicPr>
                <p:cNvPr id="142" name="Ink 141">
                  <a:extLst>
                    <a:ext uri="{FF2B5EF4-FFF2-40B4-BE49-F238E27FC236}">
                      <a16:creationId xmlns:a16="http://schemas.microsoft.com/office/drawing/2014/main" id="{4904DA39-58A7-B3DA-7F4B-0E7584E3B285}"/>
                    </a:ext>
                  </a:extLst>
                </p:cNvPr>
                <p:cNvPicPr/>
                <p:nvPr/>
              </p:nvPicPr>
              <p:blipFill>
                <a:blip r:embed="rId215"/>
                <a:stretch>
                  <a:fillRect/>
                </a:stretch>
              </p:blipFill>
              <p:spPr>
                <a:xfrm>
                  <a:off x="1241444" y="2872983"/>
                  <a:ext cx="13464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43" name="Ink 142">
                  <a:extLst>
                    <a:ext uri="{FF2B5EF4-FFF2-40B4-BE49-F238E27FC236}">
                      <a16:creationId xmlns:a16="http://schemas.microsoft.com/office/drawing/2014/main" id="{39662075-754C-71A0-49E6-4D5F9CBF4832}"/>
                    </a:ext>
                  </a:extLst>
                </p14:cNvPr>
                <p14:cNvContentPartPr/>
                <p14:nvPr/>
              </p14:nvContentPartPr>
              <p14:xfrm>
                <a:off x="1300124" y="2865783"/>
                <a:ext cx="98280" cy="255960"/>
              </p14:xfrm>
            </p:contentPart>
          </mc:Choice>
          <mc:Fallback xmlns="">
            <p:pic>
              <p:nvPicPr>
                <p:cNvPr id="143" name="Ink 142">
                  <a:extLst>
                    <a:ext uri="{FF2B5EF4-FFF2-40B4-BE49-F238E27FC236}">
                      <a16:creationId xmlns:a16="http://schemas.microsoft.com/office/drawing/2014/main" id="{39662075-754C-71A0-49E6-4D5F9CBF4832}"/>
                    </a:ext>
                  </a:extLst>
                </p:cNvPr>
                <p:cNvPicPr/>
                <p:nvPr/>
              </p:nvPicPr>
              <p:blipFill>
                <a:blip r:embed="rId217"/>
                <a:stretch>
                  <a:fillRect/>
                </a:stretch>
              </p:blipFill>
              <p:spPr>
                <a:xfrm>
                  <a:off x="1282124" y="2847783"/>
                  <a:ext cx="133920" cy="291600"/>
                </a:xfrm>
                <a:prstGeom prst="rect">
                  <a:avLst/>
                </a:prstGeom>
              </p:spPr>
            </p:pic>
          </mc:Fallback>
        </mc:AlternateContent>
      </p:grpSp>
      <p:grpSp>
        <p:nvGrpSpPr>
          <p:cNvPr id="168" name="Group 167">
            <a:extLst>
              <a:ext uri="{FF2B5EF4-FFF2-40B4-BE49-F238E27FC236}">
                <a16:creationId xmlns:a16="http://schemas.microsoft.com/office/drawing/2014/main" id="{26E199B7-7A4C-0528-F609-A419A152D6E4}"/>
              </a:ext>
            </a:extLst>
          </p:cNvPr>
          <p:cNvGrpSpPr/>
          <p:nvPr/>
        </p:nvGrpSpPr>
        <p:grpSpPr>
          <a:xfrm>
            <a:off x="678764" y="4958463"/>
            <a:ext cx="1414440" cy="977400"/>
            <a:chOff x="678764" y="4958463"/>
            <a:chExt cx="1414440" cy="977400"/>
          </a:xfrm>
        </p:grpSpPr>
        <mc:AlternateContent xmlns:mc="http://schemas.openxmlformats.org/markup-compatibility/2006" xmlns:p14="http://schemas.microsoft.com/office/powerpoint/2010/main">
          <mc:Choice Requires="p14">
            <p:contentPart p14:bwMode="auto" r:id="rId218">
              <p14:nvContentPartPr>
                <p14:cNvPr id="145" name="Ink 144">
                  <a:extLst>
                    <a:ext uri="{FF2B5EF4-FFF2-40B4-BE49-F238E27FC236}">
                      <a16:creationId xmlns:a16="http://schemas.microsoft.com/office/drawing/2014/main" id="{9B35EC15-BBA5-6245-A862-8F10F21CE39D}"/>
                    </a:ext>
                  </a:extLst>
                </p14:cNvPr>
                <p14:cNvContentPartPr/>
                <p14:nvPr/>
              </p14:nvContentPartPr>
              <p14:xfrm>
                <a:off x="1683164" y="4986903"/>
                <a:ext cx="225360" cy="380520"/>
              </p14:xfrm>
            </p:contentPart>
          </mc:Choice>
          <mc:Fallback xmlns="">
            <p:pic>
              <p:nvPicPr>
                <p:cNvPr id="145" name="Ink 144">
                  <a:extLst>
                    <a:ext uri="{FF2B5EF4-FFF2-40B4-BE49-F238E27FC236}">
                      <a16:creationId xmlns:a16="http://schemas.microsoft.com/office/drawing/2014/main" id="{9B35EC15-BBA5-6245-A862-8F10F21CE39D}"/>
                    </a:ext>
                  </a:extLst>
                </p:cNvPr>
                <p:cNvPicPr/>
                <p:nvPr/>
              </p:nvPicPr>
              <p:blipFill>
                <a:blip r:embed="rId219"/>
                <a:stretch>
                  <a:fillRect/>
                </a:stretch>
              </p:blipFill>
              <p:spPr>
                <a:xfrm>
                  <a:off x="1665524" y="4969263"/>
                  <a:ext cx="261000" cy="41616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46" name="Ink 145">
                  <a:extLst>
                    <a:ext uri="{FF2B5EF4-FFF2-40B4-BE49-F238E27FC236}">
                      <a16:creationId xmlns:a16="http://schemas.microsoft.com/office/drawing/2014/main" id="{710F8C25-267E-FAE8-7E61-92D4B04EC301}"/>
                    </a:ext>
                  </a:extLst>
                </p14:cNvPr>
                <p14:cNvContentPartPr/>
                <p14:nvPr/>
              </p14:nvContentPartPr>
              <p14:xfrm>
                <a:off x="1818524" y="4958463"/>
                <a:ext cx="121320" cy="234720"/>
              </p14:xfrm>
            </p:contentPart>
          </mc:Choice>
          <mc:Fallback xmlns="">
            <p:pic>
              <p:nvPicPr>
                <p:cNvPr id="146" name="Ink 145">
                  <a:extLst>
                    <a:ext uri="{FF2B5EF4-FFF2-40B4-BE49-F238E27FC236}">
                      <a16:creationId xmlns:a16="http://schemas.microsoft.com/office/drawing/2014/main" id="{710F8C25-267E-FAE8-7E61-92D4B04EC301}"/>
                    </a:ext>
                  </a:extLst>
                </p:cNvPr>
                <p:cNvPicPr/>
                <p:nvPr/>
              </p:nvPicPr>
              <p:blipFill>
                <a:blip r:embed="rId221"/>
                <a:stretch>
                  <a:fillRect/>
                </a:stretch>
              </p:blipFill>
              <p:spPr>
                <a:xfrm>
                  <a:off x="1800524" y="4940823"/>
                  <a:ext cx="156960" cy="27036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48" name="Ink 147">
                  <a:extLst>
                    <a:ext uri="{FF2B5EF4-FFF2-40B4-BE49-F238E27FC236}">
                      <a16:creationId xmlns:a16="http://schemas.microsoft.com/office/drawing/2014/main" id="{88BB3C07-7812-8D9E-049A-F5206D80E3E4}"/>
                    </a:ext>
                  </a:extLst>
                </p14:cNvPr>
                <p14:cNvContentPartPr/>
                <p14:nvPr/>
              </p14:nvContentPartPr>
              <p14:xfrm>
                <a:off x="678764" y="5393343"/>
                <a:ext cx="208440" cy="251280"/>
              </p14:xfrm>
            </p:contentPart>
          </mc:Choice>
          <mc:Fallback xmlns="">
            <p:pic>
              <p:nvPicPr>
                <p:cNvPr id="148" name="Ink 147">
                  <a:extLst>
                    <a:ext uri="{FF2B5EF4-FFF2-40B4-BE49-F238E27FC236}">
                      <a16:creationId xmlns:a16="http://schemas.microsoft.com/office/drawing/2014/main" id="{88BB3C07-7812-8D9E-049A-F5206D80E3E4}"/>
                    </a:ext>
                  </a:extLst>
                </p:cNvPr>
                <p:cNvPicPr/>
                <p:nvPr/>
              </p:nvPicPr>
              <p:blipFill>
                <a:blip r:embed="rId223"/>
                <a:stretch>
                  <a:fillRect/>
                </a:stretch>
              </p:blipFill>
              <p:spPr>
                <a:xfrm>
                  <a:off x="660764" y="5375343"/>
                  <a:ext cx="244080" cy="28692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49" name="Ink 148">
                  <a:extLst>
                    <a:ext uri="{FF2B5EF4-FFF2-40B4-BE49-F238E27FC236}">
                      <a16:creationId xmlns:a16="http://schemas.microsoft.com/office/drawing/2014/main" id="{397F5186-E91C-D25E-F8F4-7C5198918CB8}"/>
                    </a:ext>
                  </a:extLst>
                </p14:cNvPr>
                <p14:cNvContentPartPr/>
                <p14:nvPr/>
              </p14:nvContentPartPr>
              <p14:xfrm>
                <a:off x="894764" y="5502783"/>
                <a:ext cx="186120" cy="142200"/>
              </p14:xfrm>
            </p:contentPart>
          </mc:Choice>
          <mc:Fallback xmlns="">
            <p:pic>
              <p:nvPicPr>
                <p:cNvPr id="149" name="Ink 148">
                  <a:extLst>
                    <a:ext uri="{FF2B5EF4-FFF2-40B4-BE49-F238E27FC236}">
                      <a16:creationId xmlns:a16="http://schemas.microsoft.com/office/drawing/2014/main" id="{397F5186-E91C-D25E-F8F4-7C5198918CB8}"/>
                    </a:ext>
                  </a:extLst>
                </p:cNvPr>
                <p:cNvPicPr/>
                <p:nvPr/>
              </p:nvPicPr>
              <p:blipFill>
                <a:blip r:embed="rId225"/>
                <a:stretch>
                  <a:fillRect/>
                </a:stretch>
              </p:blipFill>
              <p:spPr>
                <a:xfrm>
                  <a:off x="877124" y="5485143"/>
                  <a:ext cx="22176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150" name="Ink 149">
                  <a:extLst>
                    <a:ext uri="{FF2B5EF4-FFF2-40B4-BE49-F238E27FC236}">
                      <a16:creationId xmlns:a16="http://schemas.microsoft.com/office/drawing/2014/main" id="{E3DF241A-337C-003D-5038-699A7FA3AB29}"/>
                    </a:ext>
                  </a:extLst>
                </p14:cNvPr>
                <p14:cNvContentPartPr/>
                <p14:nvPr/>
              </p14:nvContentPartPr>
              <p14:xfrm>
                <a:off x="1119764" y="5354823"/>
                <a:ext cx="39600" cy="252360"/>
              </p14:xfrm>
            </p:contentPart>
          </mc:Choice>
          <mc:Fallback xmlns="">
            <p:pic>
              <p:nvPicPr>
                <p:cNvPr id="150" name="Ink 149">
                  <a:extLst>
                    <a:ext uri="{FF2B5EF4-FFF2-40B4-BE49-F238E27FC236}">
                      <a16:creationId xmlns:a16="http://schemas.microsoft.com/office/drawing/2014/main" id="{E3DF241A-337C-003D-5038-699A7FA3AB29}"/>
                    </a:ext>
                  </a:extLst>
                </p:cNvPr>
                <p:cNvPicPr/>
                <p:nvPr/>
              </p:nvPicPr>
              <p:blipFill>
                <a:blip r:embed="rId227"/>
                <a:stretch>
                  <a:fillRect/>
                </a:stretch>
              </p:blipFill>
              <p:spPr>
                <a:xfrm>
                  <a:off x="1101764" y="5337183"/>
                  <a:ext cx="7524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52" name="Ink 151">
                  <a:extLst>
                    <a:ext uri="{FF2B5EF4-FFF2-40B4-BE49-F238E27FC236}">
                      <a16:creationId xmlns:a16="http://schemas.microsoft.com/office/drawing/2014/main" id="{B13A10E3-8BDF-4A44-5241-B2AE94EF151C}"/>
                    </a:ext>
                  </a:extLst>
                </p14:cNvPr>
                <p14:cNvContentPartPr/>
                <p14:nvPr/>
              </p14:nvContentPartPr>
              <p14:xfrm>
                <a:off x="1254404" y="5345463"/>
                <a:ext cx="42480" cy="208080"/>
              </p14:xfrm>
            </p:contentPart>
          </mc:Choice>
          <mc:Fallback xmlns="">
            <p:pic>
              <p:nvPicPr>
                <p:cNvPr id="152" name="Ink 151">
                  <a:extLst>
                    <a:ext uri="{FF2B5EF4-FFF2-40B4-BE49-F238E27FC236}">
                      <a16:creationId xmlns:a16="http://schemas.microsoft.com/office/drawing/2014/main" id="{B13A10E3-8BDF-4A44-5241-B2AE94EF151C}"/>
                    </a:ext>
                  </a:extLst>
                </p:cNvPr>
                <p:cNvPicPr/>
                <p:nvPr/>
              </p:nvPicPr>
              <p:blipFill>
                <a:blip r:embed="rId229"/>
                <a:stretch>
                  <a:fillRect/>
                </a:stretch>
              </p:blipFill>
              <p:spPr>
                <a:xfrm>
                  <a:off x="1236404" y="5327463"/>
                  <a:ext cx="7812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54" name="Ink 153">
                  <a:extLst>
                    <a:ext uri="{FF2B5EF4-FFF2-40B4-BE49-F238E27FC236}">
                      <a16:creationId xmlns:a16="http://schemas.microsoft.com/office/drawing/2014/main" id="{8FC38480-B020-25E1-BEA0-2A5E60FDA242}"/>
                    </a:ext>
                  </a:extLst>
                </p14:cNvPr>
                <p14:cNvContentPartPr/>
                <p14:nvPr/>
              </p14:nvContentPartPr>
              <p14:xfrm>
                <a:off x="1402004" y="5453823"/>
                <a:ext cx="143640" cy="131040"/>
              </p14:xfrm>
            </p:contentPart>
          </mc:Choice>
          <mc:Fallback xmlns="">
            <p:pic>
              <p:nvPicPr>
                <p:cNvPr id="154" name="Ink 153">
                  <a:extLst>
                    <a:ext uri="{FF2B5EF4-FFF2-40B4-BE49-F238E27FC236}">
                      <a16:creationId xmlns:a16="http://schemas.microsoft.com/office/drawing/2014/main" id="{8FC38480-B020-25E1-BEA0-2A5E60FDA242}"/>
                    </a:ext>
                  </a:extLst>
                </p:cNvPr>
                <p:cNvPicPr/>
                <p:nvPr/>
              </p:nvPicPr>
              <p:blipFill>
                <a:blip r:embed="rId231"/>
                <a:stretch>
                  <a:fillRect/>
                </a:stretch>
              </p:blipFill>
              <p:spPr>
                <a:xfrm>
                  <a:off x="1384364" y="5435823"/>
                  <a:ext cx="17928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155" name="Ink 154">
                  <a:extLst>
                    <a:ext uri="{FF2B5EF4-FFF2-40B4-BE49-F238E27FC236}">
                      <a16:creationId xmlns:a16="http://schemas.microsoft.com/office/drawing/2014/main" id="{EA5EBA93-C8AA-B025-F89B-F8928535C18A}"/>
                    </a:ext>
                  </a:extLst>
                </p14:cNvPr>
                <p14:cNvContentPartPr/>
                <p14:nvPr/>
              </p14:nvContentPartPr>
              <p14:xfrm>
                <a:off x="1566164" y="5447343"/>
                <a:ext cx="154440" cy="126360"/>
              </p14:xfrm>
            </p:contentPart>
          </mc:Choice>
          <mc:Fallback xmlns="">
            <p:pic>
              <p:nvPicPr>
                <p:cNvPr id="155" name="Ink 154">
                  <a:extLst>
                    <a:ext uri="{FF2B5EF4-FFF2-40B4-BE49-F238E27FC236}">
                      <a16:creationId xmlns:a16="http://schemas.microsoft.com/office/drawing/2014/main" id="{EA5EBA93-C8AA-B025-F89B-F8928535C18A}"/>
                    </a:ext>
                  </a:extLst>
                </p:cNvPr>
                <p:cNvPicPr/>
                <p:nvPr/>
              </p:nvPicPr>
              <p:blipFill>
                <a:blip r:embed="rId233"/>
                <a:stretch>
                  <a:fillRect/>
                </a:stretch>
              </p:blipFill>
              <p:spPr>
                <a:xfrm>
                  <a:off x="1548164" y="5429703"/>
                  <a:ext cx="19008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157" name="Ink 156">
                  <a:extLst>
                    <a:ext uri="{FF2B5EF4-FFF2-40B4-BE49-F238E27FC236}">
                      <a16:creationId xmlns:a16="http://schemas.microsoft.com/office/drawing/2014/main" id="{961CB6E7-D90F-DDFE-5F6F-35475E0808C8}"/>
                    </a:ext>
                  </a:extLst>
                </p14:cNvPr>
                <p14:cNvContentPartPr/>
                <p14:nvPr/>
              </p14:nvContentPartPr>
              <p14:xfrm>
                <a:off x="1754804" y="5450943"/>
                <a:ext cx="73080" cy="151200"/>
              </p14:xfrm>
            </p:contentPart>
          </mc:Choice>
          <mc:Fallback xmlns="">
            <p:pic>
              <p:nvPicPr>
                <p:cNvPr id="157" name="Ink 156">
                  <a:extLst>
                    <a:ext uri="{FF2B5EF4-FFF2-40B4-BE49-F238E27FC236}">
                      <a16:creationId xmlns:a16="http://schemas.microsoft.com/office/drawing/2014/main" id="{961CB6E7-D90F-DDFE-5F6F-35475E0808C8}"/>
                    </a:ext>
                  </a:extLst>
                </p:cNvPr>
                <p:cNvPicPr/>
                <p:nvPr/>
              </p:nvPicPr>
              <p:blipFill>
                <a:blip r:embed="rId235"/>
                <a:stretch>
                  <a:fillRect/>
                </a:stretch>
              </p:blipFill>
              <p:spPr>
                <a:xfrm>
                  <a:off x="1737164" y="5432943"/>
                  <a:ext cx="108720" cy="18684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58" name="Ink 157">
                  <a:extLst>
                    <a:ext uri="{FF2B5EF4-FFF2-40B4-BE49-F238E27FC236}">
                      <a16:creationId xmlns:a16="http://schemas.microsoft.com/office/drawing/2014/main" id="{0E941889-9F57-4DFE-93EC-B15078D44A5F}"/>
                    </a:ext>
                  </a:extLst>
                </p14:cNvPr>
                <p14:cNvContentPartPr/>
                <p14:nvPr/>
              </p14:nvContentPartPr>
              <p14:xfrm>
                <a:off x="844364" y="5709783"/>
                <a:ext cx="185760" cy="226080"/>
              </p14:xfrm>
            </p:contentPart>
          </mc:Choice>
          <mc:Fallback xmlns="">
            <p:pic>
              <p:nvPicPr>
                <p:cNvPr id="158" name="Ink 157">
                  <a:extLst>
                    <a:ext uri="{FF2B5EF4-FFF2-40B4-BE49-F238E27FC236}">
                      <a16:creationId xmlns:a16="http://schemas.microsoft.com/office/drawing/2014/main" id="{0E941889-9F57-4DFE-93EC-B15078D44A5F}"/>
                    </a:ext>
                  </a:extLst>
                </p:cNvPr>
                <p:cNvPicPr/>
                <p:nvPr/>
              </p:nvPicPr>
              <p:blipFill>
                <a:blip r:embed="rId237"/>
                <a:stretch>
                  <a:fillRect/>
                </a:stretch>
              </p:blipFill>
              <p:spPr>
                <a:xfrm>
                  <a:off x="826724" y="5691783"/>
                  <a:ext cx="221400" cy="26172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59" name="Ink 158">
                  <a:extLst>
                    <a:ext uri="{FF2B5EF4-FFF2-40B4-BE49-F238E27FC236}">
                      <a16:creationId xmlns:a16="http://schemas.microsoft.com/office/drawing/2014/main" id="{3A9BA596-3835-919F-8DDA-6905F66EC8EE}"/>
                    </a:ext>
                  </a:extLst>
                </p14:cNvPr>
                <p14:cNvContentPartPr/>
                <p14:nvPr/>
              </p14:nvContentPartPr>
              <p14:xfrm>
                <a:off x="1033004" y="5787543"/>
                <a:ext cx="158040" cy="138600"/>
              </p14:xfrm>
            </p:contentPart>
          </mc:Choice>
          <mc:Fallback xmlns="">
            <p:pic>
              <p:nvPicPr>
                <p:cNvPr id="159" name="Ink 158">
                  <a:extLst>
                    <a:ext uri="{FF2B5EF4-FFF2-40B4-BE49-F238E27FC236}">
                      <a16:creationId xmlns:a16="http://schemas.microsoft.com/office/drawing/2014/main" id="{3A9BA596-3835-919F-8DDA-6905F66EC8EE}"/>
                    </a:ext>
                  </a:extLst>
                </p:cNvPr>
                <p:cNvPicPr/>
                <p:nvPr/>
              </p:nvPicPr>
              <p:blipFill>
                <a:blip r:embed="rId239"/>
                <a:stretch>
                  <a:fillRect/>
                </a:stretch>
              </p:blipFill>
              <p:spPr>
                <a:xfrm>
                  <a:off x="1015004" y="5769903"/>
                  <a:ext cx="19368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160" name="Ink 159">
                  <a:extLst>
                    <a:ext uri="{FF2B5EF4-FFF2-40B4-BE49-F238E27FC236}">
                      <a16:creationId xmlns:a16="http://schemas.microsoft.com/office/drawing/2014/main" id="{7040C77F-D74E-2713-7DA8-259AB3DAE73E}"/>
                    </a:ext>
                  </a:extLst>
                </p14:cNvPr>
                <p14:cNvContentPartPr/>
                <p14:nvPr/>
              </p14:nvContentPartPr>
              <p14:xfrm>
                <a:off x="1242884" y="5778183"/>
                <a:ext cx="157680" cy="137880"/>
              </p14:xfrm>
            </p:contentPart>
          </mc:Choice>
          <mc:Fallback xmlns="">
            <p:pic>
              <p:nvPicPr>
                <p:cNvPr id="160" name="Ink 159">
                  <a:extLst>
                    <a:ext uri="{FF2B5EF4-FFF2-40B4-BE49-F238E27FC236}">
                      <a16:creationId xmlns:a16="http://schemas.microsoft.com/office/drawing/2014/main" id="{7040C77F-D74E-2713-7DA8-259AB3DAE73E}"/>
                    </a:ext>
                  </a:extLst>
                </p:cNvPr>
                <p:cNvPicPr/>
                <p:nvPr/>
              </p:nvPicPr>
              <p:blipFill>
                <a:blip r:embed="rId241"/>
                <a:stretch>
                  <a:fillRect/>
                </a:stretch>
              </p:blipFill>
              <p:spPr>
                <a:xfrm>
                  <a:off x="1224884" y="5760183"/>
                  <a:ext cx="193320" cy="17352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61" name="Ink 160">
                  <a:extLst>
                    <a:ext uri="{FF2B5EF4-FFF2-40B4-BE49-F238E27FC236}">
                      <a16:creationId xmlns:a16="http://schemas.microsoft.com/office/drawing/2014/main" id="{DEDE88CD-25CC-AA2B-F3C6-A2A9510C3039}"/>
                    </a:ext>
                  </a:extLst>
                </p14:cNvPr>
                <p14:cNvContentPartPr/>
                <p14:nvPr/>
              </p14:nvContentPartPr>
              <p14:xfrm>
                <a:off x="1440884" y="5764863"/>
                <a:ext cx="166680" cy="138960"/>
              </p14:xfrm>
            </p:contentPart>
          </mc:Choice>
          <mc:Fallback xmlns="">
            <p:pic>
              <p:nvPicPr>
                <p:cNvPr id="161" name="Ink 160">
                  <a:extLst>
                    <a:ext uri="{FF2B5EF4-FFF2-40B4-BE49-F238E27FC236}">
                      <a16:creationId xmlns:a16="http://schemas.microsoft.com/office/drawing/2014/main" id="{DEDE88CD-25CC-AA2B-F3C6-A2A9510C3039}"/>
                    </a:ext>
                  </a:extLst>
                </p:cNvPr>
                <p:cNvPicPr/>
                <p:nvPr/>
              </p:nvPicPr>
              <p:blipFill>
                <a:blip r:embed="rId243"/>
                <a:stretch>
                  <a:fillRect/>
                </a:stretch>
              </p:blipFill>
              <p:spPr>
                <a:xfrm>
                  <a:off x="1423244" y="5747223"/>
                  <a:ext cx="20232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162" name="Ink 161">
                  <a:extLst>
                    <a:ext uri="{FF2B5EF4-FFF2-40B4-BE49-F238E27FC236}">
                      <a16:creationId xmlns:a16="http://schemas.microsoft.com/office/drawing/2014/main" id="{8EBE26EC-282B-E3B4-9C92-9EC0C2DDA1B9}"/>
                    </a:ext>
                  </a:extLst>
                </p14:cNvPr>
                <p14:cNvContentPartPr/>
                <p14:nvPr/>
              </p14:nvContentPartPr>
              <p14:xfrm>
                <a:off x="1641764" y="5778903"/>
                <a:ext cx="32400" cy="123840"/>
              </p14:xfrm>
            </p:contentPart>
          </mc:Choice>
          <mc:Fallback xmlns="">
            <p:pic>
              <p:nvPicPr>
                <p:cNvPr id="162" name="Ink 161">
                  <a:extLst>
                    <a:ext uri="{FF2B5EF4-FFF2-40B4-BE49-F238E27FC236}">
                      <a16:creationId xmlns:a16="http://schemas.microsoft.com/office/drawing/2014/main" id="{8EBE26EC-282B-E3B4-9C92-9EC0C2DDA1B9}"/>
                    </a:ext>
                  </a:extLst>
                </p:cNvPr>
                <p:cNvPicPr/>
                <p:nvPr/>
              </p:nvPicPr>
              <p:blipFill>
                <a:blip r:embed="rId245"/>
                <a:stretch>
                  <a:fillRect/>
                </a:stretch>
              </p:blipFill>
              <p:spPr>
                <a:xfrm>
                  <a:off x="1623764" y="5760903"/>
                  <a:ext cx="6804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163" name="Ink 162">
                  <a:extLst>
                    <a:ext uri="{FF2B5EF4-FFF2-40B4-BE49-F238E27FC236}">
                      <a16:creationId xmlns:a16="http://schemas.microsoft.com/office/drawing/2014/main" id="{F787C9E1-124A-585D-B32B-B8B4742C3298}"/>
                    </a:ext>
                  </a:extLst>
                </p14:cNvPr>
                <p14:cNvContentPartPr/>
                <p14:nvPr/>
              </p14:nvContentPartPr>
              <p14:xfrm>
                <a:off x="1664444" y="5704023"/>
                <a:ext cx="16920" cy="20880"/>
              </p14:xfrm>
            </p:contentPart>
          </mc:Choice>
          <mc:Fallback xmlns="">
            <p:pic>
              <p:nvPicPr>
                <p:cNvPr id="163" name="Ink 162">
                  <a:extLst>
                    <a:ext uri="{FF2B5EF4-FFF2-40B4-BE49-F238E27FC236}">
                      <a16:creationId xmlns:a16="http://schemas.microsoft.com/office/drawing/2014/main" id="{F787C9E1-124A-585D-B32B-B8B4742C3298}"/>
                    </a:ext>
                  </a:extLst>
                </p:cNvPr>
                <p:cNvPicPr/>
                <p:nvPr/>
              </p:nvPicPr>
              <p:blipFill>
                <a:blip r:embed="rId247"/>
                <a:stretch>
                  <a:fillRect/>
                </a:stretch>
              </p:blipFill>
              <p:spPr>
                <a:xfrm>
                  <a:off x="1646444" y="5686383"/>
                  <a:ext cx="5256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166" name="Ink 165">
                  <a:extLst>
                    <a:ext uri="{FF2B5EF4-FFF2-40B4-BE49-F238E27FC236}">
                      <a16:creationId xmlns:a16="http://schemas.microsoft.com/office/drawing/2014/main" id="{89501907-2C88-31FD-8AF2-64B3F873DDBC}"/>
                    </a:ext>
                  </a:extLst>
                </p14:cNvPr>
                <p14:cNvContentPartPr/>
                <p14:nvPr/>
              </p14:nvContentPartPr>
              <p14:xfrm>
                <a:off x="1739324" y="5716263"/>
                <a:ext cx="125640" cy="170280"/>
              </p14:xfrm>
            </p:contentPart>
          </mc:Choice>
          <mc:Fallback xmlns="">
            <p:pic>
              <p:nvPicPr>
                <p:cNvPr id="166" name="Ink 165">
                  <a:extLst>
                    <a:ext uri="{FF2B5EF4-FFF2-40B4-BE49-F238E27FC236}">
                      <a16:creationId xmlns:a16="http://schemas.microsoft.com/office/drawing/2014/main" id="{89501907-2C88-31FD-8AF2-64B3F873DDBC}"/>
                    </a:ext>
                  </a:extLst>
                </p:cNvPr>
                <p:cNvPicPr/>
                <p:nvPr/>
              </p:nvPicPr>
              <p:blipFill>
                <a:blip r:embed="rId249"/>
                <a:stretch>
                  <a:fillRect/>
                </a:stretch>
              </p:blipFill>
              <p:spPr>
                <a:xfrm>
                  <a:off x="1721684" y="5698263"/>
                  <a:ext cx="161280" cy="20592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167" name="Ink 166">
                  <a:extLst>
                    <a:ext uri="{FF2B5EF4-FFF2-40B4-BE49-F238E27FC236}">
                      <a16:creationId xmlns:a16="http://schemas.microsoft.com/office/drawing/2014/main" id="{40F26EDD-B444-D6DD-70A2-605B83AF9332}"/>
                    </a:ext>
                  </a:extLst>
                </p14:cNvPr>
                <p14:cNvContentPartPr/>
                <p14:nvPr/>
              </p14:nvContentPartPr>
              <p14:xfrm>
                <a:off x="1876484" y="5731023"/>
                <a:ext cx="216720" cy="202320"/>
              </p14:xfrm>
            </p:contentPart>
          </mc:Choice>
          <mc:Fallback xmlns="">
            <p:pic>
              <p:nvPicPr>
                <p:cNvPr id="167" name="Ink 166">
                  <a:extLst>
                    <a:ext uri="{FF2B5EF4-FFF2-40B4-BE49-F238E27FC236}">
                      <a16:creationId xmlns:a16="http://schemas.microsoft.com/office/drawing/2014/main" id="{40F26EDD-B444-D6DD-70A2-605B83AF9332}"/>
                    </a:ext>
                  </a:extLst>
                </p:cNvPr>
                <p:cNvPicPr/>
                <p:nvPr/>
              </p:nvPicPr>
              <p:blipFill>
                <a:blip r:embed="rId251"/>
                <a:stretch>
                  <a:fillRect/>
                </a:stretch>
              </p:blipFill>
              <p:spPr>
                <a:xfrm>
                  <a:off x="1858844" y="5713023"/>
                  <a:ext cx="252360" cy="237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52">
            <p14:nvContentPartPr>
              <p14:cNvPr id="169" name="Ink 168">
                <a:extLst>
                  <a:ext uri="{FF2B5EF4-FFF2-40B4-BE49-F238E27FC236}">
                    <a16:creationId xmlns:a16="http://schemas.microsoft.com/office/drawing/2014/main" id="{B17D5AEB-EF9A-4D78-EBF0-42D9BB7CB911}"/>
                  </a:ext>
                </a:extLst>
              </p14:cNvPr>
              <p14:cNvContentPartPr/>
              <p14:nvPr/>
            </p14:nvContentPartPr>
            <p14:xfrm>
              <a:off x="4575404" y="3496143"/>
              <a:ext cx="93240" cy="115200"/>
            </p14:xfrm>
          </p:contentPart>
        </mc:Choice>
        <mc:Fallback xmlns="">
          <p:pic>
            <p:nvPicPr>
              <p:cNvPr id="169" name="Ink 168">
                <a:extLst>
                  <a:ext uri="{FF2B5EF4-FFF2-40B4-BE49-F238E27FC236}">
                    <a16:creationId xmlns:a16="http://schemas.microsoft.com/office/drawing/2014/main" id="{B17D5AEB-EF9A-4D78-EBF0-42D9BB7CB911}"/>
                  </a:ext>
                </a:extLst>
              </p:cNvPr>
              <p:cNvPicPr/>
              <p:nvPr/>
            </p:nvPicPr>
            <p:blipFill>
              <a:blip r:embed="rId253"/>
              <a:stretch>
                <a:fillRect/>
              </a:stretch>
            </p:blipFill>
            <p:spPr>
              <a:xfrm>
                <a:off x="4557404" y="3478143"/>
                <a:ext cx="12888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170" name="Ink 169">
                <a:extLst>
                  <a:ext uri="{FF2B5EF4-FFF2-40B4-BE49-F238E27FC236}">
                    <a16:creationId xmlns:a16="http://schemas.microsoft.com/office/drawing/2014/main" id="{1CDA600E-EAB0-A61F-58C8-AC6284007C64}"/>
                  </a:ext>
                </a:extLst>
              </p14:cNvPr>
              <p14:cNvContentPartPr/>
              <p14:nvPr/>
            </p14:nvContentPartPr>
            <p14:xfrm>
              <a:off x="5256164" y="4124343"/>
              <a:ext cx="81000" cy="94680"/>
            </p14:xfrm>
          </p:contentPart>
        </mc:Choice>
        <mc:Fallback xmlns="">
          <p:pic>
            <p:nvPicPr>
              <p:cNvPr id="170" name="Ink 169">
                <a:extLst>
                  <a:ext uri="{FF2B5EF4-FFF2-40B4-BE49-F238E27FC236}">
                    <a16:creationId xmlns:a16="http://schemas.microsoft.com/office/drawing/2014/main" id="{1CDA600E-EAB0-A61F-58C8-AC6284007C64}"/>
                  </a:ext>
                </a:extLst>
              </p:cNvPr>
              <p:cNvPicPr/>
              <p:nvPr/>
            </p:nvPicPr>
            <p:blipFill>
              <a:blip r:embed="rId255"/>
              <a:stretch>
                <a:fillRect/>
              </a:stretch>
            </p:blipFill>
            <p:spPr>
              <a:xfrm>
                <a:off x="5238524" y="4106343"/>
                <a:ext cx="116640" cy="130320"/>
              </a:xfrm>
              <a:prstGeom prst="rect">
                <a:avLst/>
              </a:prstGeom>
            </p:spPr>
          </p:pic>
        </mc:Fallback>
      </mc:AlternateContent>
      <p:sp>
        <p:nvSpPr>
          <p:cNvPr id="2" name="TextBox 1">
            <a:extLst>
              <a:ext uri="{FF2B5EF4-FFF2-40B4-BE49-F238E27FC236}">
                <a16:creationId xmlns:a16="http://schemas.microsoft.com/office/drawing/2014/main" id="{A0B0C225-9371-51F4-05A9-C19A9C177C38}"/>
              </a:ext>
            </a:extLst>
          </p:cNvPr>
          <p:cNvSpPr txBox="1"/>
          <p:nvPr/>
        </p:nvSpPr>
        <p:spPr>
          <a:xfrm>
            <a:off x="1824742" y="400475"/>
            <a:ext cx="8661044"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mn-lt"/>
                <a:ea typeface="+mn-ea"/>
                <a:cs typeface="+mn-cs"/>
                <a:sym typeface="Calibri"/>
              </a:rPr>
              <a:t>Excise Tax Example: $0.30 Soda Tax</a:t>
            </a:r>
          </a:p>
        </p:txBody>
      </p:sp>
      <p:sp>
        <p:nvSpPr>
          <p:cNvPr id="4" name="TextBox 3">
            <a:extLst>
              <a:ext uri="{FF2B5EF4-FFF2-40B4-BE49-F238E27FC236}">
                <a16:creationId xmlns:a16="http://schemas.microsoft.com/office/drawing/2014/main" id="{CEB00271-5E35-AD8C-362F-54B63ED41DD7}"/>
              </a:ext>
            </a:extLst>
          </p:cNvPr>
          <p:cNvSpPr txBox="1"/>
          <p:nvPr/>
        </p:nvSpPr>
        <p:spPr>
          <a:xfrm>
            <a:off x="7700083" y="3777015"/>
            <a:ext cx="4163053"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FF0000"/>
                </a:solidFill>
                <a:effectLst/>
                <a:uFillTx/>
                <a:latin typeface="+mn-lt"/>
                <a:ea typeface="+mn-ea"/>
                <a:cs typeface="+mn-cs"/>
                <a:sym typeface="Calibri"/>
              </a:rPr>
              <a:t>Buyers Pay: $1.30 x 10= $13</a:t>
            </a:r>
          </a:p>
          <a:p>
            <a:pPr marL="0" marR="0" indent="0" algn="l" defTabSz="914400" rtl="0" fontAlgn="auto" latinLnBrk="0" hangingPunct="0">
              <a:lnSpc>
                <a:spcPct val="100000"/>
              </a:lnSpc>
              <a:spcBef>
                <a:spcPts val="0"/>
              </a:spcBef>
              <a:spcAft>
                <a:spcPts val="0"/>
              </a:spcAft>
              <a:buClrTx/>
              <a:buSzTx/>
              <a:buFontTx/>
              <a:buNone/>
              <a:tabLst/>
            </a:pPr>
            <a:r>
              <a:rPr lang="en-US" sz="2000" b="1" dirty="0">
                <a:solidFill>
                  <a:srgbClr val="FF0000"/>
                </a:solidFill>
              </a:rPr>
              <a:t>Sellers Receive: $1.00 x 10 = $10</a:t>
            </a:r>
          </a:p>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FF0000"/>
                </a:solidFill>
                <a:effectLst/>
                <a:uFillTx/>
                <a:latin typeface="+mn-lt"/>
                <a:ea typeface="+mn-ea"/>
                <a:cs typeface="+mn-cs"/>
                <a:sym typeface="Calibri"/>
              </a:rPr>
              <a:t>Government Revenue: </a:t>
            </a:r>
            <a:r>
              <a:rPr lang="en-US" sz="2000" b="1" dirty="0">
                <a:solidFill>
                  <a:srgbClr val="FF0000"/>
                </a:solidFill>
              </a:rPr>
              <a:t>$0.30 x 10 = $3</a:t>
            </a:r>
            <a:endParaRPr kumimoji="0" lang="en-US" sz="2000" b="1" i="0" u="none" strike="noStrike" cap="none" spc="0" normalizeH="0" baseline="0" dirty="0">
              <a:ln>
                <a:noFill/>
              </a:ln>
              <a:solidFill>
                <a:srgbClr val="FF0000"/>
              </a:solidFill>
              <a:effectLst/>
              <a:uFillTx/>
              <a:latin typeface="+mn-lt"/>
              <a:ea typeface="+mn-ea"/>
              <a:cs typeface="+mn-cs"/>
              <a:sym typeface="Calibri"/>
            </a:endParaRPr>
          </a:p>
        </p:txBody>
      </p:sp>
    </p:spTree>
    <p:extLst>
      <p:ext uri="{BB962C8B-B14F-4D97-AF65-F5344CB8AC3E}">
        <p14:creationId xmlns:p14="http://schemas.microsoft.com/office/powerpoint/2010/main" val="2791964388"/>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BB5C3F-74D4-7EE7-933A-167134807802}"/>
              </a:ext>
            </a:extLst>
          </p:cNvPr>
          <p:cNvSpPr txBox="1"/>
          <p:nvPr/>
        </p:nvSpPr>
        <p:spPr>
          <a:xfrm>
            <a:off x="1933074" y="409074"/>
            <a:ext cx="7571873"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000000"/>
                </a:solidFill>
                <a:effectLst/>
                <a:uFillTx/>
                <a:latin typeface="+mn-lt"/>
                <a:ea typeface="+mn-ea"/>
                <a:cs typeface="+mn-cs"/>
                <a:sym typeface="Calibri"/>
              </a:rPr>
              <a:t>Impact of an Excise Tax on Sellers</a:t>
            </a:r>
          </a:p>
        </p:txBody>
      </p:sp>
      <p:sp>
        <p:nvSpPr>
          <p:cNvPr id="3" name="TextBox 2">
            <a:extLst>
              <a:ext uri="{FF2B5EF4-FFF2-40B4-BE49-F238E27FC236}">
                <a16:creationId xmlns:a16="http://schemas.microsoft.com/office/drawing/2014/main" id="{F408CD2F-1386-E522-534A-8FAB34C7CC05}"/>
              </a:ext>
            </a:extLst>
          </p:cNvPr>
          <p:cNvSpPr txBox="1"/>
          <p:nvPr/>
        </p:nvSpPr>
        <p:spPr>
          <a:xfrm>
            <a:off x="898358" y="1524000"/>
            <a:ext cx="10291010" cy="43088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200" b="0" i="0" u="none" strike="noStrike" cap="none" spc="0" normalizeH="0" baseline="0" dirty="0">
                <a:ln>
                  <a:noFill/>
                </a:ln>
                <a:solidFill>
                  <a:srgbClr val="000000"/>
                </a:solidFill>
                <a:effectLst/>
                <a:uFillTx/>
                <a:latin typeface="+mn-lt"/>
                <a:ea typeface="+mn-ea"/>
                <a:cs typeface="+mn-cs"/>
                <a:sym typeface="Calibri"/>
              </a:rPr>
              <a:t>Shifts the supply curve up vertically by the amount of the tax.</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3200" dirty="0"/>
              <a:t>Leads to a decrease in quantity sold.</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200" b="0" i="0" u="none" strike="noStrike" cap="none" spc="0" normalizeH="0" baseline="0" dirty="0">
                <a:ln>
                  <a:noFill/>
                </a:ln>
                <a:solidFill>
                  <a:srgbClr val="000000"/>
                </a:solidFill>
                <a:effectLst/>
                <a:uFillTx/>
                <a:latin typeface="+mn-lt"/>
                <a:ea typeface="+mn-ea"/>
                <a:cs typeface="+mn-cs"/>
                <a:sym typeface="Calibri"/>
              </a:rPr>
              <a:t>Increases the price buyers pay and decreases the price sellers receive.</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200" b="0" i="0" u="none" strike="noStrike" cap="none" spc="0" normalizeH="0" baseline="0" dirty="0">
                <a:ln>
                  <a:noFill/>
                </a:ln>
                <a:solidFill>
                  <a:srgbClr val="000000"/>
                </a:solidFill>
                <a:effectLst/>
                <a:uFillTx/>
                <a:latin typeface="+mn-lt"/>
                <a:ea typeface="+mn-ea"/>
                <a:cs typeface="+mn-cs"/>
                <a:sym typeface="Calibri"/>
              </a:rPr>
              <a:t>The government receives revenue from imposing the tax.</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3200" dirty="0"/>
              <a:t>Both buyers and sellers bear the economic burden of the tax.</a:t>
            </a:r>
            <a:endParaRPr kumimoji="0" lang="en-US" sz="3200" b="0" i="0" u="none" strike="noStrike" cap="none" spc="0" normalizeH="0" baseline="0" dirty="0">
              <a:ln>
                <a:noFill/>
              </a:ln>
              <a:solidFill>
                <a:srgbClr val="000000"/>
              </a:solidFill>
              <a:effectLst/>
              <a:uFillTx/>
              <a:latin typeface="+mn-lt"/>
              <a:ea typeface="+mn-ea"/>
              <a:cs typeface="+mn-cs"/>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5" name="Picture 4" descr="A group of bottles of soda">
            <a:extLst>
              <a:ext uri="{FF2B5EF4-FFF2-40B4-BE49-F238E27FC236}">
                <a16:creationId xmlns:a16="http://schemas.microsoft.com/office/drawing/2014/main" id="{4B52B34B-504C-BE59-5140-A71F1C7A61F8}"/>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402207" y="5026754"/>
            <a:ext cx="2719580" cy="1612232"/>
          </a:xfrm>
          <a:prstGeom prst="rect">
            <a:avLst/>
          </a:prstGeom>
        </p:spPr>
      </p:pic>
      <p:sp>
        <p:nvSpPr>
          <p:cNvPr id="6" name="TextBox 5">
            <a:extLst>
              <a:ext uri="{FF2B5EF4-FFF2-40B4-BE49-F238E27FC236}">
                <a16:creationId xmlns:a16="http://schemas.microsoft.com/office/drawing/2014/main" id="{3579D193-B117-08FF-41F1-1128540B2C0B}"/>
              </a:ext>
            </a:extLst>
          </p:cNvPr>
          <p:cNvSpPr txBox="1"/>
          <p:nvPr/>
        </p:nvSpPr>
        <p:spPr>
          <a:xfrm>
            <a:off x="6647447" y="6932380"/>
            <a:ext cx="4229100"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900">
                <a:hlinkClick r:id="rId3" tooltip="http://ladybughousehold.blogspot.com/2016/06/the-new-soda-tax-in-philly.html"/>
              </a:rPr>
              <a:t>This Photo</a:t>
            </a:r>
            <a:r>
              <a:rPr lang="en-US" sz="900"/>
              <a:t> by Unknown Author is licensed under </a:t>
            </a:r>
            <a:r>
              <a:rPr lang="en-US" sz="900">
                <a:hlinkClick r:id="rId4" tooltip="https://creativecommons.org/licenses/by-nc-nd/3.0/"/>
              </a:rPr>
              <a:t>CC BY-NC-ND</a:t>
            </a:r>
            <a:endParaRPr lang="en-US" sz="900"/>
          </a:p>
        </p:txBody>
      </p:sp>
      <p:pic>
        <p:nvPicPr>
          <p:cNvPr id="8" name="Picture 7" descr="A blue and red arrow with a black background">
            <a:extLst>
              <a:ext uri="{FF2B5EF4-FFF2-40B4-BE49-F238E27FC236}">
                <a16:creationId xmlns:a16="http://schemas.microsoft.com/office/drawing/2014/main" id="{455C820E-EA42-5278-FFC4-FC9D2DA1A712}"/>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667000" y="4629150"/>
            <a:ext cx="3324726" cy="2228850"/>
          </a:xfrm>
          <a:prstGeom prst="rect">
            <a:avLst/>
          </a:prstGeom>
        </p:spPr>
      </p:pic>
    </p:spTree>
    <p:extLst>
      <p:ext uri="{BB962C8B-B14F-4D97-AF65-F5344CB8AC3E}">
        <p14:creationId xmlns:p14="http://schemas.microsoft.com/office/powerpoint/2010/main" val="1110771284"/>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DBA8A8-817F-9FAF-1937-5E1B6EDA64B8}"/>
              </a:ext>
            </a:extLst>
          </p:cNvPr>
          <p:cNvSpPr txBox="1"/>
          <p:nvPr/>
        </p:nvSpPr>
        <p:spPr>
          <a:xfrm>
            <a:off x="1839328" y="390757"/>
            <a:ext cx="8283241"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000000"/>
                </a:solidFill>
                <a:effectLst/>
                <a:uFillTx/>
                <a:latin typeface="+mn-lt"/>
                <a:ea typeface="+mn-ea"/>
                <a:cs typeface="+mn-cs"/>
                <a:sym typeface="Calibri"/>
              </a:rPr>
              <a:t>Price Elasticities and Tax Incidence</a:t>
            </a:r>
          </a:p>
        </p:txBody>
      </p:sp>
      <p:sp>
        <p:nvSpPr>
          <p:cNvPr id="3" name="TextBox 2">
            <a:extLst>
              <a:ext uri="{FF2B5EF4-FFF2-40B4-BE49-F238E27FC236}">
                <a16:creationId xmlns:a16="http://schemas.microsoft.com/office/drawing/2014/main" id="{10B39A97-76A4-9BD1-2C3F-797A81F00A07}"/>
              </a:ext>
            </a:extLst>
          </p:cNvPr>
          <p:cNvSpPr txBox="1"/>
          <p:nvPr/>
        </p:nvSpPr>
        <p:spPr>
          <a:xfrm>
            <a:off x="742950" y="1638300"/>
            <a:ext cx="9591675" cy="4524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600" b="0" i="0" u="none" strike="noStrike" cap="none" spc="0" normalizeH="0" baseline="0" dirty="0">
                <a:ln>
                  <a:noFill/>
                </a:ln>
                <a:solidFill>
                  <a:srgbClr val="000000"/>
                </a:solidFill>
                <a:effectLst/>
                <a:uFillTx/>
                <a:latin typeface="+mn-lt"/>
                <a:ea typeface="+mn-ea"/>
                <a:cs typeface="+mn-cs"/>
                <a:sym typeface="Calibri"/>
              </a:rPr>
              <a:t>The incidence of a tax is a measure of who really pays the tax.</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3600" b="0" i="0" u="none" strike="noStrike" cap="none" spc="0" normalizeH="0" baseline="0" dirty="0">
              <a:ln>
                <a:noFill/>
              </a:ln>
              <a:solidFill>
                <a:srgbClr val="000000"/>
              </a:solidFill>
              <a:effectLst/>
              <a:uFillTx/>
              <a:latin typeface="+mn-lt"/>
              <a:ea typeface="+mn-ea"/>
              <a:cs typeface="+mn-cs"/>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3600" dirty="0"/>
              <a:t>Who really bears the burden of the tax does not depend on who officially pays the tax.</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en-US" sz="3600" dirty="0"/>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600" b="0" i="0" u="none" strike="noStrike" cap="none" spc="0" normalizeH="0" baseline="0" dirty="0">
                <a:ln>
                  <a:noFill/>
                </a:ln>
                <a:solidFill>
                  <a:srgbClr val="000000"/>
                </a:solidFill>
                <a:effectLst/>
                <a:uFillTx/>
                <a:latin typeface="+mn-lt"/>
                <a:ea typeface="+mn-ea"/>
                <a:cs typeface="+mn-cs"/>
                <a:sym typeface="Calibri"/>
              </a:rPr>
              <a:t>The wedge between the demand price and the supply price is the government’s tax revenue.</a:t>
            </a:r>
          </a:p>
        </p:txBody>
      </p:sp>
      <p:pic>
        <p:nvPicPr>
          <p:cNvPr id="5" name="Picture 4" descr="A hand holding a bunch of money">
            <a:extLst>
              <a:ext uri="{FF2B5EF4-FFF2-40B4-BE49-F238E27FC236}">
                <a16:creationId xmlns:a16="http://schemas.microsoft.com/office/drawing/2014/main" id="{B24DDB3F-1C75-84D8-78E5-61C9A9CFDAC2}"/>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729537" y="5219700"/>
            <a:ext cx="2293382" cy="1521755"/>
          </a:xfrm>
          <a:prstGeom prst="rect">
            <a:avLst/>
          </a:prstGeom>
        </p:spPr>
      </p:pic>
      <p:pic>
        <p:nvPicPr>
          <p:cNvPr id="7" name="Picture 6" descr="A magnifying glass with a tax word">
            <a:extLst>
              <a:ext uri="{FF2B5EF4-FFF2-40B4-BE49-F238E27FC236}">
                <a16:creationId xmlns:a16="http://schemas.microsoft.com/office/drawing/2014/main" id="{B0874656-7EE4-AE13-2FD2-B7D2639B7BA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928851" y="169633"/>
            <a:ext cx="1462255" cy="1033327"/>
          </a:xfrm>
          <a:prstGeom prst="rect">
            <a:avLst/>
          </a:prstGeom>
        </p:spPr>
      </p:pic>
      <p:sp>
        <p:nvSpPr>
          <p:cNvPr id="8" name="TextBox 7">
            <a:extLst>
              <a:ext uri="{FF2B5EF4-FFF2-40B4-BE49-F238E27FC236}">
                <a16:creationId xmlns:a16="http://schemas.microsoft.com/office/drawing/2014/main" id="{A3414947-4048-161C-4BE4-632C844EA7FF}"/>
              </a:ext>
            </a:extLst>
          </p:cNvPr>
          <p:cNvSpPr txBox="1"/>
          <p:nvPr/>
        </p:nvSpPr>
        <p:spPr>
          <a:xfrm>
            <a:off x="973054" y="6401140"/>
            <a:ext cx="2857500"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900" dirty="0">
                <a:hlinkClick r:id="rId5" tooltip="https://www.flickr.com/photos/irsein/5120304358"/>
              </a:rPr>
              <a:t>This Photo</a:t>
            </a:r>
            <a:r>
              <a:rPr lang="en-US" sz="900" dirty="0"/>
              <a:t> by Unknown Author is licensed under </a:t>
            </a:r>
            <a:r>
              <a:rPr lang="en-US" sz="900" dirty="0">
                <a:hlinkClick r:id="rId6" tooltip="https://creativecommons.org/licenses/by-sa/3.0/"/>
              </a:rPr>
              <a:t>CC BY-SA</a:t>
            </a:r>
            <a:endParaRPr lang="en-US" sz="900" dirty="0"/>
          </a:p>
        </p:txBody>
      </p:sp>
    </p:spTree>
    <p:extLst>
      <p:ext uri="{BB962C8B-B14F-4D97-AF65-F5344CB8AC3E}">
        <p14:creationId xmlns:p14="http://schemas.microsoft.com/office/powerpoint/2010/main" val="2061486250"/>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rug_AP_2e_Econ_fig_50_08.jpg">
            <a:extLst>
              <a:ext uri="{FF2B5EF4-FFF2-40B4-BE49-F238E27FC236}">
                <a16:creationId xmlns:a16="http://schemas.microsoft.com/office/drawing/2014/main" id="{7B52622E-DB95-5EDE-E22A-3404F4A8948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27200" y="1465263"/>
            <a:ext cx="7707313"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ECD22BE-AF31-2461-469B-66886861C138}"/>
              </a:ext>
            </a:extLst>
          </p:cNvPr>
          <p:cNvSpPr txBox="1"/>
          <p:nvPr/>
        </p:nvSpPr>
        <p:spPr>
          <a:xfrm>
            <a:off x="1480343" y="443778"/>
            <a:ext cx="8201025"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000000"/>
                </a:solidFill>
                <a:effectLst/>
                <a:uFillTx/>
                <a:latin typeface="+mn-lt"/>
                <a:ea typeface="+mn-ea"/>
                <a:cs typeface="+mn-cs"/>
                <a:sym typeface="Calibri"/>
              </a:rPr>
              <a:t>Excise Tax Paid Mainly by Consumers</a:t>
            </a:r>
          </a:p>
        </p:txBody>
      </p:sp>
      <p:sp>
        <p:nvSpPr>
          <p:cNvPr id="4" name="TextBox 3">
            <a:extLst>
              <a:ext uri="{FF2B5EF4-FFF2-40B4-BE49-F238E27FC236}">
                <a16:creationId xmlns:a16="http://schemas.microsoft.com/office/drawing/2014/main" id="{A1AA0348-54DA-EF9E-6BE4-E2410E255CF4}"/>
              </a:ext>
            </a:extLst>
          </p:cNvPr>
          <p:cNvSpPr txBox="1"/>
          <p:nvPr/>
        </p:nvSpPr>
        <p:spPr>
          <a:xfrm>
            <a:off x="9829800" y="6419850"/>
            <a:ext cx="23622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mn-lt"/>
                <a:ea typeface="+mn-ea"/>
                <a:cs typeface="+mn-cs"/>
                <a:sym typeface="Calibri"/>
              </a:rPr>
              <a:t>Source: Krugman AP Economics</a:t>
            </a:r>
          </a:p>
        </p:txBody>
      </p:sp>
      <p:sp>
        <p:nvSpPr>
          <p:cNvPr id="5" name="TextBox 4">
            <a:extLst>
              <a:ext uri="{FF2B5EF4-FFF2-40B4-BE49-F238E27FC236}">
                <a16:creationId xmlns:a16="http://schemas.microsoft.com/office/drawing/2014/main" id="{76CAA393-DFC0-CEDD-EDFA-F82896507AA9}"/>
              </a:ext>
            </a:extLst>
          </p:cNvPr>
          <p:cNvSpPr txBox="1"/>
          <p:nvPr/>
        </p:nvSpPr>
        <p:spPr>
          <a:xfrm>
            <a:off x="9434513" y="2800350"/>
            <a:ext cx="2362200" cy="1569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400" b="1" dirty="0">
                <a:solidFill>
                  <a:srgbClr val="FF0000"/>
                </a:solidFill>
              </a:rPr>
              <a:t>Demand is relatively more inelastic than Supply.</a:t>
            </a:r>
            <a:endParaRPr kumimoji="0" lang="en-US" sz="2400" b="1" i="0" u="none" strike="noStrike" cap="none" spc="0" normalizeH="0" baseline="0" dirty="0">
              <a:ln>
                <a:noFill/>
              </a:ln>
              <a:solidFill>
                <a:srgbClr val="FF0000"/>
              </a:solidFill>
              <a:effectLst/>
              <a:uFillTx/>
              <a:latin typeface="+mn-lt"/>
              <a:ea typeface="+mn-ea"/>
              <a:cs typeface="+mn-cs"/>
              <a:sym typeface="Calibri"/>
            </a:endParaRPr>
          </a:p>
        </p:txBody>
      </p:sp>
    </p:spTree>
    <p:extLst>
      <p:ext uri="{BB962C8B-B14F-4D97-AF65-F5344CB8AC3E}">
        <p14:creationId xmlns:p14="http://schemas.microsoft.com/office/powerpoint/2010/main" val="1860892152"/>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55BE52-2E05-EC43-7825-E2E63DC70B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4885" y="1668965"/>
            <a:ext cx="7443787"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B8DACCD-1D24-3BB9-2274-AD3EE56605C2}"/>
              </a:ext>
            </a:extLst>
          </p:cNvPr>
          <p:cNvSpPr txBox="1"/>
          <p:nvPr/>
        </p:nvSpPr>
        <p:spPr>
          <a:xfrm>
            <a:off x="1652337" y="409074"/>
            <a:ext cx="782052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mn-lt"/>
                <a:ea typeface="+mn-ea"/>
                <a:cs typeface="+mn-cs"/>
                <a:sym typeface="Calibri"/>
              </a:rPr>
              <a:t>Excise Tax Paid Mainly by Producers</a:t>
            </a:r>
          </a:p>
        </p:txBody>
      </p:sp>
      <p:sp>
        <p:nvSpPr>
          <p:cNvPr id="4" name="TextBox 3">
            <a:extLst>
              <a:ext uri="{FF2B5EF4-FFF2-40B4-BE49-F238E27FC236}">
                <a16:creationId xmlns:a16="http://schemas.microsoft.com/office/drawing/2014/main" id="{0C76E976-E43D-1D22-7A5A-D65E73F305A2}"/>
              </a:ext>
            </a:extLst>
          </p:cNvPr>
          <p:cNvSpPr txBox="1"/>
          <p:nvPr/>
        </p:nvSpPr>
        <p:spPr>
          <a:xfrm>
            <a:off x="8630653" y="3096126"/>
            <a:ext cx="2895600"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FF0000"/>
                </a:solidFill>
                <a:effectLst/>
                <a:uFillTx/>
                <a:latin typeface="+mn-lt"/>
                <a:ea typeface="+mn-ea"/>
                <a:cs typeface="+mn-cs"/>
                <a:sym typeface="Calibri"/>
              </a:rPr>
              <a:t>Supply is relatively more inelastic than Demand.</a:t>
            </a:r>
          </a:p>
        </p:txBody>
      </p:sp>
    </p:spTree>
    <p:extLst>
      <p:ext uri="{BB962C8B-B14F-4D97-AF65-F5344CB8AC3E}">
        <p14:creationId xmlns:p14="http://schemas.microsoft.com/office/powerpoint/2010/main" val="93646452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C66514-50BB-3DD0-02FC-503598F649B2}"/>
              </a:ext>
            </a:extLst>
          </p:cNvPr>
          <p:cNvSpPr txBox="1"/>
          <p:nvPr/>
        </p:nvSpPr>
        <p:spPr>
          <a:xfrm>
            <a:off x="2409825" y="371475"/>
            <a:ext cx="8753475"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000000"/>
                </a:solidFill>
                <a:effectLst/>
                <a:uFillTx/>
                <a:latin typeface="+mn-lt"/>
                <a:ea typeface="+mn-ea"/>
                <a:cs typeface="+mn-cs"/>
                <a:sym typeface="Calibri"/>
              </a:rPr>
              <a:t>The Economic Burden of Taxes</a:t>
            </a:r>
          </a:p>
        </p:txBody>
      </p:sp>
      <p:sp>
        <p:nvSpPr>
          <p:cNvPr id="3" name="TextBox 2">
            <a:extLst>
              <a:ext uri="{FF2B5EF4-FFF2-40B4-BE49-F238E27FC236}">
                <a16:creationId xmlns:a16="http://schemas.microsoft.com/office/drawing/2014/main" id="{5E4C2F07-68DB-98AB-7128-69FF427BE16A}"/>
              </a:ext>
            </a:extLst>
          </p:cNvPr>
          <p:cNvSpPr txBox="1"/>
          <p:nvPr/>
        </p:nvSpPr>
        <p:spPr>
          <a:xfrm>
            <a:off x="933450" y="1676400"/>
            <a:ext cx="9648825" cy="48320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1" i="0" u="none" strike="noStrike" cap="none" spc="0" normalizeH="0" baseline="0" dirty="0">
                <a:ln>
                  <a:noFill/>
                </a:ln>
                <a:solidFill>
                  <a:srgbClr val="000000"/>
                </a:solidFill>
                <a:effectLst/>
                <a:uFillTx/>
                <a:latin typeface="+mn-lt"/>
                <a:ea typeface="+mn-ea"/>
                <a:cs typeface="+mn-cs"/>
                <a:sym typeface="Calibri"/>
              </a:rPr>
              <a:t>The incidence of the tax depends on the price elasticity of demand and supply.</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2800" b="1" i="0" u="none" strike="noStrike" cap="none" spc="0" normalizeH="0" baseline="0" dirty="0">
              <a:ln>
                <a:noFill/>
              </a:ln>
              <a:solidFill>
                <a:srgbClr val="000000"/>
              </a:solidFill>
              <a:effectLst/>
              <a:uFillTx/>
              <a:latin typeface="+mn-lt"/>
              <a:ea typeface="+mn-ea"/>
              <a:cs typeface="+mn-cs"/>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800" b="1" dirty="0"/>
              <a:t>Sellers bear a smaller share of the economic burden when supply is relatively elastic.</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en-US" sz="2800" b="1" dirty="0"/>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1" i="0" u="none" strike="noStrike" cap="none" spc="0" normalizeH="0" baseline="0" dirty="0">
                <a:ln>
                  <a:noFill/>
                </a:ln>
                <a:solidFill>
                  <a:srgbClr val="000000"/>
                </a:solidFill>
                <a:effectLst/>
                <a:uFillTx/>
                <a:latin typeface="+mn-lt"/>
                <a:ea typeface="+mn-ea"/>
                <a:cs typeface="+mn-cs"/>
                <a:sym typeface="Calibri"/>
              </a:rPr>
              <a:t>Buyers bear a smaller share of the economic burden when demand is relativel</a:t>
            </a:r>
            <a:r>
              <a:rPr lang="en-US" sz="2800" b="1" dirty="0"/>
              <a:t>y elastic.</a:t>
            </a:r>
            <a:endParaRPr kumimoji="0" lang="en-US" sz="2800" b="1" i="0" u="none" strike="noStrike" cap="none" spc="0" normalizeH="0" baseline="0" dirty="0">
              <a:ln>
                <a:noFill/>
              </a:ln>
              <a:solidFill>
                <a:srgbClr val="000000"/>
              </a:solidFill>
              <a:effectLst/>
              <a:uFillTx/>
              <a:latin typeface="+mn-lt"/>
              <a:ea typeface="+mn-ea"/>
              <a:cs typeface="+mn-cs"/>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en-US" sz="2800" b="1" dirty="0"/>
          </a:p>
          <a:p>
            <a:pPr marR="0" algn="l" defTabSz="914400" rtl="0" fontAlgn="auto" latinLnBrk="0" hangingPunct="0">
              <a:lnSpc>
                <a:spcPct val="100000"/>
              </a:lnSpc>
              <a:spcBef>
                <a:spcPts val="0"/>
              </a:spcBef>
              <a:spcAft>
                <a:spcPts val="0"/>
              </a:spcAft>
              <a:buClrTx/>
              <a:buSzTx/>
              <a:tabLst/>
            </a:pPr>
            <a:r>
              <a:rPr kumimoji="0" lang="en-US" sz="2800" b="1" i="1" u="none" strike="noStrike" cap="none" spc="0" normalizeH="0" baseline="0" dirty="0">
                <a:ln>
                  <a:noFill/>
                </a:ln>
                <a:solidFill>
                  <a:srgbClr val="FF0000"/>
                </a:solidFill>
                <a:effectLst/>
                <a:uFillTx/>
                <a:latin typeface="+mn-lt"/>
                <a:ea typeface="+mn-ea"/>
                <a:cs typeface="+mn-cs"/>
                <a:sym typeface="Calibri"/>
              </a:rPr>
              <a:t>Conclusion: The factor that is more elastic will have a smaller share of the economic burden.</a:t>
            </a:r>
          </a:p>
        </p:txBody>
      </p:sp>
    </p:spTree>
    <p:extLst>
      <p:ext uri="{BB962C8B-B14F-4D97-AF65-F5344CB8AC3E}">
        <p14:creationId xmlns:p14="http://schemas.microsoft.com/office/powerpoint/2010/main" val="1200606280"/>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2">
            <a:extLst>
              <a:ext uri="{FF2B5EF4-FFF2-40B4-BE49-F238E27FC236}">
                <a16:creationId xmlns:a16="http://schemas.microsoft.com/office/drawing/2014/main" id="{334F54BA-2A21-7E5A-15D5-C0158AA2D06A}"/>
              </a:ext>
            </a:extLst>
          </p:cNvPr>
          <p:cNvGraphicFramePr>
            <a:graphicFrameLocks/>
          </p:cNvGraphicFramePr>
          <p:nvPr/>
        </p:nvGraphicFramePr>
        <p:xfrm>
          <a:off x="703659" y="1414509"/>
          <a:ext cx="5392341" cy="5055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C083EB7D-8FF5-346D-F420-71ABD4010392}"/>
              </a:ext>
            </a:extLst>
          </p:cNvPr>
          <p:cNvSpPr txBox="1"/>
          <p:nvPr/>
        </p:nvSpPr>
        <p:spPr>
          <a:xfrm>
            <a:off x="2462856" y="301462"/>
            <a:ext cx="726628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000000"/>
                </a:solidFill>
                <a:effectLst/>
                <a:uFillTx/>
                <a:latin typeface="+mn-lt"/>
                <a:ea typeface="+mn-ea"/>
                <a:cs typeface="+mn-cs"/>
                <a:sym typeface="Calibri"/>
              </a:rPr>
              <a:t>Part 3: Profit Maximization </a:t>
            </a:r>
          </a:p>
        </p:txBody>
      </p:sp>
      <p:pic>
        <p:nvPicPr>
          <p:cNvPr id="6" name="Picture 5" descr="A picture containing graphic design, design, graphics, flag&#10;&#10;Description automatically generated">
            <a:extLst>
              <a:ext uri="{FF2B5EF4-FFF2-40B4-BE49-F238E27FC236}">
                <a16:creationId xmlns:a16="http://schemas.microsoft.com/office/drawing/2014/main" id="{8B9AD719-C258-0044-5310-69187B44E7E6}"/>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882632" y="1731146"/>
            <a:ext cx="4167395" cy="3861786"/>
          </a:xfrm>
          <a:prstGeom prst="rect">
            <a:avLst/>
          </a:prstGeom>
        </p:spPr>
      </p:pic>
    </p:spTree>
    <p:extLst>
      <p:ext uri="{BB962C8B-B14F-4D97-AF65-F5344CB8AC3E}">
        <p14:creationId xmlns:p14="http://schemas.microsoft.com/office/powerpoint/2010/main" val="1741574522"/>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543050" y="441325"/>
            <a:ext cx="9772650" cy="695325"/>
          </a:xfrm>
        </p:spPr>
        <p:txBody>
          <a:bodyPr>
            <a:noAutofit/>
          </a:bodyPr>
          <a:lstStyle/>
          <a:p>
            <a:pPr algn="l"/>
            <a:r>
              <a:rPr lang="en-US" b="1" dirty="0">
                <a:latin typeface="+mn-lt"/>
                <a:ea typeface="Helvetica" charset="0"/>
                <a:cs typeface="Helvetica" charset="0"/>
              </a:rPr>
              <a:t>Economic Profit and Economic Loss</a:t>
            </a:r>
          </a:p>
        </p:txBody>
      </p:sp>
      <p:sp>
        <p:nvSpPr>
          <p:cNvPr id="10" name="Subtitle 2"/>
          <p:cNvSpPr>
            <a:spLocks noGrp="1"/>
          </p:cNvSpPr>
          <p:nvPr>
            <p:ph type="subTitle" idx="4294967295"/>
          </p:nvPr>
        </p:nvSpPr>
        <p:spPr>
          <a:xfrm>
            <a:off x="1066800" y="1952625"/>
            <a:ext cx="10058400" cy="2192338"/>
          </a:xfrm>
        </p:spPr>
        <p:txBody>
          <a:bodyPr>
            <a:noAutofit/>
          </a:bodyPr>
          <a:lstStyle/>
          <a:p>
            <a:pPr marL="342900" indent="-342900" algn="l">
              <a:buFont typeface="Arial" charset="0"/>
              <a:buChar char="•"/>
            </a:pPr>
            <a:r>
              <a:rPr lang="en-US" dirty="0">
                <a:latin typeface="Helvetica" charset="0"/>
                <a:ea typeface="Helvetica" charset="0"/>
                <a:cs typeface="Helvetica" charset="0"/>
              </a:rPr>
              <a:t>Economic versus accounting concepts of profit and loss</a:t>
            </a:r>
          </a:p>
          <a:p>
            <a:pPr marL="800100" lvl="1" indent="-342900" algn="l">
              <a:buFont typeface="Arial" charset="0"/>
              <a:buChar char="•"/>
            </a:pPr>
            <a:r>
              <a:rPr lang="en-US" b="1" dirty="0">
                <a:solidFill>
                  <a:srgbClr val="00B050"/>
                </a:solidFill>
                <a:latin typeface="Helvetica" charset="0"/>
                <a:ea typeface="Helvetica" charset="0"/>
                <a:cs typeface="Helvetica" charset="0"/>
              </a:rPr>
              <a:t>Explicit costs </a:t>
            </a:r>
            <a:r>
              <a:rPr lang="en-US" dirty="0">
                <a:latin typeface="Helvetica" charset="0"/>
                <a:ea typeface="Helvetica" charset="0"/>
                <a:cs typeface="Helvetica" charset="0"/>
              </a:rPr>
              <a:t>are charges that must be paid for factors of production such as labor and capital.</a:t>
            </a:r>
          </a:p>
          <a:p>
            <a:pPr marL="800100" lvl="1" indent="-342900" algn="l">
              <a:buFont typeface="Arial" charset="0"/>
              <a:buChar char="•"/>
            </a:pPr>
            <a:r>
              <a:rPr lang="en-US" b="1" dirty="0">
                <a:solidFill>
                  <a:srgbClr val="00B050"/>
                </a:solidFill>
                <a:latin typeface="Helvetica" charset="0"/>
                <a:ea typeface="Helvetica" charset="0"/>
                <a:cs typeface="Helvetica" charset="0"/>
              </a:rPr>
              <a:t>Accounting profit </a:t>
            </a:r>
            <a:r>
              <a:rPr lang="en-US" dirty="0">
                <a:latin typeface="Helvetica" charset="0"/>
                <a:ea typeface="Helvetica" charset="0"/>
                <a:cs typeface="Helvetica" charset="0"/>
              </a:rPr>
              <a:t>is profit computed using only explicit costs.</a:t>
            </a:r>
          </a:p>
          <a:p>
            <a:pPr marL="800100" lvl="1" indent="-342900" algn="l">
              <a:buFont typeface="Arial" charset="0"/>
              <a:buChar char="•"/>
            </a:pPr>
            <a:r>
              <a:rPr lang="en-US" b="1" dirty="0">
                <a:solidFill>
                  <a:srgbClr val="00B050"/>
                </a:solidFill>
                <a:latin typeface="Helvetica" charset="0"/>
                <a:ea typeface="Helvetica" charset="0"/>
                <a:cs typeface="Helvetica" charset="0"/>
              </a:rPr>
              <a:t>Implicit cost </a:t>
            </a:r>
            <a:r>
              <a:rPr lang="en-US" dirty="0">
                <a:latin typeface="Helvetica" charset="0"/>
                <a:ea typeface="Helvetica" charset="0"/>
                <a:cs typeface="Helvetica" charset="0"/>
              </a:rPr>
              <a:t>is a cost that is included in the economic concept of opportunity cost but that is not an explicit cost.</a:t>
            </a:r>
          </a:p>
        </p:txBody>
      </p:sp>
    </p:spTree>
    <p:extLst>
      <p:ext uri="{BB962C8B-B14F-4D97-AF65-F5344CB8AC3E}">
        <p14:creationId xmlns:p14="http://schemas.microsoft.com/office/powerpoint/2010/main" val="1342554120"/>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888F12-72C8-9ACE-6420-5E6BFD453D97}"/>
              </a:ext>
            </a:extLst>
          </p:cNvPr>
          <p:cNvSpPr>
            <a:spLocks noGrp="1"/>
          </p:cNvSpPr>
          <p:nvPr>
            <p:ph type="body" sz="half" idx="4294967295"/>
          </p:nvPr>
        </p:nvSpPr>
        <p:spPr>
          <a:xfrm>
            <a:off x="1508760" y="1691386"/>
            <a:ext cx="6494463" cy="4351338"/>
          </a:xfrm>
        </p:spPr>
        <p:txBody>
          <a:bodyPr>
            <a:normAutofit/>
          </a:bodyPr>
          <a:lstStyle/>
          <a:p>
            <a:pPr marL="0" indent="0">
              <a:buNone/>
            </a:pPr>
            <a:r>
              <a:rPr lang="en-US" sz="2400" b="1" dirty="0">
                <a:solidFill>
                  <a:srgbClr val="00B050"/>
                </a:solidFill>
                <a:latin typeface="Arial Black" panose="020B0A04020102020204" pitchFamily="34" charset="0"/>
              </a:rPr>
              <a:t>REVENUE = Price x Quantity</a:t>
            </a:r>
          </a:p>
          <a:p>
            <a:pPr marL="0" indent="0">
              <a:buNone/>
            </a:pPr>
            <a:r>
              <a:rPr lang="en-US" b="1" dirty="0">
                <a:solidFill>
                  <a:srgbClr val="00B050"/>
                </a:solidFill>
              </a:rPr>
              <a:t>              </a:t>
            </a:r>
            <a:r>
              <a:rPr lang="en-US" sz="3200" b="1" i="1" dirty="0">
                <a:solidFill>
                  <a:srgbClr val="00B050"/>
                </a:solidFill>
              </a:rPr>
              <a:t>(TR= P x Q)</a:t>
            </a:r>
          </a:p>
          <a:p>
            <a:endParaRPr lang="en-US" b="1" dirty="0">
              <a:solidFill>
                <a:srgbClr val="00B050"/>
              </a:solidFill>
            </a:endParaRPr>
          </a:p>
          <a:p>
            <a:pPr marL="0" indent="0">
              <a:buNone/>
            </a:pPr>
            <a:r>
              <a:rPr lang="en-US" sz="2400" b="1" dirty="0">
                <a:solidFill>
                  <a:srgbClr val="00B050"/>
                </a:solidFill>
                <a:latin typeface="Arial Black" panose="020B0A04020102020204" pitchFamily="34" charset="0"/>
              </a:rPr>
              <a:t>COSTS = Fixed Costs + Variable Costs</a:t>
            </a:r>
          </a:p>
          <a:p>
            <a:pPr marL="0" indent="0">
              <a:buNone/>
            </a:pPr>
            <a:r>
              <a:rPr lang="en-US" sz="2400" b="1" dirty="0">
                <a:solidFill>
                  <a:srgbClr val="00B050"/>
                </a:solidFill>
                <a:latin typeface="Arial Black" panose="020B0A04020102020204" pitchFamily="34" charset="0"/>
              </a:rPr>
              <a:t>            </a:t>
            </a:r>
            <a:r>
              <a:rPr lang="en-US" sz="3200" b="1" i="1" dirty="0">
                <a:solidFill>
                  <a:srgbClr val="00B050"/>
                </a:solidFill>
              </a:rPr>
              <a:t>(TC= FC + VC)</a:t>
            </a:r>
            <a:endParaRPr lang="en-US" sz="3200" b="1" dirty="0">
              <a:solidFill>
                <a:srgbClr val="00B050"/>
              </a:solidFill>
              <a:latin typeface="Arial Black" panose="020B0A04020102020204" pitchFamily="34" charset="0"/>
            </a:endParaRPr>
          </a:p>
          <a:p>
            <a:endParaRPr lang="en-US" sz="2400" b="1" dirty="0">
              <a:solidFill>
                <a:srgbClr val="00B050"/>
              </a:solidFill>
              <a:latin typeface="Arial Black" panose="020B0A04020102020204" pitchFamily="34" charset="0"/>
            </a:endParaRPr>
          </a:p>
          <a:p>
            <a:pPr marL="0" indent="0">
              <a:buNone/>
            </a:pPr>
            <a:r>
              <a:rPr lang="en-US" sz="2400" b="1" dirty="0">
                <a:solidFill>
                  <a:srgbClr val="00B050"/>
                </a:solidFill>
                <a:latin typeface="Arial Black" panose="020B0A04020102020204" pitchFamily="34" charset="0"/>
              </a:rPr>
              <a:t>PROFIT= Revenue – Costs</a:t>
            </a:r>
          </a:p>
          <a:p>
            <a:pPr marL="0" indent="0">
              <a:buNone/>
            </a:pPr>
            <a:r>
              <a:rPr lang="en-US" sz="2400" b="1" dirty="0">
                <a:solidFill>
                  <a:srgbClr val="00B050"/>
                </a:solidFill>
                <a:latin typeface="Arial Black" panose="020B0A04020102020204" pitchFamily="34" charset="0"/>
              </a:rPr>
              <a:t>            </a:t>
            </a:r>
            <a:r>
              <a:rPr lang="en-US" sz="3200" b="1" i="1" dirty="0">
                <a:solidFill>
                  <a:srgbClr val="00B050"/>
                </a:solidFill>
              </a:rPr>
              <a:t>(</a:t>
            </a:r>
            <a:r>
              <a:rPr lang="el-GR" sz="3200" b="1" dirty="0">
                <a:solidFill>
                  <a:srgbClr val="00B050"/>
                </a:solidFill>
                <a:latin typeface="Arial Black" panose="020B0A04020102020204" pitchFamily="34" charset="0"/>
              </a:rPr>
              <a:t>π</a:t>
            </a:r>
            <a:r>
              <a:rPr lang="en-US" sz="3200" b="1" dirty="0">
                <a:solidFill>
                  <a:srgbClr val="00B050"/>
                </a:solidFill>
                <a:latin typeface="Arial Black" panose="020B0A04020102020204" pitchFamily="34" charset="0"/>
              </a:rPr>
              <a:t> </a:t>
            </a:r>
            <a:r>
              <a:rPr lang="en-US" sz="3200" b="1" i="1" dirty="0">
                <a:solidFill>
                  <a:srgbClr val="00B050"/>
                </a:solidFill>
              </a:rPr>
              <a:t> = TR – TC)</a:t>
            </a:r>
            <a:endParaRPr lang="en-US" sz="3200" b="1" dirty="0">
              <a:solidFill>
                <a:srgbClr val="00B050"/>
              </a:solidFill>
              <a:latin typeface="Arial Black" panose="020B0A04020102020204" pitchFamily="34" charset="0"/>
            </a:endParaRPr>
          </a:p>
          <a:p>
            <a:endParaRPr lang="en-US" sz="2400" b="1" dirty="0">
              <a:solidFill>
                <a:srgbClr val="00B050"/>
              </a:solidFill>
              <a:latin typeface="Arial Black" panose="020B0A04020102020204" pitchFamily="34" charset="0"/>
            </a:endParaRPr>
          </a:p>
        </p:txBody>
      </p:sp>
      <p:pic>
        <p:nvPicPr>
          <p:cNvPr id="3" name="Picture 2">
            <a:extLst>
              <a:ext uri="{FF2B5EF4-FFF2-40B4-BE49-F238E27FC236}">
                <a16:creationId xmlns:a16="http://schemas.microsoft.com/office/drawing/2014/main" id="{1206BBAE-69CF-D4AA-63DB-41BC958356E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240263" y="2357437"/>
            <a:ext cx="2857500" cy="2143125"/>
          </a:xfrm>
          <a:prstGeom prst="rect">
            <a:avLst/>
          </a:prstGeom>
        </p:spPr>
      </p:pic>
      <p:sp>
        <p:nvSpPr>
          <p:cNvPr id="4" name="TextBox 3">
            <a:extLst>
              <a:ext uri="{FF2B5EF4-FFF2-40B4-BE49-F238E27FC236}">
                <a16:creationId xmlns:a16="http://schemas.microsoft.com/office/drawing/2014/main" id="{00B52D07-EDDE-5603-51C1-ADDCCA4B6521}"/>
              </a:ext>
            </a:extLst>
          </p:cNvPr>
          <p:cNvSpPr txBox="1"/>
          <p:nvPr/>
        </p:nvSpPr>
        <p:spPr>
          <a:xfrm>
            <a:off x="3117599" y="344670"/>
            <a:ext cx="7200900"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000000"/>
                </a:solidFill>
                <a:effectLst/>
                <a:uFillTx/>
                <a:latin typeface="+mn-lt"/>
                <a:ea typeface="+mn-ea"/>
                <a:cs typeface="+mn-cs"/>
                <a:sym typeface="Calibri"/>
              </a:rPr>
              <a:t>WHAT IS PROFIT?</a:t>
            </a:r>
          </a:p>
        </p:txBody>
      </p:sp>
    </p:spTree>
    <p:extLst>
      <p:ext uri="{BB962C8B-B14F-4D97-AF65-F5344CB8AC3E}">
        <p14:creationId xmlns:p14="http://schemas.microsoft.com/office/powerpoint/2010/main" val="193464559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DBAE12-9E97-9B68-5AAD-16789B83D661}"/>
              </a:ext>
            </a:extLst>
          </p:cNvPr>
          <p:cNvSpPr txBox="1"/>
          <p:nvPr/>
        </p:nvSpPr>
        <p:spPr>
          <a:xfrm>
            <a:off x="1532021" y="401053"/>
            <a:ext cx="7090611"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000000"/>
                </a:solidFill>
                <a:effectLst/>
                <a:uFillTx/>
                <a:latin typeface="+mn-lt"/>
                <a:ea typeface="+mn-ea"/>
                <a:cs typeface="+mn-cs"/>
                <a:sym typeface="Calibri"/>
              </a:rPr>
              <a:t>AGENDA</a:t>
            </a:r>
          </a:p>
        </p:txBody>
      </p:sp>
      <p:sp>
        <p:nvSpPr>
          <p:cNvPr id="3" name="TextBox 2">
            <a:extLst>
              <a:ext uri="{FF2B5EF4-FFF2-40B4-BE49-F238E27FC236}">
                <a16:creationId xmlns:a16="http://schemas.microsoft.com/office/drawing/2014/main" id="{57BC63E3-ED55-C54D-8C5D-CE56C3B361E8}"/>
              </a:ext>
            </a:extLst>
          </p:cNvPr>
          <p:cNvSpPr txBox="1"/>
          <p:nvPr/>
        </p:nvSpPr>
        <p:spPr>
          <a:xfrm>
            <a:off x="1892968" y="2302043"/>
            <a:ext cx="9496926" cy="2123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000000"/>
                </a:solidFill>
                <a:effectLst/>
                <a:uFillTx/>
                <a:latin typeface="+mn-lt"/>
                <a:ea typeface="+mn-ea"/>
                <a:cs typeface="+mn-cs"/>
                <a:sym typeface="Calibri"/>
              </a:rPr>
              <a:t>PART 1- ANALYZING MARKETS</a:t>
            </a:r>
          </a:p>
          <a:p>
            <a:pPr marL="0" marR="0" indent="0" algn="l" defTabSz="914400" rtl="0" fontAlgn="auto" latinLnBrk="0" hangingPunct="0">
              <a:lnSpc>
                <a:spcPct val="100000"/>
              </a:lnSpc>
              <a:spcBef>
                <a:spcPts val="0"/>
              </a:spcBef>
              <a:spcAft>
                <a:spcPts val="0"/>
              </a:spcAft>
              <a:buClrTx/>
              <a:buSzTx/>
              <a:buFontTx/>
              <a:buNone/>
              <a:tabLst/>
            </a:pPr>
            <a:r>
              <a:rPr lang="en-US" sz="4400" b="1" dirty="0"/>
              <a:t>PART 2- EXCISE TAXES</a:t>
            </a:r>
          </a:p>
          <a:p>
            <a:pPr marL="0" marR="0" indent="0" algn="l" defTabSz="914400"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000000"/>
                </a:solidFill>
                <a:effectLst/>
                <a:uFillTx/>
                <a:latin typeface="+mn-lt"/>
                <a:ea typeface="+mn-ea"/>
                <a:cs typeface="+mn-cs"/>
                <a:sym typeface="Calibri"/>
              </a:rPr>
              <a:t>PART 3- PROFIT MAXIMIZATION</a:t>
            </a:r>
          </a:p>
        </p:txBody>
      </p:sp>
    </p:spTree>
    <p:extLst>
      <p:ext uri="{BB962C8B-B14F-4D97-AF65-F5344CB8AC3E}">
        <p14:creationId xmlns:p14="http://schemas.microsoft.com/office/powerpoint/2010/main" val="997750681"/>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A5C437-3CF5-C5DC-0E34-28F1AE977EC9}"/>
              </a:ext>
            </a:extLst>
          </p:cNvPr>
          <p:cNvSpPr>
            <a:spLocks noGrp="1"/>
          </p:cNvSpPr>
          <p:nvPr>
            <p:ph type="body" idx="1"/>
          </p:nvPr>
        </p:nvSpPr>
        <p:spPr>
          <a:xfrm>
            <a:off x="824037" y="1892719"/>
            <a:ext cx="10691816" cy="4752841"/>
          </a:xfrm>
        </p:spPr>
        <p:txBody>
          <a:bodyPr>
            <a:normAutofit fontScale="32500" lnSpcReduction="20000"/>
          </a:bodyPr>
          <a:lstStyle/>
          <a:p>
            <a:r>
              <a:rPr lang="en-US" sz="8600" b="1" dirty="0">
                <a:solidFill>
                  <a:srgbClr val="00B050"/>
                </a:solidFill>
              </a:rPr>
              <a:t>Marginal Revenue (MR) = the additional revenue from selling an additional unit of output.</a:t>
            </a:r>
          </a:p>
          <a:p>
            <a:endParaRPr lang="en-US" sz="7000" b="1" dirty="0">
              <a:solidFill>
                <a:srgbClr val="00B050"/>
              </a:solidFill>
            </a:endParaRPr>
          </a:p>
          <a:p>
            <a:r>
              <a:rPr lang="en-US" sz="8600" b="1" dirty="0">
                <a:solidFill>
                  <a:srgbClr val="00B050"/>
                </a:solidFill>
              </a:rPr>
              <a:t>Marginal Cost (MC)= the additional cost from producing an additional unit of output.</a:t>
            </a:r>
          </a:p>
          <a:p>
            <a:endParaRPr lang="en-US" sz="7000" b="1" dirty="0">
              <a:solidFill>
                <a:srgbClr val="00B050"/>
              </a:solidFill>
            </a:endParaRPr>
          </a:p>
          <a:p>
            <a:r>
              <a:rPr lang="en-US" sz="8600" b="1" dirty="0">
                <a:solidFill>
                  <a:srgbClr val="00B050"/>
                </a:solidFill>
              </a:rPr>
              <a:t>Profits are maximized at the output level where the additional revenue (MR) is equal to the additional costs (MC).</a:t>
            </a:r>
          </a:p>
          <a:p>
            <a:endParaRPr lang="en-US" sz="8600" b="1" dirty="0">
              <a:solidFill>
                <a:srgbClr val="00B050"/>
              </a:solidFill>
            </a:endParaRPr>
          </a:p>
          <a:p>
            <a:r>
              <a:rPr lang="en-US" sz="10000" b="1" dirty="0">
                <a:solidFill>
                  <a:srgbClr val="00B050"/>
                </a:solidFill>
              </a:rPr>
              <a:t>             MR &gt; MC       MR = MC      MR &lt; MC</a:t>
            </a:r>
          </a:p>
          <a:p>
            <a:endParaRPr lang="en-US" dirty="0"/>
          </a:p>
          <a:p>
            <a:endParaRPr lang="en-US" dirty="0"/>
          </a:p>
          <a:p>
            <a:endParaRPr lang="en-US" dirty="0"/>
          </a:p>
          <a:p>
            <a:r>
              <a:rPr lang="en-US" dirty="0"/>
              <a:t> </a:t>
            </a:r>
          </a:p>
        </p:txBody>
      </p:sp>
      <p:sp>
        <p:nvSpPr>
          <p:cNvPr id="3" name="TextBox 2">
            <a:extLst>
              <a:ext uri="{FF2B5EF4-FFF2-40B4-BE49-F238E27FC236}">
                <a16:creationId xmlns:a16="http://schemas.microsoft.com/office/drawing/2014/main" id="{068D33F9-E4D3-4F0D-9DFE-6D012FE801D7}"/>
              </a:ext>
            </a:extLst>
          </p:cNvPr>
          <p:cNvSpPr txBox="1"/>
          <p:nvPr/>
        </p:nvSpPr>
        <p:spPr>
          <a:xfrm>
            <a:off x="1509290" y="265539"/>
            <a:ext cx="8291658"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000000"/>
                </a:solidFill>
                <a:effectLst/>
                <a:uFillTx/>
                <a:latin typeface="+mn-lt"/>
                <a:ea typeface="+mn-ea"/>
                <a:cs typeface="+mn-cs"/>
                <a:sym typeface="Calibri"/>
              </a:rPr>
              <a:t>The Profit-Maximizing Quantity</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B47F661D-15BE-88CE-9F00-7963C25B131F}"/>
                  </a:ext>
                </a:extLst>
              </p14:cNvPr>
              <p14:cNvContentPartPr/>
              <p14:nvPr/>
            </p14:nvContentPartPr>
            <p14:xfrm>
              <a:off x="4216872" y="4478797"/>
              <a:ext cx="2043720" cy="1128240"/>
            </p14:xfrm>
          </p:contentPart>
        </mc:Choice>
        <mc:Fallback xmlns="">
          <p:pic>
            <p:nvPicPr>
              <p:cNvPr id="4" name="Ink 3">
                <a:extLst>
                  <a:ext uri="{FF2B5EF4-FFF2-40B4-BE49-F238E27FC236}">
                    <a16:creationId xmlns:a16="http://schemas.microsoft.com/office/drawing/2014/main" id="{B47F661D-15BE-88CE-9F00-7963C25B131F}"/>
                  </a:ext>
                </a:extLst>
              </p:cNvPr>
              <p:cNvPicPr/>
              <p:nvPr/>
            </p:nvPicPr>
            <p:blipFill>
              <a:blip r:embed="rId3"/>
              <a:stretch>
                <a:fillRect/>
              </a:stretch>
            </p:blipFill>
            <p:spPr>
              <a:xfrm>
                <a:off x="4207872" y="4469797"/>
                <a:ext cx="2061360" cy="11458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8551ED23-46C9-1402-C258-5020019A1456}"/>
                  </a:ext>
                </a:extLst>
              </p14:cNvPr>
              <p14:cNvContentPartPr/>
              <p14:nvPr/>
            </p14:nvContentPartPr>
            <p14:xfrm>
              <a:off x="-404280" y="5969852"/>
              <a:ext cx="360" cy="360"/>
            </p14:xfrm>
          </p:contentPart>
        </mc:Choice>
        <mc:Fallback xmlns="">
          <p:pic>
            <p:nvPicPr>
              <p:cNvPr id="5" name="Ink 4">
                <a:extLst>
                  <a:ext uri="{FF2B5EF4-FFF2-40B4-BE49-F238E27FC236}">
                    <a16:creationId xmlns:a16="http://schemas.microsoft.com/office/drawing/2014/main" id="{8551ED23-46C9-1402-C258-5020019A1456}"/>
                  </a:ext>
                </a:extLst>
              </p:cNvPr>
              <p:cNvPicPr/>
              <p:nvPr/>
            </p:nvPicPr>
            <p:blipFill>
              <a:blip r:embed="rId5"/>
              <a:stretch>
                <a:fillRect/>
              </a:stretch>
            </p:blipFill>
            <p:spPr>
              <a:xfrm>
                <a:off x="-413280" y="5960852"/>
                <a:ext cx="18000" cy="18000"/>
              </a:xfrm>
              <a:prstGeom prst="rect">
                <a:avLst/>
              </a:prstGeom>
            </p:spPr>
          </p:pic>
        </mc:Fallback>
      </mc:AlternateContent>
    </p:spTree>
    <p:extLst>
      <p:ext uri="{BB962C8B-B14F-4D97-AF65-F5344CB8AC3E}">
        <p14:creationId xmlns:p14="http://schemas.microsoft.com/office/powerpoint/2010/main" val="2163178155"/>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ED8B19-1D0B-80E2-244D-AD11A1907AB4}"/>
              </a:ext>
            </a:extLst>
          </p:cNvPr>
          <p:cNvSpPr>
            <a:spLocks noGrp="1"/>
          </p:cNvSpPr>
          <p:nvPr>
            <p:ph type="body" sz="half" idx="4294967295"/>
          </p:nvPr>
        </p:nvSpPr>
        <p:spPr>
          <a:xfrm>
            <a:off x="288364" y="1865377"/>
            <a:ext cx="6172200" cy="3744703"/>
          </a:xfrm>
        </p:spPr>
        <p:txBody>
          <a:bodyPr>
            <a:normAutofit fontScale="92500" lnSpcReduction="20000"/>
          </a:bodyPr>
          <a:lstStyle/>
          <a:p>
            <a:pPr marL="457200" indent="-457200">
              <a:buFont typeface="Arial" panose="020B0604020202020204" pitchFamily="34" charset="0"/>
              <a:buChar char="•"/>
            </a:pPr>
            <a:r>
              <a:rPr lang="en-US" sz="3300" dirty="0">
                <a:solidFill>
                  <a:srgbClr val="00B050"/>
                </a:solidFill>
              </a:rPr>
              <a:t>The price is set by the market.</a:t>
            </a:r>
          </a:p>
          <a:p>
            <a:pPr marL="457200" indent="-457200">
              <a:buFont typeface="Arial" panose="020B0604020202020204" pitchFamily="34" charset="0"/>
              <a:buChar char="•"/>
            </a:pPr>
            <a:r>
              <a:rPr lang="en-US" sz="3300" dirty="0">
                <a:solidFill>
                  <a:srgbClr val="00B050"/>
                </a:solidFill>
              </a:rPr>
              <a:t>The firm is a price taker.</a:t>
            </a:r>
          </a:p>
          <a:p>
            <a:pPr marL="457200" indent="-457200">
              <a:buFont typeface="Arial" panose="020B0604020202020204" pitchFamily="34" charset="0"/>
              <a:buChar char="•"/>
            </a:pPr>
            <a:r>
              <a:rPr lang="en-US" sz="3300" dirty="0">
                <a:solidFill>
                  <a:srgbClr val="00B050"/>
                </a:solidFill>
              </a:rPr>
              <a:t>The firm can sell all it wants at the market price.</a:t>
            </a:r>
          </a:p>
          <a:p>
            <a:pPr marL="457200" indent="-457200">
              <a:buFont typeface="Arial" panose="020B0604020202020204" pitchFamily="34" charset="0"/>
              <a:buChar char="•"/>
            </a:pPr>
            <a:r>
              <a:rPr lang="en-US" sz="3300" dirty="0">
                <a:solidFill>
                  <a:srgbClr val="00B050"/>
                </a:solidFill>
              </a:rPr>
              <a:t>MR is constant.</a:t>
            </a:r>
          </a:p>
          <a:p>
            <a:pPr marL="457200" indent="-457200">
              <a:buFont typeface="Arial" panose="020B0604020202020204" pitchFamily="34" charset="0"/>
              <a:buChar char="•"/>
            </a:pPr>
            <a:r>
              <a:rPr lang="en-US" sz="3300" dirty="0">
                <a:solidFill>
                  <a:srgbClr val="00B050"/>
                </a:solidFill>
              </a:rPr>
              <a:t>MR = Average Revenue= Price</a:t>
            </a:r>
          </a:p>
          <a:p>
            <a:pPr marL="457200" indent="-457200">
              <a:buFont typeface="Arial" panose="020B0604020202020204" pitchFamily="34" charset="0"/>
              <a:buChar char="•"/>
            </a:pPr>
            <a:r>
              <a:rPr lang="en-US" sz="3300" dirty="0">
                <a:solidFill>
                  <a:srgbClr val="00B050"/>
                </a:solidFill>
              </a:rPr>
              <a:t>Firm faces a perfectly elastic demand curve for its product.</a:t>
            </a:r>
          </a:p>
          <a:p>
            <a:pPr marL="457200" indent="-457200">
              <a:buFont typeface="Arial" panose="020B0604020202020204" pitchFamily="34" charset="0"/>
              <a:buChar char="•"/>
            </a:pPr>
            <a:endParaRPr lang="en-US" dirty="0"/>
          </a:p>
        </p:txBody>
      </p:sp>
      <p:grpSp>
        <p:nvGrpSpPr>
          <p:cNvPr id="3" name="Google Shape;274;p26">
            <a:extLst>
              <a:ext uri="{FF2B5EF4-FFF2-40B4-BE49-F238E27FC236}">
                <a16:creationId xmlns:a16="http://schemas.microsoft.com/office/drawing/2014/main" id="{62143962-098F-1690-1ACF-0C46F46E3749}"/>
              </a:ext>
            </a:extLst>
          </p:cNvPr>
          <p:cNvGrpSpPr/>
          <p:nvPr/>
        </p:nvGrpSpPr>
        <p:grpSpPr>
          <a:xfrm>
            <a:off x="7022611" y="2153505"/>
            <a:ext cx="3809512" cy="3363912"/>
            <a:chOff x="2222500" y="2001837"/>
            <a:chExt cx="2852737" cy="3363912"/>
          </a:xfrm>
        </p:grpSpPr>
        <p:cxnSp>
          <p:nvCxnSpPr>
            <p:cNvPr id="4" name="Google Shape;275;p26">
              <a:extLst>
                <a:ext uri="{FF2B5EF4-FFF2-40B4-BE49-F238E27FC236}">
                  <a16:creationId xmlns:a16="http://schemas.microsoft.com/office/drawing/2014/main" id="{CEFA637B-150B-B144-6A42-824330AE21EC}"/>
                </a:ext>
              </a:extLst>
            </p:cNvPr>
            <p:cNvCxnSpPr/>
            <p:nvPr/>
          </p:nvCxnSpPr>
          <p:spPr>
            <a:xfrm>
              <a:off x="2252662" y="2001837"/>
              <a:ext cx="0" cy="3363912"/>
            </a:xfrm>
            <a:prstGeom prst="straightConnector1">
              <a:avLst/>
            </a:prstGeom>
            <a:noFill/>
            <a:ln w="76200" cap="flat" cmpd="sng">
              <a:solidFill>
                <a:srgbClr val="000000"/>
              </a:solidFill>
              <a:prstDash val="solid"/>
              <a:miter lim="800000"/>
              <a:headEnd type="none" w="med" len="med"/>
              <a:tailEnd type="none" w="med" len="med"/>
            </a:ln>
          </p:spPr>
        </p:cxnSp>
        <p:cxnSp>
          <p:nvCxnSpPr>
            <p:cNvPr id="5" name="Google Shape;276;p26">
              <a:extLst>
                <a:ext uri="{FF2B5EF4-FFF2-40B4-BE49-F238E27FC236}">
                  <a16:creationId xmlns:a16="http://schemas.microsoft.com/office/drawing/2014/main" id="{464FA71C-68A0-DA11-93F8-A076B69CB851}"/>
                </a:ext>
              </a:extLst>
            </p:cNvPr>
            <p:cNvCxnSpPr/>
            <p:nvPr/>
          </p:nvCxnSpPr>
          <p:spPr>
            <a:xfrm>
              <a:off x="2222500" y="5326062"/>
              <a:ext cx="2852737" cy="0"/>
            </a:xfrm>
            <a:prstGeom prst="straightConnector1">
              <a:avLst/>
            </a:prstGeom>
            <a:noFill/>
            <a:ln w="76200" cap="flat" cmpd="sng">
              <a:solidFill>
                <a:srgbClr val="000000"/>
              </a:solidFill>
              <a:prstDash val="solid"/>
              <a:miter lim="800000"/>
              <a:headEnd type="none" w="med" len="med"/>
              <a:tailEnd type="none" w="med" len="med"/>
            </a:ln>
          </p:spPr>
        </p:cxnSp>
      </p:grpSp>
      <p:cxnSp>
        <p:nvCxnSpPr>
          <p:cNvPr id="7" name="Straight Connector 6">
            <a:extLst>
              <a:ext uri="{FF2B5EF4-FFF2-40B4-BE49-F238E27FC236}">
                <a16:creationId xmlns:a16="http://schemas.microsoft.com/office/drawing/2014/main" id="{95375B05-7B9D-DB1E-2050-004B78B7DFDB}"/>
              </a:ext>
            </a:extLst>
          </p:cNvPr>
          <p:cNvCxnSpPr>
            <a:cxnSpLocks/>
          </p:cNvCxnSpPr>
          <p:nvPr/>
        </p:nvCxnSpPr>
        <p:spPr>
          <a:xfrm>
            <a:off x="7103168" y="3657600"/>
            <a:ext cx="3656568"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9" name="Google Shape;277;p26">
            <a:extLst>
              <a:ext uri="{FF2B5EF4-FFF2-40B4-BE49-F238E27FC236}">
                <a16:creationId xmlns:a16="http://schemas.microsoft.com/office/drawing/2014/main" id="{830FD375-952E-035F-C322-1AD4E08FE75B}"/>
              </a:ext>
            </a:extLst>
          </p:cNvPr>
          <p:cNvSpPr txBox="1"/>
          <p:nvPr/>
        </p:nvSpPr>
        <p:spPr>
          <a:xfrm>
            <a:off x="7889438" y="1665497"/>
            <a:ext cx="2116137" cy="582612"/>
          </a:xfrm>
          <a:prstGeom prst="rect">
            <a:avLst/>
          </a:prstGeom>
          <a:noFill/>
          <a:ln>
            <a:noFill/>
          </a:ln>
        </p:spPr>
        <p:txBody>
          <a:bodyPr spcFirstLastPara="1" wrap="square" lIns="90475" tIns="44450" rIns="90475" bIns="44450" anchor="t" anchorCtr="0">
            <a:noAutofit/>
          </a:bodyPr>
          <a:lstStyle/>
          <a:p>
            <a:pPr marL="0" marR="0" lvl="0" indent="0" algn="ctr" rtl="0">
              <a:lnSpc>
                <a:spcPct val="100000"/>
              </a:lnSpc>
              <a:spcBef>
                <a:spcPts val="0"/>
              </a:spcBef>
              <a:spcAft>
                <a:spcPts val="0"/>
              </a:spcAft>
              <a:buClr>
                <a:schemeClr val="dk1"/>
              </a:buClr>
              <a:buSzPts val="3200"/>
              <a:buFont typeface="Times New Roman"/>
              <a:buNone/>
            </a:pPr>
            <a:r>
              <a:rPr lang="en-US" sz="3200" b="1" i="0" u="none" dirty="0">
                <a:solidFill>
                  <a:schemeClr val="dk1"/>
                </a:solidFill>
                <a:latin typeface="Times New Roman"/>
                <a:ea typeface="Times New Roman"/>
                <a:cs typeface="Times New Roman"/>
                <a:sym typeface="Times New Roman"/>
              </a:rPr>
              <a:t>Firm</a:t>
            </a:r>
            <a:endParaRPr dirty="0"/>
          </a:p>
        </p:txBody>
      </p:sp>
      <p:sp>
        <p:nvSpPr>
          <p:cNvPr id="11" name="Google Shape;277;p26">
            <a:extLst>
              <a:ext uri="{FF2B5EF4-FFF2-40B4-BE49-F238E27FC236}">
                <a16:creationId xmlns:a16="http://schemas.microsoft.com/office/drawing/2014/main" id="{8C042E3A-01DB-FB79-A84F-0F96411AB81F}"/>
              </a:ext>
            </a:extLst>
          </p:cNvPr>
          <p:cNvSpPr txBox="1"/>
          <p:nvPr/>
        </p:nvSpPr>
        <p:spPr>
          <a:xfrm>
            <a:off x="9774054" y="5610081"/>
            <a:ext cx="2116137" cy="582612"/>
          </a:xfrm>
          <a:prstGeom prst="rect">
            <a:avLst/>
          </a:prstGeom>
          <a:noFill/>
          <a:ln>
            <a:noFill/>
          </a:ln>
        </p:spPr>
        <p:txBody>
          <a:bodyPr spcFirstLastPara="1" wrap="square" lIns="90475" tIns="44450" rIns="90475" bIns="44450" anchor="t" anchorCtr="0">
            <a:noAutofit/>
          </a:bodyPr>
          <a:lstStyle/>
          <a:p>
            <a:pPr marL="0" marR="0" lvl="0" indent="0" algn="ctr" rtl="0">
              <a:lnSpc>
                <a:spcPct val="100000"/>
              </a:lnSpc>
              <a:spcBef>
                <a:spcPts val="0"/>
              </a:spcBef>
              <a:spcAft>
                <a:spcPts val="0"/>
              </a:spcAft>
              <a:buClr>
                <a:schemeClr val="dk1"/>
              </a:buClr>
              <a:buSzPts val="3200"/>
              <a:buFont typeface="Times New Roman"/>
              <a:buNone/>
            </a:pPr>
            <a:r>
              <a:rPr lang="en-US" sz="2400" b="1" dirty="0"/>
              <a:t>Output</a:t>
            </a:r>
            <a:endParaRPr sz="2400" b="1" dirty="0"/>
          </a:p>
        </p:txBody>
      </p:sp>
      <p:sp>
        <p:nvSpPr>
          <p:cNvPr id="12" name="TextBox 11">
            <a:extLst>
              <a:ext uri="{FF2B5EF4-FFF2-40B4-BE49-F238E27FC236}">
                <a16:creationId xmlns:a16="http://schemas.microsoft.com/office/drawing/2014/main" id="{F758D9BE-CFAA-8302-1F19-E3AEC4E7C0AD}"/>
              </a:ext>
            </a:extLst>
          </p:cNvPr>
          <p:cNvSpPr txBox="1"/>
          <p:nvPr/>
        </p:nvSpPr>
        <p:spPr>
          <a:xfrm>
            <a:off x="6596110" y="1665497"/>
            <a:ext cx="70304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Price</a:t>
            </a:r>
          </a:p>
        </p:txBody>
      </p:sp>
      <p:sp>
        <p:nvSpPr>
          <p:cNvPr id="13" name="TextBox 12">
            <a:extLst>
              <a:ext uri="{FF2B5EF4-FFF2-40B4-BE49-F238E27FC236}">
                <a16:creationId xmlns:a16="http://schemas.microsoft.com/office/drawing/2014/main" id="{FBA832C3-65A0-2AD9-2B0E-11D5E1EFAA76}"/>
              </a:ext>
            </a:extLst>
          </p:cNvPr>
          <p:cNvSpPr txBox="1"/>
          <p:nvPr/>
        </p:nvSpPr>
        <p:spPr>
          <a:xfrm>
            <a:off x="6480703" y="3499338"/>
            <a:ext cx="45642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$10</a:t>
            </a:r>
          </a:p>
        </p:txBody>
      </p:sp>
      <p:sp>
        <p:nvSpPr>
          <p:cNvPr id="14" name="TextBox 13">
            <a:extLst>
              <a:ext uri="{FF2B5EF4-FFF2-40B4-BE49-F238E27FC236}">
                <a16:creationId xmlns:a16="http://schemas.microsoft.com/office/drawing/2014/main" id="{17FF33B2-583C-A544-014A-3CDDE2D90C40}"/>
              </a:ext>
            </a:extLst>
          </p:cNvPr>
          <p:cNvSpPr txBox="1"/>
          <p:nvPr/>
        </p:nvSpPr>
        <p:spPr>
          <a:xfrm>
            <a:off x="7284540" y="5571467"/>
            <a:ext cx="328565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t>   </a:t>
            </a:r>
            <a:r>
              <a:rPr lang="en-US" b="1" dirty="0"/>
              <a:t>1   2   3   4   5   6   7   8   9   10</a:t>
            </a:r>
            <a:endParaRPr kumimoji="0" lang="en-US" sz="1800" b="1" i="0" u="none" strike="noStrike" cap="none" spc="0" normalizeH="0" baseline="0" dirty="0">
              <a:ln>
                <a:noFill/>
              </a:ln>
              <a:solidFill>
                <a:srgbClr val="000000"/>
              </a:solidFill>
              <a:effectLst/>
              <a:uFillTx/>
              <a:latin typeface="+mn-lt"/>
              <a:ea typeface="+mn-ea"/>
              <a:cs typeface="+mn-cs"/>
              <a:sym typeface="Calibri"/>
            </a:endParaRPr>
          </a:p>
        </p:txBody>
      </p:sp>
      <p:sp>
        <p:nvSpPr>
          <p:cNvPr id="15" name="TextBox 14">
            <a:extLst>
              <a:ext uri="{FF2B5EF4-FFF2-40B4-BE49-F238E27FC236}">
                <a16:creationId xmlns:a16="http://schemas.microsoft.com/office/drawing/2014/main" id="{7D476124-CCFC-3C58-6C04-FEE65ED6FFF2}"/>
              </a:ext>
            </a:extLst>
          </p:cNvPr>
          <p:cNvSpPr txBox="1"/>
          <p:nvPr/>
        </p:nvSpPr>
        <p:spPr>
          <a:xfrm>
            <a:off x="1426231" y="437534"/>
            <a:ext cx="7620115"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000000"/>
                </a:solidFill>
                <a:effectLst/>
                <a:uFillTx/>
                <a:latin typeface="+mn-lt"/>
                <a:ea typeface="+mn-ea"/>
                <a:cs typeface="+mn-cs"/>
                <a:sym typeface="Calibri"/>
              </a:rPr>
              <a:t>Perfect Competition and MR</a:t>
            </a:r>
          </a:p>
        </p:txBody>
      </p:sp>
      <p:sp>
        <p:nvSpPr>
          <p:cNvPr id="16" name="TextBox 15">
            <a:extLst>
              <a:ext uri="{FF2B5EF4-FFF2-40B4-BE49-F238E27FC236}">
                <a16:creationId xmlns:a16="http://schemas.microsoft.com/office/drawing/2014/main" id="{97A801E5-3D31-45A0-F562-32053FACABCB}"/>
              </a:ext>
            </a:extLst>
          </p:cNvPr>
          <p:cNvSpPr txBox="1"/>
          <p:nvPr/>
        </p:nvSpPr>
        <p:spPr>
          <a:xfrm>
            <a:off x="10137531" y="3777638"/>
            <a:ext cx="156502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MR = AR= Price</a:t>
            </a:r>
          </a:p>
        </p:txBody>
      </p:sp>
    </p:spTree>
    <p:extLst>
      <p:ext uri="{BB962C8B-B14F-4D97-AF65-F5344CB8AC3E}">
        <p14:creationId xmlns:p14="http://schemas.microsoft.com/office/powerpoint/2010/main" val="816332988"/>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3762FA-3FF9-D1E0-D707-8684369639BB}"/>
              </a:ext>
            </a:extLst>
          </p:cNvPr>
          <p:cNvSpPr>
            <a:spLocks noGrp="1"/>
          </p:cNvSpPr>
          <p:nvPr>
            <p:ph type="body" sz="half" idx="4294967295"/>
          </p:nvPr>
        </p:nvSpPr>
        <p:spPr>
          <a:xfrm>
            <a:off x="524224" y="2034827"/>
            <a:ext cx="5321808" cy="914400"/>
          </a:xfrm>
        </p:spPr>
        <p:txBody>
          <a:bodyPr>
            <a:normAutofit fontScale="25000" lnSpcReduction="20000"/>
          </a:bodyPr>
          <a:lstStyle/>
          <a:p>
            <a:pPr marL="457200" indent="-457200">
              <a:buFont typeface="Arial" panose="020B0604020202020204" pitchFamily="34" charset="0"/>
              <a:buChar char="•"/>
            </a:pPr>
            <a:r>
              <a:rPr lang="en-US" sz="11200" b="1" dirty="0">
                <a:solidFill>
                  <a:srgbClr val="00B050"/>
                </a:solidFill>
              </a:rPr>
              <a:t>At lower output levels, MC declines due to specialization and increasing returns.</a:t>
            </a:r>
          </a:p>
          <a:p>
            <a:pPr marL="457200" indent="-457200">
              <a:buFont typeface="Arial" panose="020B0604020202020204" pitchFamily="34" charset="0"/>
              <a:buChar char="•"/>
            </a:pPr>
            <a:r>
              <a:rPr lang="en-US" sz="11200" b="1" dirty="0">
                <a:solidFill>
                  <a:srgbClr val="00B050"/>
                </a:solidFill>
              </a:rPr>
              <a:t>As output levels increase, MC increases as diminishing returns set in.</a:t>
            </a:r>
          </a:p>
          <a:p>
            <a:pPr marL="457200" indent="-457200">
              <a:buFont typeface="Arial" panose="020B0604020202020204" pitchFamily="34" charset="0"/>
              <a:buChar char="•"/>
            </a:pPr>
            <a:r>
              <a:rPr lang="en-US" sz="11200" b="1" dirty="0">
                <a:solidFill>
                  <a:srgbClr val="00B050"/>
                </a:solidFill>
              </a:rPr>
              <a:t>MC curve resembles a “Nike swoosh”.</a:t>
            </a:r>
          </a:p>
          <a:p>
            <a:pPr marL="457200" indent="-457200">
              <a:buFont typeface="Arial" panose="020B0604020202020204" pitchFamily="34" charset="0"/>
              <a:buChar char="•"/>
            </a:pPr>
            <a:r>
              <a:rPr lang="en-US" sz="11200" b="1" dirty="0">
                <a:solidFill>
                  <a:srgbClr val="00B050"/>
                </a:solidFill>
              </a:rPr>
              <a:t>MC increases at an increasing rate.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grpSp>
        <p:nvGrpSpPr>
          <p:cNvPr id="3" name="Google Shape;274;p26">
            <a:extLst>
              <a:ext uri="{FF2B5EF4-FFF2-40B4-BE49-F238E27FC236}">
                <a16:creationId xmlns:a16="http://schemas.microsoft.com/office/drawing/2014/main" id="{5A4C5C31-5619-ED15-2E5B-80556068A684}"/>
              </a:ext>
            </a:extLst>
          </p:cNvPr>
          <p:cNvGrpSpPr/>
          <p:nvPr/>
        </p:nvGrpSpPr>
        <p:grpSpPr>
          <a:xfrm>
            <a:off x="7210579" y="1825626"/>
            <a:ext cx="3540279" cy="3775104"/>
            <a:chOff x="2222500" y="2001837"/>
            <a:chExt cx="2852737" cy="3363912"/>
          </a:xfrm>
        </p:grpSpPr>
        <p:cxnSp>
          <p:nvCxnSpPr>
            <p:cNvPr id="4" name="Google Shape;275;p26">
              <a:extLst>
                <a:ext uri="{FF2B5EF4-FFF2-40B4-BE49-F238E27FC236}">
                  <a16:creationId xmlns:a16="http://schemas.microsoft.com/office/drawing/2014/main" id="{A306B6DE-2211-2962-B08F-D42F1E1A532D}"/>
                </a:ext>
              </a:extLst>
            </p:cNvPr>
            <p:cNvCxnSpPr/>
            <p:nvPr/>
          </p:nvCxnSpPr>
          <p:spPr>
            <a:xfrm>
              <a:off x="2252662" y="2001837"/>
              <a:ext cx="0" cy="3363912"/>
            </a:xfrm>
            <a:prstGeom prst="straightConnector1">
              <a:avLst/>
            </a:prstGeom>
            <a:noFill/>
            <a:ln w="76200" cap="flat" cmpd="sng">
              <a:solidFill>
                <a:srgbClr val="000000"/>
              </a:solidFill>
              <a:prstDash val="solid"/>
              <a:miter lim="800000"/>
              <a:headEnd type="none" w="med" len="med"/>
              <a:tailEnd type="none" w="med" len="med"/>
            </a:ln>
          </p:spPr>
        </p:cxnSp>
        <p:cxnSp>
          <p:nvCxnSpPr>
            <p:cNvPr id="5" name="Google Shape;276;p26">
              <a:extLst>
                <a:ext uri="{FF2B5EF4-FFF2-40B4-BE49-F238E27FC236}">
                  <a16:creationId xmlns:a16="http://schemas.microsoft.com/office/drawing/2014/main" id="{FD9BFFB5-C6AC-545C-6ED7-ED18D2E012D1}"/>
                </a:ext>
              </a:extLst>
            </p:cNvPr>
            <p:cNvCxnSpPr/>
            <p:nvPr/>
          </p:nvCxnSpPr>
          <p:spPr>
            <a:xfrm>
              <a:off x="2222500" y="5326062"/>
              <a:ext cx="2852737" cy="0"/>
            </a:xfrm>
            <a:prstGeom prst="straightConnector1">
              <a:avLst/>
            </a:prstGeom>
            <a:noFill/>
            <a:ln w="76200" cap="flat" cmpd="sng">
              <a:solidFill>
                <a:srgbClr val="000000"/>
              </a:solidFill>
              <a:prstDash val="solid"/>
              <a:miter lim="800000"/>
              <a:headEnd type="none" w="med" len="med"/>
              <a:tailEnd type="none" w="med" len="med"/>
            </a:ln>
          </p:spPr>
        </p:cxnSp>
      </p:grpSp>
      <p:sp>
        <p:nvSpPr>
          <p:cNvPr id="9" name="TextBox 8">
            <a:extLst>
              <a:ext uri="{FF2B5EF4-FFF2-40B4-BE49-F238E27FC236}">
                <a16:creationId xmlns:a16="http://schemas.microsoft.com/office/drawing/2014/main" id="{A80E8C0A-38B5-C792-EB42-F880049F2924}"/>
              </a:ext>
            </a:extLst>
          </p:cNvPr>
          <p:cNvSpPr txBox="1"/>
          <p:nvPr/>
        </p:nvSpPr>
        <p:spPr>
          <a:xfrm>
            <a:off x="3149523" y="237687"/>
            <a:ext cx="855303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000000"/>
                </a:solidFill>
                <a:effectLst/>
                <a:uFillTx/>
                <a:latin typeface="+mn-lt"/>
                <a:ea typeface="+mn-ea"/>
                <a:cs typeface="+mn-cs"/>
                <a:sym typeface="Calibri"/>
              </a:rPr>
              <a:t> Marginal Costs</a:t>
            </a:r>
          </a:p>
        </p:txBody>
      </p:sp>
      <p:cxnSp>
        <p:nvCxnSpPr>
          <p:cNvPr id="10" name="Straight Connector 9">
            <a:extLst>
              <a:ext uri="{FF2B5EF4-FFF2-40B4-BE49-F238E27FC236}">
                <a16:creationId xmlns:a16="http://schemas.microsoft.com/office/drawing/2014/main" id="{BB3BB7DF-6A42-E1A6-A26A-2AB495423DBC}"/>
              </a:ext>
            </a:extLst>
          </p:cNvPr>
          <p:cNvCxnSpPr>
            <a:cxnSpLocks/>
          </p:cNvCxnSpPr>
          <p:nvPr/>
        </p:nvCxnSpPr>
        <p:spPr>
          <a:xfrm>
            <a:off x="7210579" y="3675355"/>
            <a:ext cx="3540279"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BDB3CFA8-F122-E295-32F9-B0F4A23C27AD}"/>
              </a:ext>
            </a:extLst>
          </p:cNvPr>
          <p:cNvSpPr txBox="1"/>
          <p:nvPr/>
        </p:nvSpPr>
        <p:spPr>
          <a:xfrm>
            <a:off x="7337891" y="5589268"/>
            <a:ext cx="328565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t>   </a:t>
            </a:r>
            <a:r>
              <a:rPr lang="en-US" b="1" dirty="0"/>
              <a:t>1   2   3   4   5   6   7   8   9   10</a:t>
            </a:r>
            <a:endParaRPr kumimoji="0" lang="en-US" sz="1800" b="1" i="0" u="none" strike="noStrike" cap="none" spc="0" normalizeH="0" baseline="0" dirty="0">
              <a:ln>
                <a:noFill/>
              </a:ln>
              <a:solidFill>
                <a:srgbClr val="000000"/>
              </a:solidFill>
              <a:effectLst/>
              <a:uFillTx/>
              <a:latin typeface="+mn-lt"/>
              <a:ea typeface="+mn-ea"/>
              <a:cs typeface="+mn-cs"/>
              <a:sym typeface="Calibri"/>
            </a:endParaRPr>
          </a:p>
        </p:txBody>
      </p:sp>
      <p:sp>
        <p:nvSpPr>
          <p:cNvPr id="13" name="Google Shape;277;p26">
            <a:extLst>
              <a:ext uri="{FF2B5EF4-FFF2-40B4-BE49-F238E27FC236}">
                <a16:creationId xmlns:a16="http://schemas.microsoft.com/office/drawing/2014/main" id="{4B702B88-6E4B-A633-50A0-D7D5D70FE967}"/>
              </a:ext>
            </a:extLst>
          </p:cNvPr>
          <p:cNvSpPr txBox="1"/>
          <p:nvPr/>
        </p:nvSpPr>
        <p:spPr>
          <a:xfrm>
            <a:off x="8049236" y="1454340"/>
            <a:ext cx="2116137" cy="582612"/>
          </a:xfrm>
          <a:prstGeom prst="rect">
            <a:avLst/>
          </a:prstGeom>
          <a:noFill/>
          <a:ln>
            <a:noFill/>
          </a:ln>
        </p:spPr>
        <p:txBody>
          <a:bodyPr spcFirstLastPara="1" wrap="square" lIns="90475" tIns="44450" rIns="90475" bIns="44450" anchor="t" anchorCtr="0">
            <a:noAutofit/>
          </a:bodyPr>
          <a:lstStyle/>
          <a:p>
            <a:pPr marL="0" marR="0" lvl="0" indent="0" algn="ctr" rtl="0">
              <a:lnSpc>
                <a:spcPct val="100000"/>
              </a:lnSpc>
              <a:spcBef>
                <a:spcPts val="0"/>
              </a:spcBef>
              <a:spcAft>
                <a:spcPts val="0"/>
              </a:spcAft>
              <a:buClr>
                <a:schemeClr val="dk1"/>
              </a:buClr>
              <a:buSzPts val="3200"/>
              <a:buFont typeface="Times New Roman"/>
              <a:buNone/>
            </a:pPr>
            <a:r>
              <a:rPr lang="en-US" sz="3200" b="1" i="0" u="none" dirty="0">
                <a:solidFill>
                  <a:schemeClr val="dk1"/>
                </a:solidFill>
                <a:latin typeface="Times New Roman"/>
                <a:ea typeface="Times New Roman"/>
                <a:cs typeface="Times New Roman"/>
                <a:sym typeface="Times New Roman"/>
              </a:rPr>
              <a:t>Firm</a:t>
            </a:r>
            <a:endParaRPr dirty="0"/>
          </a:p>
        </p:txBody>
      </p:sp>
      <p:sp>
        <p:nvSpPr>
          <p:cNvPr id="14" name="TextBox 13">
            <a:extLst>
              <a:ext uri="{FF2B5EF4-FFF2-40B4-BE49-F238E27FC236}">
                <a16:creationId xmlns:a16="http://schemas.microsoft.com/office/drawing/2014/main" id="{F2D57AD2-B7DC-B1CD-6EA3-A21D9D1538F8}"/>
              </a:ext>
            </a:extLst>
          </p:cNvPr>
          <p:cNvSpPr txBox="1"/>
          <p:nvPr/>
        </p:nvSpPr>
        <p:spPr>
          <a:xfrm>
            <a:off x="6596110" y="1665497"/>
            <a:ext cx="70304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Price</a:t>
            </a:r>
          </a:p>
        </p:txBody>
      </p:sp>
      <p:sp>
        <p:nvSpPr>
          <p:cNvPr id="15" name="TextBox 14">
            <a:extLst>
              <a:ext uri="{FF2B5EF4-FFF2-40B4-BE49-F238E27FC236}">
                <a16:creationId xmlns:a16="http://schemas.microsoft.com/office/drawing/2014/main" id="{3D494F81-25C3-9FD8-A8DB-65886CE57C33}"/>
              </a:ext>
            </a:extLst>
          </p:cNvPr>
          <p:cNvSpPr txBox="1"/>
          <p:nvPr/>
        </p:nvSpPr>
        <p:spPr>
          <a:xfrm>
            <a:off x="6703004" y="3490690"/>
            <a:ext cx="45642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$10</a:t>
            </a:r>
          </a:p>
        </p:txBody>
      </p:sp>
      <p:sp>
        <p:nvSpPr>
          <p:cNvPr id="16" name="Google Shape;277;p26">
            <a:extLst>
              <a:ext uri="{FF2B5EF4-FFF2-40B4-BE49-F238E27FC236}">
                <a16:creationId xmlns:a16="http://schemas.microsoft.com/office/drawing/2014/main" id="{78DEF85E-02A2-2798-AA2B-6FCD49165FEA}"/>
              </a:ext>
            </a:extLst>
          </p:cNvPr>
          <p:cNvSpPr txBox="1"/>
          <p:nvPr/>
        </p:nvSpPr>
        <p:spPr>
          <a:xfrm>
            <a:off x="9774054" y="5610081"/>
            <a:ext cx="2116137" cy="582612"/>
          </a:xfrm>
          <a:prstGeom prst="rect">
            <a:avLst/>
          </a:prstGeom>
          <a:noFill/>
          <a:ln>
            <a:noFill/>
          </a:ln>
        </p:spPr>
        <p:txBody>
          <a:bodyPr spcFirstLastPara="1" wrap="square" lIns="90475" tIns="44450" rIns="90475" bIns="44450" anchor="t" anchorCtr="0">
            <a:noAutofit/>
          </a:bodyPr>
          <a:lstStyle/>
          <a:p>
            <a:pPr marL="0" marR="0" lvl="0" indent="0" algn="ctr" rtl="0">
              <a:lnSpc>
                <a:spcPct val="100000"/>
              </a:lnSpc>
              <a:spcBef>
                <a:spcPts val="0"/>
              </a:spcBef>
              <a:spcAft>
                <a:spcPts val="0"/>
              </a:spcAft>
              <a:buClr>
                <a:schemeClr val="dk1"/>
              </a:buClr>
              <a:buSzPts val="3200"/>
              <a:buFont typeface="Times New Roman"/>
              <a:buNone/>
            </a:pPr>
            <a:r>
              <a:rPr lang="en-US" sz="2400" b="1" dirty="0"/>
              <a:t>Output</a:t>
            </a:r>
            <a:endParaRPr sz="2400" b="1" dirty="0"/>
          </a:p>
        </p:txBody>
      </p:sp>
      <p:sp>
        <p:nvSpPr>
          <p:cNvPr id="17" name="TextBox 16">
            <a:extLst>
              <a:ext uri="{FF2B5EF4-FFF2-40B4-BE49-F238E27FC236}">
                <a16:creationId xmlns:a16="http://schemas.microsoft.com/office/drawing/2014/main" id="{EB6D6237-0723-5CC1-D6B7-54D5886C5639}"/>
              </a:ext>
            </a:extLst>
          </p:cNvPr>
          <p:cNvSpPr txBox="1"/>
          <p:nvPr/>
        </p:nvSpPr>
        <p:spPr>
          <a:xfrm>
            <a:off x="10137531" y="3777638"/>
            <a:ext cx="156502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MR = AR= Price</a:t>
            </a: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0" name="Ink 19">
                <a:extLst>
                  <a:ext uri="{FF2B5EF4-FFF2-40B4-BE49-F238E27FC236}">
                    <a16:creationId xmlns:a16="http://schemas.microsoft.com/office/drawing/2014/main" id="{9E5E9D97-B508-6A18-9BE2-11D1030EDD5F}"/>
                  </a:ext>
                </a:extLst>
              </p14:cNvPr>
              <p14:cNvContentPartPr/>
              <p14:nvPr/>
            </p14:nvContentPartPr>
            <p14:xfrm>
              <a:off x="7916760" y="1880252"/>
              <a:ext cx="3121920" cy="2536200"/>
            </p14:xfrm>
          </p:contentPart>
        </mc:Choice>
        <mc:Fallback xmlns="">
          <p:pic>
            <p:nvPicPr>
              <p:cNvPr id="20" name="Ink 19">
                <a:extLst>
                  <a:ext uri="{FF2B5EF4-FFF2-40B4-BE49-F238E27FC236}">
                    <a16:creationId xmlns:a16="http://schemas.microsoft.com/office/drawing/2014/main" id="{9E5E9D97-B508-6A18-9BE2-11D1030EDD5F}"/>
                  </a:ext>
                </a:extLst>
              </p:cNvPr>
              <p:cNvPicPr/>
              <p:nvPr/>
            </p:nvPicPr>
            <p:blipFill>
              <a:blip r:embed="rId4"/>
              <a:stretch>
                <a:fillRect/>
              </a:stretch>
            </p:blipFill>
            <p:spPr>
              <a:xfrm>
                <a:off x="7898760" y="1862612"/>
                <a:ext cx="3157560" cy="2571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21" name="Ink 20">
                <a:extLst>
                  <a:ext uri="{FF2B5EF4-FFF2-40B4-BE49-F238E27FC236}">
                    <a16:creationId xmlns:a16="http://schemas.microsoft.com/office/drawing/2014/main" id="{BC1B431E-0BFA-4640-42B1-7B3551EB6A21}"/>
                  </a:ext>
                </a:extLst>
              </p14:cNvPr>
              <p14:cNvContentPartPr/>
              <p14:nvPr/>
            </p14:nvContentPartPr>
            <p14:xfrm>
              <a:off x="8519760" y="4448492"/>
              <a:ext cx="360" cy="360"/>
            </p14:xfrm>
          </p:contentPart>
        </mc:Choice>
        <mc:Fallback xmlns="">
          <p:pic>
            <p:nvPicPr>
              <p:cNvPr id="21" name="Ink 20">
                <a:extLst>
                  <a:ext uri="{FF2B5EF4-FFF2-40B4-BE49-F238E27FC236}">
                    <a16:creationId xmlns:a16="http://schemas.microsoft.com/office/drawing/2014/main" id="{BC1B431E-0BFA-4640-42B1-7B3551EB6A21}"/>
                  </a:ext>
                </a:extLst>
              </p:cNvPr>
              <p:cNvPicPr/>
              <p:nvPr/>
            </p:nvPicPr>
            <p:blipFill>
              <a:blip r:embed="rId6"/>
              <a:stretch>
                <a:fillRect/>
              </a:stretch>
            </p:blipFill>
            <p:spPr>
              <a:xfrm>
                <a:off x="8501760" y="4430852"/>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22" name="Ink 21">
                <a:extLst>
                  <a:ext uri="{FF2B5EF4-FFF2-40B4-BE49-F238E27FC236}">
                    <a16:creationId xmlns:a16="http://schemas.microsoft.com/office/drawing/2014/main" id="{7D97E96F-95B5-9D7C-1A88-6B2EA0C6E9B1}"/>
                  </a:ext>
                </a:extLst>
              </p14:cNvPr>
              <p14:cNvContentPartPr/>
              <p14:nvPr/>
            </p14:nvContentPartPr>
            <p14:xfrm>
              <a:off x="11043000" y="1907612"/>
              <a:ext cx="360" cy="360"/>
            </p14:xfrm>
          </p:contentPart>
        </mc:Choice>
        <mc:Fallback xmlns="">
          <p:pic>
            <p:nvPicPr>
              <p:cNvPr id="22" name="Ink 21">
                <a:extLst>
                  <a:ext uri="{FF2B5EF4-FFF2-40B4-BE49-F238E27FC236}">
                    <a16:creationId xmlns:a16="http://schemas.microsoft.com/office/drawing/2014/main" id="{7D97E96F-95B5-9D7C-1A88-6B2EA0C6E9B1}"/>
                  </a:ext>
                </a:extLst>
              </p:cNvPr>
              <p:cNvPicPr/>
              <p:nvPr/>
            </p:nvPicPr>
            <p:blipFill>
              <a:blip r:embed="rId8"/>
              <a:stretch>
                <a:fillRect/>
              </a:stretch>
            </p:blipFill>
            <p:spPr>
              <a:xfrm>
                <a:off x="11025360" y="1889972"/>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23" name="Ink 22">
                <a:extLst>
                  <a:ext uri="{FF2B5EF4-FFF2-40B4-BE49-F238E27FC236}">
                    <a16:creationId xmlns:a16="http://schemas.microsoft.com/office/drawing/2014/main" id="{A346060A-52A3-7081-76BB-54000229B040}"/>
                  </a:ext>
                </a:extLst>
              </p14:cNvPr>
              <p14:cNvContentPartPr/>
              <p14:nvPr/>
            </p14:nvContentPartPr>
            <p14:xfrm>
              <a:off x="9513360" y="3692492"/>
              <a:ext cx="360" cy="360"/>
            </p14:xfrm>
          </p:contentPart>
        </mc:Choice>
        <mc:Fallback xmlns="">
          <p:pic>
            <p:nvPicPr>
              <p:cNvPr id="23" name="Ink 22">
                <a:extLst>
                  <a:ext uri="{FF2B5EF4-FFF2-40B4-BE49-F238E27FC236}">
                    <a16:creationId xmlns:a16="http://schemas.microsoft.com/office/drawing/2014/main" id="{A346060A-52A3-7081-76BB-54000229B040}"/>
                  </a:ext>
                </a:extLst>
              </p:cNvPr>
              <p:cNvPicPr/>
              <p:nvPr/>
            </p:nvPicPr>
            <p:blipFill>
              <a:blip r:embed="rId10"/>
              <a:stretch>
                <a:fillRect/>
              </a:stretch>
            </p:blipFill>
            <p:spPr>
              <a:xfrm>
                <a:off x="9495360" y="3674852"/>
                <a:ext cx="36000" cy="36000"/>
              </a:xfrm>
              <a:prstGeom prst="rect">
                <a:avLst/>
              </a:prstGeom>
            </p:spPr>
          </p:pic>
        </mc:Fallback>
      </mc:AlternateContent>
      <p:cxnSp>
        <p:nvCxnSpPr>
          <p:cNvPr id="25" name="Straight Connector 24">
            <a:extLst>
              <a:ext uri="{FF2B5EF4-FFF2-40B4-BE49-F238E27FC236}">
                <a16:creationId xmlns:a16="http://schemas.microsoft.com/office/drawing/2014/main" id="{A366D302-0091-94B0-2F96-CFB7DBD896EF}"/>
              </a:ext>
            </a:extLst>
          </p:cNvPr>
          <p:cNvCxnSpPr/>
          <p:nvPr/>
        </p:nvCxnSpPr>
        <p:spPr>
          <a:xfrm>
            <a:off x="9513360" y="3692492"/>
            <a:ext cx="0" cy="1863700"/>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26" name="TextBox 25">
            <a:extLst>
              <a:ext uri="{FF2B5EF4-FFF2-40B4-BE49-F238E27FC236}">
                <a16:creationId xmlns:a16="http://schemas.microsoft.com/office/drawing/2014/main" id="{4D41316B-6596-C1F6-2463-7C32FC24A147}"/>
              </a:ext>
            </a:extLst>
          </p:cNvPr>
          <p:cNvSpPr txBox="1"/>
          <p:nvPr/>
        </p:nvSpPr>
        <p:spPr>
          <a:xfrm>
            <a:off x="11117147" y="1722947"/>
            <a:ext cx="67120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MC</a:t>
            </a:r>
          </a:p>
        </p:txBody>
      </p:sp>
      <mc:AlternateContent xmlns:mc="http://schemas.openxmlformats.org/markup-compatibility/2006" xmlns:p14="http://schemas.microsoft.com/office/powerpoint/2010/main">
        <mc:Choice Requires="p14">
          <p:contentPart p14:bwMode="auto" r:id="rId11">
            <p14:nvContentPartPr>
              <p14:cNvPr id="27" name="Ink 26">
                <a:extLst>
                  <a:ext uri="{FF2B5EF4-FFF2-40B4-BE49-F238E27FC236}">
                    <a16:creationId xmlns:a16="http://schemas.microsoft.com/office/drawing/2014/main" id="{74D967CF-D049-FC7B-3751-D719B339512C}"/>
                  </a:ext>
                </a:extLst>
              </p14:cNvPr>
              <p14:cNvContentPartPr/>
              <p14:nvPr/>
            </p14:nvContentPartPr>
            <p14:xfrm>
              <a:off x="9522000" y="3683852"/>
              <a:ext cx="360" cy="360"/>
            </p14:xfrm>
          </p:contentPart>
        </mc:Choice>
        <mc:Fallback xmlns="">
          <p:pic>
            <p:nvPicPr>
              <p:cNvPr id="27" name="Ink 26">
                <a:extLst>
                  <a:ext uri="{FF2B5EF4-FFF2-40B4-BE49-F238E27FC236}">
                    <a16:creationId xmlns:a16="http://schemas.microsoft.com/office/drawing/2014/main" id="{74D967CF-D049-FC7B-3751-D719B339512C}"/>
                  </a:ext>
                </a:extLst>
              </p:cNvPr>
              <p:cNvPicPr/>
              <p:nvPr/>
            </p:nvPicPr>
            <p:blipFill>
              <a:blip r:embed="rId12"/>
              <a:stretch>
                <a:fillRect/>
              </a:stretch>
            </p:blipFill>
            <p:spPr>
              <a:xfrm>
                <a:off x="9513360" y="367521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8" name="Ink 27">
                <a:extLst>
                  <a:ext uri="{FF2B5EF4-FFF2-40B4-BE49-F238E27FC236}">
                    <a16:creationId xmlns:a16="http://schemas.microsoft.com/office/drawing/2014/main" id="{1A6046C9-62DF-1CB2-9949-075EBE3D52F4}"/>
                  </a:ext>
                </a:extLst>
              </p14:cNvPr>
              <p14:cNvContentPartPr/>
              <p14:nvPr/>
            </p14:nvContentPartPr>
            <p14:xfrm>
              <a:off x="9451440" y="3604652"/>
              <a:ext cx="145440" cy="132480"/>
            </p14:xfrm>
          </p:contentPart>
        </mc:Choice>
        <mc:Fallback xmlns="">
          <p:pic>
            <p:nvPicPr>
              <p:cNvPr id="28" name="Ink 27">
                <a:extLst>
                  <a:ext uri="{FF2B5EF4-FFF2-40B4-BE49-F238E27FC236}">
                    <a16:creationId xmlns:a16="http://schemas.microsoft.com/office/drawing/2014/main" id="{1A6046C9-62DF-1CB2-9949-075EBE3D52F4}"/>
                  </a:ext>
                </a:extLst>
              </p:cNvPr>
              <p:cNvPicPr/>
              <p:nvPr/>
            </p:nvPicPr>
            <p:blipFill>
              <a:blip r:embed="rId14"/>
              <a:stretch>
                <a:fillRect/>
              </a:stretch>
            </p:blipFill>
            <p:spPr>
              <a:xfrm>
                <a:off x="9442800" y="3596012"/>
                <a:ext cx="16308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9" name="Ink 28">
                <a:extLst>
                  <a:ext uri="{FF2B5EF4-FFF2-40B4-BE49-F238E27FC236}">
                    <a16:creationId xmlns:a16="http://schemas.microsoft.com/office/drawing/2014/main" id="{E63977C9-EBF0-1CEF-BECF-765F21B461F7}"/>
                  </a:ext>
                </a:extLst>
              </p14:cNvPr>
              <p14:cNvContentPartPr/>
              <p14:nvPr/>
            </p14:nvContentPartPr>
            <p14:xfrm>
              <a:off x="6717240" y="5416172"/>
              <a:ext cx="360" cy="1800"/>
            </p14:xfrm>
          </p:contentPart>
        </mc:Choice>
        <mc:Fallback xmlns="">
          <p:pic>
            <p:nvPicPr>
              <p:cNvPr id="29" name="Ink 28">
                <a:extLst>
                  <a:ext uri="{FF2B5EF4-FFF2-40B4-BE49-F238E27FC236}">
                    <a16:creationId xmlns:a16="http://schemas.microsoft.com/office/drawing/2014/main" id="{E63977C9-EBF0-1CEF-BECF-765F21B461F7}"/>
                  </a:ext>
                </a:extLst>
              </p:cNvPr>
              <p:cNvPicPr/>
              <p:nvPr/>
            </p:nvPicPr>
            <p:blipFill>
              <a:blip r:embed="rId16"/>
              <a:stretch>
                <a:fillRect/>
              </a:stretch>
            </p:blipFill>
            <p:spPr>
              <a:xfrm>
                <a:off x="6708600" y="5407172"/>
                <a:ext cx="18000" cy="19440"/>
              </a:xfrm>
              <a:prstGeom prst="rect">
                <a:avLst/>
              </a:prstGeom>
            </p:spPr>
          </p:pic>
        </mc:Fallback>
      </mc:AlternateContent>
      <p:sp>
        <p:nvSpPr>
          <p:cNvPr id="30" name="TextBox 29">
            <a:extLst>
              <a:ext uri="{FF2B5EF4-FFF2-40B4-BE49-F238E27FC236}">
                <a16:creationId xmlns:a16="http://schemas.microsoft.com/office/drawing/2014/main" id="{51663514-5329-AD86-275E-98A3AC040143}"/>
              </a:ext>
            </a:extLst>
          </p:cNvPr>
          <p:cNvSpPr txBox="1"/>
          <p:nvPr/>
        </p:nvSpPr>
        <p:spPr>
          <a:xfrm>
            <a:off x="8633566" y="3207972"/>
            <a:ext cx="96331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MR = MC</a:t>
            </a:r>
          </a:p>
        </p:txBody>
      </p:sp>
    </p:spTree>
    <p:extLst>
      <p:ext uri="{BB962C8B-B14F-4D97-AF65-F5344CB8AC3E}">
        <p14:creationId xmlns:p14="http://schemas.microsoft.com/office/powerpoint/2010/main" val="3378442453"/>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0C83B5-BD7B-76BE-E4C4-DB7FE1419510}"/>
              </a:ext>
            </a:extLst>
          </p:cNvPr>
          <p:cNvSpPr>
            <a:spLocks noGrp="1"/>
          </p:cNvSpPr>
          <p:nvPr>
            <p:ph type="body" sz="half" idx="4294967295"/>
          </p:nvPr>
        </p:nvSpPr>
        <p:spPr>
          <a:xfrm>
            <a:off x="2403729" y="1859979"/>
            <a:ext cx="7648575" cy="4351337"/>
          </a:xfrm>
        </p:spPr>
        <p:txBody>
          <a:bodyPr>
            <a:normAutofit/>
          </a:bodyPr>
          <a:lstStyle/>
          <a:p>
            <a:pPr marL="457200" indent="-457200">
              <a:buFont typeface="Arial" panose="020B0604020202020204" pitchFamily="34" charset="0"/>
              <a:buChar char="•"/>
            </a:pPr>
            <a:r>
              <a:rPr lang="en-US" sz="3200" b="1" dirty="0">
                <a:solidFill>
                  <a:srgbClr val="00B050"/>
                </a:solidFill>
              </a:rPr>
              <a:t>Excess Profits: Economic Profits &gt; 0</a:t>
            </a:r>
          </a:p>
          <a:p>
            <a:pPr marL="457200" indent="-457200">
              <a:buFont typeface="Arial" panose="020B0604020202020204" pitchFamily="34" charset="0"/>
              <a:buChar char="•"/>
            </a:pPr>
            <a:r>
              <a:rPr lang="en-US" sz="3200" b="1" dirty="0">
                <a:solidFill>
                  <a:srgbClr val="00B050"/>
                </a:solidFill>
              </a:rPr>
              <a:t>Normal Profits: Economic Profits = 0</a:t>
            </a:r>
          </a:p>
          <a:p>
            <a:pPr marL="457200" indent="-457200">
              <a:buFont typeface="Arial" panose="020B0604020202020204" pitchFamily="34" charset="0"/>
              <a:buChar char="•"/>
            </a:pPr>
            <a:r>
              <a:rPr lang="en-US" sz="3200" b="1" dirty="0">
                <a:solidFill>
                  <a:srgbClr val="00B050"/>
                </a:solidFill>
              </a:rPr>
              <a:t>Short-Run Losses: Economic Profits &lt; 0</a:t>
            </a:r>
          </a:p>
        </p:txBody>
      </p:sp>
      <p:sp>
        <p:nvSpPr>
          <p:cNvPr id="3" name="TextBox 2">
            <a:extLst>
              <a:ext uri="{FF2B5EF4-FFF2-40B4-BE49-F238E27FC236}">
                <a16:creationId xmlns:a16="http://schemas.microsoft.com/office/drawing/2014/main" id="{E6A76455-C099-29D8-3A1F-14954AD3BB6A}"/>
              </a:ext>
            </a:extLst>
          </p:cNvPr>
          <p:cNvSpPr txBox="1"/>
          <p:nvPr/>
        </p:nvSpPr>
        <p:spPr>
          <a:xfrm>
            <a:off x="3217418" y="448407"/>
            <a:ext cx="9451016"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mn-lt"/>
                <a:ea typeface="+mn-ea"/>
                <a:cs typeface="+mn-cs"/>
                <a:sym typeface="Calibri"/>
              </a:rPr>
              <a:t>Three Short Run Scenarios</a:t>
            </a:r>
          </a:p>
        </p:txBody>
      </p:sp>
      <p:pic>
        <p:nvPicPr>
          <p:cNvPr id="2054" name="Picture 6" descr="Free Profit and Loss Statement Template - Hourly, Inc.">
            <a:extLst>
              <a:ext uri="{FF2B5EF4-FFF2-40B4-BE49-F238E27FC236}">
                <a16:creationId xmlns:a16="http://schemas.microsoft.com/office/drawing/2014/main" id="{4DC68675-A6E6-457B-CFA2-62097D413A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6918" y="4345442"/>
            <a:ext cx="5690587" cy="2139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240856"/>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9B8A61-05D4-C76D-590E-9888C8DBC84D}"/>
              </a:ext>
            </a:extLst>
          </p:cNvPr>
          <p:cNvSpPr>
            <a:spLocks noGrp="1"/>
          </p:cNvSpPr>
          <p:nvPr>
            <p:ph type="body" sz="half" idx="4294967295"/>
          </p:nvPr>
        </p:nvSpPr>
        <p:spPr>
          <a:xfrm>
            <a:off x="686223" y="1668365"/>
            <a:ext cx="5181600" cy="4587875"/>
          </a:xfrm>
        </p:spPr>
        <p:txBody>
          <a:bodyPr>
            <a:normAutofit fontScale="92500" lnSpcReduction="20000"/>
          </a:bodyPr>
          <a:lstStyle/>
          <a:p>
            <a:pPr marL="457200" indent="-457200">
              <a:buFont typeface="Arial" panose="020B0604020202020204" pitchFamily="34" charset="0"/>
              <a:buChar char="•"/>
            </a:pPr>
            <a:r>
              <a:rPr lang="en-US" b="1" dirty="0">
                <a:solidFill>
                  <a:srgbClr val="00B050"/>
                </a:solidFill>
              </a:rPr>
              <a:t>Average Total Cost- total cost per unit of output</a:t>
            </a:r>
          </a:p>
          <a:p>
            <a:r>
              <a:rPr lang="en-US" b="1" dirty="0">
                <a:solidFill>
                  <a:srgbClr val="00B050"/>
                </a:solidFill>
              </a:rPr>
              <a:t>             ATC = Total Cost/Q</a:t>
            </a:r>
          </a:p>
          <a:p>
            <a:pPr marL="457200" indent="-457200">
              <a:buFont typeface="Arial" panose="020B0604020202020204" pitchFamily="34" charset="0"/>
              <a:buChar char="•"/>
            </a:pPr>
            <a:r>
              <a:rPr lang="en-US" b="1" dirty="0">
                <a:solidFill>
                  <a:srgbClr val="00B050"/>
                </a:solidFill>
              </a:rPr>
              <a:t>Average Fixed Cost- fixed cost per unit of output</a:t>
            </a:r>
          </a:p>
          <a:p>
            <a:pPr lvl="1" indent="0">
              <a:buNone/>
            </a:pPr>
            <a:r>
              <a:rPr lang="en-US" b="1" dirty="0">
                <a:solidFill>
                  <a:srgbClr val="00B050"/>
                </a:solidFill>
              </a:rPr>
              <a:t>    AFC = FC/Q</a:t>
            </a:r>
          </a:p>
          <a:p>
            <a:pPr marL="457200" indent="-457200">
              <a:buFont typeface="Arial" panose="020B0604020202020204" pitchFamily="34" charset="0"/>
              <a:buChar char="•"/>
            </a:pPr>
            <a:r>
              <a:rPr lang="en-US" b="1" dirty="0">
                <a:solidFill>
                  <a:srgbClr val="00B050"/>
                </a:solidFill>
              </a:rPr>
              <a:t>Average Variable Cost- variable cost per unit of output</a:t>
            </a:r>
          </a:p>
          <a:p>
            <a:pPr lvl="1" indent="0">
              <a:buNone/>
            </a:pPr>
            <a:r>
              <a:rPr lang="en-US" b="1" dirty="0">
                <a:solidFill>
                  <a:srgbClr val="00B050"/>
                </a:solidFill>
              </a:rPr>
              <a:t>    AVC = VC/Q</a:t>
            </a:r>
          </a:p>
          <a:p>
            <a:pPr lvl="1" indent="0">
              <a:buNone/>
            </a:pPr>
            <a:endParaRPr lang="en-US" b="1" dirty="0">
              <a:solidFill>
                <a:srgbClr val="00B050"/>
              </a:solidFill>
            </a:endParaRPr>
          </a:p>
          <a:p>
            <a:pPr lvl="1" indent="0">
              <a:buNone/>
            </a:pPr>
            <a:r>
              <a:rPr lang="en-US" sz="4800" b="1" dirty="0">
                <a:solidFill>
                  <a:srgbClr val="00B050"/>
                </a:solidFill>
              </a:rPr>
              <a:t>ATC = AFC + AVC</a:t>
            </a:r>
          </a:p>
          <a:p>
            <a:pPr lvl="1" indent="0">
              <a:buNone/>
            </a:pPr>
            <a:endParaRPr lang="en-US" dirty="0"/>
          </a:p>
        </p:txBody>
      </p:sp>
      <p:sp>
        <p:nvSpPr>
          <p:cNvPr id="3" name="TextBox 2">
            <a:extLst>
              <a:ext uri="{FF2B5EF4-FFF2-40B4-BE49-F238E27FC236}">
                <a16:creationId xmlns:a16="http://schemas.microsoft.com/office/drawing/2014/main" id="{E1F5F965-78C1-F1DF-B580-735AEC2CE68E}"/>
              </a:ext>
            </a:extLst>
          </p:cNvPr>
          <p:cNvSpPr txBox="1"/>
          <p:nvPr/>
        </p:nvSpPr>
        <p:spPr>
          <a:xfrm>
            <a:off x="838203" y="359716"/>
            <a:ext cx="9348186"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000000"/>
                </a:solidFill>
                <a:effectLst/>
                <a:uFillTx/>
                <a:latin typeface="+mn-lt"/>
                <a:ea typeface="+mn-ea"/>
                <a:cs typeface="+mn-cs"/>
                <a:sym typeface="Calibri"/>
              </a:rPr>
              <a:t>What is the size of the firm’s profit?</a:t>
            </a:r>
          </a:p>
        </p:txBody>
      </p:sp>
      <p:grpSp>
        <p:nvGrpSpPr>
          <p:cNvPr id="4" name="Google Shape;274;p26">
            <a:extLst>
              <a:ext uri="{FF2B5EF4-FFF2-40B4-BE49-F238E27FC236}">
                <a16:creationId xmlns:a16="http://schemas.microsoft.com/office/drawing/2014/main" id="{3AA46EB0-82D0-BED9-F1D0-AEF0FE433A0B}"/>
              </a:ext>
            </a:extLst>
          </p:cNvPr>
          <p:cNvGrpSpPr/>
          <p:nvPr/>
        </p:nvGrpSpPr>
        <p:grpSpPr>
          <a:xfrm>
            <a:off x="7022611" y="2153505"/>
            <a:ext cx="3809512" cy="3363912"/>
            <a:chOff x="2222500" y="2001837"/>
            <a:chExt cx="2852737" cy="3363912"/>
          </a:xfrm>
        </p:grpSpPr>
        <p:cxnSp>
          <p:nvCxnSpPr>
            <p:cNvPr id="5" name="Google Shape;275;p26">
              <a:extLst>
                <a:ext uri="{FF2B5EF4-FFF2-40B4-BE49-F238E27FC236}">
                  <a16:creationId xmlns:a16="http://schemas.microsoft.com/office/drawing/2014/main" id="{75B04E72-0167-F5E3-7724-73B32F195BC5}"/>
                </a:ext>
              </a:extLst>
            </p:cNvPr>
            <p:cNvCxnSpPr/>
            <p:nvPr/>
          </p:nvCxnSpPr>
          <p:spPr>
            <a:xfrm>
              <a:off x="2252662" y="2001837"/>
              <a:ext cx="0" cy="3363912"/>
            </a:xfrm>
            <a:prstGeom prst="straightConnector1">
              <a:avLst/>
            </a:prstGeom>
            <a:noFill/>
            <a:ln w="76200" cap="flat" cmpd="sng">
              <a:solidFill>
                <a:srgbClr val="000000"/>
              </a:solidFill>
              <a:prstDash val="solid"/>
              <a:miter lim="800000"/>
              <a:headEnd type="none" w="med" len="med"/>
              <a:tailEnd type="none" w="med" len="med"/>
            </a:ln>
          </p:spPr>
        </p:cxnSp>
        <p:cxnSp>
          <p:nvCxnSpPr>
            <p:cNvPr id="6" name="Google Shape;276;p26">
              <a:extLst>
                <a:ext uri="{FF2B5EF4-FFF2-40B4-BE49-F238E27FC236}">
                  <a16:creationId xmlns:a16="http://schemas.microsoft.com/office/drawing/2014/main" id="{8B9823F2-16BA-E847-494E-0A848CA36DA4}"/>
                </a:ext>
              </a:extLst>
            </p:cNvPr>
            <p:cNvCxnSpPr/>
            <p:nvPr/>
          </p:nvCxnSpPr>
          <p:spPr>
            <a:xfrm>
              <a:off x="2222500" y="5326062"/>
              <a:ext cx="2852737" cy="0"/>
            </a:xfrm>
            <a:prstGeom prst="straightConnector1">
              <a:avLst/>
            </a:prstGeom>
            <a:noFill/>
            <a:ln w="76200" cap="flat" cmpd="sng">
              <a:solidFill>
                <a:srgbClr val="000000"/>
              </a:solidFill>
              <a:prstDash val="solid"/>
              <a:miter lim="800000"/>
              <a:headEnd type="none" w="med" len="med"/>
              <a:tailEnd type="none" w="med" len="med"/>
            </a:ln>
          </p:spPr>
        </p:cxnSp>
      </p:gr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7" name="Ink 6">
                <a:extLst>
                  <a:ext uri="{FF2B5EF4-FFF2-40B4-BE49-F238E27FC236}">
                    <a16:creationId xmlns:a16="http://schemas.microsoft.com/office/drawing/2014/main" id="{FF9473A2-BD60-67E9-335B-7FEB9B8F1444}"/>
                  </a:ext>
                </a:extLst>
              </p14:cNvPr>
              <p14:cNvContentPartPr/>
              <p14:nvPr/>
            </p14:nvContentPartPr>
            <p14:xfrm>
              <a:off x="7916760" y="1880252"/>
              <a:ext cx="3121920" cy="2536200"/>
            </p14:xfrm>
          </p:contentPart>
        </mc:Choice>
        <mc:Fallback xmlns="">
          <p:pic>
            <p:nvPicPr>
              <p:cNvPr id="7" name="Ink 6">
                <a:extLst>
                  <a:ext uri="{FF2B5EF4-FFF2-40B4-BE49-F238E27FC236}">
                    <a16:creationId xmlns:a16="http://schemas.microsoft.com/office/drawing/2014/main" id="{FF9473A2-BD60-67E9-335B-7FEB9B8F1444}"/>
                  </a:ext>
                </a:extLst>
              </p:cNvPr>
              <p:cNvPicPr/>
              <p:nvPr/>
            </p:nvPicPr>
            <p:blipFill>
              <a:blip r:embed="rId3"/>
              <a:stretch>
                <a:fillRect/>
              </a:stretch>
            </p:blipFill>
            <p:spPr>
              <a:xfrm>
                <a:off x="7898760" y="1862252"/>
                <a:ext cx="3157560" cy="2571840"/>
              </a:xfrm>
              <a:prstGeom prst="rect">
                <a:avLst/>
              </a:prstGeom>
            </p:spPr>
          </p:pic>
        </mc:Fallback>
      </mc:AlternateContent>
      <p:sp>
        <p:nvSpPr>
          <p:cNvPr id="8" name="TextBox 7">
            <a:extLst>
              <a:ext uri="{FF2B5EF4-FFF2-40B4-BE49-F238E27FC236}">
                <a16:creationId xmlns:a16="http://schemas.microsoft.com/office/drawing/2014/main" id="{592AE485-95F8-7319-D2D5-7029D0BAE9BE}"/>
              </a:ext>
            </a:extLst>
          </p:cNvPr>
          <p:cNvSpPr txBox="1"/>
          <p:nvPr/>
        </p:nvSpPr>
        <p:spPr>
          <a:xfrm>
            <a:off x="6596110" y="1665497"/>
            <a:ext cx="70304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Price</a:t>
            </a:r>
          </a:p>
        </p:txBody>
      </p:sp>
      <p:sp>
        <p:nvSpPr>
          <p:cNvPr id="9" name="Google Shape;277;p26">
            <a:extLst>
              <a:ext uri="{FF2B5EF4-FFF2-40B4-BE49-F238E27FC236}">
                <a16:creationId xmlns:a16="http://schemas.microsoft.com/office/drawing/2014/main" id="{8C2F782B-265C-45E0-9050-5BCC381E8656}"/>
              </a:ext>
            </a:extLst>
          </p:cNvPr>
          <p:cNvSpPr txBox="1"/>
          <p:nvPr/>
        </p:nvSpPr>
        <p:spPr>
          <a:xfrm>
            <a:off x="8049236" y="1454340"/>
            <a:ext cx="2116137" cy="582612"/>
          </a:xfrm>
          <a:prstGeom prst="rect">
            <a:avLst/>
          </a:prstGeom>
          <a:noFill/>
          <a:ln>
            <a:noFill/>
          </a:ln>
        </p:spPr>
        <p:txBody>
          <a:bodyPr spcFirstLastPara="1" wrap="square" lIns="90475" tIns="44450" rIns="90475" bIns="44450" anchor="t" anchorCtr="0">
            <a:noAutofit/>
          </a:bodyPr>
          <a:lstStyle/>
          <a:p>
            <a:pPr marL="0" marR="0" lvl="0" indent="0" algn="ctr" rtl="0">
              <a:lnSpc>
                <a:spcPct val="100000"/>
              </a:lnSpc>
              <a:spcBef>
                <a:spcPts val="0"/>
              </a:spcBef>
              <a:spcAft>
                <a:spcPts val="0"/>
              </a:spcAft>
              <a:buClr>
                <a:schemeClr val="dk1"/>
              </a:buClr>
              <a:buSzPts val="3200"/>
              <a:buFont typeface="Times New Roman"/>
              <a:buNone/>
            </a:pPr>
            <a:r>
              <a:rPr lang="en-US" sz="3200" b="1" i="0" u="none" dirty="0">
                <a:solidFill>
                  <a:schemeClr val="dk1"/>
                </a:solidFill>
                <a:latin typeface="Times New Roman"/>
                <a:ea typeface="Times New Roman"/>
                <a:cs typeface="Times New Roman"/>
                <a:sym typeface="Times New Roman"/>
              </a:rPr>
              <a:t>Firm</a:t>
            </a:r>
            <a:endParaRPr dirty="0"/>
          </a:p>
        </p:txBody>
      </p:sp>
      <p:sp>
        <p:nvSpPr>
          <p:cNvPr id="10" name="TextBox 9">
            <a:extLst>
              <a:ext uri="{FF2B5EF4-FFF2-40B4-BE49-F238E27FC236}">
                <a16:creationId xmlns:a16="http://schemas.microsoft.com/office/drawing/2014/main" id="{AD3440CF-969F-ABB4-B68F-60E2E0677D1C}"/>
              </a:ext>
            </a:extLst>
          </p:cNvPr>
          <p:cNvSpPr txBox="1"/>
          <p:nvPr/>
        </p:nvSpPr>
        <p:spPr>
          <a:xfrm>
            <a:off x="11117147" y="1722947"/>
            <a:ext cx="67120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MC</a:t>
            </a:r>
          </a:p>
        </p:txBody>
      </p:sp>
      <p:sp>
        <p:nvSpPr>
          <p:cNvPr id="11" name="TextBox 10">
            <a:extLst>
              <a:ext uri="{FF2B5EF4-FFF2-40B4-BE49-F238E27FC236}">
                <a16:creationId xmlns:a16="http://schemas.microsoft.com/office/drawing/2014/main" id="{7A1E16A3-72EF-65B1-F43C-C43E25D83127}"/>
              </a:ext>
            </a:extLst>
          </p:cNvPr>
          <p:cNvSpPr txBox="1"/>
          <p:nvPr/>
        </p:nvSpPr>
        <p:spPr>
          <a:xfrm>
            <a:off x="10137531" y="3777638"/>
            <a:ext cx="156502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MR = AR= Price</a:t>
            </a:r>
          </a:p>
        </p:txBody>
      </p:sp>
      <p:cxnSp>
        <p:nvCxnSpPr>
          <p:cNvPr id="12" name="Straight Connector 11">
            <a:extLst>
              <a:ext uri="{FF2B5EF4-FFF2-40B4-BE49-F238E27FC236}">
                <a16:creationId xmlns:a16="http://schemas.microsoft.com/office/drawing/2014/main" id="{6FE52D1E-BE39-9000-01A3-1B6E733192B3}"/>
              </a:ext>
            </a:extLst>
          </p:cNvPr>
          <p:cNvCxnSpPr>
            <a:cxnSpLocks/>
          </p:cNvCxnSpPr>
          <p:nvPr/>
        </p:nvCxnSpPr>
        <p:spPr>
          <a:xfrm>
            <a:off x="7083266" y="3666477"/>
            <a:ext cx="3540279"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13" name="Google Shape;277;p26">
            <a:extLst>
              <a:ext uri="{FF2B5EF4-FFF2-40B4-BE49-F238E27FC236}">
                <a16:creationId xmlns:a16="http://schemas.microsoft.com/office/drawing/2014/main" id="{FBDD72AA-A056-3BB8-D491-5019A5ACD43B}"/>
              </a:ext>
            </a:extLst>
          </p:cNvPr>
          <p:cNvSpPr txBox="1"/>
          <p:nvPr/>
        </p:nvSpPr>
        <p:spPr>
          <a:xfrm>
            <a:off x="9774054" y="5610081"/>
            <a:ext cx="2116137" cy="582612"/>
          </a:xfrm>
          <a:prstGeom prst="rect">
            <a:avLst/>
          </a:prstGeom>
          <a:noFill/>
          <a:ln>
            <a:noFill/>
          </a:ln>
        </p:spPr>
        <p:txBody>
          <a:bodyPr spcFirstLastPara="1" wrap="square" lIns="90475" tIns="44450" rIns="90475" bIns="44450" anchor="t" anchorCtr="0">
            <a:noAutofit/>
          </a:bodyPr>
          <a:lstStyle/>
          <a:p>
            <a:pPr marL="0" marR="0" lvl="0" indent="0" algn="ctr" rtl="0">
              <a:lnSpc>
                <a:spcPct val="100000"/>
              </a:lnSpc>
              <a:spcBef>
                <a:spcPts val="0"/>
              </a:spcBef>
              <a:spcAft>
                <a:spcPts val="0"/>
              </a:spcAft>
              <a:buClr>
                <a:schemeClr val="dk1"/>
              </a:buClr>
              <a:buSzPts val="3200"/>
              <a:buFont typeface="Times New Roman"/>
              <a:buNone/>
            </a:pPr>
            <a:r>
              <a:rPr lang="en-US" sz="2400" b="1" dirty="0"/>
              <a:t>Output</a:t>
            </a:r>
            <a:endParaRPr sz="2400" b="1" dirty="0"/>
          </a:p>
        </p:txBody>
      </p:sp>
      <p:sp>
        <p:nvSpPr>
          <p:cNvPr id="14" name="TextBox 13">
            <a:extLst>
              <a:ext uri="{FF2B5EF4-FFF2-40B4-BE49-F238E27FC236}">
                <a16:creationId xmlns:a16="http://schemas.microsoft.com/office/drawing/2014/main" id="{F4BB9934-CA0E-2D4A-8C92-5E3BAEAE70D8}"/>
              </a:ext>
            </a:extLst>
          </p:cNvPr>
          <p:cNvSpPr txBox="1"/>
          <p:nvPr/>
        </p:nvSpPr>
        <p:spPr>
          <a:xfrm>
            <a:off x="7464477" y="5554017"/>
            <a:ext cx="328565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t>   </a:t>
            </a:r>
            <a:r>
              <a:rPr lang="en-US" b="1" dirty="0"/>
              <a:t>1   2   3   4   5   6   7   8   9   10</a:t>
            </a:r>
            <a:endParaRPr kumimoji="0" lang="en-US" sz="1800" b="1" i="0" u="none" strike="noStrike" cap="none" spc="0" normalizeH="0" baseline="0" dirty="0">
              <a:ln>
                <a:noFill/>
              </a:ln>
              <a:solidFill>
                <a:srgbClr val="000000"/>
              </a:solidFill>
              <a:effectLst/>
              <a:uFillTx/>
              <a:latin typeface="+mn-lt"/>
              <a:ea typeface="+mn-ea"/>
              <a:cs typeface="+mn-cs"/>
              <a:sym typeface="Calibri"/>
            </a:endParaRPr>
          </a:p>
        </p:txBody>
      </p:sp>
      <p:sp>
        <p:nvSpPr>
          <p:cNvPr id="15" name="TextBox 14">
            <a:extLst>
              <a:ext uri="{FF2B5EF4-FFF2-40B4-BE49-F238E27FC236}">
                <a16:creationId xmlns:a16="http://schemas.microsoft.com/office/drawing/2014/main" id="{51F07843-D8FD-A312-7444-AEECD4D6CE58}"/>
              </a:ext>
            </a:extLst>
          </p:cNvPr>
          <p:cNvSpPr txBox="1"/>
          <p:nvPr/>
        </p:nvSpPr>
        <p:spPr>
          <a:xfrm>
            <a:off x="6566183" y="3466131"/>
            <a:ext cx="45642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$10</a:t>
            </a:r>
          </a:p>
        </p:txBody>
      </p:sp>
      <p:sp>
        <p:nvSpPr>
          <p:cNvPr id="16" name="TextBox 15">
            <a:extLst>
              <a:ext uri="{FF2B5EF4-FFF2-40B4-BE49-F238E27FC236}">
                <a16:creationId xmlns:a16="http://schemas.microsoft.com/office/drawing/2014/main" id="{C00E40E7-C184-7CFC-60A3-E593888EFB8D}"/>
              </a:ext>
            </a:extLst>
          </p:cNvPr>
          <p:cNvSpPr txBox="1"/>
          <p:nvPr/>
        </p:nvSpPr>
        <p:spPr>
          <a:xfrm>
            <a:off x="8514407" y="3191523"/>
            <a:ext cx="96331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MR = MC</a:t>
            </a:r>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7" name="Ink 16">
                <a:extLst>
                  <a:ext uri="{FF2B5EF4-FFF2-40B4-BE49-F238E27FC236}">
                    <a16:creationId xmlns:a16="http://schemas.microsoft.com/office/drawing/2014/main" id="{108983FB-1752-B719-C569-19FC5EC3B570}"/>
                  </a:ext>
                </a:extLst>
              </p14:cNvPr>
              <p14:cNvContentPartPr/>
              <p14:nvPr/>
            </p14:nvContentPartPr>
            <p14:xfrm>
              <a:off x="9502920" y="3558932"/>
              <a:ext cx="117000" cy="125280"/>
            </p14:xfrm>
          </p:contentPart>
        </mc:Choice>
        <mc:Fallback xmlns="">
          <p:pic>
            <p:nvPicPr>
              <p:cNvPr id="17" name="Ink 16">
                <a:extLst>
                  <a:ext uri="{FF2B5EF4-FFF2-40B4-BE49-F238E27FC236}">
                    <a16:creationId xmlns:a16="http://schemas.microsoft.com/office/drawing/2014/main" id="{108983FB-1752-B719-C569-19FC5EC3B570}"/>
                  </a:ext>
                </a:extLst>
              </p:cNvPr>
              <p:cNvPicPr/>
              <p:nvPr/>
            </p:nvPicPr>
            <p:blipFill>
              <a:blip r:embed="rId5"/>
              <a:stretch>
                <a:fillRect/>
              </a:stretch>
            </p:blipFill>
            <p:spPr>
              <a:xfrm>
                <a:off x="9484864" y="3540984"/>
                <a:ext cx="152750" cy="160818"/>
              </a:xfrm>
              <a:prstGeom prst="rect">
                <a:avLst/>
              </a:prstGeom>
            </p:spPr>
          </p:pic>
        </mc:Fallback>
      </mc:AlternateContent>
      <p:grpSp>
        <p:nvGrpSpPr>
          <p:cNvPr id="21" name="Group 20">
            <a:extLst>
              <a:ext uri="{FF2B5EF4-FFF2-40B4-BE49-F238E27FC236}">
                <a16:creationId xmlns:a16="http://schemas.microsoft.com/office/drawing/2014/main" id="{7C9A0C58-AA56-BB21-EB66-1767A04CFEB0}"/>
              </a:ext>
            </a:extLst>
          </p:cNvPr>
          <p:cNvGrpSpPr/>
          <p:nvPr/>
        </p:nvGrpSpPr>
        <p:grpSpPr>
          <a:xfrm>
            <a:off x="9512280" y="3545612"/>
            <a:ext cx="117720" cy="157680"/>
            <a:chOff x="9512280" y="3545612"/>
            <a:chExt cx="117720" cy="157680"/>
          </a:xfrm>
        </p:grpSpPr>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D5F1D609-FEBA-F966-3F47-06C3BFF396BE}"/>
                    </a:ext>
                  </a:extLst>
                </p14:cNvPr>
                <p14:cNvContentPartPr/>
                <p14:nvPr/>
              </p14:nvContentPartPr>
              <p14:xfrm>
                <a:off x="9600840" y="3648572"/>
                <a:ext cx="360" cy="360"/>
              </p14:xfrm>
            </p:contentPart>
          </mc:Choice>
          <mc:Fallback xmlns="">
            <p:pic>
              <p:nvPicPr>
                <p:cNvPr id="18" name="Ink 17">
                  <a:extLst>
                    <a:ext uri="{FF2B5EF4-FFF2-40B4-BE49-F238E27FC236}">
                      <a16:creationId xmlns:a16="http://schemas.microsoft.com/office/drawing/2014/main" id="{D5F1D609-FEBA-F966-3F47-06C3BFF396BE}"/>
                    </a:ext>
                  </a:extLst>
                </p:cNvPr>
                <p:cNvPicPr/>
                <p:nvPr/>
              </p:nvPicPr>
              <p:blipFill>
                <a:blip r:embed="rId7"/>
                <a:stretch>
                  <a:fillRect/>
                </a:stretch>
              </p:blipFill>
              <p:spPr>
                <a:xfrm>
                  <a:off x="9591840" y="363957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 18">
                  <a:extLst>
                    <a:ext uri="{FF2B5EF4-FFF2-40B4-BE49-F238E27FC236}">
                      <a16:creationId xmlns:a16="http://schemas.microsoft.com/office/drawing/2014/main" id="{1322B8FB-B0CC-6F65-F387-857D41BF1967}"/>
                    </a:ext>
                  </a:extLst>
                </p14:cNvPr>
                <p14:cNvContentPartPr/>
                <p14:nvPr/>
              </p14:nvContentPartPr>
              <p14:xfrm>
                <a:off x="9574920" y="3639932"/>
                <a:ext cx="360" cy="360"/>
              </p14:xfrm>
            </p:contentPart>
          </mc:Choice>
          <mc:Fallback xmlns="">
            <p:pic>
              <p:nvPicPr>
                <p:cNvPr id="19" name="Ink 18">
                  <a:extLst>
                    <a:ext uri="{FF2B5EF4-FFF2-40B4-BE49-F238E27FC236}">
                      <a16:creationId xmlns:a16="http://schemas.microsoft.com/office/drawing/2014/main" id="{1322B8FB-B0CC-6F65-F387-857D41BF1967}"/>
                    </a:ext>
                  </a:extLst>
                </p:cNvPr>
                <p:cNvPicPr/>
                <p:nvPr/>
              </p:nvPicPr>
              <p:blipFill>
                <a:blip r:embed="rId7"/>
                <a:stretch>
                  <a:fillRect/>
                </a:stretch>
              </p:blipFill>
              <p:spPr>
                <a:xfrm>
                  <a:off x="9565920" y="363093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 name="Ink 19">
                  <a:extLst>
                    <a:ext uri="{FF2B5EF4-FFF2-40B4-BE49-F238E27FC236}">
                      <a16:creationId xmlns:a16="http://schemas.microsoft.com/office/drawing/2014/main" id="{1E3D7F70-FBD9-F606-A09B-A0772D1B1730}"/>
                    </a:ext>
                  </a:extLst>
                </p14:cNvPr>
                <p14:cNvContentPartPr/>
                <p14:nvPr/>
              </p14:nvContentPartPr>
              <p14:xfrm>
                <a:off x="9512280" y="3545612"/>
                <a:ext cx="117720" cy="157680"/>
              </p14:xfrm>
            </p:contentPart>
          </mc:Choice>
          <mc:Fallback xmlns="">
            <p:pic>
              <p:nvPicPr>
                <p:cNvPr id="20" name="Ink 19">
                  <a:extLst>
                    <a:ext uri="{FF2B5EF4-FFF2-40B4-BE49-F238E27FC236}">
                      <a16:creationId xmlns:a16="http://schemas.microsoft.com/office/drawing/2014/main" id="{1E3D7F70-FBD9-F606-A09B-A0772D1B1730}"/>
                    </a:ext>
                  </a:extLst>
                </p:cNvPr>
                <p:cNvPicPr/>
                <p:nvPr/>
              </p:nvPicPr>
              <p:blipFill>
                <a:blip r:embed="rId10"/>
                <a:stretch>
                  <a:fillRect/>
                </a:stretch>
              </p:blipFill>
              <p:spPr>
                <a:xfrm>
                  <a:off x="9503280" y="3536612"/>
                  <a:ext cx="135360" cy="175320"/>
                </a:xfrm>
                <a:prstGeom prst="rect">
                  <a:avLst/>
                </a:prstGeom>
              </p:spPr>
            </p:pic>
          </mc:Fallback>
        </mc:AlternateContent>
      </p:grpSp>
      <p:grpSp>
        <p:nvGrpSpPr>
          <p:cNvPr id="24" name="Group 23">
            <a:extLst>
              <a:ext uri="{FF2B5EF4-FFF2-40B4-BE49-F238E27FC236}">
                <a16:creationId xmlns:a16="http://schemas.microsoft.com/office/drawing/2014/main" id="{9CE3478A-E406-7FEC-3878-9D75B3E86D22}"/>
              </a:ext>
            </a:extLst>
          </p:cNvPr>
          <p:cNvGrpSpPr/>
          <p:nvPr/>
        </p:nvGrpSpPr>
        <p:grpSpPr>
          <a:xfrm>
            <a:off x="12818880" y="1125332"/>
            <a:ext cx="360" cy="360"/>
            <a:chOff x="12818880" y="1125332"/>
            <a:chExt cx="360" cy="360"/>
          </a:xfrm>
        </p:grpSpPr>
        <mc:AlternateContent xmlns:mc="http://schemas.openxmlformats.org/markup-compatibility/2006" xmlns:p14="http://schemas.microsoft.com/office/powerpoint/2010/main">
          <mc:Choice Requires="p14">
            <p:contentPart p14:bwMode="auto" r:id="rId11">
              <p14:nvContentPartPr>
                <p14:cNvPr id="22" name="Ink 21">
                  <a:extLst>
                    <a:ext uri="{FF2B5EF4-FFF2-40B4-BE49-F238E27FC236}">
                      <a16:creationId xmlns:a16="http://schemas.microsoft.com/office/drawing/2014/main" id="{B9FB6FC5-F4D2-EDD0-6962-71A285FEE7C6}"/>
                    </a:ext>
                  </a:extLst>
                </p14:cNvPr>
                <p14:cNvContentPartPr/>
                <p14:nvPr/>
              </p14:nvContentPartPr>
              <p14:xfrm>
                <a:off x="12818880" y="1125332"/>
                <a:ext cx="360" cy="360"/>
              </p14:xfrm>
            </p:contentPart>
          </mc:Choice>
          <mc:Fallback xmlns="">
            <p:pic>
              <p:nvPicPr>
                <p:cNvPr id="22" name="Ink 21">
                  <a:extLst>
                    <a:ext uri="{FF2B5EF4-FFF2-40B4-BE49-F238E27FC236}">
                      <a16:creationId xmlns:a16="http://schemas.microsoft.com/office/drawing/2014/main" id="{B9FB6FC5-F4D2-EDD0-6962-71A285FEE7C6}"/>
                    </a:ext>
                  </a:extLst>
                </p:cNvPr>
                <p:cNvPicPr/>
                <p:nvPr/>
              </p:nvPicPr>
              <p:blipFill>
                <a:blip r:embed="rId12"/>
                <a:stretch>
                  <a:fillRect/>
                </a:stretch>
              </p:blipFill>
              <p:spPr>
                <a:xfrm>
                  <a:off x="12809880" y="111633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Ink 22">
                  <a:extLst>
                    <a:ext uri="{FF2B5EF4-FFF2-40B4-BE49-F238E27FC236}">
                      <a16:creationId xmlns:a16="http://schemas.microsoft.com/office/drawing/2014/main" id="{52702532-E87E-0985-65E3-F98A9F3BC92A}"/>
                    </a:ext>
                  </a:extLst>
                </p14:cNvPr>
                <p14:cNvContentPartPr/>
                <p14:nvPr/>
              </p14:nvContentPartPr>
              <p14:xfrm>
                <a:off x="12818880" y="1125332"/>
                <a:ext cx="360" cy="360"/>
              </p14:xfrm>
            </p:contentPart>
          </mc:Choice>
          <mc:Fallback xmlns="">
            <p:pic>
              <p:nvPicPr>
                <p:cNvPr id="23" name="Ink 22">
                  <a:extLst>
                    <a:ext uri="{FF2B5EF4-FFF2-40B4-BE49-F238E27FC236}">
                      <a16:creationId xmlns:a16="http://schemas.microsoft.com/office/drawing/2014/main" id="{52702532-E87E-0985-65E3-F98A9F3BC92A}"/>
                    </a:ext>
                  </a:extLst>
                </p:cNvPr>
                <p:cNvPicPr/>
                <p:nvPr/>
              </p:nvPicPr>
              <p:blipFill>
                <a:blip r:embed="rId12"/>
                <a:stretch>
                  <a:fillRect/>
                </a:stretch>
              </p:blipFill>
              <p:spPr>
                <a:xfrm>
                  <a:off x="12809880" y="1116332"/>
                  <a:ext cx="18000" cy="18000"/>
                </a:xfrm>
                <a:prstGeom prst="rect">
                  <a:avLst/>
                </a:prstGeom>
              </p:spPr>
            </p:pic>
          </mc:Fallback>
        </mc:AlternateContent>
      </p:grpSp>
      <p:cxnSp>
        <p:nvCxnSpPr>
          <p:cNvPr id="26" name="Straight Connector 25">
            <a:extLst>
              <a:ext uri="{FF2B5EF4-FFF2-40B4-BE49-F238E27FC236}">
                <a16:creationId xmlns:a16="http://schemas.microsoft.com/office/drawing/2014/main" id="{87DBB2BC-575F-F986-C422-E663731439E7}"/>
              </a:ext>
            </a:extLst>
          </p:cNvPr>
          <p:cNvCxnSpPr/>
          <p:nvPr/>
        </p:nvCxnSpPr>
        <p:spPr>
          <a:xfrm>
            <a:off x="9574920" y="3639932"/>
            <a:ext cx="55080" cy="1837798"/>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mc:AlternateContent xmlns:mc="http://schemas.openxmlformats.org/markup-compatibility/2006" xmlns:p14="http://schemas.microsoft.com/office/powerpoint/2010/main">
        <mc:Choice Requires="p14">
          <p:contentPart p14:bwMode="auto" r:id="rId14">
            <p14:nvContentPartPr>
              <p14:cNvPr id="28" name="Ink 27">
                <a:extLst>
                  <a:ext uri="{FF2B5EF4-FFF2-40B4-BE49-F238E27FC236}">
                    <a16:creationId xmlns:a16="http://schemas.microsoft.com/office/drawing/2014/main" id="{E25F9147-E561-F5F7-3F78-D00F13C907AA}"/>
                  </a:ext>
                </a:extLst>
              </p14:cNvPr>
              <p14:cNvContentPartPr/>
              <p14:nvPr/>
            </p14:nvContentPartPr>
            <p14:xfrm>
              <a:off x="7929000" y="2773052"/>
              <a:ext cx="3336120" cy="1478520"/>
            </p14:xfrm>
          </p:contentPart>
        </mc:Choice>
        <mc:Fallback xmlns="">
          <p:pic>
            <p:nvPicPr>
              <p:cNvPr id="28" name="Ink 27">
                <a:extLst>
                  <a:ext uri="{FF2B5EF4-FFF2-40B4-BE49-F238E27FC236}">
                    <a16:creationId xmlns:a16="http://schemas.microsoft.com/office/drawing/2014/main" id="{E25F9147-E561-F5F7-3F78-D00F13C907AA}"/>
                  </a:ext>
                </a:extLst>
              </p:cNvPr>
              <p:cNvPicPr/>
              <p:nvPr/>
            </p:nvPicPr>
            <p:blipFill>
              <a:blip r:embed="rId15"/>
              <a:stretch>
                <a:fillRect/>
              </a:stretch>
            </p:blipFill>
            <p:spPr>
              <a:xfrm>
                <a:off x="7920000" y="2764052"/>
                <a:ext cx="3353760" cy="14961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9" name="Ink 28">
                <a:extLst>
                  <a:ext uri="{FF2B5EF4-FFF2-40B4-BE49-F238E27FC236}">
                    <a16:creationId xmlns:a16="http://schemas.microsoft.com/office/drawing/2014/main" id="{AD669F34-6016-2EF1-3752-B44DA2F767DD}"/>
                  </a:ext>
                </a:extLst>
              </p14:cNvPr>
              <p14:cNvContentPartPr/>
              <p14:nvPr/>
            </p14:nvContentPartPr>
            <p14:xfrm>
              <a:off x="8906400" y="4237532"/>
              <a:ext cx="360" cy="360"/>
            </p14:xfrm>
          </p:contentPart>
        </mc:Choice>
        <mc:Fallback xmlns="">
          <p:pic>
            <p:nvPicPr>
              <p:cNvPr id="29" name="Ink 28">
                <a:extLst>
                  <a:ext uri="{FF2B5EF4-FFF2-40B4-BE49-F238E27FC236}">
                    <a16:creationId xmlns:a16="http://schemas.microsoft.com/office/drawing/2014/main" id="{AD669F34-6016-2EF1-3752-B44DA2F767DD}"/>
                  </a:ext>
                </a:extLst>
              </p:cNvPr>
              <p:cNvPicPr/>
              <p:nvPr/>
            </p:nvPicPr>
            <p:blipFill>
              <a:blip r:embed="rId17"/>
              <a:stretch>
                <a:fillRect/>
              </a:stretch>
            </p:blipFill>
            <p:spPr>
              <a:xfrm>
                <a:off x="8897400" y="422853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0" name="Ink 29">
                <a:extLst>
                  <a:ext uri="{FF2B5EF4-FFF2-40B4-BE49-F238E27FC236}">
                    <a16:creationId xmlns:a16="http://schemas.microsoft.com/office/drawing/2014/main" id="{9C8AF513-8969-94CB-295E-E1876244176C}"/>
                  </a:ext>
                </a:extLst>
              </p14:cNvPr>
              <p14:cNvContentPartPr/>
              <p14:nvPr/>
            </p14:nvContentPartPr>
            <p14:xfrm>
              <a:off x="-290160" y="640052"/>
              <a:ext cx="360" cy="1800"/>
            </p14:xfrm>
          </p:contentPart>
        </mc:Choice>
        <mc:Fallback xmlns="">
          <p:pic>
            <p:nvPicPr>
              <p:cNvPr id="30" name="Ink 29">
                <a:extLst>
                  <a:ext uri="{FF2B5EF4-FFF2-40B4-BE49-F238E27FC236}">
                    <a16:creationId xmlns:a16="http://schemas.microsoft.com/office/drawing/2014/main" id="{9C8AF513-8969-94CB-295E-E1876244176C}"/>
                  </a:ext>
                </a:extLst>
              </p:cNvPr>
              <p:cNvPicPr/>
              <p:nvPr/>
            </p:nvPicPr>
            <p:blipFill>
              <a:blip r:embed="rId17"/>
              <a:stretch>
                <a:fillRect/>
              </a:stretch>
            </p:blipFill>
            <p:spPr>
              <a:xfrm>
                <a:off x="-299160" y="631052"/>
                <a:ext cx="18000" cy="19440"/>
              </a:xfrm>
              <a:prstGeom prst="rect">
                <a:avLst/>
              </a:prstGeom>
            </p:spPr>
          </p:pic>
        </mc:Fallback>
      </mc:AlternateContent>
      <p:sp>
        <p:nvSpPr>
          <p:cNvPr id="31" name="TextBox 30">
            <a:extLst>
              <a:ext uri="{FF2B5EF4-FFF2-40B4-BE49-F238E27FC236}">
                <a16:creationId xmlns:a16="http://schemas.microsoft.com/office/drawing/2014/main" id="{E7016238-EF8E-BCA1-50C6-04A0C39BCB26}"/>
              </a:ext>
            </a:extLst>
          </p:cNvPr>
          <p:cNvSpPr txBox="1"/>
          <p:nvPr/>
        </p:nvSpPr>
        <p:spPr>
          <a:xfrm>
            <a:off x="11346536" y="2434991"/>
            <a:ext cx="5099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ATC</a:t>
            </a:r>
          </a:p>
        </p:txBody>
      </p:sp>
    </p:spTree>
    <p:extLst>
      <p:ext uri="{BB962C8B-B14F-4D97-AF65-F5344CB8AC3E}">
        <p14:creationId xmlns:p14="http://schemas.microsoft.com/office/powerpoint/2010/main" val="73451458"/>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9B8A61-05D4-C76D-590E-9888C8DBC84D}"/>
              </a:ext>
            </a:extLst>
          </p:cNvPr>
          <p:cNvSpPr>
            <a:spLocks noGrp="1"/>
          </p:cNvSpPr>
          <p:nvPr>
            <p:ph type="body" sz="half" idx="4294967295"/>
          </p:nvPr>
        </p:nvSpPr>
        <p:spPr>
          <a:xfrm>
            <a:off x="1022470" y="1454340"/>
            <a:ext cx="5181600" cy="5238750"/>
          </a:xfrm>
        </p:spPr>
        <p:txBody>
          <a:bodyPr>
            <a:normAutofit fontScale="92500" lnSpcReduction="10000"/>
          </a:bodyPr>
          <a:lstStyle/>
          <a:p>
            <a:pPr marL="0" indent="0">
              <a:buNone/>
            </a:pPr>
            <a:r>
              <a:rPr lang="en-US" b="1" dirty="0">
                <a:solidFill>
                  <a:srgbClr val="00B050"/>
                </a:solidFill>
              </a:rPr>
              <a:t>Profit = TR – TC</a:t>
            </a:r>
          </a:p>
          <a:p>
            <a:pPr marL="0" indent="0">
              <a:buNone/>
            </a:pPr>
            <a:r>
              <a:rPr lang="en-US" b="1" dirty="0">
                <a:solidFill>
                  <a:srgbClr val="00B050"/>
                </a:solidFill>
              </a:rPr>
              <a:t>   using substitution:</a:t>
            </a:r>
          </a:p>
          <a:p>
            <a:pPr marL="0" indent="0">
              <a:buNone/>
            </a:pPr>
            <a:r>
              <a:rPr lang="en-US" b="1" dirty="0">
                <a:solidFill>
                  <a:srgbClr val="00B050"/>
                </a:solidFill>
              </a:rPr>
              <a:t>TR= P x Q</a:t>
            </a:r>
          </a:p>
          <a:p>
            <a:pPr marL="0" indent="0">
              <a:buNone/>
            </a:pPr>
            <a:r>
              <a:rPr lang="en-US" b="1" dirty="0">
                <a:solidFill>
                  <a:srgbClr val="00B050"/>
                </a:solidFill>
              </a:rPr>
              <a:t>TC= ATC x Q</a:t>
            </a:r>
          </a:p>
          <a:p>
            <a:pPr marL="0" indent="0">
              <a:buNone/>
            </a:pPr>
            <a:r>
              <a:rPr lang="en-US" b="1" dirty="0">
                <a:solidFill>
                  <a:srgbClr val="00B050"/>
                </a:solidFill>
              </a:rPr>
              <a:t>So:</a:t>
            </a:r>
          </a:p>
          <a:p>
            <a:pPr marL="0" indent="0">
              <a:buNone/>
            </a:pPr>
            <a:r>
              <a:rPr lang="en-US" b="1" dirty="0">
                <a:solidFill>
                  <a:srgbClr val="00B050"/>
                </a:solidFill>
              </a:rPr>
              <a:t>Profit = P x Q – (ATC x Q)   </a:t>
            </a:r>
          </a:p>
          <a:p>
            <a:pPr marL="0" indent="0">
              <a:buNone/>
            </a:pPr>
            <a:r>
              <a:rPr lang="en-US" b="1" dirty="0">
                <a:solidFill>
                  <a:srgbClr val="00B050"/>
                </a:solidFill>
              </a:rPr>
              <a:t>            = (P – ATC) x Q</a:t>
            </a:r>
          </a:p>
          <a:p>
            <a:pPr marL="0" indent="0">
              <a:buNone/>
            </a:pPr>
            <a:r>
              <a:rPr lang="en-US" b="1" dirty="0">
                <a:solidFill>
                  <a:srgbClr val="00B050"/>
                </a:solidFill>
              </a:rPr>
              <a:t>            = (10 – 8) x 8</a:t>
            </a:r>
          </a:p>
          <a:p>
            <a:pPr marL="0" indent="0">
              <a:buNone/>
            </a:pPr>
            <a:r>
              <a:rPr lang="en-US" b="1" dirty="0">
                <a:solidFill>
                  <a:srgbClr val="00B050"/>
                </a:solidFill>
              </a:rPr>
              <a:t>            = 2 x 8</a:t>
            </a:r>
          </a:p>
          <a:p>
            <a:pPr marL="0" indent="0">
              <a:buNone/>
            </a:pPr>
            <a:r>
              <a:rPr lang="en-US" b="1" dirty="0">
                <a:solidFill>
                  <a:srgbClr val="00B050"/>
                </a:solidFill>
              </a:rPr>
              <a:t>            = 16           </a:t>
            </a:r>
          </a:p>
          <a:p>
            <a:pPr marL="0" indent="0">
              <a:buNone/>
            </a:pPr>
            <a:r>
              <a:rPr lang="en-US" b="1" dirty="0">
                <a:solidFill>
                  <a:srgbClr val="00B050"/>
                </a:solidFill>
              </a:rPr>
              <a:t>Graphically, the profit is the area of the red rectangle. </a:t>
            </a:r>
          </a:p>
          <a:p>
            <a:pPr marL="0" indent="0">
              <a:buNone/>
            </a:pPr>
            <a:endParaRPr lang="en-US" b="1" dirty="0">
              <a:solidFill>
                <a:srgbClr val="00B050"/>
              </a:solidFill>
            </a:endParaRPr>
          </a:p>
          <a:p>
            <a:pPr marL="0" indent="0">
              <a:buNone/>
            </a:pPr>
            <a:endParaRPr lang="en-US" dirty="0"/>
          </a:p>
        </p:txBody>
      </p:sp>
      <p:sp>
        <p:nvSpPr>
          <p:cNvPr id="3" name="TextBox 2">
            <a:extLst>
              <a:ext uri="{FF2B5EF4-FFF2-40B4-BE49-F238E27FC236}">
                <a16:creationId xmlns:a16="http://schemas.microsoft.com/office/drawing/2014/main" id="{E1F5F965-78C1-F1DF-B580-735AEC2CE68E}"/>
              </a:ext>
            </a:extLst>
          </p:cNvPr>
          <p:cNvSpPr txBox="1"/>
          <p:nvPr/>
        </p:nvSpPr>
        <p:spPr>
          <a:xfrm>
            <a:off x="838203" y="359716"/>
            <a:ext cx="9348186"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4800" b="1" dirty="0"/>
              <a:t>              </a:t>
            </a:r>
            <a:r>
              <a:rPr kumimoji="0" lang="en-US" sz="4800" b="1" i="0" u="none" strike="noStrike" cap="none" spc="0" normalizeH="0" baseline="0" dirty="0">
                <a:ln>
                  <a:noFill/>
                </a:ln>
                <a:solidFill>
                  <a:srgbClr val="000000"/>
                </a:solidFill>
                <a:effectLst/>
                <a:uFillTx/>
                <a:latin typeface="+mn-lt"/>
                <a:ea typeface="+mn-ea"/>
                <a:cs typeface="+mn-cs"/>
                <a:sym typeface="Calibri"/>
              </a:rPr>
              <a:t>Economic Profits &gt; 0</a:t>
            </a:r>
          </a:p>
        </p:txBody>
      </p:sp>
      <p:grpSp>
        <p:nvGrpSpPr>
          <p:cNvPr id="4" name="Google Shape;274;p26">
            <a:extLst>
              <a:ext uri="{FF2B5EF4-FFF2-40B4-BE49-F238E27FC236}">
                <a16:creationId xmlns:a16="http://schemas.microsoft.com/office/drawing/2014/main" id="{3AA46EB0-82D0-BED9-F1D0-AEF0FE433A0B}"/>
              </a:ext>
            </a:extLst>
          </p:cNvPr>
          <p:cNvGrpSpPr/>
          <p:nvPr/>
        </p:nvGrpSpPr>
        <p:grpSpPr>
          <a:xfrm>
            <a:off x="7022611" y="2153505"/>
            <a:ext cx="3809512" cy="3363912"/>
            <a:chOff x="2222500" y="2001837"/>
            <a:chExt cx="2852737" cy="3363912"/>
          </a:xfrm>
        </p:grpSpPr>
        <p:cxnSp>
          <p:nvCxnSpPr>
            <p:cNvPr id="5" name="Google Shape;275;p26">
              <a:extLst>
                <a:ext uri="{FF2B5EF4-FFF2-40B4-BE49-F238E27FC236}">
                  <a16:creationId xmlns:a16="http://schemas.microsoft.com/office/drawing/2014/main" id="{75B04E72-0167-F5E3-7724-73B32F195BC5}"/>
                </a:ext>
              </a:extLst>
            </p:cNvPr>
            <p:cNvCxnSpPr/>
            <p:nvPr/>
          </p:nvCxnSpPr>
          <p:spPr>
            <a:xfrm>
              <a:off x="2252662" y="2001837"/>
              <a:ext cx="0" cy="3363912"/>
            </a:xfrm>
            <a:prstGeom prst="straightConnector1">
              <a:avLst/>
            </a:prstGeom>
            <a:noFill/>
            <a:ln w="76200" cap="flat" cmpd="sng">
              <a:solidFill>
                <a:srgbClr val="000000"/>
              </a:solidFill>
              <a:prstDash val="solid"/>
              <a:miter lim="800000"/>
              <a:headEnd type="none" w="med" len="med"/>
              <a:tailEnd type="none" w="med" len="med"/>
            </a:ln>
          </p:spPr>
        </p:cxnSp>
        <p:cxnSp>
          <p:nvCxnSpPr>
            <p:cNvPr id="6" name="Google Shape;276;p26">
              <a:extLst>
                <a:ext uri="{FF2B5EF4-FFF2-40B4-BE49-F238E27FC236}">
                  <a16:creationId xmlns:a16="http://schemas.microsoft.com/office/drawing/2014/main" id="{8B9823F2-16BA-E847-494E-0A848CA36DA4}"/>
                </a:ext>
              </a:extLst>
            </p:cNvPr>
            <p:cNvCxnSpPr/>
            <p:nvPr/>
          </p:nvCxnSpPr>
          <p:spPr>
            <a:xfrm>
              <a:off x="2222500" y="5326062"/>
              <a:ext cx="2852737" cy="0"/>
            </a:xfrm>
            <a:prstGeom prst="straightConnector1">
              <a:avLst/>
            </a:prstGeom>
            <a:noFill/>
            <a:ln w="76200" cap="flat" cmpd="sng">
              <a:solidFill>
                <a:srgbClr val="000000"/>
              </a:solidFill>
              <a:prstDash val="solid"/>
              <a:miter lim="800000"/>
              <a:headEnd type="none" w="med" len="med"/>
              <a:tailEnd type="none" w="med" len="med"/>
            </a:ln>
          </p:spPr>
        </p:cxnSp>
      </p:gr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7" name="Ink 6">
                <a:extLst>
                  <a:ext uri="{FF2B5EF4-FFF2-40B4-BE49-F238E27FC236}">
                    <a16:creationId xmlns:a16="http://schemas.microsoft.com/office/drawing/2014/main" id="{FF9473A2-BD60-67E9-335B-7FEB9B8F1444}"/>
                  </a:ext>
                </a:extLst>
              </p14:cNvPr>
              <p14:cNvContentPartPr/>
              <p14:nvPr/>
            </p14:nvContentPartPr>
            <p14:xfrm>
              <a:off x="7916760" y="1880252"/>
              <a:ext cx="3121920" cy="2536200"/>
            </p14:xfrm>
          </p:contentPart>
        </mc:Choice>
        <mc:Fallback xmlns="">
          <p:pic>
            <p:nvPicPr>
              <p:cNvPr id="7" name="Ink 6">
                <a:extLst>
                  <a:ext uri="{FF2B5EF4-FFF2-40B4-BE49-F238E27FC236}">
                    <a16:creationId xmlns:a16="http://schemas.microsoft.com/office/drawing/2014/main" id="{FF9473A2-BD60-67E9-335B-7FEB9B8F1444}"/>
                  </a:ext>
                </a:extLst>
              </p:cNvPr>
              <p:cNvPicPr/>
              <p:nvPr/>
            </p:nvPicPr>
            <p:blipFill>
              <a:blip r:embed="rId4"/>
              <a:stretch>
                <a:fillRect/>
              </a:stretch>
            </p:blipFill>
            <p:spPr>
              <a:xfrm>
                <a:off x="7898760" y="1862612"/>
                <a:ext cx="3157560" cy="2571840"/>
              </a:xfrm>
              <a:prstGeom prst="rect">
                <a:avLst/>
              </a:prstGeom>
            </p:spPr>
          </p:pic>
        </mc:Fallback>
      </mc:AlternateContent>
      <p:sp>
        <p:nvSpPr>
          <p:cNvPr id="8" name="TextBox 7">
            <a:extLst>
              <a:ext uri="{FF2B5EF4-FFF2-40B4-BE49-F238E27FC236}">
                <a16:creationId xmlns:a16="http://schemas.microsoft.com/office/drawing/2014/main" id="{592AE485-95F8-7319-D2D5-7029D0BAE9BE}"/>
              </a:ext>
            </a:extLst>
          </p:cNvPr>
          <p:cNvSpPr txBox="1"/>
          <p:nvPr/>
        </p:nvSpPr>
        <p:spPr>
          <a:xfrm>
            <a:off x="6596110" y="1665497"/>
            <a:ext cx="70304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Price</a:t>
            </a:r>
          </a:p>
        </p:txBody>
      </p:sp>
      <p:sp>
        <p:nvSpPr>
          <p:cNvPr id="9" name="Google Shape;277;p26">
            <a:extLst>
              <a:ext uri="{FF2B5EF4-FFF2-40B4-BE49-F238E27FC236}">
                <a16:creationId xmlns:a16="http://schemas.microsoft.com/office/drawing/2014/main" id="{8C2F782B-265C-45E0-9050-5BCC381E8656}"/>
              </a:ext>
            </a:extLst>
          </p:cNvPr>
          <p:cNvSpPr txBox="1"/>
          <p:nvPr/>
        </p:nvSpPr>
        <p:spPr>
          <a:xfrm>
            <a:off x="8049236" y="1454340"/>
            <a:ext cx="2116137" cy="582612"/>
          </a:xfrm>
          <a:prstGeom prst="rect">
            <a:avLst/>
          </a:prstGeom>
          <a:noFill/>
          <a:ln>
            <a:noFill/>
          </a:ln>
        </p:spPr>
        <p:txBody>
          <a:bodyPr spcFirstLastPara="1" wrap="square" lIns="90475" tIns="44450" rIns="90475" bIns="44450" anchor="t" anchorCtr="0">
            <a:noAutofit/>
          </a:bodyPr>
          <a:lstStyle/>
          <a:p>
            <a:pPr marL="0" marR="0" lvl="0" indent="0" algn="ctr" rtl="0">
              <a:lnSpc>
                <a:spcPct val="100000"/>
              </a:lnSpc>
              <a:spcBef>
                <a:spcPts val="0"/>
              </a:spcBef>
              <a:spcAft>
                <a:spcPts val="0"/>
              </a:spcAft>
              <a:buClr>
                <a:schemeClr val="dk1"/>
              </a:buClr>
              <a:buSzPts val="3200"/>
              <a:buFont typeface="Times New Roman"/>
              <a:buNone/>
            </a:pPr>
            <a:r>
              <a:rPr lang="en-US" sz="3200" b="1" i="0" u="none" dirty="0">
                <a:solidFill>
                  <a:schemeClr val="dk1"/>
                </a:solidFill>
                <a:latin typeface="Times New Roman"/>
                <a:ea typeface="Times New Roman"/>
                <a:cs typeface="Times New Roman"/>
                <a:sym typeface="Times New Roman"/>
              </a:rPr>
              <a:t>Firm</a:t>
            </a:r>
            <a:endParaRPr dirty="0"/>
          </a:p>
        </p:txBody>
      </p:sp>
      <p:sp>
        <p:nvSpPr>
          <p:cNvPr id="10" name="TextBox 9">
            <a:extLst>
              <a:ext uri="{FF2B5EF4-FFF2-40B4-BE49-F238E27FC236}">
                <a16:creationId xmlns:a16="http://schemas.microsoft.com/office/drawing/2014/main" id="{AD3440CF-969F-ABB4-B68F-60E2E0677D1C}"/>
              </a:ext>
            </a:extLst>
          </p:cNvPr>
          <p:cNvSpPr txBox="1"/>
          <p:nvPr/>
        </p:nvSpPr>
        <p:spPr>
          <a:xfrm>
            <a:off x="11117147" y="1722947"/>
            <a:ext cx="67120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MC</a:t>
            </a:r>
          </a:p>
        </p:txBody>
      </p:sp>
      <p:sp>
        <p:nvSpPr>
          <p:cNvPr id="11" name="TextBox 10">
            <a:extLst>
              <a:ext uri="{FF2B5EF4-FFF2-40B4-BE49-F238E27FC236}">
                <a16:creationId xmlns:a16="http://schemas.microsoft.com/office/drawing/2014/main" id="{7A1E16A3-72EF-65B1-F43C-C43E25D83127}"/>
              </a:ext>
            </a:extLst>
          </p:cNvPr>
          <p:cNvSpPr txBox="1"/>
          <p:nvPr/>
        </p:nvSpPr>
        <p:spPr>
          <a:xfrm>
            <a:off x="10137531" y="3777638"/>
            <a:ext cx="156502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MR = AR= Price</a:t>
            </a:r>
          </a:p>
        </p:txBody>
      </p:sp>
      <p:cxnSp>
        <p:nvCxnSpPr>
          <p:cNvPr id="12" name="Straight Connector 11">
            <a:extLst>
              <a:ext uri="{FF2B5EF4-FFF2-40B4-BE49-F238E27FC236}">
                <a16:creationId xmlns:a16="http://schemas.microsoft.com/office/drawing/2014/main" id="{6FE52D1E-BE39-9000-01A3-1B6E733192B3}"/>
              </a:ext>
            </a:extLst>
          </p:cNvPr>
          <p:cNvCxnSpPr>
            <a:cxnSpLocks/>
          </p:cNvCxnSpPr>
          <p:nvPr/>
        </p:nvCxnSpPr>
        <p:spPr>
          <a:xfrm>
            <a:off x="7083266" y="3666477"/>
            <a:ext cx="3540279"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13" name="Google Shape;277;p26">
            <a:extLst>
              <a:ext uri="{FF2B5EF4-FFF2-40B4-BE49-F238E27FC236}">
                <a16:creationId xmlns:a16="http://schemas.microsoft.com/office/drawing/2014/main" id="{FBDD72AA-A056-3BB8-D491-5019A5ACD43B}"/>
              </a:ext>
            </a:extLst>
          </p:cNvPr>
          <p:cNvSpPr txBox="1"/>
          <p:nvPr/>
        </p:nvSpPr>
        <p:spPr>
          <a:xfrm>
            <a:off x="9774054" y="5610081"/>
            <a:ext cx="2116137" cy="582612"/>
          </a:xfrm>
          <a:prstGeom prst="rect">
            <a:avLst/>
          </a:prstGeom>
          <a:noFill/>
          <a:ln>
            <a:noFill/>
          </a:ln>
        </p:spPr>
        <p:txBody>
          <a:bodyPr spcFirstLastPara="1" wrap="square" lIns="90475" tIns="44450" rIns="90475" bIns="44450" anchor="t" anchorCtr="0">
            <a:noAutofit/>
          </a:bodyPr>
          <a:lstStyle/>
          <a:p>
            <a:pPr marL="0" marR="0" lvl="0" indent="0" algn="ctr" rtl="0">
              <a:lnSpc>
                <a:spcPct val="100000"/>
              </a:lnSpc>
              <a:spcBef>
                <a:spcPts val="0"/>
              </a:spcBef>
              <a:spcAft>
                <a:spcPts val="0"/>
              </a:spcAft>
              <a:buClr>
                <a:schemeClr val="dk1"/>
              </a:buClr>
              <a:buSzPts val="3200"/>
              <a:buFont typeface="Times New Roman"/>
              <a:buNone/>
            </a:pPr>
            <a:r>
              <a:rPr lang="en-US" sz="2400" b="1" dirty="0"/>
              <a:t>Output</a:t>
            </a:r>
            <a:endParaRPr sz="2400" b="1" dirty="0"/>
          </a:p>
        </p:txBody>
      </p:sp>
      <p:sp>
        <p:nvSpPr>
          <p:cNvPr id="14" name="TextBox 13">
            <a:extLst>
              <a:ext uri="{FF2B5EF4-FFF2-40B4-BE49-F238E27FC236}">
                <a16:creationId xmlns:a16="http://schemas.microsoft.com/office/drawing/2014/main" id="{F4BB9934-CA0E-2D4A-8C92-5E3BAEAE70D8}"/>
              </a:ext>
            </a:extLst>
          </p:cNvPr>
          <p:cNvSpPr txBox="1"/>
          <p:nvPr/>
        </p:nvSpPr>
        <p:spPr>
          <a:xfrm>
            <a:off x="7464477" y="5554017"/>
            <a:ext cx="328565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t>   </a:t>
            </a:r>
            <a:r>
              <a:rPr lang="en-US" b="1" dirty="0"/>
              <a:t>1   2   3   4   5   6   7   8   9   10</a:t>
            </a:r>
            <a:endParaRPr kumimoji="0" lang="en-US" sz="1800" b="1" i="0" u="none" strike="noStrike" cap="none" spc="0" normalizeH="0" baseline="0" dirty="0">
              <a:ln>
                <a:noFill/>
              </a:ln>
              <a:solidFill>
                <a:srgbClr val="000000"/>
              </a:solidFill>
              <a:effectLst/>
              <a:uFillTx/>
              <a:latin typeface="+mn-lt"/>
              <a:ea typeface="+mn-ea"/>
              <a:cs typeface="+mn-cs"/>
              <a:sym typeface="Calibri"/>
            </a:endParaRPr>
          </a:p>
        </p:txBody>
      </p:sp>
      <p:sp>
        <p:nvSpPr>
          <p:cNvPr id="15" name="TextBox 14">
            <a:extLst>
              <a:ext uri="{FF2B5EF4-FFF2-40B4-BE49-F238E27FC236}">
                <a16:creationId xmlns:a16="http://schemas.microsoft.com/office/drawing/2014/main" id="{51F07843-D8FD-A312-7444-AEECD4D6CE58}"/>
              </a:ext>
            </a:extLst>
          </p:cNvPr>
          <p:cNvSpPr txBox="1"/>
          <p:nvPr/>
        </p:nvSpPr>
        <p:spPr>
          <a:xfrm>
            <a:off x="6566183" y="3466131"/>
            <a:ext cx="45642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$10</a:t>
            </a:r>
          </a:p>
        </p:txBody>
      </p:sp>
      <p:sp>
        <p:nvSpPr>
          <p:cNvPr id="16" name="TextBox 15">
            <a:extLst>
              <a:ext uri="{FF2B5EF4-FFF2-40B4-BE49-F238E27FC236}">
                <a16:creationId xmlns:a16="http://schemas.microsoft.com/office/drawing/2014/main" id="{C00E40E7-C184-7CFC-60A3-E593888EFB8D}"/>
              </a:ext>
            </a:extLst>
          </p:cNvPr>
          <p:cNvSpPr txBox="1"/>
          <p:nvPr/>
        </p:nvSpPr>
        <p:spPr>
          <a:xfrm>
            <a:off x="8514407" y="3191523"/>
            <a:ext cx="96331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MR = MC</a:t>
            </a:r>
          </a:p>
        </p:txBody>
      </p:sp>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7" name="Ink 16">
                <a:extLst>
                  <a:ext uri="{FF2B5EF4-FFF2-40B4-BE49-F238E27FC236}">
                    <a16:creationId xmlns:a16="http://schemas.microsoft.com/office/drawing/2014/main" id="{108983FB-1752-B719-C569-19FC5EC3B570}"/>
                  </a:ext>
                </a:extLst>
              </p14:cNvPr>
              <p14:cNvContentPartPr/>
              <p14:nvPr/>
            </p14:nvContentPartPr>
            <p14:xfrm>
              <a:off x="9502920" y="3558932"/>
              <a:ext cx="117000" cy="125280"/>
            </p14:xfrm>
          </p:contentPart>
        </mc:Choice>
        <mc:Fallback xmlns="">
          <p:pic>
            <p:nvPicPr>
              <p:cNvPr id="17" name="Ink 16">
                <a:extLst>
                  <a:ext uri="{FF2B5EF4-FFF2-40B4-BE49-F238E27FC236}">
                    <a16:creationId xmlns:a16="http://schemas.microsoft.com/office/drawing/2014/main" id="{108983FB-1752-B719-C569-19FC5EC3B570}"/>
                  </a:ext>
                </a:extLst>
              </p:cNvPr>
              <p:cNvPicPr/>
              <p:nvPr/>
            </p:nvPicPr>
            <p:blipFill>
              <a:blip r:embed="rId6"/>
              <a:stretch>
                <a:fillRect/>
              </a:stretch>
            </p:blipFill>
            <p:spPr>
              <a:xfrm>
                <a:off x="9485280" y="3540932"/>
                <a:ext cx="152640" cy="160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1E3D7F70-FBD9-F606-A09B-A0772D1B1730}"/>
                  </a:ext>
                </a:extLst>
              </p14:cNvPr>
              <p14:cNvContentPartPr/>
              <p14:nvPr/>
            </p14:nvContentPartPr>
            <p14:xfrm>
              <a:off x="9512280" y="3545612"/>
              <a:ext cx="117720" cy="157680"/>
            </p14:xfrm>
          </p:contentPart>
        </mc:Choice>
        <mc:Fallback xmlns="">
          <p:pic>
            <p:nvPicPr>
              <p:cNvPr id="20" name="Ink 19">
                <a:extLst>
                  <a:ext uri="{FF2B5EF4-FFF2-40B4-BE49-F238E27FC236}">
                    <a16:creationId xmlns:a16="http://schemas.microsoft.com/office/drawing/2014/main" id="{1E3D7F70-FBD9-F606-A09B-A0772D1B1730}"/>
                  </a:ext>
                </a:extLst>
              </p:cNvPr>
              <p:cNvPicPr/>
              <p:nvPr/>
            </p:nvPicPr>
            <p:blipFill>
              <a:blip r:embed="rId8"/>
              <a:stretch>
                <a:fillRect/>
              </a:stretch>
            </p:blipFill>
            <p:spPr>
              <a:xfrm>
                <a:off x="9503640" y="3536612"/>
                <a:ext cx="135360" cy="175320"/>
              </a:xfrm>
              <a:prstGeom prst="rect">
                <a:avLst/>
              </a:prstGeom>
            </p:spPr>
          </p:pic>
        </mc:Fallback>
      </mc:AlternateContent>
      <p:grpSp>
        <p:nvGrpSpPr>
          <p:cNvPr id="24" name="Group 23">
            <a:extLst>
              <a:ext uri="{FF2B5EF4-FFF2-40B4-BE49-F238E27FC236}">
                <a16:creationId xmlns:a16="http://schemas.microsoft.com/office/drawing/2014/main" id="{9CE3478A-E406-7FEC-3878-9D75B3E86D22}"/>
              </a:ext>
            </a:extLst>
          </p:cNvPr>
          <p:cNvGrpSpPr/>
          <p:nvPr/>
        </p:nvGrpSpPr>
        <p:grpSpPr>
          <a:xfrm>
            <a:off x="12818880" y="1125332"/>
            <a:ext cx="360" cy="360"/>
            <a:chOff x="12818880" y="1125332"/>
            <a:chExt cx="360" cy="360"/>
          </a:xfrm>
        </p:grpSpPr>
        <mc:AlternateContent xmlns:mc="http://schemas.openxmlformats.org/markup-compatibility/2006" xmlns:p14="http://schemas.microsoft.com/office/powerpoint/2010/main">
          <mc:Choice Requires="p14">
            <p:contentPart p14:bwMode="auto" r:id="rId9">
              <p14:nvContentPartPr>
                <p14:cNvPr id="22" name="Ink 21">
                  <a:extLst>
                    <a:ext uri="{FF2B5EF4-FFF2-40B4-BE49-F238E27FC236}">
                      <a16:creationId xmlns:a16="http://schemas.microsoft.com/office/drawing/2014/main" id="{B9FB6FC5-F4D2-EDD0-6962-71A285FEE7C6}"/>
                    </a:ext>
                  </a:extLst>
                </p14:cNvPr>
                <p14:cNvContentPartPr/>
                <p14:nvPr/>
              </p14:nvContentPartPr>
              <p14:xfrm>
                <a:off x="12818880" y="1125332"/>
                <a:ext cx="360" cy="360"/>
              </p14:xfrm>
            </p:contentPart>
          </mc:Choice>
          <mc:Fallback xmlns="">
            <p:pic>
              <p:nvPicPr>
                <p:cNvPr id="22" name="Ink 21">
                  <a:extLst>
                    <a:ext uri="{FF2B5EF4-FFF2-40B4-BE49-F238E27FC236}">
                      <a16:creationId xmlns:a16="http://schemas.microsoft.com/office/drawing/2014/main" id="{B9FB6FC5-F4D2-EDD0-6962-71A285FEE7C6}"/>
                    </a:ext>
                  </a:extLst>
                </p:cNvPr>
                <p:cNvPicPr/>
                <p:nvPr/>
              </p:nvPicPr>
              <p:blipFill>
                <a:blip r:embed="rId10"/>
                <a:stretch>
                  <a:fillRect/>
                </a:stretch>
              </p:blipFill>
              <p:spPr>
                <a:xfrm>
                  <a:off x="12810240" y="111633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3" name="Ink 22">
                  <a:extLst>
                    <a:ext uri="{FF2B5EF4-FFF2-40B4-BE49-F238E27FC236}">
                      <a16:creationId xmlns:a16="http://schemas.microsoft.com/office/drawing/2014/main" id="{52702532-E87E-0985-65E3-F98A9F3BC92A}"/>
                    </a:ext>
                  </a:extLst>
                </p14:cNvPr>
                <p14:cNvContentPartPr/>
                <p14:nvPr/>
              </p14:nvContentPartPr>
              <p14:xfrm>
                <a:off x="12818880" y="1125332"/>
                <a:ext cx="360" cy="360"/>
              </p14:xfrm>
            </p:contentPart>
          </mc:Choice>
          <mc:Fallback xmlns="">
            <p:pic>
              <p:nvPicPr>
                <p:cNvPr id="23" name="Ink 22">
                  <a:extLst>
                    <a:ext uri="{FF2B5EF4-FFF2-40B4-BE49-F238E27FC236}">
                      <a16:creationId xmlns:a16="http://schemas.microsoft.com/office/drawing/2014/main" id="{52702532-E87E-0985-65E3-F98A9F3BC92A}"/>
                    </a:ext>
                  </a:extLst>
                </p:cNvPr>
                <p:cNvPicPr/>
                <p:nvPr/>
              </p:nvPicPr>
              <p:blipFill>
                <a:blip r:embed="rId10"/>
                <a:stretch>
                  <a:fillRect/>
                </a:stretch>
              </p:blipFill>
              <p:spPr>
                <a:xfrm>
                  <a:off x="12810240" y="1116332"/>
                  <a:ext cx="18000" cy="18000"/>
                </a:xfrm>
                <a:prstGeom prst="rect">
                  <a:avLst/>
                </a:prstGeom>
              </p:spPr>
            </p:pic>
          </mc:Fallback>
        </mc:AlternateContent>
      </p:grpSp>
      <p:cxnSp>
        <p:nvCxnSpPr>
          <p:cNvPr id="26" name="Straight Connector 25">
            <a:extLst>
              <a:ext uri="{FF2B5EF4-FFF2-40B4-BE49-F238E27FC236}">
                <a16:creationId xmlns:a16="http://schemas.microsoft.com/office/drawing/2014/main" id="{87DBB2BC-575F-F986-C422-E663731439E7}"/>
              </a:ext>
            </a:extLst>
          </p:cNvPr>
          <p:cNvCxnSpPr/>
          <p:nvPr/>
        </p:nvCxnSpPr>
        <p:spPr>
          <a:xfrm>
            <a:off x="9574920" y="3639932"/>
            <a:ext cx="55080" cy="1837798"/>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mc:AlternateContent xmlns:mc="http://schemas.openxmlformats.org/markup-compatibility/2006" xmlns:p14="http://schemas.microsoft.com/office/powerpoint/2010/main">
        <mc:Choice Requires="p14">
          <p:contentPart p14:bwMode="auto" r:id="rId12">
            <p14:nvContentPartPr>
              <p14:cNvPr id="28" name="Ink 27">
                <a:extLst>
                  <a:ext uri="{FF2B5EF4-FFF2-40B4-BE49-F238E27FC236}">
                    <a16:creationId xmlns:a16="http://schemas.microsoft.com/office/drawing/2014/main" id="{E25F9147-E561-F5F7-3F78-D00F13C907AA}"/>
                  </a:ext>
                </a:extLst>
              </p14:cNvPr>
              <p14:cNvContentPartPr/>
              <p14:nvPr/>
            </p14:nvContentPartPr>
            <p14:xfrm>
              <a:off x="7834860" y="2795487"/>
              <a:ext cx="3336120" cy="1478520"/>
            </p14:xfrm>
          </p:contentPart>
        </mc:Choice>
        <mc:Fallback xmlns="">
          <p:pic>
            <p:nvPicPr>
              <p:cNvPr id="28" name="Ink 27">
                <a:extLst>
                  <a:ext uri="{FF2B5EF4-FFF2-40B4-BE49-F238E27FC236}">
                    <a16:creationId xmlns:a16="http://schemas.microsoft.com/office/drawing/2014/main" id="{E25F9147-E561-F5F7-3F78-D00F13C907AA}"/>
                  </a:ext>
                </a:extLst>
              </p:cNvPr>
              <p:cNvPicPr/>
              <p:nvPr/>
            </p:nvPicPr>
            <p:blipFill>
              <a:blip r:embed="rId13"/>
              <a:stretch>
                <a:fillRect/>
              </a:stretch>
            </p:blipFill>
            <p:spPr>
              <a:xfrm>
                <a:off x="7825860" y="2786487"/>
                <a:ext cx="3353760" cy="1496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9" name="Ink 28">
                <a:extLst>
                  <a:ext uri="{FF2B5EF4-FFF2-40B4-BE49-F238E27FC236}">
                    <a16:creationId xmlns:a16="http://schemas.microsoft.com/office/drawing/2014/main" id="{AD669F34-6016-2EF1-3752-B44DA2F767DD}"/>
                  </a:ext>
                </a:extLst>
              </p14:cNvPr>
              <p14:cNvContentPartPr/>
              <p14:nvPr/>
            </p14:nvContentPartPr>
            <p14:xfrm>
              <a:off x="8906400" y="4237532"/>
              <a:ext cx="360" cy="360"/>
            </p14:xfrm>
          </p:contentPart>
        </mc:Choice>
        <mc:Fallback xmlns="">
          <p:pic>
            <p:nvPicPr>
              <p:cNvPr id="29" name="Ink 28">
                <a:extLst>
                  <a:ext uri="{FF2B5EF4-FFF2-40B4-BE49-F238E27FC236}">
                    <a16:creationId xmlns:a16="http://schemas.microsoft.com/office/drawing/2014/main" id="{AD669F34-6016-2EF1-3752-B44DA2F767DD}"/>
                  </a:ext>
                </a:extLst>
              </p:cNvPr>
              <p:cNvPicPr/>
              <p:nvPr/>
            </p:nvPicPr>
            <p:blipFill>
              <a:blip r:embed="rId15"/>
              <a:stretch>
                <a:fillRect/>
              </a:stretch>
            </p:blipFill>
            <p:spPr>
              <a:xfrm>
                <a:off x="8897760" y="422889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0" name="Ink 29">
                <a:extLst>
                  <a:ext uri="{FF2B5EF4-FFF2-40B4-BE49-F238E27FC236}">
                    <a16:creationId xmlns:a16="http://schemas.microsoft.com/office/drawing/2014/main" id="{9C8AF513-8969-94CB-295E-E1876244176C}"/>
                  </a:ext>
                </a:extLst>
              </p14:cNvPr>
              <p14:cNvContentPartPr/>
              <p14:nvPr/>
            </p14:nvContentPartPr>
            <p14:xfrm>
              <a:off x="-290160" y="640052"/>
              <a:ext cx="360" cy="1800"/>
            </p14:xfrm>
          </p:contentPart>
        </mc:Choice>
        <mc:Fallback xmlns="">
          <p:pic>
            <p:nvPicPr>
              <p:cNvPr id="30" name="Ink 29">
                <a:extLst>
                  <a:ext uri="{FF2B5EF4-FFF2-40B4-BE49-F238E27FC236}">
                    <a16:creationId xmlns:a16="http://schemas.microsoft.com/office/drawing/2014/main" id="{9C8AF513-8969-94CB-295E-E1876244176C}"/>
                  </a:ext>
                </a:extLst>
              </p:cNvPr>
              <p:cNvPicPr/>
              <p:nvPr/>
            </p:nvPicPr>
            <p:blipFill>
              <a:blip r:embed="rId15"/>
              <a:stretch>
                <a:fillRect/>
              </a:stretch>
            </p:blipFill>
            <p:spPr>
              <a:xfrm>
                <a:off x="-299160" y="631412"/>
                <a:ext cx="18000" cy="19440"/>
              </a:xfrm>
              <a:prstGeom prst="rect">
                <a:avLst/>
              </a:prstGeom>
            </p:spPr>
          </p:pic>
        </mc:Fallback>
      </mc:AlternateContent>
      <p:sp>
        <p:nvSpPr>
          <p:cNvPr id="31" name="TextBox 30">
            <a:extLst>
              <a:ext uri="{FF2B5EF4-FFF2-40B4-BE49-F238E27FC236}">
                <a16:creationId xmlns:a16="http://schemas.microsoft.com/office/drawing/2014/main" id="{E7016238-EF8E-BCA1-50C6-04A0C39BCB26}"/>
              </a:ext>
            </a:extLst>
          </p:cNvPr>
          <p:cNvSpPr txBox="1"/>
          <p:nvPr/>
        </p:nvSpPr>
        <p:spPr>
          <a:xfrm>
            <a:off x="11346536" y="2434991"/>
            <a:ext cx="5099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ATC</a:t>
            </a:r>
          </a:p>
        </p:txBody>
      </p:sp>
      <p:cxnSp>
        <p:nvCxnSpPr>
          <p:cNvPr id="35" name="Straight Connector 34">
            <a:extLst>
              <a:ext uri="{FF2B5EF4-FFF2-40B4-BE49-F238E27FC236}">
                <a16:creationId xmlns:a16="http://schemas.microsoft.com/office/drawing/2014/main" id="{CAE7A9F0-CAE2-6210-B162-CF870EB1785E}"/>
              </a:ext>
            </a:extLst>
          </p:cNvPr>
          <p:cNvCxnSpPr>
            <a:cxnSpLocks/>
          </p:cNvCxnSpPr>
          <p:nvPr/>
        </p:nvCxnSpPr>
        <p:spPr>
          <a:xfrm flipH="1">
            <a:off x="7062889" y="3883034"/>
            <a:ext cx="2537951" cy="0"/>
          </a:xfrm>
          <a:prstGeom prst="line">
            <a:avLst/>
          </a:prstGeom>
          <a:ln/>
        </p:spPr>
        <p:style>
          <a:lnRef idx="1">
            <a:schemeClr val="dk1"/>
          </a:lnRef>
          <a:fillRef idx="0">
            <a:schemeClr val="dk1"/>
          </a:fillRef>
          <a:effectRef idx="0">
            <a:schemeClr val="dk1"/>
          </a:effectRef>
          <a:fontRef idx="minor">
            <a:schemeClr val="tx1"/>
          </a:fontRef>
        </p:style>
      </p:cxnSp>
      <p:grpSp>
        <p:nvGrpSpPr>
          <p:cNvPr id="42" name="Group 41">
            <a:extLst>
              <a:ext uri="{FF2B5EF4-FFF2-40B4-BE49-F238E27FC236}">
                <a16:creationId xmlns:a16="http://schemas.microsoft.com/office/drawing/2014/main" id="{0122BA7F-B93E-59E0-335A-920E37DAD1F0}"/>
              </a:ext>
            </a:extLst>
          </p:cNvPr>
          <p:cNvGrpSpPr/>
          <p:nvPr/>
        </p:nvGrpSpPr>
        <p:grpSpPr>
          <a:xfrm>
            <a:off x="7193160" y="3683852"/>
            <a:ext cx="342360" cy="195120"/>
            <a:chOff x="7193160" y="3683852"/>
            <a:chExt cx="342360" cy="195120"/>
          </a:xfrm>
        </p:grpSpPr>
        <mc:AlternateContent xmlns:mc="http://schemas.openxmlformats.org/markup-compatibility/2006" xmlns:p14="http://schemas.microsoft.com/office/powerpoint/2010/main">
          <mc:Choice Requires="p14">
            <p:contentPart p14:bwMode="auto" r:id="rId17">
              <p14:nvContentPartPr>
                <p14:cNvPr id="38" name="Ink 37">
                  <a:extLst>
                    <a:ext uri="{FF2B5EF4-FFF2-40B4-BE49-F238E27FC236}">
                      <a16:creationId xmlns:a16="http://schemas.microsoft.com/office/drawing/2014/main" id="{4B814E39-82E9-37F4-8CCF-965CCFC28FE4}"/>
                    </a:ext>
                  </a:extLst>
                </p14:cNvPr>
                <p14:cNvContentPartPr/>
                <p14:nvPr/>
              </p14:nvContentPartPr>
              <p14:xfrm>
                <a:off x="7193160" y="3683852"/>
                <a:ext cx="34200" cy="185040"/>
              </p14:xfrm>
            </p:contentPart>
          </mc:Choice>
          <mc:Fallback xmlns="">
            <p:pic>
              <p:nvPicPr>
                <p:cNvPr id="38" name="Ink 37">
                  <a:extLst>
                    <a:ext uri="{FF2B5EF4-FFF2-40B4-BE49-F238E27FC236}">
                      <a16:creationId xmlns:a16="http://schemas.microsoft.com/office/drawing/2014/main" id="{4B814E39-82E9-37F4-8CCF-965CCFC28FE4}"/>
                    </a:ext>
                  </a:extLst>
                </p:cNvPr>
                <p:cNvPicPr/>
                <p:nvPr/>
              </p:nvPicPr>
              <p:blipFill>
                <a:blip r:embed="rId18"/>
                <a:stretch>
                  <a:fillRect/>
                </a:stretch>
              </p:blipFill>
              <p:spPr>
                <a:xfrm>
                  <a:off x="7184520" y="3675212"/>
                  <a:ext cx="51840" cy="2026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9" name="Ink 38">
                  <a:extLst>
                    <a:ext uri="{FF2B5EF4-FFF2-40B4-BE49-F238E27FC236}">
                      <a16:creationId xmlns:a16="http://schemas.microsoft.com/office/drawing/2014/main" id="{50880493-B26B-4A27-8008-555762765CC4}"/>
                    </a:ext>
                  </a:extLst>
                </p14:cNvPr>
                <p14:cNvContentPartPr/>
                <p14:nvPr/>
              </p14:nvContentPartPr>
              <p14:xfrm>
                <a:off x="7344360" y="3701492"/>
                <a:ext cx="41760" cy="177480"/>
              </p14:xfrm>
            </p:contentPart>
          </mc:Choice>
          <mc:Fallback xmlns="">
            <p:pic>
              <p:nvPicPr>
                <p:cNvPr id="39" name="Ink 38">
                  <a:extLst>
                    <a:ext uri="{FF2B5EF4-FFF2-40B4-BE49-F238E27FC236}">
                      <a16:creationId xmlns:a16="http://schemas.microsoft.com/office/drawing/2014/main" id="{50880493-B26B-4A27-8008-555762765CC4}"/>
                    </a:ext>
                  </a:extLst>
                </p:cNvPr>
                <p:cNvPicPr/>
                <p:nvPr/>
              </p:nvPicPr>
              <p:blipFill>
                <a:blip r:embed="rId20"/>
                <a:stretch>
                  <a:fillRect/>
                </a:stretch>
              </p:blipFill>
              <p:spPr>
                <a:xfrm>
                  <a:off x="7335360" y="3692492"/>
                  <a:ext cx="59400" cy="1951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1" name="Ink 40">
                  <a:extLst>
                    <a:ext uri="{FF2B5EF4-FFF2-40B4-BE49-F238E27FC236}">
                      <a16:creationId xmlns:a16="http://schemas.microsoft.com/office/drawing/2014/main" id="{45DE711D-194A-5B41-F625-F08DF877CD09}"/>
                    </a:ext>
                  </a:extLst>
                </p14:cNvPr>
                <p14:cNvContentPartPr/>
                <p14:nvPr/>
              </p14:nvContentPartPr>
              <p14:xfrm>
                <a:off x="7526160" y="3692492"/>
                <a:ext cx="9360" cy="160920"/>
              </p14:xfrm>
            </p:contentPart>
          </mc:Choice>
          <mc:Fallback xmlns="">
            <p:pic>
              <p:nvPicPr>
                <p:cNvPr id="41" name="Ink 40">
                  <a:extLst>
                    <a:ext uri="{FF2B5EF4-FFF2-40B4-BE49-F238E27FC236}">
                      <a16:creationId xmlns:a16="http://schemas.microsoft.com/office/drawing/2014/main" id="{45DE711D-194A-5B41-F625-F08DF877CD09}"/>
                    </a:ext>
                  </a:extLst>
                </p:cNvPr>
                <p:cNvPicPr/>
                <p:nvPr/>
              </p:nvPicPr>
              <p:blipFill>
                <a:blip r:embed="rId22"/>
                <a:stretch>
                  <a:fillRect/>
                </a:stretch>
              </p:blipFill>
              <p:spPr>
                <a:xfrm>
                  <a:off x="7517160" y="3683852"/>
                  <a:ext cx="27000" cy="178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
            <p14:nvContentPartPr>
              <p14:cNvPr id="43" name="Ink 42">
                <a:extLst>
                  <a:ext uri="{FF2B5EF4-FFF2-40B4-BE49-F238E27FC236}">
                    <a16:creationId xmlns:a16="http://schemas.microsoft.com/office/drawing/2014/main" id="{FB241697-899A-2A68-AC66-0D24D7D8D45E}"/>
                  </a:ext>
                </a:extLst>
              </p14:cNvPr>
              <p14:cNvContentPartPr/>
              <p14:nvPr/>
            </p14:nvContentPartPr>
            <p14:xfrm>
              <a:off x="7705440" y="3675212"/>
              <a:ext cx="33480" cy="170640"/>
            </p14:xfrm>
          </p:contentPart>
        </mc:Choice>
        <mc:Fallback xmlns="">
          <p:pic>
            <p:nvPicPr>
              <p:cNvPr id="43" name="Ink 42">
                <a:extLst>
                  <a:ext uri="{FF2B5EF4-FFF2-40B4-BE49-F238E27FC236}">
                    <a16:creationId xmlns:a16="http://schemas.microsoft.com/office/drawing/2014/main" id="{FB241697-899A-2A68-AC66-0D24D7D8D45E}"/>
                  </a:ext>
                </a:extLst>
              </p:cNvPr>
              <p:cNvPicPr/>
              <p:nvPr/>
            </p:nvPicPr>
            <p:blipFill>
              <a:blip r:embed="rId24"/>
              <a:stretch>
                <a:fillRect/>
              </a:stretch>
            </p:blipFill>
            <p:spPr>
              <a:xfrm>
                <a:off x="7696440" y="3666212"/>
                <a:ext cx="51120" cy="188280"/>
              </a:xfrm>
              <a:prstGeom prst="rect">
                <a:avLst/>
              </a:prstGeom>
            </p:spPr>
          </p:pic>
        </mc:Fallback>
      </mc:AlternateContent>
      <p:grpSp>
        <p:nvGrpSpPr>
          <p:cNvPr id="54" name="Group 53">
            <a:extLst>
              <a:ext uri="{FF2B5EF4-FFF2-40B4-BE49-F238E27FC236}">
                <a16:creationId xmlns:a16="http://schemas.microsoft.com/office/drawing/2014/main" id="{FF4BCA47-9DF6-7E96-487D-E9FA7EF1D840}"/>
              </a:ext>
            </a:extLst>
          </p:cNvPr>
          <p:cNvGrpSpPr/>
          <p:nvPr/>
        </p:nvGrpSpPr>
        <p:grpSpPr>
          <a:xfrm>
            <a:off x="7864920" y="3657212"/>
            <a:ext cx="1059120" cy="241920"/>
            <a:chOff x="7864920" y="3657212"/>
            <a:chExt cx="1059120" cy="241920"/>
          </a:xfrm>
        </p:grpSpPr>
        <mc:AlternateContent xmlns:mc="http://schemas.openxmlformats.org/markup-compatibility/2006" xmlns:p14="http://schemas.microsoft.com/office/powerpoint/2010/main">
          <mc:Choice Requires="p14">
            <p:contentPart p14:bwMode="auto" r:id="rId25">
              <p14:nvContentPartPr>
                <p14:cNvPr id="44" name="Ink 43">
                  <a:extLst>
                    <a:ext uri="{FF2B5EF4-FFF2-40B4-BE49-F238E27FC236}">
                      <a16:creationId xmlns:a16="http://schemas.microsoft.com/office/drawing/2014/main" id="{24D3A5C6-4535-FD89-8445-31C7EDC26552}"/>
                    </a:ext>
                  </a:extLst>
                </p14:cNvPr>
                <p14:cNvContentPartPr/>
                <p14:nvPr/>
              </p14:nvContentPartPr>
              <p14:xfrm>
                <a:off x="7864920" y="3701492"/>
                <a:ext cx="48240" cy="172080"/>
              </p14:xfrm>
            </p:contentPart>
          </mc:Choice>
          <mc:Fallback xmlns="">
            <p:pic>
              <p:nvPicPr>
                <p:cNvPr id="44" name="Ink 43">
                  <a:extLst>
                    <a:ext uri="{FF2B5EF4-FFF2-40B4-BE49-F238E27FC236}">
                      <a16:creationId xmlns:a16="http://schemas.microsoft.com/office/drawing/2014/main" id="{24D3A5C6-4535-FD89-8445-31C7EDC26552}"/>
                    </a:ext>
                  </a:extLst>
                </p:cNvPr>
                <p:cNvPicPr/>
                <p:nvPr/>
              </p:nvPicPr>
              <p:blipFill>
                <a:blip r:embed="rId26"/>
                <a:stretch>
                  <a:fillRect/>
                </a:stretch>
              </p:blipFill>
              <p:spPr>
                <a:xfrm>
                  <a:off x="7856280" y="3692492"/>
                  <a:ext cx="65880" cy="1897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5" name="Ink 44">
                  <a:extLst>
                    <a:ext uri="{FF2B5EF4-FFF2-40B4-BE49-F238E27FC236}">
                      <a16:creationId xmlns:a16="http://schemas.microsoft.com/office/drawing/2014/main" id="{7969229C-96CB-7F2A-3B1A-39436CF0CEDA}"/>
                    </a:ext>
                  </a:extLst>
                </p14:cNvPr>
                <p14:cNvContentPartPr/>
                <p14:nvPr/>
              </p14:nvContentPartPr>
              <p14:xfrm>
                <a:off x="7970400" y="3675212"/>
                <a:ext cx="145080" cy="191880"/>
              </p14:xfrm>
            </p:contentPart>
          </mc:Choice>
          <mc:Fallback xmlns="">
            <p:pic>
              <p:nvPicPr>
                <p:cNvPr id="45" name="Ink 44">
                  <a:extLst>
                    <a:ext uri="{FF2B5EF4-FFF2-40B4-BE49-F238E27FC236}">
                      <a16:creationId xmlns:a16="http://schemas.microsoft.com/office/drawing/2014/main" id="{7969229C-96CB-7F2A-3B1A-39436CF0CEDA}"/>
                    </a:ext>
                  </a:extLst>
                </p:cNvPr>
                <p:cNvPicPr/>
                <p:nvPr/>
              </p:nvPicPr>
              <p:blipFill>
                <a:blip r:embed="rId28"/>
                <a:stretch>
                  <a:fillRect/>
                </a:stretch>
              </p:blipFill>
              <p:spPr>
                <a:xfrm>
                  <a:off x="7961760" y="3666212"/>
                  <a:ext cx="162720" cy="2095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7" name="Ink 46">
                  <a:extLst>
                    <a:ext uri="{FF2B5EF4-FFF2-40B4-BE49-F238E27FC236}">
                      <a16:creationId xmlns:a16="http://schemas.microsoft.com/office/drawing/2014/main" id="{0A7EE3A1-26F5-27BB-5D9F-D6D908A8E4E9}"/>
                    </a:ext>
                  </a:extLst>
                </p14:cNvPr>
                <p14:cNvContentPartPr/>
                <p14:nvPr/>
              </p14:nvContentPartPr>
              <p14:xfrm>
                <a:off x="8248320" y="3710132"/>
                <a:ext cx="60840" cy="126000"/>
              </p14:xfrm>
            </p:contentPart>
          </mc:Choice>
          <mc:Fallback xmlns="">
            <p:pic>
              <p:nvPicPr>
                <p:cNvPr id="47" name="Ink 46">
                  <a:extLst>
                    <a:ext uri="{FF2B5EF4-FFF2-40B4-BE49-F238E27FC236}">
                      <a16:creationId xmlns:a16="http://schemas.microsoft.com/office/drawing/2014/main" id="{0A7EE3A1-26F5-27BB-5D9F-D6D908A8E4E9}"/>
                    </a:ext>
                  </a:extLst>
                </p:cNvPr>
                <p:cNvPicPr/>
                <p:nvPr/>
              </p:nvPicPr>
              <p:blipFill>
                <a:blip r:embed="rId30"/>
                <a:stretch>
                  <a:fillRect/>
                </a:stretch>
              </p:blipFill>
              <p:spPr>
                <a:xfrm>
                  <a:off x="8239320" y="3701132"/>
                  <a:ext cx="7848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9" name="Ink 48">
                  <a:extLst>
                    <a:ext uri="{FF2B5EF4-FFF2-40B4-BE49-F238E27FC236}">
                      <a16:creationId xmlns:a16="http://schemas.microsoft.com/office/drawing/2014/main" id="{7152AAE0-7EAF-F339-9ACB-97E4110A3B33}"/>
                    </a:ext>
                  </a:extLst>
                </p14:cNvPr>
                <p14:cNvContentPartPr/>
                <p14:nvPr/>
              </p14:nvContentPartPr>
              <p14:xfrm>
                <a:off x="8491320" y="3692492"/>
                <a:ext cx="63720" cy="206640"/>
              </p14:xfrm>
            </p:contentPart>
          </mc:Choice>
          <mc:Fallback xmlns="">
            <p:pic>
              <p:nvPicPr>
                <p:cNvPr id="49" name="Ink 48">
                  <a:extLst>
                    <a:ext uri="{FF2B5EF4-FFF2-40B4-BE49-F238E27FC236}">
                      <a16:creationId xmlns:a16="http://schemas.microsoft.com/office/drawing/2014/main" id="{7152AAE0-7EAF-F339-9ACB-97E4110A3B33}"/>
                    </a:ext>
                  </a:extLst>
                </p:cNvPr>
                <p:cNvPicPr/>
                <p:nvPr/>
              </p:nvPicPr>
              <p:blipFill>
                <a:blip r:embed="rId32"/>
                <a:stretch>
                  <a:fillRect/>
                </a:stretch>
              </p:blipFill>
              <p:spPr>
                <a:xfrm>
                  <a:off x="8482680" y="3683852"/>
                  <a:ext cx="8136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50" name="Ink 49">
                  <a:extLst>
                    <a:ext uri="{FF2B5EF4-FFF2-40B4-BE49-F238E27FC236}">
                      <a16:creationId xmlns:a16="http://schemas.microsoft.com/office/drawing/2014/main" id="{98CC6076-E951-B803-66F7-809E0A839052}"/>
                    </a:ext>
                  </a:extLst>
                </p14:cNvPr>
                <p14:cNvContentPartPr/>
                <p14:nvPr/>
              </p14:nvContentPartPr>
              <p14:xfrm>
                <a:off x="8695440" y="3657212"/>
                <a:ext cx="360" cy="360"/>
              </p14:xfrm>
            </p:contentPart>
          </mc:Choice>
          <mc:Fallback xmlns="">
            <p:pic>
              <p:nvPicPr>
                <p:cNvPr id="50" name="Ink 49">
                  <a:extLst>
                    <a:ext uri="{FF2B5EF4-FFF2-40B4-BE49-F238E27FC236}">
                      <a16:creationId xmlns:a16="http://schemas.microsoft.com/office/drawing/2014/main" id="{98CC6076-E951-B803-66F7-809E0A839052}"/>
                    </a:ext>
                  </a:extLst>
                </p:cNvPr>
                <p:cNvPicPr/>
                <p:nvPr/>
              </p:nvPicPr>
              <p:blipFill>
                <a:blip r:embed="rId34"/>
                <a:stretch>
                  <a:fillRect/>
                </a:stretch>
              </p:blipFill>
              <p:spPr>
                <a:xfrm>
                  <a:off x="8686440" y="364857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1" name="Ink 50">
                  <a:extLst>
                    <a:ext uri="{FF2B5EF4-FFF2-40B4-BE49-F238E27FC236}">
                      <a16:creationId xmlns:a16="http://schemas.microsoft.com/office/drawing/2014/main" id="{E1BA6EBC-8FE6-EDF4-0858-6AF2961202D5}"/>
                    </a:ext>
                  </a:extLst>
                </p14:cNvPr>
                <p14:cNvContentPartPr/>
                <p14:nvPr/>
              </p14:nvContentPartPr>
              <p14:xfrm>
                <a:off x="8703360" y="3692492"/>
                <a:ext cx="27720" cy="157680"/>
              </p14:xfrm>
            </p:contentPart>
          </mc:Choice>
          <mc:Fallback xmlns="">
            <p:pic>
              <p:nvPicPr>
                <p:cNvPr id="51" name="Ink 50">
                  <a:extLst>
                    <a:ext uri="{FF2B5EF4-FFF2-40B4-BE49-F238E27FC236}">
                      <a16:creationId xmlns:a16="http://schemas.microsoft.com/office/drawing/2014/main" id="{E1BA6EBC-8FE6-EDF4-0858-6AF2961202D5}"/>
                    </a:ext>
                  </a:extLst>
                </p:cNvPr>
                <p:cNvPicPr/>
                <p:nvPr/>
              </p:nvPicPr>
              <p:blipFill>
                <a:blip r:embed="rId36"/>
                <a:stretch>
                  <a:fillRect/>
                </a:stretch>
              </p:blipFill>
              <p:spPr>
                <a:xfrm>
                  <a:off x="8694720" y="3683852"/>
                  <a:ext cx="45360" cy="1753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53" name="Ink 52">
                  <a:extLst>
                    <a:ext uri="{FF2B5EF4-FFF2-40B4-BE49-F238E27FC236}">
                      <a16:creationId xmlns:a16="http://schemas.microsoft.com/office/drawing/2014/main" id="{A926C54C-D405-419B-2E13-DBF0E1BB152F}"/>
                    </a:ext>
                  </a:extLst>
                </p14:cNvPr>
                <p14:cNvContentPartPr/>
                <p14:nvPr/>
              </p14:nvContentPartPr>
              <p14:xfrm>
                <a:off x="8870400" y="3692492"/>
                <a:ext cx="53640" cy="165960"/>
              </p14:xfrm>
            </p:contentPart>
          </mc:Choice>
          <mc:Fallback xmlns="">
            <p:pic>
              <p:nvPicPr>
                <p:cNvPr id="53" name="Ink 52">
                  <a:extLst>
                    <a:ext uri="{FF2B5EF4-FFF2-40B4-BE49-F238E27FC236}">
                      <a16:creationId xmlns:a16="http://schemas.microsoft.com/office/drawing/2014/main" id="{A926C54C-D405-419B-2E13-DBF0E1BB152F}"/>
                    </a:ext>
                  </a:extLst>
                </p:cNvPr>
                <p:cNvPicPr/>
                <p:nvPr/>
              </p:nvPicPr>
              <p:blipFill>
                <a:blip r:embed="rId38"/>
                <a:stretch>
                  <a:fillRect/>
                </a:stretch>
              </p:blipFill>
              <p:spPr>
                <a:xfrm>
                  <a:off x="8861760" y="3683852"/>
                  <a:ext cx="71280" cy="183600"/>
                </a:xfrm>
                <a:prstGeom prst="rect">
                  <a:avLst/>
                </a:prstGeom>
              </p:spPr>
            </p:pic>
          </mc:Fallback>
        </mc:AlternateContent>
      </p:grpSp>
      <p:grpSp>
        <p:nvGrpSpPr>
          <p:cNvPr id="62" name="Group 61">
            <a:extLst>
              <a:ext uri="{FF2B5EF4-FFF2-40B4-BE49-F238E27FC236}">
                <a16:creationId xmlns:a16="http://schemas.microsoft.com/office/drawing/2014/main" id="{FD7649F9-56E3-ED5C-F607-E05C09802167}"/>
              </a:ext>
            </a:extLst>
          </p:cNvPr>
          <p:cNvGrpSpPr/>
          <p:nvPr/>
        </p:nvGrpSpPr>
        <p:grpSpPr>
          <a:xfrm>
            <a:off x="9033840" y="3639932"/>
            <a:ext cx="567360" cy="232560"/>
            <a:chOff x="9033840" y="3639932"/>
            <a:chExt cx="567360" cy="232560"/>
          </a:xfrm>
        </p:grpSpPr>
        <mc:AlternateContent xmlns:mc="http://schemas.openxmlformats.org/markup-compatibility/2006" xmlns:p14="http://schemas.microsoft.com/office/powerpoint/2010/main">
          <mc:Choice Requires="p14">
            <p:contentPart p14:bwMode="auto" r:id="rId39">
              <p14:nvContentPartPr>
                <p14:cNvPr id="18" name="Ink 17">
                  <a:extLst>
                    <a:ext uri="{FF2B5EF4-FFF2-40B4-BE49-F238E27FC236}">
                      <a16:creationId xmlns:a16="http://schemas.microsoft.com/office/drawing/2014/main" id="{D5F1D609-FEBA-F966-3F47-06C3BFF396BE}"/>
                    </a:ext>
                  </a:extLst>
                </p14:cNvPr>
                <p14:cNvContentPartPr/>
                <p14:nvPr/>
              </p14:nvContentPartPr>
              <p14:xfrm>
                <a:off x="9600840" y="3648572"/>
                <a:ext cx="360" cy="360"/>
              </p14:xfrm>
            </p:contentPart>
          </mc:Choice>
          <mc:Fallback xmlns="">
            <p:pic>
              <p:nvPicPr>
                <p:cNvPr id="18" name="Ink 17">
                  <a:extLst>
                    <a:ext uri="{FF2B5EF4-FFF2-40B4-BE49-F238E27FC236}">
                      <a16:creationId xmlns:a16="http://schemas.microsoft.com/office/drawing/2014/main" id="{D5F1D609-FEBA-F966-3F47-06C3BFF396BE}"/>
                    </a:ext>
                  </a:extLst>
                </p:cNvPr>
                <p:cNvPicPr/>
                <p:nvPr/>
              </p:nvPicPr>
              <p:blipFill>
                <a:blip r:embed="rId34"/>
                <a:stretch>
                  <a:fillRect/>
                </a:stretch>
              </p:blipFill>
              <p:spPr>
                <a:xfrm>
                  <a:off x="9592200" y="363993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9" name="Ink 18">
                  <a:extLst>
                    <a:ext uri="{FF2B5EF4-FFF2-40B4-BE49-F238E27FC236}">
                      <a16:creationId xmlns:a16="http://schemas.microsoft.com/office/drawing/2014/main" id="{1322B8FB-B0CC-6F65-F387-857D41BF1967}"/>
                    </a:ext>
                  </a:extLst>
                </p14:cNvPr>
                <p14:cNvContentPartPr/>
                <p14:nvPr/>
              </p14:nvContentPartPr>
              <p14:xfrm>
                <a:off x="9574920" y="3639932"/>
                <a:ext cx="360" cy="360"/>
              </p14:xfrm>
            </p:contentPart>
          </mc:Choice>
          <mc:Fallback xmlns="">
            <p:pic>
              <p:nvPicPr>
                <p:cNvPr id="19" name="Ink 18">
                  <a:extLst>
                    <a:ext uri="{FF2B5EF4-FFF2-40B4-BE49-F238E27FC236}">
                      <a16:creationId xmlns:a16="http://schemas.microsoft.com/office/drawing/2014/main" id="{1322B8FB-B0CC-6F65-F387-857D41BF1967}"/>
                    </a:ext>
                  </a:extLst>
                </p:cNvPr>
                <p:cNvPicPr/>
                <p:nvPr/>
              </p:nvPicPr>
              <p:blipFill>
                <a:blip r:embed="rId34"/>
                <a:stretch>
                  <a:fillRect/>
                </a:stretch>
              </p:blipFill>
              <p:spPr>
                <a:xfrm>
                  <a:off x="9565920" y="363093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55" name="Ink 54">
                  <a:extLst>
                    <a:ext uri="{FF2B5EF4-FFF2-40B4-BE49-F238E27FC236}">
                      <a16:creationId xmlns:a16="http://schemas.microsoft.com/office/drawing/2014/main" id="{1174A186-B3E1-12BC-C4C0-FD262718E94C}"/>
                    </a:ext>
                  </a:extLst>
                </p14:cNvPr>
                <p14:cNvContentPartPr/>
                <p14:nvPr/>
              </p14:nvContentPartPr>
              <p14:xfrm>
                <a:off x="9033840" y="3692492"/>
                <a:ext cx="110520" cy="180000"/>
              </p14:xfrm>
            </p:contentPart>
          </mc:Choice>
          <mc:Fallback xmlns="">
            <p:pic>
              <p:nvPicPr>
                <p:cNvPr id="55" name="Ink 54">
                  <a:extLst>
                    <a:ext uri="{FF2B5EF4-FFF2-40B4-BE49-F238E27FC236}">
                      <a16:creationId xmlns:a16="http://schemas.microsoft.com/office/drawing/2014/main" id="{1174A186-B3E1-12BC-C4C0-FD262718E94C}"/>
                    </a:ext>
                  </a:extLst>
                </p:cNvPr>
                <p:cNvPicPr/>
                <p:nvPr/>
              </p:nvPicPr>
              <p:blipFill>
                <a:blip r:embed="rId42"/>
                <a:stretch>
                  <a:fillRect/>
                </a:stretch>
              </p:blipFill>
              <p:spPr>
                <a:xfrm>
                  <a:off x="9024840" y="3683852"/>
                  <a:ext cx="128160" cy="1976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6" name="Ink 55">
                  <a:extLst>
                    <a:ext uri="{FF2B5EF4-FFF2-40B4-BE49-F238E27FC236}">
                      <a16:creationId xmlns:a16="http://schemas.microsoft.com/office/drawing/2014/main" id="{28D1F5E9-6FA5-386D-3ABE-C1D508B9A8E8}"/>
                    </a:ext>
                  </a:extLst>
                </p14:cNvPr>
                <p14:cNvContentPartPr/>
                <p14:nvPr/>
              </p14:nvContentPartPr>
              <p14:xfrm>
                <a:off x="9201240" y="3701492"/>
                <a:ext cx="48960" cy="134640"/>
              </p14:xfrm>
            </p:contentPart>
          </mc:Choice>
          <mc:Fallback xmlns="">
            <p:pic>
              <p:nvPicPr>
                <p:cNvPr id="56" name="Ink 55">
                  <a:extLst>
                    <a:ext uri="{FF2B5EF4-FFF2-40B4-BE49-F238E27FC236}">
                      <a16:creationId xmlns:a16="http://schemas.microsoft.com/office/drawing/2014/main" id="{28D1F5E9-6FA5-386D-3ABE-C1D508B9A8E8}"/>
                    </a:ext>
                  </a:extLst>
                </p:cNvPr>
                <p:cNvPicPr/>
                <p:nvPr/>
              </p:nvPicPr>
              <p:blipFill>
                <a:blip r:embed="rId44"/>
                <a:stretch>
                  <a:fillRect/>
                </a:stretch>
              </p:blipFill>
              <p:spPr>
                <a:xfrm>
                  <a:off x="9192240" y="3692492"/>
                  <a:ext cx="6660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7" name="Ink 56">
                  <a:extLst>
                    <a:ext uri="{FF2B5EF4-FFF2-40B4-BE49-F238E27FC236}">
                      <a16:creationId xmlns:a16="http://schemas.microsoft.com/office/drawing/2014/main" id="{BF9B9C49-A987-D31A-4684-07DCC72DA139}"/>
                    </a:ext>
                  </a:extLst>
                </p14:cNvPr>
                <p14:cNvContentPartPr/>
                <p14:nvPr/>
              </p14:nvContentPartPr>
              <p14:xfrm>
                <a:off x="9339120" y="3666212"/>
                <a:ext cx="86400" cy="168840"/>
              </p14:xfrm>
            </p:contentPart>
          </mc:Choice>
          <mc:Fallback xmlns="">
            <p:pic>
              <p:nvPicPr>
                <p:cNvPr id="57" name="Ink 56">
                  <a:extLst>
                    <a:ext uri="{FF2B5EF4-FFF2-40B4-BE49-F238E27FC236}">
                      <a16:creationId xmlns:a16="http://schemas.microsoft.com/office/drawing/2014/main" id="{BF9B9C49-A987-D31A-4684-07DCC72DA139}"/>
                    </a:ext>
                  </a:extLst>
                </p:cNvPr>
                <p:cNvPicPr/>
                <p:nvPr/>
              </p:nvPicPr>
              <p:blipFill>
                <a:blip r:embed="rId46"/>
                <a:stretch>
                  <a:fillRect/>
                </a:stretch>
              </p:blipFill>
              <p:spPr>
                <a:xfrm>
                  <a:off x="9330480" y="3657212"/>
                  <a:ext cx="10404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9" name="Ink 58">
                  <a:extLst>
                    <a:ext uri="{FF2B5EF4-FFF2-40B4-BE49-F238E27FC236}">
                      <a16:creationId xmlns:a16="http://schemas.microsoft.com/office/drawing/2014/main" id="{8D595485-34DC-FF7B-CF07-04B579A436CA}"/>
                    </a:ext>
                  </a:extLst>
                </p14:cNvPr>
                <p14:cNvContentPartPr/>
                <p14:nvPr/>
              </p14:nvContentPartPr>
              <p14:xfrm>
                <a:off x="9451440" y="3736772"/>
                <a:ext cx="79560" cy="116280"/>
              </p14:xfrm>
            </p:contentPart>
          </mc:Choice>
          <mc:Fallback xmlns="">
            <p:pic>
              <p:nvPicPr>
                <p:cNvPr id="59" name="Ink 58">
                  <a:extLst>
                    <a:ext uri="{FF2B5EF4-FFF2-40B4-BE49-F238E27FC236}">
                      <a16:creationId xmlns:a16="http://schemas.microsoft.com/office/drawing/2014/main" id="{8D595485-34DC-FF7B-CF07-04B579A436CA}"/>
                    </a:ext>
                  </a:extLst>
                </p:cNvPr>
                <p:cNvPicPr/>
                <p:nvPr/>
              </p:nvPicPr>
              <p:blipFill>
                <a:blip r:embed="rId48"/>
                <a:stretch>
                  <a:fillRect/>
                </a:stretch>
              </p:blipFill>
              <p:spPr>
                <a:xfrm>
                  <a:off x="9442440" y="3727772"/>
                  <a:ext cx="9720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61" name="Ink 60">
                  <a:extLst>
                    <a:ext uri="{FF2B5EF4-FFF2-40B4-BE49-F238E27FC236}">
                      <a16:creationId xmlns:a16="http://schemas.microsoft.com/office/drawing/2014/main" id="{25703ECB-CD92-F279-2033-8CB94403FE32}"/>
                    </a:ext>
                  </a:extLst>
                </p14:cNvPr>
                <p14:cNvContentPartPr/>
                <p14:nvPr/>
              </p14:nvContentPartPr>
              <p14:xfrm>
                <a:off x="9516240" y="3780692"/>
                <a:ext cx="58680" cy="63720"/>
              </p14:xfrm>
            </p:contentPart>
          </mc:Choice>
          <mc:Fallback xmlns="">
            <p:pic>
              <p:nvPicPr>
                <p:cNvPr id="61" name="Ink 60">
                  <a:extLst>
                    <a:ext uri="{FF2B5EF4-FFF2-40B4-BE49-F238E27FC236}">
                      <a16:creationId xmlns:a16="http://schemas.microsoft.com/office/drawing/2014/main" id="{25703ECB-CD92-F279-2033-8CB94403FE32}"/>
                    </a:ext>
                  </a:extLst>
                </p:cNvPr>
                <p:cNvPicPr/>
                <p:nvPr/>
              </p:nvPicPr>
              <p:blipFill>
                <a:blip r:embed="rId50"/>
                <a:stretch>
                  <a:fillRect/>
                </a:stretch>
              </p:blipFill>
              <p:spPr>
                <a:xfrm>
                  <a:off x="9507600" y="3772052"/>
                  <a:ext cx="76320" cy="81360"/>
                </a:xfrm>
                <a:prstGeom prst="rect">
                  <a:avLst/>
                </a:prstGeom>
              </p:spPr>
            </p:pic>
          </mc:Fallback>
        </mc:AlternateContent>
      </p:grpSp>
      <p:sp>
        <p:nvSpPr>
          <p:cNvPr id="64" name="TextBox 63">
            <a:extLst>
              <a:ext uri="{FF2B5EF4-FFF2-40B4-BE49-F238E27FC236}">
                <a16:creationId xmlns:a16="http://schemas.microsoft.com/office/drawing/2014/main" id="{AAD60D2F-CACC-05AE-1643-0236E7DB6C82}"/>
              </a:ext>
            </a:extLst>
          </p:cNvPr>
          <p:cNvSpPr txBox="1"/>
          <p:nvPr/>
        </p:nvSpPr>
        <p:spPr>
          <a:xfrm>
            <a:off x="6619140" y="3782635"/>
            <a:ext cx="3618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$8</a:t>
            </a:r>
          </a:p>
        </p:txBody>
      </p:sp>
      <p:sp>
        <p:nvSpPr>
          <p:cNvPr id="65" name="TextBox 64">
            <a:extLst>
              <a:ext uri="{FF2B5EF4-FFF2-40B4-BE49-F238E27FC236}">
                <a16:creationId xmlns:a16="http://schemas.microsoft.com/office/drawing/2014/main" id="{0CC8D38D-B9F8-E339-FD3D-B07ACCDD76A3}"/>
              </a:ext>
            </a:extLst>
          </p:cNvPr>
          <p:cNvSpPr txBox="1"/>
          <p:nvPr/>
        </p:nvSpPr>
        <p:spPr>
          <a:xfrm>
            <a:off x="7834671" y="6021228"/>
            <a:ext cx="3977820"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FF0000"/>
                </a:solidFill>
                <a:effectLst/>
                <a:uFillTx/>
                <a:latin typeface="+mn-lt"/>
                <a:ea typeface="+mn-ea"/>
                <a:cs typeface="+mn-cs"/>
                <a:sym typeface="Calibri"/>
              </a:rPr>
              <a:t>Short- Run Excess Profits</a:t>
            </a:r>
          </a:p>
        </p:txBody>
      </p:sp>
    </p:spTree>
    <p:extLst>
      <p:ext uri="{BB962C8B-B14F-4D97-AF65-F5344CB8AC3E}">
        <p14:creationId xmlns:p14="http://schemas.microsoft.com/office/powerpoint/2010/main" val="3415873503"/>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F5F965-78C1-F1DF-B580-735AEC2CE68E}"/>
              </a:ext>
            </a:extLst>
          </p:cNvPr>
          <p:cNvSpPr txBox="1"/>
          <p:nvPr/>
        </p:nvSpPr>
        <p:spPr>
          <a:xfrm>
            <a:off x="2440167" y="377998"/>
            <a:ext cx="9348186"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4800" b="1" dirty="0"/>
              <a:t>Economic Profits = 0</a:t>
            </a:r>
            <a:endParaRPr kumimoji="0" lang="en-US" sz="4800" b="1" i="0" u="none" strike="noStrike" cap="none" spc="0" normalizeH="0" baseline="0" dirty="0">
              <a:ln>
                <a:noFill/>
              </a:ln>
              <a:solidFill>
                <a:srgbClr val="000000"/>
              </a:solidFill>
              <a:effectLst/>
              <a:uFillTx/>
              <a:latin typeface="+mn-lt"/>
              <a:ea typeface="+mn-ea"/>
              <a:cs typeface="+mn-cs"/>
              <a:sym typeface="Calibri"/>
            </a:endParaRPr>
          </a:p>
        </p:txBody>
      </p:sp>
      <p:grpSp>
        <p:nvGrpSpPr>
          <p:cNvPr id="4" name="Google Shape;274;p26">
            <a:extLst>
              <a:ext uri="{FF2B5EF4-FFF2-40B4-BE49-F238E27FC236}">
                <a16:creationId xmlns:a16="http://schemas.microsoft.com/office/drawing/2014/main" id="{3AA46EB0-82D0-BED9-F1D0-AEF0FE433A0B}"/>
              </a:ext>
            </a:extLst>
          </p:cNvPr>
          <p:cNvGrpSpPr/>
          <p:nvPr/>
        </p:nvGrpSpPr>
        <p:grpSpPr>
          <a:xfrm>
            <a:off x="7022611" y="2153505"/>
            <a:ext cx="3809512" cy="3363912"/>
            <a:chOff x="2222500" y="2001837"/>
            <a:chExt cx="2852737" cy="3363912"/>
          </a:xfrm>
        </p:grpSpPr>
        <p:cxnSp>
          <p:nvCxnSpPr>
            <p:cNvPr id="5" name="Google Shape;275;p26">
              <a:extLst>
                <a:ext uri="{FF2B5EF4-FFF2-40B4-BE49-F238E27FC236}">
                  <a16:creationId xmlns:a16="http://schemas.microsoft.com/office/drawing/2014/main" id="{75B04E72-0167-F5E3-7724-73B32F195BC5}"/>
                </a:ext>
              </a:extLst>
            </p:cNvPr>
            <p:cNvCxnSpPr/>
            <p:nvPr/>
          </p:nvCxnSpPr>
          <p:spPr>
            <a:xfrm>
              <a:off x="2252662" y="2001837"/>
              <a:ext cx="0" cy="3363912"/>
            </a:xfrm>
            <a:prstGeom prst="straightConnector1">
              <a:avLst/>
            </a:prstGeom>
            <a:noFill/>
            <a:ln w="76200" cap="flat" cmpd="sng">
              <a:solidFill>
                <a:srgbClr val="000000"/>
              </a:solidFill>
              <a:prstDash val="solid"/>
              <a:miter lim="800000"/>
              <a:headEnd type="none" w="med" len="med"/>
              <a:tailEnd type="none" w="med" len="med"/>
            </a:ln>
          </p:spPr>
        </p:cxnSp>
        <p:cxnSp>
          <p:nvCxnSpPr>
            <p:cNvPr id="6" name="Google Shape;276;p26">
              <a:extLst>
                <a:ext uri="{FF2B5EF4-FFF2-40B4-BE49-F238E27FC236}">
                  <a16:creationId xmlns:a16="http://schemas.microsoft.com/office/drawing/2014/main" id="{8B9823F2-16BA-E847-494E-0A848CA36DA4}"/>
                </a:ext>
              </a:extLst>
            </p:cNvPr>
            <p:cNvCxnSpPr/>
            <p:nvPr/>
          </p:nvCxnSpPr>
          <p:spPr>
            <a:xfrm>
              <a:off x="2222500" y="5326062"/>
              <a:ext cx="2852737" cy="0"/>
            </a:xfrm>
            <a:prstGeom prst="straightConnector1">
              <a:avLst/>
            </a:prstGeom>
            <a:noFill/>
            <a:ln w="76200" cap="flat" cmpd="sng">
              <a:solidFill>
                <a:srgbClr val="000000"/>
              </a:solidFill>
              <a:prstDash val="solid"/>
              <a:miter lim="800000"/>
              <a:headEnd type="none" w="med" len="med"/>
              <a:tailEnd type="none" w="med" len="med"/>
            </a:ln>
          </p:spPr>
        </p:cxnSp>
      </p:gr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7" name="Ink 6">
                <a:extLst>
                  <a:ext uri="{FF2B5EF4-FFF2-40B4-BE49-F238E27FC236}">
                    <a16:creationId xmlns:a16="http://schemas.microsoft.com/office/drawing/2014/main" id="{FF9473A2-BD60-67E9-335B-7FEB9B8F1444}"/>
                  </a:ext>
                </a:extLst>
              </p14:cNvPr>
              <p14:cNvContentPartPr/>
              <p14:nvPr/>
            </p14:nvContentPartPr>
            <p14:xfrm>
              <a:off x="7916760" y="1880252"/>
              <a:ext cx="3121920" cy="2536200"/>
            </p14:xfrm>
          </p:contentPart>
        </mc:Choice>
        <mc:Fallback xmlns="">
          <p:pic>
            <p:nvPicPr>
              <p:cNvPr id="7" name="Ink 6">
                <a:extLst>
                  <a:ext uri="{FF2B5EF4-FFF2-40B4-BE49-F238E27FC236}">
                    <a16:creationId xmlns:a16="http://schemas.microsoft.com/office/drawing/2014/main" id="{FF9473A2-BD60-67E9-335B-7FEB9B8F1444}"/>
                  </a:ext>
                </a:extLst>
              </p:cNvPr>
              <p:cNvPicPr/>
              <p:nvPr/>
            </p:nvPicPr>
            <p:blipFill>
              <a:blip r:embed="rId4"/>
              <a:stretch>
                <a:fillRect/>
              </a:stretch>
            </p:blipFill>
            <p:spPr>
              <a:xfrm>
                <a:off x="7898760" y="1862612"/>
                <a:ext cx="3157560" cy="2571840"/>
              </a:xfrm>
              <a:prstGeom prst="rect">
                <a:avLst/>
              </a:prstGeom>
            </p:spPr>
          </p:pic>
        </mc:Fallback>
      </mc:AlternateContent>
      <p:sp>
        <p:nvSpPr>
          <p:cNvPr id="8" name="TextBox 7">
            <a:extLst>
              <a:ext uri="{FF2B5EF4-FFF2-40B4-BE49-F238E27FC236}">
                <a16:creationId xmlns:a16="http://schemas.microsoft.com/office/drawing/2014/main" id="{592AE485-95F8-7319-D2D5-7029D0BAE9BE}"/>
              </a:ext>
            </a:extLst>
          </p:cNvPr>
          <p:cNvSpPr txBox="1"/>
          <p:nvPr/>
        </p:nvSpPr>
        <p:spPr>
          <a:xfrm>
            <a:off x="6596110" y="1665497"/>
            <a:ext cx="70304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Price</a:t>
            </a:r>
          </a:p>
        </p:txBody>
      </p:sp>
      <p:sp>
        <p:nvSpPr>
          <p:cNvPr id="9" name="Google Shape;277;p26">
            <a:extLst>
              <a:ext uri="{FF2B5EF4-FFF2-40B4-BE49-F238E27FC236}">
                <a16:creationId xmlns:a16="http://schemas.microsoft.com/office/drawing/2014/main" id="{8C2F782B-265C-45E0-9050-5BCC381E8656}"/>
              </a:ext>
            </a:extLst>
          </p:cNvPr>
          <p:cNvSpPr txBox="1"/>
          <p:nvPr/>
        </p:nvSpPr>
        <p:spPr>
          <a:xfrm>
            <a:off x="8049236" y="1454340"/>
            <a:ext cx="2116137" cy="582612"/>
          </a:xfrm>
          <a:prstGeom prst="rect">
            <a:avLst/>
          </a:prstGeom>
          <a:noFill/>
          <a:ln>
            <a:noFill/>
          </a:ln>
        </p:spPr>
        <p:txBody>
          <a:bodyPr spcFirstLastPara="1" wrap="square" lIns="90475" tIns="44450" rIns="90475" bIns="44450" anchor="t" anchorCtr="0">
            <a:noAutofit/>
          </a:bodyPr>
          <a:lstStyle/>
          <a:p>
            <a:pPr marL="0" marR="0" lvl="0" indent="0" algn="ctr" rtl="0">
              <a:lnSpc>
                <a:spcPct val="100000"/>
              </a:lnSpc>
              <a:spcBef>
                <a:spcPts val="0"/>
              </a:spcBef>
              <a:spcAft>
                <a:spcPts val="0"/>
              </a:spcAft>
              <a:buClr>
                <a:schemeClr val="dk1"/>
              </a:buClr>
              <a:buSzPts val="3200"/>
              <a:buFont typeface="Times New Roman"/>
              <a:buNone/>
            </a:pPr>
            <a:r>
              <a:rPr lang="en-US" sz="3200" b="1" i="0" u="none" dirty="0">
                <a:solidFill>
                  <a:schemeClr val="dk1"/>
                </a:solidFill>
                <a:latin typeface="Times New Roman"/>
                <a:ea typeface="Times New Roman"/>
                <a:cs typeface="Times New Roman"/>
                <a:sym typeface="Times New Roman"/>
              </a:rPr>
              <a:t>Firm</a:t>
            </a:r>
            <a:endParaRPr dirty="0"/>
          </a:p>
        </p:txBody>
      </p:sp>
      <p:sp>
        <p:nvSpPr>
          <p:cNvPr id="10" name="TextBox 9">
            <a:extLst>
              <a:ext uri="{FF2B5EF4-FFF2-40B4-BE49-F238E27FC236}">
                <a16:creationId xmlns:a16="http://schemas.microsoft.com/office/drawing/2014/main" id="{AD3440CF-969F-ABB4-B68F-60E2E0677D1C}"/>
              </a:ext>
            </a:extLst>
          </p:cNvPr>
          <p:cNvSpPr txBox="1"/>
          <p:nvPr/>
        </p:nvSpPr>
        <p:spPr>
          <a:xfrm>
            <a:off x="11117147" y="1722947"/>
            <a:ext cx="67120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MC</a:t>
            </a:r>
          </a:p>
        </p:txBody>
      </p:sp>
      <p:sp>
        <p:nvSpPr>
          <p:cNvPr id="11" name="TextBox 10">
            <a:extLst>
              <a:ext uri="{FF2B5EF4-FFF2-40B4-BE49-F238E27FC236}">
                <a16:creationId xmlns:a16="http://schemas.microsoft.com/office/drawing/2014/main" id="{7A1E16A3-72EF-65B1-F43C-C43E25D83127}"/>
              </a:ext>
            </a:extLst>
          </p:cNvPr>
          <p:cNvSpPr txBox="1"/>
          <p:nvPr/>
        </p:nvSpPr>
        <p:spPr>
          <a:xfrm>
            <a:off x="10137531" y="3777638"/>
            <a:ext cx="156502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MR = AR= Price</a:t>
            </a:r>
          </a:p>
        </p:txBody>
      </p:sp>
      <p:cxnSp>
        <p:nvCxnSpPr>
          <p:cNvPr id="12" name="Straight Connector 11">
            <a:extLst>
              <a:ext uri="{FF2B5EF4-FFF2-40B4-BE49-F238E27FC236}">
                <a16:creationId xmlns:a16="http://schemas.microsoft.com/office/drawing/2014/main" id="{6FE52D1E-BE39-9000-01A3-1B6E733192B3}"/>
              </a:ext>
            </a:extLst>
          </p:cNvPr>
          <p:cNvCxnSpPr>
            <a:cxnSpLocks/>
          </p:cNvCxnSpPr>
          <p:nvPr/>
        </p:nvCxnSpPr>
        <p:spPr>
          <a:xfrm>
            <a:off x="7083266" y="3666477"/>
            <a:ext cx="3540279"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13" name="Google Shape;277;p26">
            <a:extLst>
              <a:ext uri="{FF2B5EF4-FFF2-40B4-BE49-F238E27FC236}">
                <a16:creationId xmlns:a16="http://schemas.microsoft.com/office/drawing/2014/main" id="{FBDD72AA-A056-3BB8-D491-5019A5ACD43B}"/>
              </a:ext>
            </a:extLst>
          </p:cNvPr>
          <p:cNvSpPr txBox="1"/>
          <p:nvPr/>
        </p:nvSpPr>
        <p:spPr>
          <a:xfrm>
            <a:off x="9861976" y="5738141"/>
            <a:ext cx="2116137" cy="582612"/>
          </a:xfrm>
          <a:prstGeom prst="rect">
            <a:avLst/>
          </a:prstGeom>
          <a:noFill/>
          <a:ln>
            <a:noFill/>
          </a:ln>
        </p:spPr>
        <p:txBody>
          <a:bodyPr spcFirstLastPara="1" wrap="square" lIns="90475" tIns="44450" rIns="90475" bIns="44450" anchor="t" anchorCtr="0">
            <a:noAutofit/>
          </a:bodyPr>
          <a:lstStyle/>
          <a:p>
            <a:pPr marL="0" marR="0" lvl="0" indent="0" algn="ctr" rtl="0">
              <a:lnSpc>
                <a:spcPct val="100000"/>
              </a:lnSpc>
              <a:spcBef>
                <a:spcPts val="0"/>
              </a:spcBef>
              <a:spcAft>
                <a:spcPts val="0"/>
              </a:spcAft>
              <a:buClr>
                <a:schemeClr val="dk1"/>
              </a:buClr>
              <a:buSzPts val="3200"/>
              <a:buFont typeface="Times New Roman"/>
              <a:buNone/>
            </a:pPr>
            <a:r>
              <a:rPr lang="en-US" sz="2400" b="1" dirty="0"/>
              <a:t>Output</a:t>
            </a:r>
            <a:endParaRPr sz="2400" b="1" dirty="0"/>
          </a:p>
        </p:txBody>
      </p:sp>
      <p:sp>
        <p:nvSpPr>
          <p:cNvPr id="14" name="TextBox 13">
            <a:extLst>
              <a:ext uri="{FF2B5EF4-FFF2-40B4-BE49-F238E27FC236}">
                <a16:creationId xmlns:a16="http://schemas.microsoft.com/office/drawing/2014/main" id="{F4BB9934-CA0E-2D4A-8C92-5E3BAEAE70D8}"/>
              </a:ext>
            </a:extLst>
          </p:cNvPr>
          <p:cNvSpPr txBox="1"/>
          <p:nvPr/>
        </p:nvSpPr>
        <p:spPr>
          <a:xfrm>
            <a:off x="7546468" y="5553476"/>
            <a:ext cx="328565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t>   </a:t>
            </a:r>
            <a:r>
              <a:rPr lang="en-US" b="1" dirty="0"/>
              <a:t>1   2   3   4   5   6   7   8   9   10</a:t>
            </a:r>
            <a:endParaRPr kumimoji="0" lang="en-US" sz="1800" b="1" i="0" u="none" strike="noStrike" cap="none" spc="0" normalizeH="0" baseline="0" dirty="0">
              <a:ln>
                <a:noFill/>
              </a:ln>
              <a:solidFill>
                <a:srgbClr val="000000"/>
              </a:solidFill>
              <a:effectLst/>
              <a:uFillTx/>
              <a:latin typeface="+mn-lt"/>
              <a:ea typeface="+mn-ea"/>
              <a:cs typeface="+mn-cs"/>
              <a:sym typeface="Calibri"/>
            </a:endParaRPr>
          </a:p>
        </p:txBody>
      </p:sp>
      <p:sp>
        <p:nvSpPr>
          <p:cNvPr id="15" name="TextBox 14">
            <a:extLst>
              <a:ext uri="{FF2B5EF4-FFF2-40B4-BE49-F238E27FC236}">
                <a16:creationId xmlns:a16="http://schemas.microsoft.com/office/drawing/2014/main" id="{51F07843-D8FD-A312-7444-AEECD4D6CE58}"/>
              </a:ext>
            </a:extLst>
          </p:cNvPr>
          <p:cNvSpPr txBox="1"/>
          <p:nvPr/>
        </p:nvSpPr>
        <p:spPr>
          <a:xfrm>
            <a:off x="6566183" y="3466131"/>
            <a:ext cx="45642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$10</a:t>
            </a:r>
          </a:p>
        </p:txBody>
      </p:sp>
      <p:sp>
        <p:nvSpPr>
          <p:cNvPr id="16" name="TextBox 15">
            <a:extLst>
              <a:ext uri="{FF2B5EF4-FFF2-40B4-BE49-F238E27FC236}">
                <a16:creationId xmlns:a16="http://schemas.microsoft.com/office/drawing/2014/main" id="{C00E40E7-C184-7CFC-60A3-E593888EFB8D}"/>
              </a:ext>
            </a:extLst>
          </p:cNvPr>
          <p:cNvSpPr txBox="1"/>
          <p:nvPr/>
        </p:nvSpPr>
        <p:spPr>
          <a:xfrm>
            <a:off x="9009227" y="4291559"/>
            <a:ext cx="96331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MR = MC</a:t>
            </a:r>
          </a:p>
        </p:txBody>
      </p:sp>
      <p:grpSp>
        <p:nvGrpSpPr>
          <p:cNvPr id="24" name="Group 23">
            <a:extLst>
              <a:ext uri="{FF2B5EF4-FFF2-40B4-BE49-F238E27FC236}">
                <a16:creationId xmlns:a16="http://schemas.microsoft.com/office/drawing/2014/main" id="{9CE3478A-E406-7FEC-3878-9D75B3E86D22}"/>
              </a:ext>
            </a:extLst>
          </p:cNvPr>
          <p:cNvGrpSpPr/>
          <p:nvPr/>
        </p:nvGrpSpPr>
        <p:grpSpPr>
          <a:xfrm>
            <a:off x="12818880" y="1125332"/>
            <a:ext cx="360" cy="360"/>
            <a:chOff x="12818880" y="1125332"/>
            <a:chExt cx="360" cy="360"/>
          </a:xfrm>
        </p:grpSpPr>
        <mc:AlternateContent xmlns:mc="http://schemas.openxmlformats.org/markup-compatibility/2006" xmlns:p14="http://schemas.microsoft.com/office/powerpoint/2010/main">
          <mc:Choice Requires="p14">
            <p:contentPart p14:bwMode="auto" r:id="rId5">
              <p14:nvContentPartPr>
                <p14:cNvPr id="22" name="Ink 21">
                  <a:extLst>
                    <a:ext uri="{FF2B5EF4-FFF2-40B4-BE49-F238E27FC236}">
                      <a16:creationId xmlns:a16="http://schemas.microsoft.com/office/drawing/2014/main" id="{B9FB6FC5-F4D2-EDD0-6962-71A285FEE7C6}"/>
                    </a:ext>
                  </a:extLst>
                </p14:cNvPr>
                <p14:cNvContentPartPr/>
                <p14:nvPr/>
              </p14:nvContentPartPr>
              <p14:xfrm>
                <a:off x="12818880" y="1125332"/>
                <a:ext cx="360" cy="360"/>
              </p14:xfrm>
            </p:contentPart>
          </mc:Choice>
          <mc:Fallback xmlns="">
            <p:pic>
              <p:nvPicPr>
                <p:cNvPr id="22" name="Ink 21">
                  <a:extLst>
                    <a:ext uri="{FF2B5EF4-FFF2-40B4-BE49-F238E27FC236}">
                      <a16:creationId xmlns:a16="http://schemas.microsoft.com/office/drawing/2014/main" id="{B9FB6FC5-F4D2-EDD0-6962-71A285FEE7C6}"/>
                    </a:ext>
                  </a:extLst>
                </p:cNvPr>
                <p:cNvPicPr/>
                <p:nvPr/>
              </p:nvPicPr>
              <p:blipFill>
                <a:blip r:embed="rId6"/>
                <a:stretch>
                  <a:fillRect/>
                </a:stretch>
              </p:blipFill>
              <p:spPr>
                <a:xfrm>
                  <a:off x="12810240" y="111633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3" name="Ink 22">
                  <a:extLst>
                    <a:ext uri="{FF2B5EF4-FFF2-40B4-BE49-F238E27FC236}">
                      <a16:creationId xmlns:a16="http://schemas.microsoft.com/office/drawing/2014/main" id="{52702532-E87E-0985-65E3-F98A9F3BC92A}"/>
                    </a:ext>
                  </a:extLst>
                </p14:cNvPr>
                <p14:cNvContentPartPr/>
                <p14:nvPr/>
              </p14:nvContentPartPr>
              <p14:xfrm>
                <a:off x="12818880" y="1125332"/>
                <a:ext cx="360" cy="360"/>
              </p14:xfrm>
            </p:contentPart>
          </mc:Choice>
          <mc:Fallback xmlns="">
            <p:pic>
              <p:nvPicPr>
                <p:cNvPr id="23" name="Ink 22">
                  <a:extLst>
                    <a:ext uri="{FF2B5EF4-FFF2-40B4-BE49-F238E27FC236}">
                      <a16:creationId xmlns:a16="http://schemas.microsoft.com/office/drawing/2014/main" id="{52702532-E87E-0985-65E3-F98A9F3BC92A}"/>
                    </a:ext>
                  </a:extLst>
                </p:cNvPr>
                <p:cNvPicPr/>
                <p:nvPr/>
              </p:nvPicPr>
              <p:blipFill>
                <a:blip r:embed="rId6"/>
                <a:stretch>
                  <a:fillRect/>
                </a:stretch>
              </p:blipFill>
              <p:spPr>
                <a:xfrm>
                  <a:off x="12810240" y="1116332"/>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28" name="Ink 27">
                <a:extLst>
                  <a:ext uri="{FF2B5EF4-FFF2-40B4-BE49-F238E27FC236}">
                    <a16:creationId xmlns:a16="http://schemas.microsoft.com/office/drawing/2014/main" id="{E25F9147-E561-F5F7-3F78-D00F13C907AA}"/>
                  </a:ext>
                </a:extLst>
              </p14:cNvPr>
              <p14:cNvContentPartPr/>
              <p14:nvPr/>
            </p14:nvContentPartPr>
            <p14:xfrm>
              <a:off x="7834860" y="2795487"/>
              <a:ext cx="3336120" cy="1478520"/>
            </p14:xfrm>
          </p:contentPart>
        </mc:Choice>
        <mc:Fallback xmlns="">
          <p:pic>
            <p:nvPicPr>
              <p:cNvPr id="28" name="Ink 27">
                <a:extLst>
                  <a:ext uri="{FF2B5EF4-FFF2-40B4-BE49-F238E27FC236}">
                    <a16:creationId xmlns:a16="http://schemas.microsoft.com/office/drawing/2014/main" id="{E25F9147-E561-F5F7-3F78-D00F13C907AA}"/>
                  </a:ext>
                </a:extLst>
              </p:cNvPr>
              <p:cNvPicPr/>
              <p:nvPr/>
            </p:nvPicPr>
            <p:blipFill>
              <a:blip r:embed="rId9"/>
              <a:stretch>
                <a:fillRect/>
              </a:stretch>
            </p:blipFill>
            <p:spPr>
              <a:xfrm>
                <a:off x="7825860" y="2786487"/>
                <a:ext cx="3353760" cy="1496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9" name="Ink 28">
                <a:extLst>
                  <a:ext uri="{FF2B5EF4-FFF2-40B4-BE49-F238E27FC236}">
                    <a16:creationId xmlns:a16="http://schemas.microsoft.com/office/drawing/2014/main" id="{AD669F34-6016-2EF1-3752-B44DA2F767DD}"/>
                  </a:ext>
                </a:extLst>
              </p14:cNvPr>
              <p14:cNvContentPartPr/>
              <p14:nvPr/>
            </p14:nvContentPartPr>
            <p14:xfrm>
              <a:off x="8906400" y="4237532"/>
              <a:ext cx="360" cy="360"/>
            </p14:xfrm>
          </p:contentPart>
        </mc:Choice>
        <mc:Fallback xmlns="">
          <p:pic>
            <p:nvPicPr>
              <p:cNvPr id="29" name="Ink 28">
                <a:extLst>
                  <a:ext uri="{FF2B5EF4-FFF2-40B4-BE49-F238E27FC236}">
                    <a16:creationId xmlns:a16="http://schemas.microsoft.com/office/drawing/2014/main" id="{AD669F34-6016-2EF1-3752-B44DA2F767DD}"/>
                  </a:ext>
                </a:extLst>
              </p:cNvPr>
              <p:cNvPicPr/>
              <p:nvPr/>
            </p:nvPicPr>
            <p:blipFill>
              <a:blip r:embed="rId11"/>
              <a:stretch>
                <a:fillRect/>
              </a:stretch>
            </p:blipFill>
            <p:spPr>
              <a:xfrm>
                <a:off x="8897760" y="422889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0" name="Ink 29">
                <a:extLst>
                  <a:ext uri="{FF2B5EF4-FFF2-40B4-BE49-F238E27FC236}">
                    <a16:creationId xmlns:a16="http://schemas.microsoft.com/office/drawing/2014/main" id="{9C8AF513-8969-94CB-295E-E1876244176C}"/>
                  </a:ext>
                </a:extLst>
              </p14:cNvPr>
              <p14:cNvContentPartPr/>
              <p14:nvPr/>
            </p14:nvContentPartPr>
            <p14:xfrm>
              <a:off x="-290160" y="640052"/>
              <a:ext cx="360" cy="1800"/>
            </p14:xfrm>
          </p:contentPart>
        </mc:Choice>
        <mc:Fallback xmlns="">
          <p:pic>
            <p:nvPicPr>
              <p:cNvPr id="30" name="Ink 29">
                <a:extLst>
                  <a:ext uri="{FF2B5EF4-FFF2-40B4-BE49-F238E27FC236}">
                    <a16:creationId xmlns:a16="http://schemas.microsoft.com/office/drawing/2014/main" id="{9C8AF513-8969-94CB-295E-E1876244176C}"/>
                  </a:ext>
                </a:extLst>
              </p:cNvPr>
              <p:cNvPicPr/>
              <p:nvPr/>
            </p:nvPicPr>
            <p:blipFill>
              <a:blip r:embed="rId11"/>
              <a:stretch>
                <a:fillRect/>
              </a:stretch>
            </p:blipFill>
            <p:spPr>
              <a:xfrm>
                <a:off x="-299160" y="631412"/>
                <a:ext cx="18000" cy="19440"/>
              </a:xfrm>
              <a:prstGeom prst="rect">
                <a:avLst/>
              </a:prstGeom>
            </p:spPr>
          </p:pic>
        </mc:Fallback>
      </mc:AlternateContent>
      <p:sp>
        <p:nvSpPr>
          <p:cNvPr id="31" name="TextBox 30">
            <a:extLst>
              <a:ext uri="{FF2B5EF4-FFF2-40B4-BE49-F238E27FC236}">
                <a16:creationId xmlns:a16="http://schemas.microsoft.com/office/drawing/2014/main" id="{E7016238-EF8E-BCA1-50C6-04A0C39BCB26}"/>
              </a:ext>
            </a:extLst>
          </p:cNvPr>
          <p:cNvSpPr txBox="1"/>
          <p:nvPr/>
        </p:nvSpPr>
        <p:spPr>
          <a:xfrm>
            <a:off x="11346536" y="2434991"/>
            <a:ext cx="5099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ATC</a:t>
            </a:r>
          </a:p>
        </p:txBody>
      </p:sp>
      <mc:AlternateContent xmlns:mc="http://schemas.openxmlformats.org/markup-compatibility/2006" xmlns:p14="http://schemas.microsoft.com/office/powerpoint/2010/main">
        <mc:Choice Requires="p14">
          <p:contentPart p14:bwMode="auto" r:id="rId13">
            <p14:nvContentPartPr>
              <p14:cNvPr id="50" name="Ink 49">
                <a:extLst>
                  <a:ext uri="{FF2B5EF4-FFF2-40B4-BE49-F238E27FC236}">
                    <a16:creationId xmlns:a16="http://schemas.microsoft.com/office/drawing/2014/main" id="{98CC6076-E951-B803-66F7-809E0A839052}"/>
                  </a:ext>
                </a:extLst>
              </p14:cNvPr>
              <p14:cNvContentPartPr/>
              <p14:nvPr/>
            </p14:nvContentPartPr>
            <p14:xfrm>
              <a:off x="8695440" y="3657212"/>
              <a:ext cx="360" cy="360"/>
            </p14:xfrm>
          </p:contentPart>
        </mc:Choice>
        <mc:Fallback xmlns="">
          <p:pic>
            <p:nvPicPr>
              <p:cNvPr id="50" name="Ink 49">
                <a:extLst>
                  <a:ext uri="{FF2B5EF4-FFF2-40B4-BE49-F238E27FC236}">
                    <a16:creationId xmlns:a16="http://schemas.microsoft.com/office/drawing/2014/main" id="{98CC6076-E951-B803-66F7-809E0A839052}"/>
                  </a:ext>
                </a:extLst>
              </p:cNvPr>
              <p:cNvPicPr/>
              <p:nvPr/>
            </p:nvPicPr>
            <p:blipFill>
              <a:blip r:embed="rId14"/>
              <a:stretch>
                <a:fillRect/>
              </a:stretch>
            </p:blipFill>
            <p:spPr>
              <a:xfrm>
                <a:off x="8686440" y="3648572"/>
                <a:ext cx="18000" cy="18000"/>
              </a:xfrm>
              <a:prstGeom prst="rect">
                <a:avLst/>
              </a:prstGeom>
            </p:spPr>
          </p:pic>
        </mc:Fallback>
      </mc:AlternateContent>
      <p:grpSp>
        <p:nvGrpSpPr>
          <p:cNvPr id="62" name="Group 61">
            <a:extLst>
              <a:ext uri="{FF2B5EF4-FFF2-40B4-BE49-F238E27FC236}">
                <a16:creationId xmlns:a16="http://schemas.microsoft.com/office/drawing/2014/main" id="{FD7649F9-56E3-ED5C-F607-E05C09802167}"/>
              </a:ext>
            </a:extLst>
          </p:cNvPr>
          <p:cNvGrpSpPr/>
          <p:nvPr/>
        </p:nvGrpSpPr>
        <p:grpSpPr>
          <a:xfrm>
            <a:off x="9574920" y="3639932"/>
            <a:ext cx="26280" cy="9000"/>
            <a:chOff x="9574920" y="3639932"/>
            <a:chExt cx="26280" cy="9000"/>
          </a:xfrm>
        </p:grpSpPr>
        <mc:AlternateContent xmlns:mc="http://schemas.openxmlformats.org/markup-compatibility/2006" xmlns:p14="http://schemas.microsoft.com/office/powerpoint/2010/main">
          <mc:Choice Requires="p14">
            <p:contentPart p14:bwMode="auto" r:id="rId15">
              <p14:nvContentPartPr>
                <p14:cNvPr id="18" name="Ink 17">
                  <a:extLst>
                    <a:ext uri="{FF2B5EF4-FFF2-40B4-BE49-F238E27FC236}">
                      <a16:creationId xmlns:a16="http://schemas.microsoft.com/office/drawing/2014/main" id="{D5F1D609-FEBA-F966-3F47-06C3BFF396BE}"/>
                    </a:ext>
                  </a:extLst>
                </p14:cNvPr>
                <p14:cNvContentPartPr/>
                <p14:nvPr/>
              </p14:nvContentPartPr>
              <p14:xfrm>
                <a:off x="9600840" y="3648572"/>
                <a:ext cx="360" cy="360"/>
              </p14:xfrm>
            </p:contentPart>
          </mc:Choice>
          <mc:Fallback xmlns="">
            <p:pic>
              <p:nvPicPr>
                <p:cNvPr id="18" name="Ink 17">
                  <a:extLst>
                    <a:ext uri="{FF2B5EF4-FFF2-40B4-BE49-F238E27FC236}">
                      <a16:creationId xmlns:a16="http://schemas.microsoft.com/office/drawing/2014/main" id="{D5F1D609-FEBA-F966-3F47-06C3BFF396BE}"/>
                    </a:ext>
                  </a:extLst>
                </p:cNvPr>
                <p:cNvPicPr/>
                <p:nvPr/>
              </p:nvPicPr>
              <p:blipFill>
                <a:blip r:embed="rId14"/>
                <a:stretch>
                  <a:fillRect/>
                </a:stretch>
              </p:blipFill>
              <p:spPr>
                <a:xfrm>
                  <a:off x="9592200" y="363993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 name="Ink 18">
                  <a:extLst>
                    <a:ext uri="{FF2B5EF4-FFF2-40B4-BE49-F238E27FC236}">
                      <a16:creationId xmlns:a16="http://schemas.microsoft.com/office/drawing/2014/main" id="{1322B8FB-B0CC-6F65-F387-857D41BF1967}"/>
                    </a:ext>
                  </a:extLst>
                </p14:cNvPr>
                <p14:cNvContentPartPr/>
                <p14:nvPr/>
              </p14:nvContentPartPr>
              <p14:xfrm>
                <a:off x="9574920" y="3639932"/>
                <a:ext cx="360" cy="360"/>
              </p14:xfrm>
            </p:contentPart>
          </mc:Choice>
          <mc:Fallback xmlns="">
            <p:pic>
              <p:nvPicPr>
                <p:cNvPr id="19" name="Ink 18">
                  <a:extLst>
                    <a:ext uri="{FF2B5EF4-FFF2-40B4-BE49-F238E27FC236}">
                      <a16:creationId xmlns:a16="http://schemas.microsoft.com/office/drawing/2014/main" id="{1322B8FB-B0CC-6F65-F387-857D41BF1967}"/>
                    </a:ext>
                  </a:extLst>
                </p:cNvPr>
                <p:cNvPicPr/>
                <p:nvPr/>
              </p:nvPicPr>
              <p:blipFill>
                <a:blip r:embed="rId14"/>
                <a:stretch>
                  <a:fillRect/>
                </a:stretch>
              </p:blipFill>
              <p:spPr>
                <a:xfrm>
                  <a:off x="9565920" y="3630932"/>
                  <a:ext cx="18000" cy="18000"/>
                </a:xfrm>
                <a:prstGeom prst="rect">
                  <a:avLst/>
                </a:prstGeom>
              </p:spPr>
            </p:pic>
          </mc:Fallback>
        </mc:AlternateContent>
      </p:grpSp>
      <p:sp>
        <p:nvSpPr>
          <p:cNvPr id="25" name="Text Placeholder 24">
            <a:extLst>
              <a:ext uri="{FF2B5EF4-FFF2-40B4-BE49-F238E27FC236}">
                <a16:creationId xmlns:a16="http://schemas.microsoft.com/office/drawing/2014/main" id="{1997C70F-7154-ECB9-09FE-981D26A70B9B}"/>
              </a:ext>
            </a:extLst>
          </p:cNvPr>
          <p:cNvSpPr>
            <a:spLocks noGrp="1"/>
          </p:cNvSpPr>
          <p:nvPr>
            <p:ph type="body" sz="half" idx="4294967295"/>
          </p:nvPr>
        </p:nvSpPr>
        <p:spPr>
          <a:xfrm>
            <a:off x="1065732" y="1630189"/>
            <a:ext cx="5284788" cy="4849813"/>
          </a:xfrm>
        </p:spPr>
        <p:txBody>
          <a:bodyPr>
            <a:normAutofit lnSpcReduction="10000"/>
          </a:bodyPr>
          <a:lstStyle/>
          <a:p>
            <a:pPr marL="457200" indent="-457200">
              <a:buFont typeface="Arial" panose="020B0604020202020204" pitchFamily="34" charset="0"/>
              <a:buChar char="•"/>
            </a:pPr>
            <a:r>
              <a:rPr lang="en-US" b="1" dirty="0">
                <a:solidFill>
                  <a:srgbClr val="00B050"/>
                </a:solidFill>
              </a:rPr>
              <a:t>Price in the market drops to $7.</a:t>
            </a:r>
          </a:p>
          <a:p>
            <a:pPr marL="457200" indent="-457200">
              <a:buFont typeface="Arial" panose="020B0604020202020204" pitchFamily="34" charset="0"/>
              <a:buChar char="•"/>
            </a:pPr>
            <a:r>
              <a:rPr lang="en-US" b="1" dirty="0">
                <a:solidFill>
                  <a:srgbClr val="00B050"/>
                </a:solidFill>
              </a:rPr>
              <a:t>Profit = P x Q – (ATC x Q)   </a:t>
            </a:r>
          </a:p>
          <a:p>
            <a:pPr marL="0" indent="0">
              <a:buNone/>
            </a:pPr>
            <a:r>
              <a:rPr lang="en-US" b="1" dirty="0">
                <a:solidFill>
                  <a:srgbClr val="00B050"/>
                </a:solidFill>
              </a:rPr>
              <a:t>                 = (P – ATC) x Q</a:t>
            </a:r>
          </a:p>
          <a:p>
            <a:pPr marL="0" indent="0">
              <a:buNone/>
            </a:pPr>
            <a:r>
              <a:rPr lang="en-US" b="1" dirty="0">
                <a:solidFill>
                  <a:srgbClr val="00B050"/>
                </a:solidFill>
              </a:rPr>
              <a:t>                 = (7-7) x 5</a:t>
            </a:r>
          </a:p>
          <a:p>
            <a:pPr marL="0" indent="0">
              <a:buNone/>
            </a:pPr>
            <a:r>
              <a:rPr lang="en-US" b="1" dirty="0">
                <a:solidFill>
                  <a:srgbClr val="00B050"/>
                </a:solidFill>
              </a:rPr>
              <a:t>                 = 0    x 5</a:t>
            </a:r>
          </a:p>
          <a:p>
            <a:pPr marL="0" indent="0">
              <a:buNone/>
            </a:pPr>
            <a:r>
              <a:rPr lang="en-US" b="1" dirty="0">
                <a:solidFill>
                  <a:srgbClr val="00B050"/>
                </a:solidFill>
              </a:rPr>
              <a:t>                 = 0</a:t>
            </a:r>
          </a:p>
          <a:p>
            <a:pPr marL="457200" indent="-457200">
              <a:buFont typeface="Arial" panose="020B0604020202020204" pitchFamily="34" charset="0"/>
              <a:buChar char="•"/>
            </a:pPr>
            <a:r>
              <a:rPr lang="en-US" b="1" dirty="0">
                <a:solidFill>
                  <a:srgbClr val="00B050"/>
                </a:solidFill>
              </a:rPr>
              <a:t>Alternatively, TR = TC</a:t>
            </a:r>
          </a:p>
          <a:p>
            <a:pPr lvl="1" indent="0">
              <a:buNone/>
            </a:pPr>
            <a:r>
              <a:rPr lang="en-US" b="1" dirty="0">
                <a:solidFill>
                  <a:srgbClr val="00B050"/>
                </a:solidFill>
              </a:rPr>
              <a:t>TR = $7 x 5   TC = $7 x 5            </a:t>
            </a:r>
          </a:p>
          <a:p>
            <a:pPr marL="457200" indent="-457200">
              <a:buFont typeface="Arial" panose="020B0604020202020204" pitchFamily="34" charset="0"/>
              <a:buChar char="•"/>
            </a:pPr>
            <a:r>
              <a:rPr lang="en-US" b="1" dirty="0">
                <a:solidFill>
                  <a:srgbClr val="00B050"/>
                </a:solidFill>
              </a:rPr>
              <a:t>The firm has normal profits (economic profits are zero).</a:t>
            </a:r>
          </a:p>
        </p:txBody>
      </p:sp>
      <p:cxnSp>
        <p:nvCxnSpPr>
          <p:cNvPr id="33" name="Straight Connector 32">
            <a:extLst>
              <a:ext uri="{FF2B5EF4-FFF2-40B4-BE49-F238E27FC236}">
                <a16:creationId xmlns:a16="http://schemas.microsoft.com/office/drawing/2014/main" id="{B224176C-1DD4-6AC4-F8DA-34A115AE4316}"/>
              </a:ext>
            </a:extLst>
          </p:cNvPr>
          <p:cNvCxnSpPr>
            <a:cxnSpLocks/>
          </p:cNvCxnSpPr>
          <p:nvPr/>
        </p:nvCxnSpPr>
        <p:spPr>
          <a:xfrm flipV="1">
            <a:off x="7083266" y="4268013"/>
            <a:ext cx="3540279" cy="1019"/>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36" name="Straight Connector 35">
            <a:extLst>
              <a:ext uri="{FF2B5EF4-FFF2-40B4-BE49-F238E27FC236}">
                <a16:creationId xmlns:a16="http://schemas.microsoft.com/office/drawing/2014/main" id="{0B7C76CC-705D-6350-052B-B9C7F489E77E}"/>
              </a:ext>
            </a:extLst>
          </p:cNvPr>
          <p:cNvCxnSpPr/>
          <p:nvPr/>
        </p:nvCxnSpPr>
        <p:spPr>
          <a:xfrm>
            <a:off x="8906400" y="4237532"/>
            <a:ext cx="0" cy="1240198"/>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40" name="TextBox 39">
            <a:extLst>
              <a:ext uri="{FF2B5EF4-FFF2-40B4-BE49-F238E27FC236}">
                <a16:creationId xmlns:a16="http://schemas.microsoft.com/office/drawing/2014/main" id="{136D7E9A-8C89-D9AA-687F-33A001E3309D}"/>
              </a:ext>
            </a:extLst>
          </p:cNvPr>
          <p:cNvSpPr txBox="1"/>
          <p:nvPr/>
        </p:nvSpPr>
        <p:spPr>
          <a:xfrm>
            <a:off x="6645052" y="4102600"/>
            <a:ext cx="36439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$7</a:t>
            </a:r>
          </a:p>
        </p:txBody>
      </p:sp>
      <mc:AlternateContent xmlns:mc="http://schemas.openxmlformats.org/markup-compatibility/2006" xmlns:p14="http://schemas.microsoft.com/office/powerpoint/2010/main">
        <mc:Choice Requires="p14">
          <p:contentPart p14:bwMode="auto" r:id="rId17">
            <p14:nvContentPartPr>
              <p14:cNvPr id="46" name="Ink 45">
                <a:extLst>
                  <a:ext uri="{FF2B5EF4-FFF2-40B4-BE49-F238E27FC236}">
                    <a16:creationId xmlns:a16="http://schemas.microsoft.com/office/drawing/2014/main" id="{434182BA-6509-6A1C-D9F0-A5F32977C88C}"/>
                  </a:ext>
                </a:extLst>
              </p14:cNvPr>
              <p14:cNvContentPartPr/>
              <p14:nvPr/>
            </p14:nvContentPartPr>
            <p14:xfrm>
              <a:off x="8861760" y="4184252"/>
              <a:ext cx="114840" cy="169560"/>
            </p14:xfrm>
          </p:contentPart>
        </mc:Choice>
        <mc:Fallback xmlns="">
          <p:pic>
            <p:nvPicPr>
              <p:cNvPr id="46" name="Ink 45">
                <a:extLst>
                  <a:ext uri="{FF2B5EF4-FFF2-40B4-BE49-F238E27FC236}">
                    <a16:creationId xmlns:a16="http://schemas.microsoft.com/office/drawing/2014/main" id="{434182BA-6509-6A1C-D9F0-A5F32977C88C}"/>
                  </a:ext>
                </a:extLst>
              </p:cNvPr>
              <p:cNvPicPr/>
              <p:nvPr/>
            </p:nvPicPr>
            <p:blipFill>
              <a:blip r:embed="rId18"/>
              <a:stretch>
                <a:fillRect/>
              </a:stretch>
            </p:blipFill>
            <p:spPr>
              <a:xfrm>
                <a:off x="8852760" y="4175252"/>
                <a:ext cx="132480" cy="1872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8" name="Ink 47">
                <a:extLst>
                  <a:ext uri="{FF2B5EF4-FFF2-40B4-BE49-F238E27FC236}">
                    <a16:creationId xmlns:a16="http://schemas.microsoft.com/office/drawing/2014/main" id="{1150EDC1-65C2-A698-4D4D-0E5EBD2747A6}"/>
                  </a:ext>
                </a:extLst>
              </p14:cNvPr>
              <p14:cNvContentPartPr/>
              <p14:nvPr/>
            </p14:nvContentPartPr>
            <p14:xfrm>
              <a:off x="-694800" y="4949972"/>
              <a:ext cx="360" cy="360"/>
            </p14:xfrm>
          </p:contentPart>
        </mc:Choice>
        <mc:Fallback xmlns="">
          <p:pic>
            <p:nvPicPr>
              <p:cNvPr id="48" name="Ink 47">
                <a:extLst>
                  <a:ext uri="{FF2B5EF4-FFF2-40B4-BE49-F238E27FC236}">
                    <a16:creationId xmlns:a16="http://schemas.microsoft.com/office/drawing/2014/main" id="{1150EDC1-65C2-A698-4D4D-0E5EBD2747A6}"/>
                  </a:ext>
                </a:extLst>
              </p:cNvPr>
              <p:cNvPicPr/>
              <p:nvPr/>
            </p:nvPicPr>
            <p:blipFill>
              <a:blip r:embed="rId14"/>
              <a:stretch>
                <a:fillRect/>
              </a:stretch>
            </p:blipFill>
            <p:spPr>
              <a:xfrm>
                <a:off x="-703440" y="4941332"/>
                <a:ext cx="18000" cy="18000"/>
              </a:xfrm>
              <a:prstGeom prst="rect">
                <a:avLst/>
              </a:prstGeom>
            </p:spPr>
          </p:pic>
        </mc:Fallback>
      </mc:AlternateContent>
      <p:sp>
        <p:nvSpPr>
          <p:cNvPr id="60" name="TextBox 59">
            <a:extLst>
              <a:ext uri="{FF2B5EF4-FFF2-40B4-BE49-F238E27FC236}">
                <a16:creationId xmlns:a16="http://schemas.microsoft.com/office/drawing/2014/main" id="{C4E245E4-BE41-2B1E-8BA9-EDB072086972}"/>
              </a:ext>
            </a:extLst>
          </p:cNvPr>
          <p:cNvSpPr txBox="1"/>
          <p:nvPr/>
        </p:nvSpPr>
        <p:spPr>
          <a:xfrm>
            <a:off x="7361468" y="6151425"/>
            <a:ext cx="380951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400" b="1" dirty="0">
                <a:solidFill>
                  <a:srgbClr val="FF0000"/>
                </a:solidFill>
              </a:rPr>
              <a:t>Short- Run Normal Profits </a:t>
            </a:r>
            <a:endParaRPr kumimoji="0" lang="en-US" sz="2400" b="1" i="0" u="none" strike="noStrike" cap="none" spc="0" normalizeH="0" baseline="0" dirty="0">
              <a:ln>
                <a:noFill/>
              </a:ln>
              <a:solidFill>
                <a:srgbClr val="FF0000"/>
              </a:solidFill>
              <a:effectLst/>
              <a:uFillTx/>
              <a:latin typeface="+mn-lt"/>
              <a:ea typeface="+mn-ea"/>
              <a:cs typeface="+mn-cs"/>
              <a:sym typeface="Calibri"/>
            </a:endParaRPr>
          </a:p>
        </p:txBody>
      </p:sp>
    </p:spTree>
    <p:extLst>
      <p:ext uri="{BB962C8B-B14F-4D97-AF65-F5344CB8AC3E}">
        <p14:creationId xmlns:p14="http://schemas.microsoft.com/office/powerpoint/2010/main" val="4052523777"/>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9B8A61-05D4-C76D-590E-9888C8DBC84D}"/>
              </a:ext>
            </a:extLst>
          </p:cNvPr>
          <p:cNvSpPr>
            <a:spLocks noGrp="1"/>
          </p:cNvSpPr>
          <p:nvPr>
            <p:ph type="body" sz="half" idx="4294967295"/>
          </p:nvPr>
        </p:nvSpPr>
        <p:spPr>
          <a:xfrm>
            <a:off x="595838" y="1665497"/>
            <a:ext cx="5845175" cy="5018087"/>
          </a:xfrm>
        </p:spPr>
        <p:txBody>
          <a:bodyPr>
            <a:normAutofit fontScale="85000" lnSpcReduction="20000"/>
          </a:bodyPr>
          <a:lstStyle/>
          <a:p>
            <a:pPr marL="457200" indent="-457200">
              <a:buFont typeface="Arial" panose="020B0604020202020204" pitchFamily="34" charset="0"/>
              <a:buChar char="•"/>
            </a:pPr>
            <a:r>
              <a:rPr lang="en-US" b="1" dirty="0">
                <a:solidFill>
                  <a:srgbClr val="00B050"/>
                </a:solidFill>
              </a:rPr>
              <a:t>Price = $10</a:t>
            </a:r>
          </a:p>
          <a:p>
            <a:pPr marL="457200" indent="-457200">
              <a:buFont typeface="Arial" panose="020B0604020202020204" pitchFamily="34" charset="0"/>
              <a:buChar char="•"/>
            </a:pPr>
            <a:r>
              <a:rPr lang="en-US" b="1" dirty="0">
                <a:solidFill>
                  <a:srgbClr val="00B050"/>
                </a:solidFill>
              </a:rPr>
              <a:t>At profit maximizing quantity, P &lt; ATC</a:t>
            </a:r>
          </a:p>
          <a:p>
            <a:pPr marL="457200" indent="-457200">
              <a:buFont typeface="Arial" panose="020B0604020202020204" pitchFamily="34" charset="0"/>
              <a:buChar char="•"/>
            </a:pPr>
            <a:r>
              <a:rPr lang="en-US" b="1" dirty="0">
                <a:solidFill>
                  <a:srgbClr val="00B050"/>
                </a:solidFill>
              </a:rPr>
              <a:t>Profit = P x Q – (ATC x Q)   </a:t>
            </a:r>
          </a:p>
          <a:p>
            <a:pPr marL="0" indent="0">
              <a:buNone/>
            </a:pPr>
            <a:r>
              <a:rPr lang="en-US" b="1" dirty="0">
                <a:solidFill>
                  <a:srgbClr val="00B050"/>
                </a:solidFill>
              </a:rPr>
              <a:t>                  = (P – ATC) x Q</a:t>
            </a:r>
          </a:p>
          <a:p>
            <a:pPr marL="0" indent="0">
              <a:buNone/>
            </a:pPr>
            <a:r>
              <a:rPr lang="en-US" b="1" dirty="0">
                <a:solidFill>
                  <a:srgbClr val="00B050"/>
                </a:solidFill>
              </a:rPr>
              <a:t>                  = (10- 12) x 8</a:t>
            </a:r>
          </a:p>
          <a:p>
            <a:pPr marL="0" indent="0">
              <a:buNone/>
            </a:pPr>
            <a:r>
              <a:rPr lang="en-US" b="1" dirty="0">
                <a:solidFill>
                  <a:srgbClr val="00B050"/>
                </a:solidFill>
              </a:rPr>
              <a:t>                  = -2 x 8</a:t>
            </a:r>
          </a:p>
          <a:p>
            <a:pPr marL="0" indent="0">
              <a:buNone/>
            </a:pPr>
            <a:r>
              <a:rPr lang="en-US" b="1" dirty="0">
                <a:solidFill>
                  <a:srgbClr val="00B050"/>
                </a:solidFill>
              </a:rPr>
              <a:t>                  =  -16</a:t>
            </a:r>
          </a:p>
          <a:p>
            <a:pPr marL="457200" indent="-457200">
              <a:buFont typeface="Arial" panose="020B0604020202020204" pitchFamily="34" charset="0"/>
              <a:buChar char="•"/>
            </a:pPr>
            <a:r>
              <a:rPr lang="en-US" b="1" dirty="0">
                <a:solidFill>
                  <a:srgbClr val="00B050"/>
                </a:solidFill>
              </a:rPr>
              <a:t>Alternatively, TR –TC &lt; 0</a:t>
            </a:r>
          </a:p>
          <a:p>
            <a:pPr lvl="1" indent="0">
              <a:buNone/>
            </a:pPr>
            <a:r>
              <a:rPr lang="en-US" b="1" dirty="0">
                <a:solidFill>
                  <a:srgbClr val="00B050"/>
                </a:solidFill>
              </a:rPr>
              <a:t>TR = $10 x 8   TC = $12 x 8   </a:t>
            </a:r>
          </a:p>
          <a:p>
            <a:pPr lvl="1" indent="0">
              <a:buNone/>
            </a:pPr>
            <a:r>
              <a:rPr lang="en-US" b="1" dirty="0">
                <a:solidFill>
                  <a:srgbClr val="00B050"/>
                </a:solidFill>
              </a:rPr>
              <a:t>80 – 96 = -16</a:t>
            </a:r>
          </a:p>
          <a:p>
            <a:pPr lvl="1" indent="0">
              <a:buNone/>
            </a:pPr>
            <a:r>
              <a:rPr lang="en-US" b="1" dirty="0">
                <a:solidFill>
                  <a:srgbClr val="00B050"/>
                </a:solidFill>
              </a:rPr>
              <a:t>         </a:t>
            </a:r>
          </a:p>
          <a:p>
            <a:pPr marL="457200" indent="-457200">
              <a:buFont typeface="Arial" panose="020B0604020202020204" pitchFamily="34" charset="0"/>
              <a:buChar char="•"/>
            </a:pPr>
            <a:r>
              <a:rPr lang="en-US" b="1" dirty="0">
                <a:solidFill>
                  <a:srgbClr val="00B050"/>
                </a:solidFill>
              </a:rPr>
              <a:t>Graphically, the losses are equal to the area of the red rectangle.</a:t>
            </a:r>
          </a:p>
          <a:p>
            <a:pPr lvl="1" indent="0">
              <a:buNone/>
            </a:pPr>
            <a:endParaRPr lang="en-US" dirty="0"/>
          </a:p>
        </p:txBody>
      </p:sp>
      <p:sp>
        <p:nvSpPr>
          <p:cNvPr id="3" name="TextBox 2">
            <a:extLst>
              <a:ext uri="{FF2B5EF4-FFF2-40B4-BE49-F238E27FC236}">
                <a16:creationId xmlns:a16="http://schemas.microsoft.com/office/drawing/2014/main" id="{E1F5F965-78C1-F1DF-B580-735AEC2CE68E}"/>
              </a:ext>
            </a:extLst>
          </p:cNvPr>
          <p:cNvSpPr txBox="1"/>
          <p:nvPr/>
        </p:nvSpPr>
        <p:spPr>
          <a:xfrm>
            <a:off x="2764844" y="252778"/>
            <a:ext cx="9348186"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000000"/>
                </a:solidFill>
                <a:effectLst/>
                <a:uFillTx/>
                <a:latin typeface="+mn-lt"/>
                <a:ea typeface="+mn-ea"/>
                <a:cs typeface="+mn-cs"/>
                <a:sym typeface="Calibri"/>
              </a:rPr>
              <a:t>Economic Profits &lt; 0</a:t>
            </a:r>
          </a:p>
        </p:txBody>
      </p:sp>
      <p:grpSp>
        <p:nvGrpSpPr>
          <p:cNvPr id="4" name="Google Shape;274;p26">
            <a:extLst>
              <a:ext uri="{FF2B5EF4-FFF2-40B4-BE49-F238E27FC236}">
                <a16:creationId xmlns:a16="http://schemas.microsoft.com/office/drawing/2014/main" id="{3AA46EB0-82D0-BED9-F1D0-AEF0FE433A0B}"/>
              </a:ext>
            </a:extLst>
          </p:cNvPr>
          <p:cNvGrpSpPr/>
          <p:nvPr/>
        </p:nvGrpSpPr>
        <p:grpSpPr>
          <a:xfrm>
            <a:off x="7022611" y="2153505"/>
            <a:ext cx="3809512" cy="3363912"/>
            <a:chOff x="2222500" y="2001837"/>
            <a:chExt cx="2852737" cy="3363912"/>
          </a:xfrm>
        </p:grpSpPr>
        <p:cxnSp>
          <p:nvCxnSpPr>
            <p:cNvPr id="5" name="Google Shape;275;p26">
              <a:extLst>
                <a:ext uri="{FF2B5EF4-FFF2-40B4-BE49-F238E27FC236}">
                  <a16:creationId xmlns:a16="http://schemas.microsoft.com/office/drawing/2014/main" id="{75B04E72-0167-F5E3-7724-73B32F195BC5}"/>
                </a:ext>
              </a:extLst>
            </p:cNvPr>
            <p:cNvCxnSpPr/>
            <p:nvPr/>
          </p:nvCxnSpPr>
          <p:spPr>
            <a:xfrm>
              <a:off x="2252662" y="2001837"/>
              <a:ext cx="0" cy="3363912"/>
            </a:xfrm>
            <a:prstGeom prst="straightConnector1">
              <a:avLst/>
            </a:prstGeom>
            <a:noFill/>
            <a:ln w="76200" cap="flat" cmpd="sng">
              <a:solidFill>
                <a:srgbClr val="000000"/>
              </a:solidFill>
              <a:prstDash val="solid"/>
              <a:miter lim="800000"/>
              <a:headEnd type="none" w="med" len="med"/>
              <a:tailEnd type="none" w="med" len="med"/>
            </a:ln>
          </p:spPr>
        </p:cxnSp>
        <p:cxnSp>
          <p:nvCxnSpPr>
            <p:cNvPr id="6" name="Google Shape;276;p26">
              <a:extLst>
                <a:ext uri="{FF2B5EF4-FFF2-40B4-BE49-F238E27FC236}">
                  <a16:creationId xmlns:a16="http://schemas.microsoft.com/office/drawing/2014/main" id="{8B9823F2-16BA-E847-494E-0A848CA36DA4}"/>
                </a:ext>
              </a:extLst>
            </p:cNvPr>
            <p:cNvCxnSpPr/>
            <p:nvPr/>
          </p:nvCxnSpPr>
          <p:spPr>
            <a:xfrm>
              <a:off x="2222500" y="5326062"/>
              <a:ext cx="2852737" cy="0"/>
            </a:xfrm>
            <a:prstGeom prst="straightConnector1">
              <a:avLst/>
            </a:prstGeom>
            <a:noFill/>
            <a:ln w="76200" cap="flat" cmpd="sng">
              <a:solidFill>
                <a:srgbClr val="000000"/>
              </a:solidFill>
              <a:prstDash val="solid"/>
              <a:miter lim="800000"/>
              <a:headEnd type="none" w="med" len="med"/>
              <a:tailEnd type="none" w="med" len="med"/>
            </a:ln>
          </p:spPr>
        </p:cxnSp>
      </p:gr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7" name="Ink 6">
                <a:extLst>
                  <a:ext uri="{FF2B5EF4-FFF2-40B4-BE49-F238E27FC236}">
                    <a16:creationId xmlns:a16="http://schemas.microsoft.com/office/drawing/2014/main" id="{FF9473A2-BD60-67E9-335B-7FEB9B8F1444}"/>
                  </a:ext>
                </a:extLst>
              </p14:cNvPr>
              <p14:cNvContentPartPr/>
              <p14:nvPr/>
            </p14:nvContentPartPr>
            <p14:xfrm>
              <a:off x="7916760" y="1880252"/>
              <a:ext cx="3121920" cy="2536200"/>
            </p14:xfrm>
          </p:contentPart>
        </mc:Choice>
        <mc:Fallback xmlns="">
          <p:pic>
            <p:nvPicPr>
              <p:cNvPr id="7" name="Ink 6">
                <a:extLst>
                  <a:ext uri="{FF2B5EF4-FFF2-40B4-BE49-F238E27FC236}">
                    <a16:creationId xmlns:a16="http://schemas.microsoft.com/office/drawing/2014/main" id="{FF9473A2-BD60-67E9-335B-7FEB9B8F1444}"/>
                  </a:ext>
                </a:extLst>
              </p:cNvPr>
              <p:cNvPicPr/>
              <p:nvPr/>
            </p:nvPicPr>
            <p:blipFill>
              <a:blip r:embed="rId3"/>
              <a:stretch>
                <a:fillRect/>
              </a:stretch>
            </p:blipFill>
            <p:spPr>
              <a:xfrm>
                <a:off x="7898760" y="1862252"/>
                <a:ext cx="3157560" cy="2571840"/>
              </a:xfrm>
              <a:prstGeom prst="rect">
                <a:avLst/>
              </a:prstGeom>
            </p:spPr>
          </p:pic>
        </mc:Fallback>
      </mc:AlternateContent>
      <p:sp>
        <p:nvSpPr>
          <p:cNvPr id="8" name="TextBox 7">
            <a:extLst>
              <a:ext uri="{FF2B5EF4-FFF2-40B4-BE49-F238E27FC236}">
                <a16:creationId xmlns:a16="http://schemas.microsoft.com/office/drawing/2014/main" id="{592AE485-95F8-7319-D2D5-7029D0BAE9BE}"/>
              </a:ext>
            </a:extLst>
          </p:cNvPr>
          <p:cNvSpPr txBox="1"/>
          <p:nvPr/>
        </p:nvSpPr>
        <p:spPr>
          <a:xfrm>
            <a:off x="6596110" y="1665497"/>
            <a:ext cx="70304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Price</a:t>
            </a:r>
          </a:p>
        </p:txBody>
      </p:sp>
      <p:sp>
        <p:nvSpPr>
          <p:cNvPr id="9" name="Google Shape;277;p26">
            <a:extLst>
              <a:ext uri="{FF2B5EF4-FFF2-40B4-BE49-F238E27FC236}">
                <a16:creationId xmlns:a16="http://schemas.microsoft.com/office/drawing/2014/main" id="{8C2F782B-265C-45E0-9050-5BCC381E8656}"/>
              </a:ext>
            </a:extLst>
          </p:cNvPr>
          <p:cNvSpPr txBox="1"/>
          <p:nvPr/>
        </p:nvSpPr>
        <p:spPr>
          <a:xfrm>
            <a:off x="8049236" y="1454340"/>
            <a:ext cx="2116137" cy="582612"/>
          </a:xfrm>
          <a:prstGeom prst="rect">
            <a:avLst/>
          </a:prstGeom>
          <a:noFill/>
          <a:ln>
            <a:noFill/>
          </a:ln>
        </p:spPr>
        <p:txBody>
          <a:bodyPr spcFirstLastPara="1" wrap="square" lIns="90475" tIns="44450" rIns="90475" bIns="44450" anchor="t" anchorCtr="0">
            <a:noAutofit/>
          </a:bodyPr>
          <a:lstStyle/>
          <a:p>
            <a:pPr marL="0" marR="0" lvl="0" indent="0" algn="ctr" rtl="0">
              <a:lnSpc>
                <a:spcPct val="100000"/>
              </a:lnSpc>
              <a:spcBef>
                <a:spcPts val="0"/>
              </a:spcBef>
              <a:spcAft>
                <a:spcPts val="0"/>
              </a:spcAft>
              <a:buClr>
                <a:schemeClr val="dk1"/>
              </a:buClr>
              <a:buSzPts val="3200"/>
              <a:buFont typeface="Times New Roman"/>
              <a:buNone/>
            </a:pPr>
            <a:r>
              <a:rPr lang="en-US" sz="3200" b="1" i="0" u="none" dirty="0">
                <a:solidFill>
                  <a:schemeClr val="dk1"/>
                </a:solidFill>
                <a:latin typeface="Times New Roman"/>
                <a:ea typeface="Times New Roman"/>
                <a:cs typeface="Times New Roman"/>
                <a:sym typeface="Times New Roman"/>
              </a:rPr>
              <a:t>Firm</a:t>
            </a:r>
            <a:endParaRPr dirty="0"/>
          </a:p>
        </p:txBody>
      </p:sp>
      <p:sp>
        <p:nvSpPr>
          <p:cNvPr id="10" name="TextBox 9">
            <a:extLst>
              <a:ext uri="{FF2B5EF4-FFF2-40B4-BE49-F238E27FC236}">
                <a16:creationId xmlns:a16="http://schemas.microsoft.com/office/drawing/2014/main" id="{AD3440CF-969F-ABB4-B68F-60E2E0677D1C}"/>
              </a:ext>
            </a:extLst>
          </p:cNvPr>
          <p:cNvSpPr txBox="1"/>
          <p:nvPr/>
        </p:nvSpPr>
        <p:spPr>
          <a:xfrm>
            <a:off x="11117147" y="1722947"/>
            <a:ext cx="67120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MC</a:t>
            </a:r>
          </a:p>
        </p:txBody>
      </p:sp>
      <p:sp>
        <p:nvSpPr>
          <p:cNvPr id="11" name="TextBox 10">
            <a:extLst>
              <a:ext uri="{FF2B5EF4-FFF2-40B4-BE49-F238E27FC236}">
                <a16:creationId xmlns:a16="http://schemas.microsoft.com/office/drawing/2014/main" id="{7A1E16A3-72EF-65B1-F43C-C43E25D83127}"/>
              </a:ext>
            </a:extLst>
          </p:cNvPr>
          <p:cNvSpPr txBox="1"/>
          <p:nvPr/>
        </p:nvSpPr>
        <p:spPr>
          <a:xfrm>
            <a:off x="10315859" y="3723060"/>
            <a:ext cx="156502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MR = AR= Price</a:t>
            </a:r>
          </a:p>
        </p:txBody>
      </p:sp>
      <p:cxnSp>
        <p:nvCxnSpPr>
          <p:cNvPr id="12" name="Straight Connector 11">
            <a:extLst>
              <a:ext uri="{FF2B5EF4-FFF2-40B4-BE49-F238E27FC236}">
                <a16:creationId xmlns:a16="http://schemas.microsoft.com/office/drawing/2014/main" id="{6FE52D1E-BE39-9000-01A3-1B6E733192B3}"/>
              </a:ext>
            </a:extLst>
          </p:cNvPr>
          <p:cNvCxnSpPr>
            <a:cxnSpLocks/>
          </p:cNvCxnSpPr>
          <p:nvPr/>
        </p:nvCxnSpPr>
        <p:spPr>
          <a:xfrm>
            <a:off x="7083266" y="3666477"/>
            <a:ext cx="3540279"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13" name="Google Shape;277;p26">
            <a:extLst>
              <a:ext uri="{FF2B5EF4-FFF2-40B4-BE49-F238E27FC236}">
                <a16:creationId xmlns:a16="http://schemas.microsoft.com/office/drawing/2014/main" id="{FBDD72AA-A056-3BB8-D491-5019A5ACD43B}"/>
              </a:ext>
            </a:extLst>
          </p:cNvPr>
          <p:cNvSpPr txBox="1"/>
          <p:nvPr/>
        </p:nvSpPr>
        <p:spPr>
          <a:xfrm>
            <a:off x="9774054" y="5610081"/>
            <a:ext cx="2116137" cy="582612"/>
          </a:xfrm>
          <a:prstGeom prst="rect">
            <a:avLst/>
          </a:prstGeom>
          <a:noFill/>
          <a:ln>
            <a:noFill/>
          </a:ln>
        </p:spPr>
        <p:txBody>
          <a:bodyPr spcFirstLastPara="1" wrap="square" lIns="90475" tIns="44450" rIns="90475" bIns="44450" anchor="t" anchorCtr="0">
            <a:noAutofit/>
          </a:bodyPr>
          <a:lstStyle/>
          <a:p>
            <a:pPr marL="0" marR="0" lvl="0" indent="0" algn="ctr" rtl="0">
              <a:lnSpc>
                <a:spcPct val="100000"/>
              </a:lnSpc>
              <a:spcBef>
                <a:spcPts val="0"/>
              </a:spcBef>
              <a:spcAft>
                <a:spcPts val="0"/>
              </a:spcAft>
              <a:buClr>
                <a:schemeClr val="dk1"/>
              </a:buClr>
              <a:buSzPts val="3200"/>
              <a:buFont typeface="Times New Roman"/>
              <a:buNone/>
            </a:pPr>
            <a:r>
              <a:rPr lang="en-US" sz="2400" b="1" dirty="0"/>
              <a:t>Output</a:t>
            </a:r>
            <a:endParaRPr sz="2400" b="1" dirty="0"/>
          </a:p>
        </p:txBody>
      </p:sp>
      <p:sp>
        <p:nvSpPr>
          <p:cNvPr id="14" name="TextBox 13">
            <a:extLst>
              <a:ext uri="{FF2B5EF4-FFF2-40B4-BE49-F238E27FC236}">
                <a16:creationId xmlns:a16="http://schemas.microsoft.com/office/drawing/2014/main" id="{F4BB9934-CA0E-2D4A-8C92-5E3BAEAE70D8}"/>
              </a:ext>
            </a:extLst>
          </p:cNvPr>
          <p:cNvSpPr txBox="1"/>
          <p:nvPr/>
        </p:nvSpPr>
        <p:spPr>
          <a:xfrm>
            <a:off x="7464477" y="5554017"/>
            <a:ext cx="328565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t>   </a:t>
            </a:r>
            <a:r>
              <a:rPr lang="en-US" b="1" dirty="0"/>
              <a:t>1   2   3   4   5   6   7   8   9   10</a:t>
            </a:r>
            <a:endParaRPr kumimoji="0" lang="en-US" sz="1800" b="1" i="0" u="none" strike="noStrike" cap="none" spc="0" normalizeH="0" baseline="0" dirty="0">
              <a:ln>
                <a:noFill/>
              </a:ln>
              <a:solidFill>
                <a:srgbClr val="000000"/>
              </a:solidFill>
              <a:effectLst/>
              <a:uFillTx/>
              <a:latin typeface="+mn-lt"/>
              <a:ea typeface="+mn-ea"/>
              <a:cs typeface="+mn-cs"/>
              <a:sym typeface="Calibri"/>
            </a:endParaRPr>
          </a:p>
        </p:txBody>
      </p:sp>
      <p:sp>
        <p:nvSpPr>
          <p:cNvPr id="15" name="TextBox 14">
            <a:extLst>
              <a:ext uri="{FF2B5EF4-FFF2-40B4-BE49-F238E27FC236}">
                <a16:creationId xmlns:a16="http://schemas.microsoft.com/office/drawing/2014/main" id="{51F07843-D8FD-A312-7444-AEECD4D6CE58}"/>
              </a:ext>
            </a:extLst>
          </p:cNvPr>
          <p:cNvSpPr txBox="1"/>
          <p:nvPr/>
        </p:nvSpPr>
        <p:spPr>
          <a:xfrm>
            <a:off x="6566183" y="3466131"/>
            <a:ext cx="45642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$10</a:t>
            </a:r>
          </a:p>
        </p:txBody>
      </p:sp>
      <p:sp>
        <p:nvSpPr>
          <p:cNvPr id="16" name="TextBox 15">
            <a:extLst>
              <a:ext uri="{FF2B5EF4-FFF2-40B4-BE49-F238E27FC236}">
                <a16:creationId xmlns:a16="http://schemas.microsoft.com/office/drawing/2014/main" id="{C00E40E7-C184-7CFC-60A3-E593888EFB8D}"/>
              </a:ext>
            </a:extLst>
          </p:cNvPr>
          <p:cNvSpPr txBox="1"/>
          <p:nvPr/>
        </p:nvSpPr>
        <p:spPr>
          <a:xfrm>
            <a:off x="8648927" y="3362934"/>
            <a:ext cx="963313"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mn-lt"/>
                <a:ea typeface="+mn-ea"/>
                <a:cs typeface="+mn-cs"/>
                <a:sym typeface="Calibri"/>
              </a:rPr>
              <a:t>MR = MC</a:t>
            </a:r>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7" name="Ink 16">
                <a:extLst>
                  <a:ext uri="{FF2B5EF4-FFF2-40B4-BE49-F238E27FC236}">
                    <a16:creationId xmlns:a16="http://schemas.microsoft.com/office/drawing/2014/main" id="{108983FB-1752-B719-C569-19FC5EC3B570}"/>
                  </a:ext>
                </a:extLst>
              </p14:cNvPr>
              <p14:cNvContentPartPr/>
              <p14:nvPr/>
            </p14:nvContentPartPr>
            <p14:xfrm>
              <a:off x="9502920" y="3558932"/>
              <a:ext cx="117000" cy="125280"/>
            </p14:xfrm>
          </p:contentPart>
        </mc:Choice>
        <mc:Fallback xmlns="">
          <p:pic>
            <p:nvPicPr>
              <p:cNvPr id="17" name="Ink 16">
                <a:extLst>
                  <a:ext uri="{FF2B5EF4-FFF2-40B4-BE49-F238E27FC236}">
                    <a16:creationId xmlns:a16="http://schemas.microsoft.com/office/drawing/2014/main" id="{108983FB-1752-B719-C569-19FC5EC3B570}"/>
                  </a:ext>
                </a:extLst>
              </p:cNvPr>
              <p:cNvPicPr/>
              <p:nvPr/>
            </p:nvPicPr>
            <p:blipFill>
              <a:blip r:embed="rId5"/>
              <a:stretch>
                <a:fillRect/>
              </a:stretch>
            </p:blipFill>
            <p:spPr>
              <a:xfrm>
                <a:off x="9484864" y="3540984"/>
                <a:ext cx="152750" cy="160818"/>
              </a:xfrm>
              <a:prstGeom prst="rect">
                <a:avLst/>
              </a:prstGeom>
            </p:spPr>
          </p:pic>
        </mc:Fallback>
      </mc:AlternateContent>
      <p:grpSp>
        <p:nvGrpSpPr>
          <p:cNvPr id="21" name="Group 20">
            <a:extLst>
              <a:ext uri="{FF2B5EF4-FFF2-40B4-BE49-F238E27FC236}">
                <a16:creationId xmlns:a16="http://schemas.microsoft.com/office/drawing/2014/main" id="{7C9A0C58-AA56-BB21-EB66-1767A04CFEB0}"/>
              </a:ext>
            </a:extLst>
          </p:cNvPr>
          <p:cNvGrpSpPr/>
          <p:nvPr/>
        </p:nvGrpSpPr>
        <p:grpSpPr>
          <a:xfrm>
            <a:off x="9512280" y="3545612"/>
            <a:ext cx="117720" cy="157680"/>
            <a:chOff x="9512280" y="3545612"/>
            <a:chExt cx="117720" cy="157680"/>
          </a:xfrm>
        </p:grpSpPr>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D5F1D609-FEBA-F966-3F47-06C3BFF396BE}"/>
                    </a:ext>
                  </a:extLst>
                </p14:cNvPr>
                <p14:cNvContentPartPr/>
                <p14:nvPr/>
              </p14:nvContentPartPr>
              <p14:xfrm>
                <a:off x="9600840" y="3648572"/>
                <a:ext cx="360" cy="360"/>
              </p14:xfrm>
            </p:contentPart>
          </mc:Choice>
          <mc:Fallback xmlns="">
            <p:pic>
              <p:nvPicPr>
                <p:cNvPr id="18" name="Ink 17">
                  <a:extLst>
                    <a:ext uri="{FF2B5EF4-FFF2-40B4-BE49-F238E27FC236}">
                      <a16:creationId xmlns:a16="http://schemas.microsoft.com/office/drawing/2014/main" id="{D5F1D609-FEBA-F966-3F47-06C3BFF396BE}"/>
                    </a:ext>
                  </a:extLst>
                </p:cNvPr>
                <p:cNvPicPr/>
                <p:nvPr/>
              </p:nvPicPr>
              <p:blipFill>
                <a:blip r:embed="rId7"/>
                <a:stretch>
                  <a:fillRect/>
                </a:stretch>
              </p:blipFill>
              <p:spPr>
                <a:xfrm>
                  <a:off x="9591840" y="363957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 18">
                  <a:extLst>
                    <a:ext uri="{FF2B5EF4-FFF2-40B4-BE49-F238E27FC236}">
                      <a16:creationId xmlns:a16="http://schemas.microsoft.com/office/drawing/2014/main" id="{1322B8FB-B0CC-6F65-F387-857D41BF1967}"/>
                    </a:ext>
                  </a:extLst>
                </p14:cNvPr>
                <p14:cNvContentPartPr/>
                <p14:nvPr/>
              </p14:nvContentPartPr>
              <p14:xfrm>
                <a:off x="9574920" y="3639932"/>
                <a:ext cx="360" cy="360"/>
              </p14:xfrm>
            </p:contentPart>
          </mc:Choice>
          <mc:Fallback xmlns="">
            <p:pic>
              <p:nvPicPr>
                <p:cNvPr id="19" name="Ink 18">
                  <a:extLst>
                    <a:ext uri="{FF2B5EF4-FFF2-40B4-BE49-F238E27FC236}">
                      <a16:creationId xmlns:a16="http://schemas.microsoft.com/office/drawing/2014/main" id="{1322B8FB-B0CC-6F65-F387-857D41BF1967}"/>
                    </a:ext>
                  </a:extLst>
                </p:cNvPr>
                <p:cNvPicPr/>
                <p:nvPr/>
              </p:nvPicPr>
              <p:blipFill>
                <a:blip r:embed="rId7"/>
                <a:stretch>
                  <a:fillRect/>
                </a:stretch>
              </p:blipFill>
              <p:spPr>
                <a:xfrm>
                  <a:off x="9565920" y="363093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 name="Ink 19">
                  <a:extLst>
                    <a:ext uri="{FF2B5EF4-FFF2-40B4-BE49-F238E27FC236}">
                      <a16:creationId xmlns:a16="http://schemas.microsoft.com/office/drawing/2014/main" id="{1E3D7F70-FBD9-F606-A09B-A0772D1B1730}"/>
                    </a:ext>
                  </a:extLst>
                </p14:cNvPr>
                <p14:cNvContentPartPr/>
                <p14:nvPr/>
              </p14:nvContentPartPr>
              <p14:xfrm>
                <a:off x="9512280" y="3545612"/>
                <a:ext cx="117720" cy="157680"/>
              </p14:xfrm>
            </p:contentPart>
          </mc:Choice>
          <mc:Fallback xmlns="">
            <p:pic>
              <p:nvPicPr>
                <p:cNvPr id="20" name="Ink 19">
                  <a:extLst>
                    <a:ext uri="{FF2B5EF4-FFF2-40B4-BE49-F238E27FC236}">
                      <a16:creationId xmlns:a16="http://schemas.microsoft.com/office/drawing/2014/main" id="{1E3D7F70-FBD9-F606-A09B-A0772D1B1730}"/>
                    </a:ext>
                  </a:extLst>
                </p:cNvPr>
                <p:cNvPicPr/>
                <p:nvPr/>
              </p:nvPicPr>
              <p:blipFill>
                <a:blip r:embed="rId10"/>
                <a:stretch>
                  <a:fillRect/>
                </a:stretch>
              </p:blipFill>
              <p:spPr>
                <a:xfrm>
                  <a:off x="9503280" y="3536612"/>
                  <a:ext cx="135360" cy="175320"/>
                </a:xfrm>
                <a:prstGeom prst="rect">
                  <a:avLst/>
                </a:prstGeom>
              </p:spPr>
            </p:pic>
          </mc:Fallback>
        </mc:AlternateContent>
      </p:grpSp>
      <p:grpSp>
        <p:nvGrpSpPr>
          <p:cNvPr id="24" name="Group 23">
            <a:extLst>
              <a:ext uri="{FF2B5EF4-FFF2-40B4-BE49-F238E27FC236}">
                <a16:creationId xmlns:a16="http://schemas.microsoft.com/office/drawing/2014/main" id="{9CE3478A-E406-7FEC-3878-9D75B3E86D22}"/>
              </a:ext>
            </a:extLst>
          </p:cNvPr>
          <p:cNvGrpSpPr/>
          <p:nvPr/>
        </p:nvGrpSpPr>
        <p:grpSpPr>
          <a:xfrm>
            <a:off x="12818880" y="1125332"/>
            <a:ext cx="360" cy="360"/>
            <a:chOff x="12818880" y="1125332"/>
            <a:chExt cx="360" cy="360"/>
          </a:xfrm>
        </p:grpSpPr>
        <mc:AlternateContent xmlns:mc="http://schemas.openxmlformats.org/markup-compatibility/2006" xmlns:p14="http://schemas.microsoft.com/office/powerpoint/2010/main">
          <mc:Choice Requires="p14">
            <p:contentPart p14:bwMode="auto" r:id="rId11">
              <p14:nvContentPartPr>
                <p14:cNvPr id="22" name="Ink 21">
                  <a:extLst>
                    <a:ext uri="{FF2B5EF4-FFF2-40B4-BE49-F238E27FC236}">
                      <a16:creationId xmlns:a16="http://schemas.microsoft.com/office/drawing/2014/main" id="{B9FB6FC5-F4D2-EDD0-6962-71A285FEE7C6}"/>
                    </a:ext>
                  </a:extLst>
                </p14:cNvPr>
                <p14:cNvContentPartPr/>
                <p14:nvPr/>
              </p14:nvContentPartPr>
              <p14:xfrm>
                <a:off x="12818880" y="1125332"/>
                <a:ext cx="360" cy="360"/>
              </p14:xfrm>
            </p:contentPart>
          </mc:Choice>
          <mc:Fallback xmlns="">
            <p:pic>
              <p:nvPicPr>
                <p:cNvPr id="22" name="Ink 21">
                  <a:extLst>
                    <a:ext uri="{FF2B5EF4-FFF2-40B4-BE49-F238E27FC236}">
                      <a16:creationId xmlns:a16="http://schemas.microsoft.com/office/drawing/2014/main" id="{B9FB6FC5-F4D2-EDD0-6962-71A285FEE7C6}"/>
                    </a:ext>
                  </a:extLst>
                </p:cNvPr>
                <p:cNvPicPr/>
                <p:nvPr/>
              </p:nvPicPr>
              <p:blipFill>
                <a:blip r:embed="rId12"/>
                <a:stretch>
                  <a:fillRect/>
                </a:stretch>
              </p:blipFill>
              <p:spPr>
                <a:xfrm>
                  <a:off x="12809880" y="111633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Ink 22">
                  <a:extLst>
                    <a:ext uri="{FF2B5EF4-FFF2-40B4-BE49-F238E27FC236}">
                      <a16:creationId xmlns:a16="http://schemas.microsoft.com/office/drawing/2014/main" id="{52702532-E87E-0985-65E3-F98A9F3BC92A}"/>
                    </a:ext>
                  </a:extLst>
                </p14:cNvPr>
                <p14:cNvContentPartPr/>
                <p14:nvPr/>
              </p14:nvContentPartPr>
              <p14:xfrm>
                <a:off x="12818880" y="1125332"/>
                <a:ext cx="360" cy="360"/>
              </p14:xfrm>
            </p:contentPart>
          </mc:Choice>
          <mc:Fallback xmlns="">
            <p:pic>
              <p:nvPicPr>
                <p:cNvPr id="23" name="Ink 22">
                  <a:extLst>
                    <a:ext uri="{FF2B5EF4-FFF2-40B4-BE49-F238E27FC236}">
                      <a16:creationId xmlns:a16="http://schemas.microsoft.com/office/drawing/2014/main" id="{52702532-E87E-0985-65E3-F98A9F3BC92A}"/>
                    </a:ext>
                  </a:extLst>
                </p:cNvPr>
                <p:cNvPicPr/>
                <p:nvPr/>
              </p:nvPicPr>
              <p:blipFill>
                <a:blip r:embed="rId12"/>
                <a:stretch>
                  <a:fillRect/>
                </a:stretch>
              </p:blipFill>
              <p:spPr>
                <a:xfrm>
                  <a:off x="12809880" y="1116332"/>
                  <a:ext cx="18000" cy="18000"/>
                </a:xfrm>
                <a:prstGeom prst="rect">
                  <a:avLst/>
                </a:prstGeom>
              </p:spPr>
            </p:pic>
          </mc:Fallback>
        </mc:AlternateContent>
      </p:grpSp>
      <p:cxnSp>
        <p:nvCxnSpPr>
          <p:cNvPr id="26" name="Straight Connector 25">
            <a:extLst>
              <a:ext uri="{FF2B5EF4-FFF2-40B4-BE49-F238E27FC236}">
                <a16:creationId xmlns:a16="http://schemas.microsoft.com/office/drawing/2014/main" id="{87DBB2BC-575F-F986-C422-E663731439E7}"/>
              </a:ext>
            </a:extLst>
          </p:cNvPr>
          <p:cNvCxnSpPr/>
          <p:nvPr/>
        </p:nvCxnSpPr>
        <p:spPr>
          <a:xfrm>
            <a:off x="9574920" y="3639932"/>
            <a:ext cx="55080" cy="1837798"/>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mc:AlternateContent xmlns:mc="http://schemas.openxmlformats.org/markup-compatibility/2006" xmlns:p14="http://schemas.microsoft.com/office/powerpoint/2010/main">
        <mc:Choice Requires="p14">
          <p:contentPart p14:bwMode="auto" r:id="rId14">
            <p14:nvContentPartPr>
              <p14:cNvPr id="28" name="Ink 27">
                <a:extLst>
                  <a:ext uri="{FF2B5EF4-FFF2-40B4-BE49-F238E27FC236}">
                    <a16:creationId xmlns:a16="http://schemas.microsoft.com/office/drawing/2014/main" id="{E25F9147-E561-F5F7-3F78-D00F13C907AA}"/>
                  </a:ext>
                </a:extLst>
              </p14:cNvPr>
              <p14:cNvContentPartPr/>
              <p14:nvPr/>
            </p14:nvContentPartPr>
            <p14:xfrm>
              <a:off x="8776910" y="1841817"/>
              <a:ext cx="3336120" cy="1478520"/>
            </p14:xfrm>
          </p:contentPart>
        </mc:Choice>
        <mc:Fallback xmlns="">
          <p:pic>
            <p:nvPicPr>
              <p:cNvPr id="28" name="Ink 27">
                <a:extLst>
                  <a:ext uri="{FF2B5EF4-FFF2-40B4-BE49-F238E27FC236}">
                    <a16:creationId xmlns:a16="http://schemas.microsoft.com/office/drawing/2014/main" id="{E25F9147-E561-F5F7-3F78-D00F13C907AA}"/>
                  </a:ext>
                </a:extLst>
              </p:cNvPr>
              <p:cNvPicPr/>
              <p:nvPr/>
            </p:nvPicPr>
            <p:blipFill>
              <a:blip r:embed="rId15"/>
              <a:stretch>
                <a:fillRect/>
              </a:stretch>
            </p:blipFill>
            <p:spPr>
              <a:xfrm>
                <a:off x="8767910" y="1832817"/>
                <a:ext cx="3353760" cy="14961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9" name="Ink 28">
                <a:extLst>
                  <a:ext uri="{FF2B5EF4-FFF2-40B4-BE49-F238E27FC236}">
                    <a16:creationId xmlns:a16="http://schemas.microsoft.com/office/drawing/2014/main" id="{AD669F34-6016-2EF1-3752-B44DA2F767DD}"/>
                  </a:ext>
                </a:extLst>
              </p14:cNvPr>
              <p14:cNvContentPartPr/>
              <p14:nvPr/>
            </p14:nvContentPartPr>
            <p14:xfrm>
              <a:off x="8906400" y="4237532"/>
              <a:ext cx="360" cy="360"/>
            </p14:xfrm>
          </p:contentPart>
        </mc:Choice>
        <mc:Fallback xmlns="">
          <p:pic>
            <p:nvPicPr>
              <p:cNvPr id="29" name="Ink 28">
                <a:extLst>
                  <a:ext uri="{FF2B5EF4-FFF2-40B4-BE49-F238E27FC236}">
                    <a16:creationId xmlns:a16="http://schemas.microsoft.com/office/drawing/2014/main" id="{AD669F34-6016-2EF1-3752-B44DA2F767DD}"/>
                  </a:ext>
                </a:extLst>
              </p:cNvPr>
              <p:cNvPicPr/>
              <p:nvPr/>
            </p:nvPicPr>
            <p:blipFill>
              <a:blip r:embed="rId17"/>
              <a:stretch>
                <a:fillRect/>
              </a:stretch>
            </p:blipFill>
            <p:spPr>
              <a:xfrm>
                <a:off x="8897400" y="422853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0" name="Ink 29">
                <a:extLst>
                  <a:ext uri="{FF2B5EF4-FFF2-40B4-BE49-F238E27FC236}">
                    <a16:creationId xmlns:a16="http://schemas.microsoft.com/office/drawing/2014/main" id="{9C8AF513-8969-94CB-295E-E1876244176C}"/>
                  </a:ext>
                </a:extLst>
              </p14:cNvPr>
              <p14:cNvContentPartPr/>
              <p14:nvPr/>
            </p14:nvContentPartPr>
            <p14:xfrm>
              <a:off x="-290160" y="640052"/>
              <a:ext cx="360" cy="1800"/>
            </p14:xfrm>
          </p:contentPart>
        </mc:Choice>
        <mc:Fallback xmlns="">
          <p:pic>
            <p:nvPicPr>
              <p:cNvPr id="30" name="Ink 29">
                <a:extLst>
                  <a:ext uri="{FF2B5EF4-FFF2-40B4-BE49-F238E27FC236}">
                    <a16:creationId xmlns:a16="http://schemas.microsoft.com/office/drawing/2014/main" id="{9C8AF513-8969-94CB-295E-E1876244176C}"/>
                  </a:ext>
                </a:extLst>
              </p:cNvPr>
              <p:cNvPicPr/>
              <p:nvPr/>
            </p:nvPicPr>
            <p:blipFill>
              <a:blip r:embed="rId17"/>
              <a:stretch>
                <a:fillRect/>
              </a:stretch>
            </p:blipFill>
            <p:spPr>
              <a:xfrm>
                <a:off x="-299160" y="631052"/>
                <a:ext cx="18000" cy="19440"/>
              </a:xfrm>
              <a:prstGeom prst="rect">
                <a:avLst/>
              </a:prstGeom>
            </p:spPr>
          </p:pic>
        </mc:Fallback>
      </mc:AlternateContent>
      <p:sp>
        <p:nvSpPr>
          <p:cNvPr id="31" name="TextBox 30">
            <a:extLst>
              <a:ext uri="{FF2B5EF4-FFF2-40B4-BE49-F238E27FC236}">
                <a16:creationId xmlns:a16="http://schemas.microsoft.com/office/drawing/2014/main" id="{E7016238-EF8E-BCA1-50C6-04A0C39BCB26}"/>
              </a:ext>
            </a:extLst>
          </p:cNvPr>
          <p:cNvSpPr txBox="1"/>
          <p:nvPr/>
        </p:nvSpPr>
        <p:spPr>
          <a:xfrm>
            <a:off x="11603078" y="2152312"/>
            <a:ext cx="5099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ATC</a:t>
            </a:r>
          </a:p>
        </p:txBody>
      </p:sp>
      <p:cxnSp>
        <p:nvCxnSpPr>
          <p:cNvPr id="27" name="Straight Arrow Connector 26">
            <a:extLst>
              <a:ext uri="{FF2B5EF4-FFF2-40B4-BE49-F238E27FC236}">
                <a16:creationId xmlns:a16="http://schemas.microsoft.com/office/drawing/2014/main" id="{DFA01DD2-5181-10E2-F9EF-D41839D0DB5D}"/>
              </a:ext>
            </a:extLst>
          </p:cNvPr>
          <p:cNvCxnSpPr/>
          <p:nvPr/>
        </p:nvCxnSpPr>
        <p:spPr>
          <a:xfrm>
            <a:off x="9275885" y="3501432"/>
            <a:ext cx="201835" cy="57500"/>
          </a:xfrm>
          <a:prstGeom prst="straightConnector1">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33" name="Straight Connector 32">
            <a:extLst>
              <a:ext uri="{FF2B5EF4-FFF2-40B4-BE49-F238E27FC236}">
                <a16:creationId xmlns:a16="http://schemas.microsoft.com/office/drawing/2014/main" id="{8BC19750-8CB8-DECE-B946-DF226550E3E9}"/>
              </a:ext>
            </a:extLst>
          </p:cNvPr>
          <p:cNvCxnSpPr/>
          <p:nvPr/>
        </p:nvCxnSpPr>
        <p:spPr>
          <a:xfrm flipV="1">
            <a:off x="9574920" y="3226777"/>
            <a:ext cx="0" cy="318835"/>
          </a:xfrm>
          <a:prstGeom prst="line">
            <a:avLst/>
          </a:prstGeom>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88099D56-9EC4-5049-F668-9C96F2742D16}"/>
              </a:ext>
            </a:extLst>
          </p:cNvPr>
          <p:cNvCxnSpPr/>
          <p:nvPr/>
        </p:nvCxnSpPr>
        <p:spPr>
          <a:xfrm flipH="1">
            <a:off x="7083266" y="3200400"/>
            <a:ext cx="2491654" cy="0"/>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mc:AlternateContent xmlns:mc="http://schemas.openxmlformats.org/markup-compatibility/2006" xmlns:p14="http://schemas.microsoft.com/office/powerpoint/2010/main">
        <mc:Choice Requires="p14">
          <p:contentPart p14:bwMode="auto" r:id="rId19">
            <p14:nvContentPartPr>
              <p14:cNvPr id="60" name="Ink 59">
                <a:extLst>
                  <a:ext uri="{FF2B5EF4-FFF2-40B4-BE49-F238E27FC236}">
                    <a16:creationId xmlns:a16="http://schemas.microsoft.com/office/drawing/2014/main" id="{1338B6EB-A2C5-10CC-1767-A1E942D89ED3}"/>
                  </a:ext>
                </a:extLst>
              </p14:cNvPr>
              <p14:cNvContentPartPr/>
              <p14:nvPr/>
            </p14:nvContentPartPr>
            <p14:xfrm>
              <a:off x="7112880" y="3191372"/>
              <a:ext cx="2445480" cy="62640"/>
            </p14:xfrm>
          </p:contentPart>
        </mc:Choice>
        <mc:Fallback xmlns="">
          <p:pic>
            <p:nvPicPr>
              <p:cNvPr id="60" name="Ink 59">
                <a:extLst>
                  <a:ext uri="{FF2B5EF4-FFF2-40B4-BE49-F238E27FC236}">
                    <a16:creationId xmlns:a16="http://schemas.microsoft.com/office/drawing/2014/main" id="{1338B6EB-A2C5-10CC-1767-A1E942D89ED3}"/>
                  </a:ext>
                </a:extLst>
              </p:cNvPr>
              <p:cNvPicPr/>
              <p:nvPr/>
            </p:nvPicPr>
            <p:blipFill>
              <a:blip r:embed="rId20"/>
              <a:stretch>
                <a:fillRect/>
              </a:stretch>
            </p:blipFill>
            <p:spPr>
              <a:xfrm>
                <a:off x="7103880" y="3182372"/>
                <a:ext cx="2463120" cy="80280"/>
              </a:xfrm>
              <a:prstGeom prst="rect">
                <a:avLst/>
              </a:prstGeom>
            </p:spPr>
          </p:pic>
        </mc:Fallback>
      </mc:AlternateContent>
      <p:grpSp>
        <p:nvGrpSpPr>
          <p:cNvPr id="63" name="Group 62">
            <a:extLst>
              <a:ext uri="{FF2B5EF4-FFF2-40B4-BE49-F238E27FC236}">
                <a16:creationId xmlns:a16="http://schemas.microsoft.com/office/drawing/2014/main" id="{E2370B3D-E9F2-1506-E944-F6A8605E384D}"/>
              </a:ext>
            </a:extLst>
          </p:cNvPr>
          <p:cNvGrpSpPr/>
          <p:nvPr/>
        </p:nvGrpSpPr>
        <p:grpSpPr>
          <a:xfrm>
            <a:off x="7112880" y="3182732"/>
            <a:ext cx="2435760" cy="492840"/>
            <a:chOff x="7112880" y="3182732"/>
            <a:chExt cx="2435760" cy="492840"/>
          </a:xfrm>
        </p:grpSpPr>
        <mc:AlternateContent xmlns:mc="http://schemas.openxmlformats.org/markup-compatibility/2006" xmlns:p14="http://schemas.microsoft.com/office/powerpoint/2010/main">
          <mc:Choice Requires="p14">
            <p:contentPart p14:bwMode="auto" r:id="rId21">
              <p14:nvContentPartPr>
                <p14:cNvPr id="36" name="Ink 35">
                  <a:extLst>
                    <a:ext uri="{FF2B5EF4-FFF2-40B4-BE49-F238E27FC236}">
                      <a16:creationId xmlns:a16="http://schemas.microsoft.com/office/drawing/2014/main" id="{DB963BDF-8955-E45B-2C89-DC09AADFF836}"/>
                    </a:ext>
                  </a:extLst>
                </p14:cNvPr>
                <p14:cNvContentPartPr/>
                <p14:nvPr/>
              </p14:nvContentPartPr>
              <p14:xfrm>
                <a:off x="7147440" y="3218012"/>
                <a:ext cx="115200" cy="342000"/>
              </p14:xfrm>
            </p:contentPart>
          </mc:Choice>
          <mc:Fallback xmlns="">
            <p:pic>
              <p:nvPicPr>
                <p:cNvPr id="36" name="Ink 35">
                  <a:extLst>
                    <a:ext uri="{FF2B5EF4-FFF2-40B4-BE49-F238E27FC236}">
                      <a16:creationId xmlns:a16="http://schemas.microsoft.com/office/drawing/2014/main" id="{DB963BDF-8955-E45B-2C89-DC09AADFF836}"/>
                    </a:ext>
                  </a:extLst>
                </p:cNvPr>
                <p:cNvPicPr/>
                <p:nvPr/>
              </p:nvPicPr>
              <p:blipFill>
                <a:blip r:embed="rId22"/>
                <a:stretch>
                  <a:fillRect/>
                </a:stretch>
              </p:blipFill>
              <p:spPr>
                <a:xfrm>
                  <a:off x="7138800" y="3209012"/>
                  <a:ext cx="132840" cy="3596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7" name="Ink 36">
                  <a:extLst>
                    <a:ext uri="{FF2B5EF4-FFF2-40B4-BE49-F238E27FC236}">
                      <a16:creationId xmlns:a16="http://schemas.microsoft.com/office/drawing/2014/main" id="{BBC87088-9E60-6929-7998-1DB1749672CC}"/>
                    </a:ext>
                  </a:extLst>
                </p14:cNvPr>
                <p14:cNvContentPartPr/>
                <p14:nvPr/>
              </p14:nvContentPartPr>
              <p14:xfrm>
                <a:off x="7230960" y="3209012"/>
                <a:ext cx="172440" cy="461880"/>
              </p14:xfrm>
            </p:contentPart>
          </mc:Choice>
          <mc:Fallback xmlns="">
            <p:pic>
              <p:nvPicPr>
                <p:cNvPr id="37" name="Ink 36">
                  <a:extLst>
                    <a:ext uri="{FF2B5EF4-FFF2-40B4-BE49-F238E27FC236}">
                      <a16:creationId xmlns:a16="http://schemas.microsoft.com/office/drawing/2014/main" id="{BBC87088-9E60-6929-7998-1DB1749672CC}"/>
                    </a:ext>
                  </a:extLst>
                </p:cNvPr>
                <p:cNvPicPr/>
                <p:nvPr/>
              </p:nvPicPr>
              <p:blipFill>
                <a:blip r:embed="rId24"/>
                <a:stretch>
                  <a:fillRect/>
                </a:stretch>
              </p:blipFill>
              <p:spPr>
                <a:xfrm>
                  <a:off x="7222320" y="3200372"/>
                  <a:ext cx="190080" cy="4795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8" name="Ink 37">
                  <a:extLst>
                    <a:ext uri="{FF2B5EF4-FFF2-40B4-BE49-F238E27FC236}">
                      <a16:creationId xmlns:a16="http://schemas.microsoft.com/office/drawing/2014/main" id="{4195E6D7-0804-11CF-FD23-2CB6DA8774BA}"/>
                    </a:ext>
                  </a:extLst>
                </p14:cNvPr>
                <p14:cNvContentPartPr/>
                <p14:nvPr/>
              </p14:nvContentPartPr>
              <p14:xfrm>
                <a:off x="7483320" y="3243932"/>
                <a:ext cx="174960" cy="405720"/>
              </p14:xfrm>
            </p:contentPart>
          </mc:Choice>
          <mc:Fallback xmlns="">
            <p:pic>
              <p:nvPicPr>
                <p:cNvPr id="38" name="Ink 37">
                  <a:extLst>
                    <a:ext uri="{FF2B5EF4-FFF2-40B4-BE49-F238E27FC236}">
                      <a16:creationId xmlns:a16="http://schemas.microsoft.com/office/drawing/2014/main" id="{4195E6D7-0804-11CF-FD23-2CB6DA8774BA}"/>
                    </a:ext>
                  </a:extLst>
                </p:cNvPr>
                <p:cNvPicPr/>
                <p:nvPr/>
              </p:nvPicPr>
              <p:blipFill>
                <a:blip r:embed="rId26"/>
                <a:stretch>
                  <a:fillRect/>
                </a:stretch>
              </p:blipFill>
              <p:spPr>
                <a:xfrm>
                  <a:off x="7474320" y="3235292"/>
                  <a:ext cx="192600" cy="4233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0" name="Ink 39">
                  <a:extLst>
                    <a:ext uri="{FF2B5EF4-FFF2-40B4-BE49-F238E27FC236}">
                      <a16:creationId xmlns:a16="http://schemas.microsoft.com/office/drawing/2014/main" id="{6A648F31-0FEB-C709-EBDF-B8548150C516}"/>
                    </a:ext>
                  </a:extLst>
                </p14:cNvPr>
                <p14:cNvContentPartPr/>
                <p14:nvPr/>
              </p14:nvContentPartPr>
              <p14:xfrm>
                <a:off x="7722720" y="3200372"/>
                <a:ext cx="155520" cy="433080"/>
              </p14:xfrm>
            </p:contentPart>
          </mc:Choice>
          <mc:Fallback xmlns="">
            <p:pic>
              <p:nvPicPr>
                <p:cNvPr id="40" name="Ink 39">
                  <a:extLst>
                    <a:ext uri="{FF2B5EF4-FFF2-40B4-BE49-F238E27FC236}">
                      <a16:creationId xmlns:a16="http://schemas.microsoft.com/office/drawing/2014/main" id="{6A648F31-0FEB-C709-EBDF-B8548150C516}"/>
                    </a:ext>
                  </a:extLst>
                </p:cNvPr>
                <p:cNvPicPr/>
                <p:nvPr/>
              </p:nvPicPr>
              <p:blipFill>
                <a:blip r:embed="rId28"/>
                <a:stretch>
                  <a:fillRect/>
                </a:stretch>
              </p:blipFill>
              <p:spPr>
                <a:xfrm>
                  <a:off x="7714080" y="3191732"/>
                  <a:ext cx="173160" cy="4507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1" name="Ink 40">
                  <a:extLst>
                    <a:ext uri="{FF2B5EF4-FFF2-40B4-BE49-F238E27FC236}">
                      <a16:creationId xmlns:a16="http://schemas.microsoft.com/office/drawing/2014/main" id="{51BD47E7-31A5-373B-B4F3-2250BAA27F93}"/>
                    </a:ext>
                  </a:extLst>
                </p14:cNvPr>
                <p14:cNvContentPartPr/>
                <p14:nvPr/>
              </p14:nvContentPartPr>
              <p14:xfrm>
                <a:off x="7936200" y="3218012"/>
                <a:ext cx="135360" cy="391680"/>
              </p14:xfrm>
            </p:contentPart>
          </mc:Choice>
          <mc:Fallback xmlns="">
            <p:pic>
              <p:nvPicPr>
                <p:cNvPr id="41" name="Ink 40">
                  <a:extLst>
                    <a:ext uri="{FF2B5EF4-FFF2-40B4-BE49-F238E27FC236}">
                      <a16:creationId xmlns:a16="http://schemas.microsoft.com/office/drawing/2014/main" id="{51BD47E7-31A5-373B-B4F3-2250BAA27F93}"/>
                    </a:ext>
                  </a:extLst>
                </p:cNvPr>
                <p:cNvPicPr/>
                <p:nvPr/>
              </p:nvPicPr>
              <p:blipFill>
                <a:blip r:embed="rId30"/>
                <a:stretch>
                  <a:fillRect/>
                </a:stretch>
              </p:blipFill>
              <p:spPr>
                <a:xfrm>
                  <a:off x="7927200" y="3209012"/>
                  <a:ext cx="153000" cy="4093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3" name="Ink 42">
                  <a:extLst>
                    <a:ext uri="{FF2B5EF4-FFF2-40B4-BE49-F238E27FC236}">
                      <a16:creationId xmlns:a16="http://schemas.microsoft.com/office/drawing/2014/main" id="{3916A28A-AEDD-275E-3B4F-37E72629C873}"/>
                    </a:ext>
                  </a:extLst>
                </p14:cNvPr>
                <p14:cNvContentPartPr/>
                <p14:nvPr/>
              </p14:nvContentPartPr>
              <p14:xfrm>
                <a:off x="8132040" y="3235292"/>
                <a:ext cx="132480" cy="377640"/>
              </p14:xfrm>
            </p:contentPart>
          </mc:Choice>
          <mc:Fallback xmlns="">
            <p:pic>
              <p:nvPicPr>
                <p:cNvPr id="43" name="Ink 42">
                  <a:extLst>
                    <a:ext uri="{FF2B5EF4-FFF2-40B4-BE49-F238E27FC236}">
                      <a16:creationId xmlns:a16="http://schemas.microsoft.com/office/drawing/2014/main" id="{3916A28A-AEDD-275E-3B4F-37E72629C873}"/>
                    </a:ext>
                  </a:extLst>
                </p:cNvPr>
                <p:cNvPicPr/>
                <p:nvPr/>
              </p:nvPicPr>
              <p:blipFill>
                <a:blip r:embed="rId32"/>
                <a:stretch>
                  <a:fillRect/>
                </a:stretch>
              </p:blipFill>
              <p:spPr>
                <a:xfrm>
                  <a:off x="8123040" y="3226652"/>
                  <a:ext cx="150120" cy="3952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5" name="Ink 44">
                  <a:extLst>
                    <a:ext uri="{FF2B5EF4-FFF2-40B4-BE49-F238E27FC236}">
                      <a16:creationId xmlns:a16="http://schemas.microsoft.com/office/drawing/2014/main" id="{BE52E3A4-18DC-1E64-1911-0035304CB3FF}"/>
                    </a:ext>
                  </a:extLst>
                </p14:cNvPr>
                <p14:cNvContentPartPr/>
                <p14:nvPr/>
              </p14:nvContentPartPr>
              <p14:xfrm>
                <a:off x="8325720" y="3209012"/>
                <a:ext cx="115200" cy="430200"/>
              </p14:xfrm>
            </p:contentPart>
          </mc:Choice>
          <mc:Fallback xmlns="">
            <p:pic>
              <p:nvPicPr>
                <p:cNvPr id="45" name="Ink 44">
                  <a:extLst>
                    <a:ext uri="{FF2B5EF4-FFF2-40B4-BE49-F238E27FC236}">
                      <a16:creationId xmlns:a16="http://schemas.microsoft.com/office/drawing/2014/main" id="{BE52E3A4-18DC-1E64-1911-0035304CB3FF}"/>
                    </a:ext>
                  </a:extLst>
                </p:cNvPr>
                <p:cNvPicPr/>
                <p:nvPr/>
              </p:nvPicPr>
              <p:blipFill>
                <a:blip r:embed="rId34"/>
                <a:stretch>
                  <a:fillRect/>
                </a:stretch>
              </p:blipFill>
              <p:spPr>
                <a:xfrm>
                  <a:off x="8316720" y="3200372"/>
                  <a:ext cx="132840" cy="44784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7" name="Ink 46">
                  <a:extLst>
                    <a:ext uri="{FF2B5EF4-FFF2-40B4-BE49-F238E27FC236}">
                      <a16:creationId xmlns:a16="http://schemas.microsoft.com/office/drawing/2014/main" id="{BF8326DF-1DCE-E9F3-0143-AEBBBDBEEA90}"/>
                    </a:ext>
                  </a:extLst>
                </p14:cNvPr>
                <p14:cNvContentPartPr/>
                <p14:nvPr/>
              </p14:nvContentPartPr>
              <p14:xfrm>
                <a:off x="8598240" y="3209012"/>
                <a:ext cx="62640" cy="394920"/>
              </p14:xfrm>
            </p:contentPart>
          </mc:Choice>
          <mc:Fallback xmlns="">
            <p:pic>
              <p:nvPicPr>
                <p:cNvPr id="47" name="Ink 46">
                  <a:extLst>
                    <a:ext uri="{FF2B5EF4-FFF2-40B4-BE49-F238E27FC236}">
                      <a16:creationId xmlns:a16="http://schemas.microsoft.com/office/drawing/2014/main" id="{BF8326DF-1DCE-E9F3-0143-AEBBBDBEEA90}"/>
                    </a:ext>
                  </a:extLst>
                </p:cNvPr>
                <p:cNvPicPr/>
                <p:nvPr/>
              </p:nvPicPr>
              <p:blipFill>
                <a:blip r:embed="rId36"/>
                <a:stretch>
                  <a:fillRect/>
                </a:stretch>
              </p:blipFill>
              <p:spPr>
                <a:xfrm>
                  <a:off x="8589600" y="3200372"/>
                  <a:ext cx="80280" cy="4125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8" name="Ink 47">
                  <a:extLst>
                    <a:ext uri="{FF2B5EF4-FFF2-40B4-BE49-F238E27FC236}">
                      <a16:creationId xmlns:a16="http://schemas.microsoft.com/office/drawing/2014/main" id="{6ADFEB99-AB70-6AD3-A288-3433702A8935}"/>
                    </a:ext>
                  </a:extLst>
                </p14:cNvPr>
                <p14:cNvContentPartPr/>
                <p14:nvPr/>
              </p14:nvContentPartPr>
              <p14:xfrm>
                <a:off x="8809560" y="3243932"/>
                <a:ext cx="360" cy="360"/>
              </p14:xfrm>
            </p:contentPart>
          </mc:Choice>
          <mc:Fallback xmlns="">
            <p:pic>
              <p:nvPicPr>
                <p:cNvPr id="48" name="Ink 47">
                  <a:extLst>
                    <a:ext uri="{FF2B5EF4-FFF2-40B4-BE49-F238E27FC236}">
                      <a16:creationId xmlns:a16="http://schemas.microsoft.com/office/drawing/2014/main" id="{6ADFEB99-AB70-6AD3-A288-3433702A8935}"/>
                    </a:ext>
                  </a:extLst>
                </p:cNvPr>
                <p:cNvPicPr/>
                <p:nvPr/>
              </p:nvPicPr>
              <p:blipFill>
                <a:blip r:embed="rId7"/>
                <a:stretch>
                  <a:fillRect/>
                </a:stretch>
              </p:blipFill>
              <p:spPr>
                <a:xfrm>
                  <a:off x="8800920" y="323529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50" name="Ink 49">
                  <a:extLst>
                    <a:ext uri="{FF2B5EF4-FFF2-40B4-BE49-F238E27FC236}">
                      <a16:creationId xmlns:a16="http://schemas.microsoft.com/office/drawing/2014/main" id="{CDA2BC39-FA83-4032-A013-39614AB423DA}"/>
                    </a:ext>
                  </a:extLst>
                </p14:cNvPr>
                <p14:cNvContentPartPr/>
                <p14:nvPr/>
              </p14:nvContentPartPr>
              <p14:xfrm>
                <a:off x="8802360" y="3226652"/>
                <a:ext cx="61200" cy="438840"/>
              </p14:xfrm>
            </p:contentPart>
          </mc:Choice>
          <mc:Fallback xmlns="">
            <p:pic>
              <p:nvPicPr>
                <p:cNvPr id="50" name="Ink 49">
                  <a:extLst>
                    <a:ext uri="{FF2B5EF4-FFF2-40B4-BE49-F238E27FC236}">
                      <a16:creationId xmlns:a16="http://schemas.microsoft.com/office/drawing/2014/main" id="{CDA2BC39-FA83-4032-A013-39614AB423DA}"/>
                    </a:ext>
                  </a:extLst>
                </p:cNvPr>
                <p:cNvPicPr/>
                <p:nvPr/>
              </p:nvPicPr>
              <p:blipFill>
                <a:blip r:embed="rId39"/>
                <a:stretch>
                  <a:fillRect/>
                </a:stretch>
              </p:blipFill>
              <p:spPr>
                <a:xfrm>
                  <a:off x="8793360" y="3217652"/>
                  <a:ext cx="78840" cy="4564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52" name="Ink 51">
                  <a:extLst>
                    <a:ext uri="{FF2B5EF4-FFF2-40B4-BE49-F238E27FC236}">
                      <a16:creationId xmlns:a16="http://schemas.microsoft.com/office/drawing/2014/main" id="{0828404E-90C0-9696-FA4B-6F61A9EB2F4F}"/>
                    </a:ext>
                  </a:extLst>
                </p14:cNvPr>
                <p14:cNvContentPartPr/>
                <p14:nvPr/>
              </p14:nvContentPartPr>
              <p14:xfrm>
                <a:off x="8960760" y="3182732"/>
                <a:ext cx="88560" cy="403560"/>
              </p14:xfrm>
            </p:contentPart>
          </mc:Choice>
          <mc:Fallback xmlns="">
            <p:pic>
              <p:nvPicPr>
                <p:cNvPr id="52" name="Ink 51">
                  <a:extLst>
                    <a:ext uri="{FF2B5EF4-FFF2-40B4-BE49-F238E27FC236}">
                      <a16:creationId xmlns:a16="http://schemas.microsoft.com/office/drawing/2014/main" id="{0828404E-90C0-9696-FA4B-6F61A9EB2F4F}"/>
                    </a:ext>
                  </a:extLst>
                </p:cNvPr>
                <p:cNvPicPr/>
                <p:nvPr/>
              </p:nvPicPr>
              <p:blipFill>
                <a:blip r:embed="rId41"/>
                <a:stretch>
                  <a:fillRect/>
                </a:stretch>
              </p:blipFill>
              <p:spPr>
                <a:xfrm>
                  <a:off x="8951760" y="3173732"/>
                  <a:ext cx="106200" cy="4212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54" name="Ink 53">
                  <a:extLst>
                    <a:ext uri="{FF2B5EF4-FFF2-40B4-BE49-F238E27FC236}">
                      <a16:creationId xmlns:a16="http://schemas.microsoft.com/office/drawing/2014/main" id="{CDAC56DC-2588-59A0-BA05-BB6EEE53D331}"/>
                    </a:ext>
                  </a:extLst>
                </p14:cNvPr>
                <p14:cNvContentPartPr/>
                <p14:nvPr/>
              </p14:nvContentPartPr>
              <p14:xfrm>
                <a:off x="9139680" y="3218012"/>
                <a:ext cx="92880" cy="400320"/>
              </p14:xfrm>
            </p:contentPart>
          </mc:Choice>
          <mc:Fallback xmlns="">
            <p:pic>
              <p:nvPicPr>
                <p:cNvPr id="54" name="Ink 53">
                  <a:extLst>
                    <a:ext uri="{FF2B5EF4-FFF2-40B4-BE49-F238E27FC236}">
                      <a16:creationId xmlns:a16="http://schemas.microsoft.com/office/drawing/2014/main" id="{CDAC56DC-2588-59A0-BA05-BB6EEE53D331}"/>
                    </a:ext>
                  </a:extLst>
                </p:cNvPr>
                <p:cNvPicPr/>
                <p:nvPr/>
              </p:nvPicPr>
              <p:blipFill>
                <a:blip r:embed="rId43"/>
                <a:stretch>
                  <a:fillRect/>
                </a:stretch>
              </p:blipFill>
              <p:spPr>
                <a:xfrm>
                  <a:off x="9130680" y="3209012"/>
                  <a:ext cx="110520" cy="4179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55" name="Ink 54">
                  <a:extLst>
                    <a:ext uri="{FF2B5EF4-FFF2-40B4-BE49-F238E27FC236}">
                      <a16:creationId xmlns:a16="http://schemas.microsoft.com/office/drawing/2014/main" id="{C8360F37-DD1F-8FAA-ABE9-522EDFBEF2B6}"/>
                    </a:ext>
                  </a:extLst>
                </p14:cNvPr>
                <p14:cNvContentPartPr/>
                <p14:nvPr/>
              </p14:nvContentPartPr>
              <p14:xfrm>
                <a:off x="9261360" y="3218012"/>
                <a:ext cx="129600" cy="407160"/>
              </p14:xfrm>
            </p:contentPart>
          </mc:Choice>
          <mc:Fallback xmlns="">
            <p:pic>
              <p:nvPicPr>
                <p:cNvPr id="55" name="Ink 54">
                  <a:extLst>
                    <a:ext uri="{FF2B5EF4-FFF2-40B4-BE49-F238E27FC236}">
                      <a16:creationId xmlns:a16="http://schemas.microsoft.com/office/drawing/2014/main" id="{C8360F37-DD1F-8FAA-ABE9-522EDFBEF2B6}"/>
                    </a:ext>
                  </a:extLst>
                </p:cNvPr>
                <p:cNvPicPr/>
                <p:nvPr/>
              </p:nvPicPr>
              <p:blipFill>
                <a:blip r:embed="rId45"/>
                <a:stretch>
                  <a:fillRect/>
                </a:stretch>
              </p:blipFill>
              <p:spPr>
                <a:xfrm>
                  <a:off x="9252360" y="3209012"/>
                  <a:ext cx="147240" cy="4248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56" name="Ink 55">
                  <a:extLst>
                    <a:ext uri="{FF2B5EF4-FFF2-40B4-BE49-F238E27FC236}">
                      <a16:creationId xmlns:a16="http://schemas.microsoft.com/office/drawing/2014/main" id="{BB6704F0-1EC2-5D6E-D2B2-31039A7D849C}"/>
                    </a:ext>
                  </a:extLst>
                </p14:cNvPr>
                <p14:cNvContentPartPr/>
                <p14:nvPr/>
              </p14:nvContentPartPr>
              <p14:xfrm>
                <a:off x="9368280" y="3235292"/>
                <a:ext cx="144360" cy="400320"/>
              </p14:xfrm>
            </p:contentPart>
          </mc:Choice>
          <mc:Fallback xmlns="">
            <p:pic>
              <p:nvPicPr>
                <p:cNvPr id="56" name="Ink 55">
                  <a:extLst>
                    <a:ext uri="{FF2B5EF4-FFF2-40B4-BE49-F238E27FC236}">
                      <a16:creationId xmlns:a16="http://schemas.microsoft.com/office/drawing/2014/main" id="{BB6704F0-1EC2-5D6E-D2B2-31039A7D849C}"/>
                    </a:ext>
                  </a:extLst>
                </p:cNvPr>
                <p:cNvPicPr/>
                <p:nvPr/>
              </p:nvPicPr>
              <p:blipFill>
                <a:blip r:embed="rId47"/>
                <a:stretch>
                  <a:fillRect/>
                </a:stretch>
              </p:blipFill>
              <p:spPr>
                <a:xfrm>
                  <a:off x="9359640" y="3226652"/>
                  <a:ext cx="162000" cy="4179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58" name="Ink 57">
                  <a:extLst>
                    <a:ext uri="{FF2B5EF4-FFF2-40B4-BE49-F238E27FC236}">
                      <a16:creationId xmlns:a16="http://schemas.microsoft.com/office/drawing/2014/main" id="{FDB5BE69-217C-5F16-D0B6-9B62BBB00F39}"/>
                    </a:ext>
                  </a:extLst>
                </p14:cNvPr>
                <p14:cNvContentPartPr/>
                <p14:nvPr/>
              </p14:nvContentPartPr>
              <p14:xfrm>
                <a:off x="9433800" y="3411332"/>
                <a:ext cx="114840" cy="184320"/>
              </p14:xfrm>
            </p:contentPart>
          </mc:Choice>
          <mc:Fallback xmlns="">
            <p:pic>
              <p:nvPicPr>
                <p:cNvPr id="58" name="Ink 57">
                  <a:extLst>
                    <a:ext uri="{FF2B5EF4-FFF2-40B4-BE49-F238E27FC236}">
                      <a16:creationId xmlns:a16="http://schemas.microsoft.com/office/drawing/2014/main" id="{FDB5BE69-217C-5F16-D0B6-9B62BBB00F39}"/>
                    </a:ext>
                  </a:extLst>
                </p:cNvPr>
                <p:cNvPicPr/>
                <p:nvPr/>
              </p:nvPicPr>
              <p:blipFill>
                <a:blip r:embed="rId49"/>
                <a:stretch>
                  <a:fillRect/>
                </a:stretch>
              </p:blipFill>
              <p:spPr>
                <a:xfrm>
                  <a:off x="9424800" y="3402692"/>
                  <a:ext cx="132480"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62" name="Ink 61">
                  <a:extLst>
                    <a:ext uri="{FF2B5EF4-FFF2-40B4-BE49-F238E27FC236}">
                      <a16:creationId xmlns:a16="http://schemas.microsoft.com/office/drawing/2014/main" id="{366A73B3-45CE-4B7C-56DD-9C59A964F2C4}"/>
                    </a:ext>
                  </a:extLst>
                </p14:cNvPr>
                <p14:cNvContentPartPr/>
                <p14:nvPr/>
              </p14:nvContentPartPr>
              <p14:xfrm>
                <a:off x="7112880" y="3612932"/>
                <a:ext cx="2422440" cy="62640"/>
              </p14:xfrm>
            </p:contentPart>
          </mc:Choice>
          <mc:Fallback xmlns="">
            <p:pic>
              <p:nvPicPr>
                <p:cNvPr id="62" name="Ink 61">
                  <a:extLst>
                    <a:ext uri="{FF2B5EF4-FFF2-40B4-BE49-F238E27FC236}">
                      <a16:creationId xmlns:a16="http://schemas.microsoft.com/office/drawing/2014/main" id="{366A73B3-45CE-4B7C-56DD-9C59A964F2C4}"/>
                    </a:ext>
                  </a:extLst>
                </p:cNvPr>
                <p:cNvPicPr/>
                <p:nvPr/>
              </p:nvPicPr>
              <p:blipFill>
                <a:blip r:embed="rId51"/>
                <a:stretch>
                  <a:fillRect/>
                </a:stretch>
              </p:blipFill>
              <p:spPr>
                <a:xfrm>
                  <a:off x="7103880" y="3603932"/>
                  <a:ext cx="2440080" cy="80280"/>
                </a:xfrm>
                <a:prstGeom prst="rect">
                  <a:avLst/>
                </a:prstGeom>
              </p:spPr>
            </p:pic>
          </mc:Fallback>
        </mc:AlternateContent>
      </p:grpSp>
      <p:sp>
        <p:nvSpPr>
          <p:cNvPr id="65" name="TextBox 64">
            <a:extLst>
              <a:ext uri="{FF2B5EF4-FFF2-40B4-BE49-F238E27FC236}">
                <a16:creationId xmlns:a16="http://schemas.microsoft.com/office/drawing/2014/main" id="{00B96715-2E88-86BA-C79C-5616744AC051}"/>
              </a:ext>
            </a:extLst>
          </p:cNvPr>
          <p:cNvSpPr txBox="1"/>
          <p:nvPr/>
        </p:nvSpPr>
        <p:spPr>
          <a:xfrm>
            <a:off x="7863556" y="6094211"/>
            <a:ext cx="373952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FF0000"/>
                </a:solidFill>
                <a:effectLst/>
                <a:uFillTx/>
                <a:latin typeface="+mn-lt"/>
                <a:ea typeface="+mn-ea"/>
                <a:cs typeface="+mn-cs"/>
                <a:sym typeface="Calibri"/>
              </a:rPr>
              <a:t>Short- Run Losses</a:t>
            </a:r>
          </a:p>
        </p:txBody>
      </p:sp>
    </p:spTree>
    <p:extLst>
      <p:ext uri="{BB962C8B-B14F-4D97-AF65-F5344CB8AC3E}">
        <p14:creationId xmlns:p14="http://schemas.microsoft.com/office/powerpoint/2010/main" val="333120137"/>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784E02-65D8-D1C7-8051-770DC9150DB4}"/>
              </a:ext>
            </a:extLst>
          </p:cNvPr>
          <p:cNvSpPr>
            <a:spLocks noGrp="1"/>
          </p:cNvSpPr>
          <p:nvPr>
            <p:ph type="body" sz="half" idx="4294967295"/>
          </p:nvPr>
        </p:nvSpPr>
        <p:spPr>
          <a:xfrm>
            <a:off x="404380" y="1938478"/>
            <a:ext cx="5691620" cy="914400"/>
          </a:xfrm>
        </p:spPr>
        <p:txBody>
          <a:bodyPr>
            <a:noAutofit/>
          </a:bodyPr>
          <a:lstStyle/>
          <a:p>
            <a:pPr marL="0" indent="0">
              <a:buNone/>
            </a:pPr>
            <a:r>
              <a:rPr lang="en-US" sz="2400" dirty="0"/>
              <a:t> </a:t>
            </a:r>
            <a:r>
              <a:rPr lang="en-US" sz="2400" b="1" dirty="0">
                <a:solidFill>
                  <a:srgbClr val="00B050"/>
                </a:solidFill>
              </a:rPr>
              <a:t>Shut-down Rule</a:t>
            </a:r>
          </a:p>
          <a:p>
            <a:pPr marL="457200" indent="-457200">
              <a:buFont typeface="Arial" panose="020B0604020202020204" pitchFamily="34" charset="0"/>
              <a:buChar char="•"/>
            </a:pPr>
            <a:r>
              <a:rPr lang="en-US" sz="2400" b="1" dirty="0">
                <a:solidFill>
                  <a:srgbClr val="00B050"/>
                </a:solidFill>
              </a:rPr>
              <a:t>A firm should continue to operate in the short-run as long as the product price is greater than average variable costs.</a:t>
            </a:r>
          </a:p>
          <a:p>
            <a:pPr marL="457200" indent="-457200">
              <a:buFont typeface="Arial" panose="020B0604020202020204" pitchFamily="34" charset="0"/>
              <a:buChar char="•"/>
            </a:pPr>
            <a:r>
              <a:rPr lang="en-US" sz="2400" b="1" dirty="0">
                <a:solidFill>
                  <a:srgbClr val="00B050"/>
                </a:solidFill>
              </a:rPr>
              <a:t>If P</a:t>
            </a:r>
            <a:r>
              <a:rPr lang="en-US" sz="2400" b="1" u="sng" dirty="0">
                <a:solidFill>
                  <a:srgbClr val="00B050"/>
                </a:solidFill>
              </a:rPr>
              <a:t>&gt;</a:t>
            </a:r>
            <a:r>
              <a:rPr lang="en-US" sz="2400" b="1" dirty="0">
                <a:solidFill>
                  <a:srgbClr val="00B050"/>
                </a:solidFill>
              </a:rPr>
              <a:t> AVC, the firm should produce at the quantity where MR= MC.</a:t>
            </a:r>
          </a:p>
          <a:p>
            <a:pPr marL="457200" indent="-457200">
              <a:buFont typeface="Arial" panose="020B0604020202020204" pitchFamily="34" charset="0"/>
              <a:buChar char="•"/>
            </a:pPr>
            <a:r>
              <a:rPr lang="en-US" sz="2400" b="1" dirty="0">
                <a:solidFill>
                  <a:srgbClr val="00B050"/>
                </a:solidFill>
              </a:rPr>
              <a:t>If P &lt; AVC, the firm should shut down and produce nothing.</a:t>
            </a:r>
          </a:p>
        </p:txBody>
      </p:sp>
      <p:sp>
        <p:nvSpPr>
          <p:cNvPr id="5" name="TextBox 4">
            <a:extLst>
              <a:ext uri="{FF2B5EF4-FFF2-40B4-BE49-F238E27FC236}">
                <a16:creationId xmlns:a16="http://schemas.microsoft.com/office/drawing/2014/main" id="{4FF9EEDF-A568-B605-2847-120E5E571914}"/>
              </a:ext>
            </a:extLst>
          </p:cNvPr>
          <p:cNvSpPr txBox="1"/>
          <p:nvPr/>
        </p:nvSpPr>
        <p:spPr>
          <a:xfrm>
            <a:off x="1397496" y="540747"/>
            <a:ext cx="8873967"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mn-lt"/>
                <a:ea typeface="+mn-ea"/>
                <a:cs typeface="+mn-cs"/>
                <a:sym typeface="Calibri"/>
              </a:rPr>
              <a:t>Should the firm shut down when Economic Profits &lt;0? </a:t>
            </a:r>
          </a:p>
        </p:txBody>
      </p:sp>
      <p:grpSp>
        <p:nvGrpSpPr>
          <p:cNvPr id="6" name="Google Shape;274;p26">
            <a:extLst>
              <a:ext uri="{FF2B5EF4-FFF2-40B4-BE49-F238E27FC236}">
                <a16:creationId xmlns:a16="http://schemas.microsoft.com/office/drawing/2014/main" id="{FE79DFAD-5D3A-2D33-E4BA-92CF8849A7DF}"/>
              </a:ext>
            </a:extLst>
          </p:cNvPr>
          <p:cNvGrpSpPr/>
          <p:nvPr/>
        </p:nvGrpSpPr>
        <p:grpSpPr>
          <a:xfrm>
            <a:off x="6777483" y="1825626"/>
            <a:ext cx="3715923" cy="3775104"/>
            <a:chOff x="2222500" y="2001837"/>
            <a:chExt cx="2852737" cy="3363912"/>
          </a:xfrm>
        </p:grpSpPr>
        <p:cxnSp>
          <p:nvCxnSpPr>
            <p:cNvPr id="7" name="Google Shape;275;p26">
              <a:extLst>
                <a:ext uri="{FF2B5EF4-FFF2-40B4-BE49-F238E27FC236}">
                  <a16:creationId xmlns:a16="http://schemas.microsoft.com/office/drawing/2014/main" id="{B0553E54-9BEB-573E-639B-B7A73C63E238}"/>
                </a:ext>
              </a:extLst>
            </p:cNvPr>
            <p:cNvCxnSpPr/>
            <p:nvPr/>
          </p:nvCxnSpPr>
          <p:spPr>
            <a:xfrm>
              <a:off x="2252662" y="2001837"/>
              <a:ext cx="0" cy="3363912"/>
            </a:xfrm>
            <a:prstGeom prst="straightConnector1">
              <a:avLst/>
            </a:prstGeom>
            <a:noFill/>
            <a:ln w="76200" cap="flat" cmpd="sng">
              <a:solidFill>
                <a:srgbClr val="000000"/>
              </a:solidFill>
              <a:prstDash val="solid"/>
              <a:miter lim="800000"/>
              <a:headEnd type="none" w="med" len="med"/>
              <a:tailEnd type="none" w="med" len="med"/>
            </a:ln>
          </p:spPr>
        </p:cxnSp>
        <p:cxnSp>
          <p:nvCxnSpPr>
            <p:cNvPr id="8" name="Google Shape;276;p26">
              <a:extLst>
                <a:ext uri="{FF2B5EF4-FFF2-40B4-BE49-F238E27FC236}">
                  <a16:creationId xmlns:a16="http://schemas.microsoft.com/office/drawing/2014/main" id="{B8BB9E58-D861-BE54-9337-AAA8FEB353F5}"/>
                </a:ext>
              </a:extLst>
            </p:cNvPr>
            <p:cNvCxnSpPr/>
            <p:nvPr/>
          </p:nvCxnSpPr>
          <p:spPr>
            <a:xfrm>
              <a:off x="2222500" y="5326062"/>
              <a:ext cx="2852737" cy="0"/>
            </a:xfrm>
            <a:prstGeom prst="straightConnector1">
              <a:avLst/>
            </a:prstGeom>
            <a:noFill/>
            <a:ln w="76200" cap="flat" cmpd="sng">
              <a:solidFill>
                <a:srgbClr val="000000"/>
              </a:solidFill>
              <a:prstDash val="solid"/>
              <a:miter lim="800000"/>
              <a:headEnd type="none" w="med" len="med"/>
              <a:tailEnd type="none" w="med" len="med"/>
            </a:ln>
          </p:spPr>
        </p:cxnSp>
      </p:grpSp>
      <p:sp>
        <p:nvSpPr>
          <p:cNvPr id="9" name="Google Shape;544;p41">
            <a:extLst>
              <a:ext uri="{FF2B5EF4-FFF2-40B4-BE49-F238E27FC236}">
                <a16:creationId xmlns:a16="http://schemas.microsoft.com/office/drawing/2014/main" id="{AAAACE5E-9DAD-0A6A-04B4-396FB8297A26}"/>
              </a:ext>
            </a:extLst>
          </p:cNvPr>
          <p:cNvSpPr/>
          <p:nvPr/>
        </p:nvSpPr>
        <p:spPr>
          <a:xfrm>
            <a:off x="6942510" y="2047891"/>
            <a:ext cx="3831376" cy="2582862"/>
          </a:xfrm>
          <a:custGeom>
            <a:avLst/>
            <a:gdLst/>
            <a:ahLst/>
            <a:cxnLst/>
            <a:rect l="0" t="0" r="0" b="0"/>
            <a:pathLst>
              <a:path w="2613" h="1795" extrusionOk="0">
                <a:moveTo>
                  <a:pt x="0" y="1252"/>
                </a:moveTo>
                <a:lnTo>
                  <a:pt x="338" y="1476"/>
                </a:lnTo>
                <a:lnTo>
                  <a:pt x="579" y="1620"/>
                </a:lnTo>
                <a:lnTo>
                  <a:pt x="726" y="1718"/>
                </a:lnTo>
                <a:lnTo>
                  <a:pt x="800" y="1766"/>
                </a:lnTo>
                <a:lnTo>
                  <a:pt x="867" y="1787"/>
                </a:lnTo>
                <a:lnTo>
                  <a:pt x="940" y="1794"/>
                </a:lnTo>
                <a:lnTo>
                  <a:pt x="1014" y="1766"/>
                </a:lnTo>
                <a:lnTo>
                  <a:pt x="1087" y="1732"/>
                </a:lnTo>
                <a:lnTo>
                  <a:pt x="1244" y="1627"/>
                </a:lnTo>
                <a:lnTo>
                  <a:pt x="1440" y="1463"/>
                </a:lnTo>
                <a:lnTo>
                  <a:pt x="1592" y="1307"/>
                </a:lnTo>
                <a:lnTo>
                  <a:pt x="1692" y="1208"/>
                </a:lnTo>
                <a:lnTo>
                  <a:pt x="1803" y="1079"/>
                </a:lnTo>
                <a:lnTo>
                  <a:pt x="1972" y="868"/>
                </a:lnTo>
                <a:lnTo>
                  <a:pt x="2248" y="514"/>
                </a:lnTo>
                <a:lnTo>
                  <a:pt x="2612" y="0"/>
                </a:lnTo>
              </a:path>
            </a:pathLst>
          </a:custGeom>
          <a:noFill/>
          <a:ln w="76200" cap="rnd" cmpd="sng">
            <a:solidFill>
              <a:srgbClr val="CC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0" name="Google Shape;552;p41">
            <a:extLst>
              <a:ext uri="{FF2B5EF4-FFF2-40B4-BE49-F238E27FC236}">
                <a16:creationId xmlns:a16="http://schemas.microsoft.com/office/drawing/2014/main" id="{E449AEDC-97A2-A6A3-89C6-370538C09116}"/>
              </a:ext>
            </a:extLst>
          </p:cNvPr>
          <p:cNvSpPr/>
          <p:nvPr/>
        </p:nvSpPr>
        <p:spPr>
          <a:xfrm>
            <a:off x="7936637" y="2672405"/>
            <a:ext cx="3962400" cy="685800"/>
          </a:xfrm>
          <a:custGeom>
            <a:avLst/>
            <a:gdLst/>
            <a:ahLst/>
            <a:cxnLst/>
            <a:rect l="0" t="0" r="0" b="0"/>
            <a:pathLst>
              <a:path w="2644" h="397" extrusionOk="0">
                <a:moveTo>
                  <a:pt x="0" y="94"/>
                </a:moveTo>
                <a:lnTo>
                  <a:pt x="369" y="217"/>
                </a:lnTo>
                <a:lnTo>
                  <a:pt x="719" y="313"/>
                </a:lnTo>
                <a:lnTo>
                  <a:pt x="977" y="366"/>
                </a:lnTo>
                <a:lnTo>
                  <a:pt x="1067" y="381"/>
                </a:lnTo>
                <a:lnTo>
                  <a:pt x="1140" y="390"/>
                </a:lnTo>
                <a:lnTo>
                  <a:pt x="1249" y="396"/>
                </a:lnTo>
                <a:lnTo>
                  <a:pt x="1195" y="396"/>
                </a:lnTo>
                <a:lnTo>
                  <a:pt x="1304" y="390"/>
                </a:lnTo>
                <a:lnTo>
                  <a:pt x="1397" y="376"/>
                </a:lnTo>
                <a:lnTo>
                  <a:pt x="1560" y="336"/>
                </a:lnTo>
                <a:lnTo>
                  <a:pt x="1765" y="288"/>
                </a:lnTo>
                <a:lnTo>
                  <a:pt x="2054" y="199"/>
                </a:lnTo>
                <a:lnTo>
                  <a:pt x="2335" y="120"/>
                </a:lnTo>
                <a:lnTo>
                  <a:pt x="2643" y="0"/>
                </a:lnTo>
              </a:path>
            </a:pathLst>
          </a:custGeom>
          <a:noFill/>
          <a:ln w="76200" cap="rnd" cmpd="sng">
            <a:solidFill>
              <a:srgbClr val="000099"/>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1" name="Google Shape;549;p41">
            <a:extLst>
              <a:ext uri="{FF2B5EF4-FFF2-40B4-BE49-F238E27FC236}">
                <a16:creationId xmlns:a16="http://schemas.microsoft.com/office/drawing/2014/main" id="{E7B0B45A-1545-7ACB-C254-C91FEFE569A3}"/>
              </a:ext>
            </a:extLst>
          </p:cNvPr>
          <p:cNvSpPr/>
          <p:nvPr/>
        </p:nvSpPr>
        <p:spPr>
          <a:xfrm>
            <a:off x="7181847" y="3302604"/>
            <a:ext cx="4171950" cy="747712"/>
          </a:xfrm>
          <a:custGeom>
            <a:avLst/>
            <a:gdLst/>
            <a:ahLst/>
            <a:cxnLst/>
            <a:rect l="0" t="0" r="0" b="0"/>
            <a:pathLst>
              <a:path w="2644" h="397" extrusionOk="0">
                <a:moveTo>
                  <a:pt x="0" y="94"/>
                </a:moveTo>
                <a:lnTo>
                  <a:pt x="369" y="217"/>
                </a:lnTo>
                <a:lnTo>
                  <a:pt x="719" y="313"/>
                </a:lnTo>
                <a:lnTo>
                  <a:pt x="977" y="366"/>
                </a:lnTo>
                <a:lnTo>
                  <a:pt x="1067" y="381"/>
                </a:lnTo>
                <a:lnTo>
                  <a:pt x="1140" y="390"/>
                </a:lnTo>
                <a:lnTo>
                  <a:pt x="1249" y="396"/>
                </a:lnTo>
                <a:lnTo>
                  <a:pt x="1195" y="396"/>
                </a:lnTo>
                <a:lnTo>
                  <a:pt x="1304" y="390"/>
                </a:lnTo>
                <a:lnTo>
                  <a:pt x="1397" y="376"/>
                </a:lnTo>
                <a:lnTo>
                  <a:pt x="1560" y="336"/>
                </a:lnTo>
                <a:lnTo>
                  <a:pt x="1765" y="288"/>
                </a:lnTo>
                <a:lnTo>
                  <a:pt x="2054" y="199"/>
                </a:lnTo>
                <a:lnTo>
                  <a:pt x="2335" y="120"/>
                </a:lnTo>
                <a:lnTo>
                  <a:pt x="2643" y="0"/>
                </a:lnTo>
              </a:path>
            </a:pathLst>
          </a:custGeom>
          <a:noFill/>
          <a:ln w="76200" cap="rnd" cmpd="sng">
            <a:solidFill>
              <a:srgbClr val="31650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12" name="TextBox 11">
            <a:extLst>
              <a:ext uri="{FF2B5EF4-FFF2-40B4-BE49-F238E27FC236}">
                <a16:creationId xmlns:a16="http://schemas.microsoft.com/office/drawing/2014/main" id="{27AEC065-A740-E338-7FA8-DD60DEE187E2}"/>
              </a:ext>
            </a:extLst>
          </p:cNvPr>
          <p:cNvSpPr txBox="1"/>
          <p:nvPr/>
        </p:nvSpPr>
        <p:spPr>
          <a:xfrm>
            <a:off x="6985809" y="5685412"/>
            <a:ext cx="3285654"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t>   </a:t>
            </a:r>
            <a:r>
              <a:rPr lang="en-US" sz="2000" b="1" dirty="0"/>
              <a:t>1   2   3   4   5   6   7   8   9   10</a:t>
            </a:r>
            <a:endParaRPr kumimoji="0" lang="en-US" sz="2000" b="1" i="0" u="none" strike="noStrike" cap="none" spc="0" normalizeH="0" baseline="0" dirty="0">
              <a:ln>
                <a:noFill/>
              </a:ln>
              <a:solidFill>
                <a:srgbClr val="000000"/>
              </a:solidFill>
              <a:effectLst/>
              <a:uFillTx/>
              <a:latin typeface="+mn-lt"/>
              <a:ea typeface="+mn-ea"/>
              <a:cs typeface="+mn-cs"/>
              <a:sym typeface="Calibri"/>
            </a:endParaRPr>
          </a:p>
        </p:txBody>
      </p:sp>
      <p:sp>
        <p:nvSpPr>
          <p:cNvPr id="13" name="Google Shape;543;p41">
            <a:extLst>
              <a:ext uri="{FF2B5EF4-FFF2-40B4-BE49-F238E27FC236}">
                <a16:creationId xmlns:a16="http://schemas.microsoft.com/office/drawing/2014/main" id="{D0ABA893-0620-CF97-2952-28E07E19619D}"/>
              </a:ext>
            </a:extLst>
          </p:cNvPr>
          <p:cNvSpPr txBox="1"/>
          <p:nvPr/>
        </p:nvSpPr>
        <p:spPr>
          <a:xfrm>
            <a:off x="5892431" y="1576111"/>
            <a:ext cx="733425" cy="4468812"/>
          </a:xfrm>
          <a:prstGeom prst="rect">
            <a:avLst/>
          </a:prstGeom>
          <a:noFill/>
          <a:ln>
            <a:noFill/>
          </a:ln>
        </p:spPr>
        <p:txBody>
          <a:bodyPr spcFirstLastPara="1" wrap="square" lIns="90475" tIns="44450" rIns="90475" bIns="44450" anchor="t" anchorCtr="0">
            <a:noAutofit/>
          </a:bodyPr>
          <a:lstStyle/>
          <a:p>
            <a:pPr marL="0" marR="0" lvl="0" indent="0" algn="r" rtl="0">
              <a:lnSpc>
                <a:spcPct val="120000"/>
              </a:lnSpc>
              <a:spcBef>
                <a:spcPts val="0"/>
              </a:spcBef>
              <a:spcAft>
                <a:spcPts val="0"/>
              </a:spcAft>
              <a:buClr>
                <a:srgbClr val="000000"/>
              </a:buClr>
              <a:buSzPts val="2400"/>
              <a:buFont typeface="Arial"/>
              <a:buNone/>
            </a:pPr>
            <a:r>
              <a:rPr lang="en-US" sz="2400" b="1" i="0" u="none" dirty="0">
                <a:solidFill>
                  <a:srgbClr val="000000"/>
                </a:solidFill>
                <a:latin typeface="Arial"/>
                <a:ea typeface="Arial"/>
                <a:cs typeface="Arial"/>
                <a:sym typeface="Arial"/>
              </a:rPr>
              <a:t>$9</a:t>
            </a:r>
            <a:endParaRPr dirty="0"/>
          </a:p>
          <a:p>
            <a:pPr marL="0" marR="0" lvl="0" indent="0" algn="r" rtl="0">
              <a:lnSpc>
                <a:spcPct val="120000"/>
              </a:lnSpc>
              <a:spcBef>
                <a:spcPts val="0"/>
              </a:spcBef>
              <a:spcAft>
                <a:spcPts val="0"/>
              </a:spcAft>
              <a:buClr>
                <a:srgbClr val="000000"/>
              </a:buClr>
              <a:buSzPts val="2400"/>
              <a:buFont typeface="Arial"/>
              <a:buNone/>
            </a:pPr>
            <a:r>
              <a:rPr lang="en-US" sz="2400" b="1" i="0" u="none" dirty="0">
                <a:solidFill>
                  <a:srgbClr val="000000"/>
                </a:solidFill>
                <a:latin typeface="Arial"/>
                <a:ea typeface="Arial"/>
                <a:cs typeface="Arial"/>
                <a:sym typeface="Arial"/>
              </a:rPr>
              <a:t>8</a:t>
            </a:r>
            <a:endParaRPr dirty="0"/>
          </a:p>
          <a:p>
            <a:pPr marL="0" marR="0" lvl="0" indent="0" algn="r" rtl="0">
              <a:lnSpc>
                <a:spcPct val="120000"/>
              </a:lnSpc>
              <a:spcBef>
                <a:spcPts val="0"/>
              </a:spcBef>
              <a:spcAft>
                <a:spcPts val="0"/>
              </a:spcAft>
              <a:buClr>
                <a:srgbClr val="000000"/>
              </a:buClr>
              <a:buSzPts val="2400"/>
              <a:buFont typeface="Arial"/>
              <a:buNone/>
            </a:pPr>
            <a:r>
              <a:rPr lang="en-US" sz="2400" b="1" i="0" u="none" dirty="0">
                <a:solidFill>
                  <a:srgbClr val="000000"/>
                </a:solidFill>
                <a:latin typeface="Arial"/>
                <a:ea typeface="Arial"/>
                <a:cs typeface="Arial"/>
                <a:sym typeface="Arial"/>
              </a:rPr>
              <a:t>7</a:t>
            </a:r>
            <a:endParaRPr dirty="0"/>
          </a:p>
          <a:p>
            <a:pPr marL="0" marR="0" lvl="0" indent="0" algn="r" rtl="0">
              <a:lnSpc>
                <a:spcPct val="120000"/>
              </a:lnSpc>
              <a:spcBef>
                <a:spcPts val="0"/>
              </a:spcBef>
              <a:spcAft>
                <a:spcPts val="0"/>
              </a:spcAft>
              <a:buClr>
                <a:srgbClr val="000000"/>
              </a:buClr>
              <a:buSzPts val="2400"/>
              <a:buFont typeface="Arial"/>
              <a:buNone/>
            </a:pPr>
            <a:r>
              <a:rPr lang="en-US" sz="2400" b="1" i="0" u="none" dirty="0">
                <a:solidFill>
                  <a:srgbClr val="000000"/>
                </a:solidFill>
                <a:latin typeface="Arial"/>
                <a:ea typeface="Arial"/>
                <a:cs typeface="Arial"/>
                <a:sym typeface="Arial"/>
              </a:rPr>
              <a:t>6</a:t>
            </a:r>
            <a:endParaRPr dirty="0"/>
          </a:p>
          <a:p>
            <a:pPr marL="0" marR="0" lvl="0" indent="0" algn="r" rtl="0">
              <a:lnSpc>
                <a:spcPct val="120000"/>
              </a:lnSpc>
              <a:spcBef>
                <a:spcPts val="0"/>
              </a:spcBef>
              <a:spcAft>
                <a:spcPts val="0"/>
              </a:spcAft>
              <a:buClr>
                <a:srgbClr val="000000"/>
              </a:buClr>
              <a:buSzPts val="2400"/>
              <a:buFont typeface="Arial"/>
              <a:buNone/>
            </a:pPr>
            <a:r>
              <a:rPr lang="en-US" sz="2400" b="1" i="0" u="none" dirty="0">
                <a:solidFill>
                  <a:srgbClr val="000000"/>
                </a:solidFill>
                <a:latin typeface="Arial"/>
                <a:ea typeface="Arial"/>
                <a:cs typeface="Arial"/>
                <a:sym typeface="Arial"/>
              </a:rPr>
              <a:t>5</a:t>
            </a:r>
            <a:endParaRPr dirty="0"/>
          </a:p>
          <a:p>
            <a:pPr marL="0" marR="0" lvl="0" indent="0" algn="r" rtl="0">
              <a:lnSpc>
                <a:spcPct val="120000"/>
              </a:lnSpc>
              <a:spcBef>
                <a:spcPts val="0"/>
              </a:spcBef>
              <a:spcAft>
                <a:spcPts val="0"/>
              </a:spcAft>
              <a:buClr>
                <a:srgbClr val="000000"/>
              </a:buClr>
              <a:buSzPts val="2400"/>
              <a:buFont typeface="Arial"/>
              <a:buNone/>
            </a:pPr>
            <a:r>
              <a:rPr lang="en-US" sz="2400" b="1" i="0" u="none" dirty="0">
                <a:solidFill>
                  <a:srgbClr val="000000"/>
                </a:solidFill>
                <a:latin typeface="Arial"/>
                <a:ea typeface="Arial"/>
                <a:cs typeface="Arial"/>
                <a:sym typeface="Arial"/>
              </a:rPr>
              <a:t>4</a:t>
            </a:r>
            <a:endParaRPr dirty="0"/>
          </a:p>
          <a:p>
            <a:pPr marL="0" marR="0" lvl="0" indent="0" algn="r" rtl="0">
              <a:lnSpc>
                <a:spcPct val="120000"/>
              </a:lnSpc>
              <a:spcBef>
                <a:spcPts val="0"/>
              </a:spcBef>
              <a:spcAft>
                <a:spcPts val="0"/>
              </a:spcAft>
              <a:buClr>
                <a:srgbClr val="000000"/>
              </a:buClr>
              <a:buSzPts val="2400"/>
              <a:buFont typeface="Arial"/>
              <a:buNone/>
            </a:pPr>
            <a:r>
              <a:rPr lang="en-US" sz="2400" b="1" i="0" u="none" dirty="0">
                <a:solidFill>
                  <a:srgbClr val="000000"/>
                </a:solidFill>
                <a:latin typeface="Arial"/>
                <a:ea typeface="Arial"/>
                <a:cs typeface="Arial"/>
                <a:sym typeface="Arial"/>
              </a:rPr>
              <a:t>3</a:t>
            </a:r>
            <a:endParaRPr dirty="0"/>
          </a:p>
          <a:p>
            <a:pPr marL="0" marR="0" lvl="0" indent="0" algn="r" rtl="0">
              <a:lnSpc>
                <a:spcPct val="120000"/>
              </a:lnSpc>
              <a:spcBef>
                <a:spcPts val="0"/>
              </a:spcBef>
              <a:spcAft>
                <a:spcPts val="0"/>
              </a:spcAft>
              <a:buClr>
                <a:srgbClr val="000000"/>
              </a:buClr>
              <a:buSzPts val="2400"/>
              <a:buFont typeface="Arial"/>
              <a:buNone/>
            </a:pPr>
            <a:r>
              <a:rPr lang="en-US" sz="2400" b="1" i="0" u="none" dirty="0">
                <a:solidFill>
                  <a:srgbClr val="000000"/>
                </a:solidFill>
                <a:latin typeface="Arial"/>
                <a:ea typeface="Arial"/>
                <a:cs typeface="Arial"/>
                <a:sym typeface="Arial"/>
              </a:rPr>
              <a:t>  2</a:t>
            </a:r>
            <a:endParaRPr dirty="0"/>
          </a:p>
          <a:p>
            <a:pPr marL="0" marR="0" lvl="0" indent="0" algn="r" rtl="0">
              <a:lnSpc>
                <a:spcPct val="120000"/>
              </a:lnSpc>
              <a:spcBef>
                <a:spcPts val="0"/>
              </a:spcBef>
              <a:spcAft>
                <a:spcPts val="0"/>
              </a:spcAft>
              <a:buClr>
                <a:srgbClr val="000000"/>
              </a:buClr>
              <a:buSzPts val="2400"/>
              <a:buFont typeface="Arial"/>
              <a:buNone/>
            </a:pPr>
            <a:r>
              <a:rPr lang="en-US" sz="2400" b="1" i="0" u="none" dirty="0">
                <a:solidFill>
                  <a:srgbClr val="000000"/>
                </a:solidFill>
                <a:latin typeface="Arial"/>
                <a:ea typeface="Arial"/>
                <a:cs typeface="Arial"/>
                <a:sym typeface="Arial"/>
              </a:rPr>
              <a:t>1</a:t>
            </a:r>
            <a:endParaRPr dirty="0"/>
          </a:p>
          <a:p>
            <a:pPr marL="0" marR="0" lvl="0" indent="0" algn="r" rtl="0">
              <a:lnSpc>
                <a:spcPct val="110000"/>
              </a:lnSpc>
              <a:spcBef>
                <a:spcPts val="0"/>
              </a:spcBef>
              <a:spcAft>
                <a:spcPts val="0"/>
              </a:spcAft>
              <a:buClr>
                <a:srgbClr val="000000"/>
              </a:buClr>
              <a:buSzPts val="2600"/>
              <a:buFont typeface="Arial"/>
              <a:buNone/>
            </a:pPr>
            <a:r>
              <a:rPr lang="en-US" sz="2600" b="1" i="0" u="none" dirty="0">
                <a:solidFill>
                  <a:srgbClr val="000000"/>
                </a:solidFill>
                <a:latin typeface="Arial"/>
                <a:ea typeface="Arial"/>
                <a:cs typeface="Arial"/>
                <a:sym typeface="Arial"/>
              </a:rPr>
              <a:t>    </a:t>
            </a:r>
            <a:endParaRPr dirty="0"/>
          </a:p>
        </p:txBody>
      </p:sp>
      <p:sp>
        <p:nvSpPr>
          <p:cNvPr id="14" name="Google Shape;277;p26">
            <a:extLst>
              <a:ext uri="{FF2B5EF4-FFF2-40B4-BE49-F238E27FC236}">
                <a16:creationId xmlns:a16="http://schemas.microsoft.com/office/drawing/2014/main" id="{708C17CD-7DB4-D93A-DFF0-C05374B998B1}"/>
              </a:ext>
            </a:extLst>
          </p:cNvPr>
          <p:cNvSpPr txBox="1"/>
          <p:nvPr/>
        </p:nvSpPr>
        <p:spPr>
          <a:xfrm>
            <a:off x="9774054" y="5685412"/>
            <a:ext cx="2116137" cy="507280"/>
          </a:xfrm>
          <a:prstGeom prst="rect">
            <a:avLst/>
          </a:prstGeom>
          <a:noFill/>
          <a:ln>
            <a:noFill/>
          </a:ln>
        </p:spPr>
        <p:txBody>
          <a:bodyPr spcFirstLastPara="1" wrap="square" lIns="90475" tIns="44450" rIns="90475" bIns="44450" anchor="t" anchorCtr="0">
            <a:noAutofit/>
          </a:bodyPr>
          <a:lstStyle/>
          <a:p>
            <a:pPr marL="0" marR="0" lvl="0" indent="0" algn="ctr" rtl="0">
              <a:lnSpc>
                <a:spcPct val="100000"/>
              </a:lnSpc>
              <a:spcBef>
                <a:spcPts val="0"/>
              </a:spcBef>
              <a:spcAft>
                <a:spcPts val="0"/>
              </a:spcAft>
              <a:buClr>
                <a:schemeClr val="dk1"/>
              </a:buClr>
              <a:buSzPts val="3200"/>
              <a:buFont typeface="Times New Roman"/>
              <a:buNone/>
            </a:pPr>
            <a:r>
              <a:rPr lang="en-US" sz="2400" b="1" dirty="0"/>
              <a:t>Output</a:t>
            </a:r>
            <a:endParaRPr sz="2400" b="1" dirty="0"/>
          </a:p>
        </p:txBody>
      </p:sp>
      <p:sp>
        <p:nvSpPr>
          <p:cNvPr id="15" name="TextBox 14">
            <a:extLst>
              <a:ext uri="{FF2B5EF4-FFF2-40B4-BE49-F238E27FC236}">
                <a16:creationId xmlns:a16="http://schemas.microsoft.com/office/drawing/2014/main" id="{D304709A-FA06-3630-4179-E44A7ABEB287}"/>
              </a:ext>
            </a:extLst>
          </p:cNvPr>
          <p:cNvSpPr txBox="1"/>
          <p:nvPr/>
        </p:nvSpPr>
        <p:spPr>
          <a:xfrm>
            <a:off x="6235940" y="1371263"/>
            <a:ext cx="57687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Price</a:t>
            </a:r>
          </a:p>
        </p:txBody>
      </p:sp>
      <p:sp>
        <p:nvSpPr>
          <p:cNvPr id="16" name="TextBox 15">
            <a:extLst>
              <a:ext uri="{FF2B5EF4-FFF2-40B4-BE49-F238E27FC236}">
                <a16:creationId xmlns:a16="http://schemas.microsoft.com/office/drawing/2014/main" id="{F049708E-A180-DDE8-E451-C6C761F83DC8}"/>
              </a:ext>
            </a:extLst>
          </p:cNvPr>
          <p:cNvSpPr txBox="1"/>
          <p:nvPr/>
        </p:nvSpPr>
        <p:spPr>
          <a:xfrm>
            <a:off x="10832122" y="1980294"/>
            <a:ext cx="52167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chemeClr val="tx1"/>
                </a:solidFill>
                <a:effectLst/>
                <a:uFillTx/>
                <a:latin typeface="+mn-lt"/>
                <a:ea typeface="+mn-ea"/>
                <a:cs typeface="+mn-cs"/>
                <a:sym typeface="Calibri"/>
              </a:rPr>
              <a:t>MC</a:t>
            </a:r>
          </a:p>
        </p:txBody>
      </p:sp>
      <p:sp>
        <p:nvSpPr>
          <p:cNvPr id="17" name="TextBox 16">
            <a:extLst>
              <a:ext uri="{FF2B5EF4-FFF2-40B4-BE49-F238E27FC236}">
                <a16:creationId xmlns:a16="http://schemas.microsoft.com/office/drawing/2014/main" id="{C4D0E03A-070A-4F5C-D999-FB1E2F196982}"/>
              </a:ext>
            </a:extLst>
          </p:cNvPr>
          <p:cNvSpPr txBox="1"/>
          <p:nvPr/>
        </p:nvSpPr>
        <p:spPr>
          <a:xfrm>
            <a:off x="11473962" y="2349624"/>
            <a:ext cx="52167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ATC</a:t>
            </a:r>
          </a:p>
        </p:txBody>
      </p:sp>
      <p:sp>
        <p:nvSpPr>
          <p:cNvPr id="18" name="TextBox 17">
            <a:extLst>
              <a:ext uri="{FF2B5EF4-FFF2-40B4-BE49-F238E27FC236}">
                <a16:creationId xmlns:a16="http://schemas.microsoft.com/office/drawing/2014/main" id="{F5EEBCF5-CCCD-065D-6AD1-FAAEA73F0B8A}"/>
              </a:ext>
            </a:extLst>
          </p:cNvPr>
          <p:cNvSpPr txBox="1"/>
          <p:nvPr/>
        </p:nvSpPr>
        <p:spPr>
          <a:xfrm>
            <a:off x="11299782" y="3377500"/>
            <a:ext cx="50995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AVC</a:t>
            </a:r>
          </a:p>
        </p:txBody>
      </p:sp>
      <p:cxnSp>
        <p:nvCxnSpPr>
          <p:cNvPr id="20" name="Straight Arrow Connector 19">
            <a:extLst>
              <a:ext uri="{FF2B5EF4-FFF2-40B4-BE49-F238E27FC236}">
                <a16:creationId xmlns:a16="http://schemas.microsoft.com/office/drawing/2014/main" id="{B9BDA212-AD69-2DD4-6804-048830983AF3}"/>
              </a:ext>
            </a:extLst>
          </p:cNvPr>
          <p:cNvCxnSpPr/>
          <p:nvPr/>
        </p:nvCxnSpPr>
        <p:spPr>
          <a:xfrm flipH="1" flipV="1">
            <a:off x="9205546" y="4149969"/>
            <a:ext cx="395654" cy="4807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CB588E00-B19D-F269-2622-9CFE4E16D357}"/>
              </a:ext>
            </a:extLst>
          </p:cNvPr>
          <p:cNvSpPr txBox="1"/>
          <p:nvPr/>
        </p:nvSpPr>
        <p:spPr>
          <a:xfrm>
            <a:off x="9680416" y="4381701"/>
            <a:ext cx="1682255"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Shut-down if Price falls beneath AVC</a:t>
            </a:r>
          </a:p>
        </p:txBody>
      </p:sp>
    </p:spTree>
    <p:extLst>
      <p:ext uri="{BB962C8B-B14F-4D97-AF65-F5344CB8AC3E}">
        <p14:creationId xmlns:p14="http://schemas.microsoft.com/office/powerpoint/2010/main" val="866343309"/>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E25F5-FD9C-3F7A-D438-7DF217E957F1}"/>
              </a:ext>
            </a:extLst>
          </p:cNvPr>
          <p:cNvSpPr>
            <a:spLocks noGrp="1"/>
          </p:cNvSpPr>
          <p:nvPr>
            <p:ph type="body" idx="1"/>
          </p:nvPr>
        </p:nvSpPr>
        <p:spPr>
          <a:xfrm>
            <a:off x="1427160" y="1724165"/>
            <a:ext cx="10691816" cy="4752841"/>
          </a:xfrm>
        </p:spPr>
        <p:txBody>
          <a:bodyPr/>
          <a:lstStyle/>
          <a:p>
            <a:r>
              <a:rPr lang="en-US" b="1" dirty="0">
                <a:solidFill>
                  <a:srgbClr val="00B050"/>
                </a:solidFill>
              </a:rPr>
              <a:t>PRACTICE, PRACTICE, PRACTICE</a:t>
            </a:r>
          </a:p>
          <a:p>
            <a:endParaRPr lang="en-US" b="1" dirty="0">
              <a:solidFill>
                <a:srgbClr val="00B050"/>
              </a:solidFill>
            </a:endParaRPr>
          </a:p>
          <a:p>
            <a:r>
              <a:rPr lang="en-US" b="1" dirty="0">
                <a:solidFill>
                  <a:srgbClr val="00B050"/>
                </a:solidFill>
              </a:rPr>
              <a:t>CALCULATIONS AND GRAPHING</a:t>
            </a:r>
          </a:p>
          <a:p>
            <a:endParaRPr lang="en-US" b="1" dirty="0">
              <a:solidFill>
                <a:srgbClr val="00B050"/>
              </a:solidFill>
            </a:endParaRPr>
          </a:p>
          <a:p>
            <a:r>
              <a:rPr lang="en-US" b="1" dirty="0">
                <a:solidFill>
                  <a:srgbClr val="00B050"/>
                </a:solidFill>
              </a:rPr>
              <a:t>UNDERSTAND RELATIONSHIPS ACROSS CONCEPTS</a:t>
            </a:r>
          </a:p>
          <a:p>
            <a:endParaRPr lang="en-US" b="1" dirty="0">
              <a:solidFill>
                <a:srgbClr val="00B050"/>
              </a:solidFill>
            </a:endParaRPr>
          </a:p>
          <a:p>
            <a:r>
              <a:rPr lang="en-US" b="1" dirty="0">
                <a:solidFill>
                  <a:srgbClr val="00B050"/>
                </a:solidFill>
              </a:rPr>
              <a:t>MEMORIZATION DOESN’T HELP</a:t>
            </a:r>
          </a:p>
          <a:p>
            <a:endParaRPr lang="en-US" b="1" dirty="0">
              <a:solidFill>
                <a:srgbClr val="00B050"/>
              </a:solidFill>
            </a:endParaRPr>
          </a:p>
          <a:p>
            <a:r>
              <a:rPr lang="en-US" b="1" dirty="0">
                <a:solidFill>
                  <a:srgbClr val="00B050"/>
                </a:solidFill>
              </a:rPr>
              <a:t>AP CLASSROOM PROGRESS CHECKS, MULTIPLE CHOICE, AND FRQS</a:t>
            </a:r>
          </a:p>
        </p:txBody>
      </p:sp>
      <p:sp>
        <p:nvSpPr>
          <p:cNvPr id="3" name="TextBox 2">
            <a:extLst>
              <a:ext uri="{FF2B5EF4-FFF2-40B4-BE49-F238E27FC236}">
                <a16:creationId xmlns:a16="http://schemas.microsoft.com/office/drawing/2014/main" id="{A4243E8E-22D5-B31E-43E5-61ED0EA3BEFF}"/>
              </a:ext>
            </a:extLst>
          </p:cNvPr>
          <p:cNvSpPr txBox="1"/>
          <p:nvPr/>
        </p:nvSpPr>
        <p:spPr>
          <a:xfrm>
            <a:off x="3819525" y="321244"/>
            <a:ext cx="7572375"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000000"/>
                </a:solidFill>
                <a:effectLst/>
                <a:uFillTx/>
                <a:latin typeface="+mn-lt"/>
                <a:ea typeface="+mn-ea"/>
                <a:cs typeface="+mn-cs"/>
                <a:sym typeface="Calibri"/>
              </a:rPr>
              <a:t>Tips for Success</a:t>
            </a:r>
          </a:p>
        </p:txBody>
      </p:sp>
    </p:spTree>
    <p:extLst>
      <p:ext uri="{BB962C8B-B14F-4D97-AF65-F5344CB8AC3E}">
        <p14:creationId xmlns:p14="http://schemas.microsoft.com/office/powerpoint/2010/main" val="389593051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1E4175-C2C2-1754-C542-21A5500871A1}"/>
              </a:ext>
            </a:extLst>
          </p:cNvPr>
          <p:cNvSpPr txBox="1"/>
          <p:nvPr/>
        </p:nvSpPr>
        <p:spPr>
          <a:xfrm>
            <a:off x="730581" y="326914"/>
            <a:ext cx="938160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000000"/>
                </a:solidFill>
                <a:effectLst/>
                <a:uFillTx/>
                <a:latin typeface="+mn-lt"/>
                <a:ea typeface="+mn-ea"/>
                <a:cs typeface="+mn-cs"/>
                <a:sym typeface="Calibri"/>
              </a:rPr>
              <a:t>PART 1: Analyzing Markets</a:t>
            </a:r>
          </a:p>
        </p:txBody>
      </p:sp>
      <p:pic>
        <p:nvPicPr>
          <p:cNvPr id="6" name="Picture 5" descr="Woman browsing store shelves">
            <a:extLst>
              <a:ext uri="{FF2B5EF4-FFF2-40B4-BE49-F238E27FC236}">
                <a16:creationId xmlns:a16="http://schemas.microsoft.com/office/drawing/2014/main" id="{8050FC70-F424-1620-8A24-AFC1D7492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81953"/>
            <a:ext cx="12192000" cy="5576047"/>
          </a:xfrm>
          <a:prstGeom prst="rect">
            <a:avLst/>
          </a:prstGeom>
        </p:spPr>
      </p:pic>
    </p:spTree>
    <p:extLst>
      <p:ext uri="{BB962C8B-B14F-4D97-AF65-F5344CB8AC3E}">
        <p14:creationId xmlns:p14="http://schemas.microsoft.com/office/powerpoint/2010/main" val="837915163"/>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775;p51">
            <a:extLst>
              <a:ext uri="{FF2B5EF4-FFF2-40B4-BE49-F238E27FC236}">
                <a16:creationId xmlns:a16="http://schemas.microsoft.com/office/drawing/2014/main" id="{2428BF17-85AB-887E-457D-9091A3F13492}"/>
              </a:ext>
            </a:extLst>
          </p:cNvPr>
          <p:cNvPicPr preferRelativeResize="0"/>
          <p:nvPr/>
        </p:nvPicPr>
        <p:blipFill rotWithShape="1">
          <a:blip r:embed="rId2">
            <a:alphaModFix/>
          </a:blip>
          <a:srcRect l="39141" t="26380" r="17427" b="18761"/>
          <a:stretch/>
        </p:blipFill>
        <p:spPr>
          <a:xfrm>
            <a:off x="2692996" y="1340528"/>
            <a:ext cx="6934200" cy="5517472"/>
          </a:xfrm>
          <a:prstGeom prst="rect">
            <a:avLst/>
          </a:prstGeom>
          <a:noFill/>
          <a:ln w="28575" cap="flat" cmpd="sng">
            <a:solidFill>
              <a:schemeClr val="dk1"/>
            </a:solidFill>
            <a:prstDash val="solid"/>
            <a:miter lim="800000"/>
            <a:headEnd type="none" w="sm" len="sm"/>
            <a:tailEnd type="none" w="sm" len="sm"/>
          </a:ln>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08289BD0-56ED-4567-3BD7-89A8545CC231}"/>
                  </a:ext>
                </a:extLst>
              </p14:cNvPr>
              <p14:cNvContentPartPr/>
              <p14:nvPr/>
            </p14:nvContentPartPr>
            <p14:xfrm>
              <a:off x="4172299" y="5538995"/>
              <a:ext cx="506880" cy="357840"/>
            </p14:xfrm>
          </p:contentPart>
        </mc:Choice>
        <mc:Fallback xmlns="">
          <p:pic>
            <p:nvPicPr>
              <p:cNvPr id="4" name="Ink 3">
                <a:extLst>
                  <a:ext uri="{FF2B5EF4-FFF2-40B4-BE49-F238E27FC236}">
                    <a16:creationId xmlns:a16="http://schemas.microsoft.com/office/drawing/2014/main" id="{08289BD0-56ED-4567-3BD7-89A8545CC231}"/>
                  </a:ext>
                </a:extLst>
              </p:cNvPr>
              <p:cNvPicPr/>
              <p:nvPr/>
            </p:nvPicPr>
            <p:blipFill>
              <a:blip r:embed="rId4"/>
              <a:stretch>
                <a:fillRect/>
              </a:stretch>
            </p:blipFill>
            <p:spPr>
              <a:xfrm>
                <a:off x="4163659" y="5529995"/>
                <a:ext cx="524520" cy="3754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2F25D4EF-A629-F758-E520-2CE8B05F295D}"/>
                  </a:ext>
                </a:extLst>
              </p14:cNvPr>
              <p14:cNvContentPartPr/>
              <p14:nvPr/>
            </p14:nvContentPartPr>
            <p14:xfrm>
              <a:off x="6950059" y="6336755"/>
              <a:ext cx="517320" cy="415080"/>
            </p14:xfrm>
          </p:contentPart>
        </mc:Choice>
        <mc:Fallback xmlns="">
          <p:pic>
            <p:nvPicPr>
              <p:cNvPr id="5" name="Ink 4">
                <a:extLst>
                  <a:ext uri="{FF2B5EF4-FFF2-40B4-BE49-F238E27FC236}">
                    <a16:creationId xmlns:a16="http://schemas.microsoft.com/office/drawing/2014/main" id="{2F25D4EF-A629-F758-E520-2CE8B05F295D}"/>
                  </a:ext>
                </a:extLst>
              </p:cNvPr>
              <p:cNvPicPr/>
              <p:nvPr/>
            </p:nvPicPr>
            <p:blipFill>
              <a:blip r:embed="rId6"/>
              <a:stretch>
                <a:fillRect/>
              </a:stretch>
            </p:blipFill>
            <p:spPr>
              <a:xfrm>
                <a:off x="6941419" y="6328115"/>
                <a:ext cx="534960" cy="432720"/>
              </a:xfrm>
              <a:prstGeom prst="rect">
                <a:avLst/>
              </a:prstGeom>
            </p:spPr>
          </p:pic>
        </mc:Fallback>
      </mc:AlternateContent>
      <p:sp>
        <p:nvSpPr>
          <p:cNvPr id="6" name="TextBox 5">
            <a:extLst>
              <a:ext uri="{FF2B5EF4-FFF2-40B4-BE49-F238E27FC236}">
                <a16:creationId xmlns:a16="http://schemas.microsoft.com/office/drawing/2014/main" id="{1ED76B98-C372-3882-3C3F-791D3B8D4CE8}"/>
              </a:ext>
            </a:extLst>
          </p:cNvPr>
          <p:cNvSpPr txBox="1"/>
          <p:nvPr/>
        </p:nvSpPr>
        <p:spPr>
          <a:xfrm>
            <a:off x="4172299" y="470517"/>
            <a:ext cx="7022237"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mn-lt"/>
                <a:ea typeface="+mn-ea"/>
                <a:cs typeface="+mn-cs"/>
                <a:sym typeface="Calibri"/>
              </a:rPr>
              <a:t>AP TYPE QUESTION</a:t>
            </a:r>
          </a:p>
        </p:txBody>
      </p:sp>
    </p:spTree>
    <p:extLst>
      <p:ext uri="{BB962C8B-B14F-4D97-AF65-F5344CB8AC3E}">
        <p14:creationId xmlns:p14="http://schemas.microsoft.com/office/powerpoint/2010/main" val="3442144318"/>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19A5DB08-ABE5-0051-E801-8D98B34610C7}"/>
                  </a:ext>
                </a:extLst>
              </p14:cNvPr>
              <p14:cNvContentPartPr/>
              <p14:nvPr/>
            </p14:nvContentPartPr>
            <p14:xfrm>
              <a:off x="1038499" y="2299355"/>
              <a:ext cx="360" cy="360"/>
            </p14:xfrm>
          </p:contentPart>
        </mc:Choice>
        <mc:Fallback xmlns="">
          <p:pic>
            <p:nvPicPr>
              <p:cNvPr id="2" name="Ink 1">
                <a:extLst>
                  <a:ext uri="{FF2B5EF4-FFF2-40B4-BE49-F238E27FC236}">
                    <a16:creationId xmlns:a16="http://schemas.microsoft.com/office/drawing/2014/main" id="{19A5DB08-ABE5-0051-E801-8D98B34610C7}"/>
                  </a:ext>
                </a:extLst>
              </p:cNvPr>
              <p:cNvPicPr/>
              <p:nvPr/>
            </p:nvPicPr>
            <p:blipFill>
              <a:blip r:embed="rId3"/>
              <a:stretch>
                <a:fillRect/>
              </a:stretch>
            </p:blipFill>
            <p:spPr>
              <a:xfrm>
                <a:off x="1029859" y="2290355"/>
                <a:ext cx="18000" cy="18000"/>
              </a:xfrm>
              <a:prstGeom prst="rect">
                <a:avLst/>
              </a:prstGeom>
            </p:spPr>
          </p:pic>
        </mc:Fallback>
      </mc:AlternateContent>
      <p:pic>
        <p:nvPicPr>
          <p:cNvPr id="3" name="Picture 2" descr="A line graph titled &quot;Wally's Waffle Fries&quot; with the y axis labeled &quot;Costs, Price&quot; and the x axis labeled &quot;Quantity, pound per month&quot;. Point P is on the y axis and q* is on the x axis. A horizontal line extends from P labeled &quot;d=MR=P&quot;.  Two horizontal dashed lines extend from the y axis above the P line; all meet a dashed vertical line from q* that extends up. Points are marked on the graph.  Point A is at the y axis and the upper dashed line extending to intersect at point B with the vertical dashed line from q*. Point F is at the y axis and the center dashed line extending to intersect at point C with the vertical dashed line from q*. Point E is at the horizontal line from P and point D is at the intersection of the P line with q*.  A line labeled &quot;MC&quot; starts at the lower left, curves down and then slopes up at point D (q*, P) and ends at the top center of the graph.  A line labeled &quot;ATC&quot; starts above the horizontal line, curves down to the center of the graph at point B and then slopes back up to end on the right. Another curve starts between MC and ATC near point A labeled &quot;AVC&quot; and slopes similarly to the ATC curve, intersecting point C and ending below ATC.">
            <a:extLst>
              <a:ext uri="{FF2B5EF4-FFF2-40B4-BE49-F238E27FC236}">
                <a16:creationId xmlns:a16="http://schemas.microsoft.com/office/drawing/2014/main" id="{AF732520-BB72-0BA4-0C88-3091386DC984}"/>
              </a:ext>
            </a:extLst>
          </p:cNvPr>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9928" y="1589103"/>
            <a:ext cx="3376662" cy="3106463"/>
          </a:xfrm>
          <a:prstGeom prst="rect">
            <a:avLst/>
          </a:prstGeom>
          <a:noFill/>
        </p:spPr>
      </p:pic>
      <p:sp>
        <p:nvSpPr>
          <p:cNvPr id="5" name="TextBox 4">
            <a:extLst>
              <a:ext uri="{FF2B5EF4-FFF2-40B4-BE49-F238E27FC236}">
                <a16:creationId xmlns:a16="http://schemas.microsoft.com/office/drawing/2014/main" id="{34D19686-4091-3874-B860-9F20EB8E0AA7}"/>
              </a:ext>
            </a:extLst>
          </p:cNvPr>
          <p:cNvSpPr txBox="1"/>
          <p:nvPr/>
        </p:nvSpPr>
        <p:spPr>
          <a:xfrm>
            <a:off x="570390" y="4784758"/>
            <a:ext cx="6094520" cy="9682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Wally is losing money.  Explain how you know.</a:t>
            </a: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Suppose Wally produces.  Find the ideal level of output and shade an area that represents his losses.</a:t>
            </a:r>
          </a:p>
        </p:txBody>
      </p:sp>
      <p:sp>
        <p:nvSpPr>
          <p:cNvPr id="6" name="Rectangle 2">
            <a:extLst>
              <a:ext uri="{FF2B5EF4-FFF2-40B4-BE49-F238E27FC236}">
                <a16:creationId xmlns:a16="http://schemas.microsoft.com/office/drawing/2014/main" id="{F17E2EF2-4B16-50C6-CDC1-65DBC4930557}"/>
              </a:ext>
            </a:extLst>
          </p:cNvPr>
          <p:cNvSpPr>
            <a:spLocks noChangeArrowheads="1"/>
          </p:cNvSpPr>
          <p:nvPr/>
        </p:nvSpPr>
        <p:spPr bwMode="auto">
          <a:xfrm>
            <a:off x="7208668" y="158910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3" name="Picture 1" descr="A line graph titled &quot;Wally's Waffle Fries&quot; with the y axis labeled &quot;Costs, Price&quot; and the x axis labeled &quot;Quantity, pound per month&quot;. Point P is on the y axis and q* is on the x axis. A horizontal line extends from P labeled &quot;d=MR=P&quot;.  Two horizontal dashed lines extend from the y axis above the P line; all meet a dashed vertical line from q* that extends up. Points are marked on the graph.  Point A is at the y axis and the upper dashed line extending to intersect at point B with the vertical dashed line from q*. Point F is at the y axis and the center dashed line extending to intersect at point C with the vertical dashed line from q*. Point E is at the horizontal line from P and point D is at the intersection of the P line with q*.  A line labeled &quot;MC&quot; starts at the lower left, curves down and then slopes up at point D (q*, P) and ends at the top center of the graph.  A line labeled &quot;ATC&quot; starts above the horizontal line, curves down to the center of the graph at point B and then slopes back up to end on the right. Another curve starts between MC and ATC near point A labeled &quot;AVC&quot; and slopes similarly to the ATC curve, intersecting point C and ending below ATC.">
            <a:extLst>
              <a:ext uri="{FF2B5EF4-FFF2-40B4-BE49-F238E27FC236}">
                <a16:creationId xmlns:a16="http://schemas.microsoft.com/office/drawing/2014/main" id="{8360FA98-676B-0074-66BC-0521368870ED}"/>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8668" y="2046303"/>
            <a:ext cx="2955925" cy="21113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663D8F0-21B6-D57D-94E1-C9FC40142A9B}"/>
              </a:ext>
            </a:extLst>
          </p:cNvPr>
          <p:cNvSpPr txBox="1"/>
          <p:nvPr/>
        </p:nvSpPr>
        <p:spPr>
          <a:xfrm>
            <a:off x="6909816" y="4614878"/>
            <a:ext cx="5068824" cy="10708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 Suppose Wally shuts down.  Shade an area that represents his losses.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4. Should Wally produce or shut down?  Why?</a:t>
            </a:r>
          </a:p>
        </p:txBody>
      </p:sp>
      <p:sp>
        <p:nvSpPr>
          <p:cNvPr id="9" name="TextBox 8">
            <a:extLst>
              <a:ext uri="{FF2B5EF4-FFF2-40B4-BE49-F238E27FC236}">
                <a16:creationId xmlns:a16="http://schemas.microsoft.com/office/drawing/2014/main" id="{C4A71C0B-9C1C-15F1-963F-C2DE244A2B29}"/>
              </a:ext>
            </a:extLst>
          </p:cNvPr>
          <p:cNvSpPr txBox="1"/>
          <p:nvPr/>
        </p:nvSpPr>
        <p:spPr>
          <a:xfrm>
            <a:off x="4248912" y="496024"/>
            <a:ext cx="6867144"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800" b="1" dirty="0"/>
              <a:t>Graph Practice</a:t>
            </a:r>
            <a:endParaRPr kumimoji="0" lang="en-US" sz="2800" b="1"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148167395"/>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A7F104-C5AC-03E9-A30B-1D0C64705A7A}"/>
              </a:ext>
            </a:extLst>
          </p:cNvPr>
          <p:cNvSpPr txBox="1"/>
          <p:nvPr/>
        </p:nvSpPr>
        <p:spPr>
          <a:xfrm>
            <a:off x="2095130" y="479395"/>
            <a:ext cx="7510508"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mn-lt"/>
                <a:ea typeface="+mn-ea"/>
                <a:cs typeface="+mn-cs"/>
                <a:sym typeface="Calibri"/>
              </a:rPr>
              <a:t>AP Micro 2007 Form B Free Response Question</a:t>
            </a:r>
          </a:p>
        </p:txBody>
      </p:sp>
      <p:pic>
        <p:nvPicPr>
          <p:cNvPr id="5" name="Google Shape;786;p52">
            <a:extLst>
              <a:ext uri="{FF2B5EF4-FFF2-40B4-BE49-F238E27FC236}">
                <a16:creationId xmlns:a16="http://schemas.microsoft.com/office/drawing/2014/main" id="{22CAFDCD-4D9D-532F-C812-840A6CD66122}"/>
              </a:ext>
            </a:extLst>
          </p:cNvPr>
          <p:cNvPicPr preferRelativeResize="0"/>
          <p:nvPr/>
        </p:nvPicPr>
        <p:blipFill rotWithShape="1">
          <a:blip r:embed="rId3">
            <a:alphaModFix/>
          </a:blip>
          <a:srcRect l="10395" t="24218" r="22108" b="45831"/>
          <a:stretch/>
        </p:blipFill>
        <p:spPr>
          <a:xfrm>
            <a:off x="1542256" y="2150369"/>
            <a:ext cx="9107487" cy="3160933"/>
          </a:xfrm>
          <a:prstGeom prst="rect">
            <a:avLst/>
          </a:prstGeom>
          <a:noFill/>
          <a:ln>
            <a:noFill/>
          </a:ln>
        </p:spPr>
      </p:pic>
    </p:spTree>
    <p:extLst>
      <p:ext uri="{BB962C8B-B14F-4D97-AF65-F5344CB8AC3E}">
        <p14:creationId xmlns:p14="http://schemas.microsoft.com/office/powerpoint/2010/main" val="3956396699"/>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794;p53">
            <a:extLst>
              <a:ext uri="{FF2B5EF4-FFF2-40B4-BE49-F238E27FC236}">
                <a16:creationId xmlns:a16="http://schemas.microsoft.com/office/drawing/2014/main" id="{CE3A34C9-F12C-8700-7809-B0EB42E4BD1E}"/>
              </a:ext>
            </a:extLst>
          </p:cNvPr>
          <p:cNvPicPr preferRelativeResize="0"/>
          <p:nvPr/>
        </p:nvPicPr>
        <p:blipFill rotWithShape="1">
          <a:blip r:embed="rId2">
            <a:alphaModFix/>
          </a:blip>
          <a:srcRect l="16691" t="21093" r="29721" b="29296"/>
          <a:stretch/>
        </p:blipFill>
        <p:spPr>
          <a:xfrm>
            <a:off x="1120359" y="1750843"/>
            <a:ext cx="8801099" cy="4581525"/>
          </a:xfrm>
          <a:prstGeom prst="rect">
            <a:avLst/>
          </a:prstGeom>
          <a:noFill/>
          <a:ln>
            <a:noFill/>
          </a:ln>
        </p:spPr>
      </p:pic>
      <p:sp>
        <p:nvSpPr>
          <p:cNvPr id="4" name="TextBox 3">
            <a:extLst>
              <a:ext uri="{FF2B5EF4-FFF2-40B4-BE49-F238E27FC236}">
                <a16:creationId xmlns:a16="http://schemas.microsoft.com/office/drawing/2014/main" id="{17BC09AF-D082-4A43-7629-A766D246E064}"/>
              </a:ext>
            </a:extLst>
          </p:cNvPr>
          <p:cNvSpPr txBox="1"/>
          <p:nvPr/>
        </p:nvSpPr>
        <p:spPr>
          <a:xfrm>
            <a:off x="3048740" y="414576"/>
            <a:ext cx="6459244"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mn-lt"/>
                <a:ea typeface="+mn-ea"/>
                <a:cs typeface="+mn-cs"/>
                <a:sym typeface="Calibri"/>
              </a:rPr>
              <a:t>AP Micro 2007 Form B Free Response Question</a:t>
            </a:r>
          </a:p>
          <a:p>
            <a:pPr marL="0" marR="0" indent="0" algn="l" defTabSz="914400" rtl="0" fontAlgn="auto" latinLnBrk="0" hangingPunct="0">
              <a:lnSpc>
                <a:spcPct val="100000"/>
              </a:lnSpc>
              <a:spcBef>
                <a:spcPts val="0"/>
              </a:spcBef>
              <a:spcAft>
                <a:spcPts val="0"/>
              </a:spcAft>
              <a:buClrTx/>
              <a:buSzTx/>
              <a:buFontTx/>
              <a:buNone/>
              <a:tabLst/>
            </a:pPr>
            <a:r>
              <a:rPr lang="en-US" sz="2400" b="1" dirty="0"/>
              <a:t>                             Grading Rubric</a:t>
            </a:r>
            <a:endParaRPr kumimoji="0" lang="en-US" sz="2400" b="1"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470061161"/>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rossword puzzle&#10;&#10;Description automatically generated">
            <a:extLst>
              <a:ext uri="{FF2B5EF4-FFF2-40B4-BE49-F238E27FC236}">
                <a16:creationId xmlns:a16="http://schemas.microsoft.com/office/drawing/2014/main" id="{692777AE-2237-09B3-5B3A-A8E88BA84F67}"/>
              </a:ext>
            </a:extLst>
          </p:cNvPr>
          <p:cNvPicPr>
            <a:picLocks noChangeAspect="1"/>
          </p:cNvPicPr>
          <p:nvPr/>
        </p:nvPicPr>
        <p:blipFill>
          <a:blip r:embed="rId2"/>
          <a:stretch>
            <a:fillRect/>
          </a:stretch>
        </p:blipFill>
        <p:spPr>
          <a:xfrm>
            <a:off x="0" y="1476515"/>
            <a:ext cx="6343650" cy="4609465"/>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4D0A3741-6F17-D096-E189-6018A6C5F104}"/>
              </a:ext>
            </a:extLst>
          </p:cNvPr>
          <p:cNvPicPr>
            <a:picLocks noChangeAspect="1"/>
          </p:cNvPicPr>
          <p:nvPr/>
        </p:nvPicPr>
        <p:blipFill>
          <a:blip r:embed="rId3"/>
          <a:stretch>
            <a:fillRect/>
          </a:stretch>
        </p:blipFill>
        <p:spPr>
          <a:xfrm>
            <a:off x="6324600" y="1404827"/>
            <a:ext cx="5867400" cy="4610100"/>
          </a:xfrm>
          <a:prstGeom prst="rect">
            <a:avLst/>
          </a:prstGeom>
        </p:spPr>
      </p:pic>
      <p:sp>
        <p:nvSpPr>
          <p:cNvPr id="5" name="TextBox 4">
            <a:extLst>
              <a:ext uri="{FF2B5EF4-FFF2-40B4-BE49-F238E27FC236}">
                <a16:creationId xmlns:a16="http://schemas.microsoft.com/office/drawing/2014/main" id="{FA0B9A5C-8709-29EE-F05D-4BF162FF0E39}"/>
              </a:ext>
            </a:extLst>
          </p:cNvPr>
          <p:cNvSpPr txBox="1"/>
          <p:nvPr/>
        </p:nvSpPr>
        <p:spPr>
          <a:xfrm>
            <a:off x="733425" y="285750"/>
            <a:ext cx="8867775"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Apply &amp; Analyze: Assume Daphne’s Apparel Company operates in a perfectly competitive industry and sells its product at $15.  Complete the table and then graph the MC, AVC, MR, AR and Price for the company.  At approximately what quantity is profit maximized?</a:t>
            </a:r>
          </a:p>
        </p:txBody>
      </p:sp>
    </p:spTree>
    <p:extLst>
      <p:ext uri="{BB962C8B-B14F-4D97-AF65-F5344CB8AC3E}">
        <p14:creationId xmlns:p14="http://schemas.microsoft.com/office/powerpoint/2010/main" val="2067872915"/>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Title 1"/>
          <p:cNvSpPr txBox="1"/>
          <p:nvPr/>
        </p:nvSpPr>
        <p:spPr>
          <a:xfrm>
            <a:off x="727670" y="516836"/>
            <a:ext cx="10491404"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4000" spc="-300">
                <a:solidFill>
                  <a:srgbClr val="414A58"/>
                </a:solidFill>
                <a:latin typeface="Inter"/>
                <a:ea typeface="Inter"/>
                <a:cs typeface="Inter"/>
                <a:sym typeface="Inter"/>
              </a:defRPr>
            </a:lvl1pPr>
          </a:lstStyle>
          <a:p>
            <a:endParaRPr dirty="0"/>
          </a:p>
        </p:txBody>
      </p:sp>
      <p:sp>
        <p:nvSpPr>
          <p:cNvPr id="226" name="Slide Number Placeholder 6"/>
          <p:cNvSpPr txBox="1">
            <a:spLocks noGrp="1"/>
          </p:cNvSpPr>
          <p:nvPr>
            <p:ph type="sldNum" sz="quarter" idx="4294967295"/>
          </p:nvPr>
        </p:nvSpPr>
        <p:spPr>
          <a:xfrm>
            <a:off x="11622173" y="6435612"/>
            <a:ext cx="245404"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rPr/>
              <a:t>65</a:t>
            </a:fld>
            <a:endParaRPr/>
          </a:p>
        </p:txBody>
      </p:sp>
      <p:sp>
        <p:nvSpPr>
          <p:cNvPr id="4" name="TextBox 3">
            <a:extLst>
              <a:ext uri="{FF2B5EF4-FFF2-40B4-BE49-F238E27FC236}">
                <a16:creationId xmlns:a16="http://schemas.microsoft.com/office/drawing/2014/main" id="{86236207-C06B-9B95-ED5F-DF5EADA0115D}"/>
              </a:ext>
            </a:extLst>
          </p:cNvPr>
          <p:cNvSpPr txBox="1"/>
          <p:nvPr/>
        </p:nvSpPr>
        <p:spPr>
          <a:xfrm>
            <a:off x="2707079" y="516837"/>
            <a:ext cx="6012732"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000000"/>
                </a:solidFill>
                <a:effectLst/>
                <a:uFillTx/>
                <a:latin typeface="+mn-lt"/>
                <a:ea typeface="+mn-ea"/>
                <a:cs typeface="+mn-cs"/>
                <a:sym typeface="Calibri"/>
              </a:rPr>
              <a:t>QUESTIONS??</a:t>
            </a:r>
          </a:p>
        </p:txBody>
      </p:sp>
      <p:pic>
        <p:nvPicPr>
          <p:cNvPr id="1028" name="Picture 4" descr="20 Questions to Make Meaningful Connections | Inc.com">
            <a:extLst>
              <a:ext uri="{FF2B5EF4-FFF2-40B4-BE49-F238E27FC236}">
                <a16:creationId xmlns:a16="http://schemas.microsoft.com/office/drawing/2014/main" id="{751BAE7F-61E6-0EE6-702A-67E9C6AA3F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670" y="1286276"/>
            <a:ext cx="10674337" cy="46293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61C238D-4194-3085-32CD-26EBE624AB56}"/>
              </a:ext>
            </a:extLst>
          </p:cNvPr>
          <p:cNvSpPr txBox="1"/>
          <p:nvPr/>
        </p:nvSpPr>
        <p:spPr>
          <a:xfrm>
            <a:off x="9965991" y="6154038"/>
            <a:ext cx="2506165"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1" u="none" strike="noStrike" cap="none" spc="0" normalizeH="0" baseline="0" dirty="0">
                <a:ln>
                  <a:noFill/>
                </a:ln>
                <a:solidFill>
                  <a:srgbClr val="000000"/>
                </a:solidFill>
                <a:effectLst/>
                <a:uFillTx/>
                <a:latin typeface="+mn-lt"/>
                <a:ea typeface="+mn-ea"/>
                <a:cs typeface="+mn-cs"/>
                <a:sym typeface="Calibri"/>
              </a:rPr>
              <a:t>Inc. Magazine</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itle 1"/>
          <p:cNvSpPr txBox="1"/>
          <p:nvPr/>
        </p:nvSpPr>
        <p:spPr>
          <a:xfrm>
            <a:off x="727670" y="516836"/>
            <a:ext cx="10491404"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4000" spc="-300">
                <a:solidFill>
                  <a:srgbClr val="414A58"/>
                </a:solidFill>
                <a:latin typeface="Inter"/>
                <a:ea typeface="Inter"/>
                <a:cs typeface="Inter"/>
                <a:sym typeface="Inter"/>
              </a:defRPr>
            </a:lvl1pPr>
          </a:lstStyle>
          <a:p>
            <a:r>
              <a:t>Suggested Presentation Deck</a:t>
            </a:r>
          </a:p>
        </p:txBody>
      </p:sp>
      <p:sp>
        <p:nvSpPr>
          <p:cNvPr id="252" name="Slide Number Placeholder 6"/>
          <p:cNvSpPr txBox="1">
            <a:spLocks noGrp="1"/>
          </p:cNvSpPr>
          <p:nvPr>
            <p:ph type="sldNum" sz="quarter" idx="4294967295"/>
          </p:nvPr>
        </p:nvSpPr>
        <p:spPr>
          <a:xfrm>
            <a:off x="11622173" y="6435612"/>
            <a:ext cx="245404"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rPr/>
              <a:t>66</a:t>
            </a:fld>
            <a:endParaRPr/>
          </a:p>
        </p:txBody>
      </p:sp>
      <p:sp>
        <p:nvSpPr>
          <p:cNvPr id="253" name="Title 1"/>
          <p:cNvSpPr txBox="1"/>
          <p:nvPr/>
        </p:nvSpPr>
        <p:spPr>
          <a:xfrm>
            <a:off x="2026919" y="1531487"/>
            <a:ext cx="8138162"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lnSpc>
                <a:spcPct val="90000"/>
              </a:lnSpc>
              <a:defRPr sz="5500"/>
            </a:lvl1pPr>
          </a:lstStyle>
          <a:p>
            <a:r>
              <a:t>CEE Affiliates</a:t>
            </a:r>
          </a:p>
        </p:txBody>
      </p:sp>
      <p:sp>
        <p:nvSpPr>
          <p:cNvPr id="254" name="TextBox 2"/>
          <p:cNvSpPr txBox="1"/>
          <p:nvPr/>
        </p:nvSpPr>
        <p:spPr>
          <a:xfrm>
            <a:off x="3071494" y="5595613"/>
            <a:ext cx="6049012" cy="1133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latin typeface="Arial"/>
                <a:ea typeface="Arial"/>
                <a:cs typeface="Arial"/>
                <a:sym typeface="Arial"/>
              </a:defRPr>
            </a:pPr>
            <a:r>
              <a:rPr u="sng">
                <a:solidFill>
                  <a:srgbClr val="0563C1"/>
                </a:solidFill>
                <a:uFill>
                  <a:solidFill>
                    <a:srgbClr val="0563C1"/>
                  </a:solidFill>
                </a:uFill>
                <a:hlinkClick r:id="rId2"/>
              </a:rPr>
              <a:t>https://www.councilforeconed.org/resources/local-affiliates/</a:t>
            </a:r>
          </a:p>
          <a:p>
            <a:pPr>
              <a:defRPr>
                <a:latin typeface="Arial"/>
                <a:ea typeface="Arial"/>
                <a:cs typeface="Arial"/>
                <a:sym typeface="Arial"/>
              </a:defRPr>
            </a:pPr>
            <a:endParaRPr u="sng">
              <a:solidFill>
                <a:srgbClr val="0563C1"/>
              </a:solidFill>
              <a:uFill>
                <a:solidFill>
                  <a:srgbClr val="0563C1"/>
                </a:solidFill>
              </a:uFill>
              <a:hlinkClick r:id="rId2"/>
            </a:endParaRPr>
          </a:p>
          <a:p>
            <a:pPr algn="ctr">
              <a:defRPr>
                <a:latin typeface="Arial"/>
                <a:ea typeface="Arial"/>
                <a:cs typeface="Arial"/>
                <a:sym typeface="Arial"/>
              </a:defRPr>
            </a:pPr>
            <a:r>
              <a:t>Include your local affiliate page</a:t>
            </a:r>
          </a:p>
        </p:txBody>
      </p:sp>
      <p:pic>
        <p:nvPicPr>
          <p:cNvPr id="255" name="Picture 4" descr="Picture 4"/>
          <p:cNvPicPr>
            <a:picLocks noChangeAspect="1"/>
          </p:cNvPicPr>
          <p:nvPr/>
        </p:nvPicPr>
        <p:blipFill>
          <a:blip r:embed="rId3"/>
          <a:stretch>
            <a:fillRect/>
          </a:stretch>
        </p:blipFill>
        <p:spPr>
          <a:xfrm>
            <a:off x="3048000" y="2796851"/>
            <a:ext cx="6096000" cy="2405063"/>
          </a:xfrm>
          <a:prstGeom prst="rect">
            <a:avLst/>
          </a:prstGeom>
          <a:ln w="12700">
            <a:miter lim="400000"/>
          </a:ln>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Title 1"/>
          <p:cNvSpPr txBox="1"/>
          <p:nvPr/>
        </p:nvSpPr>
        <p:spPr>
          <a:xfrm>
            <a:off x="1851405" y="206347"/>
            <a:ext cx="7680961" cy="15659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lnSpc>
                <a:spcPts val="5700"/>
              </a:lnSpc>
              <a:defRPr sz="5400" b="1">
                <a:solidFill>
                  <a:srgbClr val="203864"/>
                </a:solidFill>
                <a:effectLst>
                  <a:outerShdw blurRad="50800" dist="50800" dir="5400000" rotWithShape="0">
                    <a:srgbClr val="000000">
                      <a:alpha val="0"/>
                    </a:srgbClr>
                  </a:outerShdw>
                </a:effectLst>
              </a:defRPr>
            </a:lvl1pPr>
          </a:lstStyle>
          <a:p>
            <a:r>
              <a:t>Thank You to Our Sponsors!</a:t>
            </a:r>
          </a:p>
        </p:txBody>
      </p:sp>
      <p:sp>
        <p:nvSpPr>
          <p:cNvPr id="259" name="Rectangle 7"/>
          <p:cNvSpPr txBox="1"/>
          <p:nvPr/>
        </p:nvSpPr>
        <p:spPr>
          <a:xfrm>
            <a:off x="4496532" y="3244333"/>
            <a:ext cx="161291" cy="3484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latin typeface="Times New Roman"/>
                <a:ea typeface="Times New Roman"/>
                <a:cs typeface="Times New Roman"/>
                <a:sym typeface="Times New Roman"/>
              </a:defRPr>
            </a:lvl1pPr>
          </a:lstStyle>
          <a:p>
            <a:r>
              <a:t> </a:t>
            </a:r>
          </a:p>
        </p:txBody>
      </p:sp>
      <p:pic>
        <p:nvPicPr>
          <p:cNvPr id="260" name="Picture 8" descr="Picture 8"/>
          <p:cNvPicPr>
            <a:picLocks noChangeAspect="1"/>
          </p:cNvPicPr>
          <p:nvPr/>
        </p:nvPicPr>
        <p:blipFill>
          <a:blip r:embed="rId2"/>
          <a:stretch>
            <a:fillRect/>
          </a:stretch>
        </p:blipFill>
        <p:spPr>
          <a:xfrm>
            <a:off x="1007616" y="1439041"/>
            <a:ext cx="1905001" cy="1874521"/>
          </a:xfrm>
          <a:prstGeom prst="rect">
            <a:avLst/>
          </a:prstGeom>
          <a:ln w="12700">
            <a:miter lim="400000"/>
          </a:ln>
        </p:spPr>
      </p:pic>
      <p:sp>
        <p:nvSpPr>
          <p:cNvPr id="261" name="Google Shape;109;p25"/>
          <p:cNvSpPr txBox="1">
            <a:spLocks noGrp="1"/>
          </p:cNvSpPr>
          <p:nvPr>
            <p:ph type="sldNum" sz="quarter" idx="4294967295"/>
          </p:nvPr>
        </p:nvSpPr>
        <p:spPr>
          <a:xfrm>
            <a:off x="11784107" y="6597458"/>
            <a:ext cx="245364" cy="2438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lstStyle>
            <a:lvl1pPr>
              <a:defRPr sz="1000">
                <a:solidFill>
                  <a:srgbClr val="414A58"/>
                </a:solidFill>
                <a:latin typeface="Inter"/>
                <a:ea typeface="Inter"/>
                <a:cs typeface="Inter"/>
                <a:sym typeface="Inter"/>
              </a:defRPr>
            </a:lvl1pPr>
          </a:lstStyle>
          <a:p>
            <a:fld id="{86CB4B4D-7CA3-9044-876B-883B54F8677D}" type="slidenum">
              <a:rPr/>
              <a:t>67</a:t>
            </a:fld>
            <a:endParaRPr/>
          </a:p>
        </p:txBody>
      </p:sp>
      <p:pic>
        <p:nvPicPr>
          <p:cNvPr id="262" name="Google Shape;112;p25" descr="Google Shape;112;p25"/>
          <p:cNvPicPr>
            <a:picLocks noChangeAspect="1"/>
          </p:cNvPicPr>
          <p:nvPr/>
        </p:nvPicPr>
        <p:blipFill>
          <a:blip r:embed="rId3"/>
          <a:stretch>
            <a:fillRect/>
          </a:stretch>
        </p:blipFill>
        <p:spPr>
          <a:xfrm>
            <a:off x="3870647" y="3123291"/>
            <a:ext cx="4762501" cy="2190751"/>
          </a:xfrm>
          <a:prstGeom prst="rect">
            <a:avLst/>
          </a:prstGeom>
          <a:ln w="12700">
            <a:miter lim="400000"/>
          </a:ln>
        </p:spPr>
      </p:pic>
      <p:pic>
        <p:nvPicPr>
          <p:cNvPr id="263" name="Google Shape;113;p25" descr="Google Shape;113;p25"/>
          <p:cNvPicPr>
            <a:picLocks noChangeAspect="1"/>
          </p:cNvPicPr>
          <p:nvPr/>
        </p:nvPicPr>
        <p:blipFill>
          <a:blip r:embed="rId4"/>
          <a:stretch>
            <a:fillRect/>
          </a:stretch>
        </p:blipFill>
        <p:spPr>
          <a:xfrm>
            <a:off x="3341199" y="4918976"/>
            <a:ext cx="2952751" cy="1552576"/>
          </a:xfrm>
          <a:prstGeom prst="rect">
            <a:avLst/>
          </a:prstGeom>
          <a:ln w="12700">
            <a:miter lim="400000"/>
          </a:ln>
        </p:spPr>
      </p:pic>
      <p:pic>
        <p:nvPicPr>
          <p:cNvPr id="264" name="Google Shape;114;p25" descr="Google Shape;114;p25"/>
          <p:cNvPicPr>
            <a:picLocks noChangeAspect="1"/>
          </p:cNvPicPr>
          <p:nvPr/>
        </p:nvPicPr>
        <p:blipFill>
          <a:blip r:embed="rId5"/>
          <a:stretch>
            <a:fillRect/>
          </a:stretch>
        </p:blipFill>
        <p:spPr>
          <a:xfrm>
            <a:off x="1162592" y="4948342"/>
            <a:ext cx="1669726" cy="1799700"/>
          </a:xfrm>
          <a:prstGeom prst="rect">
            <a:avLst/>
          </a:prstGeom>
          <a:ln w="12700">
            <a:miter lim="400000"/>
          </a:ln>
        </p:spPr>
      </p:pic>
      <p:pic>
        <p:nvPicPr>
          <p:cNvPr id="265" name="Google Shape;115;p25" descr="Google Shape;115;p25"/>
          <p:cNvPicPr>
            <a:picLocks noChangeAspect="1"/>
          </p:cNvPicPr>
          <p:nvPr/>
        </p:nvPicPr>
        <p:blipFill>
          <a:blip r:embed="rId6"/>
          <a:stretch>
            <a:fillRect/>
          </a:stretch>
        </p:blipFill>
        <p:spPr>
          <a:xfrm>
            <a:off x="3546428" y="1713668"/>
            <a:ext cx="1724026" cy="1714501"/>
          </a:xfrm>
          <a:prstGeom prst="rect">
            <a:avLst/>
          </a:prstGeom>
          <a:ln w="12700">
            <a:miter lim="400000"/>
          </a:ln>
        </p:spPr>
      </p:pic>
      <p:pic>
        <p:nvPicPr>
          <p:cNvPr id="266" name="Google Shape;116;p25" descr="Google Shape;116;p25"/>
          <p:cNvPicPr>
            <a:picLocks noChangeAspect="1"/>
          </p:cNvPicPr>
          <p:nvPr/>
        </p:nvPicPr>
        <p:blipFill>
          <a:blip r:embed="rId7"/>
          <a:stretch>
            <a:fillRect/>
          </a:stretch>
        </p:blipFill>
        <p:spPr>
          <a:xfrm>
            <a:off x="592488" y="3369633"/>
            <a:ext cx="2952751" cy="1552576"/>
          </a:xfrm>
          <a:prstGeom prst="rect">
            <a:avLst/>
          </a:prstGeom>
          <a:ln w="12700">
            <a:miter lim="400000"/>
          </a:ln>
        </p:spPr>
      </p:pic>
      <p:pic>
        <p:nvPicPr>
          <p:cNvPr id="267" name="Google Shape;117;p25" descr="Google Shape;117;p25"/>
          <p:cNvPicPr>
            <a:picLocks noChangeAspect="1"/>
          </p:cNvPicPr>
          <p:nvPr/>
        </p:nvPicPr>
        <p:blipFill>
          <a:blip r:embed="rId8"/>
          <a:stretch>
            <a:fillRect/>
          </a:stretch>
        </p:blipFill>
        <p:spPr>
          <a:xfrm>
            <a:off x="8502726" y="1437232"/>
            <a:ext cx="1714501" cy="1714501"/>
          </a:xfrm>
          <a:prstGeom prst="rect">
            <a:avLst/>
          </a:prstGeom>
          <a:ln w="12700">
            <a:miter lim="400000"/>
          </a:ln>
        </p:spPr>
      </p:pic>
      <p:pic>
        <p:nvPicPr>
          <p:cNvPr id="268" name="Google Shape;118;p25" descr="Google Shape;118;p25"/>
          <p:cNvPicPr>
            <a:picLocks noChangeAspect="1"/>
          </p:cNvPicPr>
          <p:nvPr/>
        </p:nvPicPr>
        <p:blipFill>
          <a:blip r:embed="rId9"/>
          <a:stretch>
            <a:fillRect/>
          </a:stretch>
        </p:blipFill>
        <p:spPr>
          <a:xfrm>
            <a:off x="8791306" y="3313272"/>
            <a:ext cx="2857501" cy="1600201"/>
          </a:xfrm>
          <a:prstGeom prst="rect">
            <a:avLst/>
          </a:prstGeom>
          <a:ln w="12700">
            <a:miter lim="400000"/>
          </a:ln>
        </p:spPr>
      </p:pic>
      <p:pic>
        <p:nvPicPr>
          <p:cNvPr id="269" name="Google Shape;119;p25" descr="Google Shape;119;p25"/>
          <p:cNvPicPr>
            <a:picLocks noChangeAspect="1"/>
          </p:cNvPicPr>
          <p:nvPr/>
        </p:nvPicPr>
        <p:blipFill>
          <a:blip r:embed="rId10"/>
          <a:stretch>
            <a:fillRect/>
          </a:stretch>
        </p:blipFill>
        <p:spPr>
          <a:xfrm>
            <a:off x="5503578" y="1753103"/>
            <a:ext cx="2580302" cy="1407077"/>
          </a:xfrm>
          <a:prstGeom prst="rect">
            <a:avLst/>
          </a:prstGeom>
          <a:ln w="12700">
            <a:miter lim="400000"/>
          </a:ln>
        </p:spPr>
      </p:pic>
      <p:pic>
        <p:nvPicPr>
          <p:cNvPr id="270" name="Google Shape;120;p25" descr="Google Shape;120;p25"/>
          <p:cNvPicPr>
            <a:picLocks noChangeAspect="1"/>
          </p:cNvPicPr>
          <p:nvPr/>
        </p:nvPicPr>
        <p:blipFill>
          <a:blip r:embed="rId11"/>
          <a:stretch>
            <a:fillRect/>
          </a:stretch>
        </p:blipFill>
        <p:spPr>
          <a:xfrm>
            <a:off x="7194831" y="4982028"/>
            <a:ext cx="3619501" cy="1743076"/>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18,900+ Elastic Band Stock Photos, Pictures &amp; Royalty-Free ...">
            <a:extLst>
              <a:ext uri="{FF2B5EF4-FFF2-40B4-BE49-F238E27FC236}">
                <a16:creationId xmlns:a16="http://schemas.microsoft.com/office/drawing/2014/main" id="{5D41D152-584B-AA84-75FD-A8AC03068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704" y="2147981"/>
            <a:ext cx="10724224" cy="33029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3BB9AF3-95D9-A2BB-713E-98DC89D6EF6B}"/>
              </a:ext>
            </a:extLst>
          </p:cNvPr>
          <p:cNvSpPr txBox="1"/>
          <p:nvPr/>
        </p:nvSpPr>
        <p:spPr>
          <a:xfrm>
            <a:off x="0" y="-39437"/>
            <a:ext cx="12191999" cy="14465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000000"/>
                </a:solidFill>
                <a:effectLst/>
                <a:uFillTx/>
                <a:latin typeface="+mn-lt"/>
                <a:ea typeface="+mn-ea"/>
                <a:cs typeface="+mn-cs"/>
                <a:sym typeface="Calibri"/>
              </a:rPr>
              <a:t>ELASTICITY</a:t>
            </a:r>
          </a:p>
          <a:p>
            <a:pPr marL="0" marR="0" indent="0" algn="ctr" defTabSz="914400"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000000"/>
                </a:solidFill>
                <a:effectLst/>
                <a:uFillTx/>
                <a:latin typeface="+mn-lt"/>
                <a:ea typeface="+mn-ea"/>
                <a:cs typeface="+mn-cs"/>
                <a:sym typeface="Calibri"/>
              </a:rPr>
              <a:t>A Measure of Responsiveness</a:t>
            </a:r>
          </a:p>
        </p:txBody>
      </p:sp>
    </p:spTree>
    <p:extLst>
      <p:ext uri="{BB962C8B-B14F-4D97-AF65-F5344CB8AC3E}">
        <p14:creationId xmlns:p14="http://schemas.microsoft.com/office/powerpoint/2010/main" val="388872246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2E0F76-4460-88E1-4A35-D37DB2C8B86A}"/>
              </a:ext>
            </a:extLst>
          </p:cNvPr>
          <p:cNvSpPr>
            <a:spLocks noGrp="1"/>
          </p:cNvSpPr>
          <p:nvPr>
            <p:ph type="body" idx="1"/>
          </p:nvPr>
        </p:nvSpPr>
        <p:spPr/>
        <p:txBody>
          <a:bodyPr>
            <a:normAutofit/>
          </a:bodyPr>
          <a:lstStyle/>
          <a:p>
            <a:pPr marL="742950" indent="-742950">
              <a:buFont typeface="+mj-lt"/>
              <a:buAutoNum type="arabicPeriod"/>
            </a:pPr>
            <a:r>
              <a:rPr lang="en-US" sz="4400" b="1" dirty="0"/>
              <a:t>Price Elasticity of Demand</a:t>
            </a:r>
          </a:p>
          <a:p>
            <a:pPr marL="742950" indent="-742950">
              <a:buFont typeface="+mj-lt"/>
              <a:buAutoNum type="arabicPeriod"/>
            </a:pPr>
            <a:r>
              <a:rPr lang="en-US" sz="4400" b="1" dirty="0"/>
              <a:t>Price Elasticity of Supply</a:t>
            </a:r>
          </a:p>
          <a:p>
            <a:pPr marL="742950" indent="-742950">
              <a:buFont typeface="+mj-lt"/>
              <a:buAutoNum type="arabicPeriod"/>
            </a:pPr>
            <a:r>
              <a:rPr lang="en-US" sz="4400" b="1" dirty="0"/>
              <a:t>Cross Price Elasticity</a:t>
            </a:r>
          </a:p>
          <a:p>
            <a:pPr marL="742950" indent="-742950">
              <a:buFont typeface="+mj-lt"/>
              <a:buAutoNum type="arabicPeriod"/>
            </a:pPr>
            <a:r>
              <a:rPr lang="en-US" sz="4400" b="1" dirty="0"/>
              <a:t>Income Elasticity</a:t>
            </a:r>
          </a:p>
        </p:txBody>
      </p:sp>
      <p:sp>
        <p:nvSpPr>
          <p:cNvPr id="3" name="TextBox 2">
            <a:extLst>
              <a:ext uri="{FF2B5EF4-FFF2-40B4-BE49-F238E27FC236}">
                <a16:creationId xmlns:a16="http://schemas.microsoft.com/office/drawing/2014/main" id="{C98D6AF0-541D-EC0E-310D-66F02D45F0B7}"/>
              </a:ext>
            </a:extLst>
          </p:cNvPr>
          <p:cNvSpPr txBox="1"/>
          <p:nvPr/>
        </p:nvSpPr>
        <p:spPr>
          <a:xfrm>
            <a:off x="2626468" y="434506"/>
            <a:ext cx="7480570"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000000"/>
                </a:solidFill>
                <a:effectLst/>
                <a:uFillTx/>
                <a:latin typeface="+mn-lt"/>
                <a:ea typeface="+mn-ea"/>
                <a:cs typeface="+mn-cs"/>
                <a:sym typeface="Calibri"/>
              </a:rPr>
              <a:t>Four Types of Elasticity</a:t>
            </a:r>
          </a:p>
        </p:txBody>
      </p:sp>
      <p:pic>
        <p:nvPicPr>
          <p:cNvPr id="6" name="Picture 5" descr="A ball of colorful rubber bands">
            <a:extLst>
              <a:ext uri="{FF2B5EF4-FFF2-40B4-BE49-F238E27FC236}">
                <a16:creationId xmlns:a16="http://schemas.microsoft.com/office/drawing/2014/main" id="{0F7657E1-4395-133D-E75A-650054CAA53D}"/>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23963" y="2290416"/>
            <a:ext cx="4071410" cy="2935595"/>
          </a:xfrm>
          <a:prstGeom prst="rect">
            <a:avLst/>
          </a:prstGeom>
        </p:spPr>
      </p:pic>
      <p:sp>
        <p:nvSpPr>
          <p:cNvPr id="7" name="TextBox 6">
            <a:extLst>
              <a:ext uri="{FF2B5EF4-FFF2-40B4-BE49-F238E27FC236}">
                <a16:creationId xmlns:a16="http://schemas.microsoft.com/office/drawing/2014/main" id="{24D108D6-D626-1A00-7318-D15B6BFC1A10}"/>
              </a:ext>
            </a:extLst>
          </p:cNvPr>
          <p:cNvSpPr txBox="1"/>
          <p:nvPr/>
        </p:nvSpPr>
        <p:spPr>
          <a:xfrm>
            <a:off x="3741906" y="6627170"/>
            <a:ext cx="6540230"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900">
                <a:hlinkClick r:id="rId3" tooltip="https://courses.lumenlearning.com/wm-microeconomics/chapter/introduction-to-price-elasticity-and-total-revenue/"/>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160437056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What is Amazon Prime Day? History of Prime Day and top sellers from each  year">
            <a:extLst>
              <a:ext uri="{FF2B5EF4-FFF2-40B4-BE49-F238E27FC236}">
                <a16:creationId xmlns:a16="http://schemas.microsoft.com/office/drawing/2014/main" id="{5F25FE5C-D90F-56A5-91D1-5B8C92572C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513" y="1750010"/>
            <a:ext cx="4099187" cy="21028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58,000+ Clothing Sales Pictures">
            <a:extLst>
              <a:ext uri="{FF2B5EF4-FFF2-40B4-BE49-F238E27FC236}">
                <a16:creationId xmlns:a16="http://schemas.microsoft.com/office/drawing/2014/main" id="{B64F1BE0-D07F-DE3D-21BA-E96E7851FE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0614" y="3852909"/>
            <a:ext cx="3972211" cy="264332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et UpTo 45%+$10 Off On Flights, Book Now Flights Ticket Sale is on  Cheapflightsfares.com | Domestic flights, Flight ticket, Cool pictures">
            <a:extLst>
              <a:ext uri="{FF2B5EF4-FFF2-40B4-BE49-F238E27FC236}">
                <a16:creationId xmlns:a16="http://schemas.microsoft.com/office/drawing/2014/main" id="{09F67DD6-CEAD-FBA4-583F-008FA00E59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295" y="1430640"/>
            <a:ext cx="3680719" cy="206120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New Jersey Dealership | Genesis Hyundai Jeep Kia | New and Pre-Owned Cars |  Global Auto Mall">
            <a:extLst>
              <a:ext uri="{FF2B5EF4-FFF2-40B4-BE49-F238E27FC236}">
                <a16:creationId xmlns:a16="http://schemas.microsoft.com/office/drawing/2014/main" id="{3B0712D4-12D3-C4C0-99F0-DB7A137D38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449" y="4281348"/>
            <a:ext cx="5916365" cy="21028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95764E7-5922-55C8-53C3-87709BEE8E0B}"/>
              </a:ext>
            </a:extLst>
          </p:cNvPr>
          <p:cNvSpPr txBox="1"/>
          <p:nvPr/>
        </p:nvSpPr>
        <p:spPr>
          <a:xfrm>
            <a:off x="282804" y="244355"/>
            <a:ext cx="9785023"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1" u="none" strike="noStrike" cap="none" spc="0" normalizeH="0" baseline="0" dirty="0">
                <a:ln>
                  <a:noFill/>
                </a:ln>
                <a:solidFill>
                  <a:srgbClr val="000000"/>
                </a:solidFill>
                <a:effectLst/>
                <a:uFillTx/>
                <a:latin typeface="+mn-lt"/>
                <a:ea typeface="+mn-ea"/>
                <a:cs typeface="+mn-cs"/>
                <a:sym typeface="Calibri"/>
              </a:rPr>
              <a:t>1. Price Elasticity of Demand</a:t>
            </a:r>
          </a:p>
          <a:p>
            <a:pPr marL="0" marR="0" indent="0" algn="ctr"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mn-lt"/>
                <a:ea typeface="+mn-ea"/>
                <a:cs typeface="+mn-cs"/>
                <a:sym typeface="Calibri"/>
              </a:rPr>
              <a:t>Sensitivity of Quantity Demanded to a Change in Price</a:t>
            </a:r>
          </a:p>
        </p:txBody>
      </p:sp>
    </p:spTree>
    <p:extLst>
      <p:ext uri="{BB962C8B-B14F-4D97-AF65-F5344CB8AC3E}">
        <p14:creationId xmlns:p14="http://schemas.microsoft.com/office/powerpoint/2010/main" val="2735391749"/>
      </p:ext>
    </p:extLst>
  </p:cSld>
  <p:clrMapOvr>
    <a:masterClrMapping/>
  </p:clrMapOvr>
  <p:transition spd="med"/>
</p:sld>
</file>

<file path=ppt/theme/theme1.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6598</TotalTime>
  <Words>3326</Words>
  <Application>Microsoft Office PowerPoint</Application>
  <PresentationFormat>Widescreen</PresentationFormat>
  <Paragraphs>621</Paragraphs>
  <Slides>67</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67</vt:i4>
      </vt:variant>
    </vt:vector>
  </HeadingPairs>
  <TitlesOfParts>
    <vt:vector size="78" baseType="lpstr">
      <vt:lpstr>Arial</vt:lpstr>
      <vt:lpstr>Arial Black</vt:lpstr>
      <vt:lpstr>Calibri</vt:lpstr>
      <vt:lpstr>Calibri Light</vt:lpstr>
      <vt:lpstr>Cambria Math</vt:lpstr>
      <vt:lpstr>Helvetica</vt:lpstr>
      <vt:lpstr>Inter</vt:lpstr>
      <vt:lpstr>Inter Light</vt:lpstr>
      <vt:lpstr>Inter SemiBold</vt:lpstr>
      <vt:lpstr>Times New Roman</vt:lpstr>
      <vt:lpstr>1_Office Theme</vt:lpstr>
      <vt:lpstr>Presented by:  Kathleen Brennan  Email: kmbrennan108@gmail.com  Date: July 17, 2023 1:00 – 2:30 PM 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Economic Profit and Economic Loss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Presented by:  Email:  Date:</dc:title>
  <dc:creator>Kathleen Brennan</dc:creator>
  <cp:lastModifiedBy>Kathleen Brennan</cp:lastModifiedBy>
  <cp:revision>10</cp:revision>
  <dcterms:modified xsi:type="dcterms:W3CDTF">2023-07-17T20:38:50Z</dcterms:modified>
</cp:coreProperties>
</file>