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80" r:id="rId5"/>
    <p:sldMasterId id="2147483691" r:id="rId6"/>
    <p:sldMasterId id="2147483684" r:id="rId7"/>
    <p:sldMasterId id="2147483688" r:id="rId8"/>
    <p:sldMasterId id="2147483743" r:id="rId9"/>
  </p:sldMasterIdLst>
  <p:notesMasterIdLst>
    <p:notesMasterId r:id="rId33"/>
  </p:notesMasterIdLst>
  <p:handoutMasterIdLst>
    <p:handoutMasterId r:id="rId34"/>
  </p:handoutMasterIdLst>
  <p:sldIdLst>
    <p:sldId id="710" r:id="rId10"/>
    <p:sldId id="719" r:id="rId11"/>
    <p:sldId id="720" r:id="rId12"/>
    <p:sldId id="716" r:id="rId13"/>
    <p:sldId id="711" r:id="rId14"/>
    <p:sldId id="703" r:id="rId15"/>
    <p:sldId id="731" r:id="rId16"/>
    <p:sldId id="714" r:id="rId17"/>
    <p:sldId id="723" r:id="rId18"/>
    <p:sldId id="722" r:id="rId19"/>
    <p:sldId id="724" r:id="rId20"/>
    <p:sldId id="744" r:id="rId21"/>
    <p:sldId id="741" r:id="rId22"/>
    <p:sldId id="742" r:id="rId23"/>
    <p:sldId id="729" r:id="rId24"/>
    <p:sldId id="728" r:id="rId25"/>
    <p:sldId id="732" r:id="rId26"/>
    <p:sldId id="740" r:id="rId27"/>
    <p:sldId id="739" r:id="rId28"/>
    <p:sldId id="736" r:id="rId29"/>
    <p:sldId id="737" r:id="rId30"/>
    <p:sldId id="738" r:id="rId31"/>
    <p:sldId id="717" r:id="rId3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E4F"/>
    <a:srgbClr val="414A58"/>
    <a:srgbClr val="199956"/>
    <a:srgbClr val="89D283"/>
    <a:srgbClr val="57C39C"/>
    <a:srgbClr val="DDF2F7"/>
    <a:srgbClr val="5DBF9A"/>
    <a:srgbClr val="79BFB8"/>
    <a:srgbClr val="D8FEE4"/>
    <a:srgbClr val="86C1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67" y="4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73C646-BFD5-440E-8660-C75645B154BE}"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C36CB6FF-104E-4FF6-AD3C-7B270BD20C6A}">
      <dgm:prSet/>
      <dgm:spPr/>
      <dgm:t>
        <a:bodyPr/>
        <a:lstStyle/>
        <a:p>
          <a:r>
            <a:rPr lang="en-US" dirty="0"/>
            <a:t>Thank you for your generous support of the AP revision project!</a:t>
          </a:r>
        </a:p>
      </dgm:t>
    </dgm:pt>
    <dgm:pt modelId="{42085FDD-9536-4FDB-8000-9CF92C4DFA82}" type="parTrans" cxnId="{4CCA33C4-78E7-4E3D-9D50-4D72492F1597}">
      <dgm:prSet/>
      <dgm:spPr/>
      <dgm:t>
        <a:bodyPr/>
        <a:lstStyle/>
        <a:p>
          <a:endParaRPr lang="en-US"/>
        </a:p>
      </dgm:t>
    </dgm:pt>
    <dgm:pt modelId="{85699D56-6503-4043-AD07-4A6B911836CB}" type="sibTrans" cxnId="{4CCA33C4-78E7-4E3D-9D50-4D72492F1597}">
      <dgm:prSet/>
      <dgm:spPr/>
      <dgm:t>
        <a:bodyPr/>
        <a:lstStyle/>
        <a:p>
          <a:endParaRPr lang="en-US"/>
        </a:p>
      </dgm:t>
    </dgm:pt>
    <dgm:pt modelId="{EA4F294C-3724-49FD-9D4E-944654EF4BDB}">
      <dgm:prSet custT="1"/>
      <dgm:spPr/>
      <dgm:t>
        <a:bodyPr/>
        <a:lstStyle/>
        <a:p>
          <a:r>
            <a:rPr lang="en-US" sz="6000" dirty="0"/>
            <a:t>WoodNext Foundation </a:t>
          </a:r>
        </a:p>
      </dgm:t>
    </dgm:pt>
    <dgm:pt modelId="{17753E50-4AA8-4EFB-A1D2-B6B0444EFC5A}" type="parTrans" cxnId="{4899A5F2-607D-41AF-B16A-E2A69BE9BA1F}">
      <dgm:prSet/>
      <dgm:spPr/>
      <dgm:t>
        <a:bodyPr/>
        <a:lstStyle/>
        <a:p>
          <a:endParaRPr lang="en-US"/>
        </a:p>
      </dgm:t>
    </dgm:pt>
    <dgm:pt modelId="{51091B12-5C01-44C8-B801-C00B8BC4352D}" type="sibTrans" cxnId="{4899A5F2-607D-41AF-B16A-E2A69BE9BA1F}">
      <dgm:prSet/>
      <dgm:spPr/>
      <dgm:t>
        <a:bodyPr/>
        <a:lstStyle/>
        <a:p>
          <a:endParaRPr lang="en-US"/>
        </a:p>
      </dgm:t>
    </dgm:pt>
    <dgm:pt modelId="{A302AE3A-5080-4E10-9EF5-DB962944FDA8}" type="pres">
      <dgm:prSet presAssocID="{D873C646-BFD5-440E-8660-C75645B154BE}" presName="hierChild1" presStyleCnt="0">
        <dgm:presLayoutVars>
          <dgm:chPref val="1"/>
          <dgm:dir/>
          <dgm:animOne val="branch"/>
          <dgm:animLvl val="lvl"/>
          <dgm:resizeHandles/>
        </dgm:presLayoutVars>
      </dgm:prSet>
      <dgm:spPr/>
    </dgm:pt>
    <dgm:pt modelId="{CBF1CBBF-4230-4747-8FDD-AE7179DB5392}" type="pres">
      <dgm:prSet presAssocID="{C36CB6FF-104E-4FF6-AD3C-7B270BD20C6A}" presName="hierRoot1" presStyleCnt="0"/>
      <dgm:spPr/>
    </dgm:pt>
    <dgm:pt modelId="{AF5BBA24-A533-490D-831A-B3442FDB5C15}" type="pres">
      <dgm:prSet presAssocID="{C36CB6FF-104E-4FF6-AD3C-7B270BD20C6A}" presName="composite" presStyleCnt="0"/>
      <dgm:spPr/>
    </dgm:pt>
    <dgm:pt modelId="{5208D322-3A33-4380-A41B-5165782D5D89}" type="pres">
      <dgm:prSet presAssocID="{C36CB6FF-104E-4FF6-AD3C-7B270BD20C6A}" presName="background" presStyleLbl="node0" presStyleIdx="0" presStyleCnt="2"/>
      <dgm:spPr/>
    </dgm:pt>
    <dgm:pt modelId="{F3D7C266-567B-4FE4-83F4-008269C15E9D}" type="pres">
      <dgm:prSet presAssocID="{C36CB6FF-104E-4FF6-AD3C-7B270BD20C6A}" presName="text" presStyleLbl="fgAcc0" presStyleIdx="0" presStyleCnt="2" custLinFactX="10684" custLinFactNeighborX="100000" custLinFactNeighborY="-17478">
        <dgm:presLayoutVars>
          <dgm:chPref val="3"/>
        </dgm:presLayoutVars>
      </dgm:prSet>
      <dgm:spPr/>
    </dgm:pt>
    <dgm:pt modelId="{686C4DB9-A9B1-4F99-8431-733FD3EEFB2A}" type="pres">
      <dgm:prSet presAssocID="{C36CB6FF-104E-4FF6-AD3C-7B270BD20C6A}" presName="hierChild2" presStyleCnt="0"/>
      <dgm:spPr/>
    </dgm:pt>
    <dgm:pt modelId="{CC78300D-1ECD-43F7-B4B0-1AAB1ECF21B6}" type="pres">
      <dgm:prSet presAssocID="{EA4F294C-3724-49FD-9D4E-944654EF4BDB}" presName="hierRoot1" presStyleCnt="0"/>
      <dgm:spPr/>
    </dgm:pt>
    <dgm:pt modelId="{D8432CD3-B32B-4AB8-9996-32447D2963ED}" type="pres">
      <dgm:prSet presAssocID="{EA4F294C-3724-49FD-9D4E-944654EF4BDB}" presName="composite" presStyleCnt="0"/>
      <dgm:spPr/>
    </dgm:pt>
    <dgm:pt modelId="{1E723DA0-CC3E-461C-80B5-4598AC412325}" type="pres">
      <dgm:prSet presAssocID="{EA4F294C-3724-49FD-9D4E-944654EF4BDB}" presName="background" presStyleLbl="node0" presStyleIdx="1" presStyleCnt="2"/>
      <dgm:spPr/>
    </dgm:pt>
    <dgm:pt modelId="{76D40EC2-6786-45AE-8B2F-F8248FA05D54}" type="pres">
      <dgm:prSet presAssocID="{EA4F294C-3724-49FD-9D4E-944654EF4BDB}" presName="text" presStyleLbl="fgAcc0" presStyleIdx="1" presStyleCnt="2" custLinFactX="-37758" custLinFactNeighborX="-100000" custLinFactNeighborY="-18605">
        <dgm:presLayoutVars>
          <dgm:chPref val="3"/>
        </dgm:presLayoutVars>
      </dgm:prSet>
      <dgm:spPr/>
    </dgm:pt>
    <dgm:pt modelId="{B1AF7066-CFE9-469C-8BCA-0359273C8E75}" type="pres">
      <dgm:prSet presAssocID="{EA4F294C-3724-49FD-9D4E-944654EF4BDB}" presName="hierChild2" presStyleCnt="0"/>
      <dgm:spPr/>
    </dgm:pt>
  </dgm:ptLst>
  <dgm:cxnLst>
    <dgm:cxn modelId="{28C9D4A8-AC33-462E-812A-A8DCE5EF1242}" type="presOf" srcId="{C36CB6FF-104E-4FF6-AD3C-7B270BD20C6A}" destId="{F3D7C266-567B-4FE4-83F4-008269C15E9D}" srcOrd="0" destOrd="0" presId="urn:microsoft.com/office/officeart/2005/8/layout/hierarchy1"/>
    <dgm:cxn modelId="{FA0C69B7-EF56-4F7B-954A-3EA99AA45DC0}" type="presOf" srcId="{D873C646-BFD5-440E-8660-C75645B154BE}" destId="{A302AE3A-5080-4E10-9EF5-DB962944FDA8}" srcOrd="0" destOrd="0" presId="urn:microsoft.com/office/officeart/2005/8/layout/hierarchy1"/>
    <dgm:cxn modelId="{4CCA33C4-78E7-4E3D-9D50-4D72492F1597}" srcId="{D873C646-BFD5-440E-8660-C75645B154BE}" destId="{C36CB6FF-104E-4FF6-AD3C-7B270BD20C6A}" srcOrd="0" destOrd="0" parTransId="{42085FDD-9536-4FDB-8000-9CF92C4DFA82}" sibTransId="{85699D56-6503-4043-AD07-4A6B911836CB}"/>
    <dgm:cxn modelId="{4899A5F2-607D-41AF-B16A-E2A69BE9BA1F}" srcId="{D873C646-BFD5-440E-8660-C75645B154BE}" destId="{EA4F294C-3724-49FD-9D4E-944654EF4BDB}" srcOrd="1" destOrd="0" parTransId="{17753E50-4AA8-4EFB-A1D2-B6B0444EFC5A}" sibTransId="{51091B12-5C01-44C8-B801-C00B8BC4352D}"/>
    <dgm:cxn modelId="{2C7D8DF6-8650-4917-A9F3-6D630D8A6B28}" type="presOf" srcId="{EA4F294C-3724-49FD-9D4E-944654EF4BDB}" destId="{76D40EC2-6786-45AE-8B2F-F8248FA05D54}" srcOrd="0" destOrd="0" presId="urn:microsoft.com/office/officeart/2005/8/layout/hierarchy1"/>
    <dgm:cxn modelId="{26DCB77B-0A5C-44B6-A309-905087C8C929}" type="presParOf" srcId="{A302AE3A-5080-4E10-9EF5-DB962944FDA8}" destId="{CBF1CBBF-4230-4747-8FDD-AE7179DB5392}" srcOrd="0" destOrd="0" presId="urn:microsoft.com/office/officeart/2005/8/layout/hierarchy1"/>
    <dgm:cxn modelId="{886AD2B8-8CFF-4A22-BE34-499C14392F76}" type="presParOf" srcId="{CBF1CBBF-4230-4747-8FDD-AE7179DB5392}" destId="{AF5BBA24-A533-490D-831A-B3442FDB5C15}" srcOrd="0" destOrd="0" presId="urn:microsoft.com/office/officeart/2005/8/layout/hierarchy1"/>
    <dgm:cxn modelId="{A849580D-179B-4DBF-872D-52838935BC81}" type="presParOf" srcId="{AF5BBA24-A533-490D-831A-B3442FDB5C15}" destId="{5208D322-3A33-4380-A41B-5165782D5D89}" srcOrd="0" destOrd="0" presId="urn:microsoft.com/office/officeart/2005/8/layout/hierarchy1"/>
    <dgm:cxn modelId="{90ED67B6-AE8C-40B8-98AA-8B275F04BCA9}" type="presParOf" srcId="{AF5BBA24-A533-490D-831A-B3442FDB5C15}" destId="{F3D7C266-567B-4FE4-83F4-008269C15E9D}" srcOrd="1" destOrd="0" presId="urn:microsoft.com/office/officeart/2005/8/layout/hierarchy1"/>
    <dgm:cxn modelId="{B4866945-2D26-4D55-A691-2999474CA400}" type="presParOf" srcId="{CBF1CBBF-4230-4747-8FDD-AE7179DB5392}" destId="{686C4DB9-A9B1-4F99-8431-733FD3EEFB2A}" srcOrd="1" destOrd="0" presId="urn:microsoft.com/office/officeart/2005/8/layout/hierarchy1"/>
    <dgm:cxn modelId="{9C45007D-8246-4C17-A295-4F5C7C5420AC}" type="presParOf" srcId="{A302AE3A-5080-4E10-9EF5-DB962944FDA8}" destId="{CC78300D-1ECD-43F7-B4B0-1AAB1ECF21B6}" srcOrd="1" destOrd="0" presId="urn:microsoft.com/office/officeart/2005/8/layout/hierarchy1"/>
    <dgm:cxn modelId="{C1ABB411-8052-49D3-B889-24166013752D}" type="presParOf" srcId="{CC78300D-1ECD-43F7-B4B0-1AAB1ECF21B6}" destId="{D8432CD3-B32B-4AB8-9996-32447D2963ED}" srcOrd="0" destOrd="0" presId="urn:microsoft.com/office/officeart/2005/8/layout/hierarchy1"/>
    <dgm:cxn modelId="{FCBBDF1B-F077-4068-94B9-536EF06104BF}" type="presParOf" srcId="{D8432CD3-B32B-4AB8-9996-32447D2963ED}" destId="{1E723DA0-CC3E-461C-80B5-4598AC412325}" srcOrd="0" destOrd="0" presId="urn:microsoft.com/office/officeart/2005/8/layout/hierarchy1"/>
    <dgm:cxn modelId="{4DC21E14-8CED-4FDA-A12C-3BF35269D3B1}" type="presParOf" srcId="{D8432CD3-B32B-4AB8-9996-32447D2963ED}" destId="{76D40EC2-6786-45AE-8B2F-F8248FA05D54}" srcOrd="1" destOrd="0" presId="urn:microsoft.com/office/officeart/2005/8/layout/hierarchy1"/>
    <dgm:cxn modelId="{3CC9E177-DE0F-4C68-BD13-2FD7102FB2E7}" type="presParOf" srcId="{CC78300D-1ECD-43F7-B4B0-1AAB1ECF21B6}" destId="{B1AF7066-CFE9-469C-8BCA-0359273C8E7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8D322-3A33-4380-A41B-5165782D5D89}">
      <dsp:nvSpPr>
        <dsp:cNvPr id="0" name=""/>
        <dsp:cNvSpPr/>
      </dsp:nvSpPr>
      <dsp:spPr>
        <a:xfrm>
          <a:off x="4930003" y="-457350"/>
          <a:ext cx="4332795" cy="27513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D7C266-567B-4FE4-83F4-008269C15E9D}">
      <dsp:nvSpPr>
        <dsp:cNvPr id="0" name=""/>
        <dsp:cNvSpPr/>
      </dsp:nvSpPr>
      <dsp:spPr>
        <a:xfrm>
          <a:off x="5411425" y="0"/>
          <a:ext cx="4332795" cy="27513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Thank you for your generous support of the AP revision project!</a:t>
          </a:r>
        </a:p>
      </dsp:txBody>
      <dsp:txXfrm>
        <a:off x="5492009" y="80584"/>
        <a:ext cx="4171627" cy="2590157"/>
      </dsp:txXfrm>
    </dsp:sp>
    <dsp:sp modelId="{1E723DA0-CC3E-461C-80B5-4598AC412325}">
      <dsp:nvSpPr>
        <dsp:cNvPr id="0" name=""/>
        <dsp:cNvSpPr/>
      </dsp:nvSpPr>
      <dsp:spPr>
        <a:xfrm>
          <a:off x="-481421" y="-457350"/>
          <a:ext cx="4332795" cy="27513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D40EC2-6786-45AE-8B2F-F8248FA05D54}">
      <dsp:nvSpPr>
        <dsp:cNvPr id="0" name=""/>
        <dsp:cNvSpPr/>
      </dsp:nvSpPr>
      <dsp:spPr>
        <a:xfrm>
          <a:off x="0" y="0"/>
          <a:ext cx="4332795" cy="27513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WoodNext Foundation </a:t>
          </a:r>
        </a:p>
      </dsp:txBody>
      <dsp:txXfrm>
        <a:off x="80584" y="80584"/>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53ED1ED-05C6-9642-A613-B52D9CF231EE}" type="datetimeFigureOut">
              <a:rPr lang="en-US" smtClean="0"/>
              <a:t>9/12/2023</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455DA19-45A3-9C4D-A0BD-48E5752966F4}" type="datetimeFigureOut">
              <a:rPr lang="en-US" smtClean="0"/>
              <a:t>9/12/2023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A09D57-1EB1-314F-BB6D-C17464656B8A}" type="slidenum">
              <a:rPr lang="en-US" smtClean="0"/>
              <a:t>1</a:t>
            </a:fld>
            <a:endParaRPr lang="en-US"/>
          </a:p>
        </p:txBody>
      </p:sp>
    </p:spTree>
    <p:extLst>
      <p:ext uri="{BB962C8B-B14F-4D97-AF65-F5344CB8AC3E}">
        <p14:creationId xmlns:p14="http://schemas.microsoft.com/office/powerpoint/2010/main" val="2922240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A09D57-1EB1-314F-BB6D-C17464656B8A}" type="slidenum">
              <a:rPr lang="en-US" smtClean="0"/>
              <a:t>4</a:t>
            </a:fld>
            <a:endParaRPr lang="en-US"/>
          </a:p>
        </p:txBody>
      </p:sp>
    </p:spTree>
    <p:extLst>
      <p:ext uri="{BB962C8B-B14F-4D97-AF65-F5344CB8AC3E}">
        <p14:creationId xmlns:p14="http://schemas.microsoft.com/office/powerpoint/2010/main" val="218310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A09D57-1EB1-314F-BB6D-C17464656B8A}" type="slidenum">
              <a:rPr lang="en-US" smtClean="0"/>
              <a:t>5</a:t>
            </a:fld>
            <a:endParaRPr lang="en-US"/>
          </a:p>
        </p:txBody>
      </p:sp>
    </p:spTree>
    <p:extLst>
      <p:ext uri="{BB962C8B-B14F-4D97-AF65-F5344CB8AC3E}">
        <p14:creationId xmlns:p14="http://schemas.microsoft.com/office/powerpoint/2010/main" val="1604633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A09D57-1EB1-314F-BB6D-C17464656B8A}" type="slidenum">
              <a:rPr lang="en-US" smtClean="0"/>
              <a:t>6</a:t>
            </a:fld>
            <a:endParaRPr lang="en-US"/>
          </a:p>
        </p:txBody>
      </p:sp>
    </p:spTree>
    <p:extLst>
      <p:ext uri="{BB962C8B-B14F-4D97-AF65-F5344CB8AC3E}">
        <p14:creationId xmlns:p14="http://schemas.microsoft.com/office/powerpoint/2010/main" val="2924908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A09D57-1EB1-314F-BB6D-C17464656B8A}" type="slidenum">
              <a:rPr lang="en-US" smtClean="0"/>
              <a:t>7</a:t>
            </a:fld>
            <a:endParaRPr lang="en-US"/>
          </a:p>
        </p:txBody>
      </p:sp>
    </p:spTree>
    <p:extLst>
      <p:ext uri="{BB962C8B-B14F-4D97-AF65-F5344CB8AC3E}">
        <p14:creationId xmlns:p14="http://schemas.microsoft.com/office/powerpoint/2010/main" val="414376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A09D57-1EB1-314F-BB6D-C17464656B8A}" type="slidenum">
              <a:rPr lang="en-US" smtClean="0"/>
              <a:t>8</a:t>
            </a:fld>
            <a:endParaRPr lang="en-US"/>
          </a:p>
        </p:txBody>
      </p:sp>
    </p:spTree>
    <p:extLst>
      <p:ext uri="{BB962C8B-B14F-4D97-AF65-F5344CB8AC3E}">
        <p14:creationId xmlns:p14="http://schemas.microsoft.com/office/powerpoint/2010/main" val="2309603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A09D57-1EB1-314F-BB6D-C17464656B8A}" type="slidenum">
              <a:rPr lang="en-US" smtClean="0"/>
              <a:t>23</a:t>
            </a:fld>
            <a:endParaRPr lang="en-US"/>
          </a:p>
        </p:txBody>
      </p:sp>
    </p:spTree>
    <p:extLst>
      <p:ext uri="{BB962C8B-B14F-4D97-AF65-F5344CB8AC3E}">
        <p14:creationId xmlns:p14="http://schemas.microsoft.com/office/powerpoint/2010/main" val="3651569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bg1"/>
                </a:solidFill>
                <a:latin typeface="Inter Light" panose="02000503000000020004"/>
                <a:ea typeface="Inter" panose="02000503000000020004" pitchFamily="2"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bg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204796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0A2DE3-FD18-3480-638C-7A9D5A9DBE7E}"/>
              </a:ext>
            </a:extLst>
          </p:cNvPr>
          <p:cNvPicPr>
            <a:picLocks noChangeAspect="1"/>
          </p:cNvPicPr>
          <p:nvPr userDrawn="1"/>
        </p:nvPicPr>
        <p:blipFill rotWithShape="1">
          <a:blip r:embed="rId2"/>
          <a:srcRect r="1456" b="522"/>
          <a:stretch/>
        </p:blipFill>
        <p:spPr>
          <a:xfrm>
            <a:off x="7812816" y="1766231"/>
            <a:ext cx="4379184" cy="5104880"/>
          </a:xfrm>
          <a:prstGeom prst="rect">
            <a:avLst/>
          </a:prstGeom>
        </p:spPr>
      </p:pic>
      <p:sp>
        <p:nvSpPr>
          <p:cNvPr id="2" name="Title 1">
            <a:extLst>
              <a:ext uri="{FF2B5EF4-FFF2-40B4-BE49-F238E27FC236}">
                <a16:creationId xmlns:a16="http://schemas.microsoft.com/office/drawing/2014/main" id="{6C57E946-8838-C188-C504-CB754D47407C}"/>
              </a:ext>
            </a:extLst>
          </p:cNvPr>
          <p:cNvSpPr>
            <a:spLocks noGrp="1"/>
          </p:cNvSpPr>
          <p:nvPr>
            <p:ph type="title"/>
          </p:nvPr>
        </p:nvSpPr>
        <p:spPr>
          <a:xfrm>
            <a:off x="642730" y="0"/>
            <a:ext cx="9462053" cy="820945"/>
          </a:xfrm>
          <a:prstGeom prst="rect">
            <a:avLst/>
          </a:prstGeom>
        </p:spPr>
        <p:txBody>
          <a:bodyPr/>
          <a:lstStyle>
            <a:lvl1pPr>
              <a:defRPr sz="4400" b="0" i="0" spc="-270" baseline="0">
                <a:solidFill>
                  <a:schemeClr val="bg1"/>
                </a:solidFill>
                <a:latin typeface="Inter" panose="02000503000000020004" pitchFamily="2" charset="0"/>
                <a:ea typeface="Inter"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0192836-D7E9-1E28-50CC-D152290D3042}"/>
              </a:ext>
            </a:extLst>
          </p:cNvPr>
          <p:cNvSpPr>
            <a:spLocks noGrp="1"/>
          </p:cNvSpPr>
          <p:nvPr>
            <p:ph idx="1"/>
          </p:nvPr>
        </p:nvSpPr>
        <p:spPr>
          <a:xfrm>
            <a:off x="642730" y="1397768"/>
            <a:ext cx="10830339" cy="4182019"/>
          </a:xfrm>
          <a:prstGeom prst="rect">
            <a:avLst/>
          </a:prstGeom>
        </p:spPr>
        <p:txBody>
          <a:bodyPr/>
          <a:lstStyle>
            <a:lvl1pPr>
              <a:defRPr sz="2400" b="0" i="0" spc="-100" baseline="0">
                <a:latin typeface="Inter Light" panose="02000503000000020004" pitchFamily="2" charset="0"/>
                <a:ea typeface="Inter Light" panose="02000503000000020004" pitchFamily="2" charset="0"/>
              </a:defRPr>
            </a:lvl1pPr>
            <a:lvl2pPr>
              <a:defRPr sz="2000" b="0" i="0" spc="-100" baseline="0">
                <a:latin typeface="Inter Light" panose="02000503000000020004" pitchFamily="2" charset="0"/>
                <a:ea typeface="Inter Light" panose="02000503000000020004" pitchFamily="2" charset="0"/>
              </a:defRPr>
            </a:lvl2pPr>
            <a:lvl3pPr marL="1143000" indent="-228600">
              <a:buFont typeface="Courier New" panose="02070309020205020404" pitchFamily="49" charset="0"/>
              <a:buChar char="o"/>
              <a:defRPr sz="1800" b="0" i="0" spc="-100" baseline="0">
                <a:latin typeface="Inter Light" panose="02000503000000020004" pitchFamily="2" charset="0"/>
                <a:ea typeface="Inter Light" panose="02000503000000020004" pitchFamily="2" charset="0"/>
              </a:defRPr>
            </a:lvl3pPr>
            <a:lvl4pPr marL="1600200" indent="-228600">
              <a:buFont typeface="Arial" panose="020B0604020202020204" pitchFamily="34" charset="0"/>
              <a:buChar cha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30AF4-A434-1A18-321E-3A91D7704421}"/>
              </a:ext>
            </a:extLst>
          </p:cNvPr>
          <p:cNvSpPr>
            <a:spLocks noGrp="1"/>
          </p:cNvSpPr>
          <p:nvPr>
            <p:ph type="sldNum" sz="quarter" idx="12"/>
          </p:nvPr>
        </p:nvSpPr>
        <p:spPr/>
        <p:txBody>
          <a:bodyPr/>
          <a:lstStyle/>
          <a:p>
            <a:fld id="{FAEE96CF-4053-2149-B5F9-FD566E7161CA}" type="slidenum">
              <a:rPr lang="en-US" smtClean="0"/>
              <a:t>‹#›</a:t>
            </a:fld>
            <a:endParaRPr lang="en-US"/>
          </a:p>
        </p:txBody>
      </p:sp>
      <p:sp>
        <p:nvSpPr>
          <p:cNvPr id="8" name="Content Placeholder 2">
            <a:extLst>
              <a:ext uri="{FF2B5EF4-FFF2-40B4-BE49-F238E27FC236}">
                <a16:creationId xmlns:a16="http://schemas.microsoft.com/office/drawing/2014/main" id="{9EC6D166-5F5B-5C04-A729-DE7070CB7349}"/>
              </a:ext>
            </a:extLst>
          </p:cNvPr>
          <p:cNvSpPr>
            <a:spLocks noGrp="1"/>
          </p:cNvSpPr>
          <p:nvPr>
            <p:ph idx="13" hasCustomPrompt="1"/>
          </p:nvPr>
        </p:nvSpPr>
        <p:spPr>
          <a:xfrm>
            <a:off x="642730" y="698820"/>
            <a:ext cx="10830339" cy="490588"/>
          </a:xfrm>
          <a:prstGeom prst="rect">
            <a:avLst/>
          </a:prstGeom>
        </p:spPr>
        <p:txBody>
          <a:bodyPr/>
          <a:lstStyle>
            <a:lvl1pPr marL="0" indent="0">
              <a:buFontTx/>
              <a:buNone/>
              <a:defRPr b="0" i="0" spc="-100" baseline="0">
                <a:solidFill>
                  <a:schemeClr val="bg1"/>
                </a:solidFill>
                <a:latin typeface="Inter Light" panose="02000503000000020004" pitchFamily="2" charset="0"/>
                <a:ea typeface="Inter Light" panose="02000503000000020004" pitchFamily="2"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2705941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7E946-8838-C188-C504-CB754D47407C}"/>
              </a:ext>
            </a:extLst>
          </p:cNvPr>
          <p:cNvSpPr>
            <a:spLocks noGrp="1"/>
          </p:cNvSpPr>
          <p:nvPr>
            <p:ph type="title"/>
          </p:nvPr>
        </p:nvSpPr>
        <p:spPr>
          <a:xfrm>
            <a:off x="642730" y="0"/>
            <a:ext cx="9462053" cy="820945"/>
          </a:xfrm>
          <a:prstGeom prst="rect">
            <a:avLst/>
          </a:prstGeom>
        </p:spPr>
        <p:txBody>
          <a:bodyPr/>
          <a:lstStyle>
            <a:lvl1pPr>
              <a:defRPr sz="4400" b="0" i="0" spc="-270" baseline="0">
                <a:solidFill>
                  <a:schemeClr val="bg1"/>
                </a:solidFill>
                <a:latin typeface="Inter" panose="02000503000000020004" pitchFamily="2" charset="0"/>
                <a:ea typeface="Inter"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0192836-D7E9-1E28-50CC-D152290D3042}"/>
              </a:ext>
            </a:extLst>
          </p:cNvPr>
          <p:cNvSpPr>
            <a:spLocks noGrp="1"/>
          </p:cNvSpPr>
          <p:nvPr>
            <p:ph idx="1"/>
          </p:nvPr>
        </p:nvSpPr>
        <p:spPr>
          <a:xfrm>
            <a:off x="642730" y="1397768"/>
            <a:ext cx="10830339" cy="4182019"/>
          </a:xfrm>
          <a:prstGeom prst="rect">
            <a:avLst/>
          </a:prstGeom>
        </p:spPr>
        <p:txBody>
          <a:bodyPr/>
          <a:lstStyle>
            <a:lvl1pPr>
              <a:defRPr sz="2400" b="0" i="0" spc="-100" baseline="0">
                <a:latin typeface="Inter Light" panose="02000503000000020004" pitchFamily="2" charset="0"/>
                <a:ea typeface="Inter Light" panose="02000503000000020004" pitchFamily="2" charset="0"/>
              </a:defRPr>
            </a:lvl1pPr>
            <a:lvl2pPr>
              <a:defRPr sz="2000" b="0" i="0" spc="-100" baseline="0">
                <a:latin typeface="Inter Light" panose="02000503000000020004" pitchFamily="2" charset="0"/>
                <a:ea typeface="Inter Light" panose="02000503000000020004" pitchFamily="2" charset="0"/>
              </a:defRPr>
            </a:lvl2pPr>
            <a:lvl3pPr marL="1143000" indent="-228600">
              <a:buFont typeface="Courier New" panose="02070309020205020404" pitchFamily="49" charset="0"/>
              <a:buChar char="o"/>
              <a:defRPr sz="1800" b="0" i="0" spc="-100" baseline="0">
                <a:latin typeface="Inter Light" panose="02000503000000020004" pitchFamily="2" charset="0"/>
                <a:ea typeface="Inter Light" panose="02000503000000020004" pitchFamily="2" charset="0"/>
              </a:defRPr>
            </a:lvl3pPr>
            <a:lvl4pPr marL="1600200" indent="-228600">
              <a:buFont typeface="Arial" panose="020B0604020202020204" pitchFamily="34" charset="0"/>
              <a:buChar cha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30AF4-A434-1A18-321E-3A91D7704421}"/>
              </a:ext>
            </a:extLst>
          </p:cNvPr>
          <p:cNvSpPr>
            <a:spLocks noGrp="1"/>
          </p:cNvSpPr>
          <p:nvPr>
            <p:ph type="sldNum" sz="quarter" idx="12"/>
          </p:nvPr>
        </p:nvSpPr>
        <p:spPr/>
        <p:txBody>
          <a:bodyPr/>
          <a:lstStyle/>
          <a:p>
            <a:fld id="{FAEE96CF-4053-2149-B5F9-FD566E7161CA}" type="slidenum">
              <a:rPr lang="en-US" smtClean="0"/>
              <a:t>‹#›</a:t>
            </a:fld>
            <a:endParaRPr lang="en-US"/>
          </a:p>
        </p:txBody>
      </p:sp>
      <p:sp>
        <p:nvSpPr>
          <p:cNvPr id="8" name="Content Placeholder 2">
            <a:extLst>
              <a:ext uri="{FF2B5EF4-FFF2-40B4-BE49-F238E27FC236}">
                <a16:creationId xmlns:a16="http://schemas.microsoft.com/office/drawing/2014/main" id="{9EC6D166-5F5B-5C04-A729-DE7070CB7349}"/>
              </a:ext>
            </a:extLst>
          </p:cNvPr>
          <p:cNvSpPr>
            <a:spLocks noGrp="1"/>
          </p:cNvSpPr>
          <p:nvPr>
            <p:ph idx="13" hasCustomPrompt="1"/>
          </p:nvPr>
        </p:nvSpPr>
        <p:spPr>
          <a:xfrm>
            <a:off x="642730" y="698820"/>
            <a:ext cx="10830339" cy="490588"/>
          </a:xfrm>
          <a:prstGeom prst="rect">
            <a:avLst/>
          </a:prstGeom>
        </p:spPr>
        <p:txBody>
          <a:bodyPr/>
          <a:lstStyle>
            <a:lvl1pPr marL="0" indent="0">
              <a:buFontTx/>
              <a:buNone/>
              <a:defRPr b="0" i="0" spc="-100" baseline="0">
                <a:solidFill>
                  <a:schemeClr val="bg1"/>
                </a:solidFill>
                <a:latin typeface="Inter Light" panose="02000503000000020004" pitchFamily="2" charset="0"/>
                <a:ea typeface="Inter Light" panose="02000503000000020004" pitchFamily="2"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50180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AC11A-011A-0FBC-2863-9948C7EE5035}"/>
              </a:ext>
            </a:extLst>
          </p:cNvPr>
          <p:cNvSpPr>
            <a:spLocks noGrp="1"/>
          </p:cNvSpPr>
          <p:nvPr>
            <p:ph type="title"/>
          </p:nvPr>
        </p:nvSpPr>
        <p:spPr>
          <a:xfrm>
            <a:off x="662609" y="365125"/>
            <a:ext cx="10691191" cy="834197"/>
          </a:xfrm>
          <a:prstGeom prst="rect">
            <a:avLst/>
          </a:prstGeom>
        </p:spPr>
        <p:txBody>
          <a:bodyPr/>
          <a:lstStyle>
            <a:lvl1pPr>
              <a:defRPr sz="4400" b="0" i="0" spc="-270" baseline="0">
                <a:solidFill>
                  <a:schemeClr val="bg1"/>
                </a:solidFill>
                <a:latin typeface="Inter" panose="02000503000000020004" pitchFamily="2" charset="0"/>
                <a:ea typeface="Inter"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70C1B27-E6A3-5222-6E9D-4A01C466A581}"/>
              </a:ext>
            </a:extLst>
          </p:cNvPr>
          <p:cNvSpPr>
            <a:spLocks noGrp="1"/>
          </p:cNvSpPr>
          <p:nvPr>
            <p:ph sz="half" idx="1"/>
          </p:nvPr>
        </p:nvSpPr>
        <p:spPr>
          <a:xfrm>
            <a:off x="662609" y="1602167"/>
            <a:ext cx="5300869" cy="4351338"/>
          </a:xfrm>
          <a:prstGeom prst="rect">
            <a:avLst/>
          </a:prstGeom>
        </p:spPr>
        <p:txBody>
          <a:bodyPr/>
          <a:lstStyle>
            <a:lvl1pPr>
              <a:defRPr b="0" i="0" spc="-100" baseline="0">
                <a:latin typeface="Inter Light" panose="02000503000000020004" pitchFamily="2" charset="0"/>
                <a:ea typeface="Inter Light" panose="02000503000000020004" pitchFamily="2" charset="0"/>
              </a:defRPr>
            </a:lvl1pPr>
            <a:lvl2pPr>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BED8C6-061E-717F-A8F8-135B1890D920}"/>
              </a:ext>
            </a:extLst>
          </p:cNvPr>
          <p:cNvSpPr>
            <a:spLocks noGrp="1"/>
          </p:cNvSpPr>
          <p:nvPr>
            <p:ph sz="half" idx="2"/>
          </p:nvPr>
        </p:nvSpPr>
        <p:spPr>
          <a:xfrm>
            <a:off x="6095999" y="1602167"/>
            <a:ext cx="5377069" cy="4351338"/>
          </a:xfrm>
          <a:prstGeom prst="rect">
            <a:avLst/>
          </a:prstGeom>
        </p:spPr>
        <p:txBody>
          <a:bodyPr/>
          <a:lstStyle>
            <a:lvl1pPr>
              <a:defRPr b="0" i="0" spc="-100" baseline="0">
                <a:latin typeface="Inter Light" panose="02000503000000020004" pitchFamily="2" charset="0"/>
                <a:ea typeface="Inter Light" panose="02000503000000020004" pitchFamily="2" charset="0"/>
              </a:defRPr>
            </a:lvl1pPr>
            <a:lvl2pPr>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688B4DC-0C52-DAFE-678B-AF4B9B3ACD0A}"/>
              </a:ext>
            </a:extLst>
          </p:cNvPr>
          <p:cNvSpPr>
            <a:spLocks noGrp="1"/>
          </p:cNvSpPr>
          <p:nvPr>
            <p:ph type="sldNum" sz="quarter" idx="12"/>
          </p:nvPr>
        </p:nvSpPr>
        <p:spPr/>
        <p:txBody>
          <a:bodyPr/>
          <a:lstStyle/>
          <a:p>
            <a:fld id="{FAEE96CF-4053-2149-B5F9-FD566E7161CA}" type="slidenum">
              <a:rPr lang="en-US" smtClean="0"/>
              <a:t>‹#›</a:t>
            </a:fld>
            <a:endParaRPr lang="en-US"/>
          </a:p>
        </p:txBody>
      </p:sp>
    </p:spTree>
    <p:extLst>
      <p:ext uri="{BB962C8B-B14F-4D97-AF65-F5344CB8AC3E}">
        <p14:creationId xmlns:p14="http://schemas.microsoft.com/office/powerpoint/2010/main" val="329322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FEAA7-88E8-EFD9-8CC9-E31F6B9FD3D4}"/>
              </a:ext>
            </a:extLst>
          </p:cNvPr>
          <p:cNvSpPr>
            <a:spLocks noGrp="1"/>
          </p:cNvSpPr>
          <p:nvPr>
            <p:ph type="title"/>
          </p:nvPr>
        </p:nvSpPr>
        <p:spPr>
          <a:xfrm>
            <a:off x="839788" y="365126"/>
            <a:ext cx="9258369" cy="807692"/>
          </a:xfrm>
          <a:prstGeom prst="rect">
            <a:avLst/>
          </a:prstGeom>
        </p:spPr>
        <p:txBody>
          <a:bodyPr/>
          <a:lstStyle>
            <a:lvl1pPr>
              <a:defRPr sz="4400" b="0" i="0" spc="-150">
                <a:solidFill>
                  <a:schemeClr val="bg1"/>
                </a:solidFill>
                <a:latin typeface="Inter" panose="02000503000000020004" pitchFamily="2" charset="0"/>
                <a:ea typeface="Inter" panose="02000503000000020004"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DB562DC4-FE21-34C1-8A1A-3C6489ABA230}"/>
              </a:ext>
            </a:extLst>
          </p:cNvPr>
          <p:cNvSpPr>
            <a:spLocks noGrp="1"/>
          </p:cNvSpPr>
          <p:nvPr>
            <p:ph type="body" idx="1"/>
          </p:nvPr>
        </p:nvSpPr>
        <p:spPr>
          <a:xfrm>
            <a:off x="836612" y="1317764"/>
            <a:ext cx="10512424" cy="518697"/>
          </a:xfrm>
          <a:prstGeom prst="rect">
            <a:avLst/>
          </a:prstGeom>
        </p:spPr>
        <p:txBody>
          <a:bodyPr anchor="ctr"/>
          <a:lstStyle>
            <a:lvl1pPr marL="0" indent="0">
              <a:buNone/>
              <a:defRPr sz="2800" b="0" i="0" spc="-100" baseline="0">
                <a:latin typeface="Inter Light" panose="02000503000000020004" pitchFamily="2" charset="0"/>
                <a:ea typeface="Inter Ligh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909F4D-34E4-BF5A-AA92-DEA6FA7FCF72}"/>
              </a:ext>
            </a:extLst>
          </p:cNvPr>
          <p:cNvSpPr>
            <a:spLocks noGrp="1"/>
          </p:cNvSpPr>
          <p:nvPr>
            <p:ph sz="half" idx="2"/>
          </p:nvPr>
        </p:nvSpPr>
        <p:spPr>
          <a:xfrm>
            <a:off x="839788" y="1836461"/>
            <a:ext cx="10512424" cy="4353202"/>
          </a:xfrm>
          <a:prstGeom prst="rect">
            <a:avLst/>
          </a:prstGeom>
        </p:spPr>
        <p:txBody>
          <a:bodyPr numCol="4" spcCol="182880"/>
          <a:lstStyle>
            <a:lvl1pPr marL="0" indent="0">
              <a:buFontTx/>
              <a:buNone/>
              <a:defRPr sz="1800" b="0" i="0" baseline="0">
                <a:latin typeface="Inter Light" panose="02000503000000020004" pitchFamily="2" charset="0"/>
                <a:ea typeface="Inter Light" panose="02000503000000020004" pitchFamily="2" charset="0"/>
              </a:defRPr>
            </a:lvl1pPr>
            <a:lvl2pPr marL="457200" indent="0">
              <a:buFontTx/>
              <a:buNone/>
              <a:defRPr sz="1200" b="0" i="0">
                <a:latin typeface="Inter Light" panose="02000503000000020004" pitchFamily="2" charset="0"/>
                <a:ea typeface="Inter Light" panose="02000503000000020004" pitchFamily="2" charset="0"/>
              </a:defRPr>
            </a:lvl2pPr>
            <a:lvl3pPr marL="914400" indent="0">
              <a:buFontTx/>
              <a:buNone/>
              <a:defRPr sz="1200" b="0" i="0">
                <a:latin typeface="Inter Light" panose="02000503000000020004" pitchFamily="2" charset="0"/>
                <a:ea typeface="Inter Light" panose="02000503000000020004" pitchFamily="2" charset="0"/>
              </a:defRPr>
            </a:lvl3pPr>
            <a:lvl4pPr marL="1371600" indent="0">
              <a:buFontTx/>
              <a:buNone/>
              <a:defRPr sz="1200" b="0" i="0">
                <a:latin typeface="Inter Light" panose="02000503000000020004" pitchFamily="2" charset="0"/>
                <a:ea typeface="Inter Light" panose="02000503000000020004" pitchFamily="2" charset="0"/>
              </a:defRPr>
            </a:lvl4pPr>
            <a:lvl5pPr marL="1828800" indent="0">
              <a:buFontTx/>
              <a:buNone/>
              <a:defRPr sz="1200" b="0" i="0">
                <a:latin typeface="Inter Light" panose="02000503000000020004" pitchFamily="2" charset="0"/>
                <a:ea typeface="Inter Light" panose="02000503000000020004" pitchFamily="2" charset="0"/>
              </a:defRPr>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3BB82790-633F-640F-D076-1D8ACCBCF214}"/>
              </a:ext>
            </a:extLst>
          </p:cNvPr>
          <p:cNvSpPr>
            <a:spLocks noGrp="1"/>
          </p:cNvSpPr>
          <p:nvPr>
            <p:ph type="sldNum" sz="quarter" idx="12"/>
          </p:nvPr>
        </p:nvSpPr>
        <p:spPr/>
        <p:txBody>
          <a:bodyPr/>
          <a:lstStyle/>
          <a:p>
            <a:fld id="{FAEE96CF-4053-2149-B5F9-FD566E7161CA}" type="slidenum">
              <a:rPr lang="en-US" smtClean="0"/>
              <a:t>‹#›</a:t>
            </a:fld>
            <a:endParaRPr lang="en-US"/>
          </a:p>
        </p:txBody>
      </p:sp>
    </p:spTree>
    <p:extLst>
      <p:ext uri="{BB962C8B-B14F-4D97-AF65-F5344CB8AC3E}">
        <p14:creationId xmlns:p14="http://schemas.microsoft.com/office/powerpoint/2010/main" val="962439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Inter" panose="02000503000000020004" pitchFamily="2" charset="0"/>
                <a:ea typeface="Inter" panose="02000503000000020004" pitchFamily="2"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64F8B3-F874-5741-937B-7A2A821D56A5}"/>
              </a:ext>
            </a:extLst>
          </p:cNvPr>
          <p:cNvPicPr>
            <a:picLocks noChangeAspect="1"/>
          </p:cNvPicPr>
          <p:nvPr userDrawn="1"/>
        </p:nvPicPr>
        <p:blipFill rotWithShape="1">
          <a:blip r:embed="rId2"/>
          <a:srcRect r="1456" b="522"/>
          <a:stretch/>
        </p:blipFill>
        <p:spPr>
          <a:xfrm>
            <a:off x="7812816" y="1744365"/>
            <a:ext cx="4379184" cy="5104880"/>
          </a:xfrm>
          <a:prstGeom prst="rect">
            <a:avLst/>
          </a:prstGeom>
        </p:spPr>
      </p:pic>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Inter" panose="02000503000000020004" pitchFamily="2" charset="0"/>
                <a:ea typeface="Inter" panose="02000503000000020004" pitchFamily="2"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53EA1F-137D-994D-B8BE-DDC03EB6B79D}"/>
              </a:ext>
            </a:extLst>
          </p:cNvPr>
          <p:cNvPicPr>
            <a:picLocks noChangeAspect="1"/>
          </p:cNvPicPr>
          <p:nvPr userDrawn="1"/>
        </p:nvPicPr>
        <p:blipFill rotWithShape="1">
          <a:blip r:embed="rId2"/>
          <a:srcRect r="1456" b="522"/>
          <a:stretch/>
        </p:blipFill>
        <p:spPr>
          <a:xfrm>
            <a:off x="7812816" y="1759605"/>
            <a:ext cx="4379184" cy="5104880"/>
          </a:xfrm>
          <a:prstGeom prst="rect">
            <a:avLst/>
          </a:prstGeom>
        </p:spPr>
      </p:pic>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Inter Light" panose="02000503000000020004" pitchFamily="2" charset="0"/>
                <a:ea typeface="Inter Light" panose="02000503000000020004" pitchFamily="2" charset="0"/>
              </a:defRPr>
            </a:lvl1pPr>
            <a:lvl2pPr>
              <a:defRPr sz="2000" b="0" i="0" spc="-100" baseline="0">
                <a:latin typeface="Inter Light" panose="02000503000000020004" pitchFamily="2" charset="0"/>
                <a:ea typeface="Inter Light" panose="02000503000000020004" pitchFamily="2" charset="0"/>
              </a:defRPr>
            </a:lvl2pPr>
            <a:lvl3pPr marL="1143000" indent="-228600">
              <a:buFont typeface="Courier New" panose="02070309020205020404" pitchFamily="49" charset="0"/>
              <a:buChar char="o"/>
              <a:defRPr sz="1800" b="0" i="0" spc="-100" baseline="0">
                <a:latin typeface="Inter Light" panose="02000503000000020004" pitchFamily="2" charset="0"/>
                <a:ea typeface="Inter Light" panose="02000503000000020004" pitchFamily="2" charset="0"/>
              </a:defRPr>
            </a:lvl3pPr>
            <a:lvl4pPr marL="1600200" indent="-228600">
              <a:buFont typeface="Arial" panose="020B0604020202020204" pitchFamily="34" charset="0"/>
              <a:buChar cha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Inter Light" panose="02000503000000020004" pitchFamily="2" charset="0"/>
                <a:ea typeface="Inter Light" panose="02000503000000020004" pitchFamily="2"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8EC30F-F7F4-5340-A189-031B51112FC3}"/>
              </a:ext>
            </a:extLst>
          </p:cNvPr>
          <p:cNvPicPr>
            <a:picLocks noChangeAspect="1"/>
          </p:cNvPicPr>
          <p:nvPr userDrawn="1"/>
        </p:nvPicPr>
        <p:blipFill rotWithShape="1">
          <a:blip r:embed="rId2"/>
          <a:srcRect r="1456" b="522"/>
          <a:stretch/>
        </p:blipFill>
        <p:spPr>
          <a:xfrm>
            <a:off x="7812816" y="1759605"/>
            <a:ext cx="4379184" cy="5104880"/>
          </a:xfrm>
          <a:prstGeom prst="rect">
            <a:avLst/>
          </a:prstGeom>
        </p:spPr>
      </p:pic>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Inter Light" panose="02000503000000020004" pitchFamily="2" charset="0"/>
                <a:ea typeface="Inter Light" panose="02000503000000020004" pitchFamily="2" charset="0"/>
              </a:defRPr>
            </a:lvl1pPr>
            <a:lvl2pPr>
              <a:defRPr sz="2000" b="0" i="0" spc="-100" baseline="0">
                <a:latin typeface="Inter Light" panose="02000503000000020004" pitchFamily="2" charset="0"/>
                <a:ea typeface="Inter Light" panose="02000503000000020004" pitchFamily="2" charset="0"/>
              </a:defRPr>
            </a:lvl2pPr>
            <a:lvl3pPr marL="1143000" indent="-228600">
              <a:buFont typeface="Courier New" panose="02070309020205020404" pitchFamily="49" charset="0"/>
              <a:buChar char="o"/>
              <a:defRPr sz="1800" b="0" i="0" spc="-100" baseline="0">
                <a:latin typeface="Inter Light" panose="02000503000000020004" pitchFamily="2" charset="0"/>
                <a:ea typeface="Inter Light" panose="02000503000000020004" pitchFamily="2" charset="0"/>
              </a:defRPr>
            </a:lvl3pPr>
            <a:lvl4pPr marL="1600200" indent="-228600">
              <a:buFont typeface="Arial" panose="020B0604020202020204" pitchFamily="34" charset="0"/>
              <a:buChar cha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Inter Light" panose="02000503000000020004" pitchFamily="2" charset="0"/>
                <a:ea typeface="Inter Light" panose="02000503000000020004" pitchFamily="2"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253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Inter SemiBold" panose="02000503000000020004" pitchFamily="2" charset="0"/>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Inter SemiBold" panose="02000503000000020004" pitchFamily="2" charset="0"/>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Inter Light" panose="02000503000000020004" pitchFamily="2" charset="0"/>
                <a:ea typeface="Inter Light" panose="02000503000000020004" pitchFamily="2" charset="0"/>
              </a:defRPr>
            </a:lvl1pPr>
            <a:lvl2pPr>
              <a:defRPr sz="2000" b="0" i="0" spc="-100" baseline="0">
                <a:latin typeface="Inter Light" panose="02000503000000020004" pitchFamily="2" charset="0"/>
                <a:ea typeface="Inter Light" panose="02000503000000020004" pitchFamily="2" charset="0"/>
              </a:defRPr>
            </a:lvl2pPr>
            <a:lvl3pPr marL="1143000" indent="-228600">
              <a:buFont typeface="Courier New" panose="02070309020205020404" pitchFamily="49" charset="0"/>
              <a:buChar char="o"/>
              <a:defRPr sz="1800" b="0" i="0" spc="-100" baseline="0">
                <a:latin typeface="Inter Light" panose="02000503000000020004" pitchFamily="2" charset="0"/>
                <a:ea typeface="Inter Light" panose="02000503000000020004" pitchFamily="2" charset="0"/>
              </a:defRPr>
            </a:lvl3pPr>
            <a:lvl4pPr marL="1600200" indent="-228600">
              <a:buFont typeface="Arial" panose="020B0604020202020204" pitchFamily="34" charset="0"/>
              <a:buChar cha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Inter Light" panose="02000503000000020004" pitchFamily="2" charset="0"/>
                <a:ea typeface="Inter Light" panose="02000503000000020004" pitchFamily="2"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0554A9-C7C3-EFEC-8714-5C1E2C23AA0E}"/>
              </a:ext>
            </a:extLst>
          </p:cNvPr>
          <p:cNvPicPr>
            <a:picLocks noChangeAspect="1"/>
          </p:cNvPicPr>
          <p:nvPr userDrawn="1"/>
        </p:nvPicPr>
        <p:blipFill rotWithShape="1">
          <a:blip r:embed="rId2"/>
          <a:srcRect r="1456" b="522"/>
          <a:stretch/>
        </p:blipFill>
        <p:spPr>
          <a:xfrm>
            <a:off x="7812816" y="1759605"/>
            <a:ext cx="4379184" cy="5104880"/>
          </a:xfrm>
          <a:prstGeom prst="rect">
            <a:avLst/>
          </a:prstGeom>
        </p:spPr>
      </p:pic>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Inter Light" panose="02000503000000020004" pitchFamily="2" charset="0"/>
                <a:ea typeface="Inter Light" panose="02000503000000020004" pitchFamily="2" charset="0"/>
              </a:defRPr>
            </a:lvl1pPr>
            <a:lvl2pPr>
              <a:defRPr sz="2000" b="0" i="0" spc="-100" baseline="0">
                <a:latin typeface="Inter Light" panose="02000503000000020004" pitchFamily="2" charset="0"/>
                <a:ea typeface="Inter Light" panose="02000503000000020004" pitchFamily="2" charset="0"/>
              </a:defRPr>
            </a:lvl2pPr>
            <a:lvl3pPr marL="1143000" indent="-228600">
              <a:buFont typeface="Courier New" panose="02070309020205020404" pitchFamily="49" charset="0"/>
              <a:buChar char="o"/>
              <a:defRPr sz="1800" b="0" i="0" spc="-100" baseline="0">
                <a:latin typeface="Inter Light" panose="02000503000000020004" pitchFamily="2" charset="0"/>
                <a:ea typeface="Inter Light" panose="02000503000000020004" pitchFamily="2" charset="0"/>
              </a:defRPr>
            </a:lvl3pPr>
            <a:lvl4pPr marL="1600200" indent="-228600">
              <a:buFont typeface="Arial" panose="020B0604020202020204" pitchFamily="34" charset="0"/>
              <a:buChar cha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Inter Light" panose="02000503000000020004" pitchFamily="2" charset="0"/>
                <a:ea typeface="Inter Light" panose="02000503000000020004" pitchFamily="2"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9973CB-34A1-D713-CA29-A82DF73E52C3}"/>
              </a:ext>
            </a:extLst>
          </p:cNvPr>
          <p:cNvPicPr>
            <a:picLocks noChangeAspect="1"/>
          </p:cNvPicPr>
          <p:nvPr userDrawn="1"/>
        </p:nvPicPr>
        <p:blipFill rotWithShape="1">
          <a:blip r:embed="rId2"/>
          <a:srcRect r="1456" b="522"/>
          <a:stretch/>
        </p:blipFill>
        <p:spPr>
          <a:xfrm>
            <a:off x="7812816" y="1759605"/>
            <a:ext cx="4379184" cy="5104880"/>
          </a:xfrm>
          <a:prstGeom prst="rect">
            <a:avLst/>
          </a:prstGeom>
        </p:spPr>
      </p:pic>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Inter Light" panose="02000503000000020004"/>
                <a:ea typeface="Inter" panose="02000503000000020004" pitchFamily="2"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219313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89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507831"/>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828801" y="3840480"/>
            <a:ext cx="8534399" cy="276999"/>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defRPr sz="583" b="0" i="0">
                <a:solidFill>
                  <a:srgbClr val="8B929B"/>
                </a:solidFill>
                <a:latin typeface="Tahoma"/>
                <a:cs typeface="Tahoma"/>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6572886-5BAF-4AA0-9F01-CBE69F82EB45}" type="datetimeFigureOut">
              <a:rPr lang="en-US" smtClean="0"/>
              <a:t>9/12/2023</a:t>
            </a:fld>
            <a:endParaRPr lang="en-US"/>
          </a:p>
        </p:txBody>
      </p:sp>
      <p:sp>
        <p:nvSpPr>
          <p:cNvPr id="6" name="Holder 6"/>
          <p:cNvSpPr>
            <a:spLocks noGrp="1"/>
          </p:cNvSpPr>
          <p:nvPr>
            <p:ph type="sldNum" sz="quarter" idx="7"/>
          </p:nvPr>
        </p:nvSpPr>
        <p:spPr/>
        <p:txBody>
          <a:bodyPr lIns="0" tIns="0" rIns="0" bIns="0"/>
          <a:lstStyle>
            <a:lvl1pPr>
              <a:defRPr sz="583" b="0" i="0">
                <a:solidFill>
                  <a:srgbClr val="8B929B"/>
                </a:solidFill>
                <a:latin typeface="Arial"/>
                <a:cs typeface="Arial"/>
              </a:defRPr>
            </a:lvl1pPr>
          </a:lstStyle>
          <a:p>
            <a:fld id="{E67E864A-ACA5-4220-8944-4F4BEB3BD22C}" type="slidenum">
              <a:rPr lang="en-US" smtClean="0"/>
              <a:t>‹#›</a:t>
            </a:fld>
            <a:endParaRPr lang="en-US"/>
          </a:p>
        </p:txBody>
      </p:sp>
    </p:spTree>
    <p:extLst>
      <p:ext uri="{BB962C8B-B14F-4D97-AF65-F5344CB8AC3E}">
        <p14:creationId xmlns:p14="http://schemas.microsoft.com/office/powerpoint/2010/main" val="1863719004"/>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24417" y="739914"/>
            <a:ext cx="10943167" cy="423193"/>
          </a:xfrm>
        </p:spPr>
        <p:txBody>
          <a:bodyPr lIns="0" tIns="0" rIns="0" bIns="0"/>
          <a:lstStyle>
            <a:lvl1pPr>
              <a:defRPr sz="2750" b="0" i="0">
                <a:solidFill>
                  <a:srgbClr val="199956"/>
                </a:solidFill>
                <a:latin typeface="Arial"/>
                <a:cs typeface="Arial"/>
              </a:defRPr>
            </a:lvl1pPr>
          </a:lstStyle>
          <a:p>
            <a:r>
              <a:rPr lang="en-US"/>
              <a:t>Click to edit Master title style</a:t>
            </a:r>
            <a:endParaRPr/>
          </a:p>
        </p:txBody>
      </p:sp>
      <p:sp>
        <p:nvSpPr>
          <p:cNvPr id="3" name="Holder 3"/>
          <p:cNvSpPr>
            <a:spLocks noGrp="1"/>
          </p:cNvSpPr>
          <p:nvPr>
            <p:ph type="body" idx="1"/>
          </p:nvPr>
        </p:nvSpPr>
        <p:spPr>
          <a:xfrm>
            <a:off x="2169946" y="3298920"/>
            <a:ext cx="7852109" cy="230832"/>
          </a:xfrm>
        </p:spPr>
        <p:txBody>
          <a:bodyPr lIns="0" tIns="0" rIns="0" bIns="0"/>
          <a:lstStyle>
            <a:lvl1pPr>
              <a:defRPr sz="1500" b="0" i="0">
                <a:solidFill>
                  <a:srgbClr val="303E4F"/>
                </a:solidFill>
                <a:latin typeface="Arial"/>
                <a:cs typeface="Aria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defRPr sz="583" b="0" i="0">
                <a:solidFill>
                  <a:srgbClr val="8B929B"/>
                </a:solidFill>
                <a:latin typeface="Tahoma"/>
                <a:cs typeface="Tahoma"/>
              </a:defRPr>
            </a:lvl1pPr>
          </a:lstStyle>
          <a:p>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764DE79-268F-4C1A-8933-263129D2AF90}" type="datetimeFigureOut">
              <a:rPr lang="en-US" smtClean="0"/>
              <a:t>9/12/2023</a:t>
            </a:fld>
            <a:endParaRPr lang="en-US" dirty="0"/>
          </a:p>
        </p:txBody>
      </p:sp>
      <p:sp>
        <p:nvSpPr>
          <p:cNvPr id="6" name="Holder 6"/>
          <p:cNvSpPr>
            <a:spLocks noGrp="1"/>
          </p:cNvSpPr>
          <p:nvPr>
            <p:ph type="sldNum" sz="quarter" idx="7"/>
          </p:nvPr>
        </p:nvSpPr>
        <p:spPr/>
        <p:txBody>
          <a:bodyPr lIns="0" tIns="0" rIns="0" bIns="0"/>
          <a:lstStyle>
            <a:lvl1pPr>
              <a:defRPr sz="583" b="0" i="0">
                <a:solidFill>
                  <a:srgbClr val="8B929B"/>
                </a:solidFill>
                <a:latin typeface="Arial"/>
                <a:cs typeface="Arial"/>
              </a:defRPr>
            </a:lvl1pPr>
          </a:lstStyle>
          <a:p>
            <a:fld id="{6C37F40D-BF86-6F43-B998-BE81C530D250}" type="slidenum">
              <a:rPr lang="en-US" smtClean="0"/>
              <a:pPr/>
              <a:t>‹#›</a:t>
            </a:fld>
            <a:endParaRPr lang="en-US"/>
          </a:p>
        </p:txBody>
      </p:sp>
    </p:spTree>
    <p:extLst>
      <p:ext uri="{BB962C8B-B14F-4D97-AF65-F5344CB8AC3E}">
        <p14:creationId xmlns:p14="http://schemas.microsoft.com/office/powerpoint/2010/main" val="115604824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71049" y="6032818"/>
            <a:ext cx="401108" cy="422275"/>
          </a:xfrm>
          <a:custGeom>
            <a:avLst/>
            <a:gdLst/>
            <a:ahLst/>
            <a:cxnLst/>
            <a:rect l="l" t="t" r="r" b="b"/>
            <a:pathLst>
              <a:path w="481330" h="506729">
                <a:moveTo>
                  <a:pt x="271247" y="0"/>
                </a:moveTo>
                <a:lnTo>
                  <a:pt x="219818" y="4380"/>
                </a:lnTo>
                <a:lnTo>
                  <a:pt x="171904" y="18112"/>
                </a:lnTo>
                <a:lnTo>
                  <a:pt x="126752" y="40749"/>
                </a:lnTo>
                <a:lnTo>
                  <a:pt x="95054" y="63811"/>
                </a:lnTo>
                <a:lnTo>
                  <a:pt x="58554" y="101329"/>
                </a:lnTo>
                <a:lnTo>
                  <a:pt x="31776" y="142254"/>
                </a:lnTo>
                <a:lnTo>
                  <a:pt x="16241" y="177393"/>
                </a:lnTo>
                <a:lnTo>
                  <a:pt x="4826" y="216929"/>
                </a:lnTo>
                <a:lnTo>
                  <a:pt x="0" y="266151"/>
                </a:lnTo>
                <a:lnTo>
                  <a:pt x="42" y="281292"/>
                </a:lnTo>
                <a:lnTo>
                  <a:pt x="7143" y="330278"/>
                </a:lnTo>
                <a:lnTo>
                  <a:pt x="19377" y="369586"/>
                </a:lnTo>
                <a:lnTo>
                  <a:pt x="37707" y="406174"/>
                </a:lnTo>
                <a:lnTo>
                  <a:pt x="46241" y="419154"/>
                </a:lnTo>
                <a:lnTo>
                  <a:pt x="47600" y="421351"/>
                </a:lnTo>
                <a:lnTo>
                  <a:pt x="49150" y="423421"/>
                </a:lnTo>
                <a:lnTo>
                  <a:pt x="50737" y="425465"/>
                </a:lnTo>
                <a:lnTo>
                  <a:pt x="55436" y="431625"/>
                </a:lnTo>
                <a:lnTo>
                  <a:pt x="57024" y="433657"/>
                </a:lnTo>
                <a:lnTo>
                  <a:pt x="58522" y="435752"/>
                </a:lnTo>
                <a:lnTo>
                  <a:pt x="60173" y="437721"/>
                </a:lnTo>
                <a:lnTo>
                  <a:pt x="94667" y="471850"/>
                </a:lnTo>
                <a:lnTo>
                  <a:pt x="126063" y="493778"/>
                </a:lnTo>
                <a:lnTo>
                  <a:pt x="150102" y="506288"/>
                </a:lnTo>
                <a:lnTo>
                  <a:pt x="151334" y="504053"/>
                </a:lnTo>
                <a:lnTo>
                  <a:pt x="149886" y="503101"/>
                </a:lnTo>
                <a:lnTo>
                  <a:pt x="142981" y="498408"/>
                </a:lnTo>
                <a:lnTo>
                  <a:pt x="106105" y="467540"/>
                </a:lnTo>
                <a:lnTo>
                  <a:pt x="79769" y="437305"/>
                </a:lnTo>
                <a:lnTo>
                  <a:pt x="58267" y="404433"/>
                </a:lnTo>
                <a:lnTo>
                  <a:pt x="39213" y="359057"/>
                </a:lnTo>
                <a:lnTo>
                  <a:pt x="29540" y="318164"/>
                </a:lnTo>
                <a:lnTo>
                  <a:pt x="27039" y="281292"/>
                </a:lnTo>
                <a:lnTo>
                  <a:pt x="27148" y="266396"/>
                </a:lnTo>
                <a:lnTo>
                  <a:pt x="28165" y="253692"/>
                </a:lnTo>
                <a:lnTo>
                  <a:pt x="29778" y="241070"/>
                </a:lnTo>
                <a:lnTo>
                  <a:pt x="32000" y="228557"/>
                </a:lnTo>
                <a:lnTo>
                  <a:pt x="34850" y="216182"/>
                </a:lnTo>
                <a:lnTo>
                  <a:pt x="35853" y="211572"/>
                </a:lnTo>
                <a:lnTo>
                  <a:pt x="37517" y="207140"/>
                </a:lnTo>
                <a:lnTo>
                  <a:pt x="38736" y="202580"/>
                </a:lnTo>
                <a:lnTo>
                  <a:pt x="40158" y="198085"/>
                </a:lnTo>
                <a:lnTo>
                  <a:pt x="41796" y="193665"/>
                </a:lnTo>
                <a:lnTo>
                  <a:pt x="43405" y="189072"/>
                </a:lnTo>
                <a:lnTo>
                  <a:pt x="47138" y="180058"/>
                </a:lnTo>
                <a:lnTo>
                  <a:pt x="65808" y="144381"/>
                </a:lnTo>
                <a:lnTo>
                  <a:pt x="89630" y="112305"/>
                </a:lnTo>
                <a:lnTo>
                  <a:pt x="125000" y="79107"/>
                </a:lnTo>
                <a:lnTo>
                  <a:pt x="157541" y="57693"/>
                </a:lnTo>
                <a:lnTo>
                  <a:pt x="193515" y="40664"/>
                </a:lnTo>
                <a:lnTo>
                  <a:pt x="240744" y="28685"/>
                </a:lnTo>
                <a:lnTo>
                  <a:pt x="281215" y="25278"/>
                </a:lnTo>
                <a:lnTo>
                  <a:pt x="381081" y="25210"/>
                </a:lnTo>
                <a:lnTo>
                  <a:pt x="371310" y="20807"/>
                </a:lnTo>
                <a:lnTo>
                  <a:pt x="322642" y="5745"/>
                </a:lnTo>
                <a:lnTo>
                  <a:pt x="283201" y="414"/>
                </a:lnTo>
                <a:lnTo>
                  <a:pt x="271247" y="0"/>
                </a:lnTo>
                <a:close/>
              </a:path>
              <a:path w="481330" h="506729">
                <a:moveTo>
                  <a:pt x="381081" y="25210"/>
                </a:moveTo>
                <a:lnTo>
                  <a:pt x="295904" y="25210"/>
                </a:lnTo>
                <a:lnTo>
                  <a:pt x="307525" y="26068"/>
                </a:lnTo>
                <a:lnTo>
                  <a:pt x="319234" y="27503"/>
                </a:lnTo>
                <a:lnTo>
                  <a:pt x="367813" y="39594"/>
                </a:lnTo>
                <a:lnTo>
                  <a:pt x="407276" y="56140"/>
                </a:lnTo>
                <a:lnTo>
                  <a:pt x="449626" y="84219"/>
                </a:lnTo>
                <a:lnTo>
                  <a:pt x="477978" y="110417"/>
                </a:lnTo>
                <a:lnTo>
                  <a:pt x="479172" y="111661"/>
                </a:lnTo>
                <a:lnTo>
                  <a:pt x="481153" y="110061"/>
                </a:lnTo>
                <a:lnTo>
                  <a:pt x="448829" y="72359"/>
                </a:lnTo>
                <a:lnTo>
                  <a:pt x="418477" y="47708"/>
                </a:lnTo>
                <a:lnTo>
                  <a:pt x="382715" y="25946"/>
                </a:lnTo>
                <a:lnTo>
                  <a:pt x="381081" y="25210"/>
                </a:lnTo>
                <a:close/>
              </a:path>
            </a:pathLst>
          </a:custGeom>
          <a:solidFill>
            <a:srgbClr val="AED473"/>
          </a:solidFill>
        </p:spPr>
        <p:txBody>
          <a:bodyPr wrap="square" lIns="0" tIns="0" rIns="0" bIns="0" rtlCol="0"/>
          <a:lstStyle/>
          <a:p>
            <a:endParaRPr sz="1500"/>
          </a:p>
        </p:txBody>
      </p:sp>
      <p:sp>
        <p:nvSpPr>
          <p:cNvPr id="17" name="bk object 17"/>
          <p:cNvSpPr/>
          <p:nvPr/>
        </p:nvSpPr>
        <p:spPr>
          <a:xfrm>
            <a:off x="520214" y="6078973"/>
            <a:ext cx="302154" cy="365653"/>
          </a:xfrm>
          <a:custGeom>
            <a:avLst/>
            <a:gdLst/>
            <a:ahLst/>
            <a:cxnLst/>
            <a:rect l="l" t="t" r="r" b="b"/>
            <a:pathLst>
              <a:path w="362584" h="438784">
                <a:moveTo>
                  <a:pt x="213892" y="0"/>
                </a:moveTo>
                <a:lnTo>
                  <a:pt x="163877" y="6611"/>
                </a:lnTo>
                <a:lnTo>
                  <a:pt x="117876" y="24119"/>
                </a:lnTo>
                <a:lnTo>
                  <a:pt x="77380" y="51965"/>
                </a:lnTo>
                <a:lnTo>
                  <a:pt x="49561" y="80674"/>
                </a:lnTo>
                <a:lnTo>
                  <a:pt x="26618" y="113684"/>
                </a:lnTo>
                <a:lnTo>
                  <a:pt x="11463" y="149236"/>
                </a:lnTo>
                <a:lnTo>
                  <a:pt x="1663" y="189857"/>
                </a:lnTo>
                <a:lnTo>
                  <a:pt x="0" y="229777"/>
                </a:lnTo>
                <a:lnTo>
                  <a:pt x="893" y="241340"/>
                </a:lnTo>
                <a:lnTo>
                  <a:pt x="12269" y="292698"/>
                </a:lnTo>
                <a:lnTo>
                  <a:pt x="34266" y="337408"/>
                </a:lnTo>
                <a:lnTo>
                  <a:pt x="58294" y="368846"/>
                </a:lnTo>
                <a:lnTo>
                  <a:pt x="97046" y="401648"/>
                </a:lnTo>
                <a:lnTo>
                  <a:pt x="131763" y="420664"/>
                </a:lnTo>
                <a:lnTo>
                  <a:pt x="180301" y="435174"/>
                </a:lnTo>
                <a:lnTo>
                  <a:pt x="217216" y="438229"/>
                </a:lnTo>
                <a:lnTo>
                  <a:pt x="229733" y="437672"/>
                </a:lnTo>
                <a:lnTo>
                  <a:pt x="272611" y="430929"/>
                </a:lnTo>
                <a:lnTo>
                  <a:pt x="302946" y="419870"/>
                </a:lnTo>
                <a:lnTo>
                  <a:pt x="233884" y="419870"/>
                </a:lnTo>
                <a:lnTo>
                  <a:pt x="221298" y="419488"/>
                </a:lnTo>
                <a:lnTo>
                  <a:pt x="171820" y="410334"/>
                </a:lnTo>
                <a:lnTo>
                  <a:pt x="136648" y="395663"/>
                </a:lnTo>
                <a:lnTo>
                  <a:pt x="104773" y="374421"/>
                </a:lnTo>
                <a:lnTo>
                  <a:pt x="77278" y="347336"/>
                </a:lnTo>
                <a:lnTo>
                  <a:pt x="55334" y="315537"/>
                </a:lnTo>
                <a:lnTo>
                  <a:pt x="36820" y="268430"/>
                </a:lnTo>
                <a:lnTo>
                  <a:pt x="30929" y="229777"/>
                </a:lnTo>
                <a:lnTo>
                  <a:pt x="30560" y="216392"/>
                </a:lnTo>
                <a:lnTo>
                  <a:pt x="31117" y="203990"/>
                </a:lnTo>
                <a:lnTo>
                  <a:pt x="41444" y="154828"/>
                </a:lnTo>
                <a:lnTo>
                  <a:pt x="57848" y="118933"/>
                </a:lnTo>
                <a:lnTo>
                  <a:pt x="80122" y="87758"/>
                </a:lnTo>
                <a:lnTo>
                  <a:pt x="118255" y="54346"/>
                </a:lnTo>
                <a:lnTo>
                  <a:pt x="153727" y="34682"/>
                </a:lnTo>
                <a:lnTo>
                  <a:pt x="201645" y="21177"/>
                </a:lnTo>
                <a:lnTo>
                  <a:pt x="303231" y="18829"/>
                </a:lnTo>
                <a:lnTo>
                  <a:pt x="301671" y="18086"/>
                </a:lnTo>
                <a:lnTo>
                  <a:pt x="263528" y="5193"/>
                </a:lnTo>
                <a:lnTo>
                  <a:pt x="226443" y="190"/>
                </a:lnTo>
                <a:lnTo>
                  <a:pt x="213892" y="0"/>
                </a:lnTo>
                <a:close/>
              </a:path>
              <a:path w="362584" h="438784">
                <a:moveTo>
                  <a:pt x="360542" y="377499"/>
                </a:moveTo>
                <a:lnTo>
                  <a:pt x="321849" y="400261"/>
                </a:lnTo>
                <a:lnTo>
                  <a:pt x="285613" y="413012"/>
                </a:lnTo>
                <a:lnTo>
                  <a:pt x="246484" y="419466"/>
                </a:lnTo>
                <a:lnTo>
                  <a:pt x="233884" y="419870"/>
                </a:lnTo>
                <a:lnTo>
                  <a:pt x="302946" y="419870"/>
                </a:lnTo>
                <a:lnTo>
                  <a:pt x="341652" y="397156"/>
                </a:lnTo>
                <a:lnTo>
                  <a:pt x="362193" y="379416"/>
                </a:lnTo>
                <a:lnTo>
                  <a:pt x="360542" y="377499"/>
                </a:lnTo>
                <a:close/>
              </a:path>
              <a:path w="362584" h="438784">
                <a:moveTo>
                  <a:pt x="303231" y="18829"/>
                </a:moveTo>
                <a:lnTo>
                  <a:pt x="239605" y="18829"/>
                </a:lnTo>
                <a:lnTo>
                  <a:pt x="252448" y="19579"/>
                </a:lnTo>
                <a:lnTo>
                  <a:pt x="265325" y="21110"/>
                </a:lnTo>
                <a:lnTo>
                  <a:pt x="302337" y="30222"/>
                </a:lnTo>
                <a:lnTo>
                  <a:pt x="337360" y="46019"/>
                </a:lnTo>
                <a:lnTo>
                  <a:pt x="360631" y="61027"/>
                </a:lnTo>
                <a:lnTo>
                  <a:pt x="362282" y="59097"/>
                </a:lnTo>
                <a:lnTo>
                  <a:pt x="324463" y="29808"/>
                </a:lnTo>
                <a:lnTo>
                  <a:pt x="313336" y="23644"/>
                </a:lnTo>
                <a:lnTo>
                  <a:pt x="303231" y="18829"/>
                </a:lnTo>
                <a:close/>
              </a:path>
            </a:pathLst>
          </a:custGeom>
          <a:solidFill>
            <a:srgbClr val="8DCA82"/>
          </a:solidFill>
        </p:spPr>
        <p:txBody>
          <a:bodyPr wrap="square" lIns="0" tIns="0" rIns="0" bIns="0" rtlCol="0"/>
          <a:lstStyle/>
          <a:p>
            <a:endParaRPr sz="1500"/>
          </a:p>
        </p:txBody>
      </p:sp>
      <p:sp>
        <p:nvSpPr>
          <p:cNvPr id="18" name="bk object 18"/>
          <p:cNvSpPr/>
          <p:nvPr/>
        </p:nvSpPr>
        <p:spPr>
          <a:xfrm>
            <a:off x="571029" y="6136838"/>
            <a:ext cx="131763" cy="209021"/>
          </a:xfrm>
          <a:custGeom>
            <a:avLst/>
            <a:gdLst/>
            <a:ahLst/>
            <a:cxnLst/>
            <a:rect l="l" t="t" r="r" b="b"/>
            <a:pathLst>
              <a:path w="158115" h="250825">
                <a:moveTo>
                  <a:pt x="134336" y="0"/>
                </a:moveTo>
                <a:lnTo>
                  <a:pt x="85238" y="11006"/>
                </a:lnTo>
                <a:lnTo>
                  <a:pt x="54080" y="29946"/>
                </a:lnTo>
                <a:lnTo>
                  <a:pt x="52517" y="31153"/>
                </a:lnTo>
                <a:lnTo>
                  <a:pt x="51057" y="32486"/>
                </a:lnTo>
                <a:lnTo>
                  <a:pt x="47996" y="35026"/>
                </a:lnTo>
                <a:lnTo>
                  <a:pt x="46536" y="36360"/>
                </a:lnTo>
                <a:lnTo>
                  <a:pt x="16371" y="76064"/>
                </a:lnTo>
                <a:lnTo>
                  <a:pt x="1415" y="123702"/>
                </a:lnTo>
                <a:lnTo>
                  <a:pt x="0" y="137896"/>
                </a:lnTo>
                <a:lnTo>
                  <a:pt x="171" y="148920"/>
                </a:lnTo>
                <a:lnTo>
                  <a:pt x="7478" y="188802"/>
                </a:lnTo>
                <a:lnTo>
                  <a:pt x="24822" y="222805"/>
                </a:lnTo>
                <a:lnTo>
                  <a:pt x="52835" y="250812"/>
                </a:lnTo>
                <a:lnTo>
                  <a:pt x="54448" y="249390"/>
                </a:lnTo>
                <a:lnTo>
                  <a:pt x="52597" y="246160"/>
                </a:lnTo>
                <a:lnTo>
                  <a:pt x="46975" y="235717"/>
                </a:lnTo>
                <a:lnTo>
                  <a:pt x="33038" y="199439"/>
                </a:lnTo>
                <a:lnTo>
                  <a:pt x="27798" y="161360"/>
                </a:lnTo>
                <a:lnTo>
                  <a:pt x="28093" y="148701"/>
                </a:lnTo>
                <a:lnTo>
                  <a:pt x="29289" y="136169"/>
                </a:lnTo>
                <a:lnTo>
                  <a:pt x="29950" y="132956"/>
                </a:lnTo>
                <a:lnTo>
                  <a:pt x="31029" y="126542"/>
                </a:lnTo>
                <a:lnTo>
                  <a:pt x="31232" y="124917"/>
                </a:lnTo>
                <a:lnTo>
                  <a:pt x="31689" y="123355"/>
                </a:lnTo>
                <a:lnTo>
                  <a:pt x="33874" y="115532"/>
                </a:lnTo>
                <a:lnTo>
                  <a:pt x="34242" y="113944"/>
                </a:lnTo>
                <a:lnTo>
                  <a:pt x="34636" y="112369"/>
                </a:lnTo>
                <a:lnTo>
                  <a:pt x="38497" y="101701"/>
                </a:lnTo>
                <a:lnTo>
                  <a:pt x="38979" y="100152"/>
                </a:lnTo>
                <a:lnTo>
                  <a:pt x="39754" y="98717"/>
                </a:lnTo>
                <a:lnTo>
                  <a:pt x="43767" y="89865"/>
                </a:lnTo>
                <a:lnTo>
                  <a:pt x="45151" y="86931"/>
                </a:lnTo>
                <a:lnTo>
                  <a:pt x="46980" y="84239"/>
                </a:lnTo>
                <a:lnTo>
                  <a:pt x="48517" y="81394"/>
                </a:lnTo>
                <a:lnTo>
                  <a:pt x="49317" y="79972"/>
                </a:lnTo>
                <a:lnTo>
                  <a:pt x="50054" y="78524"/>
                </a:lnTo>
                <a:lnTo>
                  <a:pt x="50892" y="77127"/>
                </a:lnTo>
                <a:lnTo>
                  <a:pt x="53673" y="73126"/>
                </a:lnTo>
                <a:lnTo>
                  <a:pt x="55578" y="70497"/>
                </a:lnTo>
                <a:lnTo>
                  <a:pt x="57255" y="67678"/>
                </a:lnTo>
                <a:lnTo>
                  <a:pt x="65560" y="57569"/>
                </a:lnTo>
                <a:lnTo>
                  <a:pt x="66564" y="56261"/>
                </a:lnTo>
                <a:lnTo>
                  <a:pt x="67719" y="55092"/>
                </a:lnTo>
                <a:lnTo>
                  <a:pt x="69967" y="52692"/>
                </a:lnTo>
                <a:lnTo>
                  <a:pt x="71047" y="51435"/>
                </a:lnTo>
                <a:lnTo>
                  <a:pt x="72215" y="50292"/>
                </a:lnTo>
                <a:lnTo>
                  <a:pt x="108005" y="23051"/>
                </a:lnTo>
                <a:lnTo>
                  <a:pt x="143451" y="7971"/>
                </a:lnTo>
                <a:lnTo>
                  <a:pt x="157813" y="4064"/>
                </a:lnTo>
                <a:lnTo>
                  <a:pt x="157724" y="1905"/>
                </a:lnTo>
                <a:lnTo>
                  <a:pt x="146711" y="398"/>
                </a:lnTo>
                <a:lnTo>
                  <a:pt x="134336" y="0"/>
                </a:lnTo>
                <a:close/>
              </a:path>
            </a:pathLst>
          </a:custGeom>
          <a:solidFill>
            <a:srgbClr val="5BC09B"/>
          </a:solidFill>
        </p:spPr>
        <p:txBody>
          <a:bodyPr wrap="square" lIns="0" tIns="0" rIns="0" bIns="0" rtlCol="0"/>
          <a:lstStyle/>
          <a:p>
            <a:endParaRPr sz="1500"/>
          </a:p>
        </p:txBody>
      </p:sp>
      <p:sp>
        <p:nvSpPr>
          <p:cNvPr id="19" name="bk object 19"/>
          <p:cNvSpPr/>
          <p:nvPr/>
        </p:nvSpPr>
        <p:spPr>
          <a:xfrm>
            <a:off x="659714" y="6189429"/>
            <a:ext cx="146050" cy="164042"/>
          </a:xfrm>
          <a:custGeom>
            <a:avLst/>
            <a:gdLst/>
            <a:ahLst/>
            <a:cxnLst/>
            <a:rect l="l" t="t" r="r" b="b"/>
            <a:pathLst>
              <a:path w="175259" h="196850">
                <a:moveTo>
                  <a:pt x="106984" y="0"/>
                </a:moveTo>
                <a:lnTo>
                  <a:pt x="98361" y="0"/>
                </a:lnTo>
                <a:lnTo>
                  <a:pt x="85100" y="772"/>
                </a:lnTo>
                <a:lnTo>
                  <a:pt x="48399" y="13008"/>
                </a:lnTo>
                <a:lnTo>
                  <a:pt x="13030" y="48352"/>
                </a:lnTo>
                <a:lnTo>
                  <a:pt x="10" y="96842"/>
                </a:lnTo>
                <a:lnTo>
                  <a:pt x="0" y="98907"/>
                </a:lnTo>
                <a:lnTo>
                  <a:pt x="788" y="111894"/>
                </a:lnTo>
                <a:lnTo>
                  <a:pt x="12841" y="148374"/>
                </a:lnTo>
                <a:lnTo>
                  <a:pt x="41591" y="179439"/>
                </a:lnTo>
                <a:lnTo>
                  <a:pt x="77401" y="194671"/>
                </a:lnTo>
                <a:lnTo>
                  <a:pt x="88703" y="196383"/>
                </a:lnTo>
                <a:lnTo>
                  <a:pt x="105072" y="196296"/>
                </a:lnTo>
                <a:lnTo>
                  <a:pt x="147688" y="184645"/>
                </a:lnTo>
                <a:lnTo>
                  <a:pt x="173514" y="163720"/>
                </a:lnTo>
                <a:lnTo>
                  <a:pt x="106292" y="163720"/>
                </a:lnTo>
                <a:lnTo>
                  <a:pt x="90173" y="163295"/>
                </a:lnTo>
                <a:lnTo>
                  <a:pt x="48017" y="136502"/>
                </a:lnTo>
                <a:lnTo>
                  <a:pt x="37179" y="101004"/>
                </a:lnTo>
                <a:lnTo>
                  <a:pt x="37218" y="96842"/>
                </a:lnTo>
                <a:lnTo>
                  <a:pt x="48869" y="57569"/>
                </a:lnTo>
                <a:lnTo>
                  <a:pt x="81127" y="34302"/>
                </a:lnTo>
                <a:lnTo>
                  <a:pt x="89331" y="32575"/>
                </a:lnTo>
                <a:lnTo>
                  <a:pt x="171542" y="32575"/>
                </a:lnTo>
                <a:lnTo>
                  <a:pt x="173494" y="30327"/>
                </a:lnTo>
                <a:lnTo>
                  <a:pt x="135839" y="5676"/>
                </a:lnTo>
                <a:lnTo>
                  <a:pt x="114960" y="736"/>
                </a:lnTo>
                <a:lnTo>
                  <a:pt x="106984" y="0"/>
                </a:lnTo>
                <a:close/>
              </a:path>
              <a:path w="175259" h="196850">
                <a:moveTo>
                  <a:pt x="152120" y="139268"/>
                </a:moveTo>
                <a:lnTo>
                  <a:pt x="118278" y="161116"/>
                </a:lnTo>
                <a:lnTo>
                  <a:pt x="106292" y="163720"/>
                </a:lnTo>
                <a:lnTo>
                  <a:pt x="173514" y="163720"/>
                </a:lnTo>
                <a:lnTo>
                  <a:pt x="174853" y="162280"/>
                </a:lnTo>
                <a:lnTo>
                  <a:pt x="152120" y="139268"/>
                </a:lnTo>
                <a:close/>
              </a:path>
              <a:path w="175259" h="196850">
                <a:moveTo>
                  <a:pt x="171542" y="32575"/>
                </a:moveTo>
                <a:lnTo>
                  <a:pt x="98082" y="32575"/>
                </a:lnTo>
                <a:lnTo>
                  <a:pt x="111325" y="33801"/>
                </a:lnTo>
                <a:lnTo>
                  <a:pt x="123251" y="37453"/>
                </a:lnTo>
                <a:lnTo>
                  <a:pt x="135241" y="44205"/>
                </a:lnTo>
                <a:lnTo>
                  <a:pt x="145114" y="51379"/>
                </a:lnTo>
                <a:lnTo>
                  <a:pt x="150825" y="56426"/>
                </a:lnTo>
                <a:lnTo>
                  <a:pt x="171542" y="32575"/>
                </a:lnTo>
                <a:close/>
              </a:path>
            </a:pathLst>
          </a:custGeom>
          <a:solidFill>
            <a:srgbClr val="303E4F"/>
          </a:solidFill>
        </p:spPr>
        <p:txBody>
          <a:bodyPr wrap="square" lIns="0" tIns="0" rIns="0" bIns="0" rtlCol="0"/>
          <a:lstStyle/>
          <a:p>
            <a:endParaRPr sz="1500"/>
          </a:p>
        </p:txBody>
      </p:sp>
      <p:sp>
        <p:nvSpPr>
          <p:cNvPr id="20" name="bk object 20"/>
          <p:cNvSpPr/>
          <p:nvPr/>
        </p:nvSpPr>
        <p:spPr>
          <a:xfrm>
            <a:off x="822845" y="6334806"/>
            <a:ext cx="251354" cy="0"/>
          </a:xfrm>
          <a:custGeom>
            <a:avLst/>
            <a:gdLst/>
            <a:ahLst/>
            <a:cxnLst/>
            <a:rect l="l" t="t" r="r" b="b"/>
            <a:pathLst>
              <a:path w="301625">
                <a:moveTo>
                  <a:pt x="0" y="0"/>
                </a:moveTo>
                <a:lnTo>
                  <a:pt x="301400" y="0"/>
                </a:lnTo>
              </a:path>
            </a:pathLst>
          </a:custGeom>
          <a:ln w="33019">
            <a:solidFill>
              <a:srgbClr val="303E4F"/>
            </a:solidFill>
          </a:ln>
        </p:spPr>
        <p:txBody>
          <a:bodyPr wrap="square" lIns="0" tIns="0" rIns="0" bIns="0" rtlCol="0"/>
          <a:lstStyle/>
          <a:p>
            <a:endParaRPr sz="1500"/>
          </a:p>
        </p:txBody>
      </p:sp>
      <p:sp>
        <p:nvSpPr>
          <p:cNvPr id="21" name="bk object 21"/>
          <p:cNvSpPr/>
          <p:nvPr/>
        </p:nvSpPr>
        <p:spPr>
          <a:xfrm>
            <a:off x="822845" y="6283478"/>
            <a:ext cx="28046" cy="38100"/>
          </a:xfrm>
          <a:custGeom>
            <a:avLst/>
            <a:gdLst/>
            <a:ahLst/>
            <a:cxnLst/>
            <a:rect l="l" t="t" r="r" b="b"/>
            <a:pathLst>
              <a:path w="33655" h="45720">
                <a:moveTo>
                  <a:pt x="0" y="22860"/>
                </a:moveTo>
                <a:lnTo>
                  <a:pt x="33629" y="22860"/>
                </a:lnTo>
              </a:path>
            </a:pathLst>
          </a:custGeom>
          <a:ln w="46990">
            <a:solidFill>
              <a:srgbClr val="303E4F"/>
            </a:solidFill>
          </a:ln>
        </p:spPr>
        <p:txBody>
          <a:bodyPr wrap="square" lIns="0" tIns="0" rIns="0" bIns="0" rtlCol="0"/>
          <a:lstStyle/>
          <a:p>
            <a:endParaRPr sz="1500"/>
          </a:p>
        </p:txBody>
      </p:sp>
      <p:sp>
        <p:nvSpPr>
          <p:cNvPr id="22" name="bk object 22"/>
          <p:cNvSpPr/>
          <p:nvPr/>
        </p:nvSpPr>
        <p:spPr>
          <a:xfrm>
            <a:off x="822844" y="6270777"/>
            <a:ext cx="103717" cy="0"/>
          </a:xfrm>
          <a:custGeom>
            <a:avLst/>
            <a:gdLst/>
            <a:ahLst/>
            <a:cxnLst/>
            <a:rect l="l" t="t" r="r" b="b"/>
            <a:pathLst>
              <a:path w="124459">
                <a:moveTo>
                  <a:pt x="0" y="0"/>
                </a:moveTo>
                <a:lnTo>
                  <a:pt x="124256" y="0"/>
                </a:lnTo>
              </a:path>
            </a:pathLst>
          </a:custGeom>
          <a:ln w="31749">
            <a:solidFill>
              <a:srgbClr val="303E4F"/>
            </a:solidFill>
          </a:ln>
        </p:spPr>
        <p:txBody>
          <a:bodyPr wrap="square" lIns="0" tIns="0" rIns="0" bIns="0" rtlCol="0"/>
          <a:lstStyle/>
          <a:p>
            <a:endParaRPr sz="1500"/>
          </a:p>
        </p:txBody>
      </p:sp>
      <p:sp>
        <p:nvSpPr>
          <p:cNvPr id="23" name="bk object 23"/>
          <p:cNvSpPr/>
          <p:nvPr/>
        </p:nvSpPr>
        <p:spPr>
          <a:xfrm>
            <a:off x="822845" y="6221035"/>
            <a:ext cx="28046" cy="37042"/>
          </a:xfrm>
          <a:custGeom>
            <a:avLst/>
            <a:gdLst/>
            <a:ahLst/>
            <a:cxnLst/>
            <a:rect l="l" t="t" r="r" b="b"/>
            <a:pathLst>
              <a:path w="33655" h="44450">
                <a:moveTo>
                  <a:pt x="0" y="22225"/>
                </a:moveTo>
                <a:lnTo>
                  <a:pt x="33629" y="22225"/>
                </a:lnTo>
              </a:path>
            </a:pathLst>
          </a:custGeom>
          <a:ln w="45720">
            <a:solidFill>
              <a:srgbClr val="303E4F"/>
            </a:solidFill>
          </a:ln>
        </p:spPr>
        <p:txBody>
          <a:bodyPr wrap="square" lIns="0" tIns="0" rIns="0" bIns="0" rtlCol="0"/>
          <a:lstStyle/>
          <a:p>
            <a:endParaRPr sz="1500"/>
          </a:p>
        </p:txBody>
      </p:sp>
      <p:sp>
        <p:nvSpPr>
          <p:cNvPr id="24" name="bk object 24"/>
          <p:cNvSpPr/>
          <p:nvPr/>
        </p:nvSpPr>
        <p:spPr>
          <a:xfrm>
            <a:off x="822845" y="6208168"/>
            <a:ext cx="250296" cy="0"/>
          </a:xfrm>
          <a:custGeom>
            <a:avLst/>
            <a:gdLst/>
            <a:ahLst/>
            <a:cxnLst/>
            <a:rect l="l" t="t" r="r" b="b"/>
            <a:pathLst>
              <a:path w="300355">
                <a:moveTo>
                  <a:pt x="0" y="0"/>
                </a:moveTo>
                <a:lnTo>
                  <a:pt x="300117" y="0"/>
                </a:lnTo>
              </a:path>
            </a:pathLst>
          </a:custGeom>
          <a:ln w="33019">
            <a:solidFill>
              <a:srgbClr val="303E4F"/>
            </a:solidFill>
          </a:ln>
        </p:spPr>
        <p:txBody>
          <a:bodyPr wrap="square" lIns="0" tIns="0" rIns="0" bIns="0" rtlCol="0"/>
          <a:lstStyle/>
          <a:p>
            <a:endParaRPr sz="1500"/>
          </a:p>
        </p:txBody>
      </p:sp>
      <p:sp>
        <p:nvSpPr>
          <p:cNvPr id="25" name="bk object 25"/>
          <p:cNvSpPr/>
          <p:nvPr/>
        </p:nvSpPr>
        <p:spPr>
          <a:xfrm>
            <a:off x="959711" y="6283839"/>
            <a:ext cx="28046" cy="38100"/>
          </a:xfrm>
          <a:custGeom>
            <a:avLst/>
            <a:gdLst/>
            <a:ahLst/>
            <a:cxnLst/>
            <a:rect l="l" t="t" r="r" b="b"/>
            <a:pathLst>
              <a:path w="33655" h="45720">
                <a:moveTo>
                  <a:pt x="0" y="22859"/>
                </a:moveTo>
                <a:lnTo>
                  <a:pt x="33629" y="22859"/>
                </a:lnTo>
              </a:path>
            </a:pathLst>
          </a:custGeom>
          <a:ln w="46990">
            <a:solidFill>
              <a:srgbClr val="303E4F"/>
            </a:solidFill>
          </a:ln>
        </p:spPr>
        <p:txBody>
          <a:bodyPr wrap="square" lIns="0" tIns="0" rIns="0" bIns="0" rtlCol="0"/>
          <a:lstStyle/>
          <a:p>
            <a:endParaRPr sz="1500"/>
          </a:p>
        </p:txBody>
      </p:sp>
      <p:sp>
        <p:nvSpPr>
          <p:cNvPr id="26" name="bk object 26"/>
          <p:cNvSpPr/>
          <p:nvPr/>
        </p:nvSpPr>
        <p:spPr>
          <a:xfrm>
            <a:off x="959711" y="6270610"/>
            <a:ext cx="103717" cy="0"/>
          </a:xfrm>
          <a:custGeom>
            <a:avLst/>
            <a:gdLst/>
            <a:ahLst/>
            <a:cxnLst/>
            <a:rect l="l" t="t" r="r" b="b"/>
            <a:pathLst>
              <a:path w="124459">
                <a:moveTo>
                  <a:pt x="0" y="0"/>
                </a:moveTo>
                <a:lnTo>
                  <a:pt x="124256" y="0"/>
                </a:lnTo>
              </a:path>
            </a:pathLst>
          </a:custGeom>
          <a:ln w="33020">
            <a:solidFill>
              <a:srgbClr val="303E4F"/>
            </a:solidFill>
          </a:ln>
        </p:spPr>
        <p:txBody>
          <a:bodyPr wrap="square" lIns="0" tIns="0" rIns="0" bIns="0" rtlCol="0"/>
          <a:lstStyle/>
          <a:p>
            <a:endParaRPr sz="1500"/>
          </a:p>
        </p:txBody>
      </p:sp>
      <p:sp>
        <p:nvSpPr>
          <p:cNvPr id="27" name="bk object 27"/>
          <p:cNvSpPr/>
          <p:nvPr/>
        </p:nvSpPr>
        <p:spPr>
          <a:xfrm>
            <a:off x="959711" y="6221397"/>
            <a:ext cx="28046" cy="35983"/>
          </a:xfrm>
          <a:custGeom>
            <a:avLst/>
            <a:gdLst/>
            <a:ahLst/>
            <a:cxnLst/>
            <a:rect l="l" t="t" r="r" b="b"/>
            <a:pathLst>
              <a:path w="33655" h="43179">
                <a:moveTo>
                  <a:pt x="0" y="21589"/>
                </a:moveTo>
                <a:lnTo>
                  <a:pt x="33629" y="21589"/>
                </a:lnTo>
              </a:path>
            </a:pathLst>
          </a:custGeom>
          <a:ln w="44449">
            <a:solidFill>
              <a:srgbClr val="303E4F"/>
            </a:solidFill>
          </a:ln>
        </p:spPr>
        <p:txBody>
          <a:bodyPr wrap="square" lIns="0" tIns="0" rIns="0" bIns="0" rtlCol="0"/>
          <a:lstStyle/>
          <a:p>
            <a:endParaRPr sz="1500"/>
          </a:p>
        </p:txBody>
      </p:sp>
      <p:sp>
        <p:nvSpPr>
          <p:cNvPr id="28" name="bk object 28"/>
          <p:cNvSpPr/>
          <p:nvPr/>
        </p:nvSpPr>
        <p:spPr>
          <a:xfrm>
            <a:off x="2168895" y="6196277"/>
            <a:ext cx="0" cy="132292"/>
          </a:xfrm>
          <a:custGeom>
            <a:avLst/>
            <a:gdLst/>
            <a:ahLst/>
            <a:cxnLst/>
            <a:rect l="l" t="t" r="r" b="b"/>
            <a:pathLst>
              <a:path h="158750">
                <a:moveTo>
                  <a:pt x="0" y="0"/>
                </a:moveTo>
                <a:lnTo>
                  <a:pt x="0" y="158724"/>
                </a:lnTo>
              </a:path>
            </a:pathLst>
          </a:custGeom>
          <a:ln w="9525">
            <a:solidFill>
              <a:srgbClr val="89D283"/>
            </a:solidFill>
          </a:ln>
        </p:spPr>
        <p:txBody>
          <a:bodyPr wrap="square" lIns="0" tIns="0" rIns="0" bIns="0" rtlCol="0"/>
          <a:lstStyle/>
          <a:p>
            <a:endParaRPr sz="1500"/>
          </a:p>
        </p:txBody>
      </p:sp>
      <p:sp>
        <p:nvSpPr>
          <p:cNvPr id="2" name="Holder 2"/>
          <p:cNvSpPr>
            <a:spLocks noGrp="1"/>
          </p:cNvSpPr>
          <p:nvPr>
            <p:ph type="title"/>
          </p:nvPr>
        </p:nvSpPr>
        <p:spPr>
          <a:xfrm>
            <a:off x="624417" y="739914"/>
            <a:ext cx="10943167" cy="423193"/>
          </a:xfrm>
        </p:spPr>
        <p:txBody>
          <a:bodyPr lIns="0" tIns="0" rIns="0" bIns="0"/>
          <a:lstStyle>
            <a:lvl1pPr>
              <a:defRPr sz="2750" b="0" i="0">
                <a:solidFill>
                  <a:srgbClr val="199956"/>
                </a:solidFill>
                <a:latin typeface="Arial"/>
                <a:cs typeface="Arial"/>
              </a:defRPr>
            </a:lvl1pPr>
          </a:lstStyle>
          <a:p>
            <a:r>
              <a:rPr lang="en-US"/>
              <a:t>Click to edit Master title style</a:t>
            </a:r>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6365452" y="1627367"/>
            <a:ext cx="5166254" cy="134652"/>
          </a:xfrm>
          <a:prstGeom prst="rect">
            <a:avLst/>
          </a:prstGeom>
        </p:spPr>
        <p:txBody>
          <a:bodyPr wrap="square" lIns="0" tIns="0" rIns="0" bIns="0">
            <a:spAutoFit/>
          </a:bodyPr>
          <a:lstStyle>
            <a:lvl1pPr>
              <a:defRPr sz="875" b="0" i="0">
                <a:solidFill>
                  <a:srgbClr val="199956"/>
                </a:solidFill>
                <a:latin typeface="Arial"/>
                <a:cs typeface="Arial"/>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defRPr sz="583" b="0" i="0">
                <a:solidFill>
                  <a:srgbClr val="8B929B"/>
                </a:solidFill>
                <a:latin typeface="Tahoma"/>
                <a:cs typeface="Tahoma"/>
              </a:defRPr>
            </a:lvl1pPr>
          </a:lstStyle>
          <a:p>
            <a:endParaRPr lang="en-US"/>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6572886-5BAF-4AA0-9F01-CBE69F82EB45}" type="datetimeFigureOut">
              <a:rPr lang="en-US" smtClean="0"/>
              <a:t>9/12/2023</a:t>
            </a:fld>
            <a:endParaRPr lang="en-US"/>
          </a:p>
        </p:txBody>
      </p:sp>
      <p:sp>
        <p:nvSpPr>
          <p:cNvPr id="7" name="Holder 7"/>
          <p:cNvSpPr>
            <a:spLocks noGrp="1"/>
          </p:cNvSpPr>
          <p:nvPr>
            <p:ph type="sldNum" sz="quarter" idx="7"/>
          </p:nvPr>
        </p:nvSpPr>
        <p:spPr/>
        <p:txBody>
          <a:bodyPr lIns="0" tIns="0" rIns="0" bIns="0"/>
          <a:lstStyle>
            <a:lvl1pPr>
              <a:defRPr sz="583" b="0" i="0">
                <a:solidFill>
                  <a:srgbClr val="8B929B"/>
                </a:solidFill>
                <a:latin typeface="Arial"/>
                <a:cs typeface="Arial"/>
              </a:defRPr>
            </a:lvl1pPr>
          </a:lstStyle>
          <a:p>
            <a:fld id="{E67E864A-ACA5-4220-8944-4F4BEB3BD22C}" type="slidenum">
              <a:rPr lang="en-US" smtClean="0"/>
              <a:t>‹#›</a:t>
            </a:fld>
            <a:endParaRPr lang="en-US"/>
          </a:p>
        </p:txBody>
      </p:sp>
    </p:spTree>
    <p:extLst>
      <p:ext uri="{BB962C8B-B14F-4D97-AF65-F5344CB8AC3E}">
        <p14:creationId xmlns:p14="http://schemas.microsoft.com/office/powerpoint/2010/main" val="336883154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Inter Light" panose="02000503000000020004"/>
                <a:ea typeface="Inter" panose="02000503000000020004" pitchFamily="2"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622432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24417" y="739914"/>
            <a:ext cx="10943167" cy="423193"/>
          </a:xfrm>
        </p:spPr>
        <p:txBody>
          <a:bodyPr lIns="0" tIns="0" rIns="0" bIns="0"/>
          <a:lstStyle>
            <a:lvl1pPr>
              <a:defRPr sz="2750" b="0" i="0">
                <a:solidFill>
                  <a:srgbClr val="199956"/>
                </a:solidFill>
                <a:latin typeface="Arial"/>
                <a:cs typeface="Arial"/>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defRPr sz="583" b="0" i="0">
                <a:solidFill>
                  <a:srgbClr val="8B929B"/>
                </a:solidFill>
                <a:latin typeface="Tahoma"/>
                <a:cs typeface="Tahoma"/>
              </a:defRPr>
            </a:lvl1pPr>
          </a:lstStyle>
          <a:p>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764DE79-268F-4C1A-8933-263129D2AF90}" type="datetimeFigureOut">
              <a:rPr lang="en-US" smtClean="0"/>
              <a:t>9/12/2023</a:t>
            </a:fld>
            <a:endParaRPr lang="en-US" dirty="0"/>
          </a:p>
        </p:txBody>
      </p:sp>
      <p:sp>
        <p:nvSpPr>
          <p:cNvPr id="5" name="Holder 5"/>
          <p:cNvSpPr>
            <a:spLocks noGrp="1"/>
          </p:cNvSpPr>
          <p:nvPr>
            <p:ph type="sldNum" sz="quarter" idx="7"/>
          </p:nvPr>
        </p:nvSpPr>
        <p:spPr/>
        <p:txBody>
          <a:bodyPr lIns="0" tIns="0" rIns="0" bIns="0"/>
          <a:lstStyle>
            <a:lvl1pPr>
              <a:defRPr sz="583" b="0" i="0">
                <a:solidFill>
                  <a:srgbClr val="8B929B"/>
                </a:solidFill>
                <a:latin typeface="Arial"/>
                <a:cs typeface="Arial"/>
              </a:defRPr>
            </a:lvl1pPr>
          </a:lstStyle>
          <a:p>
            <a:fld id="{6C37F40D-BF86-6F43-B998-BE81C530D250}" type="slidenum">
              <a:rPr lang="en-US" smtClean="0"/>
              <a:pPr/>
              <a:t>‹#›</a:t>
            </a:fld>
            <a:endParaRPr lang="en-US"/>
          </a:p>
        </p:txBody>
      </p:sp>
    </p:spTree>
    <p:extLst>
      <p:ext uri="{BB962C8B-B14F-4D97-AF65-F5344CB8AC3E}">
        <p14:creationId xmlns:p14="http://schemas.microsoft.com/office/powerpoint/2010/main" val="2581117701"/>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583" b="0" i="0">
                <a:solidFill>
                  <a:srgbClr val="8B929B"/>
                </a:solidFill>
                <a:latin typeface="Tahoma"/>
                <a:cs typeface="Tahoma"/>
              </a:defRPr>
            </a:lvl1pPr>
          </a:lstStyle>
          <a:p>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764DE79-268F-4C1A-8933-263129D2AF90}" type="datetimeFigureOut">
              <a:rPr lang="en-US" smtClean="0"/>
              <a:t>9/12/2023</a:t>
            </a:fld>
            <a:endParaRPr lang="en-US" dirty="0"/>
          </a:p>
        </p:txBody>
      </p:sp>
      <p:sp>
        <p:nvSpPr>
          <p:cNvPr id="4" name="Holder 4"/>
          <p:cNvSpPr>
            <a:spLocks noGrp="1"/>
          </p:cNvSpPr>
          <p:nvPr>
            <p:ph type="sldNum" sz="quarter" idx="7"/>
          </p:nvPr>
        </p:nvSpPr>
        <p:spPr/>
        <p:txBody>
          <a:bodyPr lIns="0" tIns="0" rIns="0" bIns="0"/>
          <a:lstStyle>
            <a:lvl1pPr>
              <a:defRPr sz="583" b="0" i="0">
                <a:solidFill>
                  <a:srgbClr val="8B929B"/>
                </a:solidFill>
                <a:latin typeface="Arial"/>
                <a:cs typeface="Arial"/>
              </a:defRPr>
            </a:lvl1pPr>
          </a:lstStyle>
          <a:p>
            <a:fld id="{6C37F40D-BF86-6F43-B998-BE81C530D250}" type="slidenum">
              <a:rPr lang="en-US" smtClean="0"/>
              <a:pPr/>
              <a:t>‹#›</a:t>
            </a:fld>
            <a:endParaRPr lang="en-US"/>
          </a:p>
        </p:txBody>
      </p:sp>
    </p:spTree>
    <p:extLst>
      <p:ext uri="{BB962C8B-B14F-4D97-AF65-F5344CB8AC3E}">
        <p14:creationId xmlns:p14="http://schemas.microsoft.com/office/powerpoint/2010/main" val="3001296625"/>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63435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01E56-F753-41C2-CAAA-B0BC12ACBC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8A75C9-FCF7-F8F4-4D22-265706929C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F580A5-3184-33F3-2603-C66CF45DCB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D28DCD-C9AF-020B-5BA6-5901B1A74CF5}"/>
              </a:ext>
            </a:extLst>
          </p:cNvPr>
          <p:cNvSpPr>
            <a:spLocks noGrp="1"/>
          </p:cNvSpPr>
          <p:nvPr>
            <p:ph type="dt" sz="half" idx="10"/>
          </p:nvPr>
        </p:nvSpPr>
        <p:spPr/>
        <p:txBody>
          <a:bodyPr/>
          <a:lstStyle/>
          <a:p>
            <a:fld id="{C764DE79-268F-4C1A-8933-263129D2AF90}" type="datetimeFigureOut">
              <a:rPr lang="en-US" smtClean="0"/>
              <a:t>9/12/2023</a:t>
            </a:fld>
            <a:endParaRPr lang="en-US" dirty="0"/>
          </a:p>
        </p:txBody>
      </p:sp>
      <p:sp>
        <p:nvSpPr>
          <p:cNvPr id="6" name="Footer Placeholder 5">
            <a:extLst>
              <a:ext uri="{FF2B5EF4-FFF2-40B4-BE49-F238E27FC236}">
                <a16:creationId xmlns:a16="http://schemas.microsoft.com/office/drawing/2014/main" id="{5390A459-ECCC-2EE5-2E34-426398954D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D34D85-2C49-5D12-429C-61FD32050832}"/>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58614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Inter" panose="02000503000000020004" pitchFamily="2" charset="0"/>
                <a:ea typeface="Inter" panose="02000503000000020004" pitchFamily="2"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2686783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457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57EBA3-4634-B57D-E8B2-EC183B36DAEF}"/>
              </a:ext>
            </a:extLst>
          </p:cNvPr>
          <p:cNvSpPr>
            <a:spLocks noGrp="1"/>
          </p:cNvSpPr>
          <p:nvPr>
            <p:ph type="dt" sz="half" idx="10"/>
          </p:nvPr>
        </p:nvSpPr>
        <p:spPr/>
        <p:txBody>
          <a:bodyPr/>
          <a:lstStyle/>
          <a:p>
            <a:fld id="{9A8CE001-9A39-450A-819C-9FEE0302CFE0}" type="datetimeFigureOut">
              <a:rPr lang="en-US" smtClean="0"/>
              <a:t>9/12/2023</a:t>
            </a:fld>
            <a:endParaRPr lang="en-US"/>
          </a:p>
        </p:txBody>
      </p:sp>
      <p:sp>
        <p:nvSpPr>
          <p:cNvPr id="3" name="Footer Placeholder 2">
            <a:extLst>
              <a:ext uri="{FF2B5EF4-FFF2-40B4-BE49-F238E27FC236}">
                <a16:creationId xmlns:a16="http://schemas.microsoft.com/office/drawing/2014/main" id="{1CB63D6C-67AE-C24E-ADE4-600E5CCBB7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629A1C-B16C-3DEC-7F4E-066C47F5970A}"/>
              </a:ext>
            </a:extLst>
          </p:cNvPr>
          <p:cNvSpPr>
            <a:spLocks noGrp="1"/>
          </p:cNvSpPr>
          <p:nvPr>
            <p:ph type="sldNum" sz="quarter" idx="12"/>
          </p:nvPr>
        </p:nvSpPr>
        <p:spPr/>
        <p:txBody>
          <a:bodyPr/>
          <a:lstStyle/>
          <a:p>
            <a:fld id="{353F453B-B2C2-471A-8048-4BAB7F2732F9}" type="slidenum">
              <a:rPr lang="en-US" smtClean="0"/>
              <a:t>‹#›</a:t>
            </a:fld>
            <a:endParaRPr lang="en-US"/>
          </a:p>
        </p:txBody>
      </p:sp>
    </p:spTree>
    <p:extLst>
      <p:ext uri="{BB962C8B-B14F-4D97-AF65-F5344CB8AC3E}">
        <p14:creationId xmlns:p14="http://schemas.microsoft.com/office/powerpoint/2010/main" val="799589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1"/>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471980F-4CA8-6841-91F4-5ED5C3888B52}"/>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Inter" panose="02000503000000020004" pitchFamily="2" charset="0"/>
                <a:ea typeface="Inter" panose="02000503000000020004" pitchFamily="2"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2889107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595406-008D-B04D-BA5A-268736725A7A}"/>
              </a:ext>
            </a:extLst>
          </p:cNvPr>
          <p:cNvPicPr>
            <a:picLocks noChangeAspect="1"/>
          </p:cNvPicPr>
          <p:nvPr userDrawn="1"/>
        </p:nvPicPr>
        <p:blipFill rotWithShape="1">
          <a:blip r:embed="rId2"/>
          <a:srcRect r="1456" b="522"/>
          <a:stretch/>
        </p:blipFill>
        <p:spPr>
          <a:xfrm>
            <a:off x="7812816" y="1766231"/>
            <a:ext cx="4379184" cy="5104880"/>
          </a:xfrm>
          <a:prstGeom prst="rect">
            <a:avLst/>
          </a:prstGeom>
        </p:spPr>
      </p:pic>
      <p:sp>
        <p:nvSpPr>
          <p:cNvPr id="3" name="Slide Number Placeholder 5">
            <a:extLst>
              <a:ext uri="{FF2B5EF4-FFF2-40B4-BE49-F238E27FC236}">
                <a16:creationId xmlns:a16="http://schemas.microsoft.com/office/drawing/2014/main" id="{7EC0E370-609C-EC4A-8A01-908FA65F5192}"/>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Inter" panose="02000503000000020004" pitchFamily="2" charset="0"/>
                <a:ea typeface="Inter" panose="02000503000000020004" pitchFamily="2"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0466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0A2DE3-FD18-3480-638C-7A9D5A9DBE7E}"/>
              </a:ext>
            </a:extLst>
          </p:cNvPr>
          <p:cNvPicPr>
            <a:picLocks noChangeAspect="1"/>
          </p:cNvPicPr>
          <p:nvPr userDrawn="1"/>
        </p:nvPicPr>
        <p:blipFill rotWithShape="1">
          <a:blip r:embed="rId2"/>
          <a:srcRect r="1456" b="522"/>
          <a:stretch/>
        </p:blipFill>
        <p:spPr>
          <a:xfrm>
            <a:off x="7812816" y="1766231"/>
            <a:ext cx="4379184" cy="5104880"/>
          </a:xfrm>
          <a:prstGeom prst="rect">
            <a:avLst/>
          </a:prstGeom>
        </p:spPr>
      </p:pic>
      <p:sp>
        <p:nvSpPr>
          <p:cNvPr id="2" name="Title 1">
            <a:extLst>
              <a:ext uri="{FF2B5EF4-FFF2-40B4-BE49-F238E27FC236}">
                <a16:creationId xmlns:a16="http://schemas.microsoft.com/office/drawing/2014/main" id="{6C57E946-8838-C188-C504-CB754D47407C}"/>
              </a:ext>
            </a:extLst>
          </p:cNvPr>
          <p:cNvSpPr>
            <a:spLocks noGrp="1"/>
          </p:cNvSpPr>
          <p:nvPr>
            <p:ph type="title"/>
          </p:nvPr>
        </p:nvSpPr>
        <p:spPr>
          <a:xfrm>
            <a:off x="642730" y="365125"/>
            <a:ext cx="9462053" cy="820945"/>
          </a:xfrm>
          <a:prstGeom prst="rect">
            <a:avLst/>
          </a:prstGeom>
        </p:spPr>
        <p:txBody>
          <a:bodyPr/>
          <a:lstStyle>
            <a:lvl1pPr>
              <a:defRPr sz="4400" b="0" i="0" spc="-270" baseline="0">
                <a:solidFill>
                  <a:schemeClr val="bg1"/>
                </a:solidFill>
                <a:latin typeface="Inter" panose="02000503000000020004" pitchFamily="2" charset="0"/>
                <a:ea typeface="Inter"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0192836-D7E9-1E28-50CC-D152290D3042}"/>
              </a:ext>
            </a:extLst>
          </p:cNvPr>
          <p:cNvSpPr>
            <a:spLocks noGrp="1"/>
          </p:cNvSpPr>
          <p:nvPr>
            <p:ph idx="1"/>
          </p:nvPr>
        </p:nvSpPr>
        <p:spPr>
          <a:xfrm>
            <a:off x="642730" y="2216151"/>
            <a:ext cx="10830339" cy="3363636"/>
          </a:xfrm>
          <a:prstGeom prst="rect">
            <a:avLst/>
          </a:prstGeom>
        </p:spPr>
        <p:txBody>
          <a:bodyPr/>
          <a:lstStyle>
            <a:lvl1pPr>
              <a:defRPr sz="2400" b="0" i="0" spc="-100" baseline="0">
                <a:latin typeface="Inter Light" panose="02000503000000020004" pitchFamily="2" charset="0"/>
                <a:ea typeface="Inter Light" panose="02000503000000020004" pitchFamily="2" charset="0"/>
              </a:defRPr>
            </a:lvl1pPr>
            <a:lvl2pPr>
              <a:defRPr sz="2000" b="0" i="0" spc="-100" baseline="0">
                <a:latin typeface="Inter Light" panose="02000503000000020004" pitchFamily="2" charset="0"/>
                <a:ea typeface="Inter Light" panose="02000503000000020004" pitchFamily="2" charset="0"/>
              </a:defRPr>
            </a:lvl2pPr>
            <a:lvl3pPr marL="1143000" indent="-228600">
              <a:buFont typeface="Courier New" panose="02070309020205020404" pitchFamily="49" charset="0"/>
              <a:buChar char="o"/>
              <a:defRPr sz="1800" b="0" i="0" spc="-100" baseline="0">
                <a:latin typeface="Inter Light" panose="02000503000000020004" pitchFamily="2" charset="0"/>
                <a:ea typeface="Inter Light" panose="02000503000000020004" pitchFamily="2" charset="0"/>
              </a:defRPr>
            </a:lvl3pPr>
            <a:lvl4pPr marL="1600200" indent="-228600">
              <a:buFont typeface="Arial" panose="020B0604020202020204" pitchFamily="34" charset="0"/>
              <a:buChar cha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30AF4-A434-1A18-321E-3A91D7704421}"/>
              </a:ext>
            </a:extLst>
          </p:cNvPr>
          <p:cNvSpPr>
            <a:spLocks noGrp="1"/>
          </p:cNvSpPr>
          <p:nvPr>
            <p:ph type="sldNum" sz="quarter" idx="12"/>
          </p:nvPr>
        </p:nvSpPr>
        <p:spPr/>
        <p:txBody>
          <a:bodyPr/>
          <a:lstStyle/>
          <a:p>
            <a:fld id="{FAEE96CF-4053-2149-B5F9-FD566E7161CA}" type="slidenum">
              <a:rPr lang="en-US" smtClean="0"/>
              <a:t>‹#›</a:t>
            </a:fld>
            <a:endParaRPr lang="en-US"/>
          </a:p>
        </p:txBody>
      </p:sp>
      <p:sp>
        <p:nvSpPr>
          <p:cNvPr id="8" name="Content Placeholder 2">
            <a:extLst>
              <a:ext uri="{FF2B5EF4-FFF2-40B4-BE49-F238E27FC236}">
                <a16:creationId xmlns:a16="http://schemas.microsoft.com/office/drawing/2014/main" id="{9EC6D166-5F5B-5C04-A729-DE7070CB7349}"/>
              </a:ext>
            </a:extLst>
          </p:cNvPr>
          <p:cNvSpPr>
            <a:spLocks noGrp="1"/>
          </p:cNvSpPr>
          <p:nvPr>
            <p:ph idx="13" hasCustomPrompt="1"/>
          </p:nvPr>
        </p:nvSpPr>
        <p:spPr>
          <a:xfrm>
            <a:off x="642730" y="1403351"/>
            <a:ext cx="10830339" cy="1035049"/>
          </a:xfrm>
          <a:prstGeom prst="rect">
            <a:avLst/>
          </a:prstGeom>
        </p:spPr>
        <p:txBody>
          <a:bodyPr/>
          <a:lstStyle>
            <a:lvl1pPr marL="0" indent="0">
              <a:buFontTx/>
              <a:buNone/>
              <a:defRPr b="0" i="0" spc="-100" baseline="0">
                <a:latin typeface="Inter Light" panose="02000503000000020004" pitchFamily="2" charset="0"/>
                <a:ea typeface="Inter Light" panose="02000503000000020004" pitchFamily="2"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82682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7E946-8838-C188-C504-CB754D47407C}"/>
              </a:ext>
            </a:extLst>
          </p:cNvPr>
          <p:cNvSpPr>
            <a:spLocks noGrp="1"/>
          </p:cNvSpPr>
          <p:nvPr>
            <p:ph type="title"/>
          </p:nvPr>
        </p:nvSpPr>
        <p:spPr>
          <a:xfrm>
            <a:off x="642730" y="365125"/>
            <a:ext cx="9462053" cy="820945"/>
          </a:xfrm>
          <a:prstGeom prst="rect">
            <a:avLst/>
          </a:prstGeom>
        </p:spPr>
        <p:txBody>
          <a:bodyPr/>
          <a:lstStyle>
            <a:lvl1pPr>
              <a:defRPr sz="4400" b="0" i="0" spc="-270" baseline="0">
                <a:solidFill>
                  <a:schemeClr val="bg1"/>
                </a:solidFill>
                <a:latin typeface="Inter" panose="02000503000000020004" pitchFamily="2" charset="0"/>
                <a:ea typeface="Inter"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0192836-D7E9-1E28-50CC-D152290D3042}"/>
              </a:ext>
            </a:extLst>
          </p:cNvPr>
          <p:cNvSpPr>
            <a:spLocks noGrp="1"/>
          </p:cNvSpPr>
          <p:nvPr>
            <p:ph idx="1"/>
          </p:nvPr>
        </p:nvSpPr>
        <p:spPr>
          <a:xfrm>
            <a:off x="642730" y="2216151"/>
            <a:ext cx="10830339" cy="3363636"/>
          </a:xfrm>
          <a:prstGeom prst="rect">
            <a:avLst/>
          </a:prstGeom>
        </p:spPr>
        <p:txBody>
          <a:bodyPr/>
          <a:lstStyle>
            <a:lvl1pPr>
              <a:defRPr sz="2400" b="0" i="0" spc="-100" baseline="0">
                <a:latin typeface="Inter Light" panose="02000503000000020004" pitchFamily="2" charset="0"/>
                <a:ea typeface="Inter Light" panose="02000503000000020004" pitchFamily="2" charset="0"/>
              </a:defRPr>
            </a:lvl1pPr>
            <a:lvl2pPr>
              <a:defRPr sz="2000" b="0" i="0" spc="-100" baseline="0">
                <a:latin typeface="Inter Light" panose="02000503000000020004" pitchFamily="2" charset="0"/>
                <a:ea typeface="Inter Light" panose="02000503000000020004" pitchFamily="2" charset="0"/>
              </a:defRPr>
            </a:lvl2pPr>
            <a:lvl3pPr marL="1143000" indent="-228600">
              <a:buFont typeface="Courier New" panose="02070309020205020404" pitchFamily="49" charset="0"/>
              <a:buChar char="o"/>
              <a:defRPr sz="1800" b="0" i="0" spc="-100" baseline="0">
                <a:latin typeface="Inter Light" panose="02000503000000020004" pitchFamily="2" charset="0"/>
                <a:ea typeface="Inter Light" panose="02000503000000020004" pitchFamily="2" charset="0"/>
              </a:defRPr>
            </a:lvl3pPr>
            <a:lvl4pPr marL="1600200" indent="-228600">
              <a:buFont typeface="Arial" panose="020B0604020202020204" pitchFamily="34" charset="0"/>
              <a:buChar cha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230AF4-A434-1A18-321E-3A91D7704421}"/>
              </a:ext>
            </a:extLst>
          </p:cNvPr>
          <p:cNvSpPr>
            <a:spLocks noGrp="1"/>
          </p:cNvSpPr>
          <p:nvPr>
            <p:ph type="sldNum" sz="quarter" idx="12"/>
          </p:nvPr>
        </p:nvSpPr>
        <p:spPr/>
        <p:txBody>
          <a:bodyPr/>
          <a:lstStyle/>
          <a:p>
            <a:fld id="{FAEE96CF-4053-2149-B5F9-FD566E7161CA}" type="slidenum">
              <a:rPr lang="en-US" smtClean="0"/>
              <a:t>‹#›</a:t>
            </a:fld>
            <a:endParaRPr lang="en-US"/>
          </a:p>
        </p:txBody>
      </p:sp>
      <p:sp>
        <p:nvSpPr>
          <p:cNvPr id="8" name="Content Placeholder 2">
            <a:extLst>
              <a:ext uri="{FF2B5EF4-FFF2-40B4-BE49-F238E27FC236}">
                <a16:creationId xmlns:a16="http://schemas.microsoft.com/office/drawing/2014/main" id="{9EC6D166-5F5B-5C04-A729-DE7070CB7349}"/>
              </a:ext>
            </a:extLst>
          </p:cNvPr>
          <p:cNvSpPr>
            <a:spLocks noGrp="1"/>
          </p:cNvSpPr>
          <p:nvPr>
            <p:ph idx="13" hasCustomPrompt="1"/>
          </p:nvPr>
        </p:nvSpPr>
        <p:spPr>
          <a:xfrm>
            <a:off x="642730" y="1403351"/>
            <a:ext cx="10830339" cy="1035049"/>
          </a:xfrm>
          <a:prstGeom prst="rect">
            <a:avLst/>
          </a:prstGeom>
        </p:spPr>
        <p:txBody>
          <a:bodyPr/>
          <a:lstStyle>
            <a:lvl1pPr marL="0" indent="0">
              <a:buFontTx/>
              <a:buNone/>
              <a:defRPr b="0" i="0" spc="-100" baseline="0">
                <a:latin typeface="Inter Light" panose="02000503000000020004" pitchFamily="2" charset="0"/>
                <a:ea typeface="Inter Light" panose="02000503000000020004" pitchFamily="2"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21912470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3.emf"/><Relationship Id="rId4" Type="http://schemas.openxmlformats.org/officeDocument/2006/relationships/slideLayout" Target="../slideLayouts/slideLayout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5.jpeg"/><Relationship Id="rId4" Type="http://schemas.openxmlformats.org/officeDocument/2006/relationships/slideLayout" Target="../slideLayouts/slideLayout30.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C1CC-E463-FF8F-03CE-C432961D7AF0}"/>
              </a:ext>
            </a:extLst>
          </p:cNvPr>
          <p:cNvPicPr>
            <a:picLocks noChangeAspect="1"/>
          </p:cNvPicPr>
          <p:nvPr userDrawn="1"/>
        </p:nvPicPr>
        <p:blipFill rotWithShape="1">
          <a:blip r:embed="rId4"/>
          <a:srcRect t="8817" r="19679"/>
          <a:stretch/>
        </p:blipFill>
        <p:spPr>
          <a:xfrm>
            <a:off x="0" y="0"/>
            <a:ext cx="12192000" cy="6858000"/>
          </a:xfrm>
          <a:prstGeom prst="rect">
            <a:avLst/>
          </a:prstGeom>
        </p:spPr>
      </p:pic>
    </p:spTree>
    <p:extLst>
      <p:ext uri="{BB962C8B-B14F-4D97-AF65-F5344CB8AC3E}">
        <p14:creationId xmlns:p14="http://schemas.microsoft.com/office/powerpoint/2010/main" val="601866464"/>
      </p:ext>
    </p:extLst>
  </p:cSld>
  <p:clrMap bg1="lt1" tx1="dk1" bg2="lt2" tx2="dk2" accent1="accent1" accent2="accent2" accent3="accent3" accent4="accent4" accent5="accent5" accent6="accent6" hlink="hlink" folHlink="folHlink"/>
  <p:sldLayoutIdLst>
    <p:sldLayoutId id="2147483663" r:id="rId1"/>
    <p:sldLayoutId id="2147483679"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FBCD58-7C1E-1849-987C-F4D98FB64FDD}"/>
              </a:ext>
            </a:extLst>
          </p:cNvPr>
          <p:cNvPicPr>
            <a:picLocks noChangeAspect="1"/>
          </p:cNvPicPr>
          <p:nvPr userDrawn="1"/>
        </p:nvPicPr>
        <p:blipFill>
          <a:blip r:embed="rId5"/>
          <a:stretch>
            <a:fillRect/>
          </a:stretch>
        </p:blipFill>
        <p:spPr>
          <a:xfrm>
            <a:off x="-59634" y="-636105"/>
            <a:ext cx="15259261" cy="7533861"/>
          </a:xfrm>
          <a:prstGeom prst="rect">
            <a:avLst/>
          </a:prstGeom>
        </p:spPr>
      </p:pic>
    </p:spTree>
    <p:extLst>
      <p:ext uri="{BB962C8B-B14F-4D97-AF65-F5344CB8AC3E}">
        <p14:creationId xmlns:p14="http://schemas.microsoft.com/office/powerpoint/2010/main" val="84503446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714"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81B402-863C-3A48-A49C-76BA539B536B}"/>
              </a:ext>
            </a:extLst>
          </p:cNvPr>
          <p:cNvPicPr>
            <a:picLocks noChangeAspect="1"/>
          </p:cNvPicPr>
          <p:nvPr userDrawn="1"/>
        </p:nvPicPr>
        <p:blipFill>
          <a:blip r:embed="rId10"/>
          <a:stretch>
            <a:fillRect/>
          </a:stretch>
        </p:blipFill>
        <p:spPr>
          <a:xfrm>
            <a:off x="0" y="6485"/>
            <a:ext cx="12192000" cy="1181100"/>
          </a:xfrm>
          <a:prstGeom prst="rect">
            <a:avLst/>
          </a:prstGeom>
        </p:spPr>
      </p:pic>
      <p:sp>
        <p:nvSpPr>
          <p:cNvPr id="4" name="Slide Number Placeholder 5">
            <a:extLst>
              <a:ext uri="{FF2B5EF4-FFF2-40B4-BE49-F238E27FC236}">
                <a16:creationId xmlns:a16="http://schemas.microsoft.com/office/drawing/2014/main" id="{BDDBDC98-F15F-A946-B3E1-8ECF9E6FFCE9}"/>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Inter" panose="02000503000000020004" pitchFamily="2" charset="0"/>
                <a:ea typeface="Inter" panose="02000503000000020004" pitchFamily="2"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2903961275"/>
      </p:ext>
    </p:extLst>
  </p:cSld>
  <p:clrMap bg1="lt1" tx1="dk1" bg2="lt2" tx2="dk2" accent1="accent1" accent2="accent2" accent3="accent3" accent4="accent4" accent5="accent5" accent6="accent6" hlink="hlink" folHlink="folHlink"/>
  <p:sldLayoutIdLst>
    <p:sldLayoutId id="2147483692" r:id="rId1"/>
    <p:sldLayoutId id="2147483713" r:id="rId2"/>
    <p:sldLayoutId id="2147483652" r:id="rId3"/>
    <p:sldLayoutId id="2147483711" r:id="rId4"/>
    <p:sldLayoutId id="2147483710" r:id="rId5"/>
    <p:sldLayoutId id="2147483712" r:id="rId6"/>
    <p:sldLayoutId id="2147483654" r:id="rId7"/>
    <p:sldLayoutId id="2147483655"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3F83C9-0A51-124B-A3C2-689FE4FFF823}"/>
              </a:ext>
            </a:extLst>
          </p:cNvPr>
          <p:cNvPicPr>
            <a:picLocks noChangeAspect="1"/>
          </p:cNvPicPr>
          <p:nvPr userDrawn="1"/>
        </p:nvPicPr>
        <p:blipFill>
          <a:blip r:embed="rId13"/>
          <a:stretch>
            <a:fillRect/>
          </a:stretch>
        </p:blipFill>
        <p:spPr>
          <a:xfrm>
            <a:off x="9942451" y="70362"/>
            <a:ext cx="1465620" cy="1221350"/>
          </a:xfrm>
          <a:prstGeom prst="rect">
            <a:avLst/>
          </a:prstGeom>
        </p:spPr>
      </p:pic>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Inter" panose="02000503000000020004" pitchFamily="2" charset="0"/>
                <a:ea typeface="Inter" panose="02000503000000020004" pitchFamily="2" charset="0"/>
              </a:defRPr>
            </a:lvl1pPr>
          </a:lstStyle>
          <a:p>
            <a:fld id="{6C37F40D-BF86-6F43-B998-BE81C530D250}" type="slidenum">
              <a:rPr lang="en-US" smtClean="0"/>
              <a:pPr/>
              <a:t>‹#›</a:t>
            </a:fld>
            <a:endParaRPr lang="en-US"/>
          </a:p>
        </p:txBody>
      </p:sp>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FBCD58-7C1E-1849-987C-F4D98FB64FDD}"/>
              </a:ext>
            </a:extLst>
          </p:cNvPr>
          <p:cNvPicPr>
            <a:picLocks noChangeAspect="1"/>
          </p:cNvPicPr>
          <p:nvPr userDrawn="1"/>
        </p:nvPicPr>
        <p:blipFill>
          <a:blip r:embed="rId4"/>
          <a:stretch>
            <a:fillRect/>
          </a:stretch>
        </p:blipFill>
        <p:spPr>
          <a:xfrm>
            <a:off x="-59634" y="-636105"/>
            <a:ext cx="15259261" cy="7533861"/>
          </a:xfrm>
          <a:prstGeom prst="rect">
            <a:avLst/>
          </a:prstGeom>
        </p:spPr>
      </p:pic>
    </p:spTree>
    <p:extLst>
      <p:ext uri="{BB962C8B-B14F-4D97-AF65-F5344CB8AC3E}">
        <p14:creationId xmlns:p14="http://schemas.microsoft.com/office/powerpoint/2010/main" val="2677351884"/>
      </p:ext>
    </p:extLst>
  </p:cSld>
  <p:clrMap bg1="lt1" tx1="dk1" bg2="lt2" tx2="dk2" accent1="accent1" accent2="accent2" accent3="accent3" accent4="accent4" accent5="accent5" accent6="accent6" hlink="hlink" folHlink="folHlink"/>
  <p:sldLayoutIdLst>
    <p:sldLayoutId id="2147483689" r:id="rId1"/>
    <p:sldLayoutId id="2147483690"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71049" y="6032818"/>
            <a:ext cx="401108" cy="422275"/>
          </a:xfrm>
          <a:custGeom>
            <a:avLst/>
            <a:gdLst/>
            <a:ahLst/>
            <a:cxnLst/>
            <a:rect l="l" t="t" r="r" b="b"/>
            <a:pathLst>
              <a:path w="481330" h="506729">
                <a:moveTo>
                  <a:pt x="271247" y="0"/>
                </a:moveTo>
                <a:lnTo>
                  <a:pt x="219818" y="4380"/>
                </a:lnTo>
                <a:lnTo>
                  <a:pt x="171904" y="18112"/>
                </a:lnTo>
                <a:lnTo>
                  <a:pt x="126752" y="40749"/>
                </a:lnTo>
                <a:lnTo>
                  <a:pt x="95054" y="63811"/>
                </a:lnTo>
                <a:lnTo>
                  <a:pt x="58554" y="101329"/>
                </a:lnTo>
                <a:lnTo>
                  <a:pt x="31776" y="142254"/>
                </a:lnTo>
                <a:lnTo>
                  <a:pt x="16241" y="177393"/>
                </a:lnTo>
                <a:lnTo>
                  <a:pt x="4826" y="216929"/>
                </a:lnTo>
                <a:lnTo>
                  <a:pt x="0" y="266151"/>
                </a:lnTo>
                <a:lnTo>
                  <a:pt x="42" y="281292"/>
                </a:lnTo>
                <a:lnTo>
                  <a:pt x="7143" y="330278"/>
                </a:lnTo>
                <a:lnTo>
                  <a:pt x="19377" y="369586"/>
                </a:lnTo>
                <a:lnTo>
                  <a:pt x="37707" y="406174"/>
                </a:lnTo>
                <a:lnTo>
                  <a:pt x="46241" y="419154"/>
                </a:lnTo>
                <a:lnTo>
                  <a:pt x="47600" y="421351"/>
                </a:lnTo>
                <a:lnTo>
                  <a:pt x="49150" y="423421"/>
                </a:lnTo>
                <a:lnTo>
                  <a:pt x="50737" y="425465"/>
                </a:lnTo>
                <a:lnTo>
                  <a:pt x="55436" y="431625"/>
                </a:lnTo>
                <a:lnTo>
                  <a:pt x="57024" y="433657"/>
                </a:lnTo>
                <a:lnTo>
                  <a:pt x="58522" y="435752"/>
                </a:lnTo>
                <a:lnTo>
                  <a:pt x="60173" y="437721"/>
                </a:lnTo>
                <a:lnTo>
                  <a:pt x="94667" y="471850"/>
                </a:lnTo>
                <a:lnTo>
                  <a:pt x="126063" y="493778"/>
                </a:lnTo>
                <a:lnTo>
                  <a:pt x="150102" y="506288"/>
                </a:lnTo>
                <a:lnTo>
                  <a:pt x="151334" y="504053"/>
                </a:lnTo>
                <a:lnTo>
                  <a:pt x="149886" y="503101"/>
                </a:lnTo>
                <a:lnTo>
                  <a:pt x="142981" y="498408"/>
                </a:lnTo>
                <a:lnTo>
                  <a:pt x="106105" y="467540"/>
                </a:lnTo>
                <a:lnTo>
                  <a:pt x="79769" y="437305"/>
                </a:lnTo>
                <a:lnTo>
                  <a:pt x="58267" y="404433"/>
                </a:lnTo>
                <a:lnTo>
                  <a:pt x="39213" y="359057"/>
                </a:lnTo>
                <a:lnTo>
                  <a:pt x="29540" y="318164"/>
                </a:lnTo>
                <a:lnTo>
                  <a:pt x="27039" y="281292"/>
                </a:lnTo>
                <a:lnTo>
                  <a:pt x="27148" y="266396"/>
                </a:lnTo>
                <a:lnTo>
                  <a:pt x="28165" y="253692"/>
                </a:lnTo>
                <a:lnTo>
                  <a:pt x="29778" y="241070"/>
                </a:lnTo>
                <a:lnTo>
                  <a:pt x="32000" y="228557"/>
                </a:lnTo>
                <a:lnTo>
                  <a:pt x="34850" y="216182"/>
                </a:lnTo>
                <a:lnTo>
                  <a:pt x="35853" y="211572"/>
                </a:lnTo>
                <a:lnTo>
                  <a:pt x="37517" y="207140"/>
                </a:lnTo>
                <a:lnTo>
                  <a:pt x="38736" y="202580"/>
                </a:lnTo>
                <a:lnTo>
                  <a:pt x="40158" y="198085"/>
                </a:lnTo>
                <a:lnTo>
                  <a:pt x="41796" y="193665"/>
                </a:lnTo>
                <a:lnTo>
                  <a:pt x="43405" y="189072"/>
                </a:lnTo>
                <a:lnTo>
                  <a:pt x="47138" y="180058"/>
                </a:lnTo>
                <a:lnTo>
                  <a:pt x="65808" y="144381"/>
                </a:lnTo>
                <a:lnTo>
                  <a:pt x="89630" y="112305"/>
                </a:lnTo>
                <a:lnTo>
                  <a:pt x="125000" y="79107"/>
                </a:lnTo>
                <a:lnTo>
                  <a:pt x="157541" y="57693"/>
                </a:lnTo>
                <a:lnTo>
                  <a:pt x="193515" y="40664"/>
                </a:lnTo>
                <a:lnTo>
                  <a:pt x="240744" y="28685"/>
                </a:lnTo>
                <a:lnTo>
                  <a:pt x="281215" y="25278"/>
                </a:lnTo>
                <a:lnTo>
                  <a:pt x="381081" y="25210"/>
                </a:lnTo>
                <a:lnTo>
                  <a:pt x="371310" y="20807"/>
                </a:lnTo>
                <a:lnTo>
                  <a:pt x="322642" y="5745"/>
                </a:lnTo>
                <a:lnTo>
                  <a:pt x="283201" y="414"/>
                </a:lnTo>
                <a:lnTo>
                  <a:pt x="271247" y="0"/>
                </a:lnTo>
                <a:close/>
              </a:path>
              <a:path w="481330" h="506729">
                <a:moveTo>
                  <a:pt x="381081" y="25210"/>
                </a:moveTo>
                <a:lnTo>
                  <a:pt x="295904" y="25210"/>
                </a:lnTo>
                <a:lnTo>
                  <a:pt x="307525" y="26068"/>
                </a:lnTo>
                <a:lnTo>
                  <a:pt x="319234" y="27503"/>
                </a:lnTo>
                <a:lnTo>
                  <a:pt x="367813" y="39594"/>
                </a:lnTo>
                <a:lnTo>
                  <a:pt x="407276" y="56140"/>
                </a:lnTo>
                <a:lnTo>
                  <a:pt x="449626" y="84219"/>
                </a:lnTo>
                <a:lnTo>
                  <a:pt x="477978" y="110417"/>
                </a:lnTo>
                <a:lnTo>
                  <a:pt x="479172" y="111661"/>
                </a:lnTo>
                <a:lnTo>
                  <a:pt x="481153" y="110061"/>
                </a:lnTo>
                <a:lnTo>
                  <a:pt x="448829" y="72359"/>
                </a:lnTo>
                <a:lnTo>
                  <a:pt x="418477" y="47708"/>
                </a:lnTo>
                <a:lnTo>
                  <a:pt x="382715" y="25946"/>
                </a:lnTo>
                <a:lnTo>
                  <a:pt x="381081" y="25210"/>
                </a:lnTo>
                <a:close/>
              </a:path>
            </a:pathLst>
          </a:custGeom>
          <a:solidFill>
            <a:srgbClr val="AED473"/>
          </a:solidFill>
        </p:spPr>
        <p:txBody>
          <a:bodyPr wrap="square" lIns="0" tIns="0" rIns="0" bIns="0" rtlCol="0"/>
          <a:lstStyle/>
          <a:p>
            <a:endParaRPr sz="1500"/>
          </a:p>
        </p:txBody>
      </p:sp>
      <p:sp>
        <p:nvSpPr>
          <p:cNvPr id="17" name="bk object 17"/>
          <p:cNvSpPr/>
          <p:nvPr/>
        </p:nvSpPr>
        <p:spPr>
          <a:xfrm>
            <a:off x="520214" y="6078973"/>
            <a:ext cx="302154" cy="365653"/>
          </a:xfrm>
          <a:custGeom>
            <a:avLst/>
            <a:gdLst/>
            <a:ahLst/>
            <a:cxnLst/>
            <a:rect l="l" t="t" r="r" b="b"/>
            <a:pathLst>
              <a:path w="362584" h="438784">
                <a:moveTo>
                  <a:pt x="213892" y="0"/>
                </a:moveTo>
                <a:lnTo>
                  <a:pt x="163877" y="6611"/>
                </a:lnTo>
                <a:lnTo>
                  <a:pt x="117876" y="24119"/>
                </a:lnTo>
                <a:lnTo>
                  <a:pt x="77380" y="51965"/>
                </a:lnTo>
                <a:lnTo>
                  <a:pt x="49561" y="80674"/>
                </a:lnTo>
                <a:lnTo>
                  <a:pt x="26618" y="113684"/>
                </a:lnTo>
                <a:lnTo>
                  <a:pt x="11463" y="149236"/>
                </a:lnTo>
                <a:lnTo>
                  <a:pt x="1663" y="189857"/>
                </a:lnTo>
                <a:lnTo>
                  <a:pt x="0" y="229777"/>
                </a:lnTo>
                <a:lnTo>
                  <a:pt x="893" y="241340"/>
                </a:lnTo>
                <a:lnTo>
                  <a:pt x="12269" y="292698"/>
                </a:lnTo>
                <a:lnTo>
                  <a:pt x="34266" y="337408"/>
                </a:lnTo>
                <a:lnTo>
                  <a:pt x="58294" y="368846"/>
                </a:lnTo>
                <a:lnTo>
                  <a:pt x="97046" y="401648"/>
                </a:lnTo>
                <a:lnTo>
                  <a:pt x="131763" y="420664"/>
                </a:lnTo>
                <a:lnTo>
                  <a:pt x="180301" y="435174"/>
                </a:lnTo>
                <a:lnTo>
                  <a:pt x="217216" y="438229"/>
                </a:lnTo>
                <a:lnTo>
                  <a:pt x="229733" y="437672"/>
                </a:lnTo>
                <a:lnTo>
                  <a:pt x="272611" y="430929"/>
                </a:lnTo>
                <a:lnTo>
                  <a:pt x="302946" y="419870"/>
                </a:lnTo>
                <a:lnTo>
                  <a:pt x="233884" y="419870"/>
                </a:lnTo>
                <a:lnTo>
                  <a:pt x="221298" y="419488"/>
                </a:lnTo>
                <a:lnTo>
                  <a:pt x="171820" y="410334"/>
                </a:lnTo>
                <a:lnTo>
                  <a:pt x="136648" y="395663"/>
                </a:lnTo>
                <a:lnTo>
                  <a:pt x="104773" y="374421"/>
                </a:lnTo>
                <a:lnTo>
                  <a:pt x="77278" y="347336"/>
                </a:lnTo>
                <a:lnTo>
                  <a:pt x="55334" y="315537"/>
                </a:lnTo>
                <a:lnTo>
                  <a:pt x="36820" y="268430"/>
                </a:lnTo>
                <a:lnTo>
                  <a:pt x="30929" y="229777"/>
                </a:lnTo>
                <a:lnTo>
                  <a:pt x="30560" y="216392"/>
                </a:lnTo>
                <a:lnTo>
                  <a:pt x="31117" y="203990"/>
                </a:lnTo>
                <a:lnTo>
                  <a:pt x="41444" y="154828"/>
                </a:lnTo>
                <a:lnTo>
                  <a:pt x="57848" y="118933"/>
                </a:lnTo>
                <a:lnTo>
                  <a:pt x="80122" y="87758"/>
                </a:lnTo>
                <a:lnTo>
                  <a:pt x="118255" y="54346"/>
                </a:lnTo>
                <a:lnTo>
                  <a:pt x="153727" y="34682"/>
                </a:lnTo>
                <a:lnTo>
                  <a:pt x="201645" y="21177"/>
                </a:lnTo>
                <a:lnTo>
                  <a:pt x="303231" y="18829"/>
                </a:lnTo>
                <a:lnTo>
                  <a:pt x="301671" y="18086"/>
                </a:lnTo>
                <a:lnTo>
                  <a:pt x="263528" y="5193"/>
                </a:lnTo>
                <a:lnTo>
                  <a:pt x="226443" y="190"/>
                </a:lnTo>
                <a:lnTo>
                  <a:pt x="213892" y="0"/>
                </a:lnTo>
                <a:close/>
              </a:path>
              <a:path w="362584" h="438784">
                <a:moveTo>
                  <a:pt x="360542" y="377499"/>
                </a:moveTo>
                <a:lnTo>
                  <a:pt x="321849" y="400261"/>
                </a:lnTo>
                <a:lnTo>
                  <a:pt x="285613" y="413012"/>
                </a:lnTo>
                <a:lnTo>
                  <a:pt x="246484" y="419466"/>
                </a:lnTo>
                <a:lnTo>
                  <a:pt x="233884" y="419870"/>
                </a:lnTo>
                <a:lnTo>
                  <a:pt x="302946" y="419870"/>
                </a:lnTo>
                <a:lnTo>
                  <a:pt x="341652" y="397156"/>
                </a:lnTo>
                <a:lnTo>
                  <a:pt x="362193" y="379416"/>
                </a:lnTo>
                <a:lnTo>
                  <a:pt x="360542" y="377499"/>
                </a:lnTo>
                <a:close/>
              </a:path>
              <a:path w="362584" h="438784">
                <a:moveTo>
                  <a:pt x="303231" y="18829"/>
                </a:moveTo>
                <a:lnTo>
                  <a:pt x="239605" y="18829"/>
                </a:lnTo>
                <a:lnTo>
                  <a:pt x="252448" y="19579"/>
                </a:lnTo>
                <a:lnTo>
                  <a:pt x="265325" y="21110"/>
                </a:lnTo>
                <a:lnTo>
                  <a:pt x="302337" y="30222"/>
                </a:lnTo>
                <a:lnTo>
                  <a:pt x="337360" y="46019"/>
                </a:lnTo>
                <a:lnTo>
                  <a:pt x="360631" y="61027"/>
                </a:lnTo>
                <a:lnTo>
                  <a:pt x="362282" y="59097"/>
                </a:lnTo>
                <a:lnTo>
                  <a:pt x="324463" y="29808"/>
                </a:lnTo>
                <a:lnTo>
                  <a:pt x="313336" y="23644"/>
                </a:lnTo>
                <a:lnTo>
                  <a:pt x="303231" y="18829"/>
                </a:lnTo>
                <a:close/>
              </a:path>
            </a:pathLst>
          </a:custGeom>
          <a:solidFill>
            <a:srgbClr val="8DCA82"/>
          </a:solidFill>
        </p:spPr>
        <p:txBody>
          <a:bodyPr wrap="square" lIns="0" tIns="0" rIns="0" bIns="0" rtlCol="0"/>
          <a:lstStyle/>
          <a:p>
            <a:endParaRPr sz="1500"/>
          </a:p>
        </p:txBody>
      </p:sp>
      <p:sp>
        <p:nvSpPr>
          <p:cNvPr id="18" name="bk object 18"/>
          <p:cNvSpPr/>
          <p:nvPr/>
        </p:nvSpPr>
        <p:spPr>
          <a:xfrm>
            <a:off x="571029" y="6136838"/>
            <a:ext cx="131763" cy="209021"/>
          </a:xfrm>
          <a:custGeom>
            <a:avLst/>
            <a:gdLst/>
            <a:ahLst/>
            <a:cxnLst/>
            <a:rect l="l" t="t" r="r" b="b"/>
            <a:pathLst>
              <a:path w="158115" h="250825">
                <a:moveTo>
                  <a:pt x="134336" y="0"/>
                </a:moveTo>
                <a:lnTo>
                  <a:pt x="85238" y="11006"/>
                </a:lnTo>
                <a:lnTo>
                  <a:pt x="54080" y="29946"/>
                </a:lnTo>
                <a:lnTo>
                  <a:pt x="52517" y="31153"/>
                </a:lnTo>
                <a:lnTo>
                  <a:pt x="51057" y="32486"/>
                </a:lnTo>
                <a:lnTo>
                  <a:pt x="47996" y="35026"/>
                </a:lnTo>
                <a:lnTo>
                  <a:pt x="46536" y="36360"/>
                </a:lnTo>
                <a:lnTo>
                  <a:pt x="16371" y="76064"/>
                </a:lnTo>
                <a:lnTo>
                  <a:pt x="1415" y="123702"/>
                </a:lnTo>
                <a:lnTo>
                  <a:pt x="0" y="137896"/>
                </a:lnTo>
                <a:lnTo>
                  <a:pt x="171" y="148920"/>
                </a:lnTo>
                <a:lnTo>
                  <a:pt x="7478" y="188802"/>
                </a:lnTo>
                <a:lnTo>
                  <a:pt x="24822" y="222805"/>
                </a:lnTo>
                <a:lnTo>
                  <a:pt x="52835" y="250812"/>
                </a:lnTo>
                <a:lnTo>
                  <a:pt x="54448" y="249390"/>
                </a:lnTo>
                <a:lnTo>
                  <a:pt x="52597" y="246160"/>
                </a:lnTo>
                <a:lnTo>
                  <a:pt x="46975" y="235717"/>
                </a:lnTo>
                <a:lnTo>
                  <a:pt x="33038" y="199439"/>
                </a:lnTo>
                <a:lnTo>
                  <a:pt x="27798" y="161360"/>
                </a:lnTo>
                <a:lnTo>
                  <a:pt x="28093" y="148701"/>
                </a:lnTo>
                <a:lnTo>
                  <a:pt x="29289" y="136169"/>
                </a:lnTo>
                <a:lnTo>
                  <a:pt x="29950" y="132956"/>
                </a:lnTo>
                <a:lnTo>
                  <a:pt x="31029" y="126542"/>
                </a:lnTo>
                <a:lnTo>
                  <a:pt x="31232" y="124917"/>
                </a:lnTo>
                <a:lnTo>
                  <a:pt x="31689" y="123355"/>
                </a:lnTo>
                <a:lnTo>
                  <a:pt x="33874" y="115532"/>
                </a:lnTo>
                <a:lnTo>
                  <a:pt x="34242" y="113944"/>
                </a:lnTo>
                <a:lnTo>
                  <a:pt x="34636" y="112369"/>
                </a:lnTo>
                <a:lnTo>
                  <a:pt x="38497" y="101701"/>
                </a:lnTo>
                <a:lnTo>
                  <a:pt x="38979" y="100152"/>
                </a:lnTo>
                <a:lnTo>
                  <a:pt x="39754" y="98717"/>
                </a:lnTo>
                <a:lnTo>
                  <a:pt x="43767" y="89865"/>
                </a:lnTo>
                <a:lnTo>
                  <a:pt x="45151" y="86931"/>
                </a:lnTo>
                <a:lnTo>
                  <a:pt x="46980" y="84239"/>
                </a:lnTo>
                <a:lnTo>
                  <a:pt x="48517" y="81394"/>
                </a:lnTo>
                <a:lnTo>
                  <a:pt x="49317" y="79972"/>
                </a:lnTo>
                <a:lnTo>
                  <a:pt x="50054" y="78524"/>
                </a:lnTo>
                <a:lnTo>
                  <a:pt x="50892" y="77127"/>
                </a:lnTo>
                <a:lnTo>
                  <a:pt x="53673" y="73126"/>
                </a:lnTo>
                <a:lnTo>
                  <a:pt x="55578" y="70497"/>
                </a:lnTo>
                <a:lnTo>
                  <a:pt x="57255" y="67678"/>
                </a:lnTo>
                <a:lnTo>
                  <a:pt x="65560" y="57569"/>
                </a:lnTo>
                <a:lnTo>
                  <a:pt x="66564" y="56261"/>
                </a:lnTo>
                <a:lnTo>
                  <a:pt x="67719" y="55092"/>
                </a:lnTo>
                <a:lnTo>
                  <a:pt x="69967" y="52692"/>
                </a:lnTo>
                <a:lnTo>
                  <a:pt x="71047" y="51435"/>
                </a:lnTo>
                <a:lnTo>
                  <a:pt x="72215" y="50292"/>
                </a:lnTo>
                <a:lnTo>
                  <a:pt x="108005" y="23051"/>
                </a:lnTo>
                <a:lnTo>
                  <a:pt x="143451" y="7971"/>
                </a:lnTo>
                <a:lnTo>
                  <a:pt x="157813" y="4064"/>
                </a:lnTo>
                <a:lnTo>
                  <a:pt x="157724" y="1905"/>
                </a:lnTo>
                <a:lnTo>
                  <a:pt x="146711" y="398"/>
                </a:lnTo>
                <a:lnTo>
                  <a:pt x="134336" y="0"/>
                </a:lnTo>
                <a:close/>
              </a:path>
            </a:pathLst>
          </a:custGeom>
          <a:solidFill>
            <a:srgbClr val="5BC09B"/>
          </a:solidFill>
        </p:spPr>
        <p:txBody>
          <a:bodyPr wrap="square" lIns="0" tIns="0" rIns="0" bIns="0" rtlCol="0"/>
          <a:lstStyle/>
          <a:p>
            <a:endParaRPr sz="1500"/>
          </a:p>
        </p:txBody>
      </p:sp>
      <p:sp>
        <p:nvSpPr>
          <p:cNvPr id="19" name="bk object 19"/>
          <p:cNvSpPr/>
          <p:nvPr/>
        </p:nvSpPr>
        <p:spPr>
          <a:xfrm>
            <a:off x="659714" y="6189429"/>
            <a:ext cx="146050" cy="164042"/>
          </a:xfrm>
          <a:custGeom>
            <a:avLst/>
            <a:gdLst/>
            <a:ahLst/>
            <a:cxnLst/>
            <a:rect l="l" t="t" r="r" b="b"/>
            <a:pathLst>
              <a:path w="175259" h="196850">
                <a:moveTo>
                  <a:pt x="106984" y="0"/>
                </a:moveTo>
                <a:lnTo>
                  <a:pt x="98361" y="0"/>
                </a:lnTo>
                <a:lnTo>
                  <a:pt x="85100" y="772"/>
                </a:lnTo>
                <a:lnTo>
                  <a:pt x="48399" y="13008"/>
                </a:lnTo>
                <a:lnTo>
                  <a:pt x="13030" y="48352"/>
                </a:lnTo>
                <a:lnTo>
                  <a:pt x="10" y="96842"/>
                </a:lnTo>
                <a:lnTo>
                  <a:pt x="0" y="98907"/>
                </a:lnTo>
                <a:lnTo>
                  <a:pt x="788" y="111894"/>
                </a:lnTo>
                <a:lnTo>
                  <a:pt x="12841" y="148374"/>
                </a:lnTo>
                <a:lnTo>
                  <a:pt x="41591" y="179439"/>
                </a:lnTo>
                <a:lnTo>
                  <a:pt x="77401" y="194671"/>
                </a:lnTo>
                <a:lnTo>
                  <a:pt x="88703" y="196383"/>
                </a:lnTo>
                <a:lnTo>
                  <a:pt x="105072" y="196296"/>
                </a:lnTo>
                <a:lnTo>
                  <a:pt x="147688" y="184645"/>
                </a:lnTo>
                <a:lnTo>
                  <a:pt x="173514" y="163720"/>
                </a:lnTo>
                <a:lnTo>
                  <a:pt x="106292" y="163720"/>
                </a:lnTo>
                <a:lnTo>
                  <a:pt x="90173" y="163295"/>
                </a:lnTo>
                <a:lnTo>
                  <a:pt x="48017" y="136502"/>
                </a:lnTo>
                <a:lnTo>
                  <a:pt x="37179" y="101004"/>
                </a:lnTo>
                <a:lnTo>
                  <a:pt x="37218" y="96842"/>
                </a:lnTo>
                <a:lnTo>
                  <a:pt x="48869" y="57569"/>
                </a:lnTo>
                <a:lnTo>
                  <a:pt x="81127" y="34302"/>
                </a:lnTo>
                <a:lnTo>
                  <a:pt x="89331" y="32575"/>
                </a:lnTo>
                <a:lnTo>
                  <a:pt x="171542" y="32575"/>
                </a:lnTo>
                <a:lnTo>
                  <a:pt x="173494" y="30327"/>
                </a:lnTo>
                <a:lnTo>
                  <a:pt x="135839" y="5676"/>
                </a:lnTo>
                <a:lnTo>
                  <a:pt x="114960" y="736"/>
                </a:lnTo>
                <a:lnTo>
                  <a:pt x="106984" y="0"/>
                </a:lnTo>
                <a:close/>
              </a:path>
              <a:path w="175259" h="196850">
                <a:moveTo>
                  <a:pt x="152120" y="139268"/>
                </a:moveTo>
                <a:lnTo>
                  <a:pt x="118278" y="161116"/>
                </a:lnTo>
                <a:lnTo>
                  <a:pt x="106292" y="163720"/>
                </a:lnTo>
                <a:lnTo>
                  <a:pt x="173514" y="163720"/>
                </a:lnTo>
                <a:lnTo>
                  <a:pt x="174853" y="162280"/>
                </a:lnTo>
                <a:lnTo>
                  <a:pt x="152120" y="139268"/>
                </a:lnTo>
                <a:close/>
              </a:path>
              <a:path w="175259" h="196850">
                <a:moveTo>
                  <a:pt x="171542" y="32575"/>
                </a:moveTo>
                <a:lnTo>
                  <a:pt x="98082" y="32575"/>
                </a:lnTo>
                <a:lnTo>
                  <a:pt x="111325" y="33801"/>
                </a:lnTo>
                <a:lnTo>
                  <a:pt x="123251" y="37453"/>
                </a:lnTo>
                <a:lnTo>
                  <a:pt x="135241" y="44205"/>
                </a:lnTo>
                <a:lnTo>
                  <a:pt x="145114" y="51379"/>
                </a:lnTo>
                <a:lnTo>
                  <a:pt x="150825" y="56426"/>
                </a:lnTo>
                <a:lnTo>
                  <a:pt x="171542" y="32575"/>
                </a:lnTo>
                <a:close/>
              </a:path>
            </a:pathLst>
          </a:custGeom>
          <a:solidFill>
            <a:srgbClr val="303E4F"/>
          </a:solidFill>
        </p:spPr>
        <p:txBody>
          <a:bodyPr wrap="square" lIns="0" tIns="0" rIns="0" bIns="0" rtlCol="0"/>
          <a:lstStyle/>
          <a:p>
            <a:endParaRPr sz="1500"/>
          </a:p>
        </p:txBody>
      </p:sp>
      <p:sp>
        <p:nvSpPr>
          <p:cNvPr id="20" name="bk object 20"/>
          <p:cNvSpPr/>
          <p:nvPr/>
        </p:nvSpPr>
        <p:spPr>
          <a:xfrm>
            <a:off x="822845" y="6334806"/>
            <a:ext cx="251354" cy="0"/>
          </a:xfrm>
          <a:custGeom>
            <a:avLst/>
            <a:gdLst/>
            <a:ahLst/>
            <a:cxnLst/>
            <a:rect l="l" t="t" r="r" b="b"/>
            <a:pathLst>
              <a:path w="301625">
                <a:moveTo>
                  <a:pt x="0" y="0"/>
                </a:moveTo>
                <a:lnTo>
                  <a:pt x="301400" y="0"/>
                </a:lnTo>
              </a:path>
            </a:pathLst>
          </a:custGeom>
          <a:ln w="33019">
            <a:solidFill>
              <a:srgbClr val="303E4F"/>
            </a:solidFill>
          </a:ln>
        </p:spPr>
        <p:txBody>
          <a:bodyPr wrap="square" lIns="0" tIns="0" rIns="0" bIns="0" rtlCol="0"/>
          <a:lstStyle/>
          <a:p>
            <a:endParaRPr sz="1500"/>
          </a:p>
        </p:txBody>
      </p:sp>
      <p:sp>
        <p:nvSpPr>
          <p:cNvPr id="21" name="bk object 21"/>
          <p:cNvSpPr/>
          <p:nvPr/>
        </p:nvSpPr>
        <p:spPr>
          <a:xfrm>
            <a:off x="822845" y="6283478"/>
            <a:ext cx="28046" cy="38100"/>
          </a:xfrm>
          <a:custGeom>
            <a:avLst/>
            <a:gdLst/>
            <a:ahLst/>
            <a:cxnLst/>
            <a:rect l="l" t="t" r="r" b="b"/>
            <a:pathLst>
              <a:path w="33655" h="45720">
                <a:moveTo>
                  <a:pt x="0" y="22860"/>
                </a:moveTo>
                <a:lnTo>
                  <a:pt x="33629" y="22860"/>
                </a:lnTo>
              </a:path>
            </a:pathLst>
          </a:custGeom>
          <a:ln w="46990">
            <a:solidFill>
              <a:srgbClr val="303E4F"/>
            </a:solidFill>
          </a:ln>
        </p:spPr>
        <p:txBody>
          <a:bodyPr wrap="square" lIns="0" tIns="0" rIns="0" bIns="0" rtlCol="0"/>
          <a:lstStyle/>
          <a:p>
            <a:endParaRPr sz="1500"/>
          </a:p>
        </p:txBody>
      </p:sp>
      <p:sp>
        <p:nvSpPr>
          <p:cNvPr id="22" name="bk object 22"/>
          <p:cNvSpPr/>
          <p:nvPr/>
        </p:nvSpPr>
        <p:spPr>
          <a:xfrm>
            <a:off x="822844" y="6270777"/>
            <a:ext cx="103717" cy="0"/>
          </a:xfrm>
          <a:custGeom>
            <a:avLst/>
            <a:gdLst/>
            <a:ahLst/>
            <a:cxnLst/>
            <a:rect l="l" t="t" r="r" b="b"/>
            <a:pathLst>
              <a:path w="124459">
                <a:moveTo>
                  <a:pt x="0" y="0"/>
                </a:moveTo>
                <a:lnTo>
                  <a:pt x="124256" y="0"/>
                </a:lnTo>
              </a:path>
            </a:pathLst>
          </a:custGeom>
          <a:ln w="31749">
            <a:solidFill>
              <a:srgbClr val="303E4F"/>
            </a:solidFill>
          </a:ln>
        </p:spPr>
        <p:txBody>
          <a:bodyPr wrap="square" lIns="0" tIns="0" rIns="0" bIns="0" rtlCol="0"/>
          <a:lstStyle/>
          <a:p>
            <a:endParaRPr sz="1500"/>
          </a:p>
        </p:txBody>
      </p:sp>
      <p:sp>
        <p:nvSpPr>
          <p:cNvPr id="23" name="bk object 23"/>
          <p:cNvSpPr/>
          <p:nvPr/>
        </p:nvSpPr>
        <p:spPr>
          <a:xfrm>
            <a:off x="822845" y="6221035"/>
            <a:ext cx="28046" cy="37042"/>
          </a:xfrm>
          <a:custGeom>
            <a:avLst/>
            <a:gdLst/>
            <a:ahLst/>
            <a:cxnLst/>
            <a:rect l="l" t="t" r="r" b="b"/>
            <a:pathLst>
              <a:path w="33655" h="44450">
                <a:moveTo>
                  <a:pt x="0" y="22225"/>
                </a:moveTo>
                <a:lnTo>
                  <a:pt x="33629" y="22225"/>
                </a:lnTo>
              </a:path>
            </a:pathLst>
          </a:custGeom>
          <a:ln w="45720">
            <a:solidFill>
              <a:srgbClr val="303E4F"/>
            </a:solidFill>
          </a:ln>
        </p:spPr>
        <p:txBody>
          <a:bodyPr wrap="square" lIns="0" tIns="0" rIns="0" bIns="0" rtlCol="0"/>
          <a:lstStyle/>
          <a:p>
            <a:endParaRPr sz="1500"/>
          </a:p>
        </p:txBody>
      </p:sp>
      <p:sp>
        <p:nvSpPr>
          <p:cNvPr id="24" name="bk object 24"/>
          <p:cNvSpPr/>
          <p:nvPr/>
        </p:nvSpPr>
        <p:spPr>
          <a:xfrm>
            <a:off x="822845" y="6208168"/>
            <a:ext cx="250296" cy="0"/>
          </a:xfrm>
          <a:custGeom>
            <a:avLst/>
            <a:gdLst/>
            <a:ahLst/>
            <a:cxnLst/>
            <a:rect l="l" t="t" r="r" b="b"/>
            <a:pathLst>
              <a:path w="300355">
                <a:moveTo>
                  <a:pt x="0" y="0"/>
                </a:moveTo>
                <a:lnTo>
                  <a:pt x="300117" y="0"/>
                </a:lnTo>
              </a:path>
            </a:pathLst>
          </a:custGeom>
          <a:ln w="33019">
            <a:solidFill>
              <a:srgbClr val="303E4F"/>
            </a:solidFill>
          </a:ln>
        </p:spPr>
        <p:txBody>
          <a:bodyPr wrap="square" lIns="0" tIns="0" rIns="0" bIns="0" rtlCol="0"/>
          <a:lstStyle/>
          <a:p>
            <a:endParaRPr sz="1500"/>
          </a:p>
        </p:txBody>
      </p:sp>
      <p:sp>
        <p:nvSpPr>
          <p:cNvPr id="25" name="bk object 25"/>
          <p:cNvSpPr/>
          <p:nvPr/>
        </p:nvSpPr>
        <p:spPr>
          <a:xfrm>
            <a:off x="959711" y="6283839"/>
            <a:ext cx="28046" cy="38100"/>
          </a:xfrm>
          <a:custGeom>
            <a:avLst/>
            <a:gdLst/>
            <a:ahLst/>
            <a:cxnLst/>
            <a:rect l="l" t="t" r="r" b="b"/>
            <a:pathLst>
              <a:path w="33655" h="45720">
                <a:moveTo>
                  <a:pt x="0" y="22859"/>
                </a:moveTo>
                <a:lnTo>
                  <a:pt x="33629" y="22859"/>
                </a:lnTo>
              </a:path>
            </a:pathLst>
          </a:custGeom>
          <a:ln w="46990">
            <a:solidFill>
              <a:srgbClr val="303E4F"/>
            </a:solidFill>
          </a:ln>
        </p:spPr>
        <p:txBody>
          <a:bodyPr wrap="square" lIns="0" tIns="0" rIns="0" bIns="0" rtlCol="0"/>
          <a:lstStyle/>
          <a:p>
            <a:endParaRPr sz="1500"/>
          </a:p>
        </p:txBody>
      </p:sp>
      <p:sp>
        <p:nvSpPr>
          <p:cNvPr id="26" name="bk object 26"/>
          <p:cNvSpPr/>
          <p:nvPr/>
        </p:nvSpPr>
        <p:spPr>
          <a:xfrm>
            <a:off x="959711" y="6270610"/>
            <a:ext cx="103717" cy="0"/>
          </a:xfrm>
          <a:custGeom>
            <a:avLst/>
            <a:gdLst/>
            <a:ahLst/>
            <a:cxnLst/>
            <a:rect l="l" t="t" r="r" b="b"/>
            <a:pathLst>
              <a:path w="124459">
                <a:moveTo>
                  <a:pt x="0" y="0"/>
                </a:moveTo>
                <a:lnTo>
                  <a:pt x="124256" y="0"/>
                </a:lnTo>
              </a:path>
            </a:pathLst>
          </a:custGeom>
          <a:ln w="33020">
            <a:solidFill>
              <a:srgbClr val="303E4F"/>
            </a:solidFill>
          </a:ln>
        </p:spPr>
        <p:txBody>
          <a:bodyPr wrap="square" lIns="0" tIns="0" rIns="0" bIns="0" rtlCol="0"/>
          <a:lstStyle/>
          <a:p>
            <a:endParaRPr sz="1500"/>
          </a:p>
        </p:txBody>
      </p:sp>
      <p:sp>
        <p:nvSpPr>
          <p:cNvPr id="27" name="bk object 27"/>
          <p:cNvSpPr/>
          <p:nvPr/>
        </p:nvSpPr>
        <p:spPr>
          <a:xfrm>
            <a:off x="959711" y="6221397"/>
            <a:ext cx="28046" cy="35983"/>
          </a:xfrm>
          <a:custGeom>
            <a:avLst/>
            <a:gdLst/>
            <a:ahLst/>
            <a:cxnLst/>
            <a:rect l="l" t="t" r="r" b="b"/>
            <a:pathLst>
              <a:path w="33655" h="43179">
                <a:moveTo>
                  <a:pt x="0" y="21589"/>
                </a:moveTo>
                <a:lnTo>
                  <a:pt x="33629" y="21589"/>
                </a:lnTo>
              </a:path>
            </a:pathLst>
          </a:custGeom>
          <a:ln w="44449">
            <a:solidFill>
              <a:srgbClr val="303E4F"/>
            </a:solidFill>
          </a:ln>
        </p:spPr>
        <p:txBody>
          <a:bodyPr wrap="square" lIns="0" tIns="0" rIns="0" bIns="0" rtlCol="0"/>
          <a:lstStyle/>
          <a:p>
            <a:endParaRPr sz="1500"/>
          </a:p>
        </p:txBody>
      </p:sp>
      <p:sp>
        <p:nvSpPr>
          <p:cNvPr id="2" name="Holder 2"/>
          <p:cNvSpPr>
            <a:spLocks noGrp="1"/>
          </p:cNvSpPr>
          <p:nvPr>
            <p:ph type="title"/>
          </p:nvPr>
        </p:nvSpPr>
        <p:spPr>
          <a:xfrm>
            <a:off x="624417" y="739914"/>
            <a:ext cx="10943167" cy="507831"/>
          </a:xfrm>
          <a:prstGeom prst="rect">
            <a:avLst/>
          </a:prstGeom>
        </p:spPr>
        <p:txBody>
          <a:bodyPr wrap="square" lIns="0" tIns="0" rIns="0" bIns="0">
            <a:spAutoFit/>
          </a:bodyPr>
          <a:lstStyle>
            <a:lvl1pPr>
              <a:defRPr sz="3300" b="0" i="0">
                <a:solidFill>
                  <a:srgbClr val="199956"/>
                </a:solidFill>
                <a:latin typeface="Arial"/>
                <a:cs typeface="Arial"/>
              </a:defRPr>
            </a:lvl1pPr>
          </a:lstStyle>
          <a:p>
            <a:endParaRPr/>
          </a:p>
        </p:txBody>
      </p:sp>
      <p:sp>
        <p:nvSpPr>
          <p:cNvPr id="3" name="Holder 3"/>
          <p:cNvSpPr>
            <a:spLocks noGrp="1"/>
          </p:cNvSpPr>
          <p:nvPr>
            <p:ph type="body" idx="1"/>
          </p:nvPr>
        </p:nvSpPr>
        <p:spPr>
          <a:xfrm>
            <a:off x="2169946" y="3298920"/>
            <a:ext cx="7852109" cy="276999"/>
          </a:xfrm>
          <a:prstGeom prst="rect">
            <a:avLst/>
          </a:prstGeom>
        </p:spPr>
        <p:txBody>
          <a:bodyPr wrap="square" lIns="0" tIns="0" rIns="0" bIns="0">
            <a:spAutoFit/>
          </a:bodyPr>
          <a:lstStyle>
            <a:lvl1pPr>
              <a:defRPr sz="1800" b="0" i="0">
                <a:solidFill>
                  <a:srgbClr val="303E4F"/>
                </a:solidFill>
                <a:latin typeface="Arial"/>
                <a:cs typeface="Arial"/>
              </a:defRPr>
            </a:lvl1pPr>
          </a:lstStyle>
          <a:p>
            <a:endParaRPr/>
          </a:p>
        </p:txBody>
      </p:sp>
      <p:sp>
        <p:nvSpPr>
          <p:cNvPr id="4" name="Holder 4"/>
          <p:cNvSpPr>
            <a:spLocks noGrp="1"/>
          </p:cNvSpPr>
          <p:nvPr>
            <p:ph type="ftr" sz="quarter" idx="5"/>
          </p:nvPr>
        </p:nvSpPr>
        <p:spPr>
          <a:xfrm>
            <a:off x="1384481" y="6216304"/>
            <a:ext cx="1278467" cy="89705"/>
          </a:xfrm>
          <a:prstGeom prst="rect">
            <a:avLst/>
          </a:prstGeom>
        </p:spPr>
        <p:txBody>
          <a:bodyPr wrap="square" lIns="0" tIns="0" rIns="0" bIns="0">
            <a:spAutoFit/>
          </a:bodyPr>
          <a:lstStyle>
            <a:lvl1pPr>
              <a:defRPr sz="583" b="0" i="0">
                <a:solidFill>
                  <a:srgbClr val="8B929B"/>
                </a:solidFill>
                <a:latin typeface="Tahoma"/>
                <a:cs typeface="Tahoma"/>
              </a:defRPr>
            </a:lvl1pPr>
          </a:lstStyle>
          <a:p>
            <a:pPr marL="10583">
              <a:tabLst>
                <a:tab pos="846104" algn="l"/>
              </a:tabLst>
            </a:pPr>
            <a:r>
              <a:rPr lang="en-US" spc="29"/>
              <a:t>BRAND</a:t>
            </a:r>
            <a:r>
              <a:rPr lang="en-US" spc="-21"/>
              <a:t> </a:t>
            </a:r>
            <a:r>
              <a:rPr lang="en-US" spc="17"/>
              <a:t>GUIDE</a:t>
            </a:r>
            <a:r>
              <a:rPr lang="en-US" spc="8"/>
              <a:t>LINE</a:t>
            </a:r>
            <a:r>
              <a:rPr lang="en-US" spc="12"/>
              <a:t>S</a:t>
            </a:r>
            <a:r>
              <a:rPr lang="en-US"/>
              <a:t>	</a:t>
            </a:r>
            <a:r>
              <a:rPr lang="en-US" spc="12"/>
              <a:t>VERSIO</a:t>
            </a:r>
            <a:r>
              <a:rPr lang="en-US" spc="21"/>
              <a:t>N</a:t>
            </a:r>
            <a:r>
              <a:rPr lang="en-US" spc="-21"/>
              <a:t> </a:t>
            </a:r>
            <a:r>
              <a:rPr lang="en-US" spc="-75"/>
              <a:t>1.</a:t>
            </a:r>
            <a:r>
              <a:rPr lang="en-US" spc="-50"/>
              <a:t>1</a:t>
            </a:r>
            <a:endParaRPr lang="en-US" spc="-50"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9/12/2023</a:t>
            </a:fld>
            <a:endParaRPr lang="en-US"/>
          </a:p>
        </p:txBody>
      </p:sp>
      <p:sp>
        <p:nvSpPr>
          <p:cNvPr id="6" name="Holder 6"/>
          <p:cNvSpPr>
            <a:spLocks noGrp="1"/>
          </p:cNvSpPr>
          <p:nvPr>
            <p:ph type="sldNum" sz="quarter" idx="7"/>
          </p:nvPr>
        </p:nvSpPr>
        <p:spPr>
          <a:xfrm>
            <a:off x="11413896" y="6210970"/>
            <a:ext cx="133349" cy="269113"/>
          </a:xfrm>
          <a:prstGeom prst="rect">
            <a:avLst/>
          </a:prstGeom>
        </p:spPr>
        <p:txBody>
          <a:bodyPr wrap="square" lIns="0" tIns="0" rIns="0" bIns="0">
            <a:spAutoFit/>
          </a:bodyPr>
          <a:lstStyle>
            <a:lvl1pPr>
              <a:defRPr sz="583" b="0" i="0">
                <a:solidFill>
                  <a:srgbClr val="8B929B"/>
                </a:solidFill>
                <a:latin typeface="Arial"/>
                <a:cs typeface="Arial"/>
              </a:defRPr>
            </a:lvl1pPr>
          </a:lstStyle>
          <a:p>
            <a:pPr marL="65614"/>
            <a:fld id="{81D60167-4931-47E6-BA6A-407CBD079E47}" type="slidenum">
              <a:rPr lang="en-US" spc="37" smtClean="0">
                <a:solidFill>
                  <a:srgbClr val="FFFFFF"/>
                </a:solidFill>
              </a:rPr>
              <a:pPr marL="65614"/>
              <a:t>‹#›</a:t>
            </a:fld>
            <a:endParaRPr lang="en-US" spc="37" dirty="0">
              <a:solidFill>
                <a:srgbClr val="FFFFFF"/>
              </a:solidFill>
            </a:endParaRPr>
          </a:p>
        </p:txBody>
      </p:sp>
      <p:pic>
        <p:nvPicPr>
          <p:cNvPr id="7" name="Picture 6">
            <a:extLst>
              <a:ext uri="{FF2B5EF4-FFF2-40B4-BE49-F238E27FC236}">
                <a16:creationId xmlns:a16="http://schemas.microsoft.com/office/drawing/2014/main" id="{35B0DBAB-E5CA-FFAF-7187-3A7B7BDB5F37}"/>
              </a:ext>
            </a:extLst>
          </p:cNvPr>
          <p:cNvPicPr>
            <a:picLocks noChangeAspect="1"/>
          </p:cNvPicPr>
          <p:nvPr userDrawn="1"/>
        </p:nvPicPr>
        <p:blipFill>
          <a:blip r:embed="rId10"/>
          <a:stretch>
            <a:fillRect/>
          </a:stretch>
        </p:blipFill>
        <p:spPr>
          <a:xfrm>
            <a:off x="9942451" y="70362"/>
            <a:ext cx="1465620" cy="1221350"/>
          </a:xfrm>
          <a:prstGeom prst="rect">
            <a:avLst/>
          </a:prstGeom>
        </p:spPr>
      </p:pic>
      <p:sp>
        <p:nvSpPr>
          <p:cNvPr id="8" name="Rectangle 7">
            <a:extLst>
              <a:ext uri="{FF2B5EF4-FFF2-40B4-BE49-F238E27FC236}">
                <a16:creationId xmlns:a16="http://schemas.microsoft.com/office/drawing/2014/main" id="{22053D98-8A19-CC6B-4BFB-008E4F7B1A4E}"/>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94937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Lst>
  <p:hf hd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bodyStyle>
    <p:other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1.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rcookson@councilforeconed.org"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store.councilforeconed.org/shopping_product_detail.asp?pid=52428" TargetMode="External"/><Relationship Id="rId2" Type="http://schemas.openxmlformats.org/officeDocument/2006/relationships/hyperlink" Target="https://store.councilforeconed.org/shopping_product_list.asp?catID=3839"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rcookson@councilforeconed.or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oleObject" Target="../embeddings/oleObject1.bin"/><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11360A-7DF6-9B4C-A613-09543AED564D}"/>
              </a:ext>
            </a:extLst>
          </p:cNvPr>
          <p:cNvSpPr>
            <a:spLocks noGrp="1"/>
          </p:cNvSpPr>
          <p:nvPr>
            <p:ph type="body" sz="quarter" idx="10"/>
          </p:nvPr>
        </p:nvSpPr>
        <p:spPr>
          <a:xfrm>
            <a:off x="673904" y="2514600"/>
            <a:ext cx="10515600" cy="914400"/>
          </a:xfrm>
        </p:spPr>
        <p:txBody>
          <a:bodyPr/>
          <a:lstStyle/>
          <a:p>
            <a:r>
              <a:rPr lang="en-US" dirty="0">
                <a:solidFill>
                  <a:srgbClr val="303E4F"/>
                </a:solidFill>
                <a:latin typeface="Inter" panose="02000503000000020004" pitchFamily="2" charset="0"/>
              </a:rPr>
              <a:t>Introducing the </a:t>
            </a:r>
          </a:p>
          <a:p>
            <a:r>
              <a:rPr lang="en-US" dirty="0">
                <a:solidFill>
                  <a:srgbClr val="303E4F"/>
                </a:solidFill>
                <a:latin typeface="Inter" panose="02000503000000020004" pitchFamily="2" charset="0"/>
              </a:rPr>
              <a:t>AP Micro and Macro</a:t>
            </a:r>
          </a:p>
          <a:p>
            <a:r>
              <a:rPr lang="en-US" dirty="0">
                <a:solidFill>
                  <a:srgbClr val="303E4F"/>
                </a:solidFill>
                <a:latin typeface="Inter" panose="02000503000000020004" pitchFamily="2" charset="0"/>
              </a:rPr>
              <a:t>Teacher Guides</a:t>
            </a:r>
          </a:p>
          <a:p>
            <a:r>
              <a:rPr lang="en-US" dirty="0">
                <a:solidFill>
                  <a:srgbClr val="303E4F"/>
                </a:solidFill>
                <a:latin typeface="Inter" panose="02000503000000020004" pitchFamily="2" charset="0"/>
              </a:rPr>
              <a:t>and Student Workbooks</a:t>
            </a:r>
          </a:p>
          <a:p>
            <a:endParaRPr lang="en-US" dirty="0">
              <a:solidFill>
                <a:srgbClr val="303E4F"/>
              </a:solidFill>
            </a:endParaRPr>
          </a:p>
        </p:txBody>
      </p:sp>
      <p:sp>
        <p:nvSpPr>
          <p:cNvPr id="6" name="Rectangle 5">
            <a:extLst>
              <a:ext uri="{FF2B5EF4-FFF2-40B4-BE49-F238E27FC236}">
                <a16:creationId xmlns:a16="http://schemas.microsoft.com/office/drawing/2014/main" id="{7D05F780-9264-5BAA-73AD-CCE28A429EE4}"/>
              </a:ext>
            </a:extLst>
          </p:cNvPr>
          <p:cNvSpPr/>
          <p:nvPr/>
        </p:nvSpPr>
        <p:spPr>
          <a:xfrm>
            <a:off x="387458" y="588936"/>
            <a:ext cx="3115159" cy="17313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4BF706FC-F92B-C05B-516B-DFCF27F42963}"/>
              </a:ext>
            </a:extLst>
          </p:cNvPr>
          <p:cNvPicPr>
            <a:picLocks noChangeAspect="1"/>
          </p:cNvPicPr>
          <p:nvPr/>
        </p:nvPicPr>
        <p:blipFill>
          <a:blip r:embed="rId3"/>
          <a:stretch>
            <a:fillRect/>
          </a:stretch>
        </p:blipFill>
        <p:spPr>
          <a:xfrm>
            <a:off x="387458" y="583103"/>
            <a:ext cx="5159345" cy="1731304"/>
          </a:xfrm>
          <a:prstGeom prst="rect">
            <a:avLst/>
          </a:prstGeom>
        </p:spPr>
      </p:pic>
    </p:spTree>
    <p:extLst>
      <p:ext uri="{BB962C8B-B14F-4D97-AF65-F5344CB8AC3E}">
        <p14:creationId xmlns:p14="http://schemas.microsoft.com/office/powerpoint/2010/main" val="1435656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B15037-B2E8-D862-4DA7-3DF425D013C3}"/>
              </a:ext>
            </a:extLst>
          </p:cNvPr>
          <p:cNvSpPr>
            <a:spLocks noGrp="1"/>
          </p:cNvSpPr>
          <p:nvPr>
            <p:ph type="sldNum" sz="quarter" idx="7"/>
          </p:nvPr>
        </p:nvSpPr>
        <p:spPr/>
        <p:txBody>
          <a:bodyPr/>
          <a:lstStyle/>
          <a:p>
            <a:fld id="{6C37F40D-BF86-6F43-B998-BE81C530D250}" type="slidenum">
              <a:rPr lang="en-US" smtClean="0"/>
              <a:t>10</a:t>
            </a:fld>
            <a:endParaRPr lang="en-US"/>
          </a:p>
        </p:txBody>
      </p:sp>
      <p:sp>
        <p:nvSpPr>
          <p:cNvPr id="2" name="Title 1">
            <a:extLst>
              <a:ext uri="{FF2B5EF4-FFF2-40B4-BE49-F238E27FC236}">
                <a16:creationId xmlns:a16="http://schemas.microsoft.com/office/drawing/2014/main" id="{D678E332-9DEA-3238-3DB7-B37CCA379EF8}"/>
              </a:ext>
            </a:extLst>
          </p:cNvPr>
          <p:cNvSpPr>
            <a:spLocks noGrp="1"/>
          </p:cNvSpPr>
          <p:nvPr>
            <p:ph type="title" idx="4294967295"/>
          </p:nvPr>
        </p:nvSpPr>
        <p:spPr>
          <a:xfrm>
            <a:off x="321733" y="123917"/>
            <a:ext cx="10944225" cy="508000"/>
          </a:xfrm>
        </p:spPr>
        <p:txBody>
          <a:bodyPr/>
          <a:lstStyle/>
          <a:p>
            <a:r>
              <a:rPr lang="en-US" dirty="0"/>
              <a:t>The AP Micro Crosswalk</a:t>
            </a:r>
          </a:p>
        </p:txBody>
      </p:sp>
      <p:pic>
        <p:nvPicPr>
          <p:cNvPr id="8" name="Content Placeholder 7">
            <a:extLst>
              <a:ext uri="{FF2B5EF4-FFF2-40B4-BE49-F238E27FC236}">
                <a16:creationId xmlns:a16="http://schemas.microsoft.com/office/drawing/2014/main" id="{72411D8A-4100-F90D-5A8A-5178B2261508}"/>
              </a:ext>
            </a:extLst>
          </p:cNvPr>
          <p:cNvPicPr>
            <a:picLocks noGrp="1" noChangeAspect="1"/>
          </p:cNvPicPr>
          <p:nvPr>
            <p:ph sz="half" idx="4294967295"/>
          </p:nvPr>
        </p:nvPicPr>
        <p:blipFill>
          <a:blip r:embed="rId2"/>
          <a:stretch>
            <a:fillRect/>
          </a:stretch>
        </p:blipFill>
        <p:spPr>
          <a:xfrm>
            <a:off x="1477589" y="631917"/>
            <a:ext cx="8380256" cy="6226083"/>
          </a:xfrm>
        </p:spPr>
      </p:pic>
    </p:spTree>
    <p:extLst>
      <p:ext uri="{BB962C8B-B14F-4D97-AF65-F5344CB8AC3E}">
        <p14:creationId xmlns:p14="http://schemas.microsoft.com/office/powerpoint/2010/main" val="999989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B15037-B2E8-D862-4DA7-3DF425D013C3}"/>
              </a:ext>
            </a:extLst>
          </p:cNvPr>
          <p:cNvSpPr>
            <a:spLocks noGrp="1"/>
          </p:cNvSpPr>
          <p:nvPr>
            <p:ph type="sldNum" sz="quarter" idx="7"/>
          </p:nvPr>
        </p:nvSpPr>
        <p:spPr/>
        <p:txBody>
          <a:bodyPr/>
          <a:lstStyle/>
          <a:p>
            <a:fld id="{6C37F40D-BF86-6F43-B998-BE81C530D250}" type="slidenum">
              <a:rPr lang="en-US" smtClean="0"/>
              <a:t>11</a:t>
            </a:fld>
            <a:endParaRPr lang="en-US"/>
          </a:p>
        </p:txBody>
      </p:sp>
      <p:sp>
        <p:nvSpPr>
          <p:cNvPr id="2" name="Title 1">
            <a:extLst>
              <a:ext uri="{FF2B5EF4-FFF2-40B4-BE49-F238E27FC236}">
                <a16:creationId xmlns:a16="http://schemas.microsoft.com/office/drawing/2014/main" id="{D678E332-9DEA-3238-3DB7-B37CCA379EF8}"/>
              </a:ext>
            </a:extLst>
          </p:cNvPr>
          <p:cNvSpPr>
            <a:spLocks noGrp="1"/>
          </p:cNvSpPr>
          <p:nvPr>
            <p:ph type="title" idx="4294967295"/>
          </p:nvPr>
        </p:nvSpPr>
        <p:spPr>
          <a:xfrm>
            <a:off x="304800" y="377825"/>
            <a:ext cx="10944225" cy="508000"/>
          </a:xfrm>
        </p:spPr>
        <p:txBody>
          <a:bodyPr/>
          <a:lstStyle/>
          <a:p>
            <a:r>
              <a:rPr lang="en-US" dirty="0"/>
              <a:t>The AP Micro Crosswalk</a:t>
            </a:r>
          </a:p>
        </p:txBody>
      </p:sp>
      <p:pic>
        <p:nvPicPr>
          <p:cNvPr id="7" name="Content Placeholder 6">
            <a:extLst>
              <a:ext uri="{FF2B5EF4-FFF2-40B4-BE49-F238E27FC236}">
                <a16:creationId xmlns:a16="http://schemas.microsoft.com/office/drawing/2014/main" id="{4B6A65F7-55B0-2ED7-4E39-25E51C48EEA3}"/>
              </a:ext>
            </a:extLst>
          </p:cNvPr>
          <p:cNvPicPr>
            <a:picLocks noGrp="1" noChangeAspect="1"/>
          </p:cNvPicPr>
          <p:nvPr>
            <p:ph sz="half" idx="4294967295"/>
          </p:nvPr>
        </p:nvPicPr>
        <p:blipFill>
          <a:blip r:embed="rId2"/>
          <a:stretch>
            <a:fillRect/>
          </a:stretch>
        </p:blipFill>
        <p:spPr>
          <a:xfrm>
            <a:off x="1710267" y="1090586"/>
            <a:ext cx="7416800" cy="5767414"/>
          </a:xfrm>
        </p:spPr>
      </p:pic>
    </p:spTree>
    <p:extLst>
      <p:ext uri="{BB962C8B-B14F-4D97-AF65-F5344CB8AC3E}">
        <p14:creationId xmlns:p14="http://schemas.microsoft.com/office/powerpoint/2010/main" val="3961171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B15037-B2E8-D862-4DA7-3DF425D013C3}"/>
              </a:ext>
            </a:extLst>
          </p:cNvPr>
          <p:cNvSpPr>
            <a:spLocks noGrp="1"/>
          </p:cNvSpPr>
          <p:nvPr>
            <p:ph type="sldNum" sz="quarter" idx="4"/>
          </p:nvPr>
        </p:nvSpPr>
        <p:spPr/>
        <p:txBody>
          <a:bodyPr/>
          <a:lstStyle/>
          <a:p>
            <a:fld id="{6C37F40D-BF86-6F43-B998-BE81C530D250}" type="slidenum">
              <a:rPr lang="en-US" smtClean="0"/>
              <a:t>12</a:t>
            </a:fld>
            <a:endParaRPr lang="en-US"/>
          </a:p>
        </p:txBody>
      </p:sp>
      <p:sp>
        <p:nvSpPr>
          <p:cNvPr id="2" name="Title 1">
            <a:extLst>
              <a:ext uri="{FF2B5EF4-FFF2-40B4-BE49-F238E27FC236}">
                <a16:creationId xmlns:a16="http://schemas.microsoft.com/office/drawing/2014/main" id="{D678E332-9DEA-3238-3DB7-B37CCA379EF8}"/>
              </a:ext>
            </a:extLst>
          </p:cNvPr>
          <p:cNvSpPr>
            <a:spLocks noGrp="1"/>
          </p:cNvSpPr>
          <p:nvPr>
            <p:ph type="title" idx="4294967295"/>
          </p:nvPr>
        </p:nvSpPr>
        <p:spPr>
          <a:xfrm>
            <a:off x="763587" y="647856"/>
            <a:ext cx="10664825" cy="507831"/>
          </a:xfrm>
          <a:prstGeom prst="rect">
            <a:avLst/>
          </a:prstGeom>
        </p:spPr>
        <p:txBody>
          <a:bodyPr/>
          <a:lstStyle/>
          <a:p>
            <a:r>
              <a:rPr lang="en-US" dirty="0"/>
              <a:t>The AP Macro Crosswalk</a:t>
            </a:r>
          </a:p>
        </p:txBody>
      </p:sp>
      <p:pic>
        <p:nvPicPr>
          <p:cNvPr id="4" name="Picture 3">
            <a:extLst>
              <a:ext uri="{FF2B5EF4-FFF2-40B4-BE49-F238E27FC236}">
                <a16:creationId xmlns:a16="http://schemas.microsoft.com/office/drawing/2014/main" id="{EB8FE0C1-F197-29FE-2A3E-2AAAD03EC9C2}"/>
              </a:ext>
            </a:extLst>
          </p:cNvPr>
          <p:cNvPicPr>
            <a:picLocks noChangeAspect="1"/>
          </p:cNvPicPr>
          <p:nvPr/>
        </p:nvPicPr>
        <p:blipFill>
          <a:blip r:embed="rId2"/>
          <a:stretch>
            <a:fillRect/>
          </a:stretch>
        </p:blipFill>
        <p:spPr>
          <a:xfrm rot="880941">
            <a:off x="6803244" y="2018238"/>
            <a:ext cx="2990242" cy="3876240"/>
          </a:xfrm>
          <a:prstGeom prst="rect">
            <a:avLst/>
          </a:prstGeom>
        </p:spPr>
      </p:pic>
      <p:pic>
        <p:nvPicPr>
          <p:cNvPr id="6" name="Picture 5">
            <a:extLst>
              <a:ext uri="{FF2B5EF4-FFF2-40B4-BE49-F238E27FC236}">
                <a16:creationId xmlns:a16="http://schemas.microsoft.com/office/drawing/2014/main" id="{EFD8B4C2-7AF2-F16D-43DE-8FE31A55406E}"/>
              </a:ext>
            </a:extLst>
          </p:cNvPr>
          <p:cNvPicPr>
            <a:picLocks noChangeAspect="1"/>
          </p:cNvPicPr>
          <p:nvPr/>
        </p:nvPicPr>
        <p:blipFill>
          <a:blip r:embed="rId3"/>
          <a:stretch>
            <a:fillRect/>
          </a:stretch>
        </p:blipFill>
        <p:spPr>
          <a:xfrm rot="20537573">
            <a:off x="2164080" y="2016660"/>
            <a:ext cx="3384976" cy="4123779"/>
          </a:xfrm>
          <a:prstGeom prst="rect">
            <a:avLst/>
          </a:prstGeom>
        </p:spPr>
      </p:pic>
    </p:spTree>
    <p:extLst>
      <p:ext uri="{BB962C8B-B14F-4D97-AF65-F5344CB8AC3E}">
        <p14:creationId xmlns:p14="http://schemas.microsoft.com/office/powerpoint/2010/main" val="1088146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5948E25-75AC-A445-8643-CC4AAB40D292}"/>
              </a:ext>
            </a:extLst>
          </p:cNvPr>
          <p:cNvSpPr>
            <a:spLocks noGrp="1"/>
          </p:cNvSpPr>
          <p:nvPr>
            <p:ph type="sldNum" sz="quarter" idx="7"/>
          </p:nvPr>
        </p:nvSpPr>
        <p:spPr/>
        <p:txBody>
          <a:bodyPr/>
          <a:lstStyle/>
          <a:p>
            <a:fld id="{6C37F40D-BF86-6F43-B998-BE81C530D250}" type="slidenum">
              <a:rPr lang="en-US" smtClean="0"/>
              <a:t>13</a:t>
            </a:fld>
            <a:endParaRPr lang="en-US"/>
          </a:p>
        </p:txBody>
      </p:sp>
      <p:sp>
        <p:nvSpPr>
          <p:cNvPr id="2" name="Title 1">
            <a:extLst>
              <a:ext uri="{FF2B5EF4-FFF2-40B4-BE49-F238E27FC236}">
                <a16:creationId xmlns:a16="http://schemas.microsoft.com/office/drawing/2014/main" id="{2C180E4D-DBE7-E6FC-B090-A414C7688F18}"/>
              </a:ext>
            </a:extLst>
          </p:cNvPr>
          <p:cNvSpPr>
            <a:spLocks noGrp="1"/>
          </p:cNvSpPr>
          <p:nvPr>
            <p:ph type="title" idx="4294967295"/>
          </p:nvPr>
        </p:nvSpPr>
        <p:spPr>
          <a:xfrm>
            <a:off x="237067" y="123085"/>
            <a:ext cx="10944225" cy="508000"/>
          </a:xfrm>
        </p:spPr>
        <p:txBody>
          <a:bodyPr/>
          <a:lstStyle/>
          <a:p>
            <a:r>
              <a:rPr lang="en-US" dirty="0"/>
              <a:t>AP Macro Crosswalk</a:t>
            </a:r>
          </a:p>
        </p:txBody>
      </p:sp>
      <p:pic>
        <p:nvPicPr>
          <p:cNvPr id="8" name="Picture 7">
            <a:extLst>
              <a:ext uri="{FF2B5EF4-FFF2-40B4-BE49-F238E27FC236}">
                <a16:creationId xmlns:a16="http://schemas.microsoft.com/office/drawing/2014/main" id="{766AA76E-DF15-5B73-E122-04590ECCC566}"/>
              </a:ext>
            </a:extLst>
          </p:cNvPr>
          <p:cNvPicPr>
            <a:picLocks noChangeAspect="1"/>
          </p:cNvPicPr>
          <p:nvPr/>
        </p:nvPicPr>
        <p:blipFill>
          <a:blip r:embed="rId2"/>
          <a:stretch>
            <a:fillRect/>
          </a:stretch>
        </p:blipFill>
        <p:spPr>
          <a:xfrm>
            <a:off x="396806" y="631085"/>
            <a:ext cx="11558127" cy="5848998"/>
          </a:xfrm>
          <a:prstGeom prst="rect">
            <a:avLst/>
          </a:prstGeom>
        </p:spPr>
      </p:pic>
    </p:spTree>
    <p:extLst>
      <p:ext uri="{BB962C8B-B14F-4D97-AF65-F5344CB8AC3E}">
        <p14:creationId xmlns:p14="http://schemas.microsoft.com/office/powerpoint/2010/main" val="3984061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5948E25-75AC-A445-8643-CC4AAB40D292}"/>
              </a:ext>
            </a:extLst>
          </p:cNvPr>
          <p:cNvSpPr>
            <a:spLocks noGrp="1"/>
          </p:cNvSpPr>
          <p:nvPr>
            <p:ph type="sldNum" sz="quarter" idx="7"/>
          </p:nvPr>
        </p:nvSpPr>
        <p:spPr/>
        <p:txBody>
          <a:bodyPr/>
          <a:lstStyle/>
          <a:p>
            <a:fld id="{6C37F40D-BF86-6F43-B998-BE81C530D250}" type="slidenum">
              <a:rPr lang="en-US" smtClean="0"/>
              <a:t>14</a:t>
            </a:fld>
            <a:endParaRPr lang="en-US"/>
          </a:p>
        </p:txBody>
      </p:sp>
      <p:sp>
        <p:nvSpPr>
          <p:cNvPr id="2" name="Title 1">
            <a:extLst>
              <a:ext uri="{FF2B5EF4-FFF2-40B4-BE49-F238E27FC236}">
                <a16:creationId xmlns:a16="http://schemas.microsoft.com/office/drawing/2014/main" id="{2C180E4D-DBE7-E6FC-B090-A414C7688F18}"/>
              </a:ext>
            </a:extLst>
          </p:cNvPr>
          <p:cNvSpPr>
            <a:spLocks noGrp="1"/>
          </p:cNvSpPr>
          <p:nvPr>
            <p:ph type="title" idx="4294967295"/>
          </p:nvPr>
        </p:nvSpPr>
        <p:spPr>
          <a:xfrm>
            <a:off x="237067" y="123085"/>
            <a:ext cx="10944225" cy="508000"/>
          </a:xfrm>
        </p:spPr>
        <p:txBody>
          <a:bodyPr/>
          <a:lstStyle/>
          <a:p>
            <a:r>
              <a:rPr lang="en-US" dirty="0"/>
              <a:t>AP Macro Crosswalk</a:t>
            </a:r>
          </a:p>
        </p:txBody>
      </p:sp>
      <p:pic>
        <p:nvPicPr>
          <p:cNvPr id="7" name="Picture 6">
            <a:extLst>
              <a:ext uri="{FF2B5EF4-FFF2-40B4-BE49-F238E27FC236}">
                <a16:creationId xmlns:a16="http://schemas.microsoft.com/office/drawing/2014/main" id="{9DEAD771-2FA7-AE65-85BE-9EF3129DB6FE}"/>
              </a:ext>
            </a:extLst>
          </p:cNvPr>
          <p:cNvPicPr>
            <a:picLocks noChangeAspect="1"/>
          </p:cNvPicPr>
          <p:nvPr/>
        </p:nvPicPr>
        <p:blipFill>
          <a:blip r:embed="rId2"/>
          <a:stretch>
            <a:fillRect/>
          </a:stretch>
        </p:blipFill>
        <p:spPr>
          <a:xfrm>
            <a:off x="1618078" y="631085"/>
            <a:ext cx="8182202" cy="6257571"/>
          </a:xfrm>
          <a:prstGeom prst="rect">
            <a:avLst/>
          </a:prstGeom>
        </p:spPr>
      </p:pic>
    </p:spTree>
    <p:extLst>
      <p:ext uri="{BB962C8B-B14F-4D97-AF65-F5344CB8AC3E}">
        <p14:creationId xmlns:p14="http://schemas.microsoft.com/office/powerpoint/2010/main" val="2558307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2DC261B-0478-DEA3-3CFE-7158818435D2}"/>
              </a:ext>
            </a:extLst>
          </p:cNvPr>
          <p:cNvSpPr>
            <a:spLocks noGrp="1"/>
          </p:cNvSpPr>
          <p:nvPr>
            <p:ph type="body" sz="quarter" idx="10"/>
          </p:nvPr>
        </p:nvSpPr>
        <p:spPr>
          <a:xfrm>
            <a:off x="468346" y="1995303"/>
            <a:ext cx="10515600" cy="914400"/>
          </a:xfrm>
        </p:spPr>
        <p:txBody>
          <a:bodyPr/>
          <a:lstStyle/>
          <a:p>
            <a:r>
              <a:rPr lang="en-US" dirty="0"/>
              <a:t>Let’s take a look </a:t>
            </a:r>
          </a:p>
          <a:p>
            <a:r>
              <a:rPr lang="en-US" dirty="0"/>
              <a:t>at the way the lessons </a:t>
            </a:r>
          </a:p>
          <a:p>
            <a:r>
              <a:rPr lang="en-US" dirty="0"/>
              <a:t>are structured.</a:t>
            </a:r>
          </a:p>
          <a:p>
            <a:r>
              <a:rPr lang="en-US" i="1" dirty="0"/>
              <a:t>Understanding Demand</a:t>
            </a:r>
          </a:p>
          <a:p>
            <a:r>
              <a:rPr lang="en-US" sz="4400" dirty="0"/>
              <a:t>Micro Unit 2, Lesson 1</a:t>
            </a:r>
          </a:p>
          <a:p>
            <a:r>
              <a:rPr lang="en-US" sz="4400" dirty="0"/>
              <a:t>Macro Unit 1, Lesson 5 </a:t>
            </a:r>
          </a:p>
        </p:txBody>
      </p:sp>
      <p:sp>
        <p:nvSpPr>
          <p:cNvPr id="3" name="Slide Number Placeholder 2">
            <a:extLst>
              <a:ext uri="{FF2B5EF4-FFF2-40B4-BE49-F238E27FC236}">
                <a16:creationId xmlns:a16="http://schemas.microsoft.com/office/drawing/2014/main" id="{815DA5EA-C247-8B36-F786-1A7E5C27EB8C}"/>
              </a:ext>
            </a:extLst>
          </p:cNvPr>
          <p:cNvSpPr>
            <a:spLocks noGrp="1"/>
          </p:cNvSpPr>
          <p:nvPr>
            <p:ph type="sldNum" sz="quarter" idx="4294967295"/>
          </p:nvPr>
        </p:nvSpPr>
        <p:spPr>
          <a:xfrm>
            <a:off x="12058650" y="6210300"/>
            <a:ext cx="133350" cy="269875"/>
          </a:xfrm>
          <a:prstGeom prst="rect">
            <a:avLst/>
          </a:prstGeom>
        </p:spPr>
        <p:txBody>
          <a:bodyPr/>
          <a:lstStyle/>
          <a:p>
            <a:fld id="{6C37F40D-BF86-6F43-B998-BE81C530D250}" type="slidenum">
              <a:rPr lang="en-US" smtClean="0"/>
              <a:pPr/>
              <a:t>15</a:t>
            </a:fld>
            <a:endParaRPr lang="en-US"/>
          </a:p>
        </p:txBody>
      </p:sp>
    </p:spTree>
    <p:extLst>
      <p:ext uri="{BB962C8B-B14F-4D97-AF65-F5344CB8AC3E}">
        <p14:creationId xmlns:p14="http://schemas.microsoft.com/office/powerpoint/2010/main" val="76155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D07D6096-29D9-F6C3-EA4B-10672E21DE36}"/>
              </a:ext>
            </a:extLst>
          </p:cNvPr>
          <p:cNvSpPr>
            <a:spLocks noGrp="1"/>
          </p:cNvSpPr>
          <p:nvPr>
            <p:ph type="ftr" sz="quarter" idx="5"/>
          </p:nvPr>
        </p:nvSpPr>
        <p:spPr>
          <a:xfrm>
            <a:off x="1384481" y="6216304"/>
            <a:ext cx="1278467" cy="89705"/>
          </a:xfrm>
        </p:spPr>
        <p:txBody>
          <a:bodyPr/>
          <a:lstStyle/>
          <a:p>
            <a:endParaRPr lang="en-US"/>
          </a:p>
        </p:txBody>
      </p:sp>
      <p:sp>
        <p:nvSpPr>
          <p:cNvPr id="5" name="Slide Number Placeholder 4">
            <a:extLst>
              <a:ext uri="{FF2B5EF4-FFF2-40B4-BE49-F238E27FC236}">
                <a16:creationId xmlns:a16="http://schemas.microsoft.com/office/drawing/2014/main" id="{60C0EFB8-2BE6-755F-10CF-7CD6456A35C7}"/>
              </a:ext>
            </a:extLst>
          </p:cNvPr>
          <p:cNvSpPr>
            <a:spLocks noGrp="1"/>
          </p:cNvSpPr>
          <p:nvPr>
            <p:ph type="sldNum" sz="quarter" idx="7"/>
          </p:nvPr>
        </p:nvSpPr>
        <p:spPr>
          <a:xfrm>
            <a:off x="11413896" y="6210970"/>
            <a:ext cx="133349" cy="269113"/>
          </a:xfrm>
        </p:spPr>
        <p:txBody>
          <a:bodyPr wrap="square">
            <a:normAutofit/>
          </a:bodyPr>
          <a:lstStyle/>
          <a:p>
            <a:pPr>
              <a:spcAft>
                <a:spcPts val="600"/>
              </a:spcAft>
            </a:pPr>
            <a:fld id="{6C37F40D-BF86-6F43-B998-BE81C530D250}" type="slidenum">
              <a:rPr lang="en-US" smtClean="0"/>
              <a:pPr>
                <a:spcAft>
                  <a:spcPts val="600"/>
                </a:spcAft>
              </a:pPr>
              <a:t>16</a:t>
            </a:fld>
            <a:endParaRPr lang="en-US"/>
          </a:p>
        </p:txBody>
      </p:sp>
      <p:pic>
        <p:nvPicPr>
          <p:cNvPr id="3" name="Picture 2">
            <a:extLst>
              <a:ext uri="{FF2B5EF4-FFF2-40B4-BE49-F238E27FC236}">
                <a16:creationId xmlns:a16="http://schemas.microsoft.com/office/drawing/2014/main" id="{942B74E0-1B19-9EA6-98A7-01CB94BBFFEE}"/>
              </a:ext>
            </a:extLst>
          </p:cNvPr>
          <p:cNvPicPr>
            <a:picLocks noChangeAspect="1"/>
          </p:cNvPicPr>
          <p:nvPr/>
        </p:nvPicPr>
        <p:blipFill>
          <a:blip r:embed="rId2"/>
          <a:stretch>
            <a:fillRect/>
          </a:stretch>
        </p:blipFill>
        <p:spPr>
          <a:xfrm>
            <a:off x="295774" y="0"/>
            <a:ext cx="5394206" cy="6858000"/>
          </a:xfrm>
          <a:prstGeom prst="rect">
            <a:avLst/>
          </a:prstGeom>
        </p:spPr>
      </p:pic>
      <p:pic>
        <p:nvPicPr>
          <p:cNvPr id="8" name="Picture 7">
            <a:extLst>
              <a:ext uri="{FF2B5EF4-FFF2-40B4-BE49-F238E27FC236}">
                <a16:creationId xmlns:a16="http://schemas.microsoft.com/office/drawing/2014/main" id="{32EC8F66-BBC3-89D0-9A99-565C9283D9E4}"/>
              </a:ext>
            </a:extLst>
          </p:cNvPr>
          <p:cNvPicPr>
            <a:picLocks noChangeAspect="1"/>
          </p:cNvPicPr>
          <p:nvPr/>
        </p:nvPicPr>
        <p:blipFill>
          <a:blip r:embed="rId3"/>
          <a:stretch>
            <a:fillRect/>
          </a:stretch>
        </p:blipFill>
        <p:spPr>
          <a:xfrm>
            <a:off x="6294431" y="184826"/>
            <a:ext cx="5119465" cy="6858000"/>
          </a:xfrm>
          <a:prstGeom prst="rect">
            <a:avLst/>
          </a:prstGeom>
        </p:spPr>
      </p:pic>
      <p:pic>
        <p:nvPicPr>
          <p:cNvPr id="12" name="Picture 11">
            <a:extLst>
              <a:ext uri="{FF2B5EF4-FFF2-40B4-BE49-F238E27FC236}">
                <a16:creationId xmlns:a16="http://schemas.microsoft.com/office/drawing/2014/main" id="{77FDAAA7-2C8D-B52E-129F-18C0B09F219D}"/>
              </a:ext>
            </a:extLst>
          </p:cNvPr>
          <p:cNvPicPr>
            <a:picLocks noChangeAspect="1"/>
          </p:cNvPicPr>
          <p:nvPr/>
        </p:nvPicPr>
        <p:blipFill>
          <a:blip r:embed="rId4"/>
          <a:stretch>
            <a:fillRect/>
          </a:stretch>
        </p:blipFill>
        <p:spPr>
          <a:xfrm>
            <a:off x="2413468" y="2402951"/>
            <a:ext cx="2697489" cy="1888242"/>
          </a:xfrm>
          <a:prstGeom prst="rect">
            <a:avLst/>
          </a:prstGeom>
          <a:noFill/>
          <a:ln w="31750">
            <a:solidFill>
              <a:schemeClr val="tx1"/>
            </a:solidFill>
          </a:ln>
          <a:effectLst/>
        </p:spPr>
      </p:pic>
      <p:pic>
        <p:nvPicPr>
          <p:cNvPr id="18" name="Picture 17">
            <a:extLst>
              <a:ext uri="{FF2B5EF4-FFF2-40B4-BE49-F238E27FC236}">
                <a16:creationId xmlns:a16="http://schemas.microsoft.com/office/drawing/2014/main" id="{EA6FD4A8-9869-D967-0B4B-724D413DA8C6}"/>
              </a:ext>
            </a:extLst>
          </p:cNvPr>
          <p:cNvPicPr>
            <a:picLocks noChangeAspect="1"/>
          </p:cNvPicPr>
          <p:nvPr/>
        </p:nvPicPr>
        <p:blipFill>
          <a:blip r:embed="rId5"/>
          <a:stretch>
            <a:fillRect/>
          </a:stretch>
        </p:blipFill>
        <p:spPr>
          <a:xfrm>
            <a:off x="7257889" y="2485954"/>
            <a:ext cx="3050636" cy="1682567"/>
          </a:xfrm>
          <a:prstGeom prst="rect">
            <a:avLst/>
          </a:prstGeom>
          <a:ln w="28575">
            <a:solidFill>
              <a:schemeClr val="tx1"/>
            </a:solidFill>
          </a:ln>
        </p:spPr>
      </p:pic>
      <p:sp>
        <p:nvSpPr>
          <p:cNvPr id="19" name="TextBox 18">
            <a:extLst>
              <a:ext uri="{FF2B5EF4-FFF2-40B4-BE49-F238E27FC236}">
                <a16:creationId xmlns:a16="http://schemas.microsoft.com/office/drawing/2014/main" id="{0B66E22B-D9AE-B0F2-931A-822625BEEAE2}"/>
              </a:ext>
            </a:extLst>
          </p:cNvPr>
          <p:cNvSpPr txBox="1"/>
          <p:nvPr/>
        </p:nvSpPr>
        <p:spPr>
          <a:xfrm>
            <a:off x="2276272" y="108508"/>
            <a:ext cx="1624419" cy="369332"/>
          </a:xfrm>
          <a:prstGeom prst="rect">
            <a:avLst/>
          </a:prstGeom>
          <a:noFill/>
        </p:spPr>
        <p:txBody>
          <a:bodyPr wrap="none" rtlCol="0">
            <a:spAutoFit/>
          </a:bodyPr>
          <a:lstStyle/>
          <a:p>
            <a:r>
              <a:rPr lang="en-US" dirty="0">
                <a:solidFill>
                  <a:srgbClr val="FF0000"/>
                </a:solidFill>
              </a:rPr>
              <a:t>New 5</a:t>
            </a:r>
            <a:r>
              <a:rPr lang="en-US" baseline="30000" dirty="0">
                <a:solidFill>
                  <a:srgbClr val="FF0000"/>
                </a:solidFill>
              </a:rPr>
              <a:t>th</a:t>
            </a:r>
            <a:r>
              <a:rPr lang="en-US" dirty="0">
                <a:solidFill>
                  <a:srgbClr val="FF0000"/>
                </a:solidFill>
              </a:rPr>
              <a:t> Edition</a:t>
            </a:r>
          </a:p>
        </p:txBody>
      </p:sp>
      <p:sp>
        <p:nvSpPr>
          <p:cNvPr id="20" name="TextBox 19">
            <a:extLst>
              <a:ext uri="{FF2B5EF4-FFF2-40B4-BE49-F238E27FC236}">
                <a16:creationId xmlns:a16="http://schemas.microsoft.com/office/drawing/2014/main" id="{9BDB94E1-5A87-5E26-DD30-4E2D99178AD3}"/>
              </a:ext>
            </a:extLst>
          </p:cNvPr>
          <p:cNvSpPr txBox="1"/>
          <p:nvPr/>
        </p:nvSpPr>
        <p:spPr>
          <a:xfrm>
            <a:off x="8041953" y="108508"/>
            <a:ext cx="1195968" cy="369332"/>
          </a:xfrm>
          <a:prstGeom prst="rect">
            <a:avLst/>
          </a:prstGeom>
          <a:noFill/>
        </p:spPr>
        <p:txBody>
          <a:bodyPr wrap="none" rtlCol="0">
            <a:spAutoFit/>
          </a:bodyPr>
          <a:lstStyle/>
          <a:p>
            <a:r>
              <a:rPr lang="en-US" dirty="0">
                <a:solidFill>
                  <a:srgbClr val="FF0000"/>
                </a:solidFill>
              </a:rPr>
              <a:t>4</a:t>
            </a:r>
            <a:r>
              <a:rPr lang="en-US" baseline="30000" dirty="0">
                <a:solidFill>
                  <a:srgbClr val="FF0000"/>
                </a:solidFill>
              </a:rPr>
              <a:t>th</a:t>
            </a:r>
            <a:r>
              <a:rPr lang="en-US" dirty="0">
                <a:solidFill>
                  <a:srgbClr val="FF0000"/>
                </a:solidFill>
              </a:rPr>
              <a:t>  Edition</a:t>
            </a:r>
          </a:p>
        </p:txBody>
      </p:sp>
    </p:spTree>
    <p:extLst>
      <p:ext uri="{BB962C8B-B14F-4D97-AF65-F5344CB8AC3E}">
        <p14:creationId xmlns:p14="http://schemas.microsoft.com/office/powerpoint/2010/main" val="18647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D07D6096-29D9-F6C3-EA4B-10672E21DE36}"/>
              </a:ext>
            </a:extLst>
          </p:cNvPr>
          <p:cNvSpPr>
            <a:spLocks noGrp="1"/>
          </p:cNvSpPr>
          <p:nvPr>
            <p:ph type="ftr" sz="quarter" idx="5"/>
          </p:nvPr>
        </p:nvSpPr>
        <p:spPr>
          <a:xfrm>
            <a:off x="1384481" y="6216304"/>
            <a:ext cx="1278467" cy="89705"/>
          </a:xfrm>
        </p:spPr>
        <p:txBody>
          <a:bodyPr/>
          <a:lstStyle/>
          <a:p>
            <a:endParaRPr lang="en-US"/>
          </a:p>
        </p:txBody>
      </p:sp>
      <p:sp>
        <p:nvSpPr>
          <p:cNvPr id="5" name="Slide Number Placeholder 4">
            <a:extLst>
              <a:ext uri="{FF2B5EF4-FFF2-40B4-BE49-F238E27FC236}">
                <a16:creationId xmlns:a16="http://schemas.microsoft.com/office/drawing/2014/main" id="{60C0EFB8-2BE6-755F-10CF-7CD6456A35C7}"/>
              </a:ext>
            </a:extLst>
          </p:cNvPr>
          <p:cNvSpPr>
            <a:spLocks noGrp="1"/>
          </p:cNvSpPr>
          <p:nvPr>
            <p:ph type="sldNum" sz="quarter" idx="7"/>
          </p:nvPr>
        </p:nvSpPr>
        <p:spPr>
          <a:xfrm>
            <a:off x="11413896" y="6210970"/>
            <a:ext cx="133349" cy="269113"/>
          </a:xfrm>
        </p:spPr>
        <p:txBody>
          <a:bodyPr wrap="square">
            <a:normAutofit/>
          </a:bodyPr>
          <a:lstStyle/>
          <a:p>
            <a:pPr>
              <a:spcAft>
                <a:spcPts val="600"/>
              </a:spcAft>
            </a:pPr>
            <a:fld id="{6C37F40D-BF86-6F43-B998-BE81C530D250}" type="slidenum">
              <a:rPr lang="en-US" smtClean="0"/>
              <a:pPr>
                <a:spcAft>
                  <a:spcPts val="600"/>
                </a:spcAft>
              </a:pPr>
              <a:t>17</a:t>
            </a:fld>
            <a:endParaRPr lang="en-US"/>
          </a:p>
        </p:txBody>
      </p:sp>
      <p:pic>
        <p:nvPicPr>
          <p:cNvPr id="3" name="Picture 2">
            <a:extLst>
              <a:ext uri="{FF2B5EF4-FFF2-40B4-BE49-F238E27FC236}">
                <a16:creationId xmlns:a16="http://schemas.microsoft.com/office/drawing/2014/main" id="{942B74E0-1B19-9EA6-98A7-01CB94BBFFEE}"/>
              </a:ext>
            </a:extLst>
          </p:cNvPr>
          <p:cNvPicPr>
            <a:picLocks noChangeAspect="1"/>
          </p:cNvPicPr>
          <p:nvPr/>
        </p:nvPicPr>
        <p:blipFill>
          <a:blip r:embed="rId2"/>
          <a:stretch>
            <a:fillRect/>
          </a:stretch>
        </p:blipFill>
        <p:spPr>
          <a:xfrm>
            <a:off x="295774" y="0"/>
            <a:ext cx="5394206" cy="6858000"/>
          </a:xfrm>
          <a:prstGeom prst="rect">
            <a:avLst/>
          </a:prstGeom>
        </p:spPr>
      </p:pic>
      <p:pic>
        <p:nvPicPr>
          <p:cNvPr id="8" name="Picture 7">
            <a:extLst>
              <a:ext uri="{FF2B5EF4-FFF2-40B4-BE49-F238E27FC236}">
                <a16:creationId xmlns:a16="http://schemas.microsoft.com/office/drawing/2014/main" id="{32EC8F66-BBC3-89D0-9A99-565C9283D9E4}"/>
              </a:ext>
            </a:extLst>
          </p:cNvPr>
          <p:cNvPicPr>
            <a:picLocks noChangeAspect="1"/>
          </p:cNvPicPr>
          <p:nvPr/>
        </p:nvPicPr>
        <p:blipFill>
          <a:blip r:embed="rId3"/>
          <a:stretch>
            <a:fillRect/>
          </a:stretch>
        </p:blipFill>
        <p:spPr>
          <a:xfrm>
            <a:off x="6294431" y="184826"/>
            <a:ext cx="5119465" cy="6858000"/>
          </a:xfrm>
          <a:prstGeom prst="rect">
            <a:avLst/>
          </a:prstGeom>
        </p:spPr>
      </p:pic>
      <p:sp>
        <p:nvSpPr>
          <p:cNvPr id="19" name="TextBox 18">
            <a:extLst>
              <a:ext uri="{FF2B5EF4-FFF2-40B4-BE49-F238E27FC236}">
                <a16:creationId xmlns:a16="http://schemas.microsoft.com/office/drawing/2014/main" id="{0B66E22B-D9AE-B0F2-931A-822625BEEAE2}"/>
              </a:ext>
            </a:extLst>
          </p:cNvPr>
          <p:cNvSpPr txBox="1"/>
          <p:nvPr/>
        </p:nvSpPr>
        <p:spPr>
          <a:xfrm>
            <a:off x="2276272" y="108508"/>
            <a:ext cx="1624419" cy="369332"/>
          </a:xfrm>
          <a:prstGeom prst="rect">
            <a:avLst/>
          </a:prstGeom>
          <a:noFill/>
        </p:spPr>
        <p:txBody>
          <a:bodyPr wrap="none" rtlCol="0">
            <a:spAutoFit/>
          </a:bodyPr>
          <a:lstStyle/>
          <a:p>
            <a:r>
              <a:rPr lang="en-US" dirty="0">
                <a:solidFill>
                  <a:srgbClr val="FF0000"/>
                </a:solidFill>
              </a:rPr>
              <a:t>New 5</a:t>
            </a:r>
            <a:r>
              <a:rPr lang="en-US" baseline="30000" dirty="0">
                <a:solidFill>
                  <a:srgbClr val="FF0000"/>
                </a:solidFill>
              </a:rPr>
              <a:t>th</a:t>
            </a:r>
            <a:r>
              <a:rPr lang="en-US" dirty="0">
                <a:solidFill>
                  <a:srgbClr val="FF0000"/>
                </a:solidFill>
              </a:rPr>
              <a:t> Edition</a:t>
            </a:r>
          </a:p>
        </p:txBody>
      </p:sp>
      <p:sp>
        <p:nvSpPr>
          <p:cNvPr id="20" name="TextBox 19">
            <a:extLst>
              <a:ext uri="{FF2B5EF4-FFF2-40B4-BE49-F238E27FC236}">
                <a16:creationId xmlns:a16="http://schemas.microsoft.com/office/drawing/2014/main" id="{9BDB94E1-5A87-5E26-DD30-4E2D99178AD3}"/>
              </a:ext>
            </a:extLst>
          </p:cNvPr>
          <p:cNvSpPr txBox="1"/>
          <p:nvPr/>
        </p:nvSpPr>
        <p:spPr>
          <a:xfrm>
            <a:off x="8041953" y="108508"/>
            <a:ext cx="1195968" cy="369332"/>
          </a:xfrm>
          <a:prstGeom prst="rect">
            <a:avLst/>
          </a:prstGeom>
          <a:noFill/>
        </p:spPr>
        <p:txBody>
          <a:bodyPr wrap="none" rtlCol="0">
            <a:spAutoFit/>
          </a:bodyPr>
          <a:lstStyle/>
          <a:p>
            <a:r>
              <a:rPr lang="en-US" dirty="0">
                <a:solidFill>
                  <a:srgbClr val="FF0000"/>
                </a:solidFill>
              </a:rPr>
              <a:t>4</a:t>
            </a:r>
            <a:r>
              <a:rPr lang="en-US" baseline="30000" dirty="0">
                <a:solidFill>
                  <a:srgbClr val="FF0000"/>
                </a:solidFill>
              </a:rPr>
              <a:t>th</a:t>
            </a:r>
            <a:r>
              <a:rPr lang="en-US" dirty="0">
                <a:solidFill>
                  <a:srgbClr val="FF0000"/>
                </a:solidFill>
              </a:rPr>
              <a:t>  Edition</a:t>
            </a:r>
          </a:p>
        </p:txBody>
      </p:sp>
      <p:pic>
        <p:nvPicPr>
          <p:cNvPr id="2" name="Picture 1">
            <a:extLst>
              <a:ext uri="{FF2B5EF4-FFF2-40B4-BE49-F238E27FC236}">
                <a16:creationId xmlns:a16="http://schemas.microsoft.com/office/drawing/2014/main" id="{64776B15-27C9-3459-2F16-BFEBEA6DBBFF}"/>
              </a:ext>
            </a:extLst>
          </p:cNvPr>
          <p:cNvPicPr>
            <a:picLocks noChangeAspect="1"/>
          </p:cNvPicPr>
          <p:nvPr/>
        </p:nvPicPr>
        <p:blipFill>
          <a:blip r:embed="rId4"/>
          <a:stretch>
            <a:fillRect/>
          </a:stretch>
        </p:blipFill>
        <p:spPr>
          <a:xfrm>
            <a:off x="778104" y="2245493"/>
            <a:ext cx="4505334" cy="1725318"/>
          </a:xfrm>
          <a:prstGeom prst="rect">
            <a:avLst/>
          </a:prstGeom>
        </p:spPr>
      </p:pic>
      <p:pic>
        <p:nvPicPr>
          <p:cNvPr id="4" name="Picture 3">
            <a:extLst>
              <a:ext uri="{FF2B5EF4-FFF2-40B4-BE49-F238E27FC236}">
                <a16:creationId xmlns:a16="http://schemas.microsoft.com/office/drawing/2014/main" id="{66005AB1-5376-BE49-DEFA-97226A3D75AA}"/>
              </a:ext>
            </a:extLst>
          </p:cNvPr>
          <p:cNvPicPr>
            <a:picLocks noChangeAspect="1"/>
          </p:cNvPicPr>
          <p:nvPr/>
        </p:nvPicPr>
        <p:blipFill>
          <a:blip r:embed="rId5"/>
          <a:stretch>
            <a:fillRect/>
          </a:stretch>
        </p:blipFill>
        <p:spPr>
          <a:xfrm>
            <a:off x="6400052" y="1997073"/>
            <a:ext cx="5267401" cy="1871634"/>
          </a:xfrm>
          <a:prstGeom prst="rect">
            <a:avLst/>
          </a:prstGeom>
        </p:spPr>
      </p:pic>
    </p:spTree>
    <p:extLst>
      <p:ext uri="{BB962C8B-B14F-4D97-AF65-F5344CB8AC3E}">
        <p14:creationId xmlns:p14="http://schemas.microsoft.com/office/powerpoint/2010/main" val="312878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2F2CCE-99DB-337E-078B-45DDA903DCF1}"/>
              </a:ext>
            </a:extLst>
          </p:cNvPr>
          <p:cNvSpPr>
            <a:spLocks noGrp="1"/>
          </p:cNvSpPr>
          <p:nvPr>
            <p:ph type="ftr" sz="quarter" idx="5"/>
          </p:nvPr>
        </p:nvSpPr>
        <p:spPr/>
        <p:txBody>
          <a:bodyPr/>
          <a:lstStyle/>
          <a:p>
            <a:endParaRPr lang="en-US" dirty="0"/>
          </a:p>
        </p:txBody>
      </p:sp>
      <p:sp>
        <p:nvSpPr>
          <p:cNvPr id="3" name="Slide Number Placeholder 2">
            <a:extLst>
              <a:ext uri="{FF2B5EF4-FFF2-40B4-BE49-F238E27FC236}">
                <a16:creationId xmlns:a16="http://schemas.microsoft.com/office/drawing/2014/main" id="{00D46C9B-779E-6D69-4FBC-0F6B9BAE8382}"/>
              </a:ext>
            </a:extLst>
          </p:cNvPr>
          <p:cNvSpPr>
            <a:spLocks noGrp="1"/>
          </p:cNvSpPr>
          <p:nvPr>
            <p:ph type="sldNum" sz="quarter" idx="7"/>
          </p:nvPr>
        </p:nvSpPr>
        <p:spPr/>
        <p:txBody>
          <a:bodyPr/>
          <a:lstStyle/>
          <a:p>
            <a:fld id="{6C37F40D-BF86-6F43-B998-BE81C530D250}" type="slidenum">
              <a:rPr lang="en-US" smtClean="0"/>
              <a:pPr/>
              <a:t>18</a:t>
            </a:fld>
            <a:endParaRPr lang="en-US"/>
          </a:p>
        </p:txBody>
      </p:sp>
      <p:pic>
        <p:nvPicPr>
          <p:cNvPr id="5" name="Picture 4">
            <a:extLst>
              <a:ext uri="{FF2B5EF4-FFF2-40B4-BE49-F238E27FC236}">
                <a16:creationId xmlns:a16="http://schemas.microsoft.com/office/drawing/2014/main" id="{6B0F652A-189A-1AEE-26D5-7B2E927F51FB}"/>
              </a:ext>
            </a:extLst>
          </p:cNvPr>
          <p:cNvPicPr>
            <a:picLocks noChangeAspect="1"/>
          </p:cNvPicPr>
          <p:nvPr/>
        </p:nvPicPr>
        <p:blipFill>
          <a:blip r:embed="rId2"/>
          <a:stretch>
            <a:fillRect/>
          </a:stretch>
        </p:blipFill>
        <p:spPr>
          <a:xfrm>
            <a:off x="2905246" y="0"/>
            <a:ext cx="6004868" cy="6858000"/>
          </a:xfrm>
          <a:prstGeom prst="rect">
            <a:avLst/>
          </a:prstGeom>
        </p:spPr>
      </p:pic>
    </p:spTree>
    <p:extLst>
      <p:ext uri="{BB962C8B-B14F-4D97-AF65-F5344CB8AC3E}">
        <p14:creationId xmlns:p14="http://schemas.microsoft.com/office/powerpoint/2010/main" val="3722404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990822-7A50-39BD-5187-948FC11BFE0E}"/>
              </a:ext>
            </a:extLst>
          </p:cNvPr>
          <p:cNvSpPr>
            <a:spLocks noGrp="1"/>
          </p:cNvSpPr>
          <p:nvPr>
            <p:ph type="ftr" sz="quarter" idx="5"/>
          </p:nvPr>
        </p:nvSpPr>
        <p:spPr/>
        <p:txBody>
          <a:bodyPr/>
          <a:lstStyle/>
          <a:p>
            <a:endParaRPr lang="en-US" dirty="0"/>
          </a:p>
        </p:txBody>
      </p:sp>
      <p:sp>
        <p:nvSpPr>
          <p:cNvPr id="3" name="Slide Number Placeholder 2">
            <a:extLst>
              <a:ext uri="{FF2B5EF4-FFF2-40B4-BE49-F238E27FC236}">
                <a16:creationId xmlns:a16="http://schemas.microsoft.com/office/drawing/2014/main" id="{BD37A5D6-E08B-E86C-35E8-FABC2859F98F}"/>
              </a:ext>
            </a:extLst>
          </p:cNvPr>
          <p:cNvSpPr>
            <a:spLocks noGrp="1"/>
          </p:cNvSpPr>
          <p:nvPr>
            <p:ph type="sldNum" sz="quarter" idx="7"/>
          </p:nvPr>
        </p:nvSpPr>
        <p:spPr/>
        <p:txBody>
          <a:bodyPr/>
          <a:lstStyle/>
          <a:p>
            <a:fld id="{6C37F40D-BF86-6F43-B998-BE81C530D250}" type="slidenum">
              <a:rPr lang="en-US" smtClean="0"/>
              <a:pPr/>
              <a:t>19</a:t>
            </a:fld>
            <a:endParaRPr lang="en-US"/>
          </a:p>
        </p:txBody>
      </p:sp>
      <p:pic>
        <p:nvPicPr>
          <p:cNvPr id="5" name="Picture 4">
            <a:extLst>
              <a:ext uri="{FF2B5EF4-FFF2-40B4-BE49-F238E27FC236}">
                <a16:creationId xmlns:a16="http://schemas.microsoft.com/office/drawing/2014/main" id="{4BD2E90F-3D19-7E9E-A6FE-205C24C9F93B}"/>
              </a:ext>
            </a:extLst>
          </p:cNvPr>
          <p:cNvPicPr>
            <a:picLocks noChangeAspect="1"/>
          </p:cNvPicPr>
          <p:nvPr/>
        </p:nvPicPr>
        <p:blipFill>
          <a:blip r:embed="rId2"/>
          <a:stretch>
            <a:fillRect/>
          </a:stretch>
        </p:blipFill>
        <p:spPr>
          <a:xfrm>
            <a:off x="2583268" y="0"/>
            <a:ext cx="7025463" cy="6858000"/>
          </a:xfrm>
          <a:prstGeom prst="rect">
            <a:avLst/>
          </a:prstGeom>
        </p:spPr>
      </p:pic>
    </p:spTree>
    <p:extLst>
      <p:ext uri="{BB962C8B-B14F-4D97-AF65-F5344CB8AC3E}">
        <p14:creationId xmlns:p14="http://schemas.microsoft.com/office/powerpoint/2010/main" val="1376770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117D8-2690-8BC0-48CB-65955B4DB420}"/>
              </a:ext>
            </a:extLst>
          </p:cNvPr>
          <p:cNvSpPr>
            <a:spLocks noGrp="1"/>
          </p:cNvSpPr>
          <p:nvPr>
            <p:ph type="title"/>
          </p:nvPr>
        </p:nvSpPr>
        <p:spPr/>
        <p:txBody>
          <a:bodyPr/>
          <a:lstStyle/>
          <a:p>
            <a:r>
              <a:rPr lang="en-US" dirty="0"/>
              <a:t>Presenter</a:t>
            </a:r>
            <a:br>
              <a:rPr lang="en-US" dirty="0"/>
            </a:br>
            <a:endParaRPr lang="en-US" dirty="0"/>
          </a:p>
        </p:txBody>
      </p:sp>
      <p:sp>
        <p:nvSpPr>
          <p:cNvPr id="10" name="Content Placeholder 9">
            <a:extLst>
              <a:ext uri="{FF2B5EF4-FFF2-40B4-BE49-F238E27FC236}">
                <a16:creationId xmlns:a16="http://schemas.microsoft.com/office/drawing/2014/main" id="{4CA929CA-3162-B6DE-6E9B-A6F6676B6D3D}"/>
              </a:ext>
            </a:extLst>
          </p:cNvPr>
          <p:cNvSpPr>
            <a:spLocks noGrp="1"/>
          </p:cNvSpPr>
          <p:nvPr>
            <p:ph idx="13"/>
          </p:nvPr>
        </p:nvSpPr>
        <p:spPr>
          <a:xfrm>
            <a:off x="487088" y="2780094"/>
            <a:ext cx="10830339" cy="1035049"/>
          </a:xfrm>
        </p:spPr>
        <p:txBody>
          <a:bodyPr/>
          <a:lstStyle/>
          <a:p>
            <a:r>
              <a:rPr lang="en-US" sz="5400" dirty="0"/>
              <a:t>Ruth Cookson</a:t>
            </a:r>
          </a:p>
          <a:p>
            <a:r>
              <a:rPr lang="en-US" sz="3200" dirty="0"/>
              <a:t>Senior Manager, Educational Content</a:t>
            </a:r>
          </a:p>
          <a:p>
            <a:r>
              <a:rPr lang="en-US" sz="3200" dirty="0"/>
              <a:t>Council for Economic Education</a:t>
            </a:r>
          </a:p>
          <a:p>
            <a:r>
              <a:rPr lang="en-US" sz="3200" dirty="0">
                <a:hlinkClick r:id="rId2"/>
              </a:rPr>
              <a:t>rcookson@councilforeconed.org</a:t>
            </a:r>
            <a:endParaRPr lang="en-US" sz="3200" dirty="0"/>
          </a:p>
          <a:p>
            <a:endParaRPr lang="en-US" sz="3200" dirty="0"/>
          </a:p>
        </p:txBody>
      </p:sp>
      <p:pic>
        <p:nvPicPr>
          <p:cNvPr id="9" name="Picture 8">
            <a:extLst>
              <a:ext uri="{FF2B5EF4-FFF2-40B4-BE49-F238E27FC236}">
                <a16:creationId xmlns:a16="http://schemas.microsoft.com/office/drawing/2014/main" id="{E304B2E3-FDD1-82D1-0B68-BEBDBA42367D}"/>
              </a:ext>
            </a:extLst>
          </p:cNvPr>
          <p:cNvPicPr>
            <a:picLocks noChangeAspect="1"/>
          </p:cNvPicPr>
          <p:nvPr/>
        </p:nvPicPr>
        <p:blipFill>
          <a:blip r:embed="rId3"/>
          <a:stretch>
            <a:fillRect/>
          </a:stretch>
        </p:blipFill>
        <p:spPr>
          <a:xfrm>
            <a:off x="6433615" y="2780094"/>
            <a:ext cx="3772426" cy="3077004"/>
          </a:xfrm>
          <a:prstGeom prst="rect">
            <a:avLst/>
          </a:prstGeom>
        </p:spPr>
      </p:pic>
    </p:spTree>
    <p:extLst>
      <p:ext uri="{BB962C8B-B14F-4D97-AF65-F5344CB8AC3E}">
        <p14:creationId xmlns:p14="http://schemas.microsoft.com/office/powerpoint/2010/main" val="3482523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2F33043-8C1E-9AB8-D5BB-E51F39DB5BA9}"/>
              </a:ext>
            </a:extLst>
          </p:cNvPr>
          <p:cNvSpPr>
            <a:spLocks noGrp="1"/>
          </p:cNvSpPr>
          <p:nvPr>
            <p:ph type="body" sz="quarter" idx="10"/>
          </p:nvPr>
        </p:nvSpPr>
        <p:spPr>
          <a:xfrm>
            <a:off x="1094903" y="2736040"/>
            <a:ext cx="10515600" cy="914400"/>
          </a:xfrm>
        </p:spPr>
        <p:txBody>
          <a:bodyPr/>
          <a:lstStyle/>
          <a:p>
            <a:r>
              <a:rPr lang="en-US" dirty="0"/>
              <a:t>Let’s go right</a:t>
            </a:r>
          </a:p>
          <a:p>
            <a:r>
              <a:rPr lang="en-US" dirty="0"/>
              <a:t>to the books…</a:t>
            </a:r>
          </a:p>
        </p:txBody>
      </p:sp>
      <p:sp>
        <p:nvSpPr>
          <p:cNvPr id="3" name="Slide Number Placeholder 2">
            <a:extLst>
              <a:ext uri="{FF2B5EF4-FFF2-40B4-BE49-F238E27FC236}">
                <a16:creationId xmlns:a16="http://schemas.microsoft.com/office/drawing/2014/main" id="{970D7D0D-ADF2-8EEA-3D1C-748CF154E0E4}"/>
              </a:ext>
            </a:extLst>
          </p:cNvPr>
          <p:cNvSpPr>
            <a:spLocks noGrp="1"/>
          </p:cNvSpPr>
          <p:nvPr>
            <p:ph type="sldNum" sz="quarter" idx="4294967295"/>
          </p:nvPr>
        </p:nvSpPr>
        <p:spPr>
          <a:xfrm>
            <a:off x="12058650" y="6210300"/>
            <a:ext cx="133350" cy="269875"/>
          </a:xfrm>
          <a:prstGeom prst="rect">
            <a:avLst/>
          </a:prstGeom>
        </p:spPr>
        <p:txBody>
          <a:bodyPr/>
          <a:lstStyle/>
          <a:p>
            <a:fld id="{6C37F40D-BF86-6F43-B998-BE81C530D250}" type="slidenum">
              <a:rPr lang="en-US" smtClean="0"/>
              <a:pPr/>
              <a:t>20</a:t>
            </a:fld>
            <a:endParaRPr lang="en-US"/>
          </a:p>
        </p:txBody>
      </p:sp>
    </p:spTree>
    <p:extLst>
      <p:ext uri="{BB962C8B-B14F-4D97-AF65-F5344CB8AC3E}">
        <p14:creationId xmlns:p14="http://schemas.microsoft.com/office/powerpoint/2010/main" val="2419491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90960A-02B9-6C0C-5599-9CFC67102961}"/>
              </a:ext>
            </a:extLst>
          </p:cNvPr>
          <p:cNvSpPr>
            <a:spLocks noGrp="1"/>
          </p:cNvSpPr>
          <p:nvPr>
            <p:ph type="title"/>
          </p:nvPr>
        </p:nvSpPr>
        <p:spPr/>
        <p:txBody>
          <a:bodyPr/>
          <a:lstStyle/>
          <a:p>
            <a:r>
              <a:rPr lang="en-US" dirty="0"/>
              <a:t>The CEE Store</a:t>
            </a:r>
          </a:p>
        </p:txBody>
      </p:sp>
      <p:sp>
        <p:nvSpPr>
          <p:cNvPr id="3" name="Slide Number Placeholder 2">
            <a:extLst>
              <a:ext uri="{FF2B5EF4-FFF2-40B4-BE49-F238E27FC236}">
                <a16:creationId xmlns:a16="http://schemas.microsoft.com/office/drawing/2014/main" id="{3EC2FA12-F95C-B8C0-E6FD-00890C626745}"/>
              </a:ext>
            </a:extLst>
          </p:cNvPr>
          <p:cNvSpPr>
            <a:spLocks noGrp="1"/>
          </p:cNvSpPr>
          <p:nvPr>
            <p:ph type="sldNum" sz="quarter" idx="12"/>
          </p:nvPr>
        </p:nvSpPr>
        <p:spPr>
          <a:prstGeom prst="rect">
            <a:avLst/>
          </a:prstGeom>
        </p:spPr>
        <p:txBody>
          <a:bodyPr/>
          <a:lstStyle/>
          <a:p>
            <a:fld id="{6C37F40D-BF86-6F43-B998-BE81C530D250}" type="slidenum">
              <a:rPr lang="en-US" smtClean="0"/>
              <a:pPr/>
              <a:t>21</a:t>
            </a:fld>
            <a:endParaRPr lang="en-US"/>
          </a:p>
        </p:txBody>
      </p:sp>
      <p:sp>
        <p:nvSpPr>
          <p:cNvPr id="5" name="Text Placeholder 4">
            <a:extLst>
              <a:ext uri="{FF2B5EF4-FFF2-40B4-BE49-F238E27FC236}">
                <a16:creationId xmlns:a16="http://schemas.microsoft.com/office/drawing/2014/main" id="{495392A1-5DCD-174F-154D-0A52254F4C61}"/>
              </a:ext>
            </a:extLst>
          </p:cNvPr>
          <p:cNvSpPr>
            <a:spLocks noGrp="1"/>
          </p:cNvSpPr>
          <p:nvPr>
            <p:ph idx="13"/>
          </p:nvPr>
        </p:nvSpPr>
        <p:spPr>
          <a:xfrm>
            <a:off x="689113" y="1968918"/>
            <a:ext cx="10830339" cy="3363636"/>
          </a:xfrm>
        </p:spPr>
        <p:txBody>
          <a:bodyPr/>
          <a:lstStyle/>
          <a:p>
            <a:pPr marL="0" indent="0">
              <a:buNone/>
            </a:pPr>
            <a:r>
              <a:rPr lang="en-US" sz="4000" dirty="0"/>
              <a:t>Downloads of the Table of Contents and Front Pages </a:t>
            </a:r>
          </a:p>
          <a:p>
            <a:pPr marL="0" indent="0">
              <a:buNone/>
            </a:pPr>
            <a:r>
              <a:rPr lang="en-US" sz="4000" dirty="0"/>
              <a:t>for Teacher Guide and Student Workbook</a:t>
            </a:r>
          </a:p>
          <a:p>
            <a:pPr marL="0" indent="0">
              <a:buNone/>
            </a:pPr>
            <a:endParaRPr lang="en-US" sz="4000" dirty="0"/>
          </a:p>
          <a:p>
            <a:pPr marL="0" indent="0">
              <a:buNone/>
            </a:pPr>
            <a:r>
              <a:rPr lang="en-US" sz="4000" dirty="0"/>
              <a:t>Go to the CEE Store on EconEdLink.org</a:t>
            </a:r>
          </a:p>
          <a:p>
            <a:pPr marL="0" indent="0">
              <a:buNone/>
            </a:pPr>
            <a:r>
              <a:rPr lang="en-US" sz="2800" dirty="0">
                <a:hlinkClick r:id="rId2"/>
              </a:rPr>
              <a:t>https://store.councilforeconed.org/shopping_product_list.asp?catID=3839</a:t>
            </a:r>
            <a:endParaRPr lang="en-US" sz="2800" dirty="0"/>
          </a:p>
          <a:p>
            <a:pPr marL="0" indent="0">
              <a:buNone/>
            </a:pPr>
            <a:endParaRPr lang="en-US" sz="4000" dirty="0"/>
          </a:p>
          <a:p>
            <a:pPr marL="0" indent="0">
              <a:buNone/>
            </a:pPr>
            <a:r>
              <a:rPr lang="en-US" dirty="0">
                <a:hlinkClick r:id="rId2"/>
              </a:rPr>
              <a:t>https://store.councilforeconed.org/shopping_product_list.asp?catID=3839</a:t>
            </a:r>
            <a:endParaRPr lang="en-US" dirty="0"/>
          </a:p>
          <a:p>
            <a:pPr marL="0" indent="0">
              <a:buNone/>
            </a:pPr>
            <a:endParaRPr lang="en-US" dirty="0"/>
          </a:p>
          <a:p>
            <a:pPr marL="0" indent="0">
              <a:buNone/>
            </a:pPr>
            <a:r>
              <a:rPr lang="en-US" dirty="0">
                <a:hlinkClick r:id="rId3"/>
              </a:rPr>
              <a:t>https://store.councilforeconed.org/shopping_product_detail.asp?pid=52428</a:t>
            </a:r>
            <a:endParaRPr lang="en-US" dirty="0"/>
          </a:p>
          <a:p>
            <a:pPr marL="0" indent="0">
              <a:buNone/>
            </a:pPr>
            <a:endParaRPr lang="en-US" dirty="0"/>
          </a:p>
          <a:p>
            <a:pPr marL="0" indent="0">
              <a:buNone/>
            </a:pPr>
            <a:endParaRPr lang="en-US" dirty="0"/>
          </a:p>
          <a:p>
            <a:pPr marL="0" indent="0">
              <a:buNone/>
            </a:pPr>
            <a:endParaRPr lang="en-US" sz="4000" dirty="0"/>
          </a:p>
          <a:p>
            <a:endParaRPr lang="en-US" dirty="0"/>
          </a:p>
        </p:txBody>
      </p:sp>
    </p:spTree>
    <p:extLst>
      <p:ext uri="{BB962C8B-B14F-4D97-AF65-F5344CB8AC3E}">
        <p14:creationId xmlns:p14="http://schemas.microsoft.com/office/powerpoint/2010/main" val="2828966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4C439D-DA66-FB15-1885-A8D84A8E4370}"/>
              </a:ext>
            </a:extLst>
          </p:cNvPr>
          <p:cNvSpPr>
            <a:spLocks noGrp="1"/>
          </p:cNvSpPr>
          <p:nvPr>
            <p:ph type="body" sz="quarter" idx="10"/>
          </p:nvPr>
        </p:nvSpPr>
        <p:spPr>
          <a:xfrm>
            <a:off x="698500" y="3313793"/>
            <a:ext cx="10515600" cy="914400"/>
          </a:xfrm>
        </p:spPr>
        <p:txBody>
          <a:bodyPr/>
          <a:lstStyle/>
          <a:p>
            <a:r>
              <a:rPr lang="en-US" sz="8800" dirty="0"/>
              <a:t>Questions?  </a:t>
            </a:r>
          </a:p>
        </p:txBody>
      </p:sp>
      <p:sp>
        <p:nvSpPr>
          <p:cNvPr id="3" name="Slide Number Placeholder 2">
            <a:extLst>
              <a:ext uri="{FF2B5EF4-FFF2-40B4-BE49-F238E27FC236}">
                <a16:creationId xmlns:a16="http://schemas.microsoft.com/office/drawing/2014/main" id="{D45E11CA-BE42-6E4F-D024-5A809177B0F6}"/>
              </a:ext>
            </a:extLst>
          </p:cNvPr>
          <p:cNvSpPr>
            <a:spLocks noGrp="1"/>
          </p:cNvSpPr>
          <p:nvPr>
            <p:ph type="sldNum" sz="quarter" idx="4294967295"/>
          </p:nvPr>
        </p:nvSpPr>
        <p:spPr>
          <a:xfrm>
            <a:off x="8802688" y="6356350"/>
            <a:ext cx="3389312" cy="365125"/>
          </a:xfrm>
          <a:prstGeom prst="rect">
            <a:avLst/>
          </a:prstGeom>
        </p:spPr>
        <p:txBody>
          <a:bodyPr/>
          <a:lstStyle/>
          <a:p>
            <a:fld id="{6C37F40D-BF86-6F43-B998-BE81C530D250}" type="slidenum">
              <a:rPr lang="en-US" smtClean="0"/>
              <a:t>22</a:t>
            </a:fld>
            <a:endParaRPr lang="en-US"/>
          </a:p>
        </p:txBody>
      </p:sp>
    </p:spTree>
    <p:extLst>
      <p:ext uri="{BB962C8B-B14F-4D97-AF65-F5344CB8AC3E}">
        <p14:creationId xmlns:p14="http://schemas.microsoft.com/office/powerpoint/2010/main" val="477806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11360A-7DF6-9B4C-A613-09543AED564D}"/>
              </a:ext>
            </a:extLst>
          </p:cNvPr>
          <p:cNvSpPr>
            <a:spLocks noGrp="1"/>
          </p:cNvSpPr>
          <p:nvPr>
            <p:ph type="body" sz="quarter" idx="10"/>
          </p:nvPr>
        </p:nvSpPr>
        <p:spPr>
          <a:xfrm>
            <a:off x="585004" y="2559171"/>
            <a:ext cx="10515600" cy="1242048"/>
          </a:xfrm>
        </p:spPr>
        <p:txBody>
          <a:bodyPr/>
          <a:lstStyle/>
          <a:p>
            <a:r>
              <a:rPr lang="en-US" sz="8000" dirty="0">
                <a:solidFill>
                  <a:srgbClr val="303E4F"/>
                </a:solidFill>
                <a:latin typeface="Inter" panose="02000503000000020004" pitchFamily="2" charset="0"/>
              </a:rPr>
              <a:t>Thank You!</a:t>
            </a:r>
          </a:p>
          <a:p>
            <a:endParaRPr lang="en-US" sz="8000" dirty="0">
              <a:solidFill>
                <a:srgbClr val="303E4F"/>
              </a:solidFill>
              <a:latin typeface="Inter" panose="02000503000000020004" pitchFamily="2" charset="0"/>
            </a:endParaRPr>
          </a:p>
          <a:p>
            <a:r>
              <a:rPr lang="en-US" sz="4400" dirty="0">
                <a:solidFill>
                  <a:srgbClr val="303E4F"/>
                </a:solidFill>
                <a:latin typeface="Inter" panose="02000503000000020004" pitchFamily="2" charset="0"/>
              </a:rPr>
              <a:t>Ruth Cookson</a:t>
            </a:r>
          </a:p>
          <a:p>
            <a:r>
              <a:rPr lang="en-US" sz="4400" dirty="0">
                <a:hlinkClick r:id="rId3"/>
              </a:rPr>
              <a:t>rcookson@councilforeconed.org</a:t>
            </a:r>
            <a:endParaRPr lang="en-US" sz="4400" dirty="0"/>
          </a:p>
          <a:p>
            <a:endParaRPr lang="en-US" sz="8000" dirty="0">
              <a:solidFill>
                <a:srgbClr val="303E4F"/>
              </a:solidFill>
              <a:latin typeface="Inter" panose="02000503000000020004" pitchFamily="2" charset="0"/>
            </a:endParaRPr>
          </a:p>
          <a:p>
            <a:endParaRPr lang="en-US" dirty="0">
              <a:solidFill>
                <a:srgbClr val="303E4F"/>
              </a:solidFill>
            </a:endParaRPr>
          </a:p>
        </p:txBody>
      </p:sp>
      <p:sp>
        <p:nvSpPr>
          <p:cNvPr id="6" name="Rectangle 5">
            <a:extLst>
              <a:ext uri="{FF2B5EF4-FFF2-40B4-BE49-F238E27FC236}">
                <a16:creationId xmlns:a16="http://schemas.microsoft.com/office/drawing/2014/main" id="{7D05F780-9264-5BAA-73AD-CCE28A429EE4}"/>
              </a:ext>
            </a:extLst>
          </p:cNvPr>
          <p:cNvSpPr/>
          <p:nvPr/>
        </p:nvSpPr>
        <p:spPr>
          <a:xfrm>
            <a:off x="387458" y="588936"/>
            <a:ext cx="3115159" cy="17313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4BF706FC-F92B-C05B-516B-DFCF27F42963}"/>
              </a:ext>
            </a:extLst>
          </p:cNvPr>
          <p:cNvPicPr>
            <a:picLocks noChangeAspect="1"/>
          </p:cNvPicPr>
          <p:nvPr/>
        </p:nvPicPr>
        <p:blipFill>
          <a:blip r:embed="rId4"/>
          <a:stretch>
            <a:fillRect/>
          </a:stretch>
        </p:blipFill>
        <p:spPr>
          <a:xfrm>
            <a:off x="387458" y="583103"/>
            <a:ext cx="5159345" cy="1731304"/>
          </a:xfrm>
          <a:prstGeom prst="rect">
            <a:avLst/>
          </a:prstGeom>
        </p:spPr>
      </p:pic>
    </p:spTree>
    <p:extLst>
      <p:ext uri="{BB962C8B-B14F-4D97-AF65-F5344CB8AC3E}">
        <p14:creationId xmlns:p14="http://schemas.microsoft.com/office/powerpoint/2010/main" val="266826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2C60F8-2508-0CE9-87B1-351177D5245A}"/>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4800" kern="1200">
                <a:solidFill>
                  <a:schemeClr val="tx1"/>
                </a:solidFill>
                <a:latin typeface="+mj-lt"/>
                <a:ea typeface="+mj-ea"/>
                <a:cs typeface="+mj-cs"/>
              </a:rPr>
              <a:t>Funding</a:t>
            </a:r>
          </a:p>
        </p:txBody>
      </p:sp>
      <p:sp>
        <p:nvSpPr>
          <p:cNvPr id="4" name="Slide Number Placeholder 3">
            <a:extLst>
              <a:ext uri="{FF2B5EF4-FFF2-40B4-BE49-F238E27FC236}">
                <a16:creationId xmlns:a16="http://schemas.microsoft.com/office/drawing/2014/main" id="{FAEC4E14-ABC9-18DA-C12A-BF0D4932BEEA}"/>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FAEE96CF-4053-2149-B5F9-FD566E7161CA}" type="slidenum">
              <a:rPr lang="en-US" sz="1200" smtClean="0">
                <a:solidFill>
                  <a:schemeClr val="tx1">
                    <a:tint val="75000"/>
                  </a:schemeClr>
                </a:solidFill>
                <a:latin typeface="+mn-lt"/>
                <a:ea typeface="+mn-ea"/>
              </a:rPr>
              <a:pPr>
                <a:spcAft>
                  <a:spcPts val="600"/>
                </a:spcAft>
              </a:pPr>
              <a:t>3</a:t>
            </a:fld>
            <a:endParaRPr lang="en-US" sz="1200">
              <a:solidFill>
                <a:schemeClr val="tx1">
                  <a:tint val="75000"/>
                </a:schemeClr>
              </a:solidFill>
              <a:latin typeface="+mn-lt"/>
              <a:ea typeface="+mn-ea"/>
            </a:endParaRPr>
          </a:p>
        </p:txBody>
      </p:sp>
      <p:graphicFrame>
        <p:nvGraphicFramePr>
          <p:cNvPr id="9" name="Text Placeholder 6">
            <a:extLst>
              <a:ext uri="{FF2B5EF4-FFF2-40B4-BE49-F238E27FC236}">
                <a16:creationId xmlns:a16="http://schemas.microsoft.com/office/drawing/2014/main" id="{F89E0C8B-CFD5-7C7E-7A8E-549676297629}"/>
              </a:ext>
            </a:extLst>
          </p:cNvPr>
          <p:cNvGraphicFramePr/>
          <p:nvPr>
            <p:extLst>
              <p:ext uri="{D42A27DB-BD31-4B8C-83A1-F6EECF244321}">
                <p14:modId xmlns:p14="http://schemas.microsoft.com/office/powerpoint/2010/main" val="4167684782"/>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5512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E0BB0-6E6A-8E4B-9F24-17221515289B}"/>
              </a:ext>
            </a:extLst>
          </p:cNvPr>
          <p:cNvSpPr>
            <a:spLocks noGrp="1"/>
          </p:cNvSpPr>
          <p:nvPr>
            <p:ph type="title"/>
          </p:nvPr>
        </p:nvSpPr>
        <p:spPr>
          <a:xfrm>
            <a:off x="686076" y="700987"/>
            <a:ext cx="9213298" cy="646331"/>
          </a:xfrm>
        </p:spPr>
        <p:txBody>
          <a:bodyPr lIns="91440" tIns="45720" rIns="91440" bIns="45720" anchor="t"/>
          <a:lstStyle/>
          <a:p>
            <a:r>
              <a:rPr lang="en-US" sz="3600" b="1" dirty="0">
                <a:solidFill>
                  <a:srgbClr val="303E4F"/>
                </a:solidFill>
              </a:rPr>
              <a:t>The Books</a:t>
            </a:r>
            <a:endParaRPr lang="en-US" dirty="0"/>
          </a:p>
        </p:txBody>
      </p:sp>
      <p:sp>
        <p:nvSpPr>
          <p:cNvPr id="3" name="Slide Number Placeholder 2">
            <a:extLst>
              <a:ext uri="{FF2B5EF4-FFF2-40B4-BE49-F238E27FC236}">
                <a16:creationId xmlns:a16="http://schemas.microsoft.com/office/drawing/2014/main" id="{E5EE74B4-491E-6527-59EA-05FF43CCEDC5}"/>
              </a:ext>
            </a:extLst>
          </p:cNvPr>
          <p:cNvSpPr>
            <a:spLocks noGrp="1"/>
          </p:cNvSpPr>
          <p:nvPr>
            <p:ph type="sldNum" sz="quarter" idx="12"/>
          </p:nvPr>
        </p:nvSpPr>
        <p:spPr/>
        <p:txBody>
          <a:bodyPr/>
          <a:lstStyle/>
          <a:p>
            <a:fld id="{6C37F40D-BF86-6F43-B998-BE81C530D250}" type="slidenum">
              <a:rPr lang="en-US" smtClean="0"/>
              <a:t>4</a:t>
            </a:fld>
            <a:endParaRPr lang="en-US"/>
          </a:p>
        </p:txBody>
      </p:sp>
      <p:graphicFrame>
        <p:nvGraphicFramePr>
          <p:cNvPr id="6" name="Object 5">
            <a:extLst>
              <a:ext uri="{FF2B5EF4-FFF2-40B4-BE49-F238E27FC236}">
                <a16:creationId xmlns:a16="http://schemas.microsoft.com/office/drawing/2014/main" id="{7D52000B-BEF7-91BA-5F14-6591109A6E4A}"/>
              </a:ext>
            </a:extLst>
          </p:cNvPr>
          <p:cNvGraphicFramePr>
            <a:graphicFrameLocks noChangeAspect="1"/>
          </p:cNvGraphicFramePr>
          <p:nvPr>
            <p:extLst>
              <p:ext uri="{D42A27DB-BD31-4B8C-83A1-F6EECF244321}">
                <p14:modId xmlns:p14="http://schemas.microsoft.com/office/powerpoint/2010/main" val="2059822462"/>
              </p:ext>
            </p:extLst>
          </p:nvPr>
        </p:nvGraphicFramePr>
        <p:xfrm>
          <a:off x="778955" y="2016806"/>
          <a:ext cx="2807862" cy="3810670"/>
        </p:xfrm>
        <a:graphic>
          <a:graphicData uri="http://schemas.openxmlformats.org/presentationml/2006/ole">
            <mc:AlternateContent xmlns:mc="http://schemas.openxmlformats.org/markup-compatibility/2006">
              <mc:Choice xmlns:v="urn:schemas-microsoft-com:vml" Requires="v">
                <p:oleObj name="Acrobat Document" r:id="rId3" imgW="5829075" imgH="7543506" progId="Acrobat.Document.11">
                  <p:embed/>
                </p:oleObj>
              </mc:Choice>
              <mc:Fallback>
                <p:oleObj name="Acrobat Document" r:id="rId3" imgW="5829075" imgH="7543506" progId="Acrobat.Document.11">
                  <p:embed/>
                  <p:pic>
                    <p:nvPicPr>
                      <p:cNvPr id="6" name="Object 5">
                        <a:extLst>
                          <a:ext uri="{FF2B5EF4-FFF2-40B4-BE49-F238E27FC236}">
                            <a16:creationId xmlns:a16="http://schemas.microsoft.com/office/drawing/2014/main" id="{7D52000B-BEF7-91BA-5F14-6591109A6E4A}"/>
                          </a:ext>
                        </a:extLst>
                      </p:cNvPr>
                      <p:cNvPicPr preferRelativeResize="0"/>
                      <p:nvPr/>
                    </p:nvPicPr>
                    <p:blipFill>
                      <a:blip r:embed="rId4"/>
                      <a:stretch>
                        <a:fillRect/>
                      </a:stretch>
                    </p:blipFill>
                    <p:spPr>
                      <a:xfrm>
                        <a:off x="778955" y="2016806"/>
                        <a:ext cx="2807862" cy="381067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81F5B3E0-B0C3-B7C4-08A8-09A29D37BD32}"/>
              </a:ext>
            </a:extLst>
          </p:cNvPr>
          <p:cNvSpPr txBox="1"/>
          <p:nvPr/>
        </p:nvSpPr>
        <p:spPr>
          <a:xfrm>
            <a:off x="1242944" y="14167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AP Microeconomics</a:t>
            </a:r>
            <a:endParaRPr lang="en-US" dirty="0"/>
          </a:p>
        </p:txBody>
      </p:sp>
      <p:graphicFrame>
        <p:nvGraphicFramePr>
          <p:cNvPr id="8" name="Object 7">
            <a:extLst>
              <a:ext uri="{FF2B5EF4-FFF2-40B4-BE49-F238E27FC236}">
                <a16:creationId xmlns:a16="http://schemas.microsoft.com/office/drawing/2014/main" id="{C13D0718-A703-7A2B-E39D-CBAC9DA41560}"/>
              </a:ext>
            </a:extLst>
          </p:cNvPr>
          <p:cNvGraphicFramePr>
            <a:graphicFrameLocks noChangeAspect="1"/>
          </p:cNvGraphicFramePr>
          <p:nvPr>
            <p:extLst>
              <p:ext uri="{D42A27DB-BD31-4B8C-83A1-F6EECF244321}">
                <p14:modId xmlns:p14="http://schemas.microsoft.com/office/powerpoint/2010/main" val="2810163289"/>
              </p:ext>
            </p:extLst>
          </p:nvPr>
        </p:nvGraphicFramePr>
        <p:xfrm>
          <a:off x="2182886" y="2490905"/>
          <a:ext cx="2807863" cy="3810671"/>
        </p:xfrm>
        <a:graphic>
          <a:graphicData uri="http://schemas.openxmlformats.org/presentationml/2006/ole">
            <mc:AlternateContent xmlns:mc="http://schemas.openxmlformats.org/markup-compatibility/2006">
              <mc:Choice xmlns:v="urn:schemas-microsoft-com:vml" Requires="v">
                <p:oleObj name="Acrobat Document" r:id="rId5" imgW="5829101" imgH="7543800" progId="Acrobat.Document.11">
                  <p:embed/>
                </p:oleObj>
              </mc:Choice>
              <mc:Fallback>
                <p:oleObj name="Acrobat Document" r:id="rId5" imgW="5829101" imgH="7543800" progId="Acrobat.Document.11">
                  <p:embed/>
                  <p:pic>
                    <p:nvPicPr>
                      <p:cNvPr id="8" name="Object 7">
                        <a:extLst>
                          <a:ext uri="{FF2B5EF4-FFF2-40B4-BE49-F238E27FC236}">
                            <a16:creationId xmlns:a16="http://schemas.microsoft.com/office/drawing/2014/main" id="{C13D0718-A703-7A2B-E39D-CBAC9DA41560}"/>
                          </a:ext>
                        </a:extLst>
                      </p:cNvPr>
                      <p:cNvPicPr preferRelativeResize="0"/>
                      <p:nvPr/>
                    </p:nvPicPr>
                    <p:blipFill>
                      <a:blip r:embed="rId6"/>
                      <a:stretch>
                        <a:fillRect/>
                      </a:stretch>
                    </p:blipFill>
                    <p:spPr>
                      <a:xfrm>
                        <a:off x="2182886" y="2490905"/>
                        <a:ext cx="2807863" cy="3810671"/>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35E602B9-1DB3-5AFB-D224-D2F9A3A33B5F}"/>
              </a:ext>
            </a:extLst>
          </p:cNvPr>
          <p:cNvSpPr txBox="1"/>
          <p:nvPr/>
        </p:nvSpPr>
        <p:spPr>
          <a:xfrm>
            <a:off x="7156174" y="141917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AP Macroeconomics</a:t>
            </a:r>
            <a:endParaRPr lang="en-US" dirty="0"/>
          </a:p>
        </p:txBody>
      </p:sp>
      <p:pic>
        <p:nvPicPr>
          <p:cNvPr id="5" name="Picture 4">
            <a:extLst>
              <a:ext uri="{FF2B5EF4-FFF2-40B4-BE49-F238E27FC236}">
                <a16:creationId xmlns:a16="http://schemas.microsoft.com/office/drawing/2014/main" id="{6E7231A6-064B-888E-AA77-9DE18F90609B}"/>
              </a:ext>
            </a:extLst>
          </p:cNvPr>
          <p:cNvPicPr>
            <a:picLocks noChangeAspect="1"/>
          </p:cNvPicPr>
          <p:nvPr/>
        </p:nvPicPr>
        <p:blipFill>
          <a:blip r:embed="rId7"/>
          <a:stretch>
            <a:fillRect/>
          </a:stretch>
        </p:blipFill>
        <p:spPr>
          <a:xfrm>
            <a:off x="6240846" y="2016806"/>
            <a:ext cx="3157594" cy="4284770"/>
          </a:xfrm>
          <a:prstGeom prst="rect">
            <a:avLst/>
          </a:prstGeom>
        </p:spPr>
      </p:pic>
      <p:pic>
        <p:nvPicPr>
          <p:cNvPr id="7" name="Picture 6">
            <a:extLst>
              <a:ext uri="{FF2B5EF4-FFF2-40B4-BE49-F238E27FC236}">
                <a16:creationId xmlns:a16="http://schemas.microsoft.com/office/drawing/2014/main" id="{35BE9825-3BB2-32B9-A80E-F546AC61D601}"/>
              </a:ext>
            </a:extLst>
          </p:cNvPr>
          <p:cNvPicPr>
            <a:picLocks noChangeAspect="1"/>
          </p:cNvPicPr>
          <p:nvPr/>
        </p:nvPicPr>
        <p:blipFill>
          <a:blip r:embed="rId8"/>
          <a:stretch>
            <a:fillRect/>
          </a:stretch>
        </p:blipFill>
        <p:spPr>
          <a:xfrm>
            <a:off x="7944900" y="2535254"/>
            <a:ext cx="2907080" cy="3944829"/>
          </a:xfrm>
          <a:prstGeom prst="rect">
            <a:avLst/>
          </a:prstGeom>
        </p:spPr>
      </p:pic>
    </p:spTree>
    <p:extLst>
      <p:ext uri="{BB962C8B-B14F-4D97-AF65-F5344CB8AC3E}">
        <p14:creationId xmlns:p14="http://schemas.microsoft.com/office/powerpoint/2010/main" val="315271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FA89D-9FBC-0834-7BCC-14671AEB2C2D}"/>
              </a:ext>
            </a:extLst>
          </p:cNvPr>
          <p:cNvSpPr>
            <a:spLocks noGrp="1"/>
          </p:cNvSpPr>
          <p:nvPr>
            <p:ph type="title"/>
          </p:nvPr>
        </p:nvSpPr>
        <p:spPr>
          <a:xfrm>
            <a:off x="686076" y="700987"/>
            <a:ext cx="9213298" cy="841719"/>
          </a:xfrm>
        </p:spPr>
        <p:txBody>
          <a:bodyPr/>
          <a:lstStyle/>
          <a:p>
            <a:r>
              <a:rPr lang="en-US" sz="3600" b="1">
                <a:solidFill>
                  <a:srgbClr val="303E4F"/>
                </a:solidFill>
              </a:rPr>
              <a:t>Project Overview</a:t>
            </a:r>
          </a:p>
        </p:txBody>
      </p:sp>
      <p:sp>
        <p:nvSpPr>
          <p:cNvPr id="3" name="Slide Number Placeholder 2">
            <a:extLst>
              <a:ext uri="{FF2B5EF4-FFF2-40B4-BE49-F238E27FC236}">
                <a16:creationId xmlns:a16="http://schemas.microsoft.com/office/drawing/2014/main" id="{E5EE74B4-491E-6527-59EA-05FF43CCEDC5}"/>
              </a:ext>
            </a:extLst>
          </p:cNvPr>
          <p:cNvSpPr>
            <a:spLocks noGrp="1"/>
          </p:cNvSpPr>
          <p:nvPr>
            <p:ph type="sldNum" sz="quarter" idx="12"/>
          </p:nvPr>
        </p:nvSpPr>
        <p:spPr>
          <a:noFill/>
        </p:spPr>
        <p:txBody>
          <a:bodyPr/>
          <a:lstStyle/>
          <a:p>
            <a:fld id="{6C37F40D-BF86-6F43-B998-BE81C530D250}" type="slidenum">
              <a:rPr lang="en-US" smtClean="0"/>
              <a:t>5</a:t>
            </a:fld>
            <a:endParaRPr lang="en-US"/>
          </a:p>
        </p:txBody>
      </p:sp>
      <p:sp>
        <p:nvSpPr>
          <p:cNvPr id="5" name="TextBox 4">
            <a:extLst>
              <a:ext uri="{FF2B5EF4-FFF2-40B4-BE49-F238E27FC236}">
                <a16:creationId xmlns:a16="http://schemas.microsoft.com/office/drawing/2014/main" id="{B64B90C7-24C8-00F4-7BCC-4566D53D0EF1}"/>
              </a:ext>
            </a:extLst>
          </p:cNvPr>
          <p:cNvSpPr txBox="1"/>
          <p:nvPr/>
        </p:nvSpPr>
        <p:spPr>
          <a:xfrm>
            <a:off x="1080051" y="1557924"/>
            <a:ext cx="10025753" cy="984885"/>
          </a:xfrm>
          <a:prstGeom prst="rect">
            <a:avLst/>
          </a:prstGeom>
          <a:solidFill>
            <a:srgbClr val="303E4F"/>
          </a:solidFill>
        </p:spPr>
        <p:txBody>
          <a:bodyPr wrap="square" lIns="182880" tIns="182880" rIns="182880" bIns="182880">
            <a:spAutoFit/>
          </a:bodyPr>
          <a:lstStyle/>
          <a:p>
            <a:r>
              <a:rPr lang="en-US" sz="2000" i="1">
                <a:solidFill>
                  <a:schemeClr val="bg1"/>
                </a:solidFill>
              </a:rPr>
              <a:t>AP Macroeconomics and AP Microeconomics </a:t>
            </a:r>
            <a:r>
              <a:rPr lang="en-US" sz="2000">
                <a:solidFill>
                  <a:schemeClr val="bg1"/>
                </a:solidFill>
              </a:rPr>
              <a:t>are designed to be used with an AP-level economics textbook</a:t>
            </a:r>
            <a:endParaRPr lang="en-US" sz="2000" b="1" i="1">
              <a:solidFill>
                <a:schemeClr val="bg1"/>
              </a:solidFill>
            </a:endParaRPr>
          </a:p>
        </p:txBody>
      </p:sp>
      <p:sp>
        <p:nvSpPr>
          <p:cNvPr id="6" name="TextBox 5">
            <a:extLst>
              <a:ext uri="{FF2B5EF4-FFF2-40B4-BE49-F238E27FC236}">
                <a16:creationId xmlns:a16="http://schemas.microsoft.com/office/drawing/2014/main" id="{B25AB367-D277-EC89-9728-E8CFDDBD5126}"/>
              </a:ext>
            </a:extLst>
          </p:cNvPr>
          <p:cNvSpPr txBox="1"/>
          <p:nvPr/>
        </p:nvSpPr>
        <p:spPr>
          <a:xfrm>
            <a:off x="1080051" y="2595405"/>
            <a:ext cx="10025753" cy="2308324"/>
          </a:xfrm>
          <a:prstGeom prst="rect">
            <a:avLst/>
          </a:prstGeom>
          <a:noFill/>
        </p:spPr>
        <p:txBody>
          <a:bodyPr wrap="square">
            <a:spAutoFit/>
          </a:bodyPr>
          <a:lstStyle/>
          <a:p>
            <a:pPr algn="l" rtl="0" fontAlgn="base"/>
            <a:endParaRPr lang="en-US" sz="1800" b="0" i="0" dirty="0">
              <a:solidFill>
                <a:srgbClr val="242424"/>
              </a:solidFill>
              <a:effectLst/>
              <a:latin typeface="Calibri" panose="020F0502020204030204" pitchFamily="34" charset="0"/>
            </a:endParaRPr>
          </a:p>
          <a:p>
            <a:pPr algn="l" rtl="0" fontAlgn="base"/>
            <a:r>
              <a:rPr lang="en-US" sz="1800" b="0" i="0" dirty="0">
                <a:solidFill>
                  <a:srgbClr val="242424"/>
                </a:solidFill>
                <a:effectLst/>
                <a:latin typeface="Calibri" panose="020F0502020204030204" pitchFamily="34" charset="0"/>
              </a:rPr>
              <a:t>The Teacher Guide is designed to provide a basic framework around which a teacher can design an AP Economics course that best meets the needs of their students.  The lessons and activities in </a:t>
            </a:r>
            <a:r>
              <a:rPr lang="en-US" sz="1800" b="0" i="1" dirty="0">
                <a:solidFill>
                  <a:srgbClr val="242424"/>
                </a:solidFill>
                <a:effectLst/>
                <a:latin typeface="Calibri" panose="020F0502020204030204" pitchFamily="34" charset="0"/>
              </a:rPr>
              <a:t>AP Macroeconomics and AP Microeconomics </a:t>
            </a:r>
            <a:r>
              <a:rPr lang="en-US" sz="1800" b="0" i="0" dirty="0">
                <a:solidFill>
                  <a:srgbClr val="242424"/>
                </a:solidFill>
                <a:effectLst/>
                <a:latin typeface="Calibri" panose="020F0502020204030204" pitchFamily="34" charset="0"/>
              </a:rPr>
              <a:t>provide practice, application of the content, and review for the AP Exam.  </a:t>
            </a:r>
          </a:p>
          <a:p>
            <a:pPr algn="l" rtl="0" fontAlgn="base"/>
            <a:endParaRPr lang="en-US" b="0" i="0" dirty="0">
              <a:solidFill>
                <a:srgbClr val="000000"/>
              </a:solidFill>
              <a:effectLst/>
              <a:latin typeface="Calibri" panose="020F0502020204030204" pitchFamily="34" charset="0"/>
            </a:endParaRPr>
          </a:p>
          <a:p>
            <a:pPr algn="l" rtl="0" fontAlgn="base"/>
            <a:r>
              <a:rPr lang="en-US" sz="1800" b="0" i="1" dirty="0">
                <a:solidFill>
                  <a:srgbClr val="242424"/>
                </a:solidFill>
                <a:effectLst/>
                <a:latin typeface="Calibri" panose="020F0502020204030204" pitchFamily="34" charset="0"/>
              </a:rPr>
              <a:t>AP Macroeconomics and AP Microeconomics </a:t>
            </a:r>
            <a:r>
              <a:rPr lang="en-US" sz="1800" b="0" i="0" dirty="0">
                <a:solidFill>
                  <a:srgbClr val="242424"/>
                </a:solidFill>
                <a:effectLst/>
                <a:latin typeface="Calibri" panose="020F0502020204030204" pitchFamily="34" charset="0"/>
              </a:rPr>
              <a:t>consist of:</a:t>
            </a:r>
          </a:p>
          <a:p>
            <a:pPr algn="l" rtl="0" fontAlgn="base"/>
            <a:r>
              <a:rPr lang="en-US" sz="1800" b="0" i="0" dirty="0">
                <a:solidFill>
                  <a:srgbClr val="242424"/>
                </a:solidFill>
                <a:effectLst/>
                <a:latin typeface="Calibri" panose="020F0502020204030204" pitchFamily="34" charset="0"/>
              </a:rPr>
              <a:t> </a:t>
            </a:r>
            <a:endParaRPr lang="en-US" dirty="0">
              <a:solidFill>
                <a:srgbClr val="000000"/>
              </a:solidFill>
              <a:latin typeface="Calibri" panose="020F0502020204030204" pitchFamily="34" charset="0"/>
            </a:endParaRPr>
          </a:p>
        </p:txBody>
      </p:sp>
      <p:sp>
        <p:nvSpPr>
          <p:cNvPr id="7" name="TextBox 6">
            <a:extLst>
              <a:ext uri="{FF2B5EF4-FFF2-40B4-BE49-F238E27FC236}">
                <a16:creationId xmlns:a16="http://schemas.microsoft.com/office/drawing/2014/main" id="{E44E5896-C408-AE1E-BC85-8381465C975D}"/>
              </a:ext>
            </a:extLst>
          </p:cNvPr>
          <p:cNvSpPr txBox="1"/>
          <p:nvPr/>
        </p:nvSpPr>
        <p:spPr>
          <a:xfrm>
            <a:off x="1392986" y="4681907"/>
            <a:ext cx="4703015" cy="1754326"/>
          </a:xfrm>
          <a:prstGeom prst="rect">
            <a:avLst/>
          </a:prstGeom>
          <a:noFill/>
        </p:spPr>
        <p:txBody>
          <a:bodyPr wrap="square">
            <a:spAutoFit/>
          </a:bodyPr>
          <a:lstStyle/>
          <a:p>
            <a:pPr algn="l" rtl="0" fontAlgn="base"/>
            <a:r>
              <a:rPr lang="en-US" sz="1800" b="1" i="1" dirty="0">
                <a:solidFill>
                  <a:srgbClr val="242424"/>
                </a:solidFill>
                <a:effectLst/>
                <a:latin typeface="Calibri" panose="020F0502020204030204" pitchFamily="34" charset="0"/>
              </a:rPr>
              <a:t>Teacher Guide  </a:t>
            </a:r>
            <a:endParaRPr lang="en-US" sz="1800" b="1" i="1" dirty="0">
              <a:solidFill>
                <a:srgbClr val="000000"/>
              </a:solidFill>
              <a:effectLst/>
              <a:latin typeface="Calibri" panose="020F0502020204030204" pitchFamily="34" charset="0"/>
            </a:endParaRPr>
          </a:p>
          <a:p>
            <a:pPr fontAlgn="base">
              <a:buFont typeface="Arial" panose="020B0604020202020204" pitchFamily="34" charset="0"/>
              <a:buChar char="•"/>
            </a:pPr>
            <a:r>
              <a:rPr lang="en-US" b="0" i="0" dirty="0">
                <a:solidFill>
                  <a:srgbClr val="242424"/>
                </a:solidFill>
                <a:effectLst/>
                <a:latin typeface="Calibri" panose="020F0502020204030204" pitchFamily="34" charset="0"/>
              </a:rPr>
              <a:t>Lesson Plans with unit overviews, objectives, and teacher alerts  </a:t>
            </a:r>
            <a:endParaRPr lang="en-US" b="0" i="0" dirty="0">
              <a:solidFill>
                <a:srgbClr val="000000"/>
              </a:solidFill>
              <a:effectLst/>
              <a:latin typeface="Calibri" panose="020F0502020204030204" pitchFamily="34" charset="0"/>
            </a:endParaRPr>
          </a:p>
          <a:p>
            <a:pPr fontAlgn="base">
              <a:buFont typeface="Arial" panose="020B0604020202020204" pitchFamily="34" charset="0"/>
              <a:buChar char="•"/>
            </a:pPr>
            <a:r>
              <a:rPr lang="en-US" b="0" i="0" dirty="0">
                <a:solidFill>
                  <a:srgbClr val="242424"/>
                </a:solidFill>
                <a:effectLst/>
                <a:latin typeface="Calibri" panose="020F0502020204030204" pitchFamily="34" charset="0"/>
              </a:rPr>
              <a:t>Student activities </a:t>
            </a:r>
            <a:r>
              <a:rPr lang="en-US" b="0" i="0">
                <a:solidFill>
                  <a:srgbClr val="242424"/>
                </a:solidFill>
                <a:effectLst/>
                <a:latin typeface="Calibri" panose="020F0502020204030204" pitchFamily="34" charset="0"/>
              </a:rPr>
              <a:t>with answers</a:t>
            </a:r>
            <a:endParaRPr lang="en-US" b="0" i="0" dirty="0">
              <a:solidFill>
                <a:srgbClr val="000000"/>
              </a:solidFill>
              <a:effectLst/>
              <a:latin typeface="Calibri" panose="020F0502020204030204" pitchFamily="34" charset="0"/>
            </a:endParaRPr>
          </a:p>
          <a:p>
            <a:pPr fontAlgn="base">
              <a:buFont typeface="Arial" panose="020B0604020202020204" pitchFamily="34" charset="0"/>
              <a:buChar char="•"/>
            </a:pPr>
            <a:r>
              <a:rPr lang="en-US" b="0" i="0" dirty="0">
                <a:solidFill>
                  <a:srgbClr val="242424"/>
                </a:solidFill>
                <a:effectLst/>
                <a:latin typeface="Calibri" panose="020F0502020204030204" pitchFamily="34" charset="0"/>
              </a:rPr>
              <a:t>Visuals   </a:t>
            </a:r>
          </a:p>
          <a:p>
            <a:pPr fontAlgn="base">
              <a:buFont typeface="Arial" panose="020B0604020202020204" pitchFamily="34" charset="0"/>
              <a:buChar char="•"/>
            </a:pPr>
            <a:r>
              <a:rPr lang="en-US" dirty="0">
                <a:solidFill>
                  <a:srgbClr val="242424"/>
                </a:solidFill>
                <a:latin typeface="Calibri" panose="020F0502020204030204" pitchFamily="34" charset="0"/>
              </a:rPr>
              <a:t>Multiple Choice questions </a:t>
            </a:r>
            <a:endParaRPr lang="en-US" b="0" i="0" dirty="0">
              <a:solidFill>
                <a:srgbClr val="000000"/>
              </a:solidFill>
              <a:effectLst/>
              <a:latin typeface="Calibri" panose="020F0502020204030204" pitchFamily="34" charset="0"/>
            </a:endParaRPr>
          </a:p>
        </p:txBody>
      </p:sp>
      <p:sp>
        <p:nvSpPr>
          <p:cNvPr id="9" name="TextBox 8">
            <a:extLst>
              <a:ext uri="{FF2B5EF4-FFF2-40B4-BE49-F238E27FC236}">
                <a16:creationId xmlns:a16="http://schemas.microsoft.com/office/drawing/2014/main" id="{62B75A4D-F352-5734-650F-D25F43584A69}"/>
              </a:ext>
            </a:extLst>
          </p:cNvPr>
          <p:cNvSpPr txBox="1"/>
          <p:nvPr/>
        </p:nvSpPr>
        <p:spPr>
          <a:xfrm>
            <a:off x="6408936" y="4699911"/>
            <a:ext cx="4563040" cy="1200329"/>
          </a:xfrm>
          <a:prstGeom prst="rect">
            <a:avLst/>
          </a:prstGeom>
          <a:noFill/>
        </p:spPr>
        <p:txBody>
          <a:bodyPr wrap="square">
            <a:spAutoFit/>
          </a:bodyPr>
          <a:lstStyle/>
          <a:p>
            <a:pPr algn="l" rtl="0" fontAlgn="base"/>
            <a:r>
              <a:rPr lang="en-US" sz="1800" b="1" i="1" dirty="0">
                <a:solidFill>
                  <a:srgbClr val="242424"/>
                </a:solidFill>
                <a:effectLst/>
                <a:latin typeface="Calibri" panose="020F0502020204030204" pitchFamily="34" charset="0"/>
              </a:rPr>
              <a:t>Student Workbook  </a:t>
            </a:r>
            <a:endParaRPr lang="en-US" sz="1800" b="1" i="1" dirty="0">
              <a:solidFill>
                <a:srgbClr val="000000"/>
              </a:solidFill>
              <a:effectLst/>
              <a:latin typeface="Calibri" panose="020F0502020204030204" pitchFamily="34" charset="0"/>
            </a:endParaRPr>
          </a:p>
          <a:p>
            <a:pPr fontAlgn="base">
              <a:buFont typeface="Arial" panose="020B0604020202020204" pitchFamily="34" charset="0"/>
              <a:buChar char="•"/>
            </a:pPr>
            <a:r>
              <a:rPr lang="en-US" b="0" i="0" dirty="0">
                <a:solidFill>
                  <a:srgbClr val="242424"/>
                </a:solidFill>
                <a:effectLst/>
                <a:latin typeface="Calibri" panose="020F0502020204030204" pitchFamily="34" charset="0"/>
              </a:rPr>
              <a:t>Key Ideas section  </a:t>
            </a:r>
            <a:endParaRPr lang="en-US" b="0" i="0" dirty="0">
              <a:solidFill>
                <a:srgbClr val="000000"/>
              </a:solidFill>
              <a:effectLst/>
              <a:latin typeface="Calibri" panose="020F0502020204030204" pitchFamily="34" charset="0"/>
            </a:endParaRPr>
          </a:p>
          <a:p>
            <a:pPr fontAlgn="base">
              <a:buFont typeface="Arial" panose="020B0604020202020204" pitchFamily="34" charset="0"/>
              <a:buChar char="•"/>
            </a:pPr>
            <a:r>
              <a:rPr lang="en-US" b="0" i="0" dirty="0">
                <a:solidFill>
                  <a:srgbClr val="242424"/>
                </a:solidFill>
                <a:effectLst/>
                <a:latin typeface="Calibri" panose="020F0502020204030204" pitchFamily="34" charset="0"/>
              </a:rPr>
              <a:t>Student activities  </a:t>
            </a:r>
            <a:endParaRPr lang="en-US" b="0" i="0" dirty="0">
              <a:solidFill>
                <a:srgbClr val="000000"/>
              </a:solidFill>
              <a:effectLst/>
              <a:latin typeface="Calibri" panose="020F0502020204030204" pitchFamily="34" charset="0"/>
            </a:endParaRPr>
          </a:p>
          <a:p>
            <a:pPr fontAlgn="base"/>
            <a:endParaRPr lang="en-US" b="0" i="0" dirty="0">
              <a:solidFill>
                <a:srgbClr val="242424"/>
              </a:solidFill>
              <a:effectLst/>
              <a:latin typeface="Calibri" panose="020F0502020204030204" pitchFamily="34" charset="0"/>
            </a:endParaRPr>
          </a:p>
        </p:txBody>
      </p:sp>
    </p:spTree>
    <p:extLst>
      <p:ext uri="{BB962C8B-B14F-4D97-AF65-F5344CB8AC3E}">
        <p14:creationId xmlns:p14="http://schemas.microsoft.com/office/powerpoint/2010/main" val="971139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25EC13F-060B-19E3-2E34-7215E4C9F6B6}"/>
              </a:ext>
            </a:extLst>
          </p:cNvPr>
          <p:cNvSpPr>
            <a:spLocks noGrp="1"/>
          </p:cNvSpPr>
          <p:nvPr>
            <p:ph type="title"/>
          </p:nvPr>
        </p:nvSpPr>
        <p:spPr/>
        <p:txBody>
          <a:bodyPr/>
          <a:lstStyle/>
          <a:p>
            <a:r>
              <a:rPr lang="en-US" dirty="0"/>
              <a:t>AP Econ:  By the Numbers</a:t>
            </a:r>
          </a:p>
        </p:txBody>
      </p:sp>
      <p:sp>
        <p:nvSpPr>
          <p:cNvPr id="3" name="Slide Number Placeholder 2">
            <a:extLst>
              <a:ext uri="{FF2B5EF4-FFF2-40B4-BE49-F238E27FC236}">
                <a16:creationId xmlns:a16="http://schemas.microsoft.com/office/drawing/2014/main" id="{E5EE74B4-491E-6527-59EA-05FF43CCEDC5}"/>
              </a:ext>
            </a:extLst>
          </p:cNvPr>
          <p:cNvSpPr>
            <a:spLocks noGrp="1"/>
          </p:cNvSpPr>
          <p:nvPr>
            <p:ph type="sldNum" sz="quarter" idx="12"/>
          </p:nvPr>
        </p:nvSpPr>
        <p:spPr/>
        <p:txBody>
          <a:bodyPr/>
          <a:lstStyle/>
          <a:p>
            <a:fld id="{6C37F40D-BF86-6F43-B998-BE81C530D250}" type="slidenum">
              <a:rPr lang="en-US" smtClean="0"/>
              <a:t>6</a:t>
            </a:fld>
            <a:endParaRPr lang="en-US"/>
          </a:p>
        </p:txBody>
      </p:sp>
      <p:sp>
        <p:nvSpPr>
          <p:cNvPr id="6" name="Rectangle 5">
            <a:extLst>
              <a:ext uri="{FF2B5EF4-FFF2-40B4-BE49-F238E27FC236}">
                <a16:creationId xmlns:a16="http://schemas.microsoft.com/office/drawing/2014/main" id="{F32E35F9-2870-334A-2462-221CC41C5692}"/>
              </a:ext>
            </a:extLst>
          </p:cNvPr>
          <p:cNvSpPr/>
          <p:nvPr/>
        </p:nvSpPr>
        <p:spPr>
          <a:xfrm>
            <a:off x="1491846" y="2615292"/>
            <a:ext cx="3955774" cy="1104911"/>
          </a:xfrm>
          <a:prstGeom prst="rect">
            <a:avLst/>
          </a:prstGeom>
          <a:solidFill>
            <a:srgbClr val="199956"/>
          </a:solidFill>
          <a:ln>
            <a:solidFill>
              <a:srgbClr val="1999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t>4</a:t>
            </a:r>
          </a:p>
          <a:p>
            <a:pPr algn="ctr"/>
            <a:r>
              <a:rPr lang="en-US" b="1" dirty="0"/>
              <a:t>Brand New Lessons</a:t>
            </a:r>
            <a:endParaRPr lang="en-US" dirty="0">
              <a:cs typeface="Calibri"/>
            </a:endParaRPr>
          </a:p>
        </p:txBody>
      </p:sp>
      <p:sp>
        <p:nvSpPr>
          <p:cNvPr id="9" name="Rectangle 8">
            <a:extLst>
              <a:ext uri="{FF2B5EF4-FFF2-40B4-BE49-F238E27FC236}">
                <a16:creationId xmlns:a16="http://schemas.microsoft.com/office/drawing/2014/main" id="{020EC13F-E8CD-1EB6-5EB1-D34A9BAC497D}"/>
              </a:ext>
            </a:extLst>
          </p:cNvPr>
          <p:cNvSpPr/>
          <p:nvPr/>
        </p:nvSpPr>
        <p:spPr>
          <a:xfrm>
            <a:off x="1491846" y="1543693"/>
            <a:ext cx="3976971" cy="734812"/>
          </a:xfrm>
          <a:prstGeom prst="rect">
            <a:avLst/>
          </a:prstGeom>
          <a:solidFill>
            <a:srgbClr val="199956"/>
          </a:solidFill>
          <a:ln>
            <a:solidFill>
              <a:srgbClr val="1999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t>AP Macroeconomics</a:t>
            </a:r>
          </a:p>
          <a:p>
            <a:pPr algn="ctr"/>
            <a:r>
              <a:rPr lang="en-US" b="1" dirty="0">
                <a:cs typeface="Calibri"/>
              </a:rPr>
              <a:t>6 Units, 41 Total Lessons</a:t>
            </a:r>
          </a:p>
        </p:txBody>
      </p:sp>
      <p:sp>
        <p:nvSpPr>
          <p:cNvPr id="10" name="Rectangle 9">
            <a:extLst>
              <a:ext uri="{FF2B5EF4-FFF2-40B4-BE49-F238E27FC236}">
                <a16:creationId xmlns:a16="http://schemas.microsoft.com/office/drawing/2014/main" id="{A16226CC-4FCB-71D2-7872-18383AB05C4E}"/>
              </a:ext>
            </a:extLst>
          </p:cNvPr>
          <p:cNvSpPr/>
          <p:nvPr/>
        </p:nvSpPr>
        <p:spPr>
          <a:xfrm>
            <a:off x="6516077" y="1543693"/>
            <a:ext cx="3976971" cy="734812"/>
          </a:xfrm>
          <a:prstGeom prst="rect">
            <a:avLst/>
          </a:prstGeom>
          <a:solidFill>
            <a:srgbClr val="199956"/>
          </a:solidFill>
          <a:ln>
            <a:solidFill>
              <a:srgbClr val="1999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t>AP Microeconomics</a:t>
            </a:r>
          </a:p>
          <a:p>
            <a:pPr algn="ctr"/>
            <a:r>
              <a:rPr lang="en-US" b="1" dirty="0">
                <a:cs typeface="Calibri"/>
              </a:rPr>
              <a:t>6 Units, 41 Total Lessons</a:t>
            </a:r>
            <a:endParaRPr lang="en-US" dirty="0">
              <a:cs typeface="Calibri"/>
            </a:endParaRPr>
          </a:p>
        </p:txBody>
      </p:sp>
      <p:sp>
        <p:nvSpPr>
          <p:cNvPr id="12" name="Rectangle 11">
            <a:extLst>
              <a:ext uri="{FF2B5EF4-FFF2-40B4-BE49-F238E27FC236}">
                <a16:creationId xmlns:a16="http://schemas.microsoft.com/office/drawing/2014/main" id="{229E822B-21E3-B091-FE0F-AF0F27FFDA5B}"/>
              </a:ext>
            </a:extLst>
          </p:cNvPr>
          <p:cNvSpPr/>
          <p:nvPr/>
        </p:nvSpPr>
        <p:spPr>
          <a:xfrm>
            <a:off x="6537274" y="2615292"/>
            <a:ext cx="3955774" cy="1104911"/>
          </a:xfrm>
          <a:prstGeom prst="rect">
            <a:avLst/>
          </a:prstGeom>
          <a:solidFill>
            <a:srgbClr val="199956"/>
          </a:solidFill>
          <a:ln>
            <a:solidFill>
              <a:srgbClr val="1999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t>4</a:t>
            </a:r>
          </a:p>
          <a:p>
            <a:pPr algn="ctr"/>
            <a:r>
              <a:rPr lang="en-US" b="1"/>
              <a:t>Brand New Lessons</a:t>
            </a:r>
            <a:endParaRPr lang="en-US">
              <a:cs typeface="Calibri"/>
            </a:endParaRPr>
          </a:p>
        </p:txBody>
      </p:sp>
      <p:sp>
        <p:nvSpPr>
          <p:cNvPr id="13" name="Rectangle 12">
            <a:extLst>
              <a:ext uri="{FF2B5EF4-FFF2-40B4-BE49-F238E27FC236}">
                <a16:creationId xmlns:a16="http://schemas.microsoft.com/office/drawing/2014/main" id="{8C567627-4A5D-7033-613C-AD1B38A8252E}"/>
              </a:ext>
            </a:extLst>
          </p:cNvPr>
          <p:cNvSpPr/>
          <p:nvPr/>
        </p:nvSpPr>
        <p:spPr>
          <a:xfrm>
            <a:off x="1491846" y="4056990"/>
            <a:ext cx="3955774" cy="1104911"/>
          </a:xfrm>
          <a:prstGeom prst="rect">
            <a:avLst/>
          </a:prstGeom>
          <a:solidFill>
            <a:srgbClr val="199956"/>
          </a:solidFill>
          <a:ln>
            <a:solidFill>
              <a:srgbClr val="1999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cs typeface="Calibri"/>
              </a:rPr>
              <a:t>37</a:t>
            </a:r>
          </a:p>
          <a:p>
            <a:pPr algn="ctr"/>
            <a:r>
              <a:rPr lang="en-US" b="1" dirty="0">
                <a:cs typeface="Calibri"/>
              </a:rPr>
              <a:t>Rewritten/Revised Lessons</a:t>
            </a:r>
            <a:endParaRPr lang="en-US" dirty="0">
              <a:cs typeface="Calibri"/>
            </a:endParaRPr>
          </a:p>
        </p:txBody>
      </p:sp>
      <p:sp>
        <p:nvSpPr>
          <p:cNvPr id="14" name="Rectangle 13">
            <a:extLst>
              <a:ext uri="{FF2B5EF4-FFF2-40B4-BE49-F238E27FC236}">
                <a16:creationId xmlns:a16="http://schemas.microsoft.com/office/drawing/2014/main" id="{74F188CE-F865-96A9-805B-9A849D68941E}"/>
              </a:ext>
            </a:extLst>
          </p:cNvPr>
          <p:cNvSpPr/>
          <p:nvPr/>
        </p:nvSpPr>
        <p:spPr>
          <a:xfrm>
            <a:off x="6537274" y="4078901"/>
            <a:ext cx="3955774" cy="1104911"/>
          </a:xfrm>
          <a:prstGeom prst="rect">
            <a:avLst/>
          </a:prstGeom>
          <a:solidFill>
            <a:srgbClr val="199956"/>
          </a:solidFill>
          <a:ln>
            <a:solidFill>
              <a:srgbClr val="1999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cs typeface="Calibri"/>
              </a:rPr>
              <a:t>     37     </a:t>
            </a:r>
          </a:p>
          <a:p>
            <a:pPr algn="ctr"/>
            <a:r>
              <a:rPr lang="en-US" b="1" dirty="0">
                <a:cs typeface="Calibri"/>
              </a:rPr>
              <a:t>Rewritten/Revised  Lessons</a:t>
            </a:r>
            <a:endParaRPr lang="en-US" dirty="0">
              <a:cs typeface="Calibri"/>
            </a:endParaRPr>
          </a:p>
        </p:txBody>
      </p:sp>
      <p:sp>
        <p:nvSpPr>
          <p:cNvPr id="5" name="Rectangle 4">
            <a:extLst>
              <a:ext uri="{FF2B5EF4-FFF2-40B4-BE49-F238E27FC236}">
                <a16:creationId xmlns:a16="http://schemas.microsoft.com/office/drawing/2014/main" id="{4BB45D5C-B77C-9064-D9A2-78D07447C507}"/>
              </a:ext>
            </a:extLst>
          </p:cNvPr>
          <p:cNvSpPr/>
          <p:nvPr/>
        </p:nvSpPr>
        <p:spPr>
          <a:xfrm>
            <a:off x="1491846" y="5498688"/>
            <a:ext cx="3955774" cy="1104911"/>
          </a:xfrm>
          <a:prstGeom prst="rect">
            <a:avLst/>
          </a:prstGeom>
          <a:solidFill>
            <a:srgbClr val="199956"/>
          </a:solidFill>
          <a:ln>
            <a:solidFill>
              <a:srgbClr val="1999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cs typeface="Calibri"/>
              </a:rPr>
              <a:t>65</a:t>
            </a:r>
          </a:p>
          <a:p>
            <a:pPr algn="ctr"/>
            <a:r>
              <a:rPr lang="en-US" b="1" dirty="0">
                <a:cs typeface="Calibri"/>
              </a:rPr>
              <a:t>New/Revised Student Activities</a:t>
            </a:r>
            <a:endParaRPr lang="en-US" dirty="0">
              <a:cs typeface="Calibri"/>
            </a:endParaRPr>
          </a:p>
        </p:txBody>
      </p:sp>
      <p:sp>
        <p:nvSpPr>
          <p:cNvPr id="7" name="Rectangle 6">
            <a:extLst>
              <a:ext uri="{FF2B5EF4-FFF2-40B4-BE49-F238E27FC236}">
                <a16:creationId xmlns:a16="http://schemas.microsoft.com/office/drawing/2014/main" id="{4672C3EC-91D3-3E90-93B4-3307A8F27A28}"/>
              </a:ext>
            </a:extLst>
          </p:cNvPr>
          <p:cNvSpPr/>
          <p:nvPr/>
        </p:nvSpPr>
        <p:spPr>
          <a:xfrm>
            <a:off x="6537274" y="5498688"/>
            <a:ext cx="3955774" cy="1104911"/>
          </a:xfrm>
          <a:prstGeom prst="rect">
            <a:avLst/>
          </a:prstGeom>
          <a:solidFill>
            <a:srgbClr val="199956"/>
          </a:solidFill>
          <a:ln>
            <a:solidFill>
              <a:srgbClr val="1999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cs typeface="Calibri"/>
              </a:rPr>
              <a:t>63</a:t>
            </a:r>
          </a:p>
          <a:p>
            <a:pPr algn="ctr"/>
            <a:r>
              <a:rPr lang="en-US" b="1" dirty="0">
                <a:cs typeface="Calibri"/>
              </a:rPr>
              <a:t>New/Revised Student Activities</a:t>
            </a:r>
            <a:endParaRPr lang="en-US" dirty="0">
              <a:cs typeface="Calibri"/>
            </a:endParaRPr>
          </a:p>
        </p:txBody>
      </p:sp>
    </p:spTree>
    <p:extLst>
      <p:ext uri="{BB962C8B-B14F-4D97-AF65-F5344CB8AC3E}">
        <p14:creationId xmlns:p14="http://schemas.microsoft.com/office/powerpoint/2010/main" val="473199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25EC13F-060B-19E3-2E34-7215E4C9F6B6}"/>
              </a:ext>
            </a:extLst>
          </p:cNvPr>
          <p:cNvSpPr>
            <a:spLocks noGrp="1"/>
          </p:cNvSpPr>
          <p:nvPr>
            <p:ph type="title"/>
          </p:nvPr>
        </p:nvSpPr>
        <p:spPr>
          <a:xfrm>
            <a:off x="686076" y="529881"/>
            <a:ext cx="9213298" cy="615553"/>
          </a:xfrm>
        </p:spPr>
        <p:txBody>
          <a:bodyPr/>
          <a:lstStyle/>
          <a:p>
            <a:r>
              <a:rPr lang="en-US" sz="4000" dirty="0"/>
              <a:t>What’s Changed? </a:t>
            </a:r>
          </a:p>
        </p:txBody>
      </p:sp>
      <p:sp>
        <p:nvSpPr>
          <p:cNvPr id="3" name="Slide Number Placeholder 2">
            <a:extLst>
              <a:ext uri="{FF2B5EF4-FFF2-40B4-BE49-F238E27FC236}">
                <a16:creationId xmlns:a16="http://schemas.microsoft.com/office/drawing/2014/main" id="{E5EE74B4-491E-6527-59EA-05FF43CCEDC5}"/>
              </a:ext>
            </a:extLst>
          </p:cNvPr>
          <p:cNvSpPr>
            <a:spLocks noGrp="1"/>
          </p:cNvSpPr>
          <p:nvPr>
            <p:ph type="sldNum" sz="quarter" idx="12"/>
          </p:nvPr>
        </p:nvSpPr>
        <p:spPr/>
        <p:txBody>
          <a:bodyPr/>
          <a:lstStyle/>
          <a:p>
            <a:fld id="{6C37F40D-BF86-6F43-B998-BE81C530D250}" type="slidenum">
              <a:rPr lang="en-US" smtClean="0"/>
              <a:t>7</a:t>
            </a:fld>
            <a:endParaRPr lang="en-US"/>
          </a:p>
        </p:txBody>
      </p:sp>
      <p:sp>
        <p:nvSpPr>
          <p:cNvPr id="2" name="TextBox 1">
            <a:extLst>
              <a:ext uri="{FF2B5EF4-FFF2-40B4-BE49-F238E27FC236}">
                <a16:creationId xmlns:a16="http://schemas.microsoft.com/office/drawing/2014/main" id="{D53D5A4A-1809-465B-95DA-E7CC7899BDF0}"/>
              </a:ext>
            </a:extLst>
          </p:cNvPr>
          <p:cNvSpPr txBox="1"/>
          <p:nvPr/>
        </p:nvSpPr>
        <p:spPr>
          <a:xfrm>
            <a:off x="1369235" y="1145434"/>
            <a:ext cx="10044661" cy="5201424"/>
          </a:xfrm>
          <a:prstGeom prst="rect">
            <a:avLst/>
          </a:prstGeom>
          <a:noFill/>
        </p:spPr>
        <p:txBody>
          <a:bodyPr wrap="square" rtlCol="0">
            <a:spAutoFit/>
          </a:bodyPr>
          <a:lstStyle/>
          <a:p>
            <a:endParaRPr lang="en-US" sz="2600" dirty="0"/>
          </a:p>
          <a:p>
            <a:pPr marL="285750" indent="-285750">
              <a:buFont typeface="Arial" panose="020B0604020202020204" pitchFamily="34" charset="0"/>
              <a:buChar char="•"/>
            </a:pPr>
            <a:r>
              <a:rPr lang="en-US" sz="3600" dirty="0"/>
              <a:t>Activities are now with the lesson</a:t>
            </a:r>
          </a:p>
          <a:p>
            <a:pPr marL="285750" indent="-285750">
              <a:buFont typeface="Arial" panose="020B0604020202020204" pitchFamily="34" charset="0"/>
              <a:buChar char="•"/>
            </a:pPr>
            <a:r>
              <a:rPr lang="en-US" sz="3600" dirty="0"/>
              <a:t>Tests are at the end of each unit</a:t>
            </a:r>
          </a:p>
          <a:p>
            <a:pPr marL="285750" indent="-285750">
              <a:buFont typeface="Arial" panose="020B0604020202020204" pitchFamily="34" charset="0"/>
              <a:buChar char="•"/>
            </a:pPr>
            <a:r>
              <a:rPr lang="en-US" sz="3600" dirty="0"/>
              <a:t>More visuals</a:t>
            </a:r>
          </a:p>
          <a:p>
            <a:pPr marL="285750" indent="-285750">
              <a:buFont typeface="Arial" panose="020B0604020202020204" pitchFamily="34" charset="0"/>
              <a:buChar char="•"/>
            </a:pPr>
            <a:r>
              <a:rPr lang="en-US" sz="3600" dirty="0"/>
              <a:t>Separated into shorter, more manageable lessons and activities</a:t>
            </a:r>
          </a:p>
          <a:p>
            <a:pPr marL="285750" indent="-285750">
              <a:buFont typeface="Arial" panose="020B0604020202020204" pitchFamily="34" charset="0"/>
              <a:buChar char="•"/>
            </a:pPr>
            <a:r>
              <a:rPr lang="en-US" sz="3600" dirty="0"/>
              <a:t>Cut a lot of the reading in the activities, put this in the teacher guide as visuals or as procedure</a:t>
            </a:r>
          </a:p>
          <a:p>
            <a:pPr marL="285750" indent="-285750">
              <a:buFont typeface="Arial" panose="020B0604020202020204" pitchFamily="34" charset="0"/>
              <a:buChar char="•"/>
            </a:pPr>
            <a:r>
              <a:rPr lang="en-US" sz="3600" dirty="0"/>
              <a:t>Updated the FRQ to include 2012 – 2023 </a:t>
            </a:r>
          </a:p>
          <a:p>
            <a:endParaRPr lang="en-US" dirty="0"/>
          </a:p>
        </p:txBody>
      </p:sp>
    </p:spTree>
    <p:extLst>
      <p:ext uri="{BB962C8B-B14F-4D97-AF65-F5344CB8AC3E}">
        <p14:creationId xmlns:p14="http://schemas.microsoft.com/office/powerpoint/2010/main" val="325689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FA89D-9FBC-0834-7BCC-14671AEB2C2D}"/>
              </a:ext>
            </a:extLst>
          </p:cNvPr>
          <p:cNvSpPr>
            <a:spLocks noGrp="1"/>
          </p:cNvSpPr>
          <p:nvPr>
            <p:ph type="title"/>
          </p:nvPr>
        </p:nvSpPr>
        <p:spPr>
          <a:xfrm>
            <a:off x="686076" y="700987"/>
            <a:ext cx="9213298" cy="841719"/>
          </a:xfrm>
        </p:spPr>
        <p:txBody>
          <a:bodyPr lIns="91440" tIns="45720" rIns="91440" bIns="45720" anchor="t"/>
          <a:lstStyle/>
          <a:p>
            <a:r>
              <a:rPr lang="en-US" sz="3600" b="1">
                <a:solidFill>
                  <a:srgbClr val="303E4F"/>
                </a:solidFill>
              </a:rPr>
              <a:t>New and Improved Lessons</a:t>
            </a:r>
          </a:p>
        </p:txBody>
      </p:sp>
      <p:sp>
        <p:nvSpPr>
          <p:cNvPr id="3" name="Slide Number Placeholder 2">
            <a:extLst>
              <a:ext uri="{FF2B5EF4-FFF2-40B4-BE49-F238E27FC236}">
                <a16:creationId xmlns:a16="http://schemas.microsoft.com/office/drawing/2014/main" id="{E5EE74B4-491E-6527-59EA-05FF43CCEDC5}"/>
              </a:ext>
            </a:extLst>
          </p:cNvPr>
          <p:cNvSpPr>
            <a:spLocks noGrp="1"/>
          </p:cNvSpPr>
          <p:nvPr>
            <p:ph type="sldNum" sz="quarter" idx="12"/>
          </p:nvPr>
        </p:nvSpPr>
        <p:spPr/>
        <p:txBody>
          <a:bodyPr/>
          <a:lstStyle/>
          <a:p>
            <a:fld id="{6C37F40D-BF86-6F43-B998-BE81C530D250}" type="slidenum">
              <a:rPr lang="en-US" smtClean="0"/>
              <a:t>8</a:t>
            </a:fld>
            <a:endParaRPr lang="en-US"/>
          </a:p>
        </p:txBody>
      </p:sp>
      <p:sp>
        <p:nvSpPr>
          <p:cNvPr id="5" name="TextBox 4">
            <a:extLst>
              <a:ext uri="{FF2B5EF4-FFF2-40B4-BE49-F238E27FC236}">
                <a16:creationId xmlns:a16="http://schemas.microsoft.com/office/drawing/2014/main" id="{B64B90C7-24C8-00F4-7BCC-4566D53D0EF1}"/>
              </a:ext>
            </a:extLst>
          </p:cNvPr>
          <p:cNvSpPr txBox="1"/>
          <p:nvPr/>
        </p:nvSpPr>
        <p:spPr>
          <a:xfrm>
            <a:off x="1191709" y="1409015"/>
            <a:ext cx="10025753" cy="1292662"/>
          </a:xfrm>
          <a:prstGeom prst="rect">
            <a:avLst/>
          </a:prstGeom>
          <a:solidFill>
            <a:srgbClr val="303E4F"/>
          </a:solidFill>
        </p:spPr>
        <p:txBody>
          <a:bodyPr wrap="square" lIns="182880" tIns="182880" rIns="182880" bIns="182880" anchor="t">
            <a:spAutoFit/>
          </a:bodyPr>
          <a:lstStyle/>
          <a:p>
            <a:r>
              <a:rPr lang="en-US" sz="2000" i="1" dirty="0">
                <a:solidFill>
                  <a:schemeClr val="bg1"/>
                </a:solidFill>
              </a:rPr>
              <a:t>All lessons in both Micro and Macro have been revised for the 5th edition, content has been expanded and updated to better correlate to the CED (Course and Exam Description from the College Board), and brand-new lessons have been added that are not in the 4th edition.  </a:t>
            </a:r>
            <a:endParaRPr lang="en-US" sz="2000" b="1" i="1" dirty="0">
              <a:solidFill>
                <a:schemeClr val="bg1"/>
              </a:solidFill>
            </a:endParaRPr>
          </a:p>
        </p:txBody>
      </p:sp>
      <p:sp>
        <p:nvSpPr>
          <p:cNvPr id="8" name="TextBox 7">
            <a:extLst>
              <a:ext uri="{FF2B5EF4-FFF2-40B4-BE49-F238E27FC236}">
                <a16:creationId xmlns:a16="http://schemas.microsoft.com/office/drawing/2014/main" id="{39817155-982D-0FF5-B123-0B3F7B86B8AA}"/>
              </a:ext>
            </a:extLst>
          </p:cNvPr>
          <p:cNvSpPr txBox="1"/>
          <p:nvPr/>
        </p:nvSpPr>
        <p:spPr>
          <a:xfrm>
            <a:off x="1310859" y="2578309"/>
            <a:ext cx="9906603" cy="4431983"/>
          </a:xfrm>
          <a:prstGeom prst="rect">
            <a:avLst/>
          </a:prstGeom>
          <a:noFill/>
          <a:ln w="19050">
            <a:noFill/>
          </a:ln>
        </p:spPr>
        <p:txBody>
          <a:bodyPr wrap="square" lIns="182880" tIns="182880" rIns="182880" bIns="182880" anchor="t">
            <a:spAutoFit/>
          </a:bodyPr>
          <a:lstStyle/>
          <a:p>
            <a:pPr algn="l"/>
            <a:r>
              <a:rPr lang="en-US" sz="2400" b="1" i="0" dirty="0">
                <a:solidFill>
                  <a:srgbClr val="242424"/>
                </a:solidFill>
                <a:effectLst/>
                <a:latin typeface="Calibri"/>
                <a:cs typeface="Calibri"/>
              </a:rPr>
              <a:t>New AP Microeconomics Lessons</a:t>
            </a:r>
            <a:endParaRPr lang="en-US" sz="2400" b="1" i="0" dirty="0">
              <a:solidFill>
                <a:srgbClr val="000000"/>
              </a:solidFill>
              <a:effectLst/>
              <a:latin typeface="Calibri"/>
              <a:cs typeface="Calibri"/>
            </a:endParaRPr>
          </a:p>
          <a:p>
            <a:pPr marL="285750" indent="-285750" algn="l" rtl="0" fontAlgn="base">
              <a:buFont typeface="Arial" panose="020F0302020204030204"/>
              <a:buChar char="•"/>
            </a:pPr>
            <a:r>
              <a:rPr lang="en-US" sz="2400" b="0" i="1" dirty="0">
                <a:solidFill>
                  <a:srgbClr val="000000"/>
                </a:solidFill>
                <a:effectLst/>
                <a:latin typeface="Calibri"/>
                <a:cs typeface="Calibri"/>
              </a:rPr>
              <a:t>International Trade and the Effects on Markets</a:t>
            </a:r>
            <a:r>
              <a:rPr lang="en-US" sz="2400" b="0" i="0" dirty="0">
                <a:solidFill>
                  <a:srgbClr val="000000"/>
                </a:solidFill>
                <a:effectLst/>
                <a:latin typeface="Calibri"/>
                <a:cs typeface="Calibri"/>
              </a:rPr>
              <a:t>  </a:t>
            </a:r>
          </a:p>
          <a:p>
            <a:pPr marL="285750" indent="-285750" algn="l" rtl="0" fontAlgn="base">
              <a:buFont typeface="Arial" panose="020F0302020204030204"/>
              <a:buChar char="•"/>
            </a:pPr>
            <a:r>
              <a:rPr lang="en-US" sz="2400" b="0" i="1" dirty="0">
                <a:solidFill>
                  <a:srgbClr val="000000"/>
                </a:solidFill>
                <a:effectLst/>
                <a:latin typeface="Calibri" panose="020F0502020204030204" pitchFamily="34" charset="0"/>
              </a:rPr>
              <a:t>Decisions to Enter, Produce, and Exit a Market</a:t>
            </a:r>
            <a:r>
              <a:rPr lang="en-US" sz="2400" b="0" i="0" dirty="0">
                <a:solidFill>
                  <a:srgbClr val="000000"/>
                </a:solidFill>
                <a:effectLst/>
                <a:latin typeface="Calibri" panose="020F0502020204030204" pitchFamily="34" charset="0"/>
              </a:rPr>
              <a:t>  </a:t>
            </a:r>
            <a:endParaRPr lang="en-US" sz="2400" b="0" i="0" dirty="0">
              <a:solidFill>
                <a:srgbClr val="000000"/>
              </a:solidFill>
              <a:effectLst/>
              <a:latin typeface="Calibri" panose="020F0502020204030204" pitchFamily="34" charset="0"/>
              <a:cs typeface="Calibri" panose="020F0502020204030204" pitchFamily="34" charset="0"/>
            </a:endParaRPr>
          </a:p>
          <a:p>
            <a:pPr marL="285750" indent="-285750" algn="l" rtl="0" fontAlgn="base">
              <a:buFont typeface="Arial" panose="020F0302020204030204"/>
              <a:buChar char="•"/>
            </a:pPr>
            <a:r>
              <a:rPr lang="en-US" sz="2400" b="0" i="1" dirty="0">
                <a:solidFill>
                  <a:srgbClr val="000000"/>
                </a:solidFill>
                <a:effectLst/>
                <a:latin typeface="Calibri" panose="020F0502020204030204" pitchFamily="34" charset="0"/>
              </a:rPr>
              <a:t>Socially Efficient and Inefficient Market Outcomes</a:t>
            </a:r>
            <a:r>
              <a:rPr lang="en-US" sz="2400" b="0" i="0" dirty="0">
                <a:solidFill>
                  <a:srgbClr val="000000"/>
                </a:solidFill>
                <a:effectLst/>
                <a:latin typeface="Calibri" panose="020F0502020204030204" pitchFamily="34" charset="0"/>
              </a:rPr>
              <a:t>  </a:t>
            </a:r>
            <a:endParaRPr lang="en-US" sz="2400" b="0" i="0" dirty="0">
              <a:solidFill>
                <a:srgbClr val="000000"/>
              </a:solidFill>
              <a:effectLst/>
              <a:latin typeface="Calibri" panose="020F0502020204030204" pitchFamily="34" charset="0"/>
              <a:cs typeface="Calibri" panose="020F0502020204030204" pitchFamily="34" charset="0"/>
            </a:endParaRPr>
          </a:p>
          <a:p>
            <a:pPr marL="285750" indent="-285750">
              <a:buFont typeface="Arial" panose="020F0302020204030204"/>
              <a:buChar char="•"/>
            </a:pPr>
            <a:r>
              <a:rPr lang="en-US" sz="2400" i="1" dirty="0">
                <a:solidFill>
                  <a:srgbClr val="000000"/>
                </a:solidFill>
                <a:latin typeface="Calibri"/>
                <a:cs typeface="Calibri"/>
              </a:rPr>
              <a:t>Supply and Demand Graphing Practice</a:t>
            </a:r>
            <a:endParaRPr lang="en-US" sz="2400" b="0" i="1" dirty="0">
              <a:solidFill>
                <a:srgbClr val="000000"/>
              </a:solidFill>
              <a:effectLst/>
              <a:latin typeface="Calibri" panose="020F0502020204030204" pitchFamily="34" charset="0"/>
              <a:cs typeface="Calibri"/>
            </a:endParaRPr>
          </a:p>
          <a:p>
            <a:pPr fontAlgn="base"/>
            <a:endParaRPr lang="en-US" sz="2400" dirty="0">
              <a:solidFill>
                <a:srgbClr val="242424"/>
              </a:solidFill>
              <a:latin typeface="Calibri" panose="020F0502020204030204" pitchFamily="34" charset="0"/>
            </a:endParaRPr>
          </a:p>
          <a:p>
            <a:pPr algn="l" rtl="0" fontAlgn="base"/>
            <a:r>
              <a:rPr lang="en-US" sz="2400" b="1" i="0" dirty="0">
                <a:solidFill>
                  <a:srgbClr val="242424"/>
                </a:solidFill>
                <a:effectLst/>
                <a:latin typeface="Calibri" panose="020F0502020204030204" pitchFamily="34" charset="0"/>
              </a:rPr>
              <a:t>New AP Macroeconomics Lessons</a:t>
            </a:r>
          </a:p>
          <a:p>
            <a:pPr marL="285750" indent="-285750" algn="l" rtl="0" fontAlgn="base">
              <a:buFont typeface="Arial" panose="020F0302020204030204"/>
              <a:buChar char="•"/>
            </a:pPr>
            <a:r>
              <a:rPr lang="en-US" sz="2400" b="0" i="1" dirty="0">
                <a:solidFill>
                  <a:srgbClr val="000000"/>
                </a:solidFill>
                <a:effectLst/>
                <a:latin typeface="Calibri" panose="020F0502020204030204" pitchFamily="34" charset="0"/>
              </a:rPr>
              <a:t>Financial Assets</a:t>
            </a:r>
            <a:r>
              <a:rPr lang="en-US" sz="2400" b="0" i="0" dirty="0">
                <a:solidFill>
                  <a:srgbClr val="000000"/>
                </a:solidFill>
                <a:effectLst/>
                <a:latin typeface="Calibri" panose="020F0502020204030204" pitchFamily="34" charset="0"/>
              </a:rPr>
              <a:t>  </a:t>
            </a:r>
            <a:endParaRPr lang="en-US" sz="2400" b="0" i="0" dirty="0">
              <a:solidFill>
                <a:srgbClr val="000000"/>
              </a:solidFill>
              <a:effectLst/>
              <a:latin typeface="Calibri" panose="020F0502020204030204" pitchFamily="34" charset="0"/>
              <a:cs typeface="Calibri" panose="020F0502020204030204" pitchFamily="34" charset="0"/>
            </a:endParaRPr>
          </a:p>
          <a:p>
            <a:pPr marL="285750" indent="-285750" algn="l" rtl="0" fontAlgn="base">
              <a:buFont typeface="Arial" panose="020F0302020204030204"/>
              <a:buChar char="•"/>
            </a:pPr>
            <a:r>
              <a:rPr lang="en-US" sz="2400" b="0" i="1" dirty="0">
                <a:solidFill>
                  <a:srgbClr val="242424"/>
                </a:solidFill>
                <a:effectLst/>
                <a:latin typeface="Calibri" panose="020F0502020204030204" pitchFamily="34" charset="0"/>
              </a:rPr>
              <a:t>Nominal vs. Real Interest Rates</a:t>
            </a:r>
            <a:r>
              <a:rPr lang="en-US" sz="2400" b="0" i="0" dirty="0">
                <a:solidFill>
                  <a:srgbClr val="242424"/>
                </a:solidFill>
                <a:effectLst/>
                <a:latin typeface="Calibri" panose="020F0502020204030204" pitchFamily="34" charset="0"/>
              </a:rPr>
              <a:t>  </a:t>
            </a:r>
            <a:endParaRPr lang="en-US" sz="2400" b="0" i="0" dirty="0">
              <a:solidFill>
                <a:srgbClr val="000000"/>
              </a:solidFill>
              <a:effectLst/>
              <a:latin typeface="Calibri" panose="020F0502020204030204" pitchFamily="34" charset="0"/>
              <a:cs typeface="Calibri" panose="020F0502020204030204" pitchFamily="34" charset="0"/>
            </a:endParaRPr>
          </a:p>
          <a:p>
            <a:pPr marL="285750" indent="-285750" algn="l" rtl="0" fontAlgn="base">
              <a:buFont typeface="Arial" panose="020F0302020204030204"/>
              <a:buChar char="•"/>
            </a:pPr>
            <a:r>
              <a:rPr lang="en-US" sz="2400" b="0" i="1" dirty="0">
                <a:solidFill>
                  <a:srgbClr val="242424"/>
                </a:solidFill>
                <a:effectLst/>
                <a:latin typeface="Calibri" panose="020F0502020204030204" pitchFamily="34" charset="0"/>
              </a:rPr>
              <a:t>Monetary Policy (Ample Reserves vs. Limited Reserves)</a:t>
            </a:r>
          </a:p>
          <a:p>
            <a:pPr marL="285750" indent="-285750" algn="l" rtl="0" fontAlgn="base">
              <a:buFont typeface="Arial" panose="020F0302020204030204"/>
              <a:buChar char="•"/>
            </a:pPr>
            <a:r>
              <a:rPr lang="en-US" sz="2400" i="1" dirty="0">
                <a:solidFill>
                  <a:srgbClr val="242424"/>
                </a:solidFill>
                <a:latin typeface="Calibri" panose="020F0502020204030204" pitchFamily="34" charset="0"/>
              </a:rPr>
              <a:t>Supply and Demand Graphing Practice</a:t>
            </a:r>
            <a:r>
              <a:rPr lang="en-US" sz="2400" b="0" i="0" dirty="0">
                <a:solidFill>
                  <a:srgbClr val="242424"/>
                </a:solidFill>
                <a:effectLst/>
                <a:latin typeface="Calibri" panose="020F0502020204030204" pitchFamily="34" charset="0"/>
              </a:rPr>
              <a:t> </a:t>
            </a:r>
            <a:endParaRPr lang="en-US" sz="24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3616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B15037-B2E8-D862-4DA7-3DF425D013C3}"/>
              </a:ext>
            </a:extLst>
          </p:cNvPr>
          <p:cNvSpPr>
            <a:spLocks noGrp="1"/>
          </p:cNvSpPr>
          <p:nvPr>
            <p:ph type="sldNum" sz="quarter" idx="4"/>
          </p:nvPr>
        </p:nvSpPr>
        <p:spPr/>
        <p:txBody>
          <a:bodyPr/>
          <a:lstStyle/>
          <a:p>
            <a:fld id="{6C37F40D-BF86-6F43-B998-BE81C530D250}" type="slidenum">
              <a:rPr lang="en-US" smtClean="0"/>
              <a:t>9</a:t>
            </a:fld>
            <a:endParaRPr lang="en-US"/>
          </a:p>
        </p:txBody>
      </p:sp>
      <p:sp>
        <p:nvSpPr>
          <p:cNvPr id="2" name="Title 1">
            <a:extLst>
              <a:ext uri="{FF2B5EF4-FFF2-40B4-BE49-F238E27FC236}">
                <a16:creationId xmlns:a16="http://schemas.microsoft.com/office/drawing/2014/main" id="{D678E332-9DEA-3238-3DB7-B37CCA379EF8}"/>
              </a:ext>
            </a:extLst>
          </p:cNvPr>
          <p:cNvSpPr>
            <a:spLocks noGrp="1"/>
          </p:cNvSpPr>
          <p:nvPr>
            <p:ph type="title" idx="4294967295"/>
          </p:nvPr>
        </p:nvSpPr>
        <p:spPr>
          <a:xfrm>
            <a:off x="0" y="542925"/>
            <a:ext cx="10664825" cy="827088"/>
          </a:xfrm>
          <a:prstGeom prst="rect">
            <a:avLst/>
          </a:prstGeom>
        </p:spPr>
        <p:txBody>
          <a:bodyPr/>
          <a:lstStyle/>
          <a:p>
            <a:r>
              <a:rPr lang="en-US" dirty="0"/>
              <a:t>The AP Micro Crosswalk</a:t>
            </a:r>
          </a:p>
        </p:txBody>
      </p:sp>
      <p:pic>
        <p:nvPicPr>
          <p:cNvPr id="9" name="Picture 8">
            <a:extLst>
              <a:ext uri="{FF2B5EF4-FFF2-40B4-BE49-F238E27FC236}">
                <a16:creationId xmlns:a16="http://schemas.microsoft.com/office/drawing/2014/main" id="{F6C0C7E3-CD14-B740-D84C-9FF48B43C627}"/>
              </a:ext>
            </a:extLst>
          </p:cNvPr>
          <p:cNvPicPr>
            <a:picLocks noChangeAspect="1"/>
          </p:cNvPicPr>
          <p:nvPr/>
        </p:nvPicPr>
        <p:blipFill>
          <a:blip r:embed="rId2"/>
          <a:stretch>
            <a:fillRect/>
          </a:stretch>
        </p:blipFill>
        <p:spPr>
          <a:xfrm rot="20664621">
            <a:off x="1602016" y="1842921"/>
            <a:ext cx="4188354" cy="4623661"/>
          </a:xfrm>
          <a:prstGeom prst="rect">
            <a:avLst/>
          </a:prstGeom>
        </p:spPr>
      </p:pic>
      <p:pic>
        <p:nvPicPr>
          <p:cNvPr id="11" name="Picture 10">
            <a:extLst>
              <a:ext uri="{FF2B5EF4-FFF2-40B4-BE49-F238E27FC236}">
                <a16:creationId xmlns:a16="http://schemas.microsoft.com/office/drawing/2014/main" id="{0888C544-7E0D-751F-AFAB-8EC95DC80228}"/>
              </a:ext>
            </a:extLst>
          </p:cNvPr>
          <p:cNvPicPr>
            <a:picLocks noChangeAspect="1"/>
          </p:cNvPicPr>
          <p:nvPr/>
        </p:nvPicPr>
        <p:blipFill>
          <a:blip r:embed="rId3"/>
          <a:stretch>
            <a:fillRect/>
          </a:stretch>
        </p:blipFill>
        <p:spPr>
          <a:xfrm rot="1352070">
            <a:off x="6770018" y="1779937"/>
            <a:ext cx="3668416" cy="4686645"/>
          </a:xfrm>
          <a:prstGeom prst="rect">
            <a:avLst/>
          </a:prstGeom>
        </p:spPr>
      </p:pic>
    </p:spTree>
    <p:extLst>
      <p:ext uri="{BB962C8B-B14F-4D97-AF65-F5344CB8AC3E}">
        <p14:creationId xmlns:p14="http://schemas.microsoft.com/office/powerpoint/2010/main" val="3915229362"/>
      </p:ext>
    </p:extLst>
  </p:cSld>
  <p:clrMapOvr>
    <a:masterClrMapping/>
  </p:clrMapOvr>
</p:sld>
</file>

<file path=ppt/theme/theme1.xml><?xml version="1.0" encoding="utf-8"?>
<a:theme xmlns:a="http://schemas.openxmlformats.org/drawingml/2006/main" name="1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EE the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EE theme 2" id="{C243ABDE-09DF-42EC-B60B-4476114E75F7}" vid="{33684815-E9A1-49DD-9A6F-03BCB830D10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D6984337771046B3BA25760CAF0926" ma:contentTypeVersion="16" ma:contentTypeDescription="Create a new document." ma:contentTypeScope="" ma:versionID="48bf380b8937c9a478661b42bcb41edf">
  <xsd:schema xmlns:xsd="http://www.w3.org/2001/XMLSchema" xmlns:xs="http://www.w3.org/2001/XMLSchema" xmlns:p="http://schemas.microsoft.com/office/2006/metadata/properties" xmlns:ns2="b2619750-d40d-4892-a797-d4bdc62b749e" xmlns:ns3="2a1cb26f-7408-4b99-b705-3123fa67f8c1" targetNamespace="http://schemas.microsoft.com/office/2006/metadata/properties" ma:root="true" ma:fieldsID="3c39b597074adbc3dad91db542071c9e" ns2:_="" ns3:_="">
    <xsd:import namespace="b2619750-d40d-4892-a797-d4bdc62b749e"/>
    <xsd:import namespace="2a1cb26f-7408-4b99-b705-3123fa67f8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619750-d40d-4892-a797-d4bdc62b74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a1cb26f-7408-4b99-b705-3123fa67f8c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b74b41c-64af-4435-9bed-2c0d49943f9c}" ma:internalName="TaxCatchAll" ma:showField="CatchAllData" ma:web="2a1cb26f-7408-4b99-b705-3123fa67f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619750-d40d-4892-a797-d4bdc62b749e">
      <Terms xmlns="http://schemas.microsoft.com/office/infopath/2007/PartnerControls"/>
    </lcf76f155ced4ddcb4097134ff3c332f>
    <TaxCatchAll xmlns="2a1cb26f-7408-4b99-b705-3123fa67f8c1" xsi:nil="true"/>
    <SharedWithUsers xmlns="2a1cb26f-7408-4b99-b705-3123fa67f8c1">
      <UserInfo>
        <DisplayName>Christopher Caltabiano</DisplayName>
        <AccountId>14</AccountId>
        <AccountType/>
      </UserInfo>
    </SharedWithUsers>
  </documentManagement>
</p:properties>
</file>

<file path=customXml/itemProps1.xml><?xml version="1.0" encoding="utf-8"?>
<ds:datastoreItem xmlns:ds="http://schemas.openxmlformats.org/officeDocument/2006/customXml" ds:itemID="{2F941333-784C-4808-88B5-1C6A4C3823E7}">
  <ds:schemaRefs>
    <ds:schemaRef ds:uri="2a1cb26f-7408-4b99-b705-3123fa67f8c1"/>
    <ds:schemaRef ds:uri="b2619750-d40d-4892-a797-d4bdc62b74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11EF54-CA8B-47BA-91A0-3C52EC819514}">
  <ds:schemaRefs>
    <ds:schemaRef ds:uri="http://schemas.microsoft.com/sharepoint/v3/contenttype/forms"/>
  </ds:schemaRefs>
</ds:datastoreItem>
</file>

<file path=customXml/itemProps3.xml><?xml version="1.0" encoding="utf-8"?>
<ds:datastoreItem xmlns:ds="http://schemas.openxmlformats.org/officeDocument/2006/customXml" ds:itemID="{6851F743-C0A0-4E7E-B51E-35DF69ECFFB2}">
  <ds:schemaRefs>
    <ds:schemaRef ds:uri="2a1cb26f-7408-4b99-b705-3123fa67f8c1"/>
    <ds:schemaRef ds:uri="http://schemas.openxmlformats.org/package/2006/metadata/core-properties"/>
    <ds:schemaRef ds:uri="http://purl.org/dc/terms/"/>
    <ds:schemaRef ds:uri="b2619750-d40d-4892-a797-d4bdc62b749e"/>
    <ds:schemaRef ds:uri="http://schemas.microsoft.com/office/2006/documentManagement/types"/>
    <ds:schemaRef ds:uri="http://purl.org/dc/dcmitype/"/>
    <ds:schemaRef ds:uri="http://schemas.microsoft.com/office/2006/metadata/properties"/>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417</TotalTime>
  <Words>570</Words>
  <Application>Microsoft Office PowerPoint</Application>
  <PresentationFormat>Widescreen</PresentationFormat>
  <Paragraphs>130</Paragraphs>
  <Slides>23</Slides>
  <Notes>7</Notes>
  <HiddenSlides>0</HiddenSlides>
  <MMClips>0</MMClips>
  <ScaleCrop>false</ScaleCrop>
  <HeadingPairs>
    <vt:vector size="4" baseType="variant">
      <vt:variant>
        <vt:lpstr>Theme</vt:lpstr>
      </vt:variant>
      <vt:variant>
        <vt:i4>6</vt:i4>
      </vt:variant>
      <vt:variant>
        <vt:lpstr>Slide Titles</vt:lpstr>
      </vt:variant>
      <vt:variant>
        <vt:i4>23</vt:i4>
      </vt:variant>
    </vt:vector>
  </HeadingPairs>
  <TitlesOfParts>
    <vt:vector size="29" baseType="lpstr">
      <vt:lpstr>1_Office Theme</vt:lpstr>
      <vt:lpstr>2_Office Theme</vt:lpstr>
      <vt:lpstr>5_Office Theme</vt:lpstr>
      <vt:lpstr>3_Office Theme</vt:lpstr>
      <vt:lpstr>4_Office Theme</vt:lpstr>
      <vt:lpstr>CEE theme 2</vt:lpstr>
      <vt:lpstr>PowerPoint Presentation</vt:lpstr>
      <vt:lpstr>Presenter </vt:lpstr>
      <vt:lpstr>Funding</vt:lpstr>
      <vt:lpstr>The Books</vt:lpstr>
      <vt:lpstr>Project Overview</vt:lpstr>
      <vt:lpstr>AP Econ:  By the Numbers</vt:lpstr>
      <vt:lpstr>What’s Changed? </vt:lpstr>
      <vt:lpstr>New and Improved Lessons</vt:lpstr>
      <vt:lpstr>The AP Micro Crosswalk</vt:lpstr>
      <vt:lpstr>The AP Micro Crosswalk</vt:lpstr>
      <vt:lpstr>The AP Micro Crosswalk</vt:lpstr>
      <vt:lpstr>The AP Macro Crosswalk</vt:lpstr>
      <vt:lpstr>AP Macro Crosswalk</vt:lpstr>
      <vt:lpstr>AP Macro Crosswalk</vt:lpstr>
      <vt:lpstr>PowerPoint Presentation</vt:lpstr>
      <vt:lpstr>PowerPoint Presentation</vt:lpstr>
      <vt:lpstr>PowerPoint Presentation</vt:lpstr>
      <vt:lpstr>PowerPoint Presentation</vt:lpstr>
      <vt:lpstr>PowerPoint Presentation</vt:lpstr>
      <vt:lpstr>PowerPoint Presentation</vt:lpstr>
      <vt:lpstr>The CEE Store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Ruth Cookson</cp:lastModifiedBy>
  <cp:revision>6</cp:revision>
  <cp:lastPrinted>2023-03-24T17:32:18Z</cp:lastPrinted>
  <dcterms:created xsi:type="dcterms:W3CDTF">2022-05-10T21:20:13Z</dcterms:created>
  <dcterms:modified xsi:type="dcterms:W3CDTF">2023-09-12T19:11:26Z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0x0101003AD6984337771046B3BA25760CAF0926</vt:lpwstr>
  </property>
  <property fmtid="{D5CDD505-2E9C-101B-9397-08002B2CF9AE}" pid="3" name="MediaServiceImageTags">
    <vt:lpwstr/>
  </property>
</Properties>
</file>