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8"/>
  </p:notesMasterIdLst>
  <p:sldIdLst>
    <p:sldId id="678" r:id="rId2"/>
    <p:sldId id="257" r:id="rId3"/>
    <p:sldId id="258" r:id="rId4"/>
    <p:sldId id="663" r:id="rId5"/>
    <p:sldId id="677" r:id="rId6"/>
    <p:sldId id="681" r:id="rId7"/>
    <p:sldId id="682" r:id="rId8"/>
    <p:sldId id="685" r:id="rId9"/>
    <p:sldId id="750" r:id="rId10"/>
    <p:sldId id="686" r:id="rId11"/>
    <p:sldId id="754" r:id="rId12"/>
    <p:sldId id="751" r:id="rId13"/>
    <p:sldId id="755" r:id="rId14"/>
    <p:sldId id="752" r:id="rId15"/>
    <p:sldId id="757" r:id="rId16"/>
    <p:sldId id="756" r:id="rId17"/>
    <p:sldId id="758" r:id="rId18"/>
    <p:sldId id="759" r:id="rId19"/>
    <p:sldId id="760" r:id="rId20"/>
    <p:sldId id="761" r:id="rId21"/>
    <p:sldId id="762" r:id="rId22"/>
    <p:sldId id="764" r:id="rId23"/>
    <p:sldId id="767" r:id="rId24"/>
    <p:sldId id="765" r:id="rId25"/>
    <p:sldId id="768" r:id="rId26"/>
    <p:sldId id="742" r:id="rId27"/>
    <p:sldId id="743" r:id="rId28"/>
    <p:sldId id="744" r:id="rId29"/>
    <p:sldId id="769" r:id="rId30"/>
    <p:sldId id="770" r:id="rId31"/>
    <p:sldId id="771" r:id="rId32"/>
    <p:sldId id="772" r:id="rId33"/>
    <p:sldId id="773" r:id="rId34"/>
    <p:sldId id="778" r:id="rId35"/>
    <p:sldId id="779" r:id="rId36"/>
    <p:sldId id="783" r:id="rId37"/>
    <p:sldId id="780" r:id="rId38"/>
    <p:sldId id="784" r:id="rId39"/>
    <p:sldId id="786" r:id="rId40"/>
    <p:sldId id="782" r:id="rId41"/>
    <p:sldId id="785" r:id="rId42"/>
    <p:sldId id="766" r:id="rId43"/>
    <p:sldId id="787" r:id="rId44"/>
    <p:sldId id="788" r:id="rId45"/>
    <p:sldId id="789" r:id="rId46"/>
    <p:sldId id="790" r:id="rId47"/>
    <p:sldId id="791" r:id="rId48"/>
    <p:sldId id="745" r:id="rId49"/>
    <p:sldId id="792" r:id="rId50"/>
    <p:sldId id="268" r:id="rId51"/>
    <p:sldId id="269" r:id="rId52"/>
    <p:sldId id="270" r:id="rId53"/>
    <p:sldId id="271" r:id="rId54"/>
    <p:sldId id="272" r:id="rId55"/>
    <p:sldId id="273" r:id="rId56"/>
    <p:sldId id="793" r:id="rId57"/>
  </p:sldIdLst>
  <p:sldSz cx="9144000" cy="5143500" type="screen16x9"/>
  <p:notesSz cx="9144000" cy="6858000"/>
  <p:defaultTextStyle>
    <a:defPPr marL="0" marR="0" indent="0" algn="l" defTabSz="685753" rtl="0" fontAlgn="auto" latinLnBrk="1"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defRPr>
    </a:defPPr>
    <a:lvl1pPr marL="0" marR="0" indent="0" algn="l" defTabSz="685753"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Calibri"/>
      </a:defRPr>
    </a:lvl1pPr>
    <a:lvl2pPr marL="0" marR="0" indent="342877" algn="l" defTabSz="685753"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Calibri"/>
      </a:defRPr>
    </a:lvl2pPr>
    <a:lvl3pPr marL="0" marR="0" indent="685753" algn="l" defTabSz="685753"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Calibri"/>
      </a:defRPr>
    </a:lvl3pPr>
    <a:lvl4pPr marL="0" marR="0" indent="1028628" algn="l" defTabSz="685753"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Calibri"/>
      </a:defRPr>
    </a:lvl4pPr>
    <a:lvl5pPr marL="0" marR="0" indent="1371505" algn="l" defTabSz="685753"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Calibri"/>
      </a:defRPr>
    </a:lvl5pPr>
    <a:lvl6pPr marL="0" marR="0" indent="1714381" algn="l" defTabSz="685753"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Calibri"/>
      </a:defRPr>
    </a:lvl6pPr>
    <a:lvl7pPr marL="0" marR="0" indent="2057258" algn="l" defTabSz="685753"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Calibri"/>
      </a:defRPr>
    </a:lvl7pPr>
    <a:lvl8pPr marL="0" marR="0" indent="2400134" algn="l" defTabSz="685753"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Calibri"/>
      </a:defRPr>
    </a:lvl8pPr>
    <a:lvl9pPr marL="0" marR="0" indent="2743010" algn="l" defTabSz="685753" rtl="0" fontAlgn="auto" latinLnBrk="0" hangingPunct="0">
      <a:lnSpc>
        <a:spcPct val="100000"/>
      </a:lnSpc>
      <a:spcBef>
        <a:spcPts val="0"/>
      </a:spcBef>
      <a:spcAft>
        <a:spcPts val="0"/>
      </a:spcAft>
      <a:buClrTx/>
      <a:buSzTx/>
      <a:buFontTx/>
      <a:buNone/>
      <a:tabLst/>
      <a:defRPr kumimoji="0" sz="135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482"/>
    <a:srgbClr val="FFCC66"/>
    <a:srgbClr val="FFFFFF"/>
    <a:srgbClr val="FFCC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490" autoAdjust="0"/>
    <p:restoredTop sz="92520" autoAdjust="0"/>
  </p:normalViewPr>
  <p:slideViewPr>
    <p:cSldViewPr snapToGrid="0">
      <p:cViewPr>
        <p:scale>
          <a:sx n="92" d="100"/>
          <a:sy n="92" d="100"/>
        </p:scale>
        <p:origin x="-859" y="-86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2286000" y="514350"/>
            <a:ext cx="4572000" cy="2571750"/>
          </a:xfrm>
          <a:prstGeom prst="rect">
            <a:avLst/>
          </a:prstGeom>
        </p:spPr>
        <p:txBody>
          <a:bodyPr/>
          <a:lstStyle/>
          <a:p>
            <a:endParaRPr dirty="0"/>
          </a:p>
        </p:txBody>
      </p:sp>
      <p:sp>
        <p:nvSpPr>
          <p:cNvPr id="174" name="Shape 174"/>
          <p:cNvSpPr>
            <a:spLocks noGrp="1"/>
          </p:cNvSpPr>
          <p:nvPr>
            <p:ph type="body" sz="quarter" idx="1"/>
          </p:nvPr>
        </p:nvSpPr>
        <p:spPr>
          <a:xfrm>
            <a:off x="1219200" y="3257550"/>
            <a:ext cx="6705600" cy="30861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900">
        <a:latin typeface="+mn-lt"/>
        <a:ea typeface="+mn-ea"/>
        <a:cs typeface="+mn-cs"/>
        <a:sym typeface="Calibri"/>
      </a:defRPr>
    </a:lvl1pPr>
    <a:lvl2pPr indent="171438" latinLnBrk="0">
      <a:defRPr sz="900">
        <a:latin typeface="+mn-lt"/>
        <a:ea typeface="+mn-ea"/>
        <a:cs typeface="+mn-cs"/>
        <a:sym typeface="Calibri"/>
      </a:defRPr>
    </a:lvl2pPr>
    <a:lvl3pPr indent="342877" latinLnBrk="0">
      <a:defRPr sz="900">
        <a:latin typeface="+mn-lt"/>
        <a:ea typeface="+mn-ea"/>
        <a:cs typeface="+mn-cs"/>
        <a:sym typeface="Calibri"/>
      </a:defRPr>
    </a:lvl3pPr>
    <a:lvl4pPr indent="514314" latinLnBrk="0">
      <a:defRPr sz="900">
        <a:latin typeface="+mn-lt"/>
        <a:ea typeface="+mn-ea"/>
        <a:cs typeface="+mn-cs"/>
        <a:sym typeface="Calibri"/>
      </a:defRPr>
    </a:lvl4pPr>
    <a:lvl5pPr indent="685753" latinLnBrk="0">
      <a:defRPr sz="900">
        <a:latin typeface="+mn-lt"/>
        <a:ea typeface="+mn-ea"/>
        <a:cs typeface="+mn-cs"/>
        <a:sym typeface="Calibri"/>
      </a:defRPr>
    </a:lvl5pPr>
    <a:lvl6pPr indent="857191" latinLnBrk="0">
      <a:defRPr sz="900">
        <a:latin typeface="+mn-lt"/>
        <a:ea typeface="+mn-ea"/>
        <a:cs typeface="+mn-cs"/>
        <a:sym typeface="Calibri"/>
      </a:defRPr>
    </a:lvl6pPr>
    <a:lvl7pPr indent="1028628" latinLnBrk="0">
      <a:defRPr sz="900">
        <a:latin typeface="+mn-lt"/>
        <a:ea typeface="+mn-ea"/>
        <a:cs typeface="+mn-cs"/>
        <a:sym typeface="Calibri"/>
      </a:defRPr>
    </a:lvl7pPr>
    <a:lvl8pPr indent="1200067" latinLnBrk="0">
      <a:defRPr sz="900">
        <a:latin typeface="+mn-lt"/>
        <a:ea typeface="+mn-ea"/>
        <a:cs typeface="+mn-cs"/>
        <a:sym typeface="Calibri"/>
      </a:defRPr>
    </a:lvl8pPr>
    <a:lvl9pPr indent="1371505" latinLnBrk="0">
      <a:defRPr sz="9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2084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103"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104"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105" name="Body Level One…"/>
          <p:cNvSpPr txBox="1">
            <a:spLocks noGrp="1"/>
          </p:cNvSpPr>
          <p:nvPr>
            <p:ph type="body" idx="1"/>
          </p:nvPr>
        </p:nvSpPr>
        <p:spPr>
          <a:xfrm>
            <a:off x="524287" y="1717814"/>
            <a:ext cx="8122753" cy="2522729"/>
          </a:xfrm>
          <a:prstGeom prst="rect">
            <a:avLst/>
          </a:prstGeom>
        </p:spPr>
        <p:txBody>
          <a:bodyPr>
            <a:normAutofit/>
          </a:bodyPr>
          <a:lstStyle>
            <a:lvl1pPr>
              <a:defRPr sz="1800" spc="-75">
                <a:latin typeface="Inter Light"/>
                <a:ea typeface="Inter Light"/>
                <a:cs typeface="Inter Light"/>
                <a:sym typeface="Inter Light"/>
              </a:defRPr>
            </a:lvl1pPr>
            <a:lvl2pPr marL="548625" indent="-205734">
              <a:defRPr sz="1800" spc="-75">
                <a:latin typeface="Inter Light"/>
                <a:ea typeface="Inter Light"/>
                <a:cs typeface="Inter Light"/>
                <a:sym typeface="Inter Light"/>
              </a:defRPr>
            </a:lvl2pPr>
            <a:lvl3pPr marL="914378" indent="-228594">
              <a:buChar char="o"/>
              <a:defRPr sz="1800" spc="-75">
                <a:latin typeface="Inter Light"/>
                <a:ea typeface="Inter Light"/>
                <a:cs typeface="Inter Light"/>
                <a:sym typeface="Inter Light"/>
              </a:defRPr>
            </a:lvl3pPr>
            <a:lvl4pPr marL="1257269" indent="-228594">
              <a:defRPr sz="1800" spc="-75">
                <a:latin typeface="Inter Light"/>
                <a:ea typeface="Inter Light"/>
                <a:cs typeface="Inter Light"/>
                <a:sym typeface="Inter Light"/>
              </a:defRPr>
            </a:lvl4pPr>
            <a:lvl5pPr marL="1600160" indent="-228594">
              <a:defRPr sz="1800" spc="-75">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113"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114"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115" name="Body Level One…"/>
          <p:cNvSpPr txBox="1">
            <a:spLocks noGrp="1"/>
          </p:cNvSpPr>
          <p:nvPr>
            <p:ph type="body" idx="1"/>
          </p:nvPr>
        </p:nvSpPr>
        <p:spPr>
          <a:xfrm>
            <a:off x="524287" y="1717814"/>
            <a:ext cx="8122753" cy="2522729"/>
          </a:xfrm>
          <a:prstGeom prst="rect">
            <a:avLst/>
          </a:prstGeom>
        </p:spPr>
        <p:txBody>
          <a:bodyPr>
            <a:normAutofit/>
          </a:bodyPr>
          <a:lstStyle>
            <a:lvl1pPr>
              <a:defRPr sz="1800" spc="-75">
                <a:latin typeface="Inter Light"/>
                <a:ea typeface="Inter Light"/>
                <a:cs typeface="Inter Light"/>
                <a:sym typeface="Inter Light"/>
              </a:defRPr>
            </a:lvl1pPr>
            <a:lvl2pPr marL="548625" indent="-205734">
              <a:defRPr sz="1800" spc="-75">
                <a:latin typeface="Inter Light"/>
                <a:ea typeface="Inter Light"/>
                <a:cs typeface="Inter Light"/>
                <a:sym typeface="Inter Light"/>
              </a:defRPr>
            </a:lvl2pPr>
            <a:lvl3pPr marL="914378" indent="-228594">
              <a:buChar char="o"/>
              <a:defRPr sz="1800" spc="-75">
                <a:latin typeface="Inter Light"/>
                <a:ea typeface="Inter Light"/>
                <a:cs typeface="Inter Light"/>
                <a:sym typeface="Inter Light"/>
              </a:defRPr>
            </a:lvl3pPr>
            <a:lvl4pPr marL="1257269" indent="-228594">
              <a:defRPr sz="1800" spc="-75">
                <a:latin typeface="Inter Light"/>
                <a:ea typeface="Inter Light"/>
                <a:cs typeface="Inter Light"/>
                <a:sym typeface="Inter Light"/>
              </a:defRPr>
            </a:lvl4pPr>
            <a:lvl5pPr marL="1600160" indent="-228594">
              <a:defRPr sz="1800" spc="-75">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xfrm>
            <a:off x="8795343" y="4800315"/>
            <a:ext cx="204542" cy="207749"/>
          </a:xfrm>
          <a:prstGeom prst="rect">
            <a:avLst/>
          </a:prstGeom>
        </p:spPr>
        <p:txBody>
          <a:bodyPr/>
          <a:lstStyle>
            <a:lvl1pPr>
              <a:defRPr sz="75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123"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124"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125" name="Body Level One…"/>
          <p:cNvSpPr txBox="1">
            <a:spLocks noGrp="1"/>
          </p:cNvSpPr>
          <p:nvPr>
            <p:ph type="body" sz="half" idx="1"/>
          </p:nvPr>
        </p:nvSpPr>
        <p:spPr>
          <a:xfrm>
            <a:off x="629839" y="1878803"/>
            <a:ext cx="3868337" cy="2763438"/>
          </a:xfrm>
          <a:prstGeom prst="rect">
            <a:avLst/>
          </a:prstGeom>
          <a:solidFill>
            <a:srgbClr val="FFFFFF">
              <a:alpha val="20004"/>
            </a:srgbClr>
          </a:solidFill>
          <a:ln w="12701">
            <a:solidFill>
              <a:srgbClr val="2C3842"/>
            </a:solidFill>
            <a:round/>
          </a:ln>
        </p:spPr>
        <p:txBody>
          <a:bodyPr anchor="ctr">
            <a:normAutofit/>
          </a:bodyPr>
          <a:lstStyle>
            <a:lvl1pPr marL="0" indent="137156">
              <a:buSzTx/>
              <a:buFontTx/>
              <a:buNone/>
              <a:defRPr sz="1350"/>
            </a:lvl1pPr>
            <a:lvl2pPr marL="471476" indent="-128585">
              <a:buFontTx/>
              <a:defRPr sz="1350"/>
            </a:lvl2pPr>
            <a:lvl3pPr marL="840083" indent="-154301">
              <a:buFontTx/>
              <a:defRPr sz="1350"/>
            </a:lvl3pPr>
            <a:lvl4pPr marL="1200120" indent="-171446">
              <a:buFontTx/>
              <a:defRPr sz="1350"/>
            </a:lvl4pPr>
            <a:lvl5pPr marL="1543012" indent="-171446">
              <a:buFontTx/>
              <a:defRPr sz="1350"/>
            </a:lvl5pPr>
          </a:lstStyle>
          <a:p>
            <a:r>
              <a:t>Body Level One</a:t>
            </a:r>
          </a:p>
          <a:p>
            <a:pPr lvl="1"/>
            <a:r>
              <a:t>Body Level Two</a:t>
            </a:r>
          </a:p>
          <a:p>
            <a:pPr lvl="2"/>
            <a:r>
              <a:t>Body Level Three</a:t>
            </a:r>
          </a:p>
          <a:p>
            <a:pPr lvl="3"/>
            <a:r>
              <a:t>Body Level Four</a:t>
            </a:r>
          </a:p>
          <a:p>
            <a:pPr lvl="4"/>
            <a:r>
              <a:t>Body Level Five</a:t>
            </a:r>
          </a:p>
        </p:txBody>
      </p:sp>
      <p:sp>
        <p:nvSpPr>
          <p:cNvPr id="126" name="Text Placeholder 4"/>
          <p:cNvSpPr txBox="1">
            <a:spLocks noGrp="1"/>
          </p:cNvSpPr>
          <p:nvPr>
            <p:ph type="body" sz="quarter" idx="21"/>
          </p:nvPr>
        </p:nvSpPr>
        <p:spPr>
          <a:xfrm>
            <a:off x="4629150" y="1260871"/>
            <a:ext cx="3887390" cy="617933"/>
          </a:xfrm>
          <a:prstGeom prst="rect">
            <a:avLst/>
          </a:prstGeom>
          <a:solidFill>
            <a:srgbClr val="2C3842"/>
          </a:solidFill>
          <a:ln w="12701">
            <a:solidFill>
              <a:srgbClr val="2C3842"/>
            </a:solidFill>
            <a:round/>
          </a:ln>
        </p:spPr>
        <p:txBody>
          <a:bodyPr anchor="ctr">
            <a:normAutofit/>
          </a:bodyPr>
          <a:lstStyle>
            <a:lvl1pPr marL="0" indent="0">
              <a:buSzTx/>
              <a:buFontTx/>
              <a:buNone/>
              <a:defRPr sz="2400" b="1">
                <a:solidFill>
                  <a:srgbClr val="FFFFFF"/>
                </a:solidFill>
                <a:latin typeface="Inter SemiBold"/>
                <a:sym typeface="Inter SemiBold"/>
              </a:defRPr>
            </a:lvl1pPr>
          </a:lstStyle>
          <a:p>
            <a:pPr marL="0" indent="0">
              <a:buSzTx/>
              <a:buFontTx/>
              <a:buNone/>
              <a:defRPr sz="2400" b="1">
                <a:solidFill>
                  <a:srgbClr val="FFFFFF"/>
                </a:solidFill>
                <a:latin typeface="Inter SemiBold"/>
                <a:ea typeface="Inter SemiBold"/>
                <a:cs typeface="Inter SemiBold"/>
                <a:sym typeface="Inter SemiBold"/>
              </a:defRPr>
            </a:pPr>
            <a:endParaRPr/>
          </a:p>
        </p:txBody>
      </p:sp>
      <p:sp>
        <p:nvSpPr>
          <p:cNvPr id="127" name="Slide Number"/>
          <p:cNvSpPr txBox="1">
            <a:spLocks noGrp="1"/>
          </p:cNvSpPr>
          <p:nvPr>
            <p:ph type="sldNum" sz="quarter" idx="2"/>
          </p:nvPr>
        </p:nvSpPr>
        <p:spPr>
          <a:xfrm>
            <a:off x="8795343" y="4800315"/>
            <a:ext cx="204542" cy="207749"/>
          </a:xfrm>
          <a:prstGeom prst="rect">
            <a:avLst/>
          </a:prstGeom>
        </p:spPr>
        <p:txBody>
          <a:bodyPr/>
          <a:lstStyle>
            <a:lvl1pPr>
              <a:defRPr sz="75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34"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135"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136" name="Body Level One…"/>
          <p:cNvSpPr txBox="1">
            <a:spLocks noGrp="1"/>
          </p:cNvSpPr>
          <p:nvPr>
            <p:ph type="body" idx="1"/>
          </p:nvPr>
        </p:nvSpPr>
        <p:spPr>
          <a:xfrm>
            <a:off x="524287" y="1717814"/>
            <a:ext cx="8122753" cy="2522729"/>
          </a:xfrm>
          <a:prstGeom prst="rect">
            <a:avLst/>
          </a:prstGeom>
        </p:spPr>
        <p:txBody>
          <a:bodyPr>
            <a:normAutofit/>
          </a:bodyPr>
          <a:lstStyle>
            <a:lvl1pPr>
              <a:defRPr sz="1800" spc="-75">
                <a:latin typeface="Inter Light"/>
                <a:ea typeface="Inter Light"/>
                <a:cs typeface="Inter Light"/>
                <a:sym typeface="Inter Light"/>
              </a:defRPr>
            </a:lvl1pPr>
            <a:lvl2pPr marL="548625" indent="-205734">
              <a:defRPr sz="1800" spc="-75">
                <a:latin typeface="Inter Light"/>
                <a:ea typeface="Inter Light"/>
                <a:cs typeface="Inter Light"/>
                <a:sym typeface="Inter Light"/>
              </a:defRPr>
            </a:lvl2pPr>
            <a:lvl3pPr marL="914378" indent="-228594">
              <a:buChar char="o"/>
              <a:defRPr sz="1800" spc="-75">
                <a:latin typeface="Inter Light"/>
                <a:ea typeface="Inter Light"/>
                <a:cs typeface="Inter Light"/>
                <a:sym typeface="Inter Light"/>
              </a:defRPr>
            </a:lvl3pPr>
            <a:lvl4pPr marL="1257269" indent="-228594">
              <a:defRPr sz="1800" spc="-75">
                <a:latin typeface="Inter Light"/>
                <a:ea typeface="Inter Light"/>
                <a:cs typeface="Inter Light"/>
                <a:sym typeface="Inter Light"/>
              </a:defRPr>
            </a:lvl4pPr>
            <a:lvl5pPr marL="1600160" indent="-228594">
              <a:defRPr sz="1800" spc="-75">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8795343" y="4800315"/>
            <a:ext cx="204542" cy="207749"/>
          </a:xfrm>
          <a:prstGeom prst="rect">
            <a:avLst/>
          </a:prstGeom>
        </p:spPr>
        <p:txBody>
          <a:bodyPr/>
          <a:lstStyle>
            <a:lvl1pPr>
              <a:defRPr sz="75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144"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145"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146" name="Body Level One…"/>
          <p:cNvSpPr txBox="1">
            <a:spLocks noGrp="1"/>
          </p:cNvSpPr>
          <p:nvPr>
            <p:ph type="body" sz="quarter" idx="1"/>
          </p:nvPr>
        </p:nvSpPr>
        <p:spPr>
          <a:xfrm>
            <a:off x="549141" y="646043"/>
            <a:ext cx="6858001" cy="462168"/>
          </a:xfrm>
          <a:prstGeom prst="rect">
            <a:avLst/>
          </a:prstGeom>
        </p:spPr>
        <p:txBody>
          <a:bodyPr>
            <a:normAutofit/>
          </a:bodyPr>
          <a:lstStyle>
            <a:lvl1pPr marL="0" indent="0">
              <a:buSzTx/>
              <a:buFontTx/>
              <a:buNone/>
              <a:defRPr sz="1500"/>
            </a:lvl1pPr>
            <a:lvl2pPr marL="485763" indent="-142871">
              <a:buFontTx/>
              <a:defRPr sz="1500"/>
            </a:lvl2pPr>
            <a:lvl3pPr marL="857228" indent="-171446">
              <a:buFontTx/>
              <a:defRPr sz="1500"/>
            </a:lvl3pPr>
            <a:lvl4pPr marL="1219169" indent="-190496">
              <a:buFontTx/>
              <a:defRPr sz="1500"/>
            </a:lvl4pPr>
            <a:lvl5pPr marL="1562061" indent="-190496">
              <a:buFontTx/>
              <a:defRPr sz="1500"/>
            </a:lvl5pPr>
          </a:lstStyle>
          <a:p>
            <a:r>
              <a:t>Body Level One</a:t>
            </a:r>
          </a:p>
          <a:p>
            <a:pPr lvl="1"/>
            <a:r>
              <a:t>Body Level Two</a:t>
            </a:r>
          </a:p>
          <a:p>
            <a:pPr lvl="2"/>
            <a:r>
              <a:t>Body Level Three</a:t>
            </a:r>
          </a:p>
          <a:p>
            <a:pPr lvl="3"/>
            <a:r>
              <a:t>Body Level Four</a:t>
            </a:r>
          </a:p>
          <a:p>
            <a:pPr lvl="4"/>
            <a:r>
              <a:t>Body Level Five</a:t>
            </a:r>
          </a:p>
        </p:txBody>
      </p:sp>
      <p:sp>
        <p:nvSpPr>
          <p:cNvPr id="147" name="Slide Number"/>
          <p:cNvSpPr txBox="1">
            <a:spLocks noGrp="1"/>
          </p:cNvSpPr>
          <p:nvPr>
            <p:ph type="sldNum" sz="quarter" idx="2"/>
          </p:nvPr>
        </p:nvSpPr>
        <p:spPr>
          <a:xfrm>
            <a:off x="8795343" y="4800315"/>
            <a:ext cx="204542" cy="207749"/>
          </a:xfrm>
          <a:prstGeom prst="rect">
            <a:avLst/>
          </a:prstGeom>
        </p:spPr>
        <p:txBody>
          <a:bodyPr/>
          <a:lstStyle>
            <a:lvl1pPr>
              <a:defRPr sz="75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154"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155"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156" name="Body Level One…"/>
          <p:cNvSpPr txBox="1">
            <a:spLocks noGrp="1"/>
          </p:cNvSpPr>
          <p:nvPr>
            <p:ph type="body" sz="half" idx="1"/>
          </p:nvPr>
        </p:nvSpPr>
        <p:spPr>
          <a:xfrm>
            <a:off x="4629151" y="1369221"/>
            <a:ext cx="3886203" cy="3263503"/>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8795343" y="4800315"/>
            <a:ext cx="204542" cy="207749"/>
          </a:xfrm>
          <a:prstGeom prst="rect">
            <a:avLst/>
          </a:prstGeom>
        </p:spPr>
        <p:txBody>
          <a:bodyPr/>
          <a:lstStyle>
            <a:lvl1pPr>
              <a:defRPr sz="75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pic>
        <p:nvPicPr>
          <p:cNvPr id="164"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165"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166" name="Body Level One…"/>
          <p:cNvSpPr txBox="1">
            <a:spLocks noGrp="1"/>
          </p:cNvSpPr>
          <p:nvPr>
            <p:ph type="body" sz="half" idx="1"/>
          </p:nvPr>
        </p:nvSpPr>
        <p:spPr>
          <a:xfrm>
            <a:off x="628653" y="1369221"/>
            <a:ext cx="3886203" cy="3263503"/>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xfrm>
            <a:off x="8795343" y="4800315"/>
            <a:ext cx="204542" cy="207749"/>
          </a:xfrm>
          <a:prstGeom prst="rect">
            <a:avLst/>
          </a:prstGeom>
        </p:spPr>
        <p:txBody>
          <a:bodyPr/>
          <a:lstStyle>
            <a:lvl1pPr>
              <a:defRPr sz="75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8" name="Picture 1" descr="Picture 1"/>
          <p:cNvPicPr>
            <a:picLocks noChangeAspect="1"/>
          </p:cNvPicPr>
          <p:nvPr/>
        </p:nvPicPr>
        <p:blipFill>
          <a:blip r:embed="rId2"/>
          <a:srcRect t="8823" r="19682"/>
          <a:stretch>
            <a:fillRect/>
          </a:stretch>
        </p:blipFill>
        <p:spPr>
          <a:xfrm>
            <a:off x="-1" y="-1"/>
            <a:ext cx="9143998" cy="5143502"/>
          </a:xfrm>
          <a:prstGeom prst="rect">
            <a:avLst/>
          </a:prstGeom>
          <a:ln w="12700">
            <a:miter lim="400000"/>
          </a:ln>
        </p:spPr>
      </p:pic>
      <p:pic>
        <p:nvPicPr>
          <p:cNvPr id="29" name="Picture 3" descr="Picture 3"/>
          <p:cNvPicPr>
            <a:picLocks noChangeAspect="1"/>
          </p:cNvPicPr>
          <p:nvPr/>
        </p:nvPicPr>
        <p:blipFill>
          <a:blip r:embed="rId3"/>
          <a:srcRect t="805" b="1138"/>
          <a:stretch>
            <a:fillRect/>
          </a:stretch>
        </p:blipFill>
        <p:spPr>
          <a:xfrm>
            <a:off x="2" y="0"/>
            <a:ext cx="6968222" cy="5143500"/>
          </a:xfrm>
          <a:prstGeom prst="rect">
            <a:avLst/>
          </a:prstGeom>
          <a:ln w="12700">
            <a:miter lim="400000"/>
          </a:ln>
        </p:spPr>
      </p:pic>
      <p:pic>
        <p:nvPicPr>
          <p:cNvPr id="30" name="Picture 4" descr="Picture 4"/>
          <p:cNvPicPr>
            <a:picLocks noChangeAspect="1"/>
          </p:cNvPicPr>
          <p:nvPr/>
        </p:nvPicPr>
        <p:blipFill>
          <a:blip r:embed="rId4"/>
          <a:srcRect l="21989" t="16064" r="31320" b="13139"/>
          <a:stretch>
            <a:fillRect/>
          </a:stretch>
        </p:blipFill>
        <p:spPr>
          <a:xfrm>
            <a:off x="3483575" y="0"/>
            <a:ext cx="4040253" cy="5143500"/>
          </a:xfrm>
          <a:prstGeom prst="rect">
            <a:avLst/>
          </a:prstGeom>
          <a:ln w="12700">
            <a:miter lim="400000"/>
          </a:ln>
        </p:spPr>
      </p:pic>
      <p:pic>
        <p:nvPicPr>
          <p:cNvPr id="31" name="Picture 6" descr="Picture 6"/>
          <p:cNvPicPr>
            <a:picLocks noChangeAspect="1"/>
          </p:cNvPicPr>
          <p:nvPr/>
        </p:nvPicPr>
        <p:blipFill>
          <a:blip r:embed="rId5"/>
          <a:stretch>
            <a:fillRect/>
          </a:stretch>
        </p:blipFill>
        <p:spPr>
          <a:xfrm>
            <a:off x="419188" y="3672355"/>
            <a:ext cx="952502" cy="666749"/>
          </a:xfrm>
          <a:prstGeom prst="rect">
            <a:avLst/>
          </a:prstGeom>
          <a:ln w="12700">
            <a:miter lim="400000"/>
          </a:ln>
        </p:spPr>
      </p:pic>
      <p:sp>
        <p:nvSpPr>
          <p:cNvPr id="32" name="Slide Number"/>
          <p:cNvSpPr txBox="1">
            <a:spLocks noGrp="1"/>
          </p:cNvSpPr>
          <p:nvPr>
            <p:ph type="sldNum" sz="quarter" idx="2"/>
          </p:nvPr>
        </p:nvSpPr>
        <p:spPr>
          <a:xfrm>
            <a:off x="1" y="0"/>
            <a:ext cx="297515" cy="300082"/>
          </a:xfrm>
          <a:prstGeom prst="rect">
            <a:avLst/>
          </a:prstGeom>
        </p:spPr>
        <p:txBody>
          <a:bodyPr anchor="t"/>
          <a:lstStyle>
            <a:lvl1pPr algn="l">
              <a:defRPr sz="1350"/>
            </a:lvl1p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39" name="Picture 2" descr="Picture 2"/>
          <p:cNvPicPr>
            <a:picLocks noChangeAspect="1"/>
          </p:cNvPicPr>
          <p:nvPr/>
        </p:nvPicPr>
        <p:blipFill>
          <a:blip r:embed="rId2"/>
          <a:stretch>
            <a:fillRect/>
          </a:stretch>
        </p:blipFill>
        <p:spPr>
          <a:xfrm>
            <a:off x="-44728" y="-477078"/>
            <a:ext cx="11444446" cy="5650397"/>
          </a:xfrm>
          <a:prstGeom prst="rect">
            <a:avLst/>
          </a:prstGeom>
          <a:ln w="12700">
            <a:miter lim="400000"/>
          </a:ln>
        </p:spPr>
      </p:pic>
      <p:sp>
        <p:nvSpPr>
          <p:cNvPr id="40" name="Body Level One…"/>
          <p:cNvSpPr txBox="1">
            <a:spLocks noGrp="1"/>
          </p:cNvSpPr>
          <p:nvPr>
            <p:ph type="body" sz="quarter" idx="1"/>
          </p:nvPr>
        </p:nvSpPr>
        <p:spPr>
          <a:xfrm>
            <a:off x="609600" y="3109911"/>
            <a:ext cx="7886701" cy="685801"/>
          </a:xfrm>
          <a:prstGeom prst="rect">
            <a:avLst/>
          </a:prstGeom>
        </p:spPr>
        <p:txBody>
          <a:bodyPr>
            <a:normAutofit/>
          </a:bodyPr>
          <a:lstStyle>
            <a:lvl1pPr marL="0" indent="0">
              <a:buSzTx/>
              <a:buFontTx/>
              <a:buNone/>
              <a:defRPr sz="4050" spc="-113"/>
            </a:lvl1pPr>
            <a:lvl2pPr marL="728645" indent="-385754">
              <a:buFontTx/>
              <a:defRPr sz="4050" spc="-113"/>
            </a:lvl2pPr>
            <a:lvl3pPr marL="1148685" indent="-462902">
              <a:buFontTx/>
              <a:defRPr sz="4050" spc="-113"/>
            </a:lvl3pPr>
            <a:lvl4pPr marL="1543012" indent="-514337">
              <a:buFontTx/>
              <a:defRPr sz="4050" spc="-113"/>
            </a:lvl4pPr>
            <a:lvl5pPr marL="1885903" indent="-514337">
              <a:buFontTx/>
              <a:defRPr sz="4050" spc="-113"/>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48" name="Picture 2" descr="Picture 2"/>
          <p:cNvPicPr>
            <a:picLocks noChangeAspect="1"/>
          </p:cNvPicPr>
          <p:nvPr/>
        </p:nvPicPr>
        <p:blipFill>
          <a:blip r:embed="rId2"/>
          <a:stretch>
            <a:fillRect/>
          </a:stretch>
        </p:blipFill>
        <p:spPr>
          <a:xfrm>
            <a:off x="-44728" y="-477078"/>
            <a:ext cx="11444446" cy="5650397"/>
          </a:xfrm>
          <a:prstGeom prst="rect">
            <a:avLst/>
          </a:prstGeom>
          <a:ln w="12700">
            <a:miter lim="400000"/>
          </a:ln>
        </p:spPr>
      </p:pic>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56"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57"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nd Text 0">
    <p:bg>
      <p:bgPr>
        <a:solidFill>
          <a:srgbClr val="414141"/>
        </a:solidFill>
        <a:effectLst/>
      </p:bgPr>
    </p:bg>
    <p:spTree>
      <p:nvGrpSpPr>
        <p:cNvPr id="1" name=""/>
        <p:cNvGrpSpPr/>
        <p:nvPr/>
      </p:nvGrpSpPr>
      <p:grpSpPr>
        <a:xfrm>
          <a:off x="0" y="0"/>
          <a:ext cx="0" cy="0"/>
          <a:chOff x="0" y="0"/>
          <a:chExt cx="0" cy="0"/>
        </a:xfrm>
      </p:grpSpPr>
      <p:pic>
        <p:nvPicPr>
          <p:cNvPr id="65"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66"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_Title and Text">
    <p:spTree>
      <p:nvGrpSpPr>
        <p:cNvPr id="1" name=""/>
        <p:cNvGrpSpPr/>
        <p:nvPr/>
      </p:nvGrpSpPr>
      <p:grpSpPr>
        <a:xfrm>
          <a:off x="0" y="0"/>
          <a:ext cx="0" cy="0"/>
          <a:chOff x="0" y="0"/>
          <a:chExt cx="0" cy="0"/>
        </a:xfrm>
      </p:grpSpPr>
      <p:pic>
        <p:nvPicPr>
          <p:cNvPr id="74"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75"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83"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84"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85" name="Body Level One…"/>
          <p:cNvSpPr txBox="1">
            <a:spLocks noGrp="1"/>
          </p:cNvSpPr>
          <p:nvPr>
            <p:ph type="body" idx="1"/>
          </p:nvPr>
        </p:nvSpPr>
        <p:spPr>
          <a:xfrm>
            <a:off x="563165" y="1164538"/>
            <a:ext cx="8018862" cy="3564631"/>
          </a:xfrm>
          <a:prstGeom prst="rect">
            <a:avLst/>
          </a:prstGeom>
        </p:spPr>
        <p:txBody>
          <a:bodyPr>
            <a:normAutofit/>
          </a:bodyPr>
          <a:lstStyle>
            <a:lvl1pPr marL="0" indent="0">
              <a:spcBef>
                <a:spcPts val="300"/>
              </a:spcBef>
              <a:buSzTx/>
              <a:buFontTx/>
              <a:buNone/>
            </a:lvl1pPr>
            <a:lvl2pPr>
              <a:spcBef>
                <a:spcPts val="300"/>
              </a:spcBef>
              <a:buFontTx/>
            </a:lvl2pPr>
            <a:lvl3pPr>
              <a:spcBef>
                <a:spcPts val="300"/>
              </a:spcBef>
              <a:buFontTx/>
            </a:lvl3pPr>
            <a:lvl4pPr>
              <a:spcBef>
                <a:spcPts val="300"/>
              </a:spcBef>
              <a:buFontTx/>
            </a:lvl4pPr>
            <a:lvl5pPr>
              <a:spcBef>
                <a:spcPts val="300"/>
              </a:spcBef>
              <a:buFontTx/>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pic>
        <p:nvPicPr>
          <p:cNvPr id="93" name="Picture 1" descr="Picture 1"/>
          <p:cNvPicPr>
            <a:picLocks noChangeAspect="1"/>
          </p:cNvPicPr>
          <p:nvPr/>
        </p:nvPicPr>
        <p:blipFill>
          <a:blip r:embed="rId2"/>
          <a:stretch>
            <a:fillRect/>
          </a:stretch>
        </p:blipFill>
        <p:spPr>
          <a:xfrm>
            <a:off x="7456842" y="52773"/>
            <a:ext cx="1099214" cy="916010"/>
          </a:xfrm>
          <a:prstGeom prst="rect">
            <a:avLst/>
          </a:prstGeom>
          <a:ln w="12700">
            <a:miter lim="400000"/>
          </a:ln>
        </p:spPr>
      </p:pic>
      <p:sp>
        <p:nvSpPr>
          <p:cNvPr id="94" name="Rectangle 2"/>
          <p:cNvSpPr/>
          <p:nvPr/>
        </p:nvSpPr>
        <p:spPr>
          <a:xfrm flipV="1">
            <a:off x="592812" y="968782"/>
            <a:ext cx="7958381" cy="34291"/>
          </a:xfrm>
          <a:prstGeom prst="rect">
            <a:avLst/>
          </a:prstGeom>
          <a:solidFill>
            <a:srgbClr val="A7CE6F"/>
          </a:solidFill>
          <a:ln w="12700">
            <a:miter lim="400000"/>
          </a:ln>
        </p:spPr>
        <p:txBody>
          <a:bodyPr lIns="34289" rIns="34289" anchor="ctr"/>
          <a:lstStyle/>
          <a:p>
            <a:pPr algn="ctr">
              <a:defRPr>
                <a:solidFill>
                  <a:srgbClr val="FFFFFF"/>
                </a:solidFill>
              </a:defRPr>
            </a:pPr>
            <a:endParaRPr sz="1045" dirty="0"/>
          </a:p>
        </p:txBody>
      </p:sp>
      <p:sp>
        <p:nvSpPr>
          <p:cNvPr id="95" name="Body Level One…"/>
          <p:cNvSpPr txBox="1">
            <a:spLocks noGrp="1"/>
          </p:cNvSpPr>
          <p:nvPr>
            <p:ph type="body" idx="1"/>
          </p:nvPr>
        </p:nvSpPr>
        <p:spPr>
          <a:xfrm>
            <a:off x="563165" y="1164538"/>
            <a:ext cx="8018862" cy="3564631"/>
          </a:xfrm>
          <a:prstGeom prst="rect">
            <a:avLst/>
          </a:prstGeom>
        </p:spPr>
        <p:txBody>
          <a:bodyPr>
            <a:normAutofit/>
          </a:bodyPr>
          <a:lstStyle>
            <a:lvl1pPr marL="0" indent="0">
              <a:spcBef>
                <a:spcPts val="300"/>
              </a:spcBef>
              <a:buSzTx/>
              <a:buFontTx/>
              <a:buNone/>
            </a:lvl1pPr>
            <a:lvl2pPr>
              <a:spcBef>
                <a:spcPts val="300"/>
              </a:spcBef>
              <a:buFontTx/>
            </a:lvl2pPr>
            <a:lvl3pPr>
              <a:spcBef>
                <a:spcPts val="300"/>
              </a:spcBef>
              <a:buFontTx/>
            </a:lvl3pPr>
            <a:lvl4pPr>
              <a:spcBef>
                <a:spcPts val="300"/>
              </a:spcBef>
              <a:buFontTx/>
            </a:lvl4pPr>
            <a:lvl5pPr>
              <a:spcBef>
                <a:spcPts val="300"/>
              </a:spcBef>
              <a:buFontTx/>
            </a:lvl5p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xfrm>
            <a:off x="8795343" y="4800315"/>
            <a:ext cx="204542" cy="207749"/>
          </a:xfrm>
          <a:prstGeom prst="rect">
            <a:avLst/>
          </a:prstGeom>
        </p:spPr>
        <p:txBody>
          <a:bodyPr/>
          <a:lstStyle>
            <a:lvl1pPr>
              <a:defRPr sz="750">
                <a:solidFill>
                  <a:srgbClr val="414A58"/>
                </a:solidFill>
                <a:latin typeface="Inter"/>
                <a:ea typeface="Inter"/>
                <a:cs typeface="Inter"/>
                <a:sym typeface="Inter"/>
              </a:defRPr>
            </a:lvl1pPr>
          </a:lstStyle>
          <a:p>
            <a:fld id="{86CB4B4D-7CA3-9044-876B-883B54F8677D}" type="slidenum">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Picture 1"/>
          <p:cNvPicPr>
            <a:picLocks noChangeAspect="1"/>
          </p:cNvPicPr>
          <p:nvPr/>
        </p:nvPicPr>
        <p:blipFill>
          <a:blip r:embed="rId18"/>
          <a:srcRect t="8823" r="19682"/>
          <a:stretch>
            <a:fillRect/>
          </a:stretch>
        </p:blipFill>
        <p:spPr>
          <a:xfrm>
            <a:off x="-1" y="-1"/>
            <a:ext cx="9143998" cy="5143502"/>
          </a:xfrm>
          <a:prstGeom prst="rect">
            <a:avLst/>
          </a:prstGeom>
          <a:ln w="12700">
            <a:miter lim="400000"/>
          </a:ln>
        </p:spPr>
      </p:pic>
      <p:sp>
        <p:nvSpPr>
          <p:cNvPr id="3" name="Title Text"/>
          <p:cNvSpPr txBox="1">
            <a:spLocks noGrp="1"/>
          </p:cNvSpPr>
          <p:nvPr>
            <p:ph type="title"/>
          </p:nvPr>
        </p:nvSpPr>
        <p:spPr>
          <a:xfrm>
            <a:off x="457200" y="69057"/>
            <a:ext cx="8229600" cy="1131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4" name="Body Level One…"/>
          <p:cNvSpPr txBox="1">
            <a:spLocks noGrp="1"/>
          </p:cNvSpPr>
          <p:nvPr>
            <p:ph type="body" idx="1"/>
          </p:nvPr>
        </p:nvSpPr>
        <p:spPr>
          <a:xfrm>
            <a:off x="457200" y="1200150"/>
            <a:ext cx="8229600" cy="3943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6326218" y="4651848"/>
            <a:ext cx="226983" cy="230832"/>
          </a:xfrm>
          <a:prstGeom prst="rect">
            <a:avLst/>
          </a:prstGeom>
          <a:ln w="12700">
            <a:miter lim="400000"/>
          </a:ln>
        </p:spPr>
        <p:txBody>
          <a:bodyPr wrap="none" lIns="45719" rIns="45719" anchor="ctr">
            <a:spAutoFit/>
          </a:bodyPr>
          <a:lstStyle>
            <a:lvl1pPr algn="r">
              <a:defRPr sz="900"/>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transition spd="med"/>
  <p:txStyles>
    <p:titleStyle>
      <a:lvl1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1pPr>
      <a:lvl2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2pPr>
      <a:lvl3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3pPr>
      <a:lvl4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4pPr>
      <a:lvl5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5pPr>
      <a:lvl6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6pPr>
      <a:lvl7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7pPr>
      <a:lvl8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8pPr>
      <a:lvl9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9pPr>
    </p:titleStyle>
    <p:bodyStyle>
      <a:lvl1pPr marL="171446" marR="0" indent="-171446"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1pPr>
      <a:lvl2pPr marL="542912" marR="0" indent="-200020"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2pPr>
      <a:lvl3pPr marL="925806" marR="0" indent="-240023"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3pPr>
      <a:lvl4pPr marL="1295368" marR="0" indent="-266693"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4pPr>
      <a:lvl5pPr marL="1638259" marR="0" indent="-266693"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5pPr>
      <a:lvl6pPr marL="1981151" marR="0" indent="-266693"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6pPr>
      <a:lvl7pPr marL="2324042" marR="0" indent="-266693"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7pPr>
      <a:lvl8pPr marL="2666933" marR="0" indent="-266693"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8pPr>
      <a:lvl9pPr marL="3009825" marR="0" indent="-266693"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9pPr>
    </p:bodyStyle>
    <p:otherStyle>
      <a:lvl1pPr marL="0" marR="0" indent="0" algn="r" defTabSz="68578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1pPr>
      <a:lvl2pPr marL="0" marR="0" indent="342892" algn="r" defTabSz="68578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2pPr>
      <a:lvl3pPr marL="0" marR="0" indent="685783" algn="r" defTabSz="68578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3pPr>
      <a:lvl4pPr marL="0" marR="0" indent="1028675" algn="r" defTabSz="68578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4pPr>
      <a:lvl5pPr marL="0" marR="0" indent="1371566" algn="r" defTabSz="68578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5pPr>
      <a:lvl6pPr marL="0" marR="0" indent="1714457" algn="r" defTabSz="68578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6pPr>
      <a:lvl7pPr marL="0" marR="0" indent="2057348" algn="r" defTabSz="68578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7pPr>
      <a:lvl8pPr marL="0" marR="0" indent="2400240" algn="r" defTabSz="68578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8pPr>
      <a:lvl9pPr marL="0" marR="0" indent="2743132" algn="r" defTabSz="68578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mailto:Shiffllh@JMU.edu"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jp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5.xml"/><Relationship Id="rId4" Type="http://schemas.openxmlformats.org/officeDocument/2006/relationships/hyperlink" Target="https://poopoopaper.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IUWNFEkKXXE" TargetMode="External"/><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hyperlink" Target="https://poopoopaper.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professional-development/professional-development-upcoming/?view-by=dayGridMonth&amp;currentStart=2020-Mar-1&amp;activeStart=2020-Mar-1&amp;activeEnd=2020-Apr-11" TargetMode="External"/><Relationship Id="rId2" Type="http://schemas.openxmlformats.org/officeDocument/2006/relationships/hyperlink" Target="https://econedlink.org/membership/" TargetMode="Externa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hyperlink" Target="https://www.chsfossiladventures.com/poowelry" TargetMode="External"/><Relationship Id="rId5" Type="http://schemas.openxmlformats.org/officeDocument/2006/relationships/image" Target="../media/image44.png"/><Relationship Id="rId4" Type="http://schemas.openxmlformats.org/officeDocument/2006/relationships/hyperlink" Target="https://www.youtube.com/watch?v=jUuPjy2PLuA"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5" Type="http://schemas.openxmlformats.org/officeDocument/2006/relationships/hyperlink" Target="https://www.youtube.com/watch?v=ut_7qdAyEPI" TargetMode="Externa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www.econedlink.org/professional-development"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hyperlink" Target="https://www.elephants.com/elephants" TargetMode="External"/><Relationship Id="rId4" Type="http://schemas.openxmlformats.org/officeDocument/2006/relationships/hyperlink" Target="https://www.youtube.com/watch?v=TlE73DZ4Q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hyperlink" Target="https://www.elephants.com/elecam" TargetMode="Externa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youtube.com/watch?v=XyxbFWJmTGI" TargetMode="Externa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hyperlink" Target="mailto:stoverlf@jmu.edu" TargetMode="External"/><Relationship Id="rId2" Type="http://schemas.openxmlformats.org/officeDocument/2006/relationships/image" Target="../media/image8.jpeg"/><Relationship Id="rId1" Type="http://schemas.openxmlformats.org/officeDocument/2006/relationships/slideLayout" Target="../slideLayouts/slideLayout5.xml"/><Relationship Id="rId5" Type="http://schemas.openxmlformats.org/officeDocument/2006/relationships/hyperlink" Target="mailto:shiffllh@jmu.edu" TargetMode="Externa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hyperlink" Target="https://www.farsleyspringbank.co.uk/science-week-poo-experiment/"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xml"/><Relationship Id="rId4" Type="http://schemas.openxmlformats.org/officeDocument/2006/relationships/hyperlink" Target="https://www.elephango.com/index.cfm/pg/k12learning/lcid/12449/Soil_Fertilizer"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xml"/><Relationship Id="rId5" Type="http://schemas.openxmlformats.org/officeDocument/2006/relationships/hyperlink" Target="https://www.funkidslive.com/learn/top-10-facts/top-10-facts-about-animal-poo/" TargetMode="External"/><Relationship Id="rId4" Type="http://schemas.openxmlformats.org/officeDocument/2006/relationships/hyperlink" Target="https://www.earthrangers.com/EN/CA/top-10/top-ten-facts-all-about-animal-poop/"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hyperlink" Target="https://www.councilforeconed.org/wp-content/uploads/2012/03/voluntary-national-content-standards-2010.pdf" TargetMode="Externa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www.councilforeconed.org/resources/local-affiliates/" TargetMode="Externa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jpeg"/><Relationship Id="rId1" Type="http://schemas.openxmlformats.org/officeDocument/2006/relationships/slideLayout" Target="../slideLayouts/slideLayout13.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56.xml.rels><?xml version="1.0" encoding="UTF-8" standalone="yes"?>
<Relationships xmlns="http://schemas.openxmlformats.org/package/2006/relationships"><Relationship Id="rId3" Type="http://schemas.openxmlformats.org/officeDocument/2006/relationships/hyperlink" Target="mailto:stoverlf@jmu.edu" TargetMode="External"/><Relationship Id="rId2" Type="http://schemas.openxmlformats.org/officeDocument/2006/relationships/hyperlink" Target="mailto:shiffllh@jmu.edu"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hyperlink" Target="https://www.councilforeconed.org/wp-content/uploads/2012/03/voluntary-national-content-standards-2010.pdf" TargetMode="Externa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E310BE9F-87CD-2EB5-D270-70A1BD166B69}"/>
              </a:ext>
            </a:extLst>
          </p:cNvPr>
          <p:cNvSpPr txBox="1">
            <a:spLocks/>
          </p:cNvSpPr>
          <p:nvPr/>
        </p:nvSpPr>
        <p:spPr>
          <a:xfrm>
            <a:off x="954072" y="182099"/>
            <a:ext cx="6927215" cy="1136208"/>
          </a:xfrm>
          <a:prstGeom prst="rect">
            <a:avLst/>
          </a:prstGeom>
        </p:spPr>
        <p:txBody>
          <a:bodyPr vert="horz" wrap="square" lIns="0" tIns="149860" rIns="0" bIns="0" rtlCol="0">
            <a:spAutoFit/>
          </a:bodyPr>
          <a:lstStyle>
            <a:lvl1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1pPr>
            <a:lvl2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2pPr>
            <a:lvl3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3pPr>
            <a:lvl4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4pPr>
            <a:lvl5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5pPr>
            <a:lvl6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6pPr>
            <a:lvl7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7pPr>
            <a:lvl8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8pPr>
            <a:lvl9pPr marL="0" marR="0" indent="0" algn="l" defTabSz="68578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9pPr>
          </a:lstStyle>
          <a:p>
            <a:pPr algn="ctr" hangingPunct="1">
              <a:lnSpc>
                <a:spcPct val="100000"/>
              </a:lnSpc>
              <a:spcBef>
                <a:spcPts val="1180"/>
              </a:spcBef>
            </a:pPr>
            <a:r>
              <a:rPr lang="en-US" sz="3600" dirty="0">
                <a:ln w="15875">
                  <a:solidFill>
                    <a:srgbClr val="FFFFFF"/>
                  </a:solidFill>
                </a:ln>
                <a:solidFill>
                  <a:srgbClr val="450084"/>
                </a:solidFill>
                <a:effectLst>
                  <a:outerShdw blurRad="38100" dist="38100" dir="2700000" algn="tl">
                    <a:srgbClr val="000000">
                      <a:alpha val="43137"/>
                    </a:srgbClr>
                  </a:outerShdw>
                </a:effectLst>
                <a:latin typeface="Berlin Sans FB Demi" panose="020E0802020502020306" pitchFamily="34" charset="0"/>
              </a:rPr>
              <a:t> </a:t>
            </a:r>
            <a:r>
              <a:rPr lang="en-US" sz="2800" dirty="0">
                <a:ln w="15875">
                  <a:solidFill>
                    <a:srgbClr val="FFFFFF"/>
                  </a:solidFill>
                </a:ln>
                <a:solidFill>
                  <a:schemeClr val="accent4">
                    <a:lumMod val="50000"/>
                  </a:schemeClr>
                </a:solidFill>
                <a:effectLst>
                  <a:outerShdw blurRad="38100" dist="38100" dir="2700000" algn="tl">
                    <a:srgbClr val="000000">
                      <a:alpha val="43137"/>
                    </a:srgbClr>
                  </a:outerShdw>
                </a:effectLst>
                <a:latin typeface="Berlin Sans FB Demi" panose="020E0802020502020306" pitchFamily="34" charset="0"/>
              </a:rPr>
              <a:t>The Economics of Excrement:</a:t>
            </a:r>
            <a:br>
              <a:rPr lang="en-US" sz="2800" dirty="0">
                <a:ln w="15875">
                  <a:solidFill>
                    <a:srgbClr val="FFFFFF"/>
                  </a:solidFill>
                </a:ln>
                <a:solidFill>
                  <a:schemeClr val="accent4">
                    <a:lumMod val="50000"/>
                  </a:schemeClr>
                </a:solidFill>
                <a:effectLst>
                  <a:outerShdw blurRad="38100" dist="38100" dir="2700000" algn="tl">
                    <a:srgbClr val="000000">
                      <a:alpha val="43137"/>
                    </a:srgbClr>
                  </a:outerShdw>
                </a:effectLst>
                <a:latin typeface="Berlin Sans FB Demi" panose="020E0802020502020306" pitchFamily="34" charset="0"/>
              </a:rPr>
            </a:br>
            <a:r>
              <a:rPr lang="en-US" sz="2800" dirty="0">
                <a:ln w="15875">
                  <a:solidFill>
                    <a:srgbClr val="FFFFFF"/>
                  </a:solidFill>
                </a:ln>
                <a:solidFill>
                  <a:schemeClr val="accent4">
                    <a:lumMod val="50000"/>
                  </a:schemeClr>
                </a:solidFill>
                <a:effectLst>
                  <a:outerShdw blurRad="38100" dist="38100" dir="2700000" algn="tl">
                    <a:srgbClr val="000000">
                      <a:alpha val="43137"/>
                    </a:srgbClr>
                  </a:outerShdw>
                </a:effectLst>
                <a:latin typeface="Berlin Sans FB Demi" panose="020E0802020502020306" pitchFamily="34" charset="0"/>
              </a:rPr>
              <a:t>Let’s Get this Potty Started!</a:t>
            </a:r>
            <a:endParaRPr lang="en-US" sz="2800" dirty="0">
              <a:latin typeface="Cambria"/>
              <a:cs typeface="Cambria"/>
            </a:endParaRPr>
          </a:p>
        </p:txBody>
      </p:sp>
      <p:sp>
        <p:nvSpPr>
          <p:cNvPr id="18" name="object 3">
            <a:extLst>
              <a:ext uri="{FF2B5EF4-FFF2-40B4-BE49-F238E27FC236}">
                <a16:creationId xmlns:a16="http://schemas.microsoft.com/office/drawing/2014/main" id="{DAF8FB4F-AAD1-7DAD-C849-F48E400C2B08}"/>
              </a:ext>
            </a:extLst>
          </p:cNvPr>
          <p:cNvSpPr txBox="1"/>
          <p:nvPr/>
        </p:nvSpPr>
        <p:spPr>
          <a:xfrm>
            <a:off x="1493007" y="4064638"/>
            <a:ext cx="2490470" cy="715965"/>
          </a:xfrm>
          <a:prstGeom prst="rect">
            <a:avLst/>
          </a:prstGeom>
        </p:spPr>
        <p:txBody>
          <a:bodyPr vert="horz" wrap="square" lIns="0" tIns="12700" rIns="0" bIns="0" rtlCol="0">
            <a:spAutoFit/>
          </a:bodyPr>
          <a:lstStyle/>
          <a:p>
            <a:pPr marL="577215" marR="568325" algn="ctr">
              <a:lnSpc>
                <a:spcPct val="100000"/>
              </a:lnSpc>
              <a:spcBef>
                <a:spcPts val="100"/>
              </a:spcBef>
            </a:pPr>
            <a:r>
              <a:rPr sz="1100" b="1" dirty="0">
                <a:latin typeface="Calibri"/>
                <a:cs typeface="Calibri"/>
              </a:rPr>
              <a:t>Lauren</a:t>
            </a:r>
            <a:r>
              <a:rPr sz="1100" b="1" spc="-45" dirty="0">
                <a:latin typeface="Calibri"/>
                <a:cs typeface="Calibri"/>
              </a:rPr>
              <a:t> </a:t>
            </a:r>
            <a:r>
              <a:rPr sz="1100" b="1" spc="-10" dirty="0">
                <a:latin typeface="Calibri"/>
                <a:cs typeface="Calibri"/>
              </a:rPr>
              <a:t>Shifflett Associate</a:t>
            </a:r>
            <a:r>
              <a:rPr sz="1100" b="1" spc="-30" dirty="0">
                <a:latin typeface="Calibri"/>
                <a:cs typeface="Calibri"/>
              </a:rPr>
              <a:t> </a:t>
            </a:r>
            <a:r>
              <a:rPr sz="1100" b="1" spc="-10" dirty="0">
                <a:latin typeface="Calibri"/>
                <a:cs typeface="Calibri"/>
              </a:rPr>
              <a:t>Director</a:t>
            </a:r>
            <a:endParaRPr sz="1100" dirty="0">
              <a:latin typeface="Calibri"/>
              <a:cs typeface="Calibri"/>
            </a:endParaRPr>
          </a:p>
          <a:p>
            <a:pPr marL="1270" algn="ctr">
              <a:lnSpc>
                <a:spcPts val="1315"/>
              </a:lnSpc>
              <a:spcBef>
                <a:spcPts val="10"/>
              </a:spcBef>
            </a:pPr>
            <a:r>
              <a:rPr sz="1100" spc="-10" dirty="0">
                <a:solidFill>
                  <a:srgbClr val="4285F4"/>
                </a:solidFill>
                <a:latin typeface="Calibri"/>
                <a:cs typeface="Calibri"/>
              </a:rPr>
              <a:t>s</a:t>
            </a:r>
            <a:r>
              <a:rPr sz="1100" u="sng" spc="-10" dirty="0">
                <a:solidFill>
                  <a:srgbClr val="4285F4"/>
                </a:solidFill>
                <a:uFill>
                  <a:solidFill>
                    <a:srgbClr val="4285F4"/>
                  </a:solidFill>
                </a:uFill>
                <a:latin typeface="Calibri"/>
                <a:cs typeface="Calibri"/>
                <a:hlinkClick r:id="rId2"/>
              </a:rPr>
              <a:t>hiffllh@jmu.edu</a:t>
            </a:r>
            <a:endParaRPr sz="1100" dirty="0">
              <a:latin typeface="Calibri"/>
              <a:cs typeface="Calibri"/>
            </a:endParaRPr>
          </a:p>
          <a:p>
            <a:pPr algn="ctr">
              <a:lnSpc>
                <a:spcPts val="1555"/>
              </a:lnSpc>
            </a:pPr>
            <a:r>
              <a:rPr sz="1100" b="1" dirty="0">
                <a:latin typeface="Calibri"/>
                <a:cs typeface="Calibri"/>
              </a:rPr>
              <a:t>JMU</a:t>
            </a:r>
            <a:r>
              <a:rPr sz="1100" b="1" spc="-40" dirty="0">
                <a:latin typeface="Calibri"/>
                <a:cs typeface="Calibri"/>
              </a:rPr>
              <a:t> </a:t>
            </a:r>
            <a:r>
              <a:rPr sz="1100" b="1" dirty="0">
                <a:latin typeface="Calibri"/>
                <a:cs typeface="Calibri"/>
              </a:rPr>
              <a:t>Center</a:t>
            </a:r>
            <a:r>
              <a:rPr sz="1100" b="1" spc="-40" dirty="0">
                <a:latin typeface="Calibri"/>
                <a:cs typeface="Calibri"/>
              </a:rPr>
              <a:t> </a:t>
            </a:r>
            <a:r>
              <a:rPr sz="1100" b="1" dirty="0">
                <a:latin typeface="Calibri"/>
                <a:cs typeface="Calibri"/>
              </a:rPr>
              <a:t>For</a:t>
            </a:r>
            <a:r>
              <a:rPr sz="1100" b="1" spc="-40" dirty="0">
                <a:latin typeface="Calibri"/>
                <a:cs typeface="Calibri"/>
              </a:rPr>
              <a:t> </a:t>
            </a:r>
            <a:r>
              <a:rPr sz="1100" b="1" spc="-10" dirty="0">
                <a:latin typeface="Calibri"/>
                <a:cs typeface="Calibri"/>
              </a:rPr>
              <a:t>Economic</a:t>
            </a:r>
            <a:r>
              <a:rPr sz="1100" b="1" spc="-40" dirty="0">
                <a:latin typeface="Calibri"/>
                <a:cs typeface="Calibri"/>
              </a:rPr>
              <a:t> </a:t>
            </a:r>
            <a:r>
              <a:rPr sz="1100" b="1" spc="-10" dirty="0">
                <a:latin typeface="Calibri"/>
                <a:cs typeface="Calibri"/>
              </a:rPr>
              <a:t>Educatio</a:t>
            </a:r>
            <a:r>
              <a:rPr sz="1300" b="1" spc="-10" dirty="0">
                <a:latin typeface="Calibri"/>
                <a:cs typeface="Calibri"/>
              </a:rPr>
              <a:t>n</a:t>
            </a:r>
            <a:endParaRPr sz="1300" dirty="0">
              <a:latin typeface="Calibri"/>
              <a:cs typeface="Calibri"/>
            </a:endParaRPr>
          </a:p>
        </p:txBody>
      </p:sp>
      <p:sp>
        <p:nvSpPr>
          <p:cNvPr id="19" name="object 4">
            <a:extLst>
              <a:ext uri="{FF2B5EF4-FFF2-40B4-BE49-F238E27FC236}">
                <a16:creationId xmlns:a16="http://schemas.microsoft.com/office/drawing/2014/main" id="{0C31065B-5A8E-2F4A-4B7A-FF5D6CA14925}"/>
              </a:ext>
            </a:extLst>
          </p:cNvPr>
          <p:cNvSpPr txBox="1"/>
          <p:nvPr/>
        </p:nvSpPr>
        <p:spPr>
          <a:xfrm>
            <a:off x="5039182" y="4038687"/>
            <a:ext cx="2490470" cy="709233"/>
          </a:xfrm>
          <a:prstGeom prst="rect">
            <a:avLst/>
          </a:prstGeom>
        </p:spPr>
        <p:txBody>
          <a:bodyPr vert="horz" wrap="square" lIns="0" tIns="12700" rIns="0" bIns="0" rtlCol="0">
            <a:spAutoFit/>
          </a:bodyPr>
          <a:lstStyle/>
          <a:p>
            <a:pPr marL="540385" marR="532130" algn="ctr">
              <a:lnSpc>
                <a:spcPct val="100000"/>
              </a:lnSpc>
              <a:spcBef>
                <a:spcPts val="100"/>
              </a:spcBef>
            </a:pPr>
            <a:r>
              <a:rPr sz="1100" b="1" spc="-10" dirty="0">
                <a:latin typeface="Calibri"/>
                <a:cs typeface="Calibri"/>
              </a:rPr>
              <a:t>Lynne</a:t>
            </a:r>
            <a:r>
              <a:rPr sz="1100" b="1" spc="-40" dirty="0">
                <a:latin typeface="Calibri"/>
                <a:cs typeface="Calibri"/>
              </a:rPr>
              <a:t> </a:t>
            </a:r>
            <a:r>
              <a:rPr sz="1100" b="1" spc="-10" dirty="0">
                <a:latin typeface="Calibri"/>
                <a:cs typeface="Calibri"/>
              </a:rPr>
              <a:t>Stover </a:t>
            </a:r>
            <a:r>
              <a:rPr sz="1100" b="1" spc="-20" dirty="0">
                <a:latin typeface="Calibri"/>
                <a:cs typeface="Calibri"/>
              </a:rPr>
              <a:t>Teacher</a:t>
            </a:r>
            <a:r>
              <a:rPr sz="1100" b="1" spc="-15" dirty="0">
                <a:latin typeface="Calibri"/>
                <a:cs typeface="Calibri"/>
              </a:rPr>
              <a:t> </a:t>
            </a:r>
            <a:r>
              <a:rPr sz="1100" b="1" spc="-10" dirty="0">
                <a:latin typeface="Calibri"/>
                <a:cs typeface="Calibri"/>
              </a:rPr>
              <a:t>Consultant</a:t>
            </a:r>
            <a:endParaRPr sz="1100" dirty="0">
              <a:latin typeface="Calibri"/>
              <a:cs typeface="Calibri"/>
            </a:endParaRPr>
          </a:p>
          <a:p>
            <a:pPr marL="1270" algn="ctr">
              <a:lnSpc>
                <a:spcPts val="1315"/>
              </a:lnSpc>
              <a:spcBef>
                <a:spcPts val="10"/>
              </a:spcBef>
            </a:pPr>
            <a:r>
              <a:rPr sz="1100" spc="-10" dirty="0">
                <a:solidFill>
                  <a:srgbClr val="4285F4"/>
                </a:solidFill>
                <a:latin typeface="Calibri"/>
                <a:cs typeface="Calibri"/>
              </a:rPr>
              <a:t>stoverlf</a:t>
            </a:r>
            <a:r>
              <a:rPr sz="1100" u="sng" spc="-10" dirty="0">
                <a:solidFill>
                  <a:srgbClr val="4285F4"/>
                </a:solidFill>
                <a:uFill>
                  <a:solidFill>
                    <a:srgbClr val="4285F4"/>
                  </a:solidFill>
                </a:uFill>
                <a:latin typeface="Calibri"/>
                <a:cs typeface="Calibri"/>
                <a:hlinkClick r:id="rId2"/>
              </a:rPr>
              <a:t>@jmu.edu</a:t>
            </a:r>
            <a:endParaRPr sz="1100" dirty="0">
              <a:latin typeface="Calibri"/>
              <a:cs typeface="Calibri"/>
            </a:endParaRPr>
          </a:p>
          <a:p>
            <a:pPr algn="ctr">
              <a:lnSpc>
                <a:spcPts val="1555"/>
              </a:lnSpc>
            </a:pPr>
            <a:r>
              <a:rPr sz="1100" b="1" dirty="0">
                <a:latin typeface="Calibri"/>
                <a:cs typeface="Calibri"/>
              </a:rPr>
              <a:t>JMU</a:t>
            </a:r>
            <a:r>
              <a:rPr sz="1100" b="1" spc="-40" dirty="0">
                <a:latin typeface="Calibri"/>
                <a:cs typeface="Calibri"/>
              </a:rPr>
              <a:t> </a:t>
            </a:r>
            <a:r>
              <a:rPr sz="1100" b="1" dirty="0">
                <a:latin typeface="Calibri"/>
                <a:cs typeface="Calibri"/>
              </a:rPr>
              <a:t>Center</a:t>
            </a:r>
            <a:r>
              <a:rPr sz="1100" b="1" spc="-40" dirty="0">
                <a:latin typeface="Calibri"/>
                <a:cs typeface="Calibri"/>
              </a:rPr>
              <a:t> </a:t>
            </a:r>
            <a:r>
              <a:rPr sz="1100" b="1" dirty="0">
                <a:latin typeface="Calibri"/>
                <a:cs typeface="Calibri"/>
              </a:rPr>
              <a:t>For</a:t>
            </a:r>
            <a:r>
              <a:rPr sz="1100" b="1" spc="-40" dirty="0">
                <a:latin typeface="Calibri"/>
                <a:cs typeface="Calibri"/>
              </a:rPr>
              <a:t> </a:t>
            </a:r>
            <a:r>
              <a:rPr sz="1100" b="1" spc="-10" dirty="0">
                <a:latin typeface="Calibri"/>
                <a:cs typeface="Calibri"/>
              </a:rPr>
              <a:t>Economic</a:t>
            </a:r>
            <a:r>
              <a:rPr sz="1100" b="1" spc="-40" dirty="0">
                <a:latin typeface="Calibri"/>
                <a:cs typeface="Calibri"/>
              </a:rPr>
              <a:t> </a:t>
            </a:r>
            <a:r>
              <a:rPr sz="1100" b="1" spc="-10" dirty="0">
                <a:latin typeface="Calibri"/>
                <a:cs typeface="Calibri"/>
              </a:rPr>
              <a:t>Education</a:t>
            </a:r>
            <a:endParaRPr sz="1100" dirty="0">
              <a:latin typeface="Calibri"/>
              <a:cs typeface="Calibri"/>
            </a:endParaRPr>
          </a:p>
        </p:txBody>
      </p:sp>
      <p:sp>
        <p:nvSpPr>
          <p:cNvPr id="22" name="TextBox 21">
            <a:extLst>
              <a:ext uri="{FF2B5EF4-FFF2-40B4-BE49-F238E27FC236}">
                <a16:creationId xmlns:a16="http://schemas.microsoft.com/office/drawing/2014/main" id="{60F9D33E-E6CE-09E3-7F5B-7249EED7EEF9}"/>
              </a:ext>
            </a:extLst>
          </p:cNvPr>
          <p:cNvSpPr txBox="1"/>
          <p:nvPr/>
        </p:nvSpPr>
        <p:spPr>
          <a:xfrm>
            <a:off x="1614348" y="3706104"/>
            <a:ext cx="5721014"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400" dirty="0"/>
              <a:t>February 12, 2024</a:t>
            </a:r>
          </a:p>
        </p:txBody>
      </p:sp>
      <p:pic>
        <p:nvPicPr>
          <p:cNvPr id="23" name="Picture 22">
            <a:extLst>
              <a:ext uri="{FF2B5EF4-FFF2-40B4-BE49-F238E27FC236}">
                <a16:creationId xmlns:a16="http://schemas.microsoft.com/office/drawing/2014/main" id="{963AA645-6F39-FB1F-30FE-373C943635D9}"/>
              </a:ext>
            </a:extLst>
          </p:cNvPr>
          <p:cNvPicPr>
            <a:picLocks noChangeAspect="1"/>
          </p:cNvPicPr>
          <p:nvPr/>
        </p:nvPicPr>
        <p:blipFill>
          <a:blip r:embed="rId3"/>
          <a:stretch>
            <a:fillRect/>
          </a:stretch>
        </p:blipFill>
        <p:spPr>
          <a:xfrm>
            <a:off x="2792672" y="1469187"/>
            <a:ext cx="3250013" cy="2186160"/>
          </a:xfrm>
          <a:prstGeom prst="rect">
            <a:avLst/>
          </a:prstGeom>
          <a:ln w="57150">
            <a:solidFill>
              <a:schemeClr val="accent4">
                <a:lumMod val="50000"/>
              </a:schemeClr>
            </a:solidFill>
          </a:ln>
        </p:spPr>
      </p:pic>
    </p:spTree>
    <p:extLst>
      <p:ext uri="{BB962C8B-B14F-4D97-AF65-F5344CB8AC3E}">
        <p14:creationId xmlns:p14="http://schemas.microsoft.com/office/powerpoint/2010/main" val="202509021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B61B30-6969-9562-5592-B7CBEE2BA8BA}"/>
              </a:ext>
            </a:extLst>
          </p:cNvPr>
          <p:cNvSpPr txBox="1"/>
          <p:nvPr/>
        </p:nvSpPr>
        <p:spPr>
          <a:xfrm>
            <a:off x="2880360" y="131863"/>
            <a:ext cx="2960370"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4400" dirty="0"/>
              <a:t>HOSTS</a:t>
            </a:r>
          </a:p>
        </p:txBody>
      </p:sp>
      <p:grpSp>
        <p:nvGrpSpPr>
          <p:cNvPr id="4" name="object 3">
            <a:extLst>
              <a:ext uri="{FF2B5EF4-FFF2-40B4-BE49-F238E27FC236}">
                <a16:creationId xmlns:a16="http://schemas.microsoft.com/office/drawing/2014/main" id="{FFB2F734-A2BE-559C-4162-1A843AEA1AAA}"/>
              </a:ext>
            </a:extLst>
          </p:cNvPr>
          <p:cNvGrpSpPr/>
          <p:nvPr/>
        </p:nvGrpSpPr>
        <p:grpSpPr>
          <a:xfrm>
            <a:off x="1491717" y="1378604"/>
            <a:ext cx="2777285" cy="3065036"/>
            <a:chOff x="1840350" y="1338649"/>
            <a:chExt cx="2379345" cy="2379345"/>
          </a:xfrm>
        </p:grpSpPr>
        <p:pic>
          <p:nvPicPr>
            <p:cNvPr id="5" name="object 4">
              <a:extLst>
                <a:ext uri="{FF2B5EF4-FFF2-40B4-BE49-F238E27FC236}">
                  <a16:creationId xmlns:a16="http://schemas.microsoft.com/office/drawing/2014/main" id="{8053C266-9889-64BF-47F7-FF2FDF3AACDC}"/>
                </a:ext>
              </a:extLst>
            </p:cNvPr>
            <p:cNvPicPr/>
            <p:nvPr/>
          </p:nvPicPr>
          <p:blipFill>
            <a:blip r:embed="rId2" cstate="print"/>
            <a:stretch>
              <a:fillRect/>
            </a:stretch>
          </p:blipFill>
          <p:spPr>
            <a:xfrm>
              <a:off x="1916550" y="1414850"/>
              <a:ext cx="2226899" cy="2226899"/>
            </a:xfrm>
            <a:prstGeom prst="rect">
              <a:avLst/>
            </a:prstGeom>
          </p:spPr>
        </p:pic>
        <p:sp>
          <p:nvSpPr>
            <p:cNvPr id="6" name="object 5">
              <a:extLst>
                <a:ext uri="{FF2B5EF4-FFF2-40B4-BE49-F238E27FC236}">
                  <a16:creationId xmlns:a16="http://schemas.microsoft.com/office/drawing/2014/main" id="{B56EA2B7-9C8B-6C6B-41BB-FB97F1F0780B}"/>
                </a:ext>
              </a:extLst>
            </p:cNvPr>
            <p:cNvSpPr/>
            <p:nvPr/>
          </p:nvSpPr>
          <p:spPr>
            <a:xfrm>
              <a:off x="1878450" y="1376749"/>
              <a:ext cx="2303145" cy="2303145"/>
            </a:xfrm>
            <a:custGeom>
              <a:avLst/>
              <a:gdLst/>
              <a:ahLst/>
              <a:cxnLst/>
              <a:rect l="l" t="t" r="r" b="b"/>
              <a:pathLst>
                <a:path w="2303145" h="2303145">
                  <a:moveTo>
                    <a:pt x="0" y="1151549"/>
                  </a:moveTo>
                  <a:lnTo>
                    <a:pt x="1010" y="1102872"/>
                  </a:lnTo>
                  <a:lnTo>
                    <a:pt x="4014" y="1054709"/>
                  </a:lnTo>
                  <a:lnTo>
                    <a:pt x="8972" y="1007102"/>
                  </a:lnTo>
                  <a:lnTo>
                    <a:pt x="15844" y="960089"/>
                  </a:lnTo>
                  <a:lnTo>
                    <a:pt x="24589" y="913711"/>
                  </a:lnTo>
                  <a:lnTo>
                    <a:pt x="35169" y="868008"/>
                  </a:lnTo>
                  <a:lnTo>
                    <a:pt x="47543" y="823020"/>
                  </a:lnTo>
                  <a:lnTo>
                    <a:pt x="61670" y="778786"/>
                  </a:lnTo>
                  <a:lnTo>
                    <a:pt x="77512" y="735348"/>
                  </a:lnTo>
                  <a:lnTo>
                    <a:pt x="95028" y="692744"/>
                  </a:lnTo>
                  <a:lnTo>
                    <a:pt x="114178" y="651015"/>
                  </a:lnTo>
                  <a:lnTo>
                    <a:pt x="134922" y="610200"/>
                  </a:lnTo>
                  <a:lnTo>
                    <a:pt x="157220" y="570340"/>
                  </a:lnTo>
                  <a:lnTo>
                    <a:pt x="181032" y="531475"/>
                  </a:lnTo>
                  <a:lnTo>
                    <a:pt x="206319" y="493644"/>
                  </a:lnTo>
                  <a:lnTo>
                    <a:pt x="233040" y="456888"/>
                  </a:lnTo>
                  <a:lnTo>
                    <a:pt x="261155" y="421246"/>
                  </a:lnTo>
                  <a:lnTo>
                    <a:pt x="290624" y="386759"/>
                  </a:lnTo>
                  <a:lnTo>
                    <a:pt x="321408" y="353467"/>
                  </a:lnTo>
                  <a:lnTo>
                    <a:pt x="353467" y="321408"/>
                  </a:lnTo>
                  <a:lnTo>
                    <a:pt x="386759" y="290624"/>
                  </a:lnTo>
                  <a:lnTo>
                    <a:pt x="421246" y="261155"/>
                  </a:lnTo>
                  <a:lnTo>
                    <a:pt x="456888" y="233040"/>
                  </a:lnTo>
                  <a:lnTo>
                    <a:pt x="493644" y="206319"/>
                  </a:lnTo>
                  <a:lnTo>
                    <a:pt x="531475" y="181032"/>
                  </a:lnTo>
                  <a:lnTo>
                    <a:pt x="570340" y="157220"/>
                  </a:lnTo>
                  <a:lnTo>
                    <a:pt x="610200" y="134922"/>
                  </a:lnTo>
                  <a:lnTo>
                    <a:pt x="651015" y="114178"/>
                  </a:lnTo>
                  <a:lnTo>
                    <a:pt x="692744" y="95028"/>
                  </a:lnTo>
                  <a:lnTo>
                    <a:pt x="735348" y="77512"/>
                  </a:lnTo>
                  <a:lnTo>
                    <a:pt x="778786" y="61670"/>
                  </a:lnTo>
                  <a:lnTo>
                    <a:pt x="823020" y="47543"/>
                  </a:lnTo>
                  <a:lnTo>
                    <a:pt x="868008" y="35169"/>
                  </a:lnTo>
                  <a:lnTo>
                    <a:pt x="913711" y="24589"/>
                  </a:lnTo>
                  <a:lnTo>
                    <a:pt x="960089" y="15844"/>
                  </a:lnTo>
                  <a:lnTo>
                    <a:pt x="1007102" y="8972"/>
                  </a:lnTo>
                  <a:lnTo>
                    <a:pt x="1054709" y="4014"/>
                  </a:lnTo>
                  <a:lnTo>
                    <a:pt x="1102872" y="1010"/>
                  </a:lnTo>
                  <a:lnTo>
                    <a:pt x="1151549" y="0"/>
                  </a:lnTo>
                  <a:lnTo>
                    <a:pt x="1202324" y="1118"/>
                  </a:lnTo>
                  <a:lnTo>
                    <a:pt x="1252801" y="4456"/>
                  </a:lnTo>
                  <a:lnTo>
                    <a:pt x="1302914" y="9986"/>
                  </a:lnTo>
                  <a:lnTo>
                    <a:pt x="1352596" y="17680"/>
                  </a:lnTo>
                  <a:lnTo>
                    <a:pt x="1401781" y="27512"/>
                  </a:lnTo>
                  <a:lnTo>
                    <a:pt x="1450403" y="39452"/>
                  </a:lnTo>
                  <a:lnTo>
                    <a:pt x="1498396" y="53475"/>
                  </a:lnTo>
                  <a:lnTo>
                    <a:pt x="1545693" y="69552"/>
                  </a:lnTo>
                  <a:lnTo>
                    <a:pt x="1592229" y="87656"/>
                  </a:lnTo>
                  <a:lnTo>
                    <a:pt x="1637935" y="107760"/>
                  </a:lnTo>
                  <a:lnTo>
                    <a:pt x="1682748" y="129836"/>
                  </a:lnTo>
                  <a:lnTo>
                    <a:pt x="1726599" y="153856"/>
                  </a:lnTo>
                  <a:lnTo>
                    <a:pt x="1769424" y="179794"/>
                  </a:lnTo>
                  <a:lnTo>
                    <a:pt x="1811155" y="207622"/>
                  </a:lnTo>
                  <a:lnTo>
                    <a:pt x="1851726" y="237312"/>
                  </a:lnTo>
                  <a:lnTo>
                    <a:pt x="1891071" y="268836"/>
                  </a:lnTo>
                  <a:lnTo>
                    <a:pt x="1929124" y="302169"/>
                  </a:lnTo>
                  <a:lnTo>
                    <a:pt x="1965818" y="337281"/>
                  </a:lnTo>
                  <a:lnTo>
                    <a:pt x="2000930" y="373975"/>
                  </a:lnTo>
                  <a:lnTo>
                    <a:pt x="2034263" y="412028"/>
                  </a:lnTo>
                  <a:lnTo>
                    <a:pt x="2065787" y="451373"/>
                  </a:lnTo>
                  <a:lnTo>
                    <a:pt x="2095477" y="491944"/>
                  </a:lnTo>
                  <a:lnTo>
                    <a:pt x="2123305" y="533675"/>
                  </a:lnTo>
                  <a:lnTo>
                    <a:pt x="2149243" y="576500"/>
                  </a:lnTo>
                  <a:lnTo>
                    <a:pt x="2173263" y="620351"/>
                  </a:lnTo>
                  <a:lnTo>
                    <a:pt x="2195339" y="665164"/>
                  </a:lnTo>
                  <a:lnTo>
                    <a:pt x="2215443" y="710870"/>
                  </a:lnTo>
                  <a:lnTo>
                    <a:pt x="2233547" y="757406"/>
                  </a:lnTo>
                  <a:lnTo>
                    <a:pt x="2249624" y="804703"/>
                  </a:lnTo>
                  <a:lnTo>
                    <a:pt x="2263647" y="852696"/>
                  </a:lnTo>
                  <a:lnTo>
                    <a:pt x="2275587" y="901318"/>
                  </a:lnTo>
                  <a:lnTo>
                    <a:pt x="2285418" y="950503"/>
                  </a:lnTo>
                  <a:lnTo>
                    <a:pt x="2293113" y="1000185"/>
                  </a:lnTo>
                  <a:lnTo>
                    <a:pt x="2298643" y="1050298"/>
                  </a:lnTo>
                  <a:lnTo>
                    <a:pt x="2301981" y="1100775"/>
                  </a:lnTo>
                  <a:lnTo>
                    <a:pt x="2303099" y="1151549"/>
                  </a:lnTo>
                  <a:lnTo>
                    <a:pt x="2302089" y="1200227"/>
                  </a:lnTo>
                  <a:lnTo>
                    <a:pt x="2299085" y="1248390"/>
                  </a:lnTo>
                  <a:lnTo>
                    <a:pt x="2294127" y="1295997"/>
                  </a:lnTo>
                  <a:lnTo>
                    <a:pt x="2287255" y="1343010"/>
                  </a:lnTo>
                  <a:lnTo>
                    <a:pt x="2278510" y="1389388"/>
                  </a:lnTo>
                  <a:lnTo>
                    <a:pt x="2267930" y="1435091"/>
                  </a:lnTo>
                  <a:lnTo>
                    <a:pt x="2255556" y="1480079"/>
                  </a:lnTo>
                  <a:lnTo>
                    <a:pt x="2241429" y="1524313"/>
                  </a:lnTo>
                  <a:lnTo>
                    <a:pt x="2225587" y="1567751"/>
                  </a:lnTo>
                  <a:lnTo>
                    <a:pt x="2208071" y="1610355"/>
                  </a:lnTo>
                  <a:lnTo>
                    <a:pt x="2188921" y="1652084"/>
                  </a:lnTo>
                  <a:lnTo>
                    <a:pt x="2168177" y="1692899"/>
                  </a:lnTo>
                  <a:lnTo>
                    <a:pt x="2145879" y="1732759"/>
                  </a:lnTo>
                  <a:lnTo>
                    <a:pt x="2122067" y="1771624"/>
                  </a:lnTo>
                  <a:lnTo>
                    <a:pt x="2096780" y="1809455"/>
                  </a:lnTo>
                  <a:lnTo>
                    <a:pt x="2070059" y="1846211"/>
                  </a:lnTo>
                  <a:lnTo>
                    <a:pt x="2041944" y="1881853"/>
                  </a:lnTo>
                  <a:lnTo>
                    <a:pt x="2012475" y="1916340"/>
                  </a:lnTo>
                  <a:lnTo>
                    <a:pt x="1981691" y="1949632"/>
                  </a:lnTo>
                  <a:lnTo>
                    <a:pt x="1949632" y="1981691"/>
                  </a:lnTo>
                  <a:lnTo>
                    <a:pt x="1916340" y="2012475"/>
                  </a:lnTo>
                  <a:lnTo>
                    <a:pt x="1881853" y="2041944"/>
                  </a:lnTo>
                  <a:lnTo>
                    <a:pt x="1846211" y="2070059"/>
                  </a:lnTo>
                  <a:lnTo>
                    <a:pt x="1809455" y="2096780"/>
                  </a:lnTo>
                  <a:lnTo>
                    <a:pt x="1771624" y="2122067"/>
                  </a:lnTo>
                  <a:lnTo>
                    <a:pt x="1732759" y="2145879"/>
                  </a:lnTo>
                  <a:lnTo>
                    <a:pt x="1692899" y="2168177"/>
                  </a:lnTo>
                  <a:lnTo>
                    <a:pt x="1652084" y="2188921"/>
                  </a:lnTo>
                  <a:lnTo>
                    <a:pt x="1610355" y="2208071"/>
                  </a:lnTo>
                  <a:lnTo>
                    <a:pt x="1567751" y="2225587"/>
                  </a:lnTo>
                  <a:lnTo>
                    <a:pt x="1524313" y="2241429"/>
                  </a:lnTo>
                  <a:lnTo>
                    <a:pt x="1480079" y="2255556"/>
                  </a:lnTo>
                  <a:lnTo>
                    <a:pt x="1435091" y="2267930"/>
                  </a:lnTo>
                  <a:lnTo>
                    <a:pt x="1389388" y="2278510"/>
                  </a:lnTo>
                  <a:lnTo>
                    <a:pt x="1343010" y="2287255"/>
                  </a:lnTo>
                  <a:lnTo>
                    <a:pt x="1295997" y="2294127"/>
                  </a:lnTo>
                  <a:lnTo>
                    <a:pt x="1248390" y="2299085"/>
                  </a:lnTo>
                  <a:lnTo>
                    <a:pt x="1200227" y="2302089"/>
                  </a:lnTo>
                  <a:lnTo>
                    <a:pt x="1151549" y="2303099"/>
                  </a:lnTo>
                  <a:lnTo>
                    <a:pt x="1102872" y="2302089"/>
                  </a:lnTo>
                  <a:lnTo>
                    <a:pt x="1054709" y="2299085"/>
                  </a:lnTo>
                  <a:lnTo>
                    <a:pt x="1007102" y="2294127"/>
                  </a:lnTo>
                  <a:lnTo>
                    <a:pt x="960089" y="2287255"/>
                  </a:lnTo>
                  <a:lnTo>
                    <a:pt x="913711" y="2278510"/>
                  </a:lnTo>
                  <a:lnTo>
                    <a:pt x="868008" y="2267930"/>
                  </a:lnTo>
                  <a:lnTo>
                    <a:pt x="823020" y="2255556"/>
                  </a:lnTo>
                  <a:lnTo>
                    <a:pt x="778786" y="2241429"/>
                  </a:lnTo>
                  <a:lnTo>
                    <a:pt x="735348" y="2225587"/>
                  </a:lnTo>
                  <a:lnTo>
                    <a:pt x="692744" y="2208071"/>
                  </a:lnTo>
                  <a:lnTo>
                    <a:pt x="651015" y="2188921"/>
                  </a:lnTo>
                  <a:lnTo>
                    <a:pt x="610200" y="2168177"/>
                  </a:lnTo>
                  <a:lnTo>
                    <a:pt x="570340" y="2145879"/>
                  </a:lnTo>
                  <a:lnTo>
                    <a:pt x="531475" y="2122067"/>
                  </a:lnTo>
                  <a:lnTo>
                    <a:pt x="493644" y="2096780"/>
                  </a:lnTo>
                  <a:lnTo>
                    <a:pt x="456888" y="2070059"/>
                  </a:lnTo>
                  <a:lnTo>
                    <a:pt x="421246" y="2041944"/>
                  </a:lnTo>
                  <a:lnTo>
                    <a:pt x="386759" y="2012475"/>
                  </a:lnTo>
                  <a:lnTo>
                    <a:pt x="353467" y="1981691"/>
                  </a:lnTo>
                  <a:lnTo>
                    <a:pt x="321408" y="1949632"/>
                  </a:lnTo>
                  <a:lnTo>
                    <a:pt x="290624" y="1916340"/>
                  </a:lnTo>
                  <a:lnTo>
                    <a:pt x="261155" y="1881853"/>
                  </a:lnTo>
                  <a:lnTo>
                    <a:pt x="233040" y="1846211"/>
                  </a:lnTo>
                  <a:lnTo>
                    <a:pt x="206319" y="1809455"/>
                  </a:lnTo>
                  <a:lnTo>
                    <a:pt x="181032" y="1771624"/>
                  </a:lnTo>
                  <a:lnTo>
                    <a:pt x="157220" y="1732759"/>
                  </a:lnTo>
                  <a:lnTo>
                    <a:pt x="134922" y="1692899"/>
                  </a:lnTo>
                  <a:lnTo>
                    <a:pt x="114178" y="1652084"/>
                  </a:lnTo>
                  <a:lnTo>
                    <a:pt x="95028" y="1610355"/>
                  </a:lnTo>
                  <a:lnTo>
                    <a:pt x="77512" y="1567751"/>
                  </a:lnTo>
                  <a:lnTo>
                    <a:pt x="61670" y="1524313"/>
                  </a:lnTo>
                  <a:lnTo>
                    <a:pt x="47543" y="1480079"/>
                  </a:lnTo>
                  <a:lnTo>
                    <a:pt x="35169" y="1435091"/>
                  </a:lnTo>
                  <a:lnTo>
                    <a:pt x="24589" y="1389388"/>
                  </a:lnTo>
                  <a:lnTo>
                    <a:pt x="15844" y="1343010"/>
                  </a:lnTo>
                  <a:lnTo>
                    <a:pt x="8972" y="1295997"/>
                  </a:lnTo>
                  <a:lnTo>
                    <a:pt x="4014" y="1248390"/>
                  </a:lnTo>
                  <a:lnTo>
                    <a:pt x="1010" y="1200227"/>
                  </a:lnTo>
                  <a:lnTo>
                    <a:pt x="0" y="1151549"/>
                  </a:lnTo>
                  <a:close/>
                </a:path>
              </a:pathLst>
            </a:custGeom>
            <a:ln w="76199">
              <a:solidFill>
                <a:srgbClr val="595959"/>
              </a:solidFill>
            </a:ln>
          </p:spPr>
          <p:txBody>
            <a:bodyPr wrap="square" lIns="0" tIns="0" rIns="0" bIns="0" rtlCol="0"/>
            <a:lstStyle/>
            <a:p>
              <a:endParaRPr dirty="0"/>
            </a:p>
          </p:txBody>
        </p:sp>
      </p:grpSp>
      <p:grpSp>
        <p:nvGrpSpPr>
          <p:cNvPr id="10" name="object 6">
            <a:extLst>
              <a:ext uri="{FF2B5EF4-FFF2-40B4-BE49-F238E27FC236}">
                <a16:creationId xmlns:a16="http://schemas.microsoft.com/office/drawing/2014/main" id="{E6AA7C86-3E12-1A1F-01FB-7F9BAA54AE4F}"/>
              </a:ext>
            </a:extLst>
          </p:cNvPr>
          <p:cNvGrpSpPr/>
          <p:nvPr/>
        </p:nvGrpSpPr>
        <p:grpSpPr>
          <a:xfrm>
            <a:off x="5487090" y="1279868"/>
            <a:ext cx="2960370" cy="3114692"/>
            <a:chOff x="4709850" y="1343649"/>
            <a:chExt cx="2279015" cy="2379345"/>
          </a:xfrm>
        </p:grpSpPr>
        <p:pic>
          <p:nvPicPr>
            <p:cNvPr id="11" name="object 7">
              <a:extLst>
                <a:ext uri="{FF2B5EF4-FFF2-40B4-BE49-F238E27FC236}">
                  <a16:creationId xmlns:a16="http://schemas.microsoft.com/office/drawing/2014/main" id="{0932B1B5-8AF3-9CD1-FA57-FE543A73239B}"/>
                </a:ext>
              </a:extLst>
            </p:cNvPr>
            <p:cNvPicPr/>
            <p:nvPr/>
          </p:nvPicPr>
          <p:blipFill>
            <a:blip r:embed="rId3" cstate="print"/>
            <a:stretch>
              <a:fillRect/>
            </a:stretch>
          </p:blipFill>
          <p:spPr>
            <a:xfrm>
              <a:off x="4786050" y="1419849"/>
              <a:ext cx="2126099" cy="2226900"/>
            </a:xfrm>
            <a:prstGeom prst="rect">
              <a:avLst/>
            </a:prstGeom>
          </p:spPr>
        </p:pic>
        <p:sp>
          <p:nvSpPr>
            <p:cNvPr id="12" name="object 8">
              <a:extLst>
                <a:ext uri="{FF2B5EF4-FFF2-40B4-BE49-F238E27FC236}">
                  <a16:creationId xmlns:a16="http://schemas.microsoft.com/office/drawing/2014/main" id="{C12AB2F5-7CE8-6D25-BA42-3DF07C7C49B9}"/>
                </a:ext>
              </a:extLst>
            </p:cNvPr>
            <p:cNvSpPr/>
            <p:nvPr/>
          </p:nvSpPr>
          <p:spPr>
            <a:xfrm>
              <a:off x="4747950" y="1381749"/>
              <a:ext cx="2202815" cy="2303145"/>
            </a:xfrm>
            <a:custGeom>
              <a:avLst/>
              <a:gdLst/>
              <a:ahLst/>
              <a:cxnLst/>
              <a:rect l="l" t="t" r="r" b="b"/>
              <a:pathLst>
                <a:path w="2202815" h="2303145">
                  <a:moveTo>
                    <a:pt x="0" y="1151549"/>
                  </a:moveTo>
                  <a:lnTo>
                    <a:pt x="966" y="1102872"/>
                  </a:lnTo>
                  <a:lnTo>
                    <a:pt x="3838" y="1054709"/>
                  </a:lnTo>
                  <a:lnTo>
                    <a:pt x="8579" y="1007102"/>
                  </a:lnTo>
                  <a:lnTo>
                    <a:pt x="15150" y="960089"/>
                  </a:lnTo>
                  <a:lnTo>
                    <a:pt x="23513" y="913711"/>
                  </a:lnTo>
                  <a:lnTo>
                    <a:pt x="33630" y="868008"/>
                  </a:lnTo>
                  <a:lnTo>
                    <a:pt x="45462" y="823020"/>
                  </a:lnTo>
                  <a:lnTo>
                    <a:pt x="58971" y="778786"/>
                  </a:lnTo>
                  <a:lnTo>
                    <a:pt x="74119" y="735348"/>
                  </a:lnTo>
                  <a:lnTo>
                    <a:pt x="90869" y="692744"/>
                  </a:lnTo>
                  <a:lnTo>
                    <a:pt x="109180" y="651015"/>
                  </a:lnTo>
                  <a:lnTo>
                    <a:pt x="129016" y="610200"/>
                  </a:lnTo>
                  <a:lnTo>
                    <a:pt x="150339" y="570340"/>
                  </a:lnTo>
                  <a:lnTo>
                    <a:pt x="173109" y="531475"/>
                  </a:lnTo>
                  <a:lnTo>
                    <a:pt x="197289" y="493644"/>
                  </a:lnTo>
                  <a:lnTo>
                    <a:pt x="222840" y="456888"/>
                  </a:lnTo>
                  <a:lnTo>
                    <a:pt x="249725" y="421247"/>
                  </a:lnTo>
                  <a:lnTo>
                    <a:pt x="277905" y="386759"/>
                  </a:lnTo>
                  <a:lnTo>
                    <a:pt x="307341" y="353467"/>
                  </a:lnTo>
                  <a:lnTo>
                    <a:pt x="337996" y="321408"/>
                  </a:lnTo>
                  <a:lnTo>
                    <a:pt x="369832" y="290625"/>
                  </a:lnTo>
                  <a:lnTo>
                    <a:pt x="402810" y="261155"/>
                  </a:lnTo>
                  <a:lnTo>
                    <a:pt x="436891" y="233040"/>
                  </a:lnTo>
                  <a:lnTo>
                    <a:pt x="472039" y="206319"/>
                  </a:lnTo>
                  <a:lnTo>
                    <a:pt x="508214" y="181032"/>
                  </a:lnTo>
                  <a:lnTo>
                    <a:pt x="545378" y="157220"/>
                  </a:lnTo>
                  <a:lnTo>
                    <a:pt x="583493" y="134922"/>
                  </a:lnTo>
                  <a:lnTo>
                    <a:pt x="622521" y="114178"/>
                  </a:lnTo>
                  <a:lnTo>
                    <a:pt x="662424" y="95028"/>
                  </a:lnTo>
                  <a:lnTo>
                    <a:pt x="703164" y="77512"/>
                  </a:lnTo>
                  <a:lnTo>
                    <a:pt x="744701" y="61670"/>
                  </a:lnTo>
                  <a:lnTo>
                    <a:pt x="786998" y="47543"/>
                  </a:lnTo>
                  <a:lnTo>
                    <a:pt x="830018" y="35169"/>
                  </a:lnTo>
                  <a:lnTo>
                    <a:pt x="873720" y="24589"/>
                  </a:lnTo>
                  <a:lnTo>
                    <a:pt x="918068" y="15844"/>
                  </a:lnTo>
                  <a:lnTo>
                    <a:pt x="963024" y="8972"/>
                  </a:lnTo>
                  <a:lnTo>
                    <a:pt x="1008548" y="4014"/>
                  </a:lnTo>
                  <a:lnTo>
                    <a:pt x="1054602" y="1010"/>
                  </a:lnTo>
                  <a:lnTo>
                    <a:pt x="1101149" y="0"/>
                  </a:lnTo>
                  <a:lnTo>
                    <a:pt x="1149702" y="1118"/>
                  </a:lnTo>
                  <a:lnTo>
                    <a:pt x="1197970" y="4456"/>
                  </a:lnTo>
                  <a:lnTo>
                    <a:pt x="1245889" y="9986"/>
                  </a:lnTo>
                  <a:lnTo>
                    <a:pt x="1293397" y="17680"/>
                  </a:lnTo>
                  <a:lnTo>
                    <a:pt x="1340429" y="27512"/>
                  </a:lnTo>
                  <a:lnTo>
                    <a:pt x="1386923" y="39452"/>
                  </a:lnTo>
                  <a:lnTo>
                    <a:pt x="1432816" y="53475"/>
                  </a:lnTo>
                  <a:lnTo>
                    <a:pt x="1478043" y="69552"/>
                  </a:lnTo>
                  <a:lnTo>
                    <a:pt x="1522541" y="87656"/>
                  </a:lnTo>
                  <a:lnTo>
                    <a:pt x="1566248" y="107760"/>
                  </a:lnTo>
                  <a:lnTo>
                    <a:pt x="1609099" y="129836"/>
                  </a:lnTo>
                  <a:lnTo>
                    <a:pt x="1651031" y="153856"/>
                  </a:lnTo>
                  <a:lnTo>
                    <a:pt x="1691981" y="179794"/>
                  </a:lnTo>
                  <a:lnTo>
                    <a:pt x="1731886" y="207622"/>
                  </a:lnTo>
                  <a:lnTo>
                    <a:pt x="1770681" y="237312"/>
                  </a:lnTo>
                  <a:lnTo>
                    <a:pt x="1808304" y="268836"/>
                  </a:lnTo>
                  <a:lnTo>
                    <a:pt x="1844692" y="302169"/>
                  </a:lnTo>
                  <a:lnTo>
                    <a:pt x="1879780" y="337281"/>
                  </a:lnTo>
                  <a:lnTo>
                    <a:pt x="1913355" y="373975"/>
                  </a:lnTo>
                  <a:lnTo>
                    <a:pt x="1945229" y="412028"/>
                  </a:lnTo>
                  <a:lnTo>
                    <a:pt x="1975374" y="451373"/>
                  </a:lnTo>
                  <a:lnTo>
                    <a:pt x="2003764" y="491944"/>
                  </a:lnTo>
                  <a:lnTo>
                    <a:pt x="2030374" y="533675"/>
                  </a:lnTo>
                  <a:lnTo>
                    <a:pt x="2055176" y="576500"/>
                  </a:lnTo>
                  <a:lnTo>
                    <a:pt x="2078146" y="620351"/>
                  </a:lnTo>
                  <a:lnTo>
                    <a:pt x="2099255" y="665163"/>
                  </a:lnTo>
                  <a:lnTo>
                    <a:pt x="2118479" y="710870"/>
                  </a:lnTo>
                  <a:lnTo>
                    <a:pt x="2135791" y="757406"/>
                  </a:lnTo>
                  <a:lnTo>
                    <a:pt x="2151165" y="804703"/>
                  </a:lnTo>
                  <a:lnTo>
                    <a:pt x="2164573" y="852696"/>
                  </a:lnTo>
                  <a:lnTo>
                    <a:pt x="2175991" y="901318"/>
                  </a:lnTo>
                  <a:lnTo>
                    <a:pt x="2185392" y="950503"/>
                  </a:lnTo>
                  <a:lnTo>
                    <a:pt x="2192750" y="1000185"/>
                  </a:lnTo>
                  <a:lnTo>
                    <a:pt x="2198038" y="1050298"/>
                  </a:lnTo>
                  <a:lnTo>
                    <a:pt x="2201230" y="1100775"/>
                  </a:lnTo>
                  <a:lnTo>
                    <a:pt x="2202299" y="1151549"/>
                  </a:lnTo>
                  <a:lnTo>
                    <a:pt x="2201333" y="1200227"/>
                  </a:lnTo>
                  <a:lnTo>
                    <a:pt x="2198461" y="1248390"/>
                  </a:lnTo>
                  <a:lnTo>
                    <a:pt x="2193720" y="1295997"/>
                  </a:lnTo>
                  <a:lnTo>
                    <a:pt x="2187149" y="1343010"/>
                  </a:lnTo>
                  <a:lnTo>
                    <a:pt x="2178786" y="1389388"/>
                  </a:lnTo>
                  <a:lnTo>
                    <a:pt x="2168669" y="1435091"/>
                  </a:lnTo>
                  <a:lnTo>
                    <a:pt x="2156837" y="1480079"/>
                  </a:lnTo>
                  <a:lnTo>
                    <a:pt x="2143328" y="1524313"/>
                  </a:lnTo>
                  <a:lnTo>
                    <a:pt x="2128180" y="1567751"/>
                  </a:lnTo>
                  <a:lnTo>
                    <a:pt x="2111430" y="1610355"/>
                  </a:lnTo>
                  <a:lnTo>
                    <a:pt x="2093119" y="1652085"/>
                  </a:lnTo>
                  <a:lnTo>
                    <a:pt x="2073283" y="1692899"/>
                  </a:lnTo>
                  <a:lnTo>
                    <a:pt x="2051960" y="1732759"/>
                  </a:lnTo>
                  <a:lnTo>
                    <a:pt x="2029190" y="1771624"/>
                  </a:lnTo>
                  <a:lnTo>
                    <a:pt x="2005010" y="1809455"/>
                  </a:lnTo>
                  <a:lnTo>
                    <a:pt x="1979459" y="1846211"/>
                  </a:lnTo>
                  <a:lnTo>
                    <a:pt x="1952574" y="1881853"/>
                  </a:lnTo>
                  <a:lnTo>
                    <a:pt x="1924394" y="1916340"/>
                  </a:lnTo>
                  <a:lnTo>
                    <a:pt x="1894958" y="1949632"/>
                  </a:lnTo>
                  <a:lnTo>
                    <a:pt x="1864303" y="1981691"/>
                  </a:lnTo>
                  <a:lnTo>
                    <a:pt x="1832467" y="2012475"/>
                  </a:lnTo>
                  <a:lnTo>
                    <a:pt x="1799489" y="2041944"/>
                  </a:lnTo>
                  <a:lnTo>
                    <a:pt x="1765408" y="2070059"/>
                  </a:lnTo>
                  <a:lnTo>
                    <a:pt x="1730260" y="2096780"/>
                  </a:lnTo>
                  <a:lnTo>
                    <a:pt x="1694085" y="2122067"/>
                  </a:lnTo>
                  <a:lnTo>
                    <a:pt x="1656921" y="2145879"/>
                  </a:lnTo>
                  <a:lnTo>
                    <a:pt x="1618806" y="2168178"/>
                  </a:lnTo>
                  <a:lnTo>
                    <a:pt x="1579778" y="2188922"/>
                  </a:lnTo>
                  <a:lnTo>
                    <a:pt x="1539875" y="2208071"/>
                  </a:lnTo>
                  <a:lnTo>
                    <a:pt x="1499135" y="2225587"/>
                  </a:lnTo>
                  <a:lnTo>
                    <a:pt x="1457598" y="2241429"/>
                  </a:lnTo>
                  <a:lnTo>
                    <a:pt x="1415301" y="2255557"/>
                  </a:lnTo>
                  <a:lnTo>
                    <a:pt x="1372281" y="2267930"/>
                  </a:lnTo>
                  <a:lnTo>
                    <a:pt x="1328579" y="2278510"/>
                  </a:lnTo>
                  <a:lnTo>
                    <a:pt x="1284231" y="2287256"/>
                  </a:lnTo>
                  <a:lnTo>
                    <a:pt x="1239275" y="2294127"/>
                  </a:lnTo>
                  <a:lnTo>
                    <a:pt x="1193751" y="2299085"/>
                  </a:lnTo>
                  <a:lnTo>
                    <a:pt x="1147697" y="2302089"/>
                  </a:lnTo>
                  <a:lnTo>
                    <a:pt x="1101149" y="2303100"/>
                  </a:lnTo>
                  <a:lnTo>
                    <a:pt x="1054602" y="2302089"/>
                  </a:lnTo>
                  <a:lnTo>
                    <a:pt x="1008548" y="2299085"/>
                  </a:lnTo>
                  <a:lnTo>
                    <a:pt x="963024" y="2294127"/>
                  </a:lnTo>
                  <a:lnTo>
                    <a:pt x="918068" y="2287256"/>
                  </a:lnTo>
                  <a:lnTo>
                    <a:pt x="873720" y="2278510"/>
                  </a:lnTo>
                  <a:lnTo>
                    <a:pt x="830018" y="2267930"/>
                  </a:lnTo>
                  <a:lnTo>
                    <a:pt x="786998" y="2255557"/>
                  </a:lnTo>
                  <a:lnTo>
                    <a:pt x="744701" y="2241429"/>
                  </a:lnTo>
                  <a:lnTo>
                    <a:pt x="703164" y="2225587"/>
                  </a:lnTo>
                  <a:lnTo>
                    <a:pt x="662424" y="2208071"/>
                  </a:lnTo>
                  <a:lnTo>
                    <a:pt x="622521" y="2188922"/>
                  </a:lnTo>
                  <a:lnTo>
                    <a:pt x="583493" y="2168178"/>
                  </a:lnTo>
                  <a:lnTo>
                    <a:pt x="545378" y="2145879"/>
                  </a:lnTo>
                  <a:lnTo>
                    <a:pt x="508214" y="2122067"/>
                  </a:lnTo>
                  <a:lnTo>
                    <a:pt x="472039" y="2096780"/>
                  </a:lnTo>
                  <a:lnTo>
                    <a:pt x="436891" y="2070059"/>
                  </a:lnTo>
                  <a:lnTo>
                    <a:pt x="402810" y="2041944"/>
                  </a:lnTo>
                  <a:lnTo>
                    <a:pt x="369832" y="2012475"/>
                  </a:lnTo>
                  <a:lnTo>
                    <a:pt x="337996" y="1981691"/>
                  </a:lnTo>
                  <a:lnTo>
                    <a:pt x="307341" y="1949632"/>
                  </a:lnTo>
                  <a:lnTo>
                    <a:pt x="277905" y="1916340"/>
                  </a:lnTo>
                  <a:lnTo>
                    <a:pt x="249725" y="1881853"/>
                  </a:lnTo>
                  <a:lnTo>
                    <a:pt x="222840" y="1846211"/>
                  </a:lnTo>
                  <a:lnTo>
                    <a:pt x="197289" y="1809455"/>
                  </a:lnTo>
                  <a:lnTo>
                    <a:pt x="173109" y="1771624"/>
                  </a:lnTo>
                  <a:lnTo>
                    <a:pt x="150339" y="1732759"/>
                  </a:lnTo>
                  <a:lnTo>
                    <a:pt x="129016" y="1692899"/>
                  </a:lnTo>
                  <a:lnTo>
                    <a:pt x="109180" y="1652085"/>
                  </a:lnTo>
                  <a:lnTo>
                    <a:pt x="90869" y="1610355"/>
                  </a:lnTo>
                  <a:lnTo>
                    <a:pt x="74119" y="1567751"/>
                  </a:lnTo>
                  <a:lnTo>
                    <a:pt x="58971" y="1524313"/>
                  </a:lnTo>
                  <a:lnTo>
                    <a:pt x="45462" y="1480079"/>
                  </a:lnTo>
                  <a:lnTo>
                    <a:pt x="33630" y="1435091"/>
                  </a:lnTo>
                  <a:lnTo>
                    <a:pt x="23513" y="1389388"/>
                  </a:lnTo>
                  <a:lnTo>
                    <a:pt x="15150" y="1343010"/>
                  </a:lnTo>
                  <a:lnTo>
                    <a:pt x="8579" y="1295997"/>
                  </a:lnTo>
                  <a:lnTo>
                    <a:pt x="3838" y="1248390"/>
                  </a:lnTo>
                  <a:lnTo>
                    <a:pt x="966" y="1200227"/>
                  </a:lnTo>
                  <a:lnTo>
                    <a:pt x="0" y="1151549"/>
                  </a:lnTo>
                  <a:close/>
                </a:path>
              </a:pathLst>
            </a:custGeom>
            <a:ln w="76199">
              <a:solidFill>
                <a:srgbClr val="595959"/>
              </a:solidFill>
            </a:ln>
          </p:spPr>
          <p:txBody>
            <a:bodyPr wrap="square" lIns="0" tIns="0" rIns="0" bIns="0" rtlCol="0"/>
            <a:lstStyle/>
            <a:p>
              <a:endParaRPr dirty="0"/>
            </a:p>
          </p:txBody>
        </p:sp>
      </p:grpSp>
    </p:spTree>
    <p:extLst>
      <p:ext uri="{BB962C8B-B14F-4D97-AF65-F5344CB8AC3E}">
        <p14:creationId xmlns:p14="http://schemas.microsoft.com/office/powerpoint/2010/main" val="169640806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8FA638D9-3F74-EB62-7F17-1CE33A75F994}"/>
              </a:ext>
            </a:extLst>
          </p:cNvPr>
          <p:cNvGrpSpPr/>
          <p:nvPr/>
        </p:nvGrpSpPr>
        <p:grpSpPr>
          <a:xfrm>
            <a:off x="561900" y="1270840"/>
            <a:ext cx="1886585" cy="2828925"/>
            <a:chOff x="219000" y="1293700"/>
            <a:chExt cx="1886585" cy="2828925"/>
          </a:xfrm>
        </p:grpSpPr>
        <p:pic>
          <p:nvPicPr>
            <p:cNvPr id="3" name="object 3">
              <a:extLst>
                <a:ext uri="{FF2B5EF4-FFF2-40B4-BE49-F238E27FC236}">
                  <a16:creationId xmlns:a16="http://schemas.microsoft.com/office/drawing/2014/main" id="{4B500935-143C-088A-48C0-9281370ECC07}"/>
                </a:ext>
              </a:extLst>
            </p:cNvPr>
            <p:cNvPicPr/>
            <p:nvPr/>
          </p:nvPicPr>
          <p:blipFill>
            <a:blip r:embed="rId2" cstate="print"/>
            <a:stretch>
              <a:fillRect/>
            </a:stretch>
          </p:blipFill>
          <p:spPr>
            <a:xfrm>
              <a:off x="219000" y="1293700"/>
              <a:ext cx="1886375" cy="2828449"/>
            </a:xfrm>
            <a:prstGeom prst="rect">
              <a:avLst/>
            </a:prstGeom>
          </p:spPr>
        </p:pic>
        <p:pic>
          <p:nvPicPr>
            <p:cNvPr id="4" name="object 4">
              <a:extLst>
                <a:ext uri="{FF2B5EF4-FFF2-40B4-BE49-F238E27FC236}">
                  <a16:creationId xmlns:a16="http://schemas.microsoft.com/office/drawing/2014/main" id="{C2D87FAF-CF4E-8837-7FA9-C7DD1B8D99AC}"/>
                </a:ext>
              </a:extLst>
            </p:cNvPr>
            <p:cNvPicPr/>
            <p:nvPr/>
          </p:nvPicPr>
          <p:blipFill>
            <a:blip r:embed="rId3" cstate="print"/>
            <a:stretch>
              <a:fillRect/>
            </a:stretch>
          </p:blipFill>
          <p:spPr>
            <a:xfrm>
              <a:off x="341250" y="1586925"/>
              <a:ext cx="1641875" cy="1402975"/>
            </a:xfrm>
            <a:prstGeom prst="rect">
              <a:avLst/>
            </a:prstGeom>
          </p:spPr>
        </p:pic>
      </p:grpSp>
      <p:grpSp>
        <p:nvGrpSpPr>
          <p:cNvPr id="5" name="object 5">
            <a:extLst>
              <a:ext uri="{FF2B5EF4-FFF2-40B4-BE49-F238E27FC236}">
                <a16:creationId xmlns:a16="http://schemas.microsoft.com/office/drawing/2014/main" id="{63C88A4D-89A1-9CD1-3217-11D079AD455D}"/>
              </a:ext>
            </a:extLst>
          </p:cNvPr>
          <p:cNvGrpSpPr/>
          <p:nvPr/>
        </p:nvGrpSpPr>
        <p:grpSpPr>
          <a:xfrm>
            <a:off x="2685415" y="1270840"/>
            <a:ext cx="1886585" cy="2828925"/>
            <a:chOff x="2434125" y="1293700"/>
            <a:chExt cx="1886585" cy="2828925"/>
          </a:xfrm>
        </p:grpSpPr>
        <p:pic>
          <p:nvPicPr>
            <p:cNvPr id="6" name="object 6">
              <a:extLst>
                <a:ext uri="{FF2B5EF4-FFF2-40B4-BE49-F238E27FC236}">
                  <a16:creationId xmlns:a16="http://schemas.microsoft.com/office/drawing/2014/main" id="{A78AC495-B77C-132C-09A5-964C6BD6E3C0}"/>
                </a:ext>
              </a:extLst>
            </p:cNvPr>
            <p:cNvPicPr/>
            <p:nvPr/>
          </p:nvPicPr>
          <p:blipFill>
            <a:blip r:embed="rId2" cstate="print"/>
            <a:stretch>
              <a:fillRect/>
            </a:stretch>
          </p:blipFill>
          <p:spPr>
            <a:xfrm>
              <a:off x="2434125" y="1293700"/>
              <a:ext cx="1886375" cy="2828449"/>
            </a:xfrm>
            <a:prstGeom prst="rect">
              <a:avLst/>
            </a:prstGeom>
          </p:spPr>
        </p:pic>
        <p:pic>
          <p:nvPicPr>
            <p:cNvPr id="7" name="object 7">
              <a:extLst>
                <a:ext uri="{FF2B5EF4-FFF2-40B4-BE49-F238E27FC236}">
                  <a16:creationId xmlns:a16="http://schemas.microsoft.com/office/drawing/2014/main" id="{B947E88B-B845-4555-8322-C6FA96B72B05}"/>
                </a:ext>
              </a:extLst>
            </p:cNvPr>
            <p:cNvPicPr/>
            <p:nvPr/>
          </p:nvPicPr>
          <p:blipFill>
            <a:blip r:embed="rId4" cstate="print"/>
            <a:stretch>
              <a:fillRect/>
            </a:stretch>
          </p:blipFill>
          <p:spPr>
            <a:xfrm>
              <a:off x="2573075" y="1586925"/>
              <a:ext cx="1595149" cy="1429474"/>
            </a:xfrm>
            <a:prstGeom prst="rect">
              <a:avLst/>
            </a:prstGeom>
          </p:spPr>
        </p:pic>
      </p:grpSp>
      <p:pic>
        <p:nvPicPr>
          <p:cNvPr id="14" name="Picture 13">
            <a:extLst>
              <a:ext uri="{FF2B5EF4-FFF2-40B4-BE49-F238E27FC236}">
                <a16:creationId xmlns:a16="http://schemas.microsoft.com/office/drawing/2014/main" id="{E45F1F54-F504-0A6F-82AA-068F9273636B}"/>
              </a:ext>
            </a:extLst>
          </p:cNvPr>
          <p:cNvPicPr>
            <a:picLocks noChangeAspect="1"/>
          </p:cNvPicPr>
          <p:nvPr/>
        </p:nvPicPr>
        <p:blipFill>
          <a:blip r:embed="rId5"/>
          <a:stretch>
            <a:fillRect/>
          </a:stretch>
        </p:blipFill>
        <p:spPr>
          <a:xfrm>
            <a:off x="4891087" y="1428750"/>
            <a:ext cx="1742639" cy="2670539"/>
          </a:xfrm>
          <a:prstGeom prst="rect">
            <a:avLst/>
          </a:prstGeom>
        </p:spPr>
      </p:pic>
      <p:pic>
        <p:nvPicPr>
          <p:cNvPr id="18" name="Picture 17">
            <a:extLst>
              <a:ext uri="{FF2B5EF4-FFF2-40B4-BE49-F238E27FC236}">
                <a16:creationId xmlns:a16="http://schemas.microsoft.com/office/drawing/2014/main" id="{763FD91A-156C-1F30-3581-4C7609A18A74}"/>
              </a:ext>
            </a:extLst>
          </p:cNvPr>
          <p:cNvPicPr>
            <a:picLocks noChangeAspect="1"/>
          </p:cNvPicPr>
          <p:nvPr/>
        </p:nvPicPr>
        <p:blipFill>
          <a:blip r:embed="rId6"/>
          <a:stretch>
            <a:fillRect/>
          </a:stretch>
        </p:blipFill>
        <p:spPr>
          <a:xfrm>
            <a:off x="7155097" y="1428750"/>
            <a:ext cx="1667309" cy="2535224"/>
          </a:xfrm>
          <a:prstGeom prst="rect">
            <a:avLst/>
          </a:prstGeom>
        </p:spPr>
      </p:pic>
      <p:pic>
        <p:nvPicPr>
          <p:cNvPr id="21" name="Picture 20">
            <a:extLst>
              <a:ext uri="{FF2B5EF4-FFF2-40B4-BE49-F238E27FC236}">
                <a16:creationId xmlns:a16="http://schemas.microsoft.com/office/drawing/2014/main" id="{A52B7E43-C687-809D-5CF3-52FA7E3D3ED1}"/>
              </a:ext>
            </a:extLst>
          </p:cNvPr>
          <p:cNvPicPr>
            <a:picLocks noChangeAspect="1"/>
          </p:cNvPicPr>
          <p:nvPr/>
        </p:nvPicPr>
        <p:blipFill>
          <a:blip r:embed="rId7"/>
          <a:stretch>
            <a:fillRect/>
          </a:stretch>
        </p:blipFill>
        <p:spPr>
          <a:xfrm>
            <a:off x="7165574" y="283845"/>
            <a:ext cx="1457325" cy="781050"/>
          </a:xfrm>
          <a:prstGeom prst="rect">
            <a:avLst/>
          </a:prstGeom>
        </p:spPr>
      </p:pic>
      <p:pic>
        <p:nvPicPr>
          <p:cNvPr id="23" name="Picture 22">
            <a:extLst>
              <a:ext uri="{FF2B5EF4-FFF2-40B4-BE49-F238E27FC236}">
                <a16:creationId xmlns:a16="http://schemas.microsoft.com/office/drawing/2014/main" id="{3DBDA7F0-BAC3-3C2A-B2DB-4A8B8B507E3F}"/>
              </a:ext>
            </a:extLst>
          </p:cNvPr>
          <p:cNvPicPr>
            <a:picLocks noChangeAspect="1"/>
          </p:cNvPicPr>
          <p:nvPr/>
        </p:nvPicPr>
        <p:blipFill>
          <a:blip r:embed="rId8"/>
          <a:stretch>
            <a:fillRect/>
          </a:stretch>
        </p:blipFill>
        <p:spPr>
          <a:xfrm>
            <a:off x="5028981" y="316094"/>
            <a:ext cx="1466850" cy="781050"/>
          </a:xfrm>
          <a:prstGeom prst="rect">
            <a:avLst/>
          </a:prstGeom>
        </p:spPr>
      </p:pic>
      <p:pic>
        <p:nvPicPr>
          <p:cNvPr id="25" name="Picture 24">
            <a:extLst>
              <a:ext uri="{FF2B5EF4-FFF2-40B4-BE49-F238E27FC236}">
                <a16:creationId xmlns:a16="http://schemas.microsoft.com/office/drawing/2014/main" id="{F7BD3632-7C48-8D4A-1ED3-7A6EE2546C42}"/>
              </a:ext>
            </a:extLst>
          </p:cNvPr>
          <p:cNvPicPr>
            <a:picLocks noChangeAspect="1"/>
          </p:cNvPicPr>
          <p:nvPr/>
        </p:nvPicPr>
        <p:blipFill>
          <a:blip r:embed="rId9"/>
          <a:stretch>
            <a:fillRect/>
          </a:stretch>
        </p:blipFill>
        <p:spPr>
          <a:xfrm>
            <a:off x="2914564" y="257452"/>
            <a:ext cx="1504950" cy="866775"/>
          </a:xfrm>
          <a:prstGeom prst="rect">
            <a:avLst/>
          </a:prstGeom>
        </p:spPr>
      </p:pic>
      <p:pic>
        <p:nvPicPr>
          <p:cNvPr id="27" name="Picture 26">
            <a:extLst>
              <a:ext uri="{FF2B5EF4-FFF2-40B4-BE49-F238E27FC236}">
                <a16:creationId xmlns:a16="http://schemas.microsoft.com/office/drawing/2014/main" id="{ABFEA94A-78A9-4349-4402-327B1BE5D384}"/>
              </a:ext>
            </a:extLst>
          </p:cNvPr>
          <p:cNvPicPr>
            <a:picLocks noChangeAspect="1"/>
          </p:cNvPicPr>
          <p:nvPr/>
        </p:nvPicPr>
        <p:blipFill>
          <a:blip r:embed="rId10"/>
          <a:stretch>
            <a:fillRect/>
          </a:stretch>
        </p:blipFill>
        <p:spPr>
          <a:xfrm>
            <a:off x="786431" y="250507"/>
            <a:ext cx="1543050" cy="847725"/>
          </a:xfrm>
          <a:prstGeom prst="rect">
            <a:avLst/>
          </a:prstGeom>
        </p:spPr>
      </p:pic>
      <p:sp>
        <p:nvSpPr>
          <p:cNvPr id="29" name="TextBox 28">
            <a:extLst>
              <a:ext uri="{FF2B5EF4-FFF2-40B4-BE49-F238E27FC236}">
                <a16:creationId xmlns:a16="http://schemas.microsoft.com/office/drawing/2014/main" id="{2648E0F5-993B-41B7-3D55-BF60D73A84D1}"/>
              </a:ext>
            </a:extLst>
          </p:cNvPr>
          <p:cNvSpPr txBox="1"/>
          <p:nvPr/>
        </p:nvSpPr>
        <p:spPr>
          <a:xfrm>
            <a:off x="786431" y="4157582"/>
            <a:ext cx="1297325"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2700" algn="ctr">
              <a:lnSpc>
                <a:spcPct val="100000"/>
              </a:lnSpc>
              <a:spcBef>
                <a:spcPts val="100"/>
              </a:spcBef>
            </a:pPr>
            <a:r>
              <a:rPr lang="en-US" sz="2000" spc="-10" dirty="0">
                <a:solidFill>
                  <a:srgbClr val="002060"/>
                </a:solidFill>
                <a:latin typeface="Calibri"/>
                <a:cs typeface="Calibri"/>
              </a:rPr>
              <a:t>Coffee</a:t>
            </a:r>
            <a:endParaRPr lang="en-US" sz="2000" dirty="0">
              <a:solidFill>
                <a:srgbClr val="002060"/>
              </a:solidFill>
              <a:latin typeface="Calibri"/>
              <a:cs typeface="Calibri"/>
            </a:endParaRPr>
          </a:p>
        </p:txBody>
      </p:sp>
      <p:sp>
        <p:nvSpPr>
          <p:cNvPr id="31" name="TextBox 30">
            <a:extLst>
              <a:ext uri="{FF2B5EF4-FFF2-40B4-BE49-F238E27FC236}">
                <a16:creationId xmlns:a16="http://schemas.microsoft.com/office/drawing/2014/main" id="{F526CC3B-F5F3-C323-D9A7-C9B5834C3D53}"/>
              </a:ext>
            </a:extLst>
          </p:cNvPr>
          <p:cNvSpPr txBox="1"/>
          <p:nvPr/>
        </p:nvSpPr>
        <p:spPr>
          <a:xfrm>
            <a:off x="3018376" y="4136386"/>
            <a:ext cx="1297325"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2700" algn="ctr">
              <a:lnSpc>
                <a:spcPct val="100000"/>
              </a:lnSpc>
              <a:spcBef>
                <a:spcPts val="100"/>
              </a:spcBef>
            </a:pPr>
            <a:r>
              <a:rPr lang="en-US" sz="2000" dirty="0">
                <a:solidFill>
                  <a:srgbClr val="002060"/>
                </a:solidFill>
                <a:latin typeface="Calibri"/>
                <a:cs typeface="Calibri"/>
              </a:rPr>
              <a:t>Paper</a:t>
            </a:r>
          </a:p>
        </p:txBody>
      </p:sp>
      <p:sp>
        <p:nvSpPr>
          <p:cNvPr id="33" name="TextBox 32">
            <a:extLst>
              <a:ext uri="{FF2B5EF4-FFF2-40B4-BE49-F238E27FC236}">
                <a16:creationId xmlns:a16="http://schemas.microsoft.com/office/drawing/2014/main" id="{C33E3925-C297-731F-FBF3-51452C418F62}"/>
              </a:ext>
            </a:extLst>
          </p:cNvPr>
          <p:cNvSpPr txBox="1"/>
          <p:nvPr/>
        </p:nvSpPr>
        <p:spPr>
          <a:xfrm>
            <a:off x="4690405" y="4157582"/>
            <a:ext cx="1805426"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2700" algn="ctr">
              <a:lnSpc>
                <a:spcPct val="100000"/>
              </a:lnSpc>
              <a:spcBef>
                <a:spcPts val="100"/>
              </a:spcBef>
            </a:pPr>
            <a:r>
              <a:rPr lang="en-US" sz="2000" dirty="0">
                <a:solidFill>
                  <a:srgbClr val="002060"/>
                </a:solidFill>
                <a:latin typeface="Calibri"/>
                <a:cs typeface="Calibri"/>
              </a:rPr>
              <a:t>Necklace</a:t>
            </a:r>
          </a:p>
        </p:txBody>
      </p:sp>
      <p:sp>
        <p:nvSpPr>
          <p:cNvPr id="35" name="TextBox 34">
            <a:extLst>
              <a:ext uri="{FF2B5EF4-FFF2-40B4-BE49-F238E27FC236}">
                <a16:creationId xmlns:a16="http://schemas.microsoft.com/office/drawing/2014/main" id="{ADAF9F76-341D-8279-3143-D84B44D3DB35}"/>
              </a:ext>
            </a:extLst>
          </p:cNvPr>
          <p:cNvSpPr txBox="1"/>
          <p:nvPr/>
        </p:nvSpPr>
        <p:spPr>
          <a:xfrm>
            <a:off x="6870535" y="4182552"/>
            <a:ext cx="2033436"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2700" algn="ctr">
              <a:lnSpc>
                <a:spcPct val="100000"/>
              </a:lnSpc>
              <a:spcBef>
                <a:spcPts val="100"/>
              </a:spcBef>
            </a:pPr>
            <a:r>
              <a:rPr lang="en-US" sz="2000" dirty="0">
                <a:solidFill>
                  <a:srgbClr val="002060"/>
                </a:solidFill>
                <a:latin typeface="Calibri"/>
                <a:cs typeface="Calibri"/>
              </a:rPr>
              <a:t>Tea</a:t>
            </a:r>
          </a:p>
        </p:txBody>
      </p:sp>
      <p:pic>
        <p:nvPicPr>
          <p:cNvPr id="36" name="object 27">
            <a:extLst>
              <a:ext uri="{FF2B5EF4-FFF2-40B4-BE49-F238E27FC236}">
                <a16:creationId xmlns:a16="http://schemas.microsoft.com/office/drawing/2014/main" id="{536B4516-091E-4055-7DEF-F6327FEDEE8D}"/>
              </a:ext>
            </a:extLst>
          </p:cNvPr>
          <p:cNvPicPr/>
          <p:nvPr/>
        </p:nvPicPr>
        <p:blipFill>
          <a:blip r:embed="rId11" cstate="print"/>
          <a:stretch>
            <a:fillRect/>
          </a:stretch>
        </p:blipFill>
        <p:spPr>
          <a:xfrm>
            <a:off x="517891" y="258044"/>
            <a:ext cx="2135980" cy="4368290"/>
          </a:xfrm>
          <a:prstGeom prst="rect">
            <a:avLst/>
          </a:prstGeom>
        </p:spPr>
      </p:pic>
      <p:pic>
        <p:nvPicPr>
          <p:cNvPr id="37" name="object 27">
            <a:extLst>
              <a:ext uri="{FF2B5EF4-FFF2-40B4-BE49-F238E27FC236}">
                <a16:creationId xmlns:a16="http://schemas.microsoft.com/office/drawing/2014/main" id="{83CD739D-C347-75DB-5572-BB781EF5AAC5}"/>
              </a:ext>
            </a:extLst>
          </p:cNvPr>
          <p:cNvPicPr/>
          <p:nvPr/>
        </p:nvPicPr>
        <p:blipFill>
          <a:blip r:embed="rId11" cstate="print"/>
          <a:stretch>
            <a:fillRect/>
          </a:stretch>
        </p:blipFill>
        <p:spPr>
          <a:xfrm>
            <a:off x="2639484" y="258044"/>
            <a:ext cx="2135980" cy="4368290"/>
          </a:xfrm>
          <a:prstGeom prst="rect">
            <a:avLst/>
          </a:prstGeom>
        </p:spPr>
      </p:pic>
      <p:pic>
        <p:nvPicPr>
          <p:cNvPr id="38" name="object 27">
            <a:extLst>
              <a:ext uri="{FF2B5EF4-FFF2-40B4-BE49-F238E27FC236}">
                <a16:creationId xmlns:a16="http://schemas.microsoft.com/office/drawing/2014/main" id="{A47BB498-5387-FB27-2B34-637C06F7A764}"/>
              </a:ext>
            </a:extLst>
          </p:cNvPr>
          <p:cNvPicPr/>
          <p:nvPr/>
        </p:nvPicPr>
        <p:blipFill>
          <a:blip r:embed="rId11" cstate="print"/>
          <a:stretch>
            <a:fillRect/>
          </a:stretch>
        </p:blipFill>
        <p:spPr>
          <a:xfrm>
            <a:off x="4771390" y="262500"/>
            <a:ext cx="2135980" cy="4368290"/>
          </a:xfrm>
          <a:prstGeom prst="rect">
            <a:avLst/>
          </a:prstGeom>
        </p:spPr>
      </p:pic>
      <p:pic>
        <p:nvPicPr>
          <p:cNvPr id="39" name="object 27">
            <a:extLst>
              <a:ext uri="{FF2B5EF4-FFF2-40B4-BE49-F238E27FC236}">
                <a16:creationId xmlns:a16="http://schemas.microsoft.com/office/drawing/2014/main" id="{6ED66714-A1B4-4D42-0834-6400B8A8D3DC}"/>
              </a:ext>
            </a:extLst>
          </p:cNvPr>
          <p:cNvPicPr/>
          <p:nvPr/>
        </p:nvPicPr>
        <p:blipFill>
          <a:blip r:embed="rId11" cstate="print"/>
          <a:stretch>
            <a:fillRect/>
          </a:stretch>
        </p:blipFill>
        <p:spPr>
          <a:xfrm>
            <a:off x="6881709" y="257707"/>
            <a:ext cx="2135980" cy="4368290"/>
          </a:xfrm>
          <a:prstGeom prst="rect">
            <a:avLst/>
          </a:prstGeom>
        </p:spPr>
      </p:pic>
    </p:spTree>
    <p:extLst>
      <p:ext uri="{BB962C8B-B14F-4D97-AF65-F5344CB8AC3E}">
        <p14:creationId xmlns:p14="http://schemas.microsoft.com/office/powerpoint/2010/main" val="2736520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6"/>
                                        </p:tgtEl>
                                      </p:cBhvr>
                                    </p:animEffect>
                                    <p:set>
                                      <p:cBhvr>
                                        <p:cTn id="7" dur="1" fill="hold">
                                          <p:stCondLst>
                                            <p:cond delay="499"/>
                                          </p:stCondLst>
                                        </p:cTn>
                                        <p:tgtEl>
                                          <p:spTgt spid="3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7"/>
                                        </p:tgtEl>
                                      </p:cBhvr>
                                    </p:animEffect>
                                    <p:set>
                                      <p:cBhvr>
                                        <p:cTn id="12" dur="1" fill="hold">
                                          <p:stCondLst>
                                            <p:cond delay="499"/>
                                          </p:stCondLst>
                                        </p:cTn>
                                        <p:tgtEl>
                                          <p:spTgt spid="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8"/>
                                        </p:tgtEl>
                                      </p:cBhvr>
                                    </p:animEffect>
                                    <p:set>
                                      <p:cBhvr>
                                        <p:cTn id="17" dur="1" fill="hold">
                                          <p:stCondLst>
                                            <p:cond delay="499"/>
                                          </p:stCondLst>
                                        </p:cTn>
                                        <p:tgtEl>
                                          <p:spTgt spid="3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9"/>
                                        </p:tgtEl>
                                      </p:cBhvr>
                                    </p:animEffect>
                                    <p:set>
                                      <p:cBhvr>
                                        <p:cTn id="22"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object 7"/>
          <p:cNvGrpSpPr/>
          <p:nvPr/>
        </p:nvGrpSpPr>
        <p:grpSpPr>
          <a:xfrm>
            <a:off x="813889" y="1120934"/>
            <a:ext cx="7972425" cy="3072130"/>
            <a:chOff x="436699" y="835184"/>
            <a:chExt cx="7972425" cy="3072130"/>
          </a:xfrm>
        </p:grpSpPr>
        <p:pic>
          <p:nvPicPr>
            <p:cNvPr id="8" name="object 8"/>
            <p:cNvPicPr/>
            <p:nvPr/>
          </p:nvPicPr>
          <p:blipFill>
            <a:blip r:embed="rId2" cstate="print"/>
            <a:stretch>
              <a:fillRect/>
            </a:stretch>
          </p:blipFill>
          <p:spPr>
            <a:xfrm>
              <a:off x="512899" y="1189826"/>
              <a:ext cx="3962774" cy="2640800"/>
            </a:xfrm>
            <a:prstGeom prst="rect">
              <a:avLst/>
            </a:prstGeom>
          </p:spPr>
        </p:pic>
        <p:sp>
          <p:nvSpPr>
            <p:cNvPr id="9" name="object 9"/>
            <p:cNvSpPr/>
            <p:nvPr/>
          </p:nvSpPr>
          <p:spPr>
            <a:xfrm>
              <a:off x="474799" y="1151725"/>
              <a:ext cx="4039235" cy="2717165"/>
            </a:xfrm>
            <a:custGeom>
              <a:avLst/>
              <a:gdLst/>
              <a:ahLst/>
              <a:cxnLst/>
              <a:rect l="l" t="t" r="r" b="b"/>
              <a:pathLst>
                <a:path w="4039235" h="2717165">
                  <a:moveTo>
                    <a:pt x="0" y="0"/>
                  </a:moveTo>
                  <a:lnTo>
                    <a:pt x="4038974" y="0"/>
                  </a:lnTo>
                  <a:lnTo>
                    <a:pt x="4038974" y="2717000"/>
                  </a:lnTo>
                  <a:lnTo>
                    <a:pt x="0" y="2717000"/>
                  </a:lnTo>
                  <a:lnTo>
                    <a:pt x="0" y="0"/>
                  </a:lnTo>
                  <a:close/>
                </a:path>
              </a:pathLst>
            </a:custGeom>
            <a:ln w="76199">
              <a:solidFill>
                <a:srgbClr val="ADCC23"/>
              </a:solidFill>
            </a:ln>
          </p:spPr>
          <p:txBody>
            <a:bodyPr wrap="square" lIns="0" tIns="0" rIns="0" bIns="0" rtlCol="0"/>
            <a:lstStyle/>
            <a:p>
              <a:endParaRPr dirty="0"/>
            </a:p>
          </p:txBody>
        </p:sp>
        <p:pic>
          <p:nvPicPr>
            <p:cNvPr id="10" name="object 10"/>
            <p:cNvPicPr/>
            <p:nvPr/>
          </p:nvPicPr>
          <p:blipFill>
            <a:blip r:embed="rId3" cstate="print"/>
            <a:stretch>
              <a:fillRect/>
            </a:stretch>
          </p:blipFill>
          <p:spPr>
            <a:xfrm>
              <a:off x="4995769" y="835184"/>
              <a:ext cx="3412882" cy="3036214"/>
            </a:xfrm>
            <a:prstGeom prst="rect">
              <a:avLst/>
            </a:prstGeom>
          </p:spPr>
        </p:pic>
      </p:grpSp>
      <p:sp>
        <p:nvSpPr>
          <p:cNvPr id="12" name="TextBox 11">
            <a:extLst>
              <a:ext uri="{FF2B5EF4-FFF2-40B4-BE49-F238E27FC236}">
                <a16:creationId xmlns:a16="http://schemas.microsoft.com/office/drawing/2014/main" id="{407CA22C-5E14-E03A-C179-412A7D224D12}"/>
              </a:ext>
            </a:extLst>
          </p:cNvPr>
          <p:cNvSpPr txBox="1"/>
          <p:nvPr/>
        </p:nvSpPr>
        <p:spPr>
          <a:xfrm rot="19942724">
            <a:off x="6243003" y="2156339"/>
            <a:ext cx="1672793" cy="5997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ts val="4400"/>
              </a:lnSpc>
            </a:pPr>
            <a:r>
              <a:rPr lang="en-US" sz="3200" spc="-20" dirty="0">
                <a:solidFill>
                  <a:srgbClr val="595959"/>
                </a:solidFill>
                <a:latin typeface="Tahoma"/>
                <a:cs typeface="Tahoma"/>
              </a:rPr>
              <a:t>$50.00</a:t>
            </a:r>
            <a:endParaRPr lang="en-US" sz="3200" dirty="0">
              <a:latin typeface="Tahoma"/>
              <a:cs typeface="Tahoma"/>
            </a:endParaRPr>
          </a:p>
        </p:txBody>
      </p:sp>
      <p:sp>
        <p:nvSpPr>
          <p:cNvPr id="14" name="TextBox 13">
            <a:extLst>
              <a:ext uri="{FF2B5EF4-FFF2-40B4-BE49-F238E27FC236}">
                <a16:creationId xmlns:a16="http://schemas.microsoft.com/office/drawing/2014/main" id="{74737ABF-44B4-E282-EC92-475B4C9CFED1}"/>
              </a:ext>
            </a:extLst>
          </p:cNvPr>
          <p:cNvSpPr txBox="1"/>
          <p:nvPr/>
        </p:nvSpPr>
        <p:spPr>
          <a:xfrm>
            <a:off x="720090" y="4361010"/>
            <a:ext cx="4572000"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2700">
              <a:lnSpc>
                <a:spcPct val="100000"/>
              </a:lnSpc>
              <a:spcBef>
                <a:spcPts val="100"/>
              </a:spcBef>
            </a:pPr>
            <a:r>
              <a:rPr lang="en-US" sz="2000" dirty="0">
                <a:cs typeface="Roboto"/>
              </a:rPr>
              <a:t>Black</a:t>
            </a:r>
            <a:r>
              <a:rPr lang="en-US" sz="2000" spc="-20" dirty="0">
                <a:cs typeface="Roboto"/>
              </a:rPr>
              <a:t> </a:t>
            </a:r>
            <a:r>
              <a:rPr lang="en-US" sz="2000" dirty="0">
                <a:cs typeface="Roboto"/>
              </a:rPr>
              <a:t>Ivory</a:t>
            </a:r>
            <a:r>
              <a:rPr lang="en-US" sz="2000" spc="-20" dirty="0">
                <a:cs typeface="Roboto"/>
              </a:rPr>
              <a:t> </a:t>
            </a:r>
            <a:r>
              <a:rPr lang="en-US" sz="2000" dirty="0">
                <a:cs typeface="Roboto"/>
              </a:rPr>
              <a:t>Coffee</a:t>
            </a:r>
            <a:r>
              <a:rPr lang="en-US" sz="2000" spc="-20" dirty="0">
                <a:cs typeface="Roboto"/>
              </a:rPr>
              <a:t> </a:t>
            </a:r>
            <a:r>
              <a:rPr lang="en-US" sz="2000" dirty="0">
                <a:cs typeface="Roboto"/>
              </a:rPr>
              <a:t>made</a:t>
            </a:r>
            <a:r>
              <a:rPr lang="en-US" sz="2000" spc="-20" dirty="0">
                <a:cs typeface="Roboto"/>
              </a:rPr>
              <a:t> </a:t>
            </a:r>
            <a:r>
              <a:rPr lang="en-US" sz="2000" dirty="0">
                <a:cs typeface="Roboto"/>
              </a:rPr>
              <a:t>by</a:t>
            </a:r>
            <a:r>
              <a:rPr lang="en-US" sz="2000" spc="-20" dirty="0">
                <a:cs typeface="Roboto"/>
              </a:rPr>
              <a:t> </a:t>
            </a:r>
            <a:r>
              <a:rPr lang="en-US" sz="2000" dirty="0">
                <a:cs typeface="Roboto"/>
              </a:rPr>
              <a:t>Elephant</a:t>
            </a:r>
            <a:r>
              <a:rPr lang="en-US" sz="2000" spc="-20" dirty="0">
                <a:cs typeface="Roboto"/>
              </a:rPr>
              <a:t> Dung</a:t>
            </a:r>
            <a:endParaRPr lang="en-US" sz="2000" dirty="0">
              <a:cs typeface="Roboto"/>
            </a:endParaRPr>
          </a:p>
        </p:txBody>
      </p:sp>
      <p:sp>
        <p:nvSpPr>
          <p:cNvPr id="15" name="object 4">
            <a:extLst>
              <a:ext uri="{FF2B5EF4-FFF2-40B4-BE49-F238E27FC236}">
                <a16:creationId xmlns:a16="http://schemas.microsoft.com/office/drawing/2014/main" id="{9E6B6650-7D28-87F8-19AC-8B1B7D1B24F8}"/>
              </a:ext>
            </a:extLst>
          </p:cNvPr>
          <p:cNvSpPr/>
          <p:nvPr/>
        </p:nvSpPr>
        <p:spPr>
          <a:xfrm>
            <a:off x="851989" y="205604"/>
            <a:ext cx="2949616" cy="645795"/>
          </a:xfrm>
          <a:custGeom>
            <a:avLst/>
            <a:gdLst/>
            <a:ahLst/>
            <a:cxnLst/>
            <a:rect l="l" t="t" r="r" b="b"/>
            <a:pathLst>
              <a:path w="2931160" h="645794">
                <a:moveTo>
                  <a:pt x="2607899" y="645599"/>
                </a:moveTo>
                <a:lnTo>
                  <a:pt x="0" y="645599"/>
                </a:lnTo>
                <a:lnTo>
                  <a:pt x="0" y="0"/>
                </a:lnTo>
                <a:lnTo>
                  <a:pt x="2607899" y="0"/>
                </a:lnTo>
                <a:lnTo>
                  <a:pt x="2930699" y="322799"/>
                </a:lnTo>
                <a:lnTo>
                  <a:pt x="2607899" y="645599"/>
                </a:lnTo>
                <a:close/>
              </a:path>
            </a:pathLst>
          </a:custGeom>
          <a:solidFill>
            <a:srgbClr val="CBB677"/>
          </a:solidFill>
        </p:spPr>
        <p:txBody>
          <a:bodyPr wrap="square" lIns="0" tIns="0" rIns="0" bIns="0" rtlCol="0"/>
          <a:lstStyle/>
          <a:p>
            <a:r>
              <a:rPr lang="en-US" sz="4400" spc="-125" dirty="0"/>
              <a:t>What</a:t>
            </a:r>
            <a:r>
              <a:rPr lang="en-US" sz="4400" spc="-340" dirty="0"/>
              <a:t> </a:t>
            </a:r>
            <a:r>
              <a:rPr lang="en-US" sz="4400" spc="105" dirty="0"/>
              <a:t>is</a:t>
            </a:r>
            <a:r>
              <a:rPr lang="en-US" sz="4400" spc="-340" dirty="0"/>
              <a:t> </a:t>
            </a:r>
            <a:r>
              <a:rPr lang="en-US" sz="4400" spc="-25" dirty="0"/>
              <a:t>it?</a:t>
            </a:r>
            <a:endParaRPr sz="4400" dirty="0"/>
          </a:p>
        </p:txBody>
      </p:sp>
    </p:spTree>
    <p:extLst>
      <p:ext uri="{BB962C8B-B14F-4D97-AF65-F5344CB8AC3E}">
        <p14:creationId xmlns:p14="http://schemas.microsoft.com/office/powerpoint/2010/main" val="82042979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6DDB56-64A9-DE62-4B7A-C56358C5499C}"/>
              </a:ext>
            </a:extLst>
          </p:cNvPr>
          <p:cNvSpPr txBox="1"/>
          <p:nvPr/>
        </p:nvSpPr>
        <p:spPr>
          <a:xfrm>
            <a:off x="605790" y="1332339"/>
            <a:ext cx="4217670" cy="31700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2065" marR="5080" indent="-635">
              <a:lnSpc>
                <a:spcPct val="100000"/>
              </a:lnSpc>
              <a:spcBef>
                <a:spcPts val="100"/>
              </a:spcBef>
            </a:pPr>
            <a:r>
              <a:rPr lang="en-US" sz="2000" spc="-135" dirty="0">
                <a:solidFill>
                  <a:srgbClr val="450084"/>
                </a:solidFill>
                <a:cs typeface="Tahoma"/>
              </a:rPr>
              <a:t>Elephant</a:t>
            </a:r>
            <a:r>
              <a:rPr lang="en-US" sz="2000" spc="-150" dirty="0">
                <a:solidFill>
                  <a:srgbClr val="450084"/>
                </a:solidFill>
                <a:cs typeface="Tahoma"/>
              </a:rPr>
              <a:t> </a:t>
            </a:r>
            <a:r>
              <a:rPr lang="en-US" sz="2000" spc="-140" dirty="0">
                <a:solidFill>
                  <a:srgbClr val="450084"/>
                </a:solidFill>
                <a:cs typeface="Tahoma"/>
              </a:rPr>
              <a:t>poop</a:t>
            </a:r>
            <a:r>
              <a:rPr lang="en-US" sz="2000" spc="-145" dirty="0">
                <a:solidFill>
                  <a:srgbClr val="450084"/>
                </a:solidFill>
                <a:cs typeface="Tahoma"/>
              </a:rPr>
              <a:t> </a:t>
            </a:r>
            <a:r>
              <a:rPr lang="en-US" sz="2000" spc="-85" dirty="0">
                <a:solidFill>
                  <a:srgbClr val="450084"/>
                </a:solidFill>
                <a:cs typeface="Tahoma"/>
              </a:rPr>
              <a:t>coffee,</a:t>
            </a:r>
            <a:r>
              <a:rPr lang="en-US" sz="2000" spc="-150" dirty="0">
                <a:solidFill>
                  <a:srgbClr val="450084"/>
                </a:solidFill>
                <a:cs typeface="Tahoma"/>
              </a:rPr>
              <a:t> </a:t>
            </a:r>
            <a:r>
              <a:rPr lang="en-US" sz="2000" spc="-110" dirty="0">
                <a:solidFill>
                  <a:srgbClr val="450084"/>
                </a:solidFill>
                <a:cs typeface="Tahoma"/>
              </a:rPr>
              <a:t>also</a:t>
            </a:r>
            <a:r>
              <a:rPr lang="en-US" sz="2000" spc="-145" dirty="0">
                <a:solidFill>
                  <a:srgbClr val="450084"/>
                </a:solidFill>
                <a:cs typeface="Tahoma"/>
              </a:rPr>
              <a:t> </a:t>
            </a:r>
            <a:r>
              <a:rPr lang="en-US" sz="2000" spc="-190" dirty="0">
                <a:solidFill>
                  <a:srgbClr val="450084"/>
                </a:solidFill>
                <a:cs typeface="Tahoma"/>
              </a:rPr>
              <a:t>known</a:t>
            </a:r>
            <a:r>
              <a:rPr lang="en-US" sz="2000" spc="-145" dirty="0">
                <a:solidFill>
                  <a:srgbClr val="450084"/>
                </a:solidFill>
                <a:cs typeface="Tahoma"/>
              </a:rPr>
              <a:t> </a:t>
            </a:r>
            <a:r>
              <a:rPr lang="en-US" sz="2000" spc="-25" dirty="0">
                <a:solidFill>
                  <a:srgbClr val="450084"/>
                </a:solidFill>
                <a:cs typeface="Tahoma"/>
              </a:rPr>
              <a:t>as </a:t>
            </a:r>
            <a:r>
              <a:rPr lang="en-US" sz="2000" spc="-114" dirty="0">
                <a:solidFill>
                  <a:srgbClr val="450084"/>
                </a:solidFill>
                <a:cs typeface="Tahoma"/>
              </a:rPr>
              <a:t>Black</a:t>
            </a:r>
            <a:r>
              <a:rPr lang="en-US" sz="2000" spc="-155" dirty="0">
                <a:solidFill>
                  <a:srgbClr val="450084"/>
                </a:solidFill>
                <a:cs typeface="Tahoma"/>
              </a:rPr>
              <a:t> </a:t>
            </a:r>
            <a:r>
              <a:rPr lang="en-US" sz="2000" spc="-210" dirty="0">
                <a:solidFill>
                  <a:srgbClr val="450084"/>
                </a:solidFill>
                <a:cs typeface="Tahoma"/>
              </a:rPr>
              <a:t>Ivory</a:t>
            </a:r>
            <a:r>
              <a:rPr lang="en-US" sz="2000" spc="-155" dirty="0">
                <a:solidFill>
                  <a:srgbClr val="450084"/>
                </a:solidFill>
                <a:cs typeface="Tahoma"/>
              </a:rPr>
              <a:t> </a:t>
            </a:r>
            <a:r>
              <a:rPr lang="en-US" sz="2000" spc="-85" dirty="0">
                <a:solidFill>
                  <a:srgbClr val="450084"/>
                </a:solidFill>
                <a:cs typeface="Tahoma"/>
              </a:rPr>
              <a:t>coffee,</a:t>
            </a:r>
            <a:r>
              <a:rPr lang="en-US" sz="2000" spc="-155" dirty="0">
                <a:solidFill>
                  <a:srgbClr val="450084"/>
                </a:solidFill>
                <a:cs typeface="Tahoma"/>
              </a:rPr>
              <a:t> </a:t>
            </a:r>
            <a:r>
              <a:rPr lang="en-US" sz="2000" spc="-65" dirty="0">
                <a:solidFill>
                  <a:srgbClr val="450084"/>
                </a:solidFill>
                <a:cs typeface="Tahoma"/>
              </a:rPr>
              <a:t>is</a:t>
            </a:r>
            <a:r>
              <a:rPr lang="en-US" sz="2000" spc="-155" dirty="0">
                <a:solidFill>
                  <a:srgbClr val="450084"/>
                </a:solidFill>
                <a:cs typeface="Tahoma"/>
              </a:rPr>
              <a:t> </a:t>
            </a:r>
            <a:r>
              <a:rPr lang="en-US" sz="2000" spc="-10" dirty="0">
                <a:solidFill>
                  <a:srgbClr val="450084"/>
                </a:solidFill>
                <a:cs typeface="Tahoma"/>
              </a:rPr>
              <a:t>primarily </a:t>
            </a:r>
            <a:r>
              <a:rPr lang="en-US" sz="2000" spc="-125" dirty="0">
                <a:solidFill>
                  <a:srgbClr val="450084"/>
                </a:solidFill>
                <a:cs typeface="Tahoma"/>
              </a:rPr>
              <a:t>produced</a:t>
            </a:r>
            <a:r>
              <a:rPr lang="en-US" sz="2000" spc="-155" dirty="0">
                <a:solidFill>
                  <a:srgbClr val="450084"/>
                </a:solidFill>
                <a:cs typeface="Tahoma"/>
              </a:rPr>
              <a:t> </a:t>
            </a:r>
            <a:r>
              <a:rPr lang="en-US" sz="2000" spc="-150" dirty="0">
                <a:solidFill>
                  <a:srgbClr val="450084"/>
                </a:solidFill>
                <a:cs typeface="Tahoma"/>
              </a:rPr>
              <a:t>in </a:t>
            </a:r>
            <a:r>
              <a:rPr lang="en-US" sz="2000" spc="-140" dirty="0">
                <a:solidFill>
                  <a:srgbClr val="450084"/>
                </a:solidFill>
                <a:cs typeface="Tahoma"/>
              </a:rPr>
              <a:t>Thailand.</a:t>
            </a:r>
            <a:r>
              <a:rPr lang="en-US" sz="2000" spc="-150" dirty="0">
                <a:solidFill>
                  <a:srgbClr val="450084"/>
                </a:solidFill>
                <a:cs typeface="Tahoma"/>
              </a:rPr>
              <a:t> </a:t>
            </a:r>
            <a:r>
              <a:rPr lang="en-US" sz="2000" spc="-130" dirty="0">
                <a:solidFill>
                  <a:srgbClr val="450084"/>
                </a:solidFill>
                <a:cs typeface="Tahoma"/>
              </a:rPr>
              <a:t>The</a:t>
            </a:r>
            <a:r>
              <a:rPr lang="en-US" sz="2000" spc="-155" dirty="0">
                <a:solidFill>
                  <a:srgbClr val="450084"/>
                </a:solidFill>
                <a:cs typeface="Tahoma"/>
              </a:rPr>
              <a:t> </a:t>
            </a:r>
            <a:r>
              <a:rPr lang="en-US" sz="2000" spc="-10" dirty="0">
                <a:solidFill>
                  <a:srgbClr val="450084"/>
                </a:solidFill>
                <a:cs typeface="Tahoma"/>
              </a:rPr>
              <a:t>process </a:t>
            </a:r>
            <a:r>
              <a:rPr lang="en-US" sz="2000" spc="-145" dirty="0">
                <a:solidFill>
                  <a:srgbClr val="450084"/>
                </a:solidFill>
                <a:cs typeface="Tahoma"/>
              </a:rPr>
              <a:t>involves</a:t>
            </a:r>
            <a:r>
              <a:rPr lang="en-US" sz="2000" spc="-140" dirty="0">
                <a:solidFill>
                  <a:srgbClr val="450084"/>
                </a:solidFill>
                <a:cs typeface="Tahoma"/>
              </a:rPr>
              <a:t> </a:t>
            </a:r>
            <a:r>
              <a:rPr lang="en-US" sz="2000" spc="-120" dirty="0">
                <a:solidFill>
                  <a:srgbClr val="450084"/>
                </a:solidFill>
                <a:cs typeface="Tahoma"/>
              </a:rPr>
              <a:t>feeding</a:t>
            </a:r>
            <a:r>
              <a:rPr lang="en-US" sz="2000" spc="-140" dirty="0">
                <a:solidFill>
                  <a:srgbClr val="450084"/>
                </a:solidFill>
                <a:cs typeface="Tahoma"/>
              </a:rPr>
              <a:t> </a:t>
            </a:r>
            <a:r>
              <a:rPr lang="en-US" sz="2000" spc="-105" dirty="0">
                <a:solidFill>
                  <a:srgbClr val="450084"/>
                </a:solidFill>
                <a:cs typeface="Tahoma"/>
              </a:rPr>
              <a:t>Arabica</a:t>
            </a:r>
            <a:r>
              <a:rPr lang="en-US" sz="2000" spc="-140" dirty="0">
                <a:solidFill>
                  <a:srgbClr val="450084"/>
                </a:solidFill>
                <a:cs typeface="Tahoma"/>
              </a:rPr>
              <a:t> </a:t>
            </a:r>
            <a:r>
              <a:rPr lang="en-US" sz="2000" spc="-10" dirty="0">
                <a:solidFill>
                  <a:srgbClr val="450084"/>
                </a:solidFill>
                <a:cs typeface="Tahoma"/>
              </a:rPr>
              <a:t>coffee </a:t>
            </a:r>
            <a:r>
              <a:rPr lang="en-US" sz="2000" spc="-130" dirty="0">
                <a:solidFill>
                  <a:srgbClr val="450084"/>
                </a:solidFill>
                <a:cs typeface="Tahoma"/>
              </a:rPr>
              <a:t>beans</a:t>
            </a:r>
            <a:r>
              <a:rPr lang="en-US" sz="2000" spc="-155" dirty="0">
                <a:solidFill>
                  <a:srgbClr val="450084"/>
                </a:solidFill>
                <a:cs typeface="Tahoma"/>
              </a:rPr>
              <a:t> </a:t>
            </a:r>
            <a:r>
              <a:rPr lang="en-US" sz="2000" spc="-110" dirty="0">
                <a:solidFill>
                  <a:srgbClr val="450084"/>
                </a:solidFill>
                <a:cs typeface="Tahoma"/>
              </a:rPr>
              <a:t>to</a:t>
            </a:r>
            <a:r>
              <a:rPr lang="en-US" sz="2000" spc="-155" dirty="0">
                <a:solidFill>
                  <a:srgbClr val="450084"/>
                </a:solidFill>
                <a:cs typeface="Tahoma"/>
              </a:rPr>
              <a:t> </a:t>
            </a:r>
            <a:r>
              <a:rPr lang="en-US" sz="2000" spc="-130" dirty="0">
                <a:solidFill>
                  <a:srgbClr val="450084"/>
                </a:solidFill>
                <a:cs typeface="Tahoma"/>
              </a:rPr>
              <a:t>elephants,</a:t>
            </a:r>
            <a:r>
              <a:rPr lang="en-US" sz="2000" spc="-155" dirty="0">
                <a:solidFill>
                  <a:srgbClr val="450084"/>
                </a:solidFill>
                <a:cs typeface="Tahoma"/>
              </a:rPr>
              <a:t> </a:t>
            </a:r>
            <a:r>
              <a:rPr lang="en-US" sz="2000" spc="-175" dirty="0">
                <a:solidFill>
                  <a:srgbClr val="450084"/>
                </a:solidFill>
                <a:cs typeface="Tahoma"/>
              </a:rPr>
              <a:t>and</a:t>
            </a:r>
            <a:r>
              <a:rPr lang="en-US" sz="2000" spc="-150" dirty="0">
                <a:solidFill>
                  <a:srgbClr val="450084"/>
                </a:solidFill>
                <a:cs typeface="Tahoma"/>
              </a:rPr>
              <a:t> </a:t>
            </a:r>
            <a:r>
              <a:rPr lang="en-US" sz="2000" spc="-130" dirty="0">
                <a:solidFill>
                  <a:srgbClr val="450084"/>
                </a:solidFill>
                <a:cs typeface="Tahoma"/>
              </a:rPr>
              <a:t>the</a:t>
            </a:r>
            <a:r>
              <a:rPr lang="en-US" sz="2000" spc="-155" dirty="0">
                <a:solidFill>
                  <a:srgbClr val="450084"/>
                </a:solidFill>
                <a:cs typeface="Tahoma"/>
              </a:rPr>
              <a:t> </a:t>
            </a:r>
            <a:r>
              <a:rPr lang="en-US" sz="2000" spc="-10" dirty="0">
                <a:solidFill>
                  <a:srgbClr val="450084"/>
                </a:solidFill>
                <a:cs typeface="Tahoma"/>
              </a:rPr>
              <a:t>beans </a:t>
            </a:r>
            <a:r>
              <a:rPr lang="en-US" sz="2000" spc="-155" dirty="0">
                <a:solidFill>
                  <a:srgbClr val="450084"/>
                </a:solidFill>
                <a:cs typeface="Tahoma"/>
              </a:rPr>
              <a:t>undergo </a:t>
            </a:r>
            <a:r>
              <a:rPr lang="en-US" sz="2000" spc="-130" dirty="0">
                <a:solidFill>
                  <a:srgbClr val="450084"/>
                </a:solidFill>
                <a:cs typeface="Tahoma"/>
              </a:rPr>
              <a:t>fermentation</a:t>
            </a:r>
            <a:r>
              <a:rPr lang="en-US" sz="2000" spc="-150" dirty="0">
                <a:solidFill>
                  <a:srgbClr val="450084"/>
                </a:solidFill>
                <a:cs typeface="Tahoma"/>
              </a:rPr>
              <a:t> in</a:t>
            </a:r>
            <a:r>
              <a:rPr lang="en-US" sz="2000" spc="-155" dirty="0">
                <a:solidFill>
                  <a:srgbClr val="450084"/>
                </a:solidFill>
                <a:cs typeface="Tahoma"/>
              </a:rPr>
              <a:t> </a:t>
            </a:r>
            <a:r>
              <a:rPr lang="en-US" sz="2000" spc="-130" dirty="0">
                <a:solidFill>
                  <a:srgbClr val="450084"/>
                </a:solidFill>
                <a:cs typeface="Tahoma"/>
              </a:rPr>
              <a:t>the</a:t>
            </a:r>
            <a:r>
              <a:rPr lang="en-US" sz="2000" spc="-150" dirty="0">
                <a:solidFill>
                  <a:srgbClr val="450084"/>
                </a:solidFill>
                <a:cs typeface="Tahoma"/>
              </a:rPr>
              <a:t> </a:t>
            </a:r>
            <a:r>
              <a:rPr lang="en-US" sz="2000" spc="-105" dirty="0">
                <a:solidFill>
                  <a:srgbClr val="450084"/>
                </a:solidFill>
                <a:cs typeface="Tahoma"/>
              </a:rPr>
              <a:t>digestive </a:t>
            </a:r>
            <a:r>
              <a:rPr lang="en-US" sz="2000" spc="-140" dirty="0">
                <a:solidFill>
                  <a:srgbClr val="450084"/>
                </a:solidFill>
                <a:cs typeface="Tahoma"/>
              </a:rPr>
              <a:t>system</a:t>
            </a:r>
            <a:r>
              <a:rPr lang="en-US" sz="2000" spc="-150" dirty="0">
                <a:solidFill>
                  <a:srgbClr val="450084"/>
                </a:solidFill>
                <a:cs typeface="Tahoma"/>
              </a:rPr>
              <a:t> </a:t>
            </a:r>
            <a:r>
              <a:rPr lang="en-US" sz="2000" spc="-80" dirty="0">
                <a:solidFill>
                  <a:srgbClr val="450084"/>
                </a:solidFill>
                <a:cs typeface="Tahoma"/>
              </a:rPr>
              <a:t>of</a:t>
            </a:r>
            <a:r>
              <a:rPr lang="en-US" sz="2000" spc="-145" dirty="0">
                <a:solidFill>
                  <a:srgbClr val="450084"/>
                </a:solidFill>
                <a:cs typeface="Tahoma"/>
              </a:rPr>
              <a:t> </a:t>
            </a:r>
            <a:r>
              <a:rPr lang="en-US" sz="2000" spc="-130" dirty="0">
                <a:solidFill>
                  <a:srgbClr val="450084"/>
                </a:solidFill>
                <a:cs typeface="Tahoma"/>
              </a:rPr>
              <a:t>the</a:t>
            </a:r>
            <a:r>
              <a:rPr lang="en-US" sz="2000" spc="-145" dirty="0">
                <a:solidFill>
                  <a:srgbClr val="450084"/>
                </a:solidFill>
                <a:cs typeface="Tahoma"/>
              </a:rPr>
              <a:t> </a:t>
            </a:r>
            <a:r>
              <a:rPr lang="en-US" sz="2000" spc="-125" dirty="0">
                <a:solidFill>
                  <a:srgbClr val="450084"/>
                </a:solidFill>
                <a:cs typeface="Tahoma"/>
              </a:rPr>
              <a:t>elephants.</a:t>
            </a:r>
            <a:r>
              <a:rPr lang="en-US" sz="2000" spc="-145" dirty="0">
                <a:solidFill>
                  <a:srgbClr val="450084"/>
                </a:solidFill>
                <a:cs typeface="Tahoma"/>
              </a:rPr>
              <a:t> </a:t>
            </a:r>
            <a:r>
              <a:rPr lang="en-US" sz="2000" spc="-85" dirty="0">
                <a:solidFill>
                  <a:srgbClr val="450084"/>
                </a:solidFill>
                <a:cs typeface="Tahoma"/>
              </a:rPr>
              <a:t>After</a:t>
            </a:r>
            <a:r>
              <a:rPr lang="en-US" sz="2000" spc="-145" dirty="0">
                <a:solidFill>
                  <a:srgbClr val="450084"/>
                </a:solidFill>
                <a:cs typeface="Tahoma"/>
              </a:rPr>
              <a:t> </a:t>
            </a:r>
            <a:r>
              <a:rPr lang="en-US" sz="2000" spc="-10" dirty="0">
                <a:solidFill>
                  <a:srgbClr val="450084"/>
                </a:solidFill>
                <a:cs typeface="Tahoma"/>
              </a:rPr>
              <a:t>being </a:t>
            </a:r>
            <a:r>
              <a:rPr lang="en-US" sz="2000" spc="-120" dirty="0">
                <a:solidFill>
                  <a:srgbClr val="450084"/>
                </a:solidFill>
                <a:cs typeface="Tahoma"/>
              </a:rPr>
              <a:t>excreted,</a:t>
            </a:r>
            <a:r>
              <a:rPr lang="en-US" sz="2000" spc="-160" dirty="0">
                <a:solidFill>
                  <a:srgbClr val="450084"/>
                </a:solidFill>
                <a:cs typeface="Tahoma"/>
              </a:rPr>
              <a:t> </a:t>
            </a:r>
            <a:r>
              <a:rPr lang="en-US" sz="2000" spc="-130" dirty="0">
                <a:solidFill>
                  <a:srgbClr val="450084"/>
                </a:solidFill>
                <a:cs typeface="Tahoma"/>
              </a:rPr>
              <a:t>the</a:t>
            </a:r>
            <a:r>
              <a:rPr lang="en-US" sz="2000" spc="-155" dirty="0">
                <a:solidFill>
                  <a:srgbClr val="450084"/>
                </a:solidFill>
                <a:cs typeface="Tahoma"/>
              </a:rPr>
              <a:t> </a:t>
            </a:r>
            <a:r>
              <a:rPr lang="en-US" sz="2000" spc="-130" dirty="0">
                <a:solidFill>
                  <a:srgbClr val="450084"/>
                </a:solidFill>
                <a:cs typeface="Tahoma"/>
              </a:rPr>
              <a:t>beans</a:t>
            </a:r>
            <a:r>
              <a:rPr lang="en-US" sz="2000" spc="-160" dirty="0">
                <a:solidFill>
                  <a:srgbClr val="450084"/>
                </a:solidFill>
                <a:cs typeface="Tahoma"/>
              </a:rPr>
              <a:t> </a:t>
            </a:r>
            <a:r>
              <a:rPr lang="en-US" sz="2000" spc="-135" dirty="0">
                <a:solidFill>
                  <a:srgbClr val="450084"/>
                </a:solidFill>
                <a:cs typeface="Tahoma"/>
              </a:rPr>
              <a:t>are</a:t>
            </a:r>
            <a:r>
              <a:rPr lang="en-US" sz="2000" spc="-155" dirty="0">
                <a:solidFill>
                  <a:srgbClr val="450084"/>
                </a:solidFill>
                <a:cs typeface="Tahoma"/>
              </a:rPr>
              <a:t> </a:t>
            </a:r>
            <a:r>
              <a:rPr lang="en-US" sz="2000" spc="-10" dirty="0">
                <a:solidFill>
                  <a:srgbClr val="450084"/>
                </a:solidFill>
                <a:cs typeface="Tahoma"/>
              </a:rPr>
              <a:t>collected, </a:t>
            </a:r>
            <a:r>
              <a:rPr lang="en-US" sz="2000" spc="-120" dirty="0">
                <a:solidFill>
                  <a:srgbClr val="450084"/>
                </a:solidFill>
                <a:cs typeface="Tahoma"/>
              </a:rPr>
              <a:t>cleaned,</a:t>
            </a:r>
            <a:r>
              <a:rPr lang="en-US" sz="2000" spc="-145" dirty="0">
                <a:solidFill>
                  <a:srgbClr val="450084"/>
                </a:solidFill>
                <a:cs typeface="Tahoma"/>
              </a:rPr>
              <a:t> </a:t>
            </a:r>
            <a:r>
              <a:rPr lang="en-US" sz="2000" spc="-175" dirty="0">
                <a:solidFill>
                  <a:srgbClr val="450084"/>
                </a:solidFill>
                <a:cs typeface="Tahoma"/>
              </a:rPr>
              <a:t>and</a:t>
            </a:r>
            <a:r>
              <a:rPr lang="en-US" sz="2000" spc="-145" dirty="0">
                <a:solidFill>
                  <a:srgbClr val="450084"/>
                </a:solidFill>
                <a:cs typeface="Tahoma"/>
              </a:rPr>
              <a:t> </a:t>
            </a:r>
            <a:r>
              <a:rPr lang="en-US" sz="2000" spc="-120" dirty="0">
                <a:solidFill>
                  <a:srgbClr val="450084"/>
                </a:solidFill>
                <a:cs typeface="Tahoma"/>
              </a:rPr>
              <a:t>roasted</a:t>
            </a:r>
            <a:r>
              <a:rPr lang="en-US" sz="2000" spc="-140" dirty="0">
                <a:solidFill>
                  <a:srgbClr val="450084"/>
                </a:solidFill>
                <a:cs typeface="Tahoma"/>
              </a:rPr>
              <a:t> </a:t>
            </a:r>
            <a:r>
              <a:rPr lang="en-US" sz="2000" spc="-110" dirty="0">
                <a:solidFill>
                  <a:srgbClr val="450084"/>
                </a:solidFill>
                <a:cs typeface="Tahoma"/>
              </a:rPr>
              <a:t>to</a:t>
            </a:r>
            <a:r>
              <a:rPr lang="en-US" sz="2000" spc="-145" dirty="0">
                <a:solidFill>
                  <a:srgbClr val="450084"/>
                </a:solidFill>
                <a:cs typeface="Tahoma"/>
              </a:rPr>
              <a:t> </a:t>
            </a:r>
            <a:r>
              <a:rPr lang="en-US" sz="2000" spc="-125" dirty="0">
                <a:solidFill>
                  <a:srgbClr val="450084"/>
                </a:solidFill>
                <a:cs typeface="Tahoma"/>
              </a:rPr>
              <a:t>produce</a:t>
            </a:r>
            <a:r>
              <a:rPr lang="en-US" sz="2000" spc="-140" dirty="0">
                <a:solidFill>
                  <a:srgbClr val="450084"/>
                </a:solidFill>
                <a:cs typeface="Tahoma"/>
              </a:rPr>
              <a:t> </a:t>
            </a:r>
            <a:r>
              <a:rPr lang="en-US" sz="2000" spc="-25" dirty="0">
                <a:solidFill>
                  <a:srgbClr val="450084"/>
                </a:solidFill>
                <a:cs typeface="Tahoma"/>
              </a:rPr>
              <a:t>the </a:t>
            </a:r>
            <a:r>
              <a:rPr lang="en-US" sz="2000" spc="-155" dirty="0">
                <a:solidFill>
                  <a:srgbClr val="450084"/>
                </a:solidFill>
                <a:cs typeface="Tahoma"/>
              </a:rPr>
              <a:t>unique</a:t>
            </a:r>
            <a:r>
              <a:rPr lang="en-US" sz="2000" spc="-150" dirty="0">
                <a:solidFill>
                  <a:srgbClr val="450084"/>
                </a:solidFill>
                <a:cs typeface="Tahoma"/>
              </a:rPr>
              <a:t> </a:t>
            </a:r>
            <a:r>
              <a:rPr lang="en-US" sz="2000" spc="-85" dirty="0">
                <a:solidFill>
                  <a:srgbClr val="450084"/>
                </a:solidFill>
                <a:cs typeface="Tahoma"/>
              </a:rPr>
              <a:t>coffee.</a:t>
            </a:r>
            <a:r>
              <a:rPr lang="en-US" sz="2000" spc="-145" dirty="0">
                <a:solidFill>
                  <a:srgbClr val="450084"/>
                </a:solidFill>
                <a:cs typeface="Tahoma"/>
              </a:rPr>
              <a:t> Thailand</a:t>
            </a:r>
            <a:r>
              <a:rPr lang="en-US" sz="2000" spc="-150" dirty="0">
                <a:solidFill>
                  <a:srgbClr val="450084"/>
                </a:solidFill>
                <a:cs typeface="Tahoma"/>
              </a:rPr>
              <a:t> </a:t>
            </a:r>
            <a:r>
              <a:rPr lang="en-US" sz="2000" spc="-65" dirty="0">
                <a:solidFill>
                  <a:srgbClr val="450084"/>
                </a:solidFill>
                <a:cs typeface="Tahoma"/>
              </a:rPr>
              <a:t>is</a:t>
            </a:r>
            <a:r>
              <a:rPr lang="en-US" sz="2000" spc="-145" dirty="0">
                <a:solidFill>
                  <a:srgbClr val="450084"/>
                </a:solidFill>
                <a:cs typeface="Tahoma"/>
              </a:rPr>
              <a:t> </a:t>
            </a:r>
            <a:r>
              <a:rPr lang="en-US" sz="2000" spc="-190" dirty="0">
                <a:solidFill>
                  <a:srgbClr val="450084"/>
                </a:solidFill>
                <a:cs typeface="Tahoma"/>
              </a:rPr>
              <a:t>known</a:t>
            </a:r>
            <a:r>
              <a:rPr lang="en-US" sz="2000" spc="-150" dirty="0">
                <a:solidFill>
                  <a:srgbClr val="450084"/>
                </a:solidFill>
                <a:cs typeface="Tahoma"/>
              </a:rPr>
              <a:t> </a:t>
            </a:r>
            <a:r>
              <a:rPr lang="en-US" sz="2000" spc="-25" dirty="0">
                <a:solidFill>
                  <a:srgbClr val="450084"/>
                </a:solidFill>
                <a:cs typeface="Tahoma"/>
              </a:rPr>
              <a:t>for </a:t>
            </a:r>
            <a:r>
              <a:rPr lang="en-US" sz="2000" spc="-100" dirty="0">
                <a:solidFill>
                  <a:srgbClr val="450084"/>
                </a:solidFill>
                <a:cs typeface="Tahoma"/>
              </a:rPr>
              <a:t>this</a:t>
            </a:r>
            <a:r>
              <a:rPr lang="en-US" sz="2000" spc="-140" dirty="0">
                <a:solidFill>
                  <a:srgbClr val="450084"/>
                </a:solidFill>
                <a:cs typeface="Tahoma"/>
              </a:rPr>
              <a:t> </a:t>
            </a:r>
            <a:r>
              <a:rPr lang="en-US" sz="2000" spc="-150" dirty="0">
                <a:solidFill>
                  <a:srgbClr val="450084"/>
                </a:solidFill>
                <a:cs typeface="Tahoma"/>
              </a:rPr>
              <a:t>unconventional</a:t>
            </a:r>
            <a:r>
              <a:rPr lang="en-US" sz="2000" spc="-135" dirty="0">
                <a:solidFill>
                  <a:srgbClr val="450084"/>
                </a:solidFill>
                <a:cs typeface="Tahoma"/>
              </a:rPr>
              <a:t> </a:t>
            </a:r>
            <a:r>
              <a:rPr lang="en-US" sz="2000" spc="-10" dirty="0">
                <a:solidFill>
                  <a:srgbClr val="450084"/>
                </a:solidFill>
                <a:cs typeface="Tahoma"/>
              </a:rPr>
              <a:t>coffee </a:t>
            </a:r>
            <a:r>
              <a:rPr lang="en-US" sz="2000" spc="-120" dirty="0">
                <a:solidFill>
                  <a:srgbClr val="450084"/>
                </a:solidFill>
                <a:cs typeface="Tahoma"/>
              </a:rPr>
              <a:t>production</a:t>
            </a:r>
            <a:r>
              <a:rPr lang="en-US" sz="2000" spc="-135" dirty="0">
                <a:solidFill>
                  <a:srgbClr val="450084"/>
                </a:solidFill>
                <a:cs typeface="Tahoma"/>
              </a:rPr>
              <a:t> </a:t>
            </a:r>
            <a:r>
              <a:rPr lang="en-US" sz="2000" spc="-10" dirty="0">
                <a:solidFill>
                  <a:srgbClr val="450084"/>
                </a:solidFill>
                <a:cs typeface="Tahoma"/>
              </a:rPr>
              <a:t>method.</a:t>
            </a:r>
            <a:endParaRPr lang="en-US" sz="2000" dirty="0">
              <a:cs typeface="Tahoma"/>
            </a:endParaRPr>
          </a:p>
        </p:txBody>
      </p:sp>
      <p:pic>
        <p:nvPicPr>
          <p:cNvPr id="11" name="object 11"/>
          <p:cNvPicPr/>
          <p:nvPr/>
        </p:nvPicPr>
        <p:blipFill>
          <a:blip r:embed="rId2" cstate="print"/>
          <a:stretch>
            <a:fillRect/>
          </a:stretch>
        </p:blipFill>
        <p:spPr>
          <a:xfrm>
            <a:off x="6545344" y="3117000"/>
            <a:ext cx="2052799" cy="1538549"/>
          </a:xfrm>
          <a:prstGeom prst="rect">
            <a:avLst/>
          </a:prstGeom>
          <a:ln w="57150">
            <a:solidFill>
              <a:srgbClr val="92D050"/>
            </a:solidFill>
          </a:ln>
        </p:spPr>
      </p:pic>
      <p:sp>
        <p:nvSpPr>
          <p:cNvPr id="6" name="object 4"/>
          <p:cNvSpPr/>
          <p:nvPr/>
        </p:nvSpPr>
        <p:spPr>
          <a:xfrm>
            <a:off x="250784" y="285614"/>
            <a:ext cx="3144402" cy="645795"/>
          </a:xfrm>
          <a:custGeom>
            <a:avLst/>
            <a:gdLst/>
            <a:ahLst/>
            <a:cxnLst/>
            <a:rect l="l" t="t" r="r" b="b"/>
            <a:pathLst>
              <a:path w="2931160" h="645794">
                <a:moveTo>
                  <a:pt x="2607899" y="645599"/>
                </a:moveTo>
                <a:lnTo>
                  <a:pt x="0" y="645599"/>
                </a:lnTo>
                <a:lnTo>
                  <a:pt x="0" y="0"/>
                </a:lnTo>
                <a:lnTo>
                  <a:pt x="2607899" y="0"/>
                </a:lnTo>
                <a:lnTo>
                  <a:pt x="2930699" y="322799"/>
                </a:lnTo>
                <a:lnTo>
                  <a:pt x="2607899" y="645599"/>
                </a:lnTo>
                <a:close/>
              </a:path>
            </a:pathLst>
          </a:custGeom>
          <a:solidFill>
            <a:srgbClr val="CBB677"/>
          </a:solidFill>
        </p:spPr>
        <p:txBody>
          <a:bodyPr wrap="square" lIns="0" tIns="0" rIns="0" bIns="0" rtlCol="0"/>
          <a:lstStyle/>
          <a:p>
            <a:endParaRPr dirty="0"/>
          </a:p>
        </p:txBody>
      </p:sp>
      <p:sp>
        <p:nvSpPr>
          <p:cNvPr id="8" name="TextBox 7">
            <a:extLst>
              <a:ext uri="{FF2B5EF4-FFF2-40B4-BE49-F238E27FC236}">
                <a16:creationId xmlns:a16="http://schemas.microsoft.com/office/drawing/2014/main" id="{8C413D8A-F9BB-5122-9B2C-FA6AB6DB46B8}"/>
              </a:ext>
            </a:extLst>
          </p:cNvPr>
          <p:cNvSpPr txBox="1"/>
          <p:nvPr/>
        </p:nvSpPr>
        <p:spPr>
          <a:xfrm>
            <a:off x="605790" y="316123"/>
            <a:ext cx="4572000"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spc="-125" dirty="0"/>
              <a:t>What</a:t>
            </a:r>
            <a:r>
              <a:rPr lang="en-US" sz="3200" spc="-340" dirty="0"/>
              <a:t> </a:t>
            </a:r>
            <a:r>
              <a:rPr lang="en-US" sz="3200" spc="105" dirty="0"/>
              <a:t>is</a:t>
            </a:r>
            <a:r>
              <a:rPr lang="en-US" sz="3200" spc="-340" dirty="0"/>
              <a:t> </a:t>
            </a:r>
            <a:r>
              <a:rPr lang="en-US" sz="3200" spc="-25" dirty="0"/>
              <a:t>it?</a:t>
            </a:r>
            <a:endParaRPr lang="en-US" sz="3200" dirty="0"/>
          </a:p>
        </p:txBody>
      </p:sp>
      <p:grpSp>
        <p:nvGrpSpPr>
          <p:cNvPr id="13" name="object 8">
            <a:extLst>
              <a:ext uri="{FF2B5EF4-FFF2-40B4-BE49-F238E27FC236}">
                <a16:creationId xmlns:a16="http://schemas.microsoft.com/office/drawing/2014/main" id="{165F0316-D070-D6FE-546B-734BC48193C9}"/>
              </a:ext>
            </a:extLst>
          </p:cNvPr>
          <p:cNvGrpSpPr/>
          <p:nvPr/>
        </p:nvGrpSpPr>
        <p:grpSpPr>
          <a:xfrm>
            <a:off x="4612013" y="316123"/>
            <a:ext cx="3986130" cy="4339426"/>
            <a:chOff x="4802225" y="309575"/>
            <a:chExt cx="3986130" cy="4339426"/>
          </a:xfrm>
        </p:grpSpPr>
        <p:sp>
          <p:nvSpPr>
            <p:cNvPr id="14" name="object 10">
              <a:extLst>
                <a:ext uri="{FF2B5EF4-FFF2-40B4-BE49-F238E27FC236}">
                  <a16:creationId xmlns:a16="http://schemas.microsoft.com/office/drawing/2014/main" id="{EEB1C56B-276D-BD8A-7A62-680F5AD584D3}"/>
                </a:ext>
              </a:extLst>
            </p:cNvPr>
            <p:cNvSpPr/>
            <p:nvPr/>
          </p:nvSpPr>
          <p:spPr>
            <a:xfrm>
              <a:off x="4802225" y="309575"/>
              <a:ext cx="3166110" cy="3102610"/>
            </a:xfrm>
            <a:custGeom>
              <a:avLst/>
              <a:gdLst/>
              <a:ahLst/>
              <a:cxnLst/>
              <a:rect l="l" t="t" r="r" b="b"/>
              <a:pathLst>
                <a:path w="3166109" h="3102610">
                  <a:moveTo>
                    <a:pt x="0" y="1550846"/>
                  </a:moveTo>
                  <a:lnTo>
                    <a:pt x="725" y="1503428"/>
                  </a:lnTo>
                  <a:lnTo>
                    <a:pt x="2888" y="1456363"/>
                  </a:lnTo>
                  <a:lnTo>
                    <a:pt x="6468" y="1409674"/>
                  </a:lnTo>
                  <a:lnTo>
                    <a:pt x="11444" y="1363379"/>
                  </a:lnTo>
                  <a:lnTo>
                    <a:pt x="17795" y="1317499"/>
                  </a:lnTo>
                  <a:lnTo>
                    <a:pt x="25501" y="1272054"/>
                  </a:lnTo>
                  <a:lnTo>
                    <a:pt x="34540" y="1227065"/>
                  </a:lnTo>
                  <a:lnTo>
                    <a:pt x="44893" y="1182551"/>
                  </a:lnTo>
                  <a:lnTo>
                    <a:pt x="56539" y="1138534"/>
                  </a:lnTo>
                  <a:lnTo>
                    <a:pt x="69456" y="1095033"/>
                  </a:lnTo>
                  <a:lnTo>
                    <a:pt x="83625" y="1052069"/>
                  </a:lnTo>
                  <a:lnTo>
                    <a:pt x="99023" y="1009661"/>
                  </a:lnTo>
                  <a:lnTo>
                    <a:pt x="115632" y="967831"/>
                  </a:lnTo>
                  <a:lnTo>
                    <a:pt x="133430" y="926598"/>
                  </a:lnTo>
                  <a:lnTo>
                    <a:pt x="152396" y="885983"/>
                  </a:lnTo>
                  <a:lnTo>
                    <a:pt x="172510" y="846006"/>
                  </a:lnTo>
                  <a:lnTo>
                    <a:pt x="193751" y="806687"/>
                  </a:lnTo>
                  <a:lnTo>
                    <a:pt x="216098" y="768047"/>
                  </a:lnTo>
                  <a:lnTo>
                    <a:pt x="239531" y="730106"/>
                  </a:lnTo>
                  <a:lnTo>
                    <a:pt x="264029" y="692884"/>
                  </a:lnTo>
                  <a:lnTo>
                    <a:pt x="289570" y="656401"/>
                  </a:lnTo>
                  <a:lnTo>
                    <a:pt x="316136" y="620678"/>
                  </a:lnTo>
                  <a:lnTo>
                    <a:pt x="343704" y="585735"/>
                  </a:lnTo>
                  <a:lnTo>
                    <a:pt x="372254" y="551592"/>
                  </a:lnTo>
                  <a:lnTo>
                    <a:pt x="401766" y="518270"/>
                  </a:lnTo>
                  <a:lnTo>
                    <a:pt x="432218" y="485789"/>
                  </a:lnTo>
                  <a:lnTo>
                    <a:pt x="463591" y="454168"/>
                  </a:lnTo>
                  <a:lnTo>
                    <a:pt x="495863" y="423429"/>
                  </a:lnTo>
                  <a:lnTo>
                    <a:pt x="529013" y="393592"/>
                  </a:lnTo>
                  <a:lnTo>
                    <a:pt x="563022" y="364676"/>
                  </a:lnTo>
                  <a:lnTo>
                    <a:pt x="597867" y="336703"/>
                  </a:lnTo>
                  <a:lnTo>
                    <a:pt x="633530" y="309692"/>
                  </a:lnTo>
                  <a:lnTo>
                    <a:pt x="669988" y="283664"/>
                  </a:lnTo>
                  <a:lnTo>
                    <a:pt x="707221" y="258639"/>
                  </a:lnTo>
                  <a:lnTo>
                    <a:pt x="745209" y="234637"/>
                  </a:lnTo>
                  <a:lnTo>
                    <a:pt x="783930" y="211679"/>
                  </a:lnTo>
                  <a:lnTo>
                    <a:pt x="823365" y="189785"/>
                  </a:lnTo>
                  <a:lnTo>
                    <a:pt x="863492" y="168974"/>
                  </a:lnTo>
                  <a:lnTo>
                    <a:pt x="904290" y="149269"/>
                  </a:lnTo>
                  <a:lnTo>
                    <a:pt x="945740" y="130687"/>
                  </a:lnTo>
                  <a:lnTo>
                    <a:pt x="987820" y="113251"/>
                  </a:lnTo>
                  <a:lnTo>
                    <a:pt x="1030509" y="96980"/>
                  </a:lnTo>
                  <a:lnTo>
                    <a:pt x="1073788" y="81895"/>
                  </a:lnTo>
                  <a:lnTo>
                    <a:pt x="1117634" y="68015"/>
                  </a:lnTo>
                  <a:lnTo>
                    <a:pt x="1162029" y="55362"/>
                  </a:lnTo>
                  <a:lnTo>
                    <a:pt x="1206950" y="43955"/>
                  </a:lnTo>
                  <a:lnTo>
                    <a:pt x="1252377" y="33814"/>
                  </a:lnTo>
                  <a:lnTo>
                    <a:pt x="1298289" y="24961"/>
                  </a:lnTo>
                  <a:lnTo>
                    <a:pt x="1344666" y="17414"/>
                  </a:lnTo>
                  <a:lnTo>
                    <a:pt x="1391488" y="11195"/>
                  </a:lnTo>
                  <a:lnTo>
                    <a:pt x="1438732" y="6324"/>
                  </a:lnTo>
                  <a:lnTo>
                    <a:pt x="1486380" y="2821"/>
                  </a:lnTo>
                  <a:lnTo>
                    <a:pt x="1534409" y="706"/>
                  </a:lnTo>
                  <a:lnTo>
                    <a:pt x="1582799" y="0"/>
                  </a:lnTo>
                  <a:lnTo>
                    <a:pt x="1633085" y="786"/>
                  </a:lnTo>
                  <a:lnTo>
                    <a:pt x="1683172" y="3128"/>
                  </a:lnTo>
                  <a:lnTo>
                    <a:pt x="1733026" y="7011"/>
                  </a:lnTo>
                  <a:lnTo>
                    <a:pt x="1782613" y="12421"/>
                  </a:lnTo>
                  <a:lnTo>
                    <a:pt x="1831898" y="19345"/>
                  </a:lnTo>
                  <a:lnTo>
                    <a:pt x="1880849" y="27768"/>
                  </a:lnTo>
                  <a:lnTo>
                    <a:pt x="1929430" y="37678"/>
                  </a:lnTo>
                  <a:lnTo>
                    <a:pt x="1977609" y="49059"/>
                  </a:lnTo>
                  <a:lnTo>
                    <a:pt x="2025350" y="61899"/>
                  </a:lnTo>
                  <a:lnTo>
                    <a:pt x="2072620" y="76182"/>
                  </a:lnTo>
                  <a:lnTo>
                    <a:pt x="2119385" y="91897"/>
                  </a:lnTo>
                  <a:lnTo>
                    <a:pt x="2165611" y="109028"/>
                  </a:lnTo>
                  <a:lnTo>
                    <a:pt x="2211263" y="127563"/>
                  </a:lnTo>
                  <a:lnTo>
                    <a:pt x="2256309" y="147487"/>
                  </a:lnTo>
                  <a:lnTo>
                    <a:pt x="2300713" y="168786"/>
                  </a:lnTo>
                  <a:lnTo>
                    <a:pt x="2344442" y="191446"/>
                  </a:lnTo>
                  <a:lnTo>
                    <a:pt x="2387462" y="215455"/>
                  </a:lnTo>
                  <a:lnTo>
                    <a:pt x="2429738" y="240797"/>
                  </a:lnTo>
                  <a:lnTo>
                    <a:pt x="2471238" y="267460"/>
                  </a:lnTo>
                  <a:lnTo>
                    <a:pt x="2511926" y="295429"/>
                  </a:lnTo>
                  <a:lnTo>
                    <a:pt x="2551769" y="324690"/>
                  </a:lnTo>
                  <a:lnTo>
                    <a:pt x="2590732" y="355230"/>
                  </a:lnTo>
                  <a:lnTo>
                    <a:pt x="2628783" y="387036"/>
                  </a:lnTo>
                  <a:lnTo>
                    <a:pt x="2665886" y="420092"/>
                  </a:lnTo>
                  <a:lnTo>
                    <a:pt x="2702008" y="454386"/>
                  </a:lnTo>
                  <a:lnTo>
                    <a:pt x="2737001" y="489785"/>
                  </a:lnTo>
                  <a:lnTo>
                    <a:pt x="2770732" y="526146"/>
                  </a:lnTo>
                  <a:lnTo>
                    <a:pt x="2803185" y="563435"/>
                  </a:lnTo>
                  <a:lnTo>
                    <a:pt x="2834348" y="601619"/>
                  </a:lnTo>
                  <a:lnTo>
                    <a:pt x="2864205" y="640664"/>
                  </a:lnTo>
                  <a:lnTo>
                    <a:pt x="2892744" y="680538"/>
                  </a:lnTo>
                  <a:lnTo>
                    <a:pt x="2919949" y="721206"/>
                  </a:lnTo>
                  <a:lnTo>
                    <a:pt x="2945807" y="762636"/>
                  </a:lnTo>
                  <a:lnTo>
                    <a:pt x="2970303" y="804794"/>
                  </a:lnTo>
                  <a:lnTo>
                    <a:pt x="2993424" y="847647"/>
                  </a:lnTo>
                  <a:lnTo>
                    <a:pt x="3015155" y="891161"/>
                  </a:lnTo>
                  <a:lnTo>
                    <a:pt x="3035483" y="935303"/>
                  </a:lnTo>
                  <a:lnTo>
                    <a:pt x="3054393" y="980040"/>
                  </a:lnTo>
                  <a:lnTo>
                    <a:pt x="3071871" y="1025339"/>
                  </a:lnTo>
                  <a:lnTo>
                    <a:pt x="3087903" y="1071166"/>
                  </a:lnTo>
                  <a:lnTo>
                    <a:pt x="3102475" y="1117488"/>
                  </a:lnTo>
                  <a:lnTo>
                    <a:pt x="3115573" y="1164271"/>
                  </a:lnTo>
                  <a:lnTo>
                    <a:pt x="3127183" y="1211483"/>
                  </a:lnTo>
                  <a:lnTo>
                    <a:pt x="3137291" y="1259089"/>
                  </a:lnTo>
                  <a:lnTo>
                    <a:pt x="3145882" y="1307057"/>
                  </a:lnTo>
                  <a:lnTo>
                    <a:pt x="3152943" y="1355353"/>
                  </a:lnTo>
                  <a:lnTo>
                    <a:pt x="3158459" y="1403944"/>
                  </a:lnTo>
                  <a:lnTo>
                    <a:pt x="3162417" y="1452797"/>
                  </a:lnTo>
                  <a:lnTo>
                    <a:pt x="3164801" y="1501877"/>
                  </a:lnTo>
                  <a:lnTo>
                    <a:pt x="3165599" y="1551153"/>
                  </a:lnTo>
                  <a:lnTo>
                    <a:pt x="3164874" y="1598571"/>
                  </a:lnTo>
                  <a:lnTo>
                    <a:pt x="3162711" y="1645636"/>
                  </a:lnTo>
                  <a:lnTo>
                    <a:pt x="3159131" y="1692325"/>
                  </a:lnTo>
                  <a:lnTo>
                    <a:pt x="3154155" y="1738620"/>
                  </a:lnTo>
                  <a:lnTo>
                    <a:pt x="3147804" y="1784500"/>
                  </a:lnTo>
                  <a:lnTo>
                    <a:pt x="3140098" y="1829945"/>
                  </a:lnTo>
                  <a:lnTo>
                    <a:pt x="3131059" y="1874934"/>
                  </a:lnTo>
                  <a:lnTo>
                    <a:pt x="3120706" y="1919448"/>
                  </a:lnTo>
                  <a:lnTo>
                    <a:pt x="3109060" y="1963465"/>
                  </a:lnTo>
                  <a:lnTo>
                    <a:pt x="3096143" y="2006966"/>
                  </a:lnTo>
                  <a:lnTo>
                    <a:pt x="3081974" y="2049930"/>
                  </a:lnTo>
                  <a:lnTo>
                    <a:pt x="3066576" y="2092338"/>
                  </a:lnTo>
                  <a:lnTo>
                    <a:pt x="3049967" y="2134168"/>
                  </a:lnTo>
                  <a:lnTo>
                    <a:pt x="3032169" y="2175401"/>
                  </a:lnTo>
                  <a:lnTo>
                    <a:pt x="3013203" y="2216016"/>
                  </a:lnTo>
                  <a:lnTo>
                    <a:pt x="2993089" y="2255993"/>
                  </a:lnTo>
                  <a:lnTo>
                    <a:pt x="2971848" y="2295312"/>
                  </a:lnTo>
                  <a:lnTo>
                    <a:pt x="2949501" y="2333952"/>
                  </a:lnTo>
                  <a:lnTo>
                    <a:pt x="2926068" y="2371893"/>
                  </a:lnTo>
                  <a:lnTo>
                    <a:pt x="2901570" y="2409115"/>
                  </a:lnTo>
                  <a:lnTo>
                    <a:pt x="2876029" y="2445598"/>
                  </a:lnTo>
                  <a:lnTo>
                    <a:pt x="2849463" y="2481321"/>
                  </a:lnTo>
                  <a:lnTo>
                    <a:pt x="2821895" y="2516264"/>
                  </a:lnTo>
                  <a:lnTo>
                    <a:pt x="2793345" y="2550407"/>
                  </a:lnTo>
                  <a:lnTo>
                    <a:pt x="2763833" y="2583729"/>
                  </a:lnTo>
                  <a:lnTo>
                    <a:pt x="2733381" y="2616210"/>
                  </a:lnTo>
                  <a:lnTo>
                    <a:pt x="2702008" y="2647831"/>
                  </a:lnTo>
                  <a:lnTo>
                    <a:pt x="2669736" y="2678570"/>
                  </a:lnTo>
                  <a:lnTo>
                    <a:pt x="2636586" y="2708407"/>
                  </a:lnTo>
                  <a:lnTo>
                    <a:pt x="2602577" y="2737323"/>
                  </a:lnTo>
                  <a:lnTo>
                    <a:pt x="2567732" y="2765296"/>
                  </a:lnTo>
                  <a:lnTo>
                    <a:pt x="2532069" y="2792307"/>
                  </a:lnTo>
                  <a:lnTo>
                    <a:pt x="2495611" y="2818335"/>
                  </a:lnTo>
                  <a:lnTo>
                    <a:pt x="2458378" y="2843360"/>
                  </a:lnTo>
                  <a:lnTo>
                    <a:pt x="2420390" y="2867362"/>
                  </a:lnTo>
                  <a:lnTo>
                    <a:pt x="2381669" y="2890320"/>
                  </a:lnTo>
                  <a:lnTo>
                    <a:pt x="2342234" y="2912214"/>
                  </a:lnTo>
                  <a:lnTo>
                    <a:pt x="2302107" y="2933025"/>
                  </a:lnTo>
                  <a:lnTo>
                    <a:pt x="2261309" y="2952731"/>
                  </a:lnTo>
                  <a:lnTo>
                    <a:pt x="2219859" y="2971312"/>
                  </a:lnTo>
                  <a:lnTo>
                    <a:pt x="2177779" y="2988748"/>
                  </a:lnTo>
                  <a:lnTo>
                    <a:pt x="2135090" y="3005019"/>
                  </a:lnTo>
                  <a:lnTo>
                    <a:pt x="2091811" y="3020104"/>
                  </a:lnTo>
                  <a:lnTo>
                    <a:pt x="2047965" y="3033984"/>
                  </a:lnTo>
                  <a:lnTo>
                    <a:pt x="2003570" y="3046637"/>
                  </a:lnTo>
                  <a:lnTo>
                    <a:pt x="1958649" y="3058044"/>
                  </a:lnTo>
                  <a:lnTo>
                    <a:pt x="1913222" y="3068185"/>
                  </a:lnTo>
                  <a:lnTo>
                    <a:pt x="1867310" y="3077039"/>
                  </a:lnTo>
                  <a:lnTo>
                    <a:pt x="1820933" y="3084585"/>
                  </a:lnTo>
                  <a:lnTo>
                    <a:pt x="1774111" y="3090804"/>
                  </a:lnTo>
                  <a:lnTo>
                    <a:pt x="1726867" y="3095675"/>
                  </a:lnTo>
                  <a:lnTo>
                    <a:pt x="1679219" y="3099178"/>
                  </a:lnTo>
                  <a:lnTo>
                    <a:pt x="1631190" y="3101293"/>
                  </a:lnTo>
                  <a:lnTo>
                    <a:pt x="1582799" y="3102000"/>
                  </a:lnTo>
                  <a:lnTo>
                    <a:pt x="1534409" y="3101284"/>
                  </a:lnTo>
                  <a:lnTo>
                    <a:pt x="1486380" y="3099160"/>
                  </a:lnTo>
                  <a:lnTo>
                    <a:pt x="1438732" y="3095647"/>
                  </a:lnTo>
                  <a:lnTo>
                    <a:pt x="1391488" y="3090767"/>
                  </a:lnTo>
                  <a:lnTo>
                    <a:pt x="1344666" y="3084539"/>
                  </a:lnTo>
                  <a:lnTo>
                    <a:pt x="1298289" y="3076983"/>
                  </a:lnTo>
                  <a:lnTo>
                    <a:pt x="1252377" y="3068121"/>
                  </a:lnTo>
                  <a:lnTo>
                    <a:pt x="1206950" y="3057971"/>
                  </a:lnTo>
                  <a:lnTo>
                    <a:pt x="1162029" y="3046556"/>
                  </a:lnTo>
                  <a:lnTo>
                    <a:pt x="1117634" y="3033893"/>
                  </a:lnTo>
                  <a:lnTo>
                    <a:pt x="1073788" y="3020005"/>
                  </a:lnTo>
                  <a:lnTo>
                    <a:pt x="1030509" y="3004911"/>
                  </a:lnTo>
                  <a:lnTo>
                    <a:pt x="987820" y="2988632"/>
                  </a:lnTo>
                  <a:lnTo>
                    <a:pt x="945740" y="2971188"/>
                  </a:lnTo>
                  <a:lnTo>
                    <a:pt x="904290" y="2952599"/>
                  </a:lnTo>
                  <a:lnTo>
                    <a:pt x="863492" y="2932885"/>
                  </a:lnTo>
                  <a:lnTo>
                    <a:pt x="823365" y="2912067"/>
                  </a:lnTo>
                  <a:lnTo>
                    <a:pt x="783930" y="2890165"/>
                  </a:lnTo>
                  <a:lnTo>
                    <a:pt x="745209" y="2867199"/>
                  </a:lnTo>
                  <a:lnTo>
                    <a:pt x="707221" y="2843190"/>
                  </a:lnTo>
                  <a:lnTo>
                    <a:pt x="669988" y="2818158"/>
                  </a:lnTo>
                  <a:lnTo>
                    <a:pt x="633530" y="2792123"/>
                  </a:lnTo>
                  <a:lnTo>
                    <a:pt x="597867" y="2765105"/>
                  </a:lnTo>
                  <a:lnTo>
                    <a:pt x="563022" y="2737125"/>
                  </a:lnTo>
                  <a:lnTo>
                    <a:pt x="529013" y="2708203"/>
                  </a:lnTo>
                  <a:lnTo>
                    <a:pt x="495863" y="2678359"/>
                  </a:lnTo>
                  <a:lnTo>
                    <a:pt x="463591" y="2647613"/>
                  </a:lnTo>
                  <a:lnTo>
                    <a:pt x="432218" y="2615987"/>
                  </a:lnTo>
                  <a:lnTo>
                    <a:pt x="401766" y="2583500"/>
                  </a:lnTo>
                  <a:lnTo>
                    <a:pt x="372254" y="2550172"/>
                  </a:lnTo>
                  <a:lnTo>
                    <a:pt x="343704" y="2516023"/>
                  </a:lnTo>
                  <a:lnTo>
                    <a:pt x="316136" y="2481075"/>
                  </a:lnTo>
                  <a:lnTo>
                    <a:pt x="289570" y="2445347"/>
                  </a:lnTo>
                  <a:lnTo>
                    <a:pt x="264029" y="2408859"/>
                  </a:lnTo>
                  <a:lnTo>
                    <a:pt x="239531" y="2371632"/>
                  </a:lnTo>
                  <a:lnTo>
                    <a:pt x="216098" y="2333686"/>
                  </a:lnTo>
                  <a:lnTo>
                    <a:pt x="193751" y="2295042"/>
                  </a:lnTo>
                  <a:lnTo>
                    <a:pt x="172510" y="2255719"/>
                  </a:lnTo>
                  <a:lnTo>
                    <a:pt x="152396" y="2215738"/>
                  </a:lnTo>
                  <a:lnTo>
                    <a:pt x="133430" y="2175119"/>
                  </a:lnTo>
                  <a:lnTo>
                    <a:pt x="115632" y="2133883"/>
                  </a:lnTo>
                  <a:lnTo>
                    <a:pt x="99023" y="2092050"/>
                  </a:lnTo>
                  <a:lnTo>
                    <a:pt x="83625" y="2049639"/>
                  </a:lnTo>
                  <a:lnTo>
                    <a:pt x="69456" y="2006672"/>
                  </a:lnTo>
                  <a:lnTo>
                    <a:pt x="56539" y="1963169"/>
                  </a:lnTo>
                  <a:lnTo>
                    <a:pt x="44893" y="1919149"/>
                  </a:lnTo>
                  <a:lnTo>
                    <a:pt x="34540" y="1874633"/>
                  </a:lnTo>
                  <a:lnTo>
                    <a:pt x="25501" y="1829642"/>
                  </a:lnTo>
                  <a:lnTo>
                    <a:pt x="17795" y="1784196"/>
                  </a:lnTo>
                  <a:lnTo>
                    <a:pt x="11444" y="1738315"/>
                  </a:lnTo>
                  <a:lnTo>
                    <a:pt x="6468" y="1692019"/>
                  </a:lnTo>
                  <a:lnTo>
                    <a:pt x="2888" y="1645329"/>
                  </a:lnTo>
                  <a:lnTo>
                    <a:pt x="725" y="1598264"/>
                  </a:lnTo>
                  <a:lnTo>
                    <a:pt x="0" y="1550846"/>
                  </a:lnTo>
                  <a:close/>
                </a:path>
              </a:pathLst>
            </a:custGeom>
            <a:ln w="76199">
              <a:solidFill>
                <a:srgbClr val="ADCC23"/>
              </a:solidFill>
            </a:ln>
          </p:spPr>
          <p:txBody>
            <a:bodyPr wrap="square" lIns="0" tIns="0" rIns="0" bIns="0" rtlCol="0"/>
            <a:lstStyle/>
            <a:p>
              <a:endParaRPr dirty="0"/>
            </a:p>
          </p:txBody>
        </p:sp>
        <p:sp>
          <p:nvSpPr>
            <p:cNvPr id="15" name="object 12">
              <a:extLst>
                <a:ext uri="{FF2B5EF4-FFF2-40B4-BE49-F238E27FC236}">
                  <a16:creationId xmlns:a16="http://schemas.microsoft.com/office/drawing/2014/main" id="{4ED95B02-2CE8-56C3-BB21-320CE9587CAC}"/>
                </a:ext>
              </a:extLst>
            </p:cNvPr>
            <p:cNvSpPr/>
            <p:nvPr/>
          </p:nvSpPr>
          <p:spPr>
            <a:xfrm>
              <a:off x="6659200" y="3034196"/>
              <a:ext cx="2129155" cy="1614805"/>
            </a:xfrm>
            <a:custGeom>
              <a:avLst/>
              <a:gdLst/>
              <a:ahLst/>
              <a:cxnLst/>
              <a:rect l="l" t="t" r="r" b="b"/>
              <a:pathLst>
                <a:path w="2129154" h="1614804">
                  <a:moveTo>
                    <a:pt x="0" y="0"/>
                  </a:moveTo>
                  <a:lnTo>
                    <a:pt x="2128999" y="0"/>
                  </a:lnTo>
                  <a:lnTo>
                    <a:pt x="2128999" y="1614749"/>
                  </a:lnTo>
                  <a:lnTo>
                    <a:pt x="0" y="1614749"/>
                  </a:lnTo>
                  <a:lnTo>
                    <a:pt x="0" y="0"/>
                  </a:lnTo>
                  <a:close/>
                </a:path>
              </a:pathLst>
            </a:custGeom>
            <a:ln w="76199">
              <a:solidFill>
                <a:srgbClr val="ADCC23"/>
              </a:solidFill>
            </a:ln>
          </p:spPr>
          <p:txBody>
            <a:bodyPr wrap="square" lIns="0" tIns="0" rIns="0" bIns="0" rtlCol="0"/>
            <a:lstStyle/>
            <a:p>
              <a:endParaRPr dirty="0"/>
            </a:p>
          </p:txBody>
        </p:sp>
      </p:grpSp>
      <p:pic>
        <p:nvPicPr>
          <p:cNvPr id="16" name="object 9"/>
          <p:cNvPicPr/>
          <p:nvPr/>
        </p:nvPicPr>
        <p:blipFill>
          <a:blip r:embed="rId3" cstate="print"/>
          <a:stretch>
            <a:fillRect/>
          </a:stretch>
        </p:blipFill>
        <p:spPr>
          <a:xfrm>
            <a:off x="4674886" y="354528"/>
            <a:ext cx="3089390" cy="3025800"/>
          </a:xfrm>
          <a:prstGeom prst="rect">
            <a:avLst/>
          </a:prstGeom>
        </p:spPr>
      </p:pic>
      <p:sp>
        <p:nvSpPr>
          <p:cNvPr id="20" name="TextBox 19">
            <a:extLst>
              <a:ext uri="{FF2B5EF4-FFF2-40B4-BE49-F238E27FC236}">
                <a16:creationId xmlns:a16="http://schemas.microsoft.com/office/drawing/2014/main" id="{8BB0A219-B345-2842-7B28-D6419721C524}"/>
              </a:ext>
            </a:extLst>
          </p:cNvPr>
          <p:cNvSpPr txBox="1"/>
          <p:nvPr/>
        </p:nvSpPr>
        <p:spPr>
          <a:xfrm>
            <a:off x="385876" y="4533769"/>
            <a:ext cx="5260348"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2700">
              <a:lnSpc>
                <a:spcPct val="100000"/>
              </a:lnSpc>
              <a:spcBef>
                <a:spcPts val="100"/>
              </a:spcBef>
            </a:pPr>
            <a:r>
              <a:rPr lang="en-US" sz="2000" b="1" dirty="0">
                <a:cs typeface="Roboto"/>
              </a:rPr>
              <a:t>Black</a:t>
            </a:r>
            <a:r>
              <a:rPr lang="en-US" sz="2000" b="1" spc="-20" dirty="0">
                <a:cs typeface="Roboto"/>
              </a:rPr>
              <a:t> </a:t>
            </a:r>
            <a:r>
              <a:rPr lang="en-US" sz="2000" b="1" dirty="0">
                <a:cs typeface="Roboto"/>
              </a:rPr>
              <a:t>Ivory</a:t>
            </a:r>
            <a:r>
              <a:rPr lang="en-US" sz="2000" b="1" spc="-20" dirty="0">
                <a:cs typeface="Roboto"/>
              </a:rPr>
              <a:t> </a:t>
            </a:r>
            <a:r>
              <a:rPr lang="en-US" sz="2000" b="1" dirty="0">
                <a:cs typeface="Roboto"/>
              </a:rPr>
              <a:t>Coffee</a:t>
            </a:r>
            <a:r>
              <a:rPr lang="en-US" sz="2000" b="1" spc="-20" dirty="0">
                <a:cs typeface="Roboto"/>
              </a:rPr>
              <a:t> </a:t>
            </a:r>
            <a:r>
              <a:rPr lang="en-US" sz="2000" b="1" dirty="0">
                <a:cs typeface="Roboto"/>
              </a:rPr>
              <a:t>made</a:t>
            </a:r>
            <a:r>
              <a:rPr lang="en-US" sz="2000" b="1" spc="-20" dirty="0">
                <a:cs typeface="Roboto"/>
              </a:rPr>
              <a:t> </a:t>
            </a:r>
            <a:r>
              <a:rPr lang="en-US" sz="2000" b="1" dirty="0">
                <a:cs typeface="Roboto"/>
              </a:rPr>
              <a:t>by</a:t>
            </a:r>
            <a:r>
              <a:rPr lang="en-US" sz="2000" b="1" spc="-20" dirty="0">
                <a:cs typeface="Roboto"/>
              </a:rPr>
              <a:t> </a:t>
            </a:r>
            <a:r>
              <a:rPr lang="en-US" sz="2000" b="1" dirty="0">
                <a:cs typeface="Roboto"/>
              </a:rPr>
              <a:t>Elephant</a:t>
            </a:r>
            <a:r>
              <a:rPr lang="en-US" sz="2000" b="1" spc="-20" dirty="0">
                <a:cs typeface="Roboto"/>
              </a:rPr>
              <a:t> Dung</a:t>
            </a:r>
            <a:endParaRPr lang="en-US" sz="2000" dirty="0">
              <a:cs typeface="Roboto"/>
            </a:endParaRPr>
          </a:p>
        </p:txBody>
      </p:sp>
    </p:spTree>
    <p:extLst>
      <p:ext uri="{BB962C8B-B14F-4D97-AF65-F5344CB8AC3E}">
        <p14:creationId xmlns:p14="http://schemas.microsoft.com/office/powerpoint/2010/main" val="235026157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41D80CF0-48BD-F246-05CF-DF645B6C6897}"/>
              </a:ext>
            </a:extLst>
          </p:cNvPr>
          <p:cNvGrpSpPr/>
          <p:nvPr/>
        </p:nvGrpSpPr>
        <p:grpSpPr>
          <a:xfrm>
            <a:off x="188912" y="281062"/>
            <a:ext cx="2816860" cy="655320"/>
            <a:chOff x="188912" y="281062"/>
            <a:chExt cx="2816860" cy="655320"/>
          </a:xfrm>
        </p:grpSpPr>
        <p:sp>
          <p:nvSpPr>
            <p:cNvPr id="3" name="object 3">
              <a:extLst>
                <a:ext uri="{FF2B5EF4-FFF2-40B4-BE49-F238E27FC236}">
                  <a16:creationId xmlns:a16="http://schemas.microsoft.com/office/drawing/2014/main" id="{8D58010F-67F5-5E72-E995-6293BB30F208}"/>
                </a:ext>
              </a:extLst>
            </p:cNvPr>
            <p:cNvSpPr/>
            <p:nvPr/>
          </p:nvSpPr>
          <p:spPr>
            <a:xfrm>
              <a:off x="193675" y="285824"/>
              <a:ext cx="2807335" cy="645795"/>
            </a:xfrm>
            <a:custGeom>
              <a:avLst/>
              <a:gdLst/>
              <a:ahLst/>
              <a:cxnLst/>
              <a:rect l="l" t="t" r="r" b="b"/>
              <a:pathLst>
                <a:path w="2807335" h="645794">
                  <a:moveTo>
                    <a:pt x="2483999" y="645599"/>
                  </a:moveTo>
                  <a:lnTo>
                    <a:pt x="0" y="645599"/>
                  </a:lnTo>
                  <a:lnTo>
                    <a:pt x="0" y="0"/>
                  </a:lnTo>
                  <a:lnTo>
                    <a:pt x="2483999" y="0"/>
                  </a:lnTo>
                  <a:lnTo>
                    <a:pt x="2806799" y="322799"/>
                  </a:lnTo>
                  <a:lnTo>
                    <a:pt x="2483999" y="645599"/>
                  </a:lnTo>
                  <a:close/>
                </a:path>
              </a:pathLst>
            </a:custGeom>
            <a:solidFill>
              <a:srgbClr val="CBB677"/>
            </a:solidFill>
          </p:spPr>
          <p:txBody>
            <a:bodyPr wrap="square" lIns="0" tIns="0" rIns="0" bIns="0" rtlCol="0"/>
            <a:lstStyle/>
            <a:p>
              <a:endParaRPr dirty="0"/>
            </a:p>
          </p:txBody>
        </p:sp>
        <p:sp>
          <p:nvSpPr>
            <p:cNvPr id="4" name="object 4">
              <a:extLst>
                <a:ext uri="{FF2B5EF4-FFF2-40B4-BE49-F238E27FC236}">
                  <a16:creationId xmlns:a16="http://schemas.microsoft.com/office/drawing/2014/main" id="{CD3CCE0B-9460-904E-5313-4FF7F4216314}"/>
                </a:ext>
              </a:extLst>
            </p:cNvPr>
            <p:cNvSpPr/>
            <p:nvPr/>
          </p:nvSpPr>
          <p:spPr>
            <a:xfrm>
              <a:off x="193675" y="285824"/>
              <a:ext cx="2807335" cy="645795"/>
            </a:xfrm>
            <a:custGeom>
              <a:avLst/>
              <a:gdLst/>
              <a:ahLst/>
              <a:cxnLst/>
              <a:rect l="l" t="t" r="r" b="b"/>
              <a:pathLst>
                <a:path w="2807335" h="645794">
                  <a:moveTo>
                    <a:pt x="0" y="0"/>
                  </a:moveTo>
                  <a:lnTo>
                    <a:pt x="2483999" y="0"/>
                  </a:lnTo>
                  <a:lnTo>
                    <a:pt x="2806799" y="322799"/>
                  </a:lnTo>
                  <a:lnTo>
                    <a:pt x="2483999" y="645599"/>
                  </a:lnTo>
                  <a:lnTo>
                    <a:pt x="0" y="645599"/>
                  </a:lnTo>
                  <a:lnTo>
                    <a:pt x="0" y="0"/>
                  </a:lnTo>
                  <a:close/>
                </a:path>
              </a:pathLst>
            </a:custGeom>
            <a:ln w="9524">
              <a:solidFill>
                <a:srgbClr val="CBB677"/>
              </a:solidFill>
            </a:ln>
          </p:spPr>
          <p:txBody>
            <a:bodyPr wrap="square" lIns="0" tIns="0" rIns="0" bIns="0" rtlCol="0"/>
            <a:lstStyle/>
            <a:p>
              <a:endParaRPr dirty="0"/>
            </a:p>
          </p:txBody>
        </p:sp>
      </p:grpSp>
      <p:sp>
        <p:nvSpPr>
          <p:cNvPr id="6" name="TextBox 5">
            <a:extLst>
              <a:ext uri="{FF2B5EF4-FFF2-40B4-BE49-F238E27FC236}">
                <a16:creationId xmlns:a16="http://schemas.microsoft.com/office/drawing/2014/main" id="{6B819EC2-6103-08C1-9826-F69B77173035}"/>
              </a:ext>
            </a:extLst>
          </p:cNvPr>
          <p:cNvSpPr txBox="1"/>
          <p:nvPr/>
        </p:nvSpPr>
        <p:spPr>
          <a:xfrm>
            <a:off x="491490" y="346844"/>
            <a:ext cx="4572000"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spc="-125" dirty="0"/>
              <a:t>What</a:t>
            </a:r>
            <a:r>
              <a:rPr lang="en-US" sz="3200" spc="-340" dirty="0"/>
              <a:t> </a:t>
            </a:r>
            <a:r>
              <a:rPr lang="en-US" sz="3200" spc="105" dirty="0"/>
              <a:t>is</a:t>
            </a:r>
            <a:r>
              <a:rPr lang="en-US" sz="3200" spc="-340" dirty="0"/>
              <a:t> </a:t>
            </a:r>
            <a:r>
              <a:rPr lang="en-US" sz="3200" spc="-25" dirty="0"/>
              <a:t>it?</a:t>
            </a:r>
            <a:endParaRPr lang="en-US" sz="3200" dirty="0"/>
          </a:p>
        </p:txBody>
      </p:sp>
      <p:pic>
        <p:nvPicPr>
          <p:cNvPr id="9" name="object 6"/>
          <p:cNvPicPr/>
          <p:nvPr/>
        </p:nvPicPr>
        <p:blipFill>
          <a:blip r:embed="rId2" cstate="print"/>
          <a:stretch>
            <a:fillRect/>
          </a:stretch>
        </p:blipFill>
        <p:spPr>
          <a:xfrm>
            <a:off x="5063490" y="1184065"/>
            <a:ext cx="3597649" cy="3542825"/>
          </a:xfrm>
          <a:prstGeom prst="rect">
            <a:avLst/>
          </a:prstGeom>
        </p:spPr>
      </p:pic>
      <p:sp>
        <p:nvSpPr>
          <p:cNvPr id="11" name="TextBox 10">
            <a:extLst>
              <a:ext uri="{FF2B5EF4-FFF2-40B4-BE49-F238E27FC236}">
                <a16:creationId xmlns:a16="http://schemas.microsoft.com/office/drawing/2014/main" id="{1911EB45-B911-69A6-CBAF-7720F68073C1}"/>
              </a:ext>
            </a:extLst>
          </p:cNvPr>
          <p:cNvSpPr txBox="1"/>
          <p:nvPr/>
        </p:nvSpPr>
        <p:spPr>
          <a:xfrm>
            <a:off x="193675" y="1338876"/>
            <a:ext cx="3886836" cy="2862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40970" marR="5080">
              <a:lnSpc>
                <a:spcPct val="100000"/>
              </a:lnSpc>
              <a:spcBef>
                <a:spcPts val="100"/>
              </a:spcBef>
            </a:pPr>
            <a:r>
              <a:rPr lang="en-US" sz="2000" b="1" spc="-100" dirty="0">
                <a:solidFill>
                  <a:srgbClr val="450084"/>
                </a:solidFill>
                <a:cs typeface="Tahoma"/>
              </a:rPr>
              <a:t>This</a:t>
            </a:r>
            <a:r>
              <a:rPr lang="en-US" sz="2000" b="1" spc="-160" dirty="0">
                <a:solidFill>
                  <a:srgbClr val="450084"/>
                </a:solidFill>
                <a:cs typeface="Tahoma"/>
              </a:rPr>
              <a:t> </a:t>
            </a:r>
            <a:r>
              <a:rPr lang="en-US" sz="2000" b="1" spc="-90" dirty="0">
                <a:solidFill>
                  <a:srgbClr val="450084"/>
                </a:solidFill>
                <a:cs typeface="Tahoma"/>
              </a:rPr>
              <a:t>process</a:t>
            </a:r>
            <a:r>
              <a:rPr lang="en-US" sz="2000" b="1" spc="-155" dirty="0">
                <a:solidFill>
                  <a:srgbClr val="450084"/>
                </a:solidFill>
                <a:cs typeface="Tahoma"/>
              </a:rPr>
              <a:t> </a:t>
            </a:r>
            <a:r>
              <a:rPr lang="en-US" sz="2000" b="1" spc="-150" dirty="0">
                <a:solidFill>
                  <a:srgbClr val="450084"/>
                </a:solidFill>
                <a:cs typeface="Tahoma"/>
              </a:rPr>
              <a:t>not</a:t>
            </a:r>
            <a:r>
              <a:rPr lang="en-US" sz="2000" b="1" spc="-155" dirty="0">
                <a:solidFill>
                  <a:srgbClr val="450084"/>
                </a:solidFill>
                <a:cs typeface="Tahoma"/>
              </a:rPr>
              <a:t> only</a:t>
            </a:r>
            <a:r>
              <a:rPr lang="en-US" sz="2000" b="1" spc="-160" dirty="0">
                <a:solidFill>
                  <a:srgbClr val="450084"/>
                </a:solidFill>
                <a:cs typeface="Tahoma"/>
              </a:rPr>
              <a:t> </a:t>
            </a:r>
            <a:r>
              <a:rPr lang="en-US" sz="2000" b="1" spc="-125" dirty="0">
                <a:solidFill>
                  <a:srgbClr val="450084"/>
                </a:solidFill>
                <a:cs typeface="Tahoma"/>
              </a:rPr>
              <a:t>provides</a:t>
            </a:r>
            <a:r>
              <a:rPr lang="en-US" sz="2000" b="1" spc="-155" dirty="0">
                <a:solidFill>
                  <a:srgbClr val="450084"/>
                </a:solidFill>
                <a:cs typeface="Tahoma"/>
              </a:rPr>
              <a:t> </a:t>
            </a:r>
            <a:r>
              <a:rPr lang="en-US" sz="2000" b="1" spc="-50" dirty="0">
                <a:solidFill>
                  <a:srgbClr val="450084"/>
                </a:solidFill>
                <a:cs typeface="Tahoma"/>
              </a:rPr>
              <a:t>a </a:t>
            </a:r>
            <a:r>
              <a:rPr lang="en-US" sz="2000" b="1" spc="-120" dirty="0">
                <a:solidFill>
                  <a:srgbClr val="450084"/>
                </a:solidFill>
                <a:cs typeface="Tahoma"/>
              </a:rPr>
              <a:t>sustainable</a:t>
            </a:r>
            <a:r>
              <a:rPr lang="en-US" sz="2000" b="1" spc="-150" dirty="0">
                <a:solidFill>
                  <a:srgbClr val="450084"/>
                </a:solidFill>
                <a:cs typeface="Tahoma"/>
              </a:rPr>
              <a:t> </a:t>
            </a:r>
            <a:r>
              <a:rPr lang="en-US" sz="2000" b="1" spc="-110" dirty="0">
                <a:solidFill>
                  <a:srgbClr val="450084"/>
                </a:solidFill>
                <a:cs typeface="Tahoma"/>
              </a:rPr>
              <a:t>use</a:t>
            </a:r>
            <a:r>
              <a:rPr lang="en-US" sz="2000" b="1" spc="-150" dirty="0">
                <a:solidFill>
                  <a:srgbClr val="450084"/>
                </a:solidFill>
                <a:cs typeface="Tahoma"/>
              </a:rPr>
              <a:t> </a:t>
            </a:r>
            <a:r>
              <a:rPr lang="en-US" sz="2000" b="1" spc="-100" dirty="0">
                <a:solidFill>
                  <a:srgbClr val="450084"/>
                </a:solidFill>
                <a:cs typeface="Tahoma"/>
              </a:rPr>
              <a:t>for</a:t>
            </a:r>
            <a:r>
              <a:rPr lang="en-US" sz="2000" b="1" spc="-145" dirty="0">
                <a:solidFill>
                  <a:srgbClr val="450084"/>
                </a:solidFill>
                <a:cs typeface="Tahoma"/>
              </a:rPr>
              <a:t> </a:t>
            </a:r>
            <a:r>
              <a:rPr lang="en-US" sz="2000" b="1" spc="-140" dirty="0">
                <a:solidFill>
                  <a:srgbClr val="450084"/>
                </a:solidFill>
                <a:cs typeface="Tahoma"/>
              </a:rPr>
              <a:t>elephant</a:t>
            </a:r>
            <a:r>
              <a:rPr lang="en-US" sz="2000" b="1" spc="-150" dirty="0">
                <a:solidFill>
                  <a:srgbClr val="450084"/>
                </a:solidFill>
                <a:cs typeface="Tahoma"/>
              </a:rPr>
              <a:t> </a:t>
            </a:r>
            <a:r>
              <a:rPr lang="en-US" sz="2000" b="1" spc="-170" dirty="0">
                <a:solidFill>
                  <a:srgbClr val="450084"/>
                </a:solidFill>
                <a:cs typeface="Tahoma"/>
              </a:rPr>
              <a:t>dung</a:t>
            </a:r>
            <a:r>
              <a:rPr lang="en-US" sz="2000" b="1" spc="-145" dirty="0">
                <a:solidFill>
                  <a:srgbClr val="450084"/>
                </a:solidFill>
                <a:cs typeface="Tahoma"/>
              </a:rPr>
              <a:t> </a:t>
            </a:r>
            <a:r>
              <a:rPr lang="en-US" sz="2000" b="1" spc="-25" dirty="0">
                <a:solidFill>
                  <a:srgbClr val="450084"/>
                </a:solidFill>
                <a:cs typeface="Tahoma"/>
              </a:rPr>
              <a:t>but </a:t>
            </a:r>
            <a:r>
              <a:rPr lang="en-US" sz="2000" b="1" spc="-110" dirty="0">
                <a:solidFill>
                  <a:srgbClr val="450084"/>
                </a:solidFill>
                <a:cs typeface="Tahoma"/>
              </a:rPr>
              <a:t>also</a:t>
            </a:r>
            <a:r>
              <a:rPr lang="en-US" sz="2000" b="1" spc="-155" dirty="0">
                <a:solidFill>
                  <a:srgbClr val="450084"/>
                </a:solidFill>
                <a:cs typeface="Tahoma"/>
              </a:rPr>
              <a:t> </a:t>
            </a:r>
            <a:r>
              <a:rPr lang="en-US" sz="2000" b="1" spc="-110" dirty="0">
                <a:solidFill>
                  <a:srgbClr val="450084"/>
                </a:solidFill>
                <a:cs typeface="Tahoma"/>
              </a:rPr>
              <a:t>contributes</a:t>
            </a:r>
            <a:r>
              <a:rPr lang="en-US" sz="2000" b="1" spc="-150" dirty="0">
                <a:solidFill>
                  <a:srgbClr val="450084"/>
                </a:solidFill>
                <a:cs typeface="Tahoma"/>
              </a:rPr>
              <a:t> </a:t>
            </a:r>
            <a:r>
              <a:rPr lang="en-US" sz="2000" b="1" spc="-110" dirty="0">
                <a:solidFill>
                  <a:srgbClr val="450084"/>
                </a:solidFill>
                <a:cs typeface="Tahoma"/>
              </a:rPr>
              <a:t>to</a:t>
            </a:r>
            <a:r>
              <a:rPr lang="en-US" sz="2000" b="1" spc="-150" dirty="0">
                <a:solidFill>
                  <a:srgbClr val="450084"/>
                </a:solidFill>
                <a:cs typeface="Tahoma"/>
              </a:rPr>
              <a:t> </a:t>
            </a:r>
            <a:r>
              <a:rPr lang="en-US" sz="2000" b="1" spc="-30" dirty="0">
                <a:solidFill>
                  <a:srgbClr val="450084"/>
                </a:solidFill>
                <a:cs typeface="Tahoma"/>
              </a:rPr>
              <a:t>conservation </a:t>
            </a:r>
            <a:r>
              <a:rPr lang="en-US" sz="2000" b="1" spc="-80" dirty="0">
                <a:solidFill>
                  <a:srgbClr val="450084"/>
                </a:solidFill>
                <a:cs typeface="Tahoma"/>
              </a:rPr>
              <a:t>efforts</a:t>
            </a:r>
            <a:r>
              <a:rPr lang="en-US" sz="2000" b="1" spc="-135" dirty="0">
                <a:solidFill>
                  <a:srgbClr val="450084"/>
                </a:solidFill>
                <a:cs typeface="Tahoma"/>
              </a:rPr>
              <a:t> </a:t>
            </a:r>
            <a:r>
              <a:rPr lang="en-US" sz="2000" b="1" spc="-175" dirty="0">
                <a:solidFill>
                  <a:srgbClr val="450084"/>
                </a:solidFill>
                <a:cs typeface="Tahoma"/>
              </a:rPr>
              <a:t>and</a:t>
            </a:r>
            <a:r>
              <a:rPr lang="en-US" sz="2000" b="1" spc="-130" dirty="0">
                <a:solidFill>
                  <a:srgbClr val="450084"/>
                </a:solidFill>
                <a:cs typeface="Tahoma"/>
              </a:rPr>
              <a:t> </a:t>
            </a:r>
            <a:r>
              <a:rPr lang="en-US" sz="2000" b="1" spc="-110" dirty="0">
                <a:solidFill>
                  <a:srgbClr val="450084"/>
                </a:solidFill>
                <a:cs typeface="Tahoma"/>
              </a:rPr>
              <a:t>supports</a:t>
            </a:r>
            <a:r>
              <a:rPr lang="en-US" sz="2000" b="1" spc="-135" dirty="0">
                <a:solidFill>
                  <a:srgbClr val="450084"/>
                </a:solidFill>
                <a:cs typeface="Tahoma"/>
              </a:rPr>
              <a:t> </a:t>
            </a:r>
            <a:r>
              <a:rPr lang="en-US" sz="2000" b="1" spc="-10" dirty="0">
                <a:solidFill>
                  <a:srgbClr val="450084"/>
                </a:solidFill>
                <a:cs typeface="Tahoma"/>
              </a:rPr>
              <a:t>local </a:t>
            </a:r>
            <a:r>
              <a:rPr lang="en-US" sz="2000" b="1" spc="-140" dirty="0">
                <a:solidFill>
                  <a:srgbClr val="450084"/>
                </a:solidFill>
                <a:cs typeface="Tahoma"/>
              </a:rPr>
              <a:t>communities</a:t>
            </a:r>
            <a:r>
              <a:rPr lang="en-US" sz="2000" b="1" spc="-125" dirty="0">
                <a:solidFill>
                  <a:srgbClr val="450084"/>
                </a:solidFill>
                <a:cs typeface="Tahoma"/>
              </a:rPr>
              <a:t> </a:t>
            </a:r>
            <a:r>
              <a:rPr lang="en-US" sz="2000" b="1" spc="-145" dirty="0">
                <a:solidFill>
                  <a:srgbClr val="450084"/>
                </a:solidFill>
                <a:cs typeface="Tahoma"/>
              </a:rPr>
              <a:t>engaged</a:t>
            </a:r>
            <a:r>
              <a:rPr lang="en-US" sz="2000" b="1" spc="-125" dirty="0">
                <a:solidFill>
                  <a:srgbClr val="450084"/>
                </a:solidFill>
                <a:cs typeface="Tahoma"/>
              </a:rPr>
              <a:t> </a:t>
            </a:r>
            <a:r>
              <a:rPr lang="en-US" sz="2000" b="1" spc="-150" dirty="0">
                <a:solidFill>
                  <a:srgbClr val="450084"/>
                </a:solidFill>
                <a:cs typeface="Tahoma"/>
              </a:rPr>
              <a:t>in</a:t>
            </a:r>
            <a:r>
              <a:rPr lang="en-US" sz="2000" b="1" spc="-125" dirty="0">
                <a:solidFill>
                  <a:srgbClr val="450084"/>
                </a:solidFill>
                <a:cs typeface="Tahoma"/>
              </a:rPr>
              <a:t> </a:t>
            </a:r>
            <a:r>
              <a:rPr lang="en-US" sz="2000" b="1" spc="-80" dirty="0">
                <a:solidFill>
                  <a:srgbClr val="450084"/>
                </a:solidFill>
                <a:cs typeface="Tahoma"/>
              </a:rPr>
              <a:t>eco-</a:t>
            </a:r>
            <a:r>
              <a:rPr lang="en-US" sz="2000" b="1" spc="-10" dirty="0">
                <a:solidFill>
                  <a:srgbClr val="450084"/>
                </a:solidFill>
                <a:cs typeface="Tahoma"/>
              </a:rPr>
              <a:t>friendly </a:t>
            </a:r>
            <a:r>
              <a:rPr lang="en-US" sz="2000" b="1" spc="-85" dirty="0">
                <a:solidFill>
                  <a:srgbClr val="450084"/>
                </a:solidFill>
                <a:cs typeface="Tahoma"/>
              </a:rPr>
              <a:t>practices.</a:t>
            </a:r>
            <a:r>
              <a:rPr lang="en-US" sz="2000" b="1" spc="-155" dirty="0">
                <a:solidFill>
                  <a:srgbClr val="450084"/>
                </a:solidFill>
                <a:cs typeface="Tahoma"/>
              </a:rPr>
              <a:t> </a:t>
            </a:r>
            <a:r>
              <a:rPr lang="en-US" sz="2000" b="1" spc="-130" dirty="0">
                <a:solidFill>
                  <a:srgbClr val="450084"/>
                </a:solidFill>
                <a:cs typeface="Tahoma"/>
              </a:rPr>
              <a:t>The</a:t>
            </a:r>
            <a:r>
              <a:rPr lang="en-US" sz="2000" b="1" spc="-155" dirty="0">
                <a:solidFill>
                  <a:srgbClr val="450084"/>
                </a:solidFill>
                <a:cs typeface="Tahoma"/>
              </a:rPr>
              <a:t> </a:t>
            </a:r>
            <a:r>
              <a:rPr lang="en-US" sz="2000" b="1" spc="-125" dirty="0">
                <a:solidFill>
                  <a:srgbClr val="450084"/>
                </a:solidFill>
                <a:cs typeface="Tahoma"/>
              </a:rPr>
              <a:t>paper</a:t>
            </a:r>
            <a:r>
              <a:rPr lang="en-US" sz="2000" b="1" spc="-155" dirty="0">
                <a:solidFill>
                  <a:srgbClr val="450084"/>
                </a:solidFill>
                <a:cs typeface="Tahoma"/>
              </a:rPr>
              <a:t> </a:t>
            </a:r>
            <a:r>
              <a:rPr lang="en-US" sz="2000" b="1" spc="-125" dirty="0">
                <a:solidFill>
                  <a:srgbClr val="450084"/>
                </a:solidFill>
                <a:cs typeface="Tahoma"/>
              </a:rPr>
              <a:t>produced</a:t>
            </a:r>
            <a:r>
              <a:rPr lang="en-US" sz="2000" b="1" spc="-155" dirty="0">
                <a:solidFill>
                  <a:srgbClr val="450084"/>
                </a:solidFill>
                <a:cs typeface="Tahoma"/>
              </a:rPr>
              <a:t> </a:t>
            </a:r>
            <a:r>
              <a:rPr lang="en-US" sz="2000" b="1" spc="-25" dirty="0">
                <a:solidFill>
                  <a:srgbClr val="450084"/>
                </a:solidFill>
                <a:cs typeface="Tahoma"/>
              </a:rPr>
              <a:t>is </a:t>
            </a:r>
            <a:r>
              <a:rPr lang="en-US" sz="2000" b="1" spc="-140" dirty="0">
                <a:solidFill>
                  <a:srgbClr val="450084"/>
                </a:solidFill>
                <a:cs typeface="Tahoma"/>
              </a:rPr>
              <a:t>usually</a:t>
            </a:r>
            <a:r>
              <a:rPr lang="en-US" sz="2000" b="1" spc="-135" dirty="0">
                <a:solidFill>
                  <a:srgbClr val="450084"/>
                </a:solidFill>
                <a:cs typeface="Tahoma"/>
              </a:rPr>
              <a:t> </a:t>
            </a:r>
            <a:r>
              <a:rPr lang="en-US" sz="2000" b="1" spc="-110" dirty="0">
                <a:solidFill>
                  <a:srgbClr val="450084"/>
                </a:solidFill>
                <a:cs typeface="Tahoma"/>
              </a:rPr>
              <a:t>considered</a:t>
            </a:r>
            <a:r>
              <a:rPr lang="en-US" sz="2000" b="1" spc="-135" dirty="0">
                <a:solidFill>
                  <a:srgbClr val="450084"/>
                </a:solidFill>
                <a:cs typeface="Tahoma"/>
              </a:rPr>
              <a:t> </a:t>
            </a:r>
            <a:r>
              <a:rPr lang="en-US" sz="2000" b="1" spc="-180" dirty="0">
                <a:solidFill>
                  <a:srgbClr val="450084"/>
                </a:solidFill>
                <a:cs typeface="Tahoma"/>
              </a:rPr>
              <a:t>an</a:t>
            </a:r>
            <a:r>
              <a:rPr lang="en-US" sz="2000" b="1" spc="-135" dirty="0">
                <a:solidFill>
                  <a:srgbClr val="450084"/>
                </a:solidFill>
                <a:cs typeface="Tahoma"/>
              </a:rPr>
              <a:t> </a:t>
            </a:r>
            <a:r>
              <a:rPr lang="en-US" sz="2000" b="1" spc="-114" dirty="0">
                <a:solidFill>
                  <a:srgbClr val="450084"/>
                </a:solidFill>
                <a:cs typeface="Tahoma"/>
              </a:rPr>
              <a:t>ethical</a:t>
            </a:r>
            <a:r>
              <a:rPr lang="en-US" sz="2000" b="1" spc="-135" dirty="0">
                <a:solidFill>
                  <a:srgbClr val="450084"/>
                </a:solidFill>
                <a:cs typeface="Tahoma"/>
              </a:rPr>
              <a:t> </a:t>
            </a:r>
            <a:r>
              <a:rPr lang="en-US" sz="2000" b="1" spc="-25" dirty="0">
                <a:solidFill>
                  <a:srgbClr val="450084"/>
                </a:solidFill>
                <a:cs typeface="Tahoma"/>
              </a:rPr>
              <a:t>and </a:t>
            </a:r>
            <a:r>
              <a:rPr lang="en-US" sz="2000" b="1" spc="-150" dirty="0">
                <a:solidFill>
                  <a:srgbClr val="450084"/>
                </a:solidFill>
                <a:cs typeface="Tahoma"/>
              </a:rPr>
              <a:t>environmentally</a:t>
            </a:r>
            <a:r>
              <a:rPr lang="en-US" sz="2000" b="1" spc="-110" dirty="0">
                <a:solidFill>
                  <a:srgbClr val="450084"/>
                </a:solidFill>
                <a:cs typeface="Tahoma"/>
              </a:rPr>
              <a:t> </a:t>
            </a:r>
            <a:r>
              <a:rPr lang="en-US" sz="2000" b="1" spc="-114" dirty="0">
                <a:solidFill>
                  <a:srgbClr val="450084"/>
                </a:solidFill>
                <a:cs typeface="Tahoma"/>
              </a:rPr>
              <a:t>friendly</a:t>
            </a:r>
            <a:r>
              <a:rPr lang="en-US" sz="2000" b="1" spc="-110" dirty="0">
                <a:solidFill>
                  <a:srgbClr val="450084"/>
                </a:solidFill>
                <a:cs typeface="Tahoma"/>
              </a:rPr>
              <a:t> </a:t>
            </a:r>
            <a:r>
              <a:rPr lang="en-US" sz="2000" b="1" spc="-135" dirty="0">
                <a:solidFill>
                  <a:srgbClr val="450084"/>
                </a:solidFill>
                <a:cs typeface="Tahoma"/>
              </a:rPr>
              <a:t>alternative</a:t>
            </a:r>
            <a:r>
              <a:rPr lang="en-US" sz="2000" b="1" spc="-110" dirty="0">
                <a:solidFill>
                  <a:srgbClr val="450084"/>
                </a:solidFill>
                <a:cs typeface="Tahoma"/>
              </a:rPr>
              <a:t> </a:t>
            </a:r>
            <a:r>
              <a:rPr lang="en-US" sz="2000" b="1" spc="-25" dirty="0">
                <a:solidFill>
                  <a:srgbClr val="450084"/>
                </a:solidFill>
                <a:cs typeface="Tahoma"/>
              </a:rPr>
              <a:t>to </a:t>
            </a:r>
            <a:r>
              <a:rPr lang="en-US" sz="2000" b="1" spc="-145" dirty="0">
                <a:solidFill>
                  <a:srgbClr val="450084"/>
                </a:solidFill>
                <a:cs typeface="Tahoma"/>
              </a:rPr>
              <a:t>conventional</a:t>
            </a:r>
            <a:r>
              <a:rPr lang="en-US" sz="2000" b="1" spc="-135" dirty="0">
                <a:solidFill>
                  <a:srgbClr val="450084"/>
                </a:solidFill>
                <a:cs typeface="Tahoma"/>
              </a:rPr>
              <a:t> </a:t>
            </a:r>
            <a:r>
              <a:rPr lang="en-US" sz="2000" b="1" spc="-125" dirty="0">
                <a:solidFill>
                  <a:srgbClr val="450084"/>
                </a:solidFill>
                <a:cs typeface="Tahoma"/>
              </a:rPr>
              <a:t>paper</a:t>
            </a:r>
            <a:r>
              <a:rPr lang="en-US" sz="2000" b="1" spc="-135" dirty="0">
                <a:solidFill>
                  <a:srgbClr val="450084"/>
                </a:solidFill>
                <a:cs typeface="Tahoma"/>
              </a:rPr>
              <a:t> </a:t>
            </a:r>
            <a:r>
              <a:rPr lang="en-US" sz="2000" b="1" spc="-10" dirty="0">
                <a:solidFill>
                  <a:srgbClr val="450084"/>
                </a:solidFill>
                <a:cs typeface="Tahoma"/>
              </a:rPr>
              <a:t>products.</a:t>
            </a:r>
            <a:endParaRPr lang="en-US" sz="2000" dirty="0">
              <a:cs typeface="Tahoma"/>
            </a:endParaRPr>
          </a:p>
        </p:txBody>
      </p:sp>
      <p:pic>
        <p:nvPicPr>
          <p:cNvPr id="12" name="object 8"/>
          <p:cNvPicPr/>
          <p:nvPr/>
        </p:nvPicPr>
        <p:blipFill>
          <a:blip r:embed="rId3" cstate="print"/>
          <a:stretch>
            <a:fillRect/>
          </a:stretch>
        </p:blipFill>
        <p:spPr>
          <a:xfrm>
            <a:off x="3839329" y="931619"/>
            <a:ext cx="3412882" cy="2968898"/>
          </a:xfrm>
          <a:prstGeom prst="rect">
            <a:avLst/>
          </a:prstGeom>
        </p:spPr>
      </p:pic>
      <p:sp>
        <p:nvSpPr>
          <p:cNvPr id="16" name="TextBox 15">
            <a:extLst>
              <a:ext uri="{FF2B5EF4-FFF2-40B4-BE49-F238E27FC236}">
                <a16:creationId xmlns:a16="http://schemas.microsoft.com/office/drawing/2014/main" id="{BAFD8AC5-2E71-2D5F-86D5-B972D03F6DDC}"/>
              </a:ext>
            </a:extLst>
          </p:cNvPr>
          <p:cNvSpPr txBox="1"/>
          <p:nvPr/>
        </p:nvSpPr>
        <p:spPr>
          <a:xfrm>
            <a:off x="356551" y="4565823"/>
            <a:ext cx="4572000"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2700">
              <a:lnSpc>
                <a:spcPct val="100000"/>
              </a:lnSpc>
            </a:pPr>
            <a:r>
              <a:rPr lang="en-US" sz="2400" u="heavy" spc="-10" dirty="0">
                <a:solidFill>
                  <a:srgbClr val="0097A7"/>
                </a:solidFill>
                <a:uFill>
                  <a:solidFill>
                    <a:srgbClr val="0097A7"/>
                  </a:solidFill>
                </a:uFill>
                <a:cs typeface="Arial MT"/>
                <a:hlinkClick r:id="rId4"/>
              </a:rPr>
              <a:t>https://poopoopaper.com/</a:t>
            </a:r>
            <a:endParaRPr lang="en-US" sz="2400" dirty="0">
              <a:cs typeface="Arial MT"/>
            </a:endParaRPr>
          </a:p>
        </p:txBody>
      </p:sp>
      <p:sp>
        <p:nvSpPr>
          <p:cNvPr id="17" name="TextBox 16">
            <a:extLst>
              <a:ext uri="{FF2B5EF4-FFF2-40B4-BE49-F238E27FC236}">
                <a16:creationId xmlns:a16="http://schemas.microsoft.com/office/drawing/2014/main" id="{AC79F68C-FCEC-E3F4-792B-31B849AE78E0}"/>
              </a:ext>
            </a:extLst>
          </p:cNvPr>
          <p:cNvSpPr txBox="1"/>
          <p:nvPr/>
        </p:nvSpPr>
        <p:spPr>
          <a:xfrm rot="20172042">
            <a:off x="4666771" y="1934414"/>
            <a:ext cx="1757999"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uFillTx/>
                <a:latin typeface="+mn-lt"/>
                <a:ea typeface="+mn-ea"/>
                <a:cs typeface="+mn-cs"/>
                <a:sym typeface="Calibri"/>
              </a:rPr>
              <a:t>$13.00</a:t>
            </a:r>
          </a:p>
        </p:txBody>
      </p:sp>
    </p:spTree>
    <p:extLst>
      <p:ext uri="{BB962C8B-B14F-4D97-AF65-F5344CB8AC3E}">
        <p14:creationId xmlns:p14="http://schemas.microsoft.com/office/powerpoint/2010/main" val="377714383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E57C89-102F-59E1-8171-99222EDA650A}"/>
              </a:ext>
            </a:extLst>
          </p:cNvPr>
          <p:cNvPicPr>
            <a:picLocks noChangeAspect="1"/>
          </p:cNvPicPr>
          <p:nvPr/>
        </p:nvPicPr>
        <p:blipFill>
          <a:blip r:embed="rId2"/>
          <a:stretch>
            <a:fillRect/>
          </a:stretch>
        </p:blipFill>
        <p:spPr>
          <a:xfrm>
            <a:off x="188595" y="120967"/>
            <a:ext cx="4286250" cy="809625"/>
          </a:xfrm>
          <a:prstGeom prst="rect">
            <a:avLst/>
          </a:prstGeom>
        </p:spPr>
      </p:pic>
      <p:pic>
        <p:nvPicPr>
          <p:cNvPr id="7" name="Picture 6">
            <a:extLst>
              <a:ext uri="{FF2B5EF4-FFF2-40B4-BE49-F238E27FC236}">
                <a16:creationId xmlns:a16="http://schemas.microsoft.com/office/drawing/2014/main" id="{885152E2-AC78-39D7-B4AD-D67518C2D44E}"/>
              </a:ext>
            </a:extLst>
          </p:cNvPr>
          <p:cNvPicPr>
            <a:picLocks noChangeAspect="1"/>
          </p:cNvPicPr>
          <p:nvPr/>
        </p:nvPicPr>
        <p:blipFill>
          <a:blip r:embed="rId3"/>
          <a:stretch>
            <a:fillRect/>
          </a:stretch>
        </p:blipFill>
        <p:spPr>
          <a:xfrm>
            <a:off x="5664337" y="120966"/>
            <a:ext cx="3291067" cy="4957971"/>
          </a:xfrm>
          <a:prstGeom prst="rect">
            <a:avLst/>
          </a:prstGeom>
        </p:spPr>
      </p:pic>
      <p:pic>
        <p:nvPicPr>
          <p:cNvPr id="9" name="Picture 8">
            <a:extLst>
              <a:ext uri="{FF2B5EF4-FFF2-40B4-BE49-F238E27FC236}">
                <a16:creationId xmlns:a16="http://schemas.microsoft.com/office/drawing/2014/main" id="{9D0A9060-E933-7B5F-B0C1-45B0CEC7CEE4}"/>
              </a:ext>
            </a:extLst>
          </p:cNvPr>
          <p:cNvPicPr>
            <a:picLocks noChangeAspect="1"/>
          </p:cNvPicPr>
          <p:nvPr/>
        </p:nvPicPr>
        <p:blipFill>
          <a:blip r:embed="rId4"/>
          <a:stretch>
            <a:fillRect/>
          </a:stretch>
        </p:blipFill>
        <p:spPr>
          <a:xfrm>
            <a:off x="412831" y="1203114"/>
            <a:ext cx="5062139" cy="3477470"/>
          </a:xfrm>
          <a:prstGeom prst="rect">
            <a:avLst/>
          </a:prstGeom>
        </p:spPr>
      </p:pic>
    </p:spTree>
    <p:extLst>
      <p:ext uri="{BB962C8B-B14F-4D97-AF65-F5344CB8AC3E}">
        <p14:creationId xmlns:p14="http://schemas.microsoft.com/office/powerpoint/2010/main" val="160758852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21D397-B686-5D85-55CE-53009DC340F9}"/>
              </a:ext>
            </a:extLst>
          </p:cNvPr>
          <p:cNvPicPr>
            <a:picLocks noChangeAspect="1"/>
          </p:cNvPicPr>
          <p:nvPr/>
        </p:nvPicPr>
        <p:blipFill>
          <a:blip r:embed="rId2"/>
          <a:stretch>
            <a:fillRect/>
          </a:stretch>
        </p:blipFill>
        <p:spPr>
          <a:xfrm>
            <a:off x="383447" y="281438"/>
            <a:ext cx="6588853" cy="3959092"/>
          </a:xfrm>
          <a:prstGeom prst="rect">
            <a:avLst/>
          </a:prstGeom>
        </p:spPr>
      </p:pic>
      <p:sp>
        <p:nvSpPr>
          <p:cNvPr id="5" name="TextBox 4">
            <a:extLst>
              <a:ext uri="{FF2B5EF4-FFF2-40B4-BE49-F238E27FC236}">
                <a16:creationId xmlns:a16="http://schemas.microsoft.com/office/drawing/2014/main" id="{8E4D082A-08D9-605A-90C1-144AAE89AB60}"/>
              </a:ext>
            </a:extLst>
          </p:cNvPr>
          <p:cNvSpPr txBox="1"/>
          <p:nvPr/>
        </p:nvSpPr>
        <p:spPr>
          <a:xfrm>
            <a:off x="1405890" y="4492730"/>
            <a:ext cx="546354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hlinkClick r:id="rId3"/>
              </a:rPr>
              <a:t>https://www.youtube.com/watch?v=IUWNFEkKXXE</a:t>
            </a:r>
            <a:r>
              <a:rPr lang="en-US" sz="1800" dirty="0"/>
              <a:t> </a:t>
            </a:r>
          </a:p>
        </p:txBody>
      </p:sp>
    </p:spTree>
    <p:extLst>
      <p:ext uri="{BB962C8B-B14F-4D97-AF65-F5344CB8AC3E}">
        <p14:creationId xmlns:p14="http://schemas.microsoft.com/office/powerpoint/2010/main" val="241039004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22BD73-67B5-A4B4-B16A-EE3466BCD005}"/>
              </a:ext>
            </a:extLst>
          </p:cNvPr>
          <p:cNvPicPr>
            <a:picLocks noChangeAspect="1"/>
          </p:cNvPicPr>
          <p:nvPr/>
        </p:nvPicPr>
        <p:blipFill>
          <a:blip r:embed="rId2"/>
          <a:stretch>
            <a:fillRect/>
          </a:stretch>
        </p:blipFill>
        <p:spPr>
          <a:xfrm>
            <a:off x="4391515" y="102111"/>
            <a:ext cx="4656372" cy="4261485"/>
          </a:xfrm>
          <a:prstGeom prst="rect">
            <a:avLst/>
          </a:prstGeom>
          <a:ln w="28575">
            <a:solidFill>
              <a:schemeClr val="accent1"/>
            </a:solidFill>
          </a:ln>
        </p:spPr>
      </p:pic>
      <p:pic>
        <p:nvPicPr>
          <p:cNvPr id="5" name="Picture 4">
            <a:extLst>
              <a:ext uri="{FF2B5EF4-FFF2-40B4-BE49-F238E27FC236}">
                <a16:creationId xmlns:a16="http://schemas.microsoft.com/office/drawing/2014/main" id="{0B46DD99-6047-2BA2-8A07-86F281912B80}"/>
              </a:ext>
            </a:extLst>
          </p:cNvPr>
          <p:cNvPicPr>
            <a:picLocks noChangeAspect="1"/>
          </p:cNvPicPr>
          <p:nvPr/>
        </p:nvPicPr>
        <p:blipFill>
          <a:blip r:embed="rId3"/>
          <a:stretch>
            <a:fillRect/>
          </a:stretch>
        </p:blipFill>
        <p:spPr>
          <a:xfrm>
            <a:off x="370923" y="287653"/>
            <a:ext cx="3439942" cy="3937636"/>
          </a:xfrm>
          <a:prstGeom prst="rect">
            <a:avLst/>
          </a:prstGeom>
        </p:spPr>
      </p:pic>
      <p:sp>
        <p:nvSpPr>
          <p:cNvPr id="7" name="TextBox 6">
            <a:extLst>
              <a:ext uri="{FF2B5EF4-FFF2-40B4-BE49-F238E27FC236}">
                <a16:creationId xmlns:a16="http://schemas.microsoft.com/office/drawing/2014/main" id="{073BC791-7893-A175-FE07-6B27CD512C12}"/>
              </a:ext>
            </a:extLst>
          </p:cNvPr>
          <p:cNvSpPr txBox="1"/>
          <p:nvPr/>
        </p:nvSpPr>
        <p:spPr>
          <a:xfrm>
            <a:off x="697230" y="4501904"/>
            <a:ext cx="457200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dirty="0">
                <a:hlinkClick r:id="rId4"/>
              </a:rPr>
              <a:t>https://poopoopaper.com/</a:t>
            </a:r>
            <a:endParaRPr lang="en-US" sz="2000" dirty="0"/>
          </a:p>
          <a:p>
            <a:r>
              <a:rPr lang="en-US" sz="2000" dirty="0"/>
              <a:t> </a:t>
            </a:r>
          </a:p>
        </p:txBody>
      </p:sp>
    </p:spTree>
    <p:extLst>
      <p:ext uri="{BB962C8B-B14F-4D97-AF65-F5344CB8AC3E}">
        <p14:creationId xmlns:p14="http://schemas.microsoft.com/office/powerpoint/2010/main" val="176516800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F002EB-CA99-8A87-17C1-122BADE48921}"/>
              </a:ext>
            </a:extLst>
          </p:cNvPr>
          <p:cNvPicPr>
            <a:picLocks noChangeAspect="1"/>
          </p:cNvPicPr>
          <p:nvPr/>
        </p:nvPicPr>
        <p:blipFill>
          <a:blip r:embed="rId2"/>
          <a:stretch>
            <a:fillRect/>
          </a:stretch>
        </p:blipFill>
        <p:spPr>
          <a:xfrm>
            <a:off x="1855550" y="1051560"/>
            <a:ext cx="5432900" cy="3830002"/>
          </a:xfrm>
          <a:prstGeom prst="rect">
            <a:avLst/>
          </a:prstGeom>
        </p:spPr>
      </p:pic>
      <p:pic>
        <p:nvPicPr>
          <p:cNvPr id="5" name="Picture 4">
            <a:extLst>
              <a:ext uri="{FF2B5EF4-FFF2-40B4-BE49-F238E27FC236}">
                <a16:creationId xmlns:a16="http://schemas.microsoft.com/office/drawing/2014/main" id="{3107207A-3DFA-E97F-3DEE-9ADC8A8243EE}"/>
              </a:ext>
            </a:extLst>
          </p:cNvPr>
          <p:cNvPicPr>
            <a:picLocks noChangeAspect="1"/>
          </p:cNvPicPr>
          <p:nvPr/>
        </p:nvPicPr>
        <p:blipFill>
          <a:blip r:embed="rId3"/>
          <a:stretch>
            <a:fillRect/>
          </a:stretch>
        </p:blipFill>
        <p:spPr>
          <a:xfrm>
            <a:off x="514350" y="159068"/>
            <a:ext cx="5292090" cy="754801"/>
          </a:xfrm>
          <a:prstGeom prst="rect">
            <a:avLst/>
          </a:prstGeom>
        </p:spPr>
      </p:pic>
    </p:spTree>
    <p:extLst>
      <p:ext uri="{BB962C8B-B14F-4D97-AF65-F5344CB8AC3E}">
        <p14:creationId xmlns:p14="http://schemas.microsoft.com/office/powerpoint/2010/main" val="244893073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2CCBF5-0DED-1DA5-7DCF-AF3CC9A1ECA5}"/>
              </a:ext>
            </a:extLst>
          </p:cNvPr>
          <p:cNvPicPr>
            <a:picLocks noChangeAspect="1"/>
          </p:cNvPicPr>
          <p:nvPr/>
        </p:nvPicPr>
        <p:blipFill>
          <a:blip r:embed="rId2"/>
          <a:stretch>
            <a:fillRect/>
          </a:stretch>
        </p:blipFill>
        <p:spPr>
          <a:xfrm>
            <a:off x="350520" y="1234441"/>
            <a:ext cx="8597649" cy="3393162"/>
          </a:xfrm>
          <a:prstGeom prst="rect">
            <a:avLst/>
          </a:prstGeom>
        </p:spPr>
      </p:pic>
      <p:pic>
        <p:nvPicPr>
          <p:cNvPr id="7" name="Picture 6">
            <a:extLst>
              <a:ext uri="{FF2B5EF4-FFF2-40B4-BE49-F238E27FC236}">
                <a16:creationId xmlns:a16="http://schemas.microsoft.com/office/drawing/2014/main" id="{4C03A903-D94D-D9B0-BB70-A444B1F42C01}"/>
              </a:ext>
            </a:extLst>
          </p:cNvPr>
          <p:cNvPicPr>
            <a:picLocks noChangeAspect="1"/>
          </p:cNvPicPr>
          <p:nvPr/>
        </p:nvPicPr>
        <p:blipFill>
          <a:blip r:embed="rId3"/>
          <a:stretch>
            <a:fillRect/>
          </a:stretch>
        </p:blipFill>
        <p:spPr>
          <a:xfrm>
            <a:off x="350520" y="0"/>
            <a:ext cx="5905500" cy="904875"/>
          </a:xfrm>
          <a:prstGeom prst="rect">
            <a:avLst/>
          </a:prstGeom>
        </p:spPr>
      </p:pic>
    </p:spTree>
    <p:extLst>
      <p:ext uri="{BB962C8B-B14F-4D97-AF65-F5344CB8AC3E}">
        <p14:creationId xmlns:p14="http://schemas.microsoft.com/office/powerpoint/2010/main" val="90452487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lide Number Placeholder 3"/>
          <p:cNvSpPr txBox="1">
            <a:spLocks noGrp="1"/>
          </p:cNvSpPr>
          <p:nvPr>
            <p:ph type="sldNum" sz="quarter" idx="4294967295"/>
          </p:nvPr>
        </p:nvSpPr>
        <p:spPr>
          <a:xfrm>
            <a:off x="8760262" y="4814277"/>
            <a:ext cx="140422" cy="20774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750">
                <a:solidFill>
                  <a:srgbClr val="414A58"/>
                </a:solidFill>
                <a:latin typeface="Inter"/>
                <a:ea typeface="Inter"/>
                <a:cs typeface="Inter"/>
                <a:sym typeface="Inter"/>
              </a:defRPr>
            </a:lvl1pPr>
          </a:lstStyle>
          <a:p>
            <a:fld id="{86CB4B4D-7CA3-9044-876B-883B54F8677D}" type="slidenum">
              <a:t>2</a:t>
            </a:fld>
            <a:endParaRPr dirty="0"/>
          </a:p>
        </p:txBody>
      </p:sp>
      <p:sp>
        <p:nvSpPr>
          <p:cNvPr id="180" name="Content Placeholder 2"/>
          <p:cNvSpPr txBox="1"/>
          <p:nvPr/>
        </p:nvSpPr>
        <p:spPr>
          <a:xfrm>
            <a:off x="662940" y="1369219"/>
            <a:ext cx="7818122" cy="34060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p>
            <a:pPr>
              <a:lnSpc>
                <a:spcPct val="90000"/>
              </a:lnSpc>
              <a:spcBef>
                <a:spcPts val="750"/>
              </a:spcBef>
              <a:defRPr sz="2000"/>
            </a:pPr>
            <a:r>
              <a:rPr sz="1500" dirty="0"/>
              <a:t>You can now access CEE’s professional development webinars directly on EconEdLink.org! To receive these new professional development benefits, </a:t>
            </a:r>
            <a:r>
              <a:rPr sz="1500" b="1" dirty="0"/>
              <a:t>become an EconEdLink </a:t>
            </a:r>
            <a:r>
              <a:rPr sz="1500" b="1" u="sng" dirty="0">
                <a:solidFill>
                  <a:srgbClr val="0563C1"/>
                </a:solidFill>
                <a:uFill>
                  <a:solidFill>
                    <a:srgbClr val="0563C1"/>
                  </a:solidFill>
                </a:uFill>
                <a:hlinkClick r:id="rId2"/>
              </a:rPr>
              <a:t>member</a:t>
            </a:r>
            <a:r>
              <a:rPr sz="1500" dirty="0"/>
              <a:t>. As a member, you will now be able to: </a:t>
            </a:r>
          </a:p>
          <a:p>
            <a:pPr marL="171446" indent="-171446">
              <a:lnSpc>
                <a:spcPct val="90000"/>
              </a:lnSpc>
              <a:spcBef>
                <a:spcPts val="750"/>
              </a:spcBef>
              <a:buSzPct val="100000"/>
              <a:buFont typeface="Arial"/>
              <a:buChar char="•"/>
              <a:defRPr sz="2000"/>
            </a:pPr>
            <a:endParaRPr sz="1500" dirty="0"/>
          </a:p>
          <a:p>
            <a:pPr marL="214308" indent="-214308">
              <a:lnSpc>
                <a:spcPct val="90000"/>
              </a:lnSpc>
              <a:spcBef>
                <a:spcPts val="750"/>
              </a:spcBef>
              <a:buSzPct val="100000"/>
              <a:buFont typeface="Arial"/>
              <a:buChar char="•"/>
              <a:defRPr sz="2000"/>
            </a:pPr>
            <a:r>
              <a:rPr sz="1500" dirty="0"/>
              <a:t>Automatically receive a professional development certificate via e-mail within 24 hours after viewing any webinar for a minimum of 45 minutes</a:t>
            </a:r>
          </a:p>
          <a:p>
            <a:pPr marL="214308" indent="-214308">
              <a:lnSpc>
                <a:spcPct val="90000"/>
              </a:lnSpc>
              <a:spcBef>
                <a:spcPts val="750"/>
              </a:spcBef>
              <a:buSzPct val="100000"/>
              <a:buFont typeface="Arial"/>
              <a:buChar char="•"/>
              <a:defRPr sz="2000"/>
            </a:pPr>
            <a:r>
              <a:rPr sz="1500" dirty="0"/>
              <a:t>Register for upcoming webinars with a simple one-click process </a:t>
            </a:r>
          </a:p>
          <a:p>
            <a:pPr marL="214308" indent="-214308">
              <a:lnSpc>
                <a:spcPct val="90000"/>
              </a:lnSpc>
              <a:spcBef>
                <a:spcPts val="750"/>
              </a:spcBef>
              <a:buSzPct val="100000"/>
              <a:buFont typeface="Arial"/>
              <a:buChar char="•"/>
              <a:defRPr sz="2000"/>
            </a:pPr>
            <a:r>
              <a:rPr sz="1500" dirty="0"/>
              <a:t>Easily download presentations, lesson plan materials and activities for each webinar </a:t>
            </a:r>
          </a:p>
          <a:p>
            <a:pPr marL="214308" indent="-214308">
              <a:lnSpc>
                <a:spcPct val="90000"/>
              </a:lnSpc>
              <a:spcBef>
                <a:spcPts val="750"/>
              </a:spcBef>
              <a:buSzPct val="100000"/>
              <a:buFont typeface="Arial"/>
              <a:buChar char="•"/>
              <a:defRPr sz="2000"/>
            </a:pPr>
            <a:r>
              <a:rPr sz="1500" dirty="0"/>
              <a:t>Search and view all webinars at your convenience </a:t>
            </a:r>
          </a:p>
          <a:p>
            <a:pPr marL="214308" indent="-214308">
              <a:lnSpc>
                <a:spcPct val="90000"/>
              </a:lnSpc>
              <a:spcBef>
                <a:spcPts val="750"/>
              </a:spcBef>
              <a:buSzPct val="100000"/>
              <a:buFont typeface="Arial"/>
              <a:buChar char="•"/>
              <a:defRPr sz="2000"/>
            </a:pPr>
            <a:r>
              <a:rPr sz="1500" dirty="0"/>
              <a:t>Save webinars to your EconEdLink dashboard for easy access to the event</a:t>
            </a:r>
          </a:p>
          <a:p>
            <a:pPr marL="171446" indent="-171446">
              <a:lnSpc>
                <a:spcPct val="90000"/>
              </a:lnSpc>
              <a:spcBef>
                <a:spcPts val="750"/>
              </a:spcBef>
              <a:buSzPct val="100000"/>
              <a:buFont typeface="Arial"/>
              <a:buChar char="•"/>
              <a:defRPr sz="2000"/>
            </a:pPr>
            <a:endParaRPr sz="1500" dirty="0"/>
          </a:p>
          <a:p>
            <a:pPr algn="ctr">
              <a:lnSpc>
                <a:spcPct val="90000"/>
              </a:lnSpc>
              <a:spcBef>
                <a:spcPts val="750"/>
              </a:spcBef>
              <a:defRPr sz="2000"/>
            </a:pPr>
            <a:r>
              <a:rPr sz="1500" dirty="0"/>
              <a:t>Access our new </a:t>
            </a:r>
            <a:r>
              <a:rPr sz="1500" b="1" dirty="0"/>
              <a:t>Professional Development</a:t>
            </a:r>
            <a:r>
              <a:rPr sz="1500" dirty="0"/>
              <a:t> page </a:t>
            </a:r>
            <a:r>
              <a:rPr sz="1500" u="sng" dirty="0">
                <a:solidFill>
                  <a:srgbClr val="0563C1"/>
                </a:solidFill>
                <a:uFill>
                  <a:solidFill>
                    <a:srgbClr val="0563C1"/>
                  </a:solidFill>
                </a:uFill>
                <a:hlinkClick r:id="rId3"/>
              </a:rPr>
              <a:t>here</a:t>
            </a:r>
          </a:p>
        </p:txBody>
      </p:sp>
      <p:sp>
        <p:nvSpPr>
          <p:cNvPr id="181" name="Title 1"/>
          <p:cNvSpPr txBox="1"/>
          <p:nvPr/>
        </p:nvSpPr>
        <p:spPr>
          <a:xfrm>
            <a:off x="434340" y="510779"/>
            <a:ext cx="7818122" cy="4247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lvl1pPr algn="ctr">
              <a:lnSpc>
                <a:spcPct val="90000"/>
              </a:lnSpc>
              <a:defRPr sz="3200">
                <a:latin typeface="Calibri Light"/>
                <a:ea typeface="Calibri Light"/>
                <a:cs typeface="Calibri Light"/>
                <a:sym typeface="Calibri Light"/>
              </a:defRPr>
            </a:lvl1pPr>
          </a:lstStyle>
          <a:p>
            <a:r>
              <a:rPr sz="2400" dirty="0"/>
              <a:t>EconEdLink Membership</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2EABB-52B8-9EEC-C2E9-8E0A951387C4}"/>
              </a:ext>
            </a:extLst>
          </p:cNvPr>
          <p:cNvPicPr>
            <a:picLocks noChangeAspect="1"/>
          </p:cNvPicPr>
          <p:nvPr/>
        </p:nvPicPr>
        <p:blipFill>
          <a:blip r:embed="rId2"/>
          <a:stretch>
            <a:fillRect/>
          </a:stretch>
        </p:blipFill>
        <p:spPr>
          <a:xfrm>
            <a:off x="396240" y="0"/>
            <a:ext cx="5905500" cy="904875"/>
          </a:xfrm>
          <a:prstGeom prst="rect">
            <a:avLst/>
          </a:prstGeom>
        </p:spPr>
      </p:pic>
      <p:pic>
        <p:nvPicPr>
          <p:cNvPr id="5" name="Picture 4">
            <a:extLst>
              <a:ext uri="{FF2B5EF4-FFF2-40B4-BE49-F238E27FC236}">
                <a16:creationId xmlns:a16="http://schemas.microsoft.com/office/drawing/2014/main" id="{0720C5EB-B8B8-0685-B4F3-76DA27DD474E}"/>
              </a:ext>
            </a:extLst>
          </p:cNvPr>
          <p:cNvPicPr>
            <a:picLocks noChangeAspect="1"/>
          </p:cNvPicPr>
          <p:nvPr/>
        </p:nvPicPr>
        <p:blipFill>
          <a:blip r:embed="rId3"/>
          <a:stretch>
            <a:fillRect/>
          </a:stretch>
        </p:blipFill>
        <p:spPr>
          <a:xfrm>
            <a:off x="1128953" y="1074420"/>
            <a:ext cx="5172787" cy="3818572"/>
          </a:xfrm>
          <a:prstGeom prst="rect">
            <a:avLst/>
          </a:prstGeom>
          <a:ln w="12700">
            <a:solidFill>
              <a:schemeClr val="tx1"/>
            </a:solidFill>
          </a:ln>
        </p:spPr>
      </p:pic>
      <p:pic>
        <p:nvPicPr>
          <p:cNvPr id="7" name="Picture 6">
            <a:extLst>
              <a:ext uri="{FF2B5EF4-FFF2-40B4-BE49-F238E27FC236}">
                <a16:creationId xmlns:a16="http://schemas.microsoft.com/office/drawing/2014/main" id="{CF8A0281-241A-4C64-807B-90F13777DA75}"/>
              </a:ext>
            </a:extLst>
          </p:cNvPr>
          <p:cNvPicPr>
            <a:picLocks noChangeAspect="1"/>
          </p:cNvPicPr>
          <p:nvPr/>
        </p:nvPicPr>
        <p:blipFill>
          <a:blip r:embed="rId4"/>
          <a:stretch>
            <a:fillRect/>
          </a:stretch>
        </p:blipFill>
        <p:spPr>
          <a:xfrm>
            <a:off x="6623685" y="1074420"/>
            <a:ext cx="2228850" cy="1924050"/>
          </a:xfrm>
          <a:prstGeom prst="rect">
            <a:avLst/>
          </a:prstGeom>
          <a:ln w="12700">
            <a:solidFill>
              <a:srgbClr val="00B0F0"/>
            </a:solidFill>
          </a:ln>
        </p:spPr>
      </p:pic>
    </p:spTree>
    <p:extLst>
      <p:ext uri="{BB962C8B-B14F-4D97-AF65-F5344CB8AC3E}">
        <p14:creationId xmlns:p14="http://schemas.microsoft.com/office/powerpoint/2010/main" val="45120237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72C5BE-90C8-92F9-9547-CB9BCCCB48A0}"/>
              </a:ext>
            </a:extLst>
          </p:cNvPr>
          <p:cNvPicPr>
            <a:picLocks noChangeAspect="1"/>
          </p:cNvPicPr>
          <p:nvPr/>
        </p:nvPicPr>
        <p:blipFill>
          <a:blip r:embed="rId2"/>
          <a:stretch>
            <a:fillRect/>
          </a:stretch>
        </p:blipFill>
        <p:spPr>
          <a:xfrm>
            <a:off x="320816" y="1171530"/>
            <a:ext cx="4544554" cy="3305130"/>
          </a:xfrm>
          <a:prstGeom prst="rect">
            <a:avLst/>
          </a:prstGeom>
        </p:spPr>
      </p:pic>
      <p:pic>
        <p:nvPicPr>
          <p:cNvPr id="5" name="Picture 4">
            <a:extLst>
              <a:ext uri="{FF2B5EF4-FFF2-40B4-BE49-F238E27FC236}">
                <a16:creationId xmlns:a16="http://schemas.microsoft.com/office/drawing/2014/main" id="{2F22D896-864F-898B-9C86-6063FB13EA3A}"/>
              </a:ext>
            </a:extLst>
          </p:cNvPr>
          <p:cNvPicPr>
            <a:picLocks noChangeAspect="1"/>
          </p:cNvPicPr>
          <p:nvPr/>
        </p:nvPicPr>
        <p:blipFill>
          <a:blip r:embed="rId3"/>
          <a:stretch>
            <a:fillRect/>
          </a:stretch>
        </p:blipFill>
        <p:spPr>
          <a:xfrm>
            <a:off x="320040" y="243840"/>
            <a:ext cx="5875020" cy="641441"/>
          </a:xfrm>
          <a:prstGeom prst="rect">
            <a:avLst/>
          </a:prstGeom>
        </p:spPr>
      </p:pic>
      <p:sp>
        <p:nvSpPr>
          <p:cNvPr id="7" name="TextBox 6">
            <a:extLst>
              <a:ext uri="{FF2B5EF4-FFF2-40B4-BE49-F238E27FC236}">
                <a16:creationId xmlns:a16="http://schemas.microsoft.com/office/drawing/2014/main" id="{7A2E7350-1F92-ADB3-F7C2-3948DF4E18D2}"/>
              </a:ext>
            </a:extLst>
          </p:cNvPr>
          <p:cNvSpPr txBox="1"/>
          <p:nvPr/>
        </p:nvSpPr>
        <p:spPr>
          <a:xfrm>
            <a:off x="4354830" y="1175839"/>
            <a:ext cx="4544554"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dirty="0">
                <a:hlinkClick r:id="rId4"/>
              </a:rPr>
              <a:t>https://www.youtube.com/watch?v=jUuPjy2PLuA</a:t>
            </a:r>
            <a:r>
              <a:rPr lang="en-US" sz="1600" dirty="0"/>
              <a:t> </a:t>
            </a:r>
          </a:p>
        </p:txBody>
      </p:sp>
      <p:pic>
        <p:nvPicPr>
          <p:cNvPr id="9" name="Picture 8">
            <a:extLst>
              <a:ext uri="{FF2B5EF4-FFF2-40B4-BE49-F238E27FC236}">
                <a16:creationId xmlns:a16="http://schemas.microsoft.com/office/drawing/2014/main" id="{636E54DA-F265-BDE1-BADB-5133589B2509}"/>
              </a:ext>
            </a:extLst>
          </p:cNvPr>
          <p:cNvPicPr>
            <a:picLocks noChangeAspect="1"/>
          </p:cNvPicPr>
          <p:nvPr/>
        </p:nvPicPr>
        <p:blipFill>
          <a:blip r:embed="rId5"/>
          <a:stretch>
            <a:fillRect/>
          </a:stretch>
        </p:blipFill>
        <p:spPr>
          <a:xfrm>
            <a:off x="5744543" y="1594530"/>
            <a:ext cx="2568862" cy="3036480"/>
          </a:xfrm>
          <a:prstGeom prst="rect">
            <a:avLst/>
          </a:prstGeom>
        </p:spPr>
      </p:pic>
      <p:sp>
        <p:nvSpPr>
          <p:cNvPr id="11" name="TextBox 10">
            <a:extLst>
              <a:ext uri="{FF2B5EF4-FFF2-40B4-BE49-F238E27FC236}">
                <a16:creationId xmlns:a16="http://schemas.microsoft.com/office/drawing/2014/main" id="{47CEE377-24F8-BB26-ED83-A2056317A496}"/>
              </a:ext>
            </a:extLst>
          </p:cNvPr>
          <p:cNvSpPr txBox="1"/>
          <p:nvPr/>
        </p:nvSpPr>
        <p:spPr>
          <a:xfrm>
            <a:off x="617220" y="4631010"/>
            <a:ext cx="490347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hlinkClick r:id="rId6"/>
              </a:rPr>
              <a:t>https://www.chsfossiladventures.com/poowelry</a:t>
            </a:r>
            <a:r>
              <a:rPr lang="en-US" sz="1800" dirty="0"/>
              <a:t> </a:t>
            </a:r>
          </a:p>
        </p:txBody>
      </p:sp>
    </p:spTree>
    <p:extLst>
      <p:ext uri="{BB962C8B-B14F-4D97-AF65-F5344CB8AC3E}">
        <p14:creationId xmlns:p14="http://schemas.microsoft.com/office/powerpoint/2010/main" val="240889537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A3C933-5691-E411-3348-41335F0078A1}"/>
              </a:ext>
            </a:extLst>
          </p:cNvPr>
          <p:cNvPicPr>
            <a:picLocks noChangeAspect="1"/>
          </p:cNvPicPr>
          <p:nvPr/>
        </p:nvPicPr>
        <p:blipFill>
          <a:blip r:embed="rId2"/>
          <a:stretch>
            <a:fillRect/>
          </a:stretch>
        </p:blipFill>
        <p:spPr>
          <a:xfrm>
            <a:off x="678513" y="914400"/>
            <a:ext cx="7786973" cy="4080510"/>
          </a:xfrm>
          <a:prstGeom prst="rect">
            <a:avLst/>
          </a:prstGeom>
        </p:spPr>
      </p:pic>
    </p:spTree>
    <p:extLst>
      <p:ext uri="{BB962C8B-B14F-4D97-AF65-F5344CB8AC3E}">
        <p14:creationId xmlns:p14="http://schemas.microsoft.com/office/powerpoint/2010/main" val="124588659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30E3ED-18F9-AF3A-13F8-CB339954D5FB}"/>
              </a:ext>
            </a:extLst>
          </p:cNvPr>
          <p:cNvPicPr>
            <a:picLocks noChangeAspect="1"/>
          </p:cNvPicPr>
          <p:nvPr/>
        </p:nvPicPr>
        <p:blipFill>
          <a:blip r:embed="rId3"/>
          <a:stretch>
            <a:fillRect/>
          </a:stretch>
        </p:blipFill>
        <p:spPr>
          <a:xfrm>
            <a:off x="640666" y="142875"/>
            <a:ext cx="8265340" cy="4629150"/>
          </a:xfrm>
          <a:prstGeom prst="rect">
            <a:avLst/>
          </a:prstGeom>
        </p:spPr>
      </p:pic>
    </p:spTree>
    <p:extLst>
      <p:ext uri="{BB962C8B-B14F-4D97-AF65-F5344CB8AC3E}">
        <p14:creationId xmlns:p14="http://schemas.microsoft.com/office/powerpoint/2010/main" val="353382662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4D443-8CD3-188B-6315-64C7BE7530BB}"/>
              </a:ext>
            </a:extLst>
          </p:cNvPr>
          <p:cNvPicPr>
            <a:picLocks noChangeAspect="1"/>
          </p:cNvPicPr>
          <p:nvPr/>
        </p:nvPicPr>
        <p:blipFill>
          <a:blip r:embed="rId2"/>
          <a:stretch>
            <a:fillRect/>
          </a:stretch>
        </p:blipFill>
        <p:spPr>
          <a:xfrm>
            <a:off x="491490" y="141861"/>
            <a:ext cx="8366760" cy="4634008"/>
          </a:xfrm>
          <a:prstGeom prst="rect">
            <a:avLst/>
          </a:prstGeom>
        </p:spPr>
      </p:pic>
    </p:spTree>
    <p:extLst>
      <p:ext uri="{BB962C8B-B14F-4D97-AF65-F5344CB8AC3E}">
        <p14:creationId xmlns:p14="http://schemas.microsoft.com/office/powerpoint/2010/main" val="89811455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53EE97-3D5F-623D-6152-15985B3F81B8}"/>
              </a:ext>
            </a:extLst>
          </p:cNvPr>
          <p:cNvPicPr>
            <a:picLocks noChangeAspect="1"/>
          </p:cNvPicPr>
          <p:nvPr/>
        </p:nvPicPr>
        <p:blipFill>
          <a:blip r:embed="rId2"/>
          <a:stretch>
            <a:fillRect/>
          </a:stretch>
        </p:blipFill>
        <p:spPr>
          <a:xfrm>
            <a:off x="194310" y="0"/>
            <a:ext cx="2286000" cy="866775"/>
          </a:xfrm>
          <a:prstGeom prst="rect">
            <a:avLst/>
          </a:prstGeom>
        </p:spPr>
      </p:pic>
      <p:pic>
        <p:nvPicPr>
          <p:cNvPr id="5" name="Picture 4">
            <a:extLst>
              <a:ext uri="{FF2B5EF4-FFF2-40B4-BE49-F238E27FC236}">
                <a16:creationId xmlns:a16="http://schemas.microsoft.com/office/drawing/2014/main" id="{657C650C-4D08-AF9D-DF93-EDBE9B735BA9}"/>
              </a:ext>
            </a:extLst>
          </p:cNvPr>
          <p:cNvPicPr>
            <a:picLocks noChangeAspect="1"/>
          </p:cNvPicPr>
          <p:nvPr/>
        </p:nvPicPr>
        <p:blipFill>
          <a:blip r:embed="rId3"/>
          <a:stretch>
            <a:fillRect/>
          </a:stretch>
        </p:blipFill>
        <p:spPr>
          <a:xfrm>
            <a:off x="5552361" y="1062990"/>
            <a:ext cx="3293374" cy="4000500"/>
          </a:xfrm>
          <a:prstGeom prst="rect">
            <a:avLst/>
          </a:prstGeom>
          <a:ln w="28575">
            <a:solidFill>
              <a:schemeClr val="tx1"/>
            </a:solidFill>
          </a:ln>
        </p:spPr>
      </p:pic>
      <p:pic>
        <p:nvPicPr>
          <p:cNvPr id="7" name="Picture 6">
            <a:extLst>
              <a:ext uri="{FF2B5EF4-FFF2-40B4-BE49-F238E27FC236}">
                <a16:creationId xmlns:a16="http://schemas.microsoft.com/office/drawing/2014/main" id="{8AC84E53-855B-077D-B0FF-DEA46139FAE3}"/>
              </a:ext>
            </a:extLst>
          </p:cNvPr>
          <p:cNvPicPr>
            <a:picLocks noChangeAspect="1"/>
          </p:cNvPicPr>
          <p:nvPr/>
        </p:nvPicPr>
        <p:blipFill>
          <a:blip r:embed="rId4"/>
          <a:stretch>
            <a:fillRect/>
          </a:stretch>
        </p:blipFill>
        <p:spPr>
          <a:xfrm>
            <a:off x="355415" y="1074420"/>
            <a:ext cx="4546468" cy="3366135"/>
          </a:xfrm>
          <a:prstGeom prst="rect">
            <a:avLst/>
          </a:prstGeom>
        </p:spPr>
      </p:pic>
      <p:sp>
        <p:nvSpPr>
          <p:cNvPr id="9" name="TextBox 8">
            <a:extLst>
              <a:ext uri="{FF2B5EF4-FFF2-40B4-BE49-F238E27FC236}">
                <a16:creationId xmlns:a16="http://schemas.microsoft.com/office/drawing/2014/main" id="{C54D1215-441E-B68F-B214-892AADC4388C}"/>
              </a:ext>
            </a:extLst>
          </p:cNvPr>
          <p:cNvSpPr txBox="1"/>
          <p:nvPr/>
        </p:nvSpPr>
        <p:spPr>
          <a:xfrm>
            <a:off x="298265" y="4451985"/>
            <a:ext cx="4928857"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hlinkClick r:id="rId5"/>
              </a:rPr>
              <a:t>https://www.youtube.com/watch?v=ut_7qdAyEPI</a:t>
            </a:r>
            <a:r>
              <a:rPr lang="en-US" sz="1800" dirty="0"/>
              <a:t> </a:t>
            </a:r>
          </a:p>
        </p:txBody>
      </p:sp>
    </p:spTree>
    <p:extLst>
      <p:ext uri="{BB962C8B-B14F-4D97-AF65-F5344CB8AC3E}">
        <p14:creationId xmlns:p14="http://schemas.microsoft.com/office/powerpoint/2010/main" val="38241103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1DC9C5-06B6-9E0C-5598-2761E1FF176C}"/>
              </a:ext>
            </a:extLst>
          </p:cNvPr>
          <p:cNvPicPr>
            <a:picLocks noChangeAspect="1"/>
          </p:cNvPicPr>
          <p:nvPr/>
        </p:nvPicPr>
        <p:blipFill>
          <a:blip r:embed="rId2"/>
          <a:stretch>
            <a:fillRect/>
          </a:stretch>
        </p:blipFill>
        <p:spPr>
          <a:xfrm>
            <a:off x="259620" y="945073"/>
            <a:ext cx="2293970" cy="2682433"/>
          </a:xfrm>
          <a:prstGeom prst="rect">
            <a:avLst/>
          </a:prstGeom>
          <a:ln w="28575">
            <a:solidFill>
              <a:schemeClr val="tx1"/>
            </a:solidFill>
          </a:ln>
        </p:spPr>
      </p:pic>
      <p:pic>
        <p:nvPicPr>
          <p:cNvPr id="6" name="Picture 5">
            <a:extLst>
              <a:ext uri="{FF2B5EF4-FFF2-40B4-BE49-F238E27FC236}">
                <a16:creationId xmlns:a16="http://schemas.microsoft.com/office/drawing/2014/main" id="{4A49CC1B-2255-C503-25E2-D867AD147E39}"/>
              </a:ext>
            </a:extLst>
          </p:cNvPr>
          <p:cNvPicPr>
            <a:picLocks noChangeAspect="1"/>
          </p:cNvPicPr>
          <p:nvPr/>
        </p:nvPicPr>
        <p:blipFill>
          <a:blip r:embed="rId3"/>
          <a:stretch>
            <a:fillRect/>
          </a:stretch>
        </p:blipFill>
        <p:spPr>
          <a:xfrm>
            <a:off x="2823211" y="945073"/>
            <a:ext cx="3165395" cy="3773013"/>
          </a:xfrm>
          <a:prstGeom prst="rect">
            <a:avLst/>
          </a:prstGeom>
          <a:ln w="19050">
            <a:solidFill>
              <a:schemeClr val="tx1"/>
            </a:solidFill>
          </a:ln>
        </p:spPr>
      </p:pic>
      <p:pic>
        <p:nvPicPr>
          <p:cNvPr id="8" name="Picture 7">
            <a:extLst>
              <a:ext uri="{FF2B5EF4-FFF2-40B4-BE49-F238E27FC236}">
                <a16:creationId xmlns:a16="http://schemas.microsoft.com/office/drawing/2014/main" id="{C9FF0418-141F-FE5F-E3AE-F22542F9C11D}"/>
              </a:ext>
            </a:extLst>
          </p:cNvPr>
          <p:cNvPicPr>
            <a:picLocks noChangeAspect="1"/>
          </p:cNvPicPr>
          <p:nvPr/>
        </p:nvPicPr>
        <p:blipFill>
          <a:blip r:embed="rId4"/>
          <a:stretch>
            <a:fillRect/>
          </a:stretch>
        </p:blipFill>
        <p:spPr>
          <a:xfrm>
            <a:off x="6350061" y="1524652"/>
            <a:ext cx="2534320" cy="2955908"/>
          </a:xfrm>
          <a:prstGeom prst="rect">
            <a:avLst/>
          </a:prstGeom>
          <a:ln w="19050">
            <a:solidFill>
              <a:schemeClr val="tx1"/>
            </a:solidFill>
          </a:ln>
        </p:spPr>
      </p:pic>
      <p:pic>
        <p:nvPicPr>
          <p:cNvPr id="5" name="Picture 4">
            <a:extLst>
              <a:ext uri="{FF2B5EF4-FFF2-40B4-BE49-F238E27FC236}">
                <a16:creationId xmlns:a16="http://schemas.microsoft.com/office/drawing/2014/main" id="{46C6BCA0-A7F1-DA02-C638-9C5FD42D0818}"/>
              </a:ext>
            </a:extLst>
          </p:cNvPr>
          <p:cNvPicPr>
            <a:picLocks noChangeAspect="1"/>
          </p:cNvPicPr>
          <p:nvPr/>
        </p:nvPicPr>
        <p:blipFill>
          <a:blip r:embed="rId5"/>
          <a:stretch>
            <a:fillRect/>
          </a:stretch>
        </p:blipFill>
        <p:spPr>
          <a:xfrm>
            <a:off x="731520" y="288161"/>
            <a:ext cx="6350061" cy="481233"/>
          </a:xfrm>
          <a:prstGeom prst="rect">
            <a:avLst/>
          </a:prstGeom>
        </p:spPr>
      </p:pic>
    </p:spTree>
    <p:extLst>
      <p:ext uri="{BB962C8B-B14F-4D97-AF65-F5344CB8AC3E}">
        <p14:creationId xmlns:p14="http://schemas.microsoft.com/office/powerpoint/2010/main" val="380965160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6EF103-4886-5538-B6B2-B3507EF5D7E6}"/>
              </a:ext>
            </a:extLst>
          </p:cNvPr>
          <p:cNvPicPr>
            <a:picLocks noChangeAspect="1"/>
          </p:cNvPicPr>
          <p:nvPr/>
        </p:nvPicPr>
        <p:blipFill>
          <a:blip r:embed="rId2"/>
          <a:stretch>
            <a:fillRect/>
          </a:stretch>
        </p:blipFill>
        <p:spPr>
          <a:xfrm>
            <a:off x="2655585" y="772411"/>
            <a:ext cx="3695364" cy="4487704"/>
          </a:xfrm>
          <a:prstGeom prst="rect">
            <a:avLst/>
          </a:prstGeom>
          <a:ln w="28575">
            <a:solidFill>
              <a:schemeClr val="tx1"/>
            </a:solidFill>
          </a:ln>
        </p:spPr>
      </p:pic>
      <p:pic>
        <p:nvPicPr>
          <p:cNvPr id="5" name="Picture 4">
            <a:extLst>
              <a:ext uri="{FF2B5EF4-FFF2-40B4-BE49-F238E27FC236}">
                <a16:creationId xmlns:a16="http://schemas.microsoft.com/office/drawing/2014/main" id="{15EDA7E9-DEB5-04CF-F4B7-21084E9013FC}"/>
              </a:ext>
            </a:extLst>
          </p:cNvPr>
          <p:cNvPicPr>
            <a:picLocks noChangeAspect="1"/>
          </p:cNvPicPr>
          <p:nvPr/>
        </p:nvPicPr>
        <p:blipFill>
          <a:blip r:embed="rId3"/>
          <a:stretch>
            <a:fillRect/>
          </a:stretch>
        </p:blipFill>
        <p:spPr>
          <a:xfrm>
            <a:off x="401688" y="858094"/>
            <a:ext cx="1643851" cy="2075974"/>
          </a:xfrm>
          <a:prstGeom prst="rect">
            <a:avLst/>
          </a:prstGeom>
          <a:ln w="9525">
            <a:solidFill>
              <a:schemeClr val="tx1"/>
            </a:solidFill>
          </a:ln>
        </p:spPr>
      </p:pic>
      <p:pic>
        <p:nvPicPr>
          <p:cNvPr id="7" name="Picture 6">
            <a:extLst>
              <a:ext uri="{FF2B5EF4-FFF2-40B4-BE49-F238E27FC236}">
                <a16:creationId xmlns:a16="http://schemas.microsoft.com/office/drawing/2014/main" id="{36FEFD09-4367-F274-4954-7BC990A888C0}"/>
              </a:ext>
            </a:extLst>
          </p:cNvPr>
          <p:cNvPicPr>
            <a:picLocks noChangeAspect="1"/>
          </p:cNvPicPr>
          <p:nvPr/>
        </p:nvPicPr>
        <p:blipFill>
          <a:blip r:embed="rId4"/>
          <a:stretch>
            <a:fillRect/>
          </a:stretch>
        </p:blipFill>
        <p:spPr>
          <a:xfrm>
            <a:off x="849414" y="3016263"/>
            <a:ext cx="1379953" cy="1791652"/>
          </a:xfrm>
          <a:prstGeom prst="rect">
            <a:avLst/>
          </a:prstGeom>
          <a:ln w="12700">
            <a:solidFill>
              <a:schemeClr val="tx1"/>
            </a:solidFill>
          </a:ln>
        </p:spPr>
      </p:pic>
      <p:pic>
        <p:nvPicPr>
          <p:cNvPr id="9" name="Picture 8">
            <a:extLst>
              <a:ext uri="{FF2B5EF4-FFF2-40B4-BE49-F238E27FC236}">
                <a16:creationId xmlns:a16="http://schemas.microsoft.com/office/drawing/2014/main" id="{154D12E3-A031-0365-30A1-233EC14550C8}"/>
              </a:ext>
            </a:extLst>
          </p:cNvPr>
          <p:cNvPicPr>
            <a:picLocks noChangeAspect="1"/>
          </p:cNvPicPr>
          <p:nvPr/>
        </p:nvPicPr>
        <p:blipFill>
          <a:blip r:embed="rId5"/>
          <a:stretch>
            <a:fillRect/>
          </a:stretch>
        </p:blipFill>
        <p:spPr>
          <a:xfrm>
            <a:off x="6777167" y="1847201"/>
            <a:ext cx="2115435" cy="2720684"/>
          </a:xfrm>
          <a:prstGeom prst="rect">
            <a:avLst/>
          </a:prstGeom>
          <a:ln w="19050">
            <a:solidFill>
              <a:schemeClr val="tx1"/>
            </a:solidFill>
          </a:ln>
        </p:spPr>
      </p:pic>
      <p:pic>
        <p:nvPicPr>
          <p:cNvPr id="4" name="Picture 3">
            <a:extLst>
              <a:ext uri="{FF2B5EF4-FFF2-40B4-BE49-F238E27FC236}">
                <a16:creationId xmlns:a16="http://schemas.microsoft.com/office/drawing/2014/main" id="{27AAEAD8-4CA2-C344-760D-572732732921}"/>
              </a:ext>
            </a:extLst>
          </p:cNvPr>
          <p:cNvPicPr>
            <a:picLocks noChangeAspect="1"/>
          </p:cNvPicPr>
          <p:nvPr/>
        </p:nvPicPr>
        <p:blipFill>
          <a:blip r:embed="rId6"/>
          <a:stretch>
            <a:fillRect/>
          </a:stretch>
        </p:blipFill>
        <p:spPr>
          <a:xfrm>
            <a:off x="297180" y="86549"/>
            <a:ext cx="6572250" cy="498071"/>
          </a:xfrm>
          <a:prstGeom prst="rect">
            <a:avLst/>
          </a:prstGeom>
        </p:spPr>
      </p:pic>
    </p:spTree>
    <p:extLst>
      <p:ext uri="{BB962C8B-B14F-4D97-AF65-F5344CB8AC3E}">
        <p14:creationId xmlns:p14="http://schemas.microsoft.com/office/powerpoint/2010/main" val="404846983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443393-41B3-547E-A25B-3AC8C019D59C}"/>
              </a:ext>
            </a:extLst>
          </p:cNvPr>
          <p:cNvPicPr>
            <a:picLocks noChangeAspect="1"/>
          </p:cNvPicPr>
          <p:nvPr/>
        </p:nvPicPr>
        <p:blipFill>
          <a:blip r:embed="rId2"/>
          <a:stretch>
            <a:fillRect/>
          </a:stretch>
        </p:blipFill>
        <p:spPr>
          <a:xfrm>
            <a:off x="5574257" y="1154430"/>
            <a:ext cx="3014976" cy="3566160"/>
          </a:xfrm>
          <a:prstGeom prst="rect">
            <a:avLst/>
          </a:prstGeom>
          <a:ln w="9525">
            <a:solidFill>
              <a:schemeClr val="tx1"/>
            </a:solidFill>
          </a:ln>
        </p:spPr>
      </p:pic>
      <p:pic>
        <p:nvPicPr>
          <p:cNvPr id="5" name="Picture 4">
            <a:extLst>
              <a:ext uri="{FF2B5EF4-FFF2-40B4-BE49-F238E27FC236}">
                <a16:creationId xmlns:a16="http://schemas.microsoft.com/office/drawing/2014/main" id="{0BA5DB9A-4BA1-0C43-8B2A-A4F783DA2403}"/>
              </a:ext>
            </a:extLst>
          </p:cNvPr>
          <p:cNvPicPr>
            <a:picLocks noChangeAspect="1"/>
          </p:cNvPicPr>
          <p:nvPr/>
        </p:nvPicPr>
        <p:blipFill>
          <a:blip r:embed="rId3"/>
          <a:stretch>
            <a:fillRect/>
          </a:stretch>
        </p:blipFill>
        <p:spPr>
          <a:xfrm>
            <a:off x="717233" y="777240"/>
            <a:ext cx="3705464" cy="4234816"/>
          </a:xfrm>
          <a:prstGeom prst="rect">
            <a:avLst/>
          </a:prstGeom>
          <a:ln w="12700">
            <a:solidFill>
              <a:schemeClr val="tx1"/>
            </a:solidFill>
          </a:ln>
        </p:spPr>
      </p:pic>
      <p:pic>
        <p:nvPicPr>
          <p:cNvPr id="4" name="Picture 3">
            <a:extLst>
              <a:ext uri="{FF2B5EF4-FFF2-40B4-BE49-F238E27FC236}">
                <a16:creationId xmlns:a16="http://schemas.microsoft.com/office/drawing/2014/main" id="{6FD46B59-46BE-F3DD-6AE0-EE2243CA9E67}"/>
              </a:ext>
            </a:extLst>
          </p:cNvPr>
          <p:cNvPicPr>
            <a:picLocks noChangeAspect="1"/>
          </p:cNvPicPr>
          <p:nvPr/>
        </p:nvPicPr>
        <p:blipFill>
          <a:blip r:embed="rId4"/>
          <a:stretch>
            <a:fillRect/>
          </a:stretch>
        </p:blipFill>
        <p:spPr>
          <a:xfrm>
            <a:off x="816882" y="146457"/>
            <a:ext cx="6183630" cy="468620"/>
          </a:xfrm>
          <a:prstGeom prst="rect">
            <a:avLst/>
          </a:prstGeom>
        </p:spPr>
      </p:pic>
    </p:spTree>
    <p:extLst>
      <p:ext uri="{BB962C8B-B14F-4D97-AF65-F5344CB8AC3E}">
        <p14:creationId xmlns:p14="http://schemas.microsoft.com/office/powerpoint/2010/main" val="99407909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6CF3A-324C-4118-6730-105F13C060F7}"/>
              </a:ext>
            </a:extLst>
          </p:cNvPr>
          <p:cNvPicPr>
            <a:picLocks noChangeAspect="1"/>
          </p:cNvPicPr>
          <p:nvPr/>
        </p:nvPicPr>
        <p:blipFill>
          <a:blip r:embed="rId2"/>
          <a:stretch>
            <a:fillRect/>
          </a:stretch>
        </p:blipFill>
        <p:spPr>
          <a:xfrm>
            <a:off x="477768" y="139145"/>
            <a:ext cx="8311902" cy="4524294"/>
          </a:xfrm>
          <a:prstGeom prst="rect">
            <a:avLst/>
          </a:prstGeom>
        </p:spPr>
      </p:pic>
      <p:cxnSp>
        <p:nvCxnSpPr>
          <p:cNvPr id="5" name="Straight Connector 4">
            <a:extLst>
              <a:ext uri="{FF2B5EF4-FFF2-40B4-BE49-F238E27FC236}">
                <a16:creationId xmlns:a16="http://schemas.microsoft.com/office/drawing/2014/main" id="{8B992AF4-FEAF-F396-8812-6FAEDA9544C4}"/>
              </a:ext>
            </a:extLst>
          </p:cNvPr>
          <p:cNvCxnSpPr/>
          <p:nvPr/>
        </p:nvCxnSpPr>
        <p:spPr>
          <a:xfrm>
            <a:off x="8789670" y="182880"/>
            <a:ext cx="0" cy="4343400"/>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764384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lide Number Placeholder 4"/>
          <p:cNvSpPr txBox="1">
            <a:spLocks noGrp="1"/>
          </p:cNvSpPr>
          <p:nvPr>
            <p:ph type="sldNum" sz="quarter" idx="4294967295"/>
          </p:nvPr>
        </p:nvSpPr>
        <p:spPr>
          <a:xfrm>
            <a:off x="8760262" y="4814277"/>
            <a:ext cx="140422" cy="20774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750">
                <a:solidFill>
                  <a:srgbClr val="414A58"/>
                </a:solidFill>
                <a:latin typeface="Inter"/>
                <a:ea typeface="Inter"/>
                <a:cs typeface="Inter"/>
                <a:sym typeface="Inter"/>
              </a:defRPr>
            </a:lvl1pPr>
          </a:lstStyle>
          <a:p>
            <a:fld id="{86CB4B4D-7CA3-9044-876B-883B54F8677D}" type="slidenum">
              <a:t>3</a:t>
            </a:fld>
            <a:endParaRPr dirty="0"/>
          </a:p>
        </p:txBody>
      </p:sp>
      <p:sp>
        <p:nvSpPr>
          <p:cNvPr id="184" name="Title 1"/>
          <p:cNvSpPr txBox="1"/>
          <p:nvPr/>
        </p:nvSpPr>
        <p:spPr>
          <a:xfrm>
            <a:off x="589171" y="352008"/>
            <a:ext cx="7818121" cy="4247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lvl1pPr algn="ctr">
              <a:lnSpc>
                <a:spcPct val="90000"/>
              </a:lnSpc>
              <a:defRPr sz="3200">
                <a:latin typeface="Calibri Light"/>
                <a:ea typeface="Calibri Light"/>
                <a:cs typeface="Calibri Light"/>
                <a:sym typeface="Calibri Light"/>
              </a:defRPr>
            </a:lvl1pPr>
          </a:lstStyle>
          <a:p>
            <a:r>
              <a:rPr sz="2400" dirty="0"/>
              <a:t>Professional Development Opportunities</a:t>
            </a:r>
          </a:p>
        </p:txBody>
      </p:sp>
      <p:sp>
        <p:nvSpPr>
          <p:cNvPr id="185" name="Content Placeholder 2"/>
          <p:cNvSpPr txBox="1"/>
          <p:nvPr/>
        </p:nvSpPr>
        <p:spPr>
          <a:xfrm>
            <a:off x="711495" y="1182865"/>
            <a:ext cx="7818121" cy="28123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p>
            <a:r>
              <a:rPr sz="1045" dirty="0"/>
              <a:t>To earn professional development credit for CEE webinars found on EconEdLink, you must:</a:t>
            </a:r>
            <a:endParaRPr sz="2100" dirty="0"/>
          </a:p>
          <a:p>
            <a:endParaRPr sz="2100" dirty="0"/>
          </a:p>
          <a:p>
            <a:pPr marL="214308" indent="-214308">
              <a:buSzPct val="100000"/>
              <a:buFont typeface="Arial"/>
              <a:buChar char="•"/>
            </a:pPr>
            <a:r>
              <a:rPr sz="1045" dirty="0"/>
              <a:t>Watch a minimum of 45-minutes and you will automatically receive a professional development </a:t>
            </a:r>
            <a:r>
              <a:rPr sz="1045" b="1" dirty="0">
                <a:solidFill>
                  <a:srgbClr val="7A9900"/>
                </a:solidFill>
              </a:rPr>
              <a:t>certificate </a:t>
            </a:r>
            <a:r>
              <a:rPr sz="1045" dirty="0"/>
              <a:t>via e-mail within 24 hours. </a:t>
            </a:r>
            <a:endParaRPr sz="2100" dirty="0"/>
          </a:p>
          <a:p>
            <a:pPr marL="214308" indent="-214308">
              <a:buSzPct val="100000"/>
              <a:buFont typeface="Arial"/>
              <a:buChar char="•"/>
            </a:pPr>
            <a:r>
              <a:rPr sz="1045" dirty="0"/>
              <a:t>Attendees can learn how much credit they will earn per workshop. </a:t>
            </a:r>
            <a:endParaRPr sz="2100" dirty="0"/>
          </a:p>
          <a:p>
            <a:endParaRPr sz="2100" dirty="0"/>
          </a:p>
          <a:p>
            <a:pPr>
              <a:defRPr b="1" u="sng"/>
            </a:pPr>
            <a:r>
              <a:rPr sz="1045" dirty="0"/>
              <a:t>Accessing resources: </a:t>
            </a:r>
          </a:p>
          <a:p>
            <a:endParaRPr sz="1045" dirty="0"/>
          </a:p>
          <a:p>
            <a:pPr marL="214308" indent="-214308">
              <a:buSzPct val="100000"/>
              <a:buFont typeface="Helvetica"/>
              <a:buChar char="•"/>
            </a:pPr>
            <a:r>
              <a:rPr sz="1045" dirty="0"/>
              <a:t>You can now easily download presentations, lesson plan materials, and activities for each webinar from </a:t>
            </a:r>
            <a:r>
              <a:rPr sz="1200" b="1" i="1" u="sng" dirty="0">
                <a:solidFill>
                  <a:srgbClr val="0563C1"/>
                </a:solidFill>
                <a:uFill>
                  <a:solidFill>
                    <a:srgbClr val="0563C1"/>
                  </a:solidFill>
                </a:uFill>
                <a:hlinkClick r:id="rId2"/>
              </a:rPr>
              <a:t>EconEdLink.org/professional-development/</a:t>
            </a:r>
            <a:endParaRPr sz="1200" b="1" i="1" dirty="0">
              <a:solidFill>
                <a:srgbClr val="005CB8"/>
              </a:solidFill>
            </a:endParaRPr>
          </a:p>
          <a:p>
            <a:pPr marL="214308" indent="-214308">
              <a:buSzPct val="100000"/>
              <a:buFont typeface="Helvetica"/>
              <a:buChar char="•"/>
              <a:defRPr sz="1600" b="1" i="1" u="sng">
                <a:solidFill>
                  <a:srgbClr val="005CB8"/>
                </a:solidFill>
              </a:defRPr>
            </a:pPr>
            <a:endParaRPr sz="1200" b="1" i="1" dirty="0">
              <a:solidFill>
                <a:srgbClr val="005CB8"/>
              </a:solidFill>
            </a:endParaRPr>
          </a:p>
          <a:p>
            <a:pPr>
              <a:defRPr sz="1600" b="1" u="sng"/>
            </a:pPr>
            <a:r>
              <a:rPr sz="1200" dirty="0"/>
              <a:t>Local resources: </a:t>
            </a:r>
          </a:p>
          <a:p>
            <a:pPr>
              <a:defRPr sz="1600"/>
            </a:pPr>
            <a:endParaRPr sz="1200" dirty="0"/>
          </a:p>
          <a:p>
            <a:pPr marL="214308" indent="-214308">
              <a:buSzPct val="100000"/>
              <a:buFont typeface="Helvetica"/>
              <a:buChar char="•"/>
              <a:defRPr sz="1600"/>
            </a:pPr>
            <a:r>
              <a:rPr sz="1200" dirty="0"/>
              <a:t>Insert your local professional development opportunities (if applicable)</a:t>
            </a:r>
            <a:endParaRPr sz="1050" b="1" i="1" dirty="0">
              <a:solidFill>
                <a:srgbClr val="005CB8"/>
              </a:solidFill>
            </a:endParaRPr>
          </a:p>
          <a:p>
            <a:pPr>
              <a:defRPr sz="1600" b="1" i="1">
                <a:solidFill>
                  <a:srgbClr val="005CB8"/>
                </a:solidFill>
              </a:defRPr>
            </a:pPr>
            <a:endParaRPr sz="1050" b="1" i="1" dirty="0">
              <a:solidFill>
                <a:srgbClr val="005CB8"/>
              </a:solidFill>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7C2107-C5EB-1FD8-7914-A1F5686363BF}"/>
              </a:ext>
            </a:extLst>
          </p:cNvPr>
          <p:cNvPicPr>
            <a:picLocks noChangeAspect="1"/>
          </p:cNvPicPr>
          <p:nvPr/>
        </p:nvPicPr>
        <p:blipFill>
          <a:blip r:embed="rId2"/>
          <a:stretch>
            <a:fillRect/>
          </a:stretch>
        </p:blipFill>
        <p:spPr>
          <a:xfrm>
            <a:off x="217170" y="1303018"/>
            <a:ext cx="5277187" cy="2999517"/>
          </a:xfrm>
          <a:prstGeom prst="rect">
            <a:avLst/>
          </a:prstGeom>
        </p:spPr>
      </p:pic>
      <p:pic>
        <p:nvPicPr>
          <p:cNvPr id="5" name="Picture 4">
            <a:extLst>
              <a:ext uri="{FF2B5EF4-FFF2-40B4-BE49-F238E27FC236}">
                <a16:creationId xmlns:a16="http://schemas.microsoft.com/office/drawing/2014/main" id="{4A645B2D-5498-EE4A-B94D-1A29193B6427}"/>
              </a:ext>
            </a:extLst>
          </p:cNvPr>
          <p:cNvPicPr>
            <a:picLocks noChangeAspect="1"/>
          </p:cNvPicPr>
          <p:nvPr/>
        </p:nvPicPr>
        <p:blipFill>
          <a:blip r:embed="rId3"/>
          <a:stretch>
            <a:fillRect/>
          </a:stretch>
        </p:blipFill>
        <p:spPr>
          <a:xfrm>
            <a:off x="217170" y="75934"/>
            <a:ext cx="6172200" cy="828675"/>
          </a:xfrm>
          <a:prstGeom prst="rect">
            <a:avLst/>
          </a:prstGeom>
        </p:spPr>
      </p:pic>
      <p:sp>
        <p:nvSpPr>
          <p:cNvPr id="7" name="TextBox 6">
            <a:extLst>
              <a:ext uri="{FF2B5EF4-FFF2-40B4-BE49-F238E27FC236}">
                <a16:creationId xmlns:a16="http://schemas.microsoft.com/office/drawing/2014/main" id="{E8899B38-1F74-7838-209D-6C33F45890CB}"/>
              </a:ext>
            </a:extLst>
          </p:cNvPr>
          <p:cNvSpPr txBox="1"/>
          <p:nvPr/>
        </p:nvSpPr>
        <p:spPr>
          <a:xfrm>
            <a:off x="731520" y="4423053"/>
            <a:ext cx="606933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hlinkClick r:id="rId4"/>
              </a:rPr>
              <a:t>https://www.youtube.com/watch?v=TlE73DZ4QM</a:t>
            </a:r>
            <a:r>
              <a:rPr lang="en-US" sz="1800" dirty="0"/>
              <a:t> </a:t>
            </a:r>
          </a:p>
          <a:p>
            <a:r>
              <a:rPr lang="en-US" sz="1800" dirty="0"/>
              <a:t>E</a:t>
            </a:r>
          </a:p>
        </p:txBody>
      </p:sp>
      <p:sp>
        <p:nvSpPr>
          <p:cNvPr id="9" name="TextBox 8">
            <a:extLst>
              <a:ext uri="{FF2B5EF4-FFF2-40B4-BE49-F238E27FC236}">
                <a16:creationId xmlns:a16="http://schemas.microsoft.com/office/drawing/2014/main" id="{71E328B8-A7D8-5076-2E06-904102AC7858}"/>
              </a:ext>
            </a:extLst>
          </p:cNvPr>
          <p:cNvSpPr txBox="1"/>
          <p:nvPr/>
        </p:nvSpPr>
        <p:spPr>
          <a:xfrm>
            <a:off x="5932170" y="1394459"/>
            <a:ext cx="2937510" cy="3000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hlinkClick r:id="rId5"/>
              </a:rPr>
              <a:t>https://www.elephants.com/elephants</a:t>
            </a:r>
            <a:r>
              <a:rPr lang="en-US" dirty="0"/>
              <a:t> </a:t>
            </a:r>
          </a:p>
        </p:txBody>
      </p:sp>
    </p:spTree>
    <p:extLst>
      <p:ext uri="{BB962C8B-B14F-4D97-AF65-F5344CB8AC3E}">
        <p14:creationId xmlns:p14="http://schemas.microsoft.com/office/powerpoint/2010/main" val="144550791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BE2710-D3D8-156C-15FD-857076962E66}"/>
              </a:ext>
            </a:extLst>
          </p:cNvPr>
          <p:cNvPicPr>
            <a:picLocks noChangeAspect="1"/>
          </p:cNvPicPr>
          <p:nvPr/>
        </p:nvPicPr>
        <p:blipFill>
          <a:blip r:embed="rId2"/>
          <a:stretch>
            <a:fillRect/>
          </a:stretch>
        </p:blipFill>
        <p:spPr>
          <a:xfrm>
            <a:off x="504825" y="138112"/>
            <a:ext cx="5962650" cy="866775"/>
          </a:xfrm>
          <a:prstGeom prst="rect">
            <a:avLst/>
          </a:prstGeom>
        </p:spPr>
      </p:pic>
      <p:pic>
        <p:nvPicPr>
          <p:cNvPr id="5" name="Picture 4">
            <a:extLst>
              <a:ext uri="{FF2B5EF4-FFF2-40B4-BE49-F238E27FC236}">
                <a16:creationId xmlns:a16="http://schemas.microsoft.com/office/drawing/2014/main" id="{B2459274-EEEC-E54F-58DE-2871E0EC12AA}"/>
              </a:ext>
            </a:extLst>
          </p:cNvPr>
          <p:cNvPicPr>
            <a:picLocks noChangeAspect="1"/>
          </p:cNvPicPr>
          <p:nvPr/>
        </p:nvPicPr>
        <p:blipFill>
          <a:blip r:embed="rId3"/>
          <a:stretch>
            <a:fillRect/>
          </a:stretch>
        </p:blipFill>
        <p:spPr>
          <a:xfrm>
            <a:off x="870586" y="1205388"/>
            <a:ext cx="4970144" cy="2732722"/>
          </a:xfrm>
          <a:prstGeom prst="rect">
            <a:avLst/>
          </a:prstGeom>
        </p:spPr>
      </p:pic>
      <p:pic>
        <p:nvPicPr>
          <p:cNvPr id="7" name="Picture 6">
            <a:extLst>
              <a:ext uri="{FF2B5EF4-FFF2-40B4-BE49-F238E27FC236}">
                <a16:creationId xmlns:a16="http://schemas.microsoft.com/office/drawing/2014/main" id="{327ABC5C-B08E-BFB3-82A6-DC589CA66AE5}"/>
              </a:ext>
            </a:extLst>
          </p:cNvPr>
          <p:cNvPicPr>
            <a:picLocks noChangeAspect="1"/>
          </p:cNvPicPr>
          <p:nvPr/>
        </p:nvPicPr>
        <p:blipFill>
          <a:blip r:embed="rId4"/>
          <a:stretch>
            <a:fillRect/>
          </a:stretch>
        </p:blipFill>
        <p:spPr>
          <a:xfrm>
            <a:off x="6467475" y="1404937"/>
            <a:ext cx="2486025" cy="2333625"/>
          </a:xfrm>
          <a:prstGeom prst="rect">
            <a:avLst/>
          </a:prstGeom>
        </p:spPr>
      </p:pic>
      <p:sp>
        <p:nvSpPr>
          <p:cNvPr id="9" name="TextBox 8">
            <a:extLst>
              <a:ext uri="{FF2B5EF4-FFF2-40B4-BE49-F238E27FC236}">
                <a16:creationId xmlns:a16="http://schemas.microsoft.com/office/drawing/2014/main" id="{AB9D4F02-790D-7D0A-FBD2-ADDD13FD8638}"/>
              </a:ext>
            </a:extLst>
          </p:cNvPr>
          <p:cNvSpPr txBox="1"/>
          <p:nvPr/>
        </p:nvSpPr>
        <p:spPr>
          <a:xfrm>
            <a:off x="2731769" y="4341949"/>
            <a:ext cx="4572000"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dirty="0">
                <a:hlinkClick r:id="rId5"/>
              </a:rPr>
              <a:t>https://www.elephants.com/elecam</a:t>
            </a:r>
            <a:r>
              <a:rPr lang="en-US" sz="2000" dirty="0"/>
              <a:t> </a:t>
            </a:r>
          </a:p>
        </p:txBody>
      </p:sp>
    </p:spTree>
    <p:extLst>
      <p:ext uri="{BB962C8B-B14F-4D97-AF65-F5344CB8AC3E}">
        <p14:creationId xmlns:p14="http://schemas.microsoft.com/office/powerpoint/2010/main" val="119775277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663A38-6AB2-15E6-FB1B-C64C7971677E}"/>
              </a:ext>
            </a:extLst>
          </p:cNvPr>
          <p:cNvPicPr>
            <a:picLocks noChangeAspect="1"/>
          </p:cNvPicPr>
          <p:nvPr/>
        </p:nvPicPr>
        <p:blipFill>
          <a:blip r:embed="rId2"/>
          <a:stretch>
            <a:fillRect/>
          </a:stretch>
        </p:blipFill>
        <p:spPr>
          <a:xfrm>
            <a:off x="315277" y="80010"/>
            <a:ext cx="6753225" cy="914400"/>
          </a:xfrm>
          <a:prstGeom prst="rect">
            <a:avLst/>
          </a:prstGeom>
        </p:spPr>
      </p:pic>
      <p:sp>
        <p:nvSpPr>
          <p:cNvPr id="6" name="TextBox 5">
            <a:extLst>
              <a:ext uri="{FF2B5EF4-FFF2-40B4-BE49-F238E27FC236}">
                <a16:creationId xmlns:a16="http://schemas.microsoft.com/office/drawing/2014/main" id="{212BC0C7-D05C-4E54-2C40-824620DC38AA}"/>
              </a:ext>
            </a:extLst>
          </p:cNvPr>
          <p:cNvSpPr txBox="1"/>
          <p:nvPr/>
        </p:nvSpPr>
        <p:spPr>
          <a:xfrm>
            <a:off x="925830" y="1440180"/>
            <a:ext cx="7726680" cy="3046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000000"/>
                </a:solidFill>
                <a:effectLst/>
                <a:uFillTx/>
                <a:latin typeface="+mn-lt"/>
                <a:ea typeface="+mn-ea"/>
                <a:cs typeface="+mn-cs"/>
                <a:sym typeface="Calibri"/>
              </a:rPr>
              <a:t>Would it be beneficial for </a:t>
            </a:r>
            <a:r>
              <a:rPr lang="en-US" sz="2400" dirty="0"/>
              <a:t>el</a:t>
            </a:r>
            <a:r>
              <a:rPr kumimoji="0" lang="en-US" sz="2400" b="0" i="0" u="none" strike="noStrike" cap="none" spc="0" normalizeH="0" baseline="0" dirty="0">
                <a:ln>
                  <a:noFill/>
                </a:ln>
                <a:solidFill>
                  <a:srgbClr val="000000"/>
                </a:solidFill>
                <a:effectLst/>
                <a:uFillTx/>
                <a:latin typeface="+mn-lt"/>
                <a:ea typeface="+mn-ea"/>
                <a:cs typeface="+mn-cs"/>
                <a:sym typeface="Calibri"/>
              </a:rPr>
              <a:t>ephant </a:t>
            </a:r>
            <a:r>
              <a:rPr lang="en-US" sz="2400" dirty="0"/>
              <a:t>s</a:t>
            </a:r>
            <a:r>
              <a:rPr kumimoji="0" lang="en-US" sz="2400" b="0" i="0" u="none" strike="noStrike" cap="none" spc="0" normalizeH="0" baseline="0" dirty="0">
                <a:ln>
                  <a:noFill/>
                </a:ln>
                <a:solidFill>
                  <a:srgbClr val="000000"/>
                </a:solidFill>
                <a:effectLst/>
                <a:uFillTx/>
                <a:latin typeface="+mn-lt"/>
                <a:ea typeface="+mn-ea"/>
                <a:cs typeface="+mn-cs"/>
                <a:sym typeface="Calibri"/>
              </a:rPr>
              <a:t>anctuaries/zoos to make elephant poop products?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2400" b="0" i="0" u="none" strike="noStrike" cap="none" spc="0" normalizeH="0" baseline="0" dirty="0">
              <a:ln>
                <a:noFill/>
              </a:ln>
              <a:solidFill>
                <a:srgbClr val="000000"/>
              </a:solidFill>
              <a:effectLst/>
              <a:uFillTx/>
              <a:latin typeface="+mn-lt"/>
              <a:ea typeface="+mn-ea"/>
              <a:cs typeface="+mn-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t>What type of obstacles and barriers might  sanctuary/zoo experience with the creation of these products?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US" sz="2400" dirty="0"/>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000000"/>
                </a:solidFill>
                <a:effectLst/>
                <a:uFillTx/>
                <a:latin typeface="+mn-lt"/>
                <a:ea typeface="+mn-ea"/>
                <a:cs typeface="+mn-cs"/>
                <a:sym typeface="Calibri"/>
              </a:rPr>
              <a:t>What other wa</a:t>
            </a:r>
            <a:r>
              <a:rPr lang="en-US" sz="2400" dirty="0"/>
              <a:t>ys could elephant sanctuaries be more profitable?</a:t>
            </a:r>
            <a:endParaRPr kumimoji="0" lang="en-US" sz="24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5741956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F7BCAD-FA25-4592-8E87-98B47F38F416}"/>
              </a:ext>
            </a:extLst>
          </p:cNvPr>
          <p:cNvPicPr>
            <a:picLocks noChangeAspect="1"/>
          </p:cNvPicPr>
          <p:nvPr/>
        </p:nvPicPr>
        <p:blipFill>
          <a:blip r:embed="rId2"/>
          <a:stretch>
            <a:fillRect/>
          </a:stretch>
        </p:blipFill>
        <p:spPr>
          <a:xfrm>
            <a:off x="194310" y="1455956"/>
            <a:ext cx="8401050" cy="3100106"/>
          </a:xfrm>
          <a:prstGeom prst="rect">
            <a:avLst/>
          </a:prstGeom>
        </p:spPr>
      </p:pic>
      <p:pic>
        <p:nvPicPr>
          <p:cNvPr id="5" name="Picture 4">
            <a:extLst>
              <a:ext uri="{FF2B5EF4-FFF2-40B4-BE49-F238E27FC236}">
                <a16:creationId xmlns:a16="http://schemas.microsoft.com/office/drawing/2014/main" id="{4BDB2C0E-23E2-3D7F-D810-6506E4387E65}"/>
              </a:ext>
            </a:extLst>
          </p:cNvPr>
          <p:cNvPicPr>
            <a:picLocks noChangeAspect="1"/>
          </p:cNvPicPr>
          <p:nvPr/>
        </p:nvPicPr>
        <p:blipFill>
          <a:blip r:embed="rId3"/>
          <a:stretch>
            <a:fillRect/>
          </a:stretch>
        </p:blipFill>
        <p:spPr>
          <a:xfrm>
            <a:off x="194310" y="0"/>
            <a:ext cx="5635943" cy="824335"/>
          </a:xfrm>
          <a:prstGeom prst="rect">
            <a:avLst/>
          </a:prstGeom>
        </p:spPr>
      </p:pic>
    </p:spTree>
    <p:extLst>
      <p:ext uri="{BB962C8B-B14F-4D97-AF65-F5344CB8AC3E}">
        <p14:creationId xmlns:p14="http://schemas.microsoft.com/office/powerpoint/2010/main" val="412924727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4A71B8-F6B7-9F6A-9931-C2F7D5E25FCF}"/>
              </a:ext>
            </a:extLst>
          </p:cNvPr>
          <p:cNvPicPr>
            <a:picLocks noChangeAspect="1"/>
          </p:cNvPicPr>
          <p:nvPr/>
        </p:nvPicPr>
        <p:blipFill>
          <a:blip r:embed="rId2"/>
          <a:stretch>
            <a:fillRect/>
          </a:stretch>
        </p:blipFill>
        <p:spPr>
          <a:xfrm>
            <a:off x="539789" y="365760"/>
            <a:ext cx="4707448" cy="4240530"/>
          </a:xfrm>
          <a:prstGeom prst="rect">
            <a:avLst/>
          </a:prstGeom>
        </p:spPr>
      </p:pic>
      <p:pic>
        <p:nvPicPr>
          <p:cNvPr id="5" name="Picture 4">
            <a:extLst>
              <a:ext uri="{FF2B5EF4-FFF2-40B4-BE49-F238E27FC236}">
                <a16:creationId xmlns:a16="http://schemas.microsoft.com/office/drawing/2014/main" id="{F732ECF7-19E6-7332-D57A-F62E71C7306A}"/>
              </a:ext>
            </a:extLst>
          </p:cNvPr>
          <p:cNvPicPr>
            <a:picLocks noChangeAspect="1"/>
          </p:cNvPicPr>
          <p:nvPr/>
        </p:nvPicPr>
        <p:blipFill>
          <a:blip r:embed="rId3"/>
          <a:stretch>
            <a:fillRect/>
          </a:stretch>
        </p:blipFill>
        <p:spPr>
          <a:xfrm>
            <a:off x="5940742" y="1108710"/>
            <a:ext cx="2430647" cy="3807142"/>
          </a:xfrm>
          <a:prstGeom prst="rect">
            <a:avLst/>
          </a:prstGeom>
          <a:ln w="19050">
            <a:solidFill>
              <a:schemeClr val="tx1"/>
            </a:solidFill>
          </a:ln>
        </p:spPr>
      </p:pic>
    </p:spTree>
    <p:extLst>
      <p:ext uri="{BB962C8B-B14F-4D97-AF65-F5344CB8AC3E}">
        <p14:creationId xmlns:p14="http://schemas.microsoft.com/office/powerpoint/2010/main" val="235269397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25AA60-4860-7176-5910-F939127BD52D}"/>
              </a:ext>
            </a:extLst>
          </p:cNvPr>
          <p:cNvPicPr>
            <a:picLocks noChangeAspect="1"/>
          </p:cNvPicPr>
          <p:nvPr/>
        </p:nvPicPr>
        <p:blipFill>
          <a:blip r:embed="rId2"/>
          <a:stretch>
            <a:fillRect/>
          </a:stretch>
        </p:blipFill>
        <p:spPr>
          <a:xfrm>
            <a:off x="147637" y="140970"/>
            <a:ext cx="8848725" cy="4267200"/>
          </a:xfrm>
          <a:prstGeom prst="rect">
            <a:avLst/>
          </a:prstGeom>
        </p:spPr>
      </p:pic>
    </p:spTree>
    <p:extLst>
      <p:ext uri="{BB962C8B-B14F-4D97-AF65-F5344CB8AC3E}">
        <p14:creationId xmlns:p14="http://schemas.microsoft.com/office/powerpoint/2010/main" val="111742712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3CD992-3494-C045-C99B-AA3DC3A136DE}"/>
              </a:ext>
            </a:extLst>
          </p:cNvPr>
          <p:cNvPicPr>
            <a:picLocks noChangeAspect="1"/>
          </p:cNvPicPr>
          <p:nvPr/>
        </p:nvPicPr>
        <p:blipFill>
          <a:blip r:embed="rId2"/>
          <a:stretch>
            <a:fillRect/>
          </a:stretch>
        </p:blipFill>
        <p:spPr>
          <a:xfrm>
            <a:off x="211455" y="88462"/>
            <a:ext cx="8721090" cy="4739191"/>
          </a:xfrm>
          <a:prstGeom prst="rect">
            <a:avLst/>
          </a:prstGeom>
        </p:spPr>
      </p:pic>
    </p:spTree>
    <p:extLst>
      <p:ext uri="{BB962C8B-B14F-4D97-AF65-F5344CB8AC3E}">
        <p14:creationId xmlns:p14="http://schemas.microsoft.com/office/powerpoint/2010/main" val="71717254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D89CC4-6CE0-B43F-0685-5C485A2A87D7}"/>
              </a:ext>
            </a:extLst>
          </p:cNvPr>
          <p:cNvPicPr>
            <a:picLocks noChangeAspect="1"/>
          </p:cNvPicPr>
          <p:nvPr/>
        </p:nvPicPr>
        <p:blipFill>
          <a:blip r:embed="rId2"/>
          <a:stretch>
            <a:fillRect/>
          </a:stretch>
        </p:blipFill>
        <p:spPr>
          <a:xfrm>
            <a:off x="199515" y="1142999"/>
            <a:ext cx="8744970" cy="3545039"/>
          </a:xfrm>
          <a:prstGeom prst="rect">
            <a:avLst/>
          </a:prstGeom>
        </p:spPr>
      </p:pic>
    </p:spTree>
    <p:extLst>
      <p:ext uri="{BB962C8B-B14F-4D97-AF65-F5344CB8AC3E}">
        <p14:creationId xmlns:p14="http://schemas.microsoft.com/office/powerpoint/2010/main" val="164970369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23D007-2490-BF4F-53E8-B21627DD4F97}"/>
              </a:ext>
            </a:extLst>
          </p:cNvPr>
          <p:cNvPicPr>
            <a:picLocks noChangeAspect="1"/>
          </p:cNvPicPr>
          <p:nvPr/>
        </p:nvPicPr>
        <p:blipFill>
          <a:blip r:embed="rId2"/>
          <a:stretch>
            <a:fillRect/>
          </a:stretch>
        </p:blipFill>
        <p:spPr>
          <a:xfrm>
            <a:off x="662940" y="0"/>
            <a:ext cx="4457700" cy="923925"/>
          </a:xfrm>
          <a:prstGeom prst="rect">
            <a:avLst/>
          </a:prstGeom>
        </p:spPr>
      </p:pic>
      <p:pic>
        <p:nvPicPr>
          <p:cNvPr id="5" name="Picture 4">
            <a:extLst>
              <a:ext uri="{FF2B5EF4-FFF2-40B4-BE49-F238E27FC236}">
                <a16:creationId xmlns:a16="http://schemas.microsoft.com/office/drawing/2014/main" id="{0F0D3A43-208D-071D-E531-3C5AFF9F38D2}"/>
              </a:ext>
            </a:extLst>
          </p:cNvPr>
          <p:cNvPicPr>
            <a:picLocks noChangeAspect="1"/>
          </p:cNvPicPr>
          <p:nvPr/>
        </p:nvPicPr>
        <p:blipFill>
          <a:blip r:embed="rId3"/>
          <a:stretch>
            <a:fillRect/>
          </a:stretch>
        </p:blipFill>
        <p:spPr>
          <a:xfrm>
            <a:off x="823912" y="1079182"/>
            <a:ext cx="7496175" cy="3876675"/>
          </a:xfrm>
          <a:prstGeom prst="rect">
            <a:avLst/>
          </a:prstGeom>
        </p:spPr>
      </p:pic>
    </p:spTree>
    <p:extLst>
      <p:ext uri="{BB962C8B-B14F-4D97-AF65-F5344CB8AC3E}">
        <p14:creationId xmlns:p14="http://schemas.microsoft.com/office/powerpoint/2010/main" val="318018163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9AE7B1-A137-8C1F-CAAB-37D5A9B6977D}"/>
              </a:ext>
            </a:extLst>
          </p:cNvPr>
          <p:cNvSpPr txBox="1"/>
          <p:nvPr/>
        </p:nvSpPr>
        <p:spPr>
          <a:xfrm>
            <a:off x="1817370" y="4341949"/>
            <a:ext cx="5852160"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dirty="0">
                <a:hlinkClick r:id="rId2"/>
              </a:rPr>
              <a:t>https://www.youtube.com/watch?v=XyxbFWJmTGI</a:t>
            </a:r>
            <a:r>
              <a:rPr lang="en-US" sz="2000" dirty="0"/>
              <a:t> </a:t>
            </a:r>
          </a:p>
        </p:txBody>
      </p:sp>
      <p:pic>
        <p:nvPicPr>
          <p:cNvPr id="5" name="Picture 4">
            <a:extLst>
              <a:ext uri="{FF2B5EF4-FFF2-40B4-BE49-F238E27FC236}">
                <a16:creationId xmlns:a16="http://schemas.microsoft.com/office/drawing/2014/main" id="{19900215-C3FD-7914-BE0B-5DD475B65B00}"/>
              </a:ext>
            </a:extLst>
          </p:cNvPr>
          <p:cNvPicPr>
            <a:picLocks noChangeAspect="1"/>
          </p:cNvPicPr>
          <p:nvPr/>
        </p:nvPicPr>
        <p:blipFill>
          <a:blip r:embed="rId3"/>
          <a:stretch>
            <a:fillRect/>
          </a:stretch>
        </p:blipFill>
        <p:spPr>
          <a:xfrm>
            <a:off x="1817370" y="1022509"/>
            <a:ext cx="5506745" cy="3098482"/>
          </a:xfrm>
          <a:prstGeom prst="rect">
            <a:avLst/>
          </a:prstGeom>
        </p:spPr>
      </p:pic>
      <p:pic>
        <p:nvPicPr>
          <p:cNvPr id="6" name="Picture 5">
            <a:extLst>
              <a:ext uri="{FF2B5EF4-FFF2-40B4-BE49-F238E27FC236}">
                <a16:creationId xmlns:a16="http://schemas.microsoft.com/office/drawing/2014/main" id="{B78E3B33-EB8F-CD43-7286-3F89B670F51A}"/>
              </a:ext>
            </a:extLst>
          </p:cNvPr>
          <p:cNvPicPr>
            <a:picLocks noChangeAspect="1"/>
          </p:cNvPicPr>
          <p:nvPr/>
        </p:nvPicPr>
        <p:blipFill>
          <a:blip r:embed="rId4"/>
          <a:stretch>
            <a:fillRect/>
          </a:stretch>
        </p:blipFill>
        <p:spPr>
          <a:xfrm>
            <a:off x="537210" y="106582"/>
            <a:ext cx="3920490" cy="812580"/>
          </a:xfrm>
          <a:prstGeom prst="rect">
            <a:avLst/>
          </a:prstGeom>
        </p:spPr>
      </p:pic>
    </p:spTree>
    <p:extLst>
      <p:ext uri="{BB962C8B-B14F-4D97-AF65-F5344CB8AC3E}">
        <p14:creationId xmlns:p14="http://schemas.microsoft.com/office/powerpoint/2010/main" val="170685500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CAC6A3-3974-407B-A36D-15D673C7CC5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909" y="2964436"/>
            <a:ext cx="1263727" cy="144155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45E5347-4942-4EA3-AC09-78ACF74E612C}"/>
              </a:ext>
            </a:extLst>
          </p:cNvPr>
          <p:cNvSpPr/>
          <p:nvPr/>
        </p:nvSpPr>
        <p:spPr>
          <a:xfrm>
            <a:off x="2595609" y="3080312"/>
            <a:ext cx="5627335" cy="1057212"/>
          </a:xfrm>
          <a:prstGeom prst="rect">
            <a:avLst/>
          </a:prstGeom>
        </p:spPr>
        <p:txBody>
          <a:bodyPr wrap="square">
            <a:spAutoFit/>
          </a:bodyPr>
          <a:lstStyle/>
          <a:p>
            <a:r>
              <a:rPr lang="en-US" sz="1045" b="1" dirty="0">
                <a:latin typeface="Calibri" panose="020F0502020204030204" pitchFamily="34" charset="0"/>
                <a:ea typeface="Calibri" panose="020F0502020204030204" pitchFamily="34" charset="0"/>
              </a:rPr>
              <a:t>Lynne Farrell Stover </a:t>
            </a:r>
            <a:r>
              <a:rPr lang="en-US" sz="1045" dirty="0">
                <a:latin typeface="Calibri" panose="020F0502020204030204" pitchFamily="34" charset="0"/>
                <a:ea typeface="Calibri" panose="020F0502020204030204" pitchFamily="34" charset="0"/>
              </a:rPr>
              <a:t>is currently a Teacher Consultant at the James Madison University Center for Economic Education.  Prior to this, she spent thirty-three years in public education where she enjoyed various teaching assignments including classroom teacher, gifted education specialist, and librarian. She is the author of over fifty educational articles and eight teacher resource books. She is the recipient of the 2022 NAEE Platinum Curriculum Award for her lessons developed for Virginia’s Reading Makes Cents Program. </a:t>
            </a:r>
          </a:p>
        </p:txBody>
      </p:sp>
      <p:sp>
        <p:nvSpPr>
          <p:cNvPr id="6" name="Rectangle 5">
            <a:extLst>
              <a:ext uri="{FF2B5EF4-FFF2-40B4-BE49-F238E27FC236}">
                <a16:creationId xmlns:a16="http://schemas.microsoft.com/office/drawing/2014/main" id="{5F779C3B-1DC2-4DF7-AD2A-82A232D3DE8D}"/>
              </a:ext>
            </a:extLst>
          </p:cNvPr>
          <p:cNvSpPr/>
          <p:nvPr/>
        </p:nvSpPr>
        <p:spPr>
          <a:xfrm>
            <a:off x="637483" y="4603807"/>
            <a:ext cx="1202573" cy="253146"/>
          </a:xfrm>
          <a:prstGeom prst="rect">
            <a:avLst/>
          </a:prstGeom>
        </p:spPr>
        <p:txBody>
          <a:bodyPr wrap="none">
            <a:spAutoFit/>
          </a:bodyPr>
          <a:lstStyle/>
          <a:p>
            <a:pPr algn="ctr"/>
            <a:r>
              <a:rPr lang="en-US" sz="1045" dirty="0">
                <a:solidFill>
                  <a:srgbClr val="450084"/>
                </a:solidFill>
                <a:hlinkClick r:id="rId3">
                  <a:extLst>
                    <a:ext uri="{A12FA001-AC4F-418D-AE19-62706E023703}">
                      <ahyp:hlinkClr xmlns:ahyp="http://schemas.microsoft.com/office/drawing/2018/hyperlinkcolor" val="tx"/>
                    </a:ext>
                  </a:extLst>
                </a:hlinkClick>
              </a:rPr>
              <a:t>stoverlf@jmu.edu</a:t>
            </a:r>
            <a:r>
              <a:rPr lang="en-US" sz="1045" dirty="0">
                <a:solidFill>
                  <a:srgbClr val="450084"/>
                </a:solidFill>
              </a:rPr>
              <a:t> </a:t>
            </a:r>
          </a:p>
        </p:txBody>
      </p:sp>
      <p:pic>
        <p:nvPicPr>
          <p:cNvPr id="7" name="Picture 6">
            <a:extLst>
              <a:ext uri="{FF2B5EF4-FFF2-40B4-BE49-F238E27FC236}">
                <a16:creationId xmlns:a16="http://schemas.microsoft.com/office/drawing/2014/main" id="{61896F59-6E9A-4795-B6CD-D4B110EB8172}"/>
              </a:ext>
            </a:extLst>
          </p:cNvPr>
          <p:cNvPicPr>
            <a:picLocks noChangeAspect="1"/>
          </p:cNvPicPr>
          <p:nvPr/>
        </p:nvPicPr>
        <p:blipFill>
          <a:blip r:embed="rId4"/>
          <a:stretch>
            <a:fillRect/>
          </a:stretch>
        </p:blipFill>
        <p:spPr>
          <a:xfrm>
            <a:off x="606907" y="1037133"/>
            <a:ext cx="1144214" cy="1275971"/>
          </a:xfrm>
          <a:prstGeom prst="rect">
            <a:avLst/>
          </a:prstGeom>
          <a:ln w="38100">
            <a:solidFill>
              <a:schemeClr val="tx1"/>
            </a:solidFill>
          </a:ln>
        </p:spPr>
      </p:pic>
      <p:sp>
        <p:nvSpPr>
          <p:cNvPr id="8" name="Rectangle 7">
            <a:extLst>
              <a:ext uri="{FF2B5EF4-FFF2-40B4-BE49-F238E27FC236}">
                <a16:creationId xmlns:a16="http://schemas.microsoft.com/office/drawing/2014/main" id="{B957DD7C-0501-42DD-95C1-3EF0C20DE0B8}"/>
              </a:ext>
            </a:extLst>
          </p:cNvPr>
          <p:cNvSpPr/>
          <p:nvPr/>
        </p:nvSpPr>
        <p:spPr>
          <a:xfrm>
            <a:off x="2595608" y="1065034"/>
            <a:ext cx="5517473" cy="1057212"/>
          </a:xfrm>
          <a:prstGeom prst="rect">
            <a:avLst/>
          </a:prstGeom>
        </p:spPr>
        <p:txBody>
          <a:bodyPr wrap="square">
            <a:spAutoFit/>
          </a:bodyPr>
          <a:lstStyle/>
          <a:p>
            <a:r>
              <a:rPr lang="en-US" sz="1045" b="1" dirty="0"/>
              <a:t>Lauren Hensley Shifflett </a:t>
            </a:r>
            <a:r>
              <a:rPr lang="en-US" sz="1045" dirty="0"/>
              <a:t>is the new Associate Director at the James Madison University Center for Economic Education. Prior to joining the Center, she spent twelve years in early elementary education where she enjoyed prospering young minds as a classroom teacher. Lauren became nationally known as an elementary economic educator when she received the John Morton Award of the national Council for Economic Education in 2021. Her love for economics guides her lessons to prepare students for life.</a:t>
            </a:r>
          </a:p>
        </p:txBody>
      </p:sp>
      <p:sp>
        <p:nvSpPr>
          <p:cNvPr id="9" name="Rectangle 8">
            <a:extLst>
              <a:ext uri="{FF2B5EF4-FFF2-40B4-BE49-F238E27FC236}">
                <a16:creationId xmlns:a16="http://schemas.microsoft.com/office/drawing/2014/main" id="{3AE93353-0553-4630-8E47-A387C584C462}"/>
              </a:ext>
            </a:extLst>
          </p:cNvPr>
          <p:cNvSpPr/>
          <p:nvPr/>
        </p:nvSpPr>
        <p:spPr>
          <a:xfrm>
            <a:off x="585744" y="2450029"/>
            <a:ext cx="1186543" cy="253146"/>
          </a:xfrm>
          <a:prstGeom prst="rect">
            <a:avLst/>
          </a:prstGeom>
        </p:spPr>
        <p:txBody>
          <a:bodyPr wrap="none">
            <a:spAutoFit/>
          </a:bodyPr>
          <a:lstStyle/>
          <a:p>
            <a:pPr algn="ctr"/>
            <a:r>
              <a:rPr lang="en-US" sz="1045" dirty="0">
                <a:solidFill>
                  <a:schemeClr val="tx1"/>
                </a:solidFill>
              </a:rPr>
              <a:t> </a:t>
            </a:r>
            <a:r>
              <a:rPr lang="en-US" sz="1045" dirty="0">
                <a:hlinkClick r:id="rId5"/>
              </a:rPr>
              <a:t>shiffllh@jmu.edu</a:t>
            </a:r>
            <a:r>
              <a:rPr lang="en-US" sz="1045" dirty="0"/>
              <a:t> </a:t>
            </a:r>
          </a:p>
        </p:txBody>
      </p:sp>
      <p:sp>
        <p:nvSpPr>
          <p:cNvPr id="10" name="TextBox 9">
            <a:extLst>
              <a:ext uri="{FF2B5EF4-FFF2-40B4-BE49-F238E27FC236}">
                <a16:creationId xmlns:a16="http://schemas.microsoft.com/office/drawing/2014/main" id="{BC26613A-A80A-4784-95B9-7EA1E3003652}"/>
              </a:ext>
            </a:extLst>
          </p:cNvPr>
          <p:cNvSpPr txBox="1"/>
          <p:nvPr/>
        </p:nvSpPr>
        <p:spPr>
          <a:xfrm>
            <a:off x="3442318" y="180468"/>
            <a:ext cx="3568823" cy="577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783"/>
            <a:r>
              <a:rPr lang="en-US" sz="3300" dirty="0"/>
              <a:t>Presenters</a:t>
            </a:r>
          </a:p>
        </p:txBody>
      </p:sp>
    </p:spTree>
    <p:extLst>
      <p:ext uri="{BB962C8B-B14F-4D97-AF65-F5344CB8AC3E}">
        <p14:creationId xmlns:p14="http://schemas.microsoft.com/office/powerpoint/2010/main" val="1144693102"/>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FD2DA2-9ABA-747C-461C-23981C6280D0}"/>
              </a:ext>
            </a:extLst>
          </p:cNvPr>
          <p:cNvPicPr>
            <a:picLocks noChangeAspect="1"/>
          </p:cNvPicPr>
          <p:nvPr/>
        </p:nvPicPr>
        <p:blipFill>
          <a:blip r:embed="rId2"/>
          <a:stretch>
            <a:fillRect/>
          </a:stretch>
        </p:blipFill>
        <p:spPr>
          <a:xfrm>
            <a:off x="537210" y="106582"/>
            <a:ext cx="3920490" cy="812580"/>
          </a:xfrm>
          <a:prstGeom prst="rect">
            <a:avLst/>
          </a:prstGeom>
        </p:spPr>
      </p:pic>
      <p:pic>
        <p:nvPicPr>
          <p:cNvPr id="6" name="Picture 5">
            <a:extLst>
              <a:ext uri="{FF2B5EF4-FFF2-40B4-BE49-F238E27FC236}">
                <a16:creationId xmlns:a16="http://schemas.microsoft.com/office/drawing/2014/main" id="{6E247A74-426B-1DCD-AC24-4D83DB1FB257}"/>
              </a:ext>
            </a:extLst>
          </p:cNvPr>
          <p:cNvPicPr>
            <a:picLocks noChangeAspect="1"/>
          </p:cNvPicPr>
          <p:nvPr/>
        </p:nvPicPr>
        <p:blipFill>
          <a:blip r:embed="rId3"/>
          <a:stretch>
            <a:fillRect/>
          </a:stretch>
        </p:blipFill>
        <p:spPr>
          <a:xfrm>
            <a:off x="5612130" y="1145673"/>
            <a:ext cx="3163253" cy="2160270"/>
          </a:xfrm>
          <a:prstGeom prst="rect">
            <a:avLst/>
          </a:prstGeom>
        </p:spPr>
      </p:pic>
      <p:sp>
        <p:nvSpPr>
          <p:cNvPr id="7" name="TextBox 6">
            <a:extLst>
              <a:ext uri="{FF2B5EF4-FFF2-40B4-BE49-F238E27FC236}">
                <a16:creationId xmlns:a16="http://schemas.microsoft.com/office/drawing/2014/main" id="{6144C3C9-4CB0-FCC5-D27F-F3271653FB1C}"/>
              </a:ext>
            </a:extLst>
          </p:cNvPr>
          <p:cNvSpPr txBox="1"/>
          <p:nvPr/>
        </p:nvSpPr>
        <p:spPr>
          <a:xfrm>
            <a:off x="487334" y="1205345"/>
            <a:ext cx="4862945" cy="3046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400" dirty="0"/>
              <a:t>Then researchers take it to a lab, dry it out and dissect it for clues about the animal's diet. Some mammal poop is full of seeds, which shows that the animal eats fruit or berries. Or it might contain bones and fur, which scientists can identify to learn what species that animal is eating.</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9" name="TextBox 8">
            <a:extLst>
              <a:ext uri="{FF2B5EF4-FFF2-40B4-BE49-F238E27FC236}">
                <a16:creationId xmlns:a16="http://schemas.microsoft.com/office/drawing/2014/main" id="{131BD945-84A0-E973-1B32-9F31DFC96E3C}"/>
              </a:ext>
            </a:extLst>
          </p:cNvPr>
          <p:cNvSpPr txBox="1"/>
          <p:nvPr/>
        </p:nvSpPr>
        <p:spPr>
          <a:xfrm>
            <a:off x="978823" y="4388473"/>
            <a:ext cx="695775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800" dirty="0">
                <a:hlinkClick r:id="rId4"/>
              </a:rPr>
              <a:t>https://www.farsleyspringbank.co.uk/science-week-poo-experiment/</a:t>
            </a:r>
            <a:r>
              <a:rPr lang="en-US" sz="1800" dirty="0"/>
              <a:t> </a:t>
            </a:r>
          </a:p>
        </p:txBody>
      </p:sp>
    </p:spTree>
    <p:extLst>
      <p:ext uri="{BB962C8B-B14F-4D97-AF65-F5344CB8AC3E}">
        <p14:creationId xmlns:p14="http://schemas.microsoft.com/office/powerpoint/2010/main" val="19325724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11C430-4CEF-12E0-0A85-8D17E844DF0D}"/>
              </a:ext>
            </a:extLst>
          </p:cNvPr>
          <p:cNvPicPr>
            <a:picLocks noChangeAspect="1"/>
          </p:cNvPicPr>
          <p:nvPr/>
        </p:nvPicPr>
        <p:blipFill>
          <a:blip r:embed="rId2"/>
          <a:stretch>
            <a:fillRect/>
          </a:stretch>
        </p:blipFill>
        <p:spPr>
          <a:xfrm>
            <a:off x="232644" y="133003"/>
            <a:ext cx="6448358" cy="4877493"/>
          </a:xfrm>
          <a:prstGeom prst="rect">
            <a:avLst/>
          </a:prstGeom>
        </p:spPr>
      </p:pic>
      <p:pic>
        <p:nvPicPr>
          <p:cNvPr id="6" name="Picture 5">
            <a:extLst>
              <a:ext uri="{FF2B5EF4-FFF2-40B4-BE49-F238E27FC236}">
                <a16:creationId xmlns:a16="http://schemas.microsoft.com/office/drawing/2014/main" id="{8BDF3841-3838-E1BD-82BF-3002CC982B03}"/>
              </a:ext>
            </a:extLst>
          </p:cNvPr>
          <p:cNvPicPr>
            <a:picLocks noChangeAspect="1"/>
          </p:cNvPicPr>
          <p:nvPr/>
        </p:nvPicPr>
        <p:blipFill>
          <a:blip r:embed="rId3"/>
          <a:stretch>
            <a:fillRect/>
          </a:stretch>
        </p:blipFill>
        <p:spPr>
          <a:xfrm>
            <a:off x="6851419" y="1296784"/>
            <a:ext cx="1980952" cy="2202353"/>
          </a:xfrm>
          <a:prstGeom prst="rect">
            <a:avLst/>
          </a:prstGeom>
        </p:spPr>
      </p:pic>
    </p:spTree>
    <p:extLst>
      <p:ext uri="{BB962C8B-B14F-4D97-AF65-F5344CB8AC3E}">
        <p14:creationId xmlns:p14="http://schemas.microsoft.com/office/powerpoint/2010/main" val="228447546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302C41-3914-1B71-A560-70FDD91DD786}"/>
              </a:ext>
            </a:extLst>
          </p:cNvPr>
          <p:cNvPicPr>
            <a:picLocks noChangeAspect="1"/>
          </p:cNvPicPr>
          <p:nvPr/>
        </p:nvPicPr>
        <p:blipFill>
          <a:blip r:embed="rId2"/>
          <a:stretch>
            <a:fillRect/>
          </a:stretch>
        </p:blipFill>
        <p:spPr>
          <a:xfrm>
            <a:off x="188879" y="149628"/>
            <a:ext cx="8668986" cy="4655127"/>
          </a:xfrm>
          <a:prstGeom prst="rect">
            <a:avLst/>
          </a:prstGeom>
        </p:spPr>
      </p:pic>
    </p:spTree>
    <p:extLst>
      <p:ext uri="{BB962C8B-B14F-4D97-AF65-F5344CB8AC3E}">
        <p14:creationId xmlns:p14="http://schemas.microsoft.com/office/powerpoint/2010/main" val="315649944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DA39AA-D122-0940-087F-26889E9C5A61}"/>
              </a:ext>
            </a:extLst>
          </p:cNvPr>
          <p:cNvPicPr>
            <a:picLocks noChangeAspect="1"/>
          </p:cNvPicPr>
          <p:nvPr/>
        </p:nvPicPr>
        <p:blipFill>
          <a:blip r:embed="rId2"/>
          <a:stretch>
            <a:fillRect/>
          </a:stretch>
        </p:blipFill>
        <p:spPr>
          <a:xfrm>
            <a:off x="159585" y="108065"/>
            <a:ext cx="6005977" cy="3908367"/>
          </a:xfrm>
          <a:prstGeom prst="rect">
            <a:avLst/>
          </a:prstGeom>
        </p:spPr>
      </p:pic>
      <p:pic>
        <p:nvPicPr>
          <p:cNvPr id="7" name="Picture 6">
            <a:extLst>
              <a:ext uri="{FF2B5EF4-FFF2-40B4-BE49-F238E27FC236}">
                <a16:creationId xmlns:a16="http://schemas.microsoft.com/office/drawing/2014/main" id="{574ABD3B-AFD5-5039-FFF4-9F9DBF1C5F70}"/>
              </a:ext>
            </a:extLst>
          </p:cNvPr>
          <p:cNvPicPr>
            <a:picLocks noChangeAspect="1"/>
          </p:cNvPicPr>
          <p:nvPr/>
        </p:nvPicPr>
        <p:blipFill>
          <a:blip r:embed="rId3"/>
          <a:stretch>
            <a:fillRect/>
          </a:stretch>
        </p:blipFill>
        <p:spPr>
          <a:xfrm>
            <a:off x="6165562" y="1463041"/>
            <a:ext cx="2818853" cy="1775656"/>
          </a:xfrm>
          <a:prstGeom prst="rect">
            <a:avLst/>
          </a:prstGeom>
        </p:spPr>
      </p:pic>
      <p:sp>
        <p:nvSpPr>
          <p:cNvPr id="9" name="TextBox 8">
            <a:extLst>
              <a:ext uri="{FF2B5EF4-FFF2-40B4-BE49-F238E27FC236}">
                <a16:creationId xmlns:a16="http://schemas.microsoft.com/office/drawing/2014/main" id="{81F24F2F-278E-86F9-02D5-C854959A43B9}"/>
              </a:ext>
            </a:extLst>
          </p:cNvPr>
          <p:cNvSpPr txBox="1"/>
          <p:nvPr/>
        </p:nvSpPr>
        <p:spPr>
          <a:xfrm>
            <a:off x="632979" y="4462150"/>
            <a:ext cx="8170199"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hlinkClick r:id="rId4"/>
              </a:rPr>
              <a:t>https://www.elephango.com/index.cfm/pg/k12learning/lcid/12449/Soil_Fertilizer</a:t>
            </a:r>
            <a:r>
              <a:rPr lang="en-US" sz="1800" dirty="0"/>
              <a:t> </a:t>
            </a:r>
          </a:p>
        </p:txBody>
      </p:sp>
    </p:spTree>
    <p:extLst>
      <p:ext uri="{BB962C8B-B14F-4D97-AF65-F5344CB8AC3E}">
        <p14:creationId xmlns:p14="http://schemas.microsoft.com/office/powerpoint/2010/main" val="292344402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A4DFED-AE8F-7877-B346-C101EF91822D}"/>
              </a:ext>
            </a:extLst>
          </p:cNvPr>
          <p:cNvPicPr>
            <a:picLocks noChangeAspect="1"/>
          </p:cNvPicPr>
          <p:nvPr/>
        </p:nvPicPr>
        <p:blipFill>
          <a:blip r:embed="rId2"/>
          <a:stretch>
            <a:fillRect/>
          </a:stretch>
        </p:blipFill>
        <p:spPr>
          <a:xfrm>
            <a:off x="548639" y="87151"/>
            <a:ext cx="8337665" cy="4488919"/>
          </a:xfrm>
          <a:prstGeom prst="rect">
            <a:avLst/>
          </a:prstGeom>
        </p:spPr>
      </p:pic>
    </p:spTree>
    <p:extLst>
      <p:ext uri="{BB962C8B-B14F-4D97-AF65-F5344CB8AC3E}">
        <p14:creationId xmlns:p14="http://schemas.microsoft.com/office/powerpoint/2010/main" val="304369985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6D855A-82F4-DF1F-68AC-BA369A8753BC}"/>
              </a:ext>
            </a:extLst>
          </p:cNvPr>
          <p:cNvPicPr>
            <a:picLocks noChangeAspect="1"/>
          </p:cNvPicPr>
          <p:nvPr/>
        </p:nvPicPr>
        <p:blipFill>
          <a:blip r:embed="rId2"/>
          <a:stretch>
            <a:fillRect/>
          </a:stretch>
        </p:blipFill>
        <p:spPr>
          <a:xfrm>
            <a:off x="440575" y="125016"/>
            <a:ext cx="8503920" cy="4518688"/>
          </a:xfrm>
          <a:prstGeom prst="rect">
            <a:avLst/>
          </a:prstGeom>
        </p:spPr>
      </p:pic>
    </p:spTree>
    <p:extLst>
      <p:ext uri="{BB962C8B-B14F-4D97-AF65-F5344CB8AC3E}">
        <p14:creationId xmlns:p14="http://schemas.microsoft.com/office/powerpoint/2010/main" val="229246980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EAEBCA-C7DB-6407-8D78-9B3BD506E607}"/>
              </a:ext>
            </a:extLst>
          </p:cNvPr>
          <p:cNvPicPr>
            <a:picLocks noChangeAspect="1"/>
          </p:cNvPicPr>
          <p:nvPr/>
        </p:nvPicPr>
        <p:blipFill>
          <a:blip r:embed="rId2"/>
          <a:stretch>
            <a:fillRect/>
          </a:stretch>
        </p:blipFill>
        <p:spPr>
          <a:xfrm>
            <a:off x="273139" y="133003"/>
            <a:ext cx="8737858" cy="4731663"/>
          </a:xfrm>
          <a:prstGeom prst="rect">
            <a:avLst/>
          </a:prstGeom>
        </p:spPr>
      </p:pic>
    </p:spTree>
    <p:extLst>
      <p:ext uri="{BB962C8B-B14F-4D97-AF65-F5344CB8AC3E}">
        <p14:creationId xmlns:p14="http://schemas.microsoft.com/office/powerpoint/2010/main" val="3683325118"/>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C1FDA2-D5B5-64E5-7E5F-A915EB26F3B5}"/>
              </a:ext>
            </a:extLst>
          </p:cNvPr>
          <p:cNvPicPr>
            <a:picLocks noChangeAspect="1"/>
          </p:cNvPicPr>
          <p:nvPr/>
        </p:nvPicPr>
        <p:blipFill>
          <a:blip r:embed="rId2"/>
          <a:stretch>
            <a:fillRect/>
          </a:stretch>
        </p:blipFill>
        <p:spPr>
          <a:xfrm>
            <a:off x="425480" y="226956"/>
            <a:ext cx="5183387" cy="2565948"/>
          </a:xfrm>
          <a:prstGeom prst="rect">
            <a:avLst/>
          </a:prstGeom>
        </p:spPr>
      </p:pic>
      <p:pic>
        <p:nvPicPr>
          <p:cNvPr id="5" name="Picture 4">
            <a:extLst>
              <a:ext uri="{FF2B5EF4-FFF2-40B4-BE49-F238E27FC236}">
                <a16:creationId xmlns:a16="http://schemas.microsoft.com/office/drawing/2014/main" id="{B56D9672-2E5B-EF4A-A507-DB4E0B050B37}"/>
              </a:ext>
            </a:extLst>
          </p:cNvPr>
          <p:cNvPicPr>
            <a:picLocks noChangeAspect="1"/>
          </p:cNvPicPr>
          <p:nvPr/>
        </p:nvPicPr>
        <p:blipFill>
          <a:blip r:embed="rId3"/>
          <a:stretch>
            <a:fillRect/>
          </a:stretch>
        </p:blipFill>
        <p:spPr>
          <a:xfrm>
            <a:off x="996636" y="2951020"/>
            <a:ext cx="3623508" cy="2040340"/>
          </a:xfrm>
          <a:prstGeom prst="rect">
            <a:avLst/>
          </a:prstGeom>
        </p:spPr>
      </p:pic>
      <p:sp>
        <p:nvSpPr>
          <p:cNvPr id="7" name="TextBox 6">
            <a:extLst>
              <a:ext uri="{FF2B5EF4-FFF2-40B4-BE49-F238E27FC236}">
                <a16:creationId xmlns:a16="http://schemas.microsoft.com/office/drawing/2014/main" id="{EBC8519F-16EF-2462-B1CC-F58B3C2D4CE6}"/>
              </a:ext>
            </a:extLst>
          </p:cNvPr>
          <p:cNvSpPr txBox="1"/>
          <p:nvPr/>
        </p:nvSpPr>
        <p:spPr>
          <a:xfrm>
            <a:off x="5818909" y="1601262"/>
            <a:ext cx="2810049" cy="15465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hlinkClick r:id="rId4"/>
              </a:rPr>
              <a:t>https://www.earthrangers.com/EN/CA/top-10/top-ten-facts-all-about-animal-poop/</a:t>
            </a:r>
            <a:endParaRPr lang="en-US" dirty="0"/>
          </a:p>
          <a:p>
            <a:endParaRPr lang="en-US" dirty="0"/>
          </a:p>
          <a:p>
            <a:r>
              <a:rPr lang="en-US" dirty="0">
                <a:hlinkClick r:id="rId5"/>
              </a:rPr>
              <a:t>https://www.funkidslive.com/learn/top-10-facts/top-10-facts-about-animal-poo/</a:t>
            </a:r>
            <a:r>
              <a:rPr lang="en-US" dirty="0"/>
              <a:t> </a:t>
            </a:r>
          </a:p>
        </p:txBody>
      </p:sp>
    </p:spTree>
    <p:extLst>
      <p:ext uri="{BB962C8B-B14F-4D97-AF65-F5344CB8AC3E}">
        <p14:creationId xmlns:p14="http://schemas.microsoft.com/office/powerpoint/2010/main" val="347787187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1B703B-18BF-25D3-3402-A213E3ADF0E4}"/>
              </a:ext>
            </a:extLst>
          </p:cNvPr>
          <p:cNvPicPr>
            <a:picLocks noChangeAspect="1"/>
          </p:cNvPicPr>
          <p:nvPr/>
        </p:nvPicPr>
        <p:blipFill>
          <a:blip r:embed="rId2"/>
          <a:stretch>
            <a:fillRect/>
          </a:stretch>
        </p:blipFill>
        <p:spPr>
          <a:xfrm>
            <a:off x="3120430" y="442135"/>
            <a:ext cx="3557588" cy="4400550"/>
          </a:xfrm>
          <a:prstGeom prst="rect">
            <a:avLst/>
          </a:prstGeom>
          <a:ln w="38100">
            <a:solidFill>
              <a:schemeClr val="tx1"/>
            </a:solidFill>
          </a:ln>
        </p:spPr>
      </p:pic>
      <p:pic>
        <p:nvPicPr>
          <p:cNvPr id="6" name="Picture 5">
            <a:extLst>
              <a:ext uri="{FF2B5EF4-FFF2-40B4-BE49-F238E27FC236}">
                <a16:creationId xmlns:a16="http://schemas.microsoft.com/office/drawing/2014/main" id="{43C70EF8-2E8A-2253-588E-AF8A07D5A001}"/>
              </a:ext>
            </a:extLst>
          </p:cNvPr>
          <p:cNvPicPr>
            <a:picLocks noChangeAspect="1"/>
          </p:cNvPicPr>
          <p:nvPr/>
        </p:nvPicPr>
        <p:blipFill>
          <a:blip r:embed="rId3"/>
          <a:stretch>
            <a:fillRect/>
          </a:stretch>
        </p:blipFill>
        <p:spPr>
          <a:xfrm>
            <a:off x="6945164" y="1430250"/>
            <a:ext cx="1702540" cy="1070841"/>
          </a:xfrm>
          <a:prstGeom prst="rect">
            <a:avLst/>
          </a:prstGeom>
        </p:spPr>
      </p:pic>
      <p:pic>
        <p:nvPicPr>
          <p:cNvPr id="8" name="Picture 7">
            <a:extLst>
              <a:ext uri="{FF2B5EF4-FFF2-40B4-BE49-F238E27FC236}">
                <a16:creationId xmlns:a16="http://schemas.microsoft.com/office/drawing/2014/main" id="{049770BF-06E4-15A7-E523-B3EDB85D7B26}"/>
              </a:ext>
            </a:extLst>
          </p:cNvPr>
          <p:cNvPicPr>
            <a:picLocks noChangeAspect="1"/>
          </p:cNvPicPr>
          <p:nvPr/>
        </p:nvPicPr>
        <p:blipFill>
          <a:blip r:embed="rId4"/>
          <a:stretch>
            <a:fillRect/>
          </a:stretch>
        </p:blipFill>
        <p:spPr>
          <a:xfrm>
            <a:off x="608648" y="1139428"/>
            <a:ext cx="1646118" cy="1660922"/>
          </a:xfrm>
          <a:prstGeom prst="rect">
            <a:avLst/>
          </a:prstGeom>
        </p:spPr>
      </p:pic>
      <p:pic>
        <p:nvPicPr>
          <p:cNvPr id="10" name="Picture 9">
            <a:extLst>
              <a:ext uri="{FF2B5EF4-FFF2-40B4-BE49-F238E27FC236}">
                <a16:creationId xmlns:a16="http://schemas.microsoft.com/office/drawing/2014/main" id="{C73C9EAC-64D4-528B-B8AC-B8152E7BDEEA}"/>
              </a:ext>
            </a:extLst>
          </p:cNvPr>
          <p:cNvPicPr>
            <a:picLocks noChangeAspect="1"/>
          </p:cNvPicPr>
          <p:nvPr/>
        </p:nvPicPr>
        <p:blipFill>
          <a:blip r:embed="rId5"/>
          <a:stretch>
            <a:fillRect/>
          </a:stretch>
        </p:blipFill>
        <p:spPr>
          <a:xfrm rot="16200000">
            <a:off x="644839" y="3076046"/>
            <a:ext cx="1311498" cy="1646119"/>
          </a:xfrm>
          <a:prstGeom prst="rect">
            <a:avLst/>
          </a:prstGeom>
        </p:spPr>
      </p:pic>
      <p:pic>
        <p:nvPicPr>
          <p:cNvPr id="12" name="Picture 11">
            <a:extLst>
              <a:ext uri="{FF2B5EF4-FFF2-40B4-BE49-F238E27FC236}">
                <a16:creationId xmlns:a16="http://schemas.microsoft.com/office/drawing/2014/main" id="{4695A82B-6D26-9E37-28BB-9876E6491C96}"/>
              </a:ext>
            </a:extLst>
          </p:cNvPr>
          <p:cNvPicPr>
            <a:picLocks noChangeAspect="1"/>
          </p:cNvPicPr>
          <p:nvPr/>
        </p:nvPicPr>
        <p:blipFill>
          <a:blip r:embed="rId6"/>
          <a:stretch>
            <a:fillRect/>
          </a:stretch>
        </p:blipFill>
        <p:spPr>
          <a:xfrm>
            <a:off x="7127969" y="2642410"/>
            <a:ext cx="1801760" cy="1796560"/>
          </a:xfrm>
          <a:prstGeom prst="rect">
            <a:avLst/>
          </a:prstGeom>
        </p:spPr>
      </p:pic>
      <p:pic>
        <p:nvPicPr>
          <p:cNvPr id="5" name="Picture 4">
            <a:extLst>
              <a:ext uri="{FF2B5EF4-FFF2-40B4-BE49-F238E27FC236}">
                <a16:creationId xmlns:a16="http://schemas.microsoft.com/office/drawing/2014/main" id="{5A786775-4ACB-110A-30B8-815FE8EDBC03}"/>
              </a:ext>
            </a:extLst>
          </p:cNvPr>
          <p:cNvPicPr>
            <a:picLocks noChangeAspect="1"/>
          </p:cNvPicPr>
          <p:nvPr/>
        </p:nvPicPr>
        <p:blipFill>
          <a:blip r:embed="rId7"/>
          <a:stretch>
            <a:fillRect/>
          </a:stretch>
        </p:blipFill>
        <p:spPr>
          <a:xfrm>
            <a:off x="348679" y="111355"/>
            <a:ext cx="2663775" cy="585067"/>
          </a:xfrm>
          <a:prstGeom prst="rect">
            <a:avLst/>
          </a:prstGeom>
        </p:spPr>
      </p:pic>
    </p:spTree>
    <p:extLst>
      <p:ext uri="{BB962C8B-B14F-4D97-AF65-F5344CB8AC3E}">
        <p14:creationId xmlns:p14="http://schemas.microsoft.com/office/powerpoint/2010/main" val="173248606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2F9787-144E-BBE5-1756-CD57A2A9ADBB}"/>
              </a:ext>
            </a:extLst>
          </p:cNvPr>
          <p:cNvPicPr>
            <a:picLocks noChangeAspect="1"/>
          </p:cNvPicPr>
          <p:nvPr/>
        </p:nvPicPr>
        <p:blipFill>
          <a:blip r:embed="rId2"/>
          <a:stretch>
            <a:fillRect/>
          </a:stretch>
        </p:blipFill>
        <p:spPr>
          <a:xfrm>
            <a:off x="631768" y="1096994"/>
            <a:ext cx="7290262" cy="2684452"/>
          </a:xfrm>
          <a:prstGeom prst="rect">
            <a:avLst/>
          </a:prstGeom>
        </p:spPr>
      </p:pic>
    </p:spTree>
    <p:extLst>
      <p:ext uri="{BB962C8B-B14F-4D97-AF65-F5344CB8AC3E}">
        <p14:creationId xmlns:p14="http://schemas.microsoft.com/office/powerpoint/2010/main" val="354516371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A7E092-2505-313E-F154-F98D42BF2E82}"/>
              </a:ext>
            </a:extLst>
          </p:cNvPr>
          <p:cNvPicPr>
            <a:picLocks noChangeAspect="1"/>
          </p:cNvPicPr>
          <p:nvPr/>
        </p:nvPicPr>
        <p:blipFill>
          <a:blip r:embed="rId2"/>
          <a:stretch>
            <a:fillRect/>
          </a:stretch>
        </p:blipFill>
        <p:spPr>
          <a:xfrm>
            <a:off x="482871" y="812337"/>
            <a:ext cx="4073132" cy="1607306"/>
          </a:xfrm>
          <a:prstGeom prst="rect">
            <a:avLst/>
          </a:prstGeom>
          <a:ln w="28575">
            <a:solidFill>
              <a:schemeClr val="tx1"/>
            </a:solidFill>
          </a:ln>
        </p:spPr>
      </p:pic>
      <p:pic>
        <p:nvPicPr>
          <p:cNvPr id="3" name="Picture 2">
            <a:extLst>
              <a:ext uri="{FF2B5EF4-FFF2-40B4-BE49-F238E27FC236}">
                <a16:creationId xmlns:a16="http://schemas.microsoft.com/office/drawing/2014/main" id="{B24643D9-B14E-7248-C651-6B963F509EFC}"/>
              </a:ext>
            </a:extLst>
          </p:cNvPr>
          <p:cNvPicPr>
            <a:picLocks noChangeAspect="1"/>
          </p:cNvPicPr>
          <p:nvPr/>
        </p:nvPicPr>
        <p:blipFill>
          <a:blip r:embed="rId3"/>
          <a:stretch>
            <a:fillRect/>
          </a:stretch>
        </p:blipFill>
        <p:spPr>
          <a:xfrm>
            <a:off x="1522708" y="2571750"/>
            <a:ext cx="3804878" cy="1645518"/>
          </a:xfrm>
          <a:prstGeom prst="rect">
            <a:avLst/>
          </a:prstGeom>
          <a:ln w="28575">
            <a:solidFill>
              <a:schemeClr val="tx1"/>
            </a:solidFill>
          </a:ln>
        </p:spPr>
      </p:pic>
      <p:pic>
        <p:nvPicPr>
          <p:cNvPr id="4" name="Picture 3">
            <a:extLst>
              <a:ext uri="{FF2B5EF4-FFF2-40B4-BE49-F238E27FC236}">
                <a16:creationId xmlns:a16="http://schemas.microsoft.com/office/drawing/2014/main" id="{54D17A48-771F-06C2-F0B2-3394A69280B2}"/>
              </a:ext>
            </a:extLst>
          </p:cNvPr>
          <p:cNvPicPr>
            <a:picLocks noChangeAspect="1"/>
          </p:cNvPicPr>
          <p:nvPr/>
        </p:nvPicPr>
        <p:blipFill>
          <a:blip r:embed="rId4"/>
          <a:stretch>
            <a:fillRect/>
          </a:stretch>
        </p:blipFill>
        <p:spPr>
          <a:xfrm rot="488531">
            <a:off x="6192661" y="1130641"/>
            <a:ext cx="2084588" cy="2758771"/>
          </a:xfrm>
          <a:prstGeom prst="rect">
            <a:avLst/>
          </a:prstGeom>
          <a:ln w="19050">
            <a:solidFill>
              <a:schemeClr val="tx1"/>
            </a:solidFill>
          </a:ln>
        </p:spPr>
      </p:pic>
      <p:sp>
        <p:nvSpPr>
          <p:cNvPr id="6" name="TextBox 5">
            <a:extLst>
              <a:ext uri="{FF2B5EF4-FFF2-40B4-BE49-F238E27FC236}">
                <a16:creationId xmlns:a16="http://schemas.microsoft.com/office/drawing/2014/main" id="{48D0699A-264C-D84C-C851-4AF8B81DBF14}"/>
              </a:ext>
            </a:extLst>
          </p:cNvPr>
          <p:cNvSpPr txBox="1"/>
          <p:nvPr/>
        </p:nvSpPr>
        <p:spPr>
          <a:xfrm>
            <a:off x="950645" y="4554671"/>
            <a:ext cx="8319541"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78924">
              <a:defRPr sz="3168"/>
            </a:pPr>
            <a:r>
              <a:rPr lang="en-US" sz="1200" dirty="0">
                <a:ea typeface="ＭＳ Ｐゴシック"/>
                <a:cs typeface="Calibri"/>
              </a:rPr>
              <a:t> </a:t>
            </a:r>
            <a:r>
              <a:rPr lang="en-US" sz="1200" dirty="0">
                <a:ea typeface="ＭＳ Ｐゴシック"/>
                <a:cs typeface="Calibri Light"/>
                <a:hlinkClick r:id="rId5"/>
              </a:rPr>
              <a:t>https://www.councilforeconed.org/wp-content/uploads/2012/03/voluntary-national-content-standards-2010.pdf</a:t>
            </a:r>
            <a:endParaRPr lang="en-US" sz="1200" dirty="0"/>
          </a:p>
        </p:txBody>
      </p:sp>
      <p:sp>
        <p:nvSpPr>
          <p:cNvPr id="8" name="TextBox 7">
            <a:extLst>
              <a:ext uri="{FF2B5EF4-FFF2-40B4-BE49-F238E27FC236}">
                <a16:creationId xmlns:a16="http://schemas.microsoft.com/office/drawing/2014/main" id="{8D6CE704-2416-6741-F173-05517D755737}"/>
              </a:ext>
            </a:extLst>
          </p:cNvPr>
          <p:cNvSpPr txBox="1"/>
          <p:nvPr/>
        </p:nvSpPr>
        <p:spPr>
          <a:xfrm>
            <a:off x="1956812" y="304505"/>
            <a:ext cx="4570125" cy="5078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700" b="1" dirty="0">
                <a:solidFill>
                  <a:srgbClr val="FF0000"/>
                </a:solidFill>
                <a:effectLst>
                  <a:outerShdw blurRad="38100" dist="38100" dir="2700000" algn="tl">
                    <a:srgbClr val="000000">
                      <a:alpha val="43137"/>
                    </a:srgbClr>
                  </a:outerShdw>
                </a:effectLst>
              </a:rPr>
              <a:t>National Content Standards</a:t>
            </a:r>
          </a:p>
        </p:txBody>
      </p:sp>
    </p:spTree>
    <p:extLst>
      <p:ext uri="{BB962C8B-B14F-4D97-AF65-F5344CB8AC3E}">
        <p14:creationId xmlns:p14="http://schemas.microsoft.com/office/powerpoint/2010/main" val="275504173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itle 1"/>
          <p:cNvSpPr txBox="1"/>
          <p:nvPr/>
        </p:nvSpPr>
        <p:spPr>
          <a:xfrm>
            <a:off x="662940" y="218317"/>
            <a:ext cx="7818121" cy="6995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chor="b">
            <a:normAutofit/>
          </a:bodyPr>
          <a:lstStyle>
            <a:lvl1pPr>
              <a:lnSpc>
                <a:spcPct val="90000"/>
              </a:lnSpc>
              <a:spcBef>
                <a:spcPts val="600"/>
              </a:spcBef>
              <a:defRPr sz="5400" spc="-300">
                <a:latin typeface="Calibri Light"/>
                <a:ea typeface="Calibri Light"/>
                <a:cs typeface="Calibri Light"/>
                <a:sym typeface="Calibri Light"/>
              </a:defRPr>
            </a:lvl1pPr>
          </a:lstStyle>
          <a:p>
            <a:r>
              <a:rPr sz="4050" dirty="0"/>
              <a:t>Invest In Girls</a:t>
            </a:r>
          </a:p>
        </p:txBody>
      </p:sp>
      <p:pic>
        <p:nvPicPr>
          <p:cNvPr id="230" name="Picture 3" descr="Picture 3"/>
          <p:cNvPicPr>
            <a:picLocks noChangeAspect="1"/>
          </p:cNvPicPr>
          <p:nvPr/>
        </p:nvPicPr>
        <p:blipFill>
          <a:blip r:embed="rId2"/>
          <a:stretch>
            <a:fillRect/>
          </a:stretch>
        </p:blipFill>
        <p:spPr>
          <a:xfrm>
            <a:off x="1334591" y="1115047"/>
            <a:ext cx="6474819" cy="3648714"/>
          </a:xfrm>
          <a:prstGeom prst="rect">
            <a:avLst/>
          </a:prstGeom>
          <a:ln w="12700">
            <a:miter lim="400000"/>
          </a:ln>
        </p:spPr>
      </p:pic>
      <p:sp>
        <p:nvSpPr>
          <p:cNvPr id="231" name="Slide Number Placeholder 6"/>
          <p:cNvSpPr txBox="1">
            <a:spLocks noGrp="1"/>
          </p:cNvSpPr>
          <p:nvPr>
            <p:ph type="sldNum" sz="quarter" idx="4294967295"/>
          </p:nvPr>
        </p:nvSpPr>
        <p:spPr>
          <a:xfrm>
            <a:off x="8310109" y="4803220"/>
            <a:ext cx="205243" cy="2019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lvl1pPr>
              <a:spcBef>
                <a:spcPts val="450"/>
              </a:spcBef>
              <a:defRPr>
                <a:solidFill>
                  <a:srgbClr val="888888"/>
                </a:solidFill>
                <a:latin typeface="Inter"/>
                <a:ea typeface="Inter"/>
                <a:cs typeface="Inter"/>
                <a:sym typeface="Inter"/>
              </a:defRPr>
            </a:lvl1pPr>
          </a:lstStyle>
          <a:p>
            <a:fld id="{86CB4B4D-7CA3-9044-876B-883B54F8677D}" type="slidenum">
              <a:t>50</a:t>
            </a:fld>
            <a:endParaRPr dirty="0"/>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Down Arrow 7"/>
          <p:cNvSpPr/>
          <p:nvPr/>
        </p:nvSpPr>
        <p:spPr>
          <a:xfrm rot="16200000">
            <a:off x="600075" y="1118507"/>
            <a:ext cx="2500312" cy="2624328"/>
          </a:xfrm>
          <a:custGeom>
            <a:avLst/>
            <a:gdLst/>
            <a:ahLst/>
            <a:cxnLst>
              <a:cxn ang="0">
                <a:pos x="wd2" y="hd2"/>
              </a:cxn>
              <a:cxn ang="5400000">
                <a:pos x="wd2" y="hd2"/>
              </a:cxn>
              <a:cxn ang="10800000">
                <a:pos x="wd2" y="hd2"/>
              </a:cxn>
              <a:cxn ang="16200000">
                <a:pos x="wd2" y="hd2"/>
              </a:cxn>
            </a:cxnLst>
            <a:rect l="0" t="0" r="r" b="b"/>
            <a:pathLst>
              <a:path w="21600" h="21600" extrusionOk="0">
                <a:moveTo>
                  <a:pt x="0" y="18351"/>
                </a:moveTo>
                <a:lnTo>
                  <a:pt x="0" y="0"/>
                </a:lnTo>
                <a:lnTo>
                  <a:pt x="21600" y="0"/>
                </a:lnTo>
                <a:lnTo>
                  <a:pt x="21600" y="18351"/>
                </a:lnTo>
                <a:lnTo>
                  <a:pt x="10800" y="21600"/>
                </a:lnTo>
                <a:close/>
              </a:path>
            </a:pathLst>
          </a:custGeom>
          <a:solidFill>
            <a:srgbClr val="404040"/>
          </a:solidFill>
          <a:ln w="12700">
            <a:miter lim="400000"/>
          </a:ln>
        </p:spPr>
        <p:txBody>
          <a:bodyPr lIns="34289" rIns="34289" anchor="ctr"/>
          <a:lstStyle/>
          <a:p>
            <a:pPr algn="ctr">
              <a:defRPr>
                <a:solidFill>
                  <a:srgbClr val="FFFFFF"/>
                </a:solidFill>
              </a:defRPr>
            </a:pPr>
            <a:endParaRPr sz="1045" dirty="0"/>
          </a:p>
        </p:txBody>
      </p:sp>
      <p:sp>
        <p:nvSpPr>
          <p:cNvPr id="234" name="Title 1"/>
          <p:cNvSpPr txBox="1"/>
          <p:nvPr/>
        </p:nvSpPr>
        <p:spPr>
          <a:xfrm>
            <a:off x="805815" y="1475449"/>
            <a:ext cx="1903097" cy="1910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chor="ctr">
            <a:normAutofit/>
          </a:bodyPr>
          <a:lstStyle>
            <a:lvl1pPr algn="ctr">
              <a:lnSpc>
                <a:spcPct val="90000"/>
              </a:lnSpc>
              <a:spcBef>
                <a:spcPts val="600"/>
              </a:spcBef>
              <a:defRPr sz="3600" spc="-300">
                <a:solidFill>
                  <a:srgbClr val="FFFFFF"/>
                </a:solidFill>
                <a:latin typeface="Calibri Light"/>
                <a:ea typeface="Calibri Light"/>
                <a:cs typeface="Calibri Light"/>
                <a:sym typeface="Calibri Light"/>
              </a:defRPr>
            </a:lvl1pPr>
          </a:lstStyle>
          <a:p>
            <a:r>
              <a:rPr sz="2700" dirty="0"/>
              <a:t>NEC </a:t>
            </a:r>
          </a:p>
        </p:txBody>
      </p:sp>
      <p:pic>
        <p:nvPicPr>
          <p:cNvPr id="235" name="Picture 3" descr="Picture 3"/>
          <p:cNvPicPr>
            <a:picLocks noChangeAspect="1"/>
          </p:cNvPicPr>
          <p:nvPr/>
        </p:nvPicPr>
        <p:blipFill>
          <a:blip r:embed="rId2"/>
          <a:stretch>
            <a:fillRect/>
          </a:stretch>
        </p:blipFill>
        <p:spPr>
          <a:xfrm>
            <a:off x="3162779" y="427"/>
            <a:ext cx="3952143" cy="5267600"/>
          </a:xfrm>
          <a:prstGeom prst="rect">
            <a:avLst/>
          </a:prstGeom>
          <a:ln w="12700">
            <a:miter lim="400000"/>
          </a:ln>
        </p:spPr>
      </p:pic>
      <p:sp>
        <p:nvSpPr>
          <p:cNvPr id="236" name="Slide Number Placeholder 6"/>
          <p:cNvSpPr txBox="1">
            <a:spLocks noGrp="1"/>
          </p:cNvSpPr>
          <p:nvPr>
            <p:ph type="sldNum" sz="quarter" idx="4294967295"/>
          </p:nvPr>
        </p:nvSpPr>
        <p:spPr>
          <a:xfrm>
            <a:off x="8456157" y="4803220"/>
            <a:ext cx="205242" cy="2019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lvl1pPr>
              <a:spcBef>
                <a:spcPts val="450"/>
              </a:spcBef>
              <a:defRPr>
                <a:solidFill>
                  <a:srgbClr val="000000">
                    <a:alpha val="80000"/>
                  </a:srgbClr>
                </a:solidFill>
                <a:latin typeface="Inter"/>
                <a:ea typeface="Inter"/>
                <a:cs typeface="Inter"/>
                <a:sym typeface="Inter"/>
              </a:defRPr>
            </a:lvl1pPr>
          </a:lstStyle>
          <a:p>
            <a:fld id="{86CB4B4D-7CA3-9044-876B-883B54F8677D}" type="slidenum">
              <a:t>51</a:t>
            </a:fld>
            <a:endParaRPr dirty="0"/>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Rectangle 6"/>
          <p:cNvSpPr/>
          <p:nvPr/>
        </p:nvSpPr>
        <p:spPr>
          <a:xfrm>
            <a:off x="3" y="0"/>
            <a:ext cx="9143998" cy="5143500"/>
          </a:xfrm>
          <a:prstGeom prst="rect">
            <a:avLst/>
          </a:prstGeom>
          <a:solidFill>
            <a:srgbClr val="000000"/>
          </a:solidFill>
          <a:ln w="12700">
            <a:miter lim="400000"/>
          </a:ln>
        </p:spPr>
        <p:txBody>
          <a:bodyPr lIns="34289" rIns="34289" anchor="ctr"/>
          <a:lstStyle/>
          <a:p>
            <a:pPr algn="ctr">
              <a:defRPr>
                <a:solidFill>
                  <a:srgbClr val="FFFFFF"/>
                </a:solidFill>
              </a:defRPr>
            </a:pPr>
            <a:endParaRPr sz="1045" dirty="0"/>
          </a:p>
        </p:txBody>
      </p:sp>
      <p:sp>
        <p:nvSpPr>
          <p:cNvPr id="239" name="Freeform: Shape 8"/>
          <p:cNvSpPr/>
          <p:nvPr/>
        </p:nvSpPr>
        <p:spPr>
          <a:xfrm>
            <a:off x="1" y="1"/>
            <a:ext cx="6954692" cy="5143501"/>
          </a:xfrm>
          <a:custGeom>
            <a:avLst/>
            <a:gdLst/>
            <a:ahLst/>
            <a:cxnLst>
              <a:cxn ang="0">
                <a:pos x="wd2" y="hd2"/>
              </a:cxn>
              <a:cxn ang="5400000">
                <a:pos x="wd2" y="hd2"/>
              </a:cxn>
              <a:cxn ang="10800000">
                <a:pos x="wd2" y="hd2"/>
              </a:cxn>
              <a:cxn ang="16200000">
                <a:pos x="wd2" y="hd2"/>
              </a:cxn>
            </a:cxnLst>
            <a:rect l="0" t="0" r="r" b="b"/>
            <a:pathLst>
              <a:path w="21539" h="21600" extrusionOk="0">
                <a:moveTo>
                  <a:pt x="0" y="0"/>
                </a:moveTo>
                <a:lnTo>
                  <a:pt x="18875" y="0"/>
                </a:lnTo>
                <a:lnTo>
                  <a:pt x="18905" y="100"/>
                </a:lnTo>
                <a:cubicBezTo>
                  <a:pt x="21355" y="8449"/>
                  <a:pt x="21355" y="8449"/>
                  <a:pt x="21355" y="8449"/>
                </a:cubicBezTo>
                <a:cubicBezTo>
                  <a:pt x="21600" y="9411"/>
                  <a:pt x="21600" y="10855"/>
                  <a:pt x="21355" y="11818"/>
                </a:cubicBezTo>
                <a:cubicBezTo>
                  <a:pt x="20231" y="15648"/>
                  <a:pt x="19353" y="18640"/>
                  <a:pt x="18667" y="20978"/>
                </a:cubicBezTo>
                <a:lnTo>
                  <a:pt x="18484" y="21599"/>
                </a:lnTo>
                <a:lnTo>
                  <a:pt x="7684" y="21599"/>
                </a:lnTo>
                <a:lnTo>
                  <a:pt x="7684" y="21600"/>
                </a:lnTo>
                <a:lnTo>
                  <a:pt x="0" y="21600"/>
                </a:lnTo>
                <a:close/>
              </a:path>
            </a:pathLst>
          </a:custGeom>
          <a:solidFill>
            <a:srgbClr val="FFFFFF"/>
          </a:solidFill>
          <a:ln w="12700">
            <a:miter lim="400000"/>
          </a:ln>
        </p:spPr>
        <p:txBody>
          <a:bodyPr lIns="34289" rIns="34289" anchor="ctr"/>
          <a:lstStyle/>
          <a:p>
            <a:pPr algn="ctr">
              <a:defRPr>
                <a:solidFill>
                  <a:srgbClr val="FFFFFF"/>
                </a:solidFill>
              </a:defRPr>
            </a:pPr>
            <a:endParaRPr sz="1045" dirty="0"/>
          </a:p>
        </p:txBody>
      </p:sp>
      <p:pic>
        <p:nvPicPr>
          <p:cNvPr id="240" name="Picture 2" descr="Picture 2"/>
          <p:cNvPicPr>
            <a:picLocks noChangeAspect="1"/>
          </p:cNvPicPr>
          <p:nvPr/>
        </p:nvPicPr>
        <p:blipFill>
          <a:blip r:embed="rId2"/>
          <a:stretch>
            <a:fillRect/>
          </a:stretch>
        </p:blipFill>
        <p:spPr>
          <a:xfrm>
            <a:off x="1171044" y="-83009"/>
            <a:ext cx="3979755" cy="5306342"/>
          </a:xfrm>
          <a:prstGeom prst="rect">
            <a:avLst/>
          </a:prstGeom>
          <a:ln w="12700">
            <a:miter lim="400000"/>
          </a:ln>
        </p:spPr>
      </p:pic>
      <p:grpSp>
        <p:nvGrpSpPr>
          <p:cNvPr id="243" name="Group 10"/>
          <p:cNvGrpSpPr/>
          <p:nvPr/>
        </p:nvGrpSpPr>
        <p:grpSpPr>
          <a:xfrm>
            <a:off x="6872432" y="806391"/>
            <a:ext cx="1168235" cy="879731"/>
            <a:chOff x="0" y="0"/>
            <a:chExt cx="1557645" cy="1172973"/>
          </a:xfrm>
        </p:grpSpPr>
        <p:sp>
          <p:nvSpPr>
            <p:cNvPr id="241" name="Freeform 5"/>
            <p:cNvSpPr/>
            <p:nvPr/>
          </p:nvSpPr>
          <p:spPr>
            <a:xfrm>
              <a:off x="0" y="348658"/>
              <a:ext cx="929975" cy="824316"/>
            </a:xfrm>
            <a:custGeom>
              <a:avLst/>
              <a:gdLst/>
              <a:ahLst/>
              <a:cxnLst>
                <a:cxn ang="0">
                  <a:pos x="wd2" y="hd2"/>
                </a:cxn>
                <a:cxn ang="5400000">
                  <a:pos x="wd2" y="hd2"/>
                </a:cxn>
                <a:cxn ang="10800000">
                  <a:pos x="wd2" y="hd2"/>
                </a:cxn>
                <a:cxn ang="16200000">
                  <a:pos x="wd2" y="hd2"/>
                </a:cxn>
              </a:cxnLst>
              <a:rect l="0" t="0" r="r" b="b"/>
              <a:pathLst>
                <a:path w="21483" h="21600" extrusionOk="0">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noFill/>
            <a:ln w="28575" cap="flat">
              <a:solidFill>
                <a:srgbClr val="FFFFFF"/>
              </a:solidFill>
              <a:prstDash val="solid"/>
              <a:round/>
            </a:ln>
            <a:effectLst/>
          </p:spPr>
          <p:txBody>
            <a:bodyPr wrap="square" lIns="34289" tIns="34289" rIns="34289" bIns="34289" numCol="1" anchor="t">
              <a:noAutofit/>
            </a:bodyPr>
            <a:lstStyle/>
            <a:p>
              <a:endParaRPr sz="1045" dirty="0"/>
            </a:p>
          </p:txBody>
        </p:sp>
        <p:sp>
          <p:nvSpPr>
            <p:cNvPr id="242" name="Freeform 5"/>
            <p:cNvSpPr/>
            <p:nvPr/>
          </p:nvSpPr>
          <p:spPr>
            <a:xfrm>
              <a:off x="799604" y="0"/>
              <a:ext cx="758042" cy="671915"/>
            </a:xfrm>
            <a:custGeom>
              <a:avLst/>
              <a:gdLst/>
              <a:ahLst/>
              <a:cxnLst>
                <a:cxn ang="0">
                  <a:pos x="wd2" y="hd2"/>
                </a:cxn>
                <a:cxn ang="5400000">
                  <a:pos x="wd2" y="hd2"/>
                </a:cxn>
                <a:cxn ang="10800000">
                  <a:pos x="wd2" y="hd2"/>
                </a:cxn>
                <a:cxn ang="16200000">
                  <a:pos x="wd2" y="hd2"/>
                </a:cxn>
              </a:cxnLst>
              <a:rect l="0" t="0" r="r" b="b"/>
              <a:pathLst>
                <a:path w="21483" h="21600" extrusionOk="0">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noFill/>
            <a:ln w="28575" cap="flat">
              <a:solidFill>
                <a:srgbClr val="FFFFFF"/>
              </a:solidFill>
              <a:prstDash val="solid"/>
              <a:round/>
            </a:ln>
            <a:effectLst/>
          </p:spPr>
          <p:txBody>
            <a:bodyPr wrap="square" lIns="34289" tIns="34289" rIns="34289" bIns="34289" numCol="1" anchor="t">
              <a:noAutofit/>
            </a:bodyPr>
            <a:lstStyle/>
            <a:p>
              <a:endParaRPr sz="1045" dirty="0"/>
            </a:p>
          </p:txBody>
        </p:sp>
      </p:grpSp>
      <p:sp>
        <p:nvSpPr>
          <p:cNvPr id="244" name="TextBox 2"/>
          <p:cNvSpPr txBox="1"/>
          <p:nvPr/>
        </p:nvSpPr>
        <p:spPr>
          <a:xfrm>
            <a:off x="7151527" y="1950170"/>
            <a:ext cx="1646141"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lvl1pPr algn="ctr">
              <a:defRPr sz="4800">
                <a:solidFill>
                  <a:srgbClr val="FFFFFF"/>
                </a:solidFill>
              </a:defRPr>
            </a:lvl1pPr>
          </a:lstStyle>
          <a:p>
            <a:r>
              <a:rPr sz="3600" dirty="0"/>
              <a:t>NPFC</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itle 1"/>
          <p:cNvSpPr txBox="1"/>
          <p:nvPr/>
        </p:nvSpPr>
        <p:spPr>
          <a:xfrm>
            <a:off x="5632752" y="1337970"/>
            <a:ext cx="2996900" cy="21668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chor="b">
            <a:normAutofit/>
          </a:bodyPr>
          <a:lstStyle>
            <a:lvl1pPr>
              <a:lnSpc>
                <a:spcPct val="90000"/>
              </a:lnSpc>
              <a:spcBef>
                <a:spcPts val="600"/>
              </a:spcBef>
              <a:defRPr sz="5400" spc="-300">
                <a:solidFill>
                  <a:srgbClr val="EDEDED"/>
                </a:solidFill>
                <a:latin typeface="Calibri Light"/>
                <a:ea typeface="Calibri Light"/>
                <a:cs typeface="Calibri Light"/>
                <a:sym typeface="Calibri Light"/>
              </a:defRPr>
            </a:lvl1pPr>
          </a:lstStyle>
          <a:p>
            <a:r>
              <a:rPr sz="4050" dirty="0"/>
              <a:t>Advocacy </a:t>
            </a:r>
          </a:p>
        </p:txBody>
      </p:sp>
      <p:sp>
        <p:nvSpPr>
          <p:cNvPr id="247" name="Freeform: Shape 10"/>
          <p:cNvSpPr/>
          <p:nvPr/>
        </p:nvSpPr>
        <p:spPr>
          <a:xfrm flipH="1" flipV="1">
            <a:off x="2" y="-1"/>
            <a:ext cx="5391039" cy="51435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27" y="21600"/>
                </a:lnTo>
                <a:lnTo>
                  <a:pt x="238" y="21043"/>
                </a:lnTo>
                <a:cubicBezTo>
                  <a:pt x="81" y="19896"/>
                  <a:pt x="0" y="18723"/>
                  <a:pt x="0" y="17530"/>
                </a:cubicBezTo>
                <a:cubicBezTo>
                  <a:pt x="0" y="10897"/>
                  <a:pt x="2507" y="4878"/>
                  <a:pt x="6583" y="458"/>
                </a:cubicBezTo>
                <a:lnTo>
                  <a:pt x="7030" y="0"/>
                </a:lnTo>
                <a:lnTo>
                  <a:pt x="21600" y="0"/>
                </a:lnTo>
                <a:close/>
              </a:path>
            </a:pathLst>
          </a:custGeom>
          <a:solidFill>
            <a:srgbClr val="FFFFFF">
              <a:alpha val="80000"/>
            </a:srgbClr>
          </a:solidFill>
          <a:ln w="12700">
            <a:miter lim="400000"/>
          </a:ln>
        </p:spPr>
        <p:txBody>
          <a:bodyPr lIns="34289" rIns="34289" anchor="ctr"/>
          <a:lstStyle/>
          <a:p>
            <a:pPr algn="ctr">
              <a:defRPr>
                <a:solidFill>
                  <a:srgbClr val="FFFFFF"/>
                </a:solidFill>
              </a:defRPr>
            </a:pPr>
            <a:endParaRPr sz="1045" dirty="0"/>
          </a:p>
        </p:txBody>
      </p:sp>
      <p:pic>
        <p:nvPicPr>
          <p:cNvPr id="248" name="Picture 3" descr="Picture 3"/>
          <p:cNvPicPr>
            <a:picLocks noChangeAspect="1"/>
          </p:cNvPicPr>
          <p:nvPr/>
        </p:nvPicPr>
        <p:blipFill>
          <a:blip r:embed="rId2"/>
          <a:srcRect t="2708" b="21915"/>
          <a:stretch>
            <a:fillRect/>
          </a:stretch>
        </p:blipFill>
        <p:spPr>
          <a:xfrm>
            <a:off x="117836" y="8"/>
            <a:ext cx="5271373" cy="514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002" y="21600"/>
                </a:lnTo>
                <a:lnTo>
                  <a:pt x="14969" y="20650"/>
                </a:lnTo>
                <a:cubicBezTo>
                  <a:pt x="19069" y="16385"/>
                  <a:pt x="21600" y="10531"/>
                  <a:pt x="21600" y="4070"/>
                </a:cubicBezTo>
                <a:cubicBezTo>
                  <a:pt x="21600" y="2923"/>
                  <a:pt x="21520" y="1794"/>
                  <a:pt x="21366" y="691"/>
                </a:cubicBezTo>
                <a:lnTo>
                  <a:pt x="21252" y="0"/>
                </a:lnTo>
                <a:lnTo>
                  <a:pt x="0" y="0"/>
                </a:lnTo>
                <a:close/>
              </a:path>
            </a:pathLst>
          </a:custGeom>
          <a:ln w="12700">
            <a:miter lim="400000"/>
          </a:ln>
        </p:spPr>
      </p:pic>
      <p:sp>
        <p:nvSpPr>
          <p:cNvPr id="249" name="Slide Number Placeholder 6"/>
          <p:cNvSpPr txBox="1">
            <a:spLocks noGrp="1"/>
          </p:cNvSpPr>
          <p:nvPr>
            <p:ph type="sldNum" sz="quarter" idx="4294967295"/>
          </p:nvPr>
        </p:nvSpPr>
        <p:spPr>
          <a:xfrm>
            <a:off x="8312721" y="554120"/>
            <a:ext cx="290962" cy="208499"/>
          </a:xfrm>
          <a:prstGeom prst="rect">
            <a:avLst/>
          </a:prstGeom>
          <a:solidFill>
            <a:srgbClr val="7F7F7F"/>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normAutofit fontScale="77500" lnSpcReduction="20000"/>
          </a:bodyPr>
          <a:lstStyle>
            <a:lvl1pPr algn="ctr">
              <a:spcBef>
                <a:spcPts val="450"/>
              </a:spcBef>
              <a:defRPr sz="1125">
                <a:solidFill>
                  <a:srgbClr val="FFFFFF"/>
                </a:solidFill>
              </a:defRPr>
            </a:lvl1pPr>
          </a:lstStyle>
          <a:p>
            <a:fld id="{86CB4B4D-7CA3-9044-876B-883B54F8677D}" type="slidenum">
              <a:t>53</a:t>
            </a:fld>
            <a:endParaRPr dirty="0"/>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itle 1"/>
          <p:cNvSpPr txBox="1"/>
          <p:nvPr/>
        </p:nvSpPr>
        <p:spPr>
          <a:xfrm>
            <a:off x="545753" y="387629"/>
            <a:ext cx="7868553"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lvl1pPr>
              <a:lnSpc>
                <a:spcPct val="90000"/>
              </a:lnSpc>
              <a:defRPr sz="4000" spc="-300">
                <a:solidFill>
                  <a:srgbClr val="414A58"/>
                </a:solidFill>
                <a:latin typeface="Inter"/>
                <a:ea typeface="Inter"/>
                <a:cs typeface="Inter"/>
                <a:sym typeface="Inter"/>
              </a:defRPr>
            </a:lvl1pPr>
          </a:lstStyle>
          <a:p>
            <a:r>
              <a:rPr sz="3000" dirty="0"/>
              <a:t>Suggested Presentation Deck</a:t>
            </a:r>
          </a:p>
        </p:txBody>
      </p:sp>
      <p:sp>
        <p:nvSpPr>
          <p:cNvPr id="252" name="Slide Number Placeholder 6"/>
          <p:cNvSpPr txBox="1">
            <a:spLocks noGrp="1"/>
          </p:cNvSpPr>
          <p:nvPr>
            <p:ph type="sldNum" sz="quarter" idx="4294967295"/>
          </p:nvPr>
        </p:nvSpPr>
        <p:spPr>
          <a:xfrm>
            <a:off x="8712173" y="4814277"/>
            <a:ext cx="188511" cy="20774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750">
                <a:solidFill>
                  <a:srgbClr val="414A58"/>
                </a:solidFill>
                <a:latin typeface="Inter"/>
                <a:ea typeface="Inter"/>
                <a:cs typeface="Inter"/>
                <a:sym typeface="Inter"/>
              </a:defRPr>
            </a:lvl1pPr>
          </a:lstStyle>
          <a:p>
            <a:fld id="{86CB4B4D-7CA3-9044-876B-883B54F8677D}" type="slidenum">
              <a:t>54</a:t>
            </a:fld>
            <a:endParaRPr dirty="0"/>
          </a:p>
        </p:txBody>
      </p:sp>
      <p:sp>
        <p:nvSpPr>
          <p:cNvPr id="253" name="Title 1"/>
          <p:cNvSpPr txBox="1"/>
          <p:nvPr/>
        </p:nvSpPr>
        <p:spPr>
          <a:xfrm>
            <a:off x="1520190" y="1148617"/>
            <a:ext cx="6103622" cy="857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ormAutofit/>
          </a:bodyPr>
          <a:lstStyle>
            <a:lvl1pPr algn="ctr">
              <a:lnSpc>
                <a:spcPct val="90000"/>
              </a:lnSpc>
              <a:defRPr sz="5500"/>
            </a:lvl1pPr>
          </a:lstStyle>
          <a:p>
            <a:r>
              <a:rPr sz="4125" dirty="0"/>
              <a:t>CEE Affiliates</a:t>
            </a:r>
          </a:p>
        </p:txBody>
      </p:sp>
      <p:sp>
        <p:nvSpPr>
          <p:cNvPr id="254" name="TextBox 2"/>
          <p:cNvSpPr txBox="1"/>
          <p:nvPr/>
        </p:nvSpPr>
        <p:spPr>
          <a:xfrm>
            <a:off x="2303621" y="4196711"/>
            <a:ext cx="4536759" cy="574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p>
            <a:pPr>
              <a:defRPr>
                <a:latin typeface="Arial"/>
                <a:ea typeface="Arial"/>
                <a:cs typeface="Arial"/>
                <a:sym typeface="Arial"/>
              </a:defRPr>
            </a:pPr>
            <a:r>
              <a:rPr sz="1045" u="sng" dirty="0">
                <a:solidFill>
                  <a:srgbClr val="0563C1"/>
                </a:solidFill>
                <a:uFill>
                  <a:solidFill>
                    <a:srgbClr val="0563C1"/>
                  </a:solidFill>
                </a:uFill>
                <a:hlinkClick r:id="rId2"/>
              </a:rPr>
              <a:t>https://www.councilforeconed.org/resources/local-affiliates/</a:t>
            </a:r>
          </a:p>
          <a:p>
            <a:pPr>
              <a:defRPr>
                <a:latin typeface="Arial"/>
                <a:ea typeface="Arial"/>
                <a:cs typeface="Arial"/>
                <a:sym typeface="Arial"/>
              </a:defRPr>
            </a:pPr>
            <a:endParaRPr sz="1045" u="sng" dirty="0">
              <a:solidFill>
                <a:srgbClr val="0563C1"/>
              </a:solidFill>
              <a:uFill>
                <a:solidFill>
                  <a:srgbClr val="0563C1"/>
                </a:solidFill>
              </a:uFill>
              <a:hlinkClick r:id="rId2"/>
            </a:endParaRPr>
          </a:p>
          <a:p>
            <a:pPr algn="ctr">
              <a:defRPr>
                <a:latin typeface="Arial"/>
                <a:ea typeface="Arial"/>
                <a:cs typeface="Arial"/>
                <a:sym typeface="Arial"/>
              </a:defRPr>
            </a:pPr>
            <a:r>
              <a:rPr sz="1045" dirty="0"/>
              <a:t>Include your local affiliate page</a:t>
            </a:r>
          </a:p>
        </p:txBody>
      </p:sp>
      <p:pic>
        <p:nvPicPr>
          <p:cNvPr id="255" name="Picture 4" descr="Picture 4"/>
          <p:cNvPicPr>
            <a:picLocks noChangeAspect="1"/>
          </p:cNvPicPr>
          <p:nvPr/>
        </p:nvPicPr>
        <p:blipFill>
          <a:blip r:embed="rId3"/>
          <a:stretch>
            <a:fillRect/>
          </a:stretch>
        </p:blipFill>
        <p:spPr>
          <a:xfrm>
            <a:off x="2286000" y="2097640"/>
            <a:ext cx="4572000" cy="1803797"/>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Title 1"/>
          <p:cNvSpPr txBox="1"/>
          <p:nvPr/>
        </p:nvSpPr>
        <p:spPr>
          <a:xfrm>
            <a:off x="1388555" y="-12330"/>
            <a:ext cx="5760721" cy="15086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chor="ctr">
            <a:spAutoFit/>
          </a:bodyPr>
          <a:lstStyle>
            <a:lvl1pPr algn="ctr">
              <a:lnSpc>
                <a:spcPts val="5700"/>
              </a:lnSpc>
              <a:defRPr sz="5400" b="1">
                <a:solidFill>
                  <a:srgbClr val="203864"/>
                </a:solidFill>
                <a:effectLst>
                  <a:outerShdw blurRad="50800" dist="50800" dir="5400000" rotWithShape="0">
                    <a:srgbClr val="000000">
                      <a:alpha val="0"/>
                    </a:srgbClr>
                  </a:outerShdw>
                </a:effectLst>
              </a:defRPr>
            </a:lvl1pPr>
          </a:lstStyle>
          <a:p>
            <a:r>
              <a:rPr sz="4050" dirty="0"/>
              <a:t>Thank You to Our Sponsors!</a:t>
            </a:r>
          </a:p>
        </p:txBody>
      </p:sp>
      <p:sp>
        <p:nvSpPr>
          <p:cNvPr id="259" name="Rectangle 7"/>
          <p:cNvSpPr txBox="1"/>
          <p:nvPr/>
        </p:nvSpPr>
        <p:spPr>
          <a:xfrm>
            <a:off x="3372400" y="2433250"/>
            <a:ext cx="102911" cy="253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lvl1pPr>
              <a:defRPr>
                <a:latin typeface="Times New Roman"/>
                <a:ea typeface="Times New Roman"/>
                <a:cs typeface="Times New Roman"/>
                <a:sym typeface="Times New Roman"/>
              </a:defRPr>
            </a:lvl1pPr>
          </a:lstStyle>
          <a:p>
            <a:r>
              <a:rPr sz="1045" dirty="0"/>
              <a:t> </a:t>
            </a:r>
          </a:p>
        </p:txBody>
      </p:sp>
      <p:pic>
        <p:nvPicPr>
          <p:cNvPr id="260" name="Picture 8" descr="Picture 8"/>
          <p:cNvPicPr>
            <a:picLocks noChangeAspect="1"/>
          </p:cNvPicPr>
          <p:nvPr/>
        </p:nvPicPr>
        <p:blipFill>
          <a:blip r:embed="rId2"/>
          <a:stretch>
            <a:fillRect/>
          </a:stretch>
        </p:blipFill>
        <p:spPr>
          <a:xfrm>
            <a:off x="755713" y="1079282"/>
            <a:ext cx="1428751" cy="1405891"/>
          </a:xfrm>
          <a:prstGeom prst="rect">
            <a:avLst/>
          </a:prstGeom>
          <a:ln w="12700">
            <a:miter lim="400000"/>
          </a:ln>
        </p:spPr>
      </p:pic>
      <p:sp>
        <p:nvSpPr>
          <p:cNvPr id="261" name="Google Shape;109;p25"/>
          <p:cNvSpPr txBox="1">
            <a:spLocks noGrp="1"/>
          </p:cNvSpPr>
          <p:nvPr>
            <p:ph type="sldNum" sz="quarter" idx="4294967295"/>
          </p:nvPr>
        </p:nvSpPr>
        <p:spPr>
          <a:xfrm>
            <a:off x="8854300" y="4947204"/>
            <a:ext cx="167804" cy="18463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74" tIns="34274" rIns="34274" bIns="34274" anchor="ctr">
            <a:spAutoFit/>
          </a:bodyPr>
          <a:lstStyle>
            <a:lvl1pPr>
              <a:defRPr sz="750">
                <a:solidFill>
                  <a:srgbClr val="414A58"/>
                </a:solidFill>
                <a:latin typeface="Inter"/>
                <a:ea typeface="Inter"/>
                <a:cs typeface="Inter"/>
                <a:sym typeface="Inter"/>
              </a:defRPr>
            </a:lvl1pPr>
          </a:lstStyle>
          <a:p>
            <a:fld id="{86CB4B4D-7CA3-9044-876B-883B54F8677D}" type="slidenum">
              <a:t>55</a:t>
            </a:fld>
            <a:endParaRPr dirty="0"/>
          </a:p>
        </p:txBody>
      </p:sp>
      <p:pic>
        <p:nvPicPr>
          <p:cNvPr id="262" name="Google Shape;112;p25" descr="Google Shape;112;p25"/>
          <p:cNvPicPr>
            <a:picLocks noChangeAspect="1"/>
          </p:cNvPicPr>
          <p:nvPr/>
        </p:nvPicPr>
        <p:blipFill>
          <a:blip r:embed="rId3"/>
          <a:stretch>
            <a:fillRect/>
          </a:stretch>
        </p:blipFill>
        <p:spPr>
          <a:xfrm>
            <a:off x="2902986" y="2342470"/>
            <a:ext cx="3571876" cy="1643063"/>
          </a:xfrm>
          <a:prstGeom prst="rect">
            <a:avLst/>
          </a:prstGeom>
          <a:ln w="12700">
            <a:miter lim="400000"/>
          </a:ln>
        </p:spPr>
      </p:pic>
      <p:pic>
        <p:nvPicPr>
          <p:cNvPr id="263" name="Google Shape;113;p25" descr="Google Shape;113;p25"/>
          <p:cNvPicPr>
            <a:picLocks noChangeAspect="1"/>
          </p:cNvPicPr>
          <p:nvPr/>
        </p:nvPicPr>
        <p:blipFill>
          <a:blip r:embed="rId4"/>
          <a:stretch>
            <a:fillRect/>
          </a:stretch>
        </p:blipFill>
        <p:spPr>
          <a:xfrm>
            <a:off x="2505901" y="3689232"/>
            <a:ext cx="2214563" cy="1164432"/>
          </a:xfrm>
          <a:prstGeom prst="rect">
            <a:avLst/>
          </a:prstGeom>
          <a:ln w="12700">
            <a:miter lim="400000"/>
          </a:ln>
        </p:spPr>
      </p:pic>
      <p:pic>
        <p:nvPicPr>
          <p:cNvPr id="264" name="Google Shape;114;p25" descr="Google Shape;114;p25"/>
          <p:cNvPicPr>
            <a:picLocks noChangeAspect="1"/>
          </p:cNvPicPr>
          <p:nvPr/>
        </p:nvPicPr>
        <p:blipFill>
          <a:blip r:embed="rId5"/>
          <a:stretch>
            <a:fillRect/>
          </a:stretch>
        </p:blipFill>
        <p:spPr>
          <a:xfrm>
            <a:off x="871945" y="3711257"/>
            <a:ext cx="1252295" cy="1349775"/>
          </a:xfrm>
          <a:prstGeom prst="rect">
            <a:avLst/>
          </a:prstGeom>
          <a:ln w="12700">
            <a:miter lim="400000"/>
          </a:ln>
        </p:spPr>
      </p:pic>
      <p:pic>
        <p:nvPicPr>
          <p:cNvPr id="265" name="Google Shape;115;p25" descr="Google Shape;115;p25"/>
          <p:cNvPicPr>
            <a:picLocks noChangeAspect="1"/>
          </p:cNvPicPr>
          <p:nvPr/>
        </p:nvPicPr>
        <p:blipFill>
          <a:blip r:embed="rId6"/>
          <a:stretch>
            <a:fillRect/>
          </a:stretch>
        </p:blipFill>
        <p:spPr>
          <a:xfrm>
            <a:off x="2659822" y="1285251"/>
            <a:ext cx="1293020" cy="1285876"/>
          </a:xfrm>
          <a:prstGeom prst="rect">
            <a:avLst/>
          </a:prstGeom>
          <a:ln w="12700">
            <a:miter lim="400000"/>
          </a:ln>
        </p:spPr>
      </p:pic>
      <p:pic>
        <p:nvPicPr>
          <p:cNvPr id="266" name="Google Shape;116;p25" descr="Google Shape;116;p25"/>
          <p:cNvPicPr>
            <a:picLocks noChangeAspect="1"/>
          </p:cNvPicPr>
          <p:nvPr/>
        </p:nvPicPr>
        <p:blipFill>
          <a:blip r:embed="rId7"/>
          <a:stretch>
            <a:fillRect/>
          </a:stretch>
        </p:blipFill>
        <p:spPr>
          <a:xfrm>
            <a:off x="444368" y="2527225"/>
            <a:ext cx="2214563" cy="1164432"/>
          </a:xfrm>
          <a:prstGeom prst="rect">
            <a:avLst/>
          </a:prstGeom>
          <a:ln w="12700">
            <a:miter lim="400000"/>
          </a:ln>
        </p:spPr>
      </p:pic>
      <p:pic>
        <p:nvPicPr>
          <p:cNvPr id="267" name="Google Shape;117;p25" descr="Google Shape;117;p25"/>
          <p:cNvPicPr>
            <a:picLocks noChangeAspect="1"/>
          </p:cNvPicPr>
          <p:nvPr/>
        </p:nvPicPr>
        <p:blipFill>
          <a:blip r:embed="rId8"/>
          <a:stretch>
            <a:fillRect/>
          </a:stretch>
        </p:blipFill>
        <p:spPr>
          <a:xfrm>
            <a:off x="6377046" y="1077924"/>
            <a:ext cx="1285876" cy="1285876"/>
          </a:xfrm>
          <a:prstGeom prst="rect">
            <a:avLst/>
          </a:prstGeom>
          <a:ln w="12700">
            <a:miter lim="400000"/>
          </a:ln>
        </p:spPr>
      </p:pic>
      <p:pic>
        <p:nvPicPr>
          <p:cNvPr id="268" name="Google Shape;118;p25" descr="Google Shape;118;p25"/>
          <p:cNvPicPr>
            <a:picLocks noChangeAspect="1"/>
          </p:cNvPicPr>
          <p:nvPr/>
        </p:nvPicPr>
        <p:blipFill>
          <a:blip r:embed="rId9"/>
          <a:stretch>
            <a:fillRect/>
          </a:stretch>
        </p:blipFill>
        <p:spPr>
          <a:xfrm>
            <a:off x="6593481" y="2484955"/>
            <a:ext cx="2143126" cy="1200151"/>
          </a:xfrm>
          <a:prstGeom prst="rect">
            <a:avLst/>
          </a:prstGeom>
          <a:ln w="12700">
            <a:miter lim="400000"/>
          </a:ln>
        </p:spPr>
      </p:pic>
      <p:pic>
        <p:nvPicPr>
          <p:cNvPr id="269" name="Google Shape;119;p25" descr="Google Shape;119;p25"/>
          <p:cNvPicPr>
            <a:picLocks noChangeAspect="1"/>
          </p:cNvPicPr>
          <p:nvPr/>
        </p:nvPicPr>
        <p:blipFill>
          <a:blip r:embed="rId10"/>
          <a:stretch>
            <a:fillRect/>
          </a:stretch>
        </p:blipFill>
        <p:spPr>
          <a:xfrm>
            <a:off x="4127684" y="1314828"/>
            <a:ext cx="1935227" cy="1055308"/>
          </a:xfrm>
          <a:prstGeom prst="rect">
            <a:avLst/>
          </a:prstGeom>
          <a:ln w="12700">
            <a:miter lim="400000"/>
          </a:ln>
        </p:spPr>
      </p:pic>
      <p:pic>
        <p:nvPicPr>
          <p:cNvPr id="270" name="Google Shape;120;p25" descr="Google Shape;120;p25"/>
          <p:cNvPicPr>
            <a:picLocks noChangeAspect="1"/>
          </p:cNvPicPr>
          <p:nvPr/>
        </p:nvPicPr>
        <p:blipFill>
          <a:blip r:embed="rId11"/>
          <a:stretch>
            <a:fillRect/>
          </a:stretch>
        </p:blipFill>
        <p:spPr>
          <a:xfrm>
            <a:off x="5396124" y="3736522"/>
            <a:ext cx="2714626" cy="1307307"/>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A91B-30DF-3751-2E60-CD7289FB3C28}"/>
              </a:ext>
            </a:extLst>
          </p:cNvPr>
          <p:cNvSpPr txBox="1">
            <a:spLocks noGrp="1"/>
          </p:cNvSpPr>
          <p:nvPr>
            <p:ph type="title"/>
          </p:nvPr>
        </p:nvSpPr>
        <p:spPr>
          <a:xfrm>
            <a:off x="158775" y="1633635"/>
            <a:ext cx="7886700" cy="1300758"/>
          </a:xfrm>
          <a:prstGeom prst="rect">
            <a:avLst/>
          </a:prstGeom>
          <a:noFill/>
          <a:ln>
            <a:noFill/>
          </a:ln>
        </p:spPr>
        <p:txBody>
          <a:bodyPr vert="horz" wrap="square" lIns="68580" tIns="34290" rIns="68580" bIns="34290" anchor="t" anchorCtr="0" compatLnSpc="1">
            <a:noAutofit/>
          </a:bodyPr>
          <a:lstStyle/>
          <a:p>
            <a:br>
              <a:rPr lang="en-US" sz="2400" spc="-75" dirty="0">
                <a:solidFill>
                  <a:schemeClr val="tx1"/>
                </a:solidFill>
                <a:latin typeface="Inter Light"/>
              </a:rPr>
            </a:br>
            <a:r>
              <a:rPr lang="en-US" sz="3200" spc="-75" dirty="0">
                <a:solidFill>
                  <a:schemeClr val="tx1"/>
                </a:solidFill>
                <a:latin typeface="Inter Light"/>
              </a:rPr>
              <a:t>Contact</a:t>
            </a:r>
            <a:r>
              <a:rPr lang="en-US" sz="3200" spc="-75" dirty="0">
                <a:solidFill>
                  <a:srgbClr val="FFFFFF"/>
                </a:solidFill>
                <a:latin typeface="Inter Light"/>
              </a:rPr>
              <a:t> </a:t>
            </a:r>
            <a:r>
              <a:rPr lang="en-US" sz="3200" spc="-75" dirty="0">
                <a:solidFill>
                  <a:schemeClr val="tx1"/>
                </a:solidFill>
                <a:latin typeface="Inter Light"/>
              </a:rPr>
              <a:t>information </a:t>
            </a:r>
            <a:br>
              <a:rPr lang="en-US" sz="3200" spc="-75" dirty="0">
                <a:solidFill>
                  <a:schemeClr val="tx1"/>
                </a:solidFill>
                <a:latin typeface="Inter Light"/>
              </a:rPr>
            </a:br>
            <a:br>
              <a:rPr lang="en-US" sz="2400" spc="-75" dirty="0">
                <a:solidFill>
                  <a:schemeClr val="tx1"/>
                </a:solidFill>
                <a:latin typeface="Inter Light"/>
              </a:rPr>
            </a:br>
            <a:r>
              <a:rPr lang="en-US" sz="1800" dirty="0">
                <a:solidFill>
                  <a:schemeClr val="tx1"/>
                </a:solidFill>
                <a:latin typeface="+mn-lt"/>
              </a:rPr>
              <a:t>Lauren H Shifflett   </a:t>
            </a:r>
            <a:r>
              <a:rPr lang="en-US" sz="1800" dirty="0">
                <a:solidFill>
                  <a:schemeClr val="tx1"/>
                </a:solidFill>
                <a:latin typeface="+mn-lt"/>
                <a:hlinkClick r:id="rId2">
                  <a:extLst>
                    <a:ext uri="{A12FA001-AC4F-418D-AE19-62706E023703}">
                      <ahyp:hlinkClr xmlns:ahyp="http://schemas.microsoft.com/office/drawing/2018/hyperlinkcolor" val="tx"/>
                    </a:ext>
                  </a:extLst>
                </a:hlinkClick>
              </a:rPr>
              <a:t>shiffllh@jmu.edu</a:t>
            </a:r>
            <a:r>
              <a:rPr lang="en-US" sz="1800" dirty="0">
                <a:solidFill>
                  <a:schemeClr val="tx1"/>
                </a:solidFill>
                <a:latin typeface="+mn-lt"/>
              </a:rPr>
              <a:t>  </a:t>
            </a:r>
            <a:br>
              <a:rPr lang="en-US" sz="1800" dirty="0">
                <a:solidFill>
                  <a:schemeClr val="tx1"/>
                </a:solidFill>
                <a:latin typeface="+mn-lt"/>
              </a:rPr>
            </a:br>
            <a:r>
              <a:rPr lang="en-US" sz="1800" dirty="0">
                <a:solidFill>
                  <a:schemeClr val="tx1"/>
                </a:solidFill>
                <a:latin typeface="+mn-lt"/>
              </a:rPr>
              <a:t>Lynne  F Stover   </a:t>
            </a:r>
            <a:r>
              <a:rPr lang="en-US" sz="1800" dirty="0">
                <a:solidFill>
                  <a:schemeClr val="tx1"/>
                </a:solidFill>
                <a:latin typeface="+mn-lt"/>
                <a:hlinkClick r:id="rId3">
                  <a:extLst>
                    <a:ext uri="{A12FA001-AC4F-418D-AE19-62706E023703}">
                      <ahyp:hlinkClr xmlns:ahyp="http://schemas.microsoft.com/office/drawing/2018/hyperlinkcolor" val="tx"/>
                    </a:ext>
                  </a:extLst>
                </a:hlinkClick>
              </a:rPr>
              <a:t>stoverlf@jmu.edu  </a:t>
            </a:r>
            <a:br>
              <a:rPr lang="en-US" sz="2400" dirty="0">
                <a:solidFill>
                  <a:schemeClr val="bg1"/>
                </a:solidFill>
                <a:latin typeface="+mn-lt"/>
                <a:hlinkClick r:id="rId3">
                  <a:extLst>
                    <a:ext uri="{A12FA001-AC4F-418D-AE19-62706E023703}">
                      <ahyp:hlinkClr xmlns:ahyp="http://schemas.microsoft.com/office/drawing/2018/hyperlinkcolor" val="tx"/>
                    </a:ext>
                  </a:extLst>
                </a:hlinkClick>
              </a:rPr>
            </a:br>
            <a:r>
              <a:rPr lang="en-US" sz="2400" dirty="0">
                <a:solidFill>
                  <a:schemeClr val="bg1"/>
                </a:solidFill>
                <a:latin typeface="+mn-lt"/>
                <a:hlinkClick r:id="rId3">
                  <a:extLst>
                    <a:ext uri="{A12FA001-AC4F-418D-AE19-62706E023703}">
                      <ahyp:hlinkClr xmlns:ahyp="http://schemas.microsoft.com/office/drawing/2018/hyperlinkcolor" val="tx"/>
                    </a:ext>
                  </a:extLst>
                </a:hlinkClick>
              </a:rPr>
              <a:t>u.edu</a:t>
            </a:r>
            <a:r>
              <a:rPr lang="en-US" sz="2400" dirty="0">
                <a:solidFill>
                  <a:schemeClr val="bg1"/>
                </a:solidFill>
                <a:latin typeface="+mn-lt"/>
              </a:rPr>
              <a:t> </a:t>
            </a:r>
            <a:br>
              <a:rPr lang="en-US" sz="2400" dirty="0">
                <a:solidFill>
                  <a:schemeClr val="bg1"/>
                </a:solidFill>
              </a:rPr>
            </a:br>
            <a:br>
              <a:rPr lang="en-US" sz="2400" spc="-75" dirty="0">
                <a:solidFill>
                  <a:schemeClr val="tx1"/>
                </a:solidFill>
                <a:latin typeface="Inter Light"/>
              </a:rPr>
            </a:br>
            <a:br>
              <a:rPr lang="en-US" sz="2400" spc="-75" dirty="0">
                <a:solidFill>
                  <a:schemeClr val="tx1"/>
                </a:solidFill>
                <a:latin typeface="Inter Light"/>
              </a:rPr>
            </a:br>
            <a:endParaRPr lang="en-US" sz="2400" spc="-75" dirty="0">
              <a:solidFill>
                <a:schemeClr val="tx1"/>
              </a:solidFill>
              <a:latin typeface="Inter Light"/>
            </a:endParaRPr>
          </a:p>
        </p:txBody>
      </p:sp>
      <p:sp>
        <p:nvSpPr>
          <p:cNvPr id="3" name="Text Placeholder 2">
            <a:extLst>
              <a:ext uri="{FF2B5EF4-FFF2-40B4-BE49-F238E27FC236}">
                <a16:creationId xmlns:a16="http://schemas.microsoft.com/office/drawing/2014/main" id="{9171A63B-A234-1AE3-36A9-734B6F0A08C0}"/>
              </a:ext>
            </a:extLst>
          </p:cNvPr>
          <p:cNvSpPr txBox="1">
            <a:spLocks noGrp="1"/>
          </p:cNvSpPr>
          <p:nvPr>
            <p:ph type="body" sz="quarter" idx="4294967295"/>
          </p:nvPr>
        </p:nvSpPr>
        <p:spPr>
          <a:xfrm>
            <a:off x="416471" y="666797"/>
            <a:ext cx="7886700" cy="685800"/>
          </a:xfrm>
          <a:prstGeom prst="rect">
            <a:avLst/>
          </a:prstGeom>
          <a:noFill/>
          <a:ln>
            <a:noFill/>
          </a:ln>
        </p:spPr>
        <p:txBody>
          <a:bodyPr vert="horz" wrap="square" lIns="68580" tIns="34290" rIns="68580" bIns="34290" anchor="t" anchorCtr="0" compatLnSpc="1">
            <a:noAutofit/>
          </a:bodyPr>
          <a:lstStyle/>
          <a:p>
            <a:pPr marL="0" indent="0">
              <a:buNone/>
            </a:pPr>
            <a:endParaRPr lang="en-US" sz="4050" spc="-113" dirty="0">
              <a:solidFill>
                <a:schemeClr val="tx1"/>
              </a:solidFill>
              <a:latin typeface="Inter" pitchFamily="2"/>
            </a:endParaRPr>
          </a:p>
          <a:p>
            <a:pPr marL="0" indent="0">
              <a:buNone/>
            </a:pPr>
            <a:r>
              <a:rPr lang="en-US" sz="4050" spc="-113" dirty="0">
                <a:solidFill>
                  <a:schemeClr val="tx1"/>
                </a:solidFill>
                <a:latin typeface="Inter" pitchFamily="2"/>
              </a:rPr>
              <a:t>Thank You!</a:t>
            </a:r>
            <a:endParaRPr lang="en-US" sz="4050" spc="-113" dirty="0">
              <a:solidFill>
                <a:schemeClr val="tx1"/>
              </a:solidFill>
              <a:latin typeface="Calibri"/>
            </a:endParaRPr>
          </a:p>
        </p:txBody>
      </p:sp>
      <p:sp>
        <p:nvSpPr>
          <p:cNvPr id="5" name="TextBox 4">
            <a:extLst>
              <a:ext uri="{FF2B5EF4-FFF2-40B4-BE49-F238E27FC236}">
                <a16:creationId xmlns:a16="http://schemas.microsoft.com/office/drawing/2014/main" id="{3FCB9D7A-241B-490B-8AEB-6E8F9D68B017}"/>
              </a:ext>
            </a:extLst>
          </p:cNvPr>
          <p:cNvSpPr txBox="1"/>
          <p:nvPr/>
        </p:nvSpPr>
        <p:spPr>
          <a:xfrm>
            <a:off x="1162879" y="3663706"/>
            <a:ext cx="4572000" cy="646331"/>
          </a:xfrm>
          <a:prstGeom prst="rect">
            <a:avLst/>
          </a:prstGeom>
          <a:noFill/>
        </p:spPr>
        <p:txBody>
          <a:bodyPr wrap="square">
            <a:spAutoFit/>
          </a:bodyPr>
          <a:lstStyle/>
          <a:p>
            <a:r>
              <a:rPr lang="en-US" sz="1800" dirty="0">
                <a:solidFill>
                  <a:schemeClr val="bg1"/>
                </a:solidFill>
              </a:rPr>
              <a:t>Lauren H Shifflett   </a:t>
            </a:r>
            <a:r>
              <a:rPr lang="en-US" sz="1800" dirty="0">
                <a:solidFill>
                  <a:schemeClr val="bg1"/>
                </a:solidFill>
                <a:hlinkClick r:id="rId2">
                  <a:extLst>
                    <a:ext uri="{A12FA001-AC4F-418D-AE19-62706E023703}">
                      <ahyp:hlinkClr xmlns:ahyp="http://schemas.microsoft.com/office/drawing/2018/hyperlinkcolor" val="tx"/>
                    </a:ext>
                  </a:extLst>
                </a:hlinkClick>
              </a:rPr>
              <a:t>shiffllh@jmu.edu</a:t>
            </a:r>
            <a:r>
              <a:rPr lang="en-US" sz="1800" dirty="0">
                <a:solidFill>
                  <a:schemeClr val="bg1"/>
                </a:solidFill>
              </a:rPr>
              <a:t> </a:t>
            </a:r>
            <a:br>
              <a:rPr lang="en-US" sz="1800" dirty="0">
                <a:solidFill>
                  <a:schemeClr val="bg1"/>
                </a:solidFill>
              </a:rPr>
            </a:br>
            <a:r>
              <a:rPr lang="en-US" sz="1800" dirty="0">
                <a:solidFill>
                  <a:schemeClr val="bg1"/>
                </a:solidFill>
              </a:rPr>
              <a:t>Lynne  F Stover   </a:t>
            </a:r>
            <a:r>
              <a:rPr lang="en-US" sz="1800" dirty="0">
                <a:solidFill>
                  <a:schemeClr val="bg1"/>
                </a:solidFill>
                <a:hlinkClick r:id="rId3">
                  <a:extLst>
                    <a:ext uri="{A12FA001-AC4F-418D-AE19-62706E023703}">
                      <ahyp:hlinkClr xmlns:ahyp="http://schemas.microsoft.com/office/drawing/2018/hyperlinkcolor" val="tx"/>
                    </a:ext>
                  </a:extLst>
                </a:hlinkClick>
              </a:rPr>
              <a:t>stoverlf@jmu.edu</a:t>
            </a:r>
            <a:r>
              <a:rPr lang="en-US" sz="1800" dirty="0">
                <a:solidFill>
                  <a:schemeClr val="bg1"/>
                </a:solidFill>
              </a:rPr>
              <a:t> </a:t>
            </a:r>
          </a:p>
        </p:txBody>
      </p:sp>
    </p:spTree>
    <p:extLst>
      <p:ext uri="{BB962C8B-B14F-4D97-AF65-F5344CB8AC3E}">
        <p14:creationId xmlns:p14="http://schemas.microsoft.com/office/powerpoint/2010/main" val="300596273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C55601-6914-44B5-6041-B89369A10053}"/>
              </a:ext>
            </a:extLst>
          </p:cNvPr>
          <p:cNvSpPr txBox="1"/>
          <p:nvPr/>
        </p:nvSpPr>
        <p:spPr>
          <a:xfrm>
            <a:off x="457200" y="1449329"/>
            <a:ext cx="7943850" cy="32542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nSpc>
                <a:spcPct val="150000"/>
              </a:lnSpc>
              <a:buNone/>
            </a:pPr>
            <a:r>
              <a:rPr lang="en-US" sz="2800" dirty="0"/>
              <a:t>💩 Products from Poo</a:t>
            </a:r>
          </a:p>
          <a:p>
            <a:pPr marL="0" indent="0">
              <a:lnSpc>
                <a:spcPct val="150000"/>
              </a:lnSpc>
              <a:buNone/>
            </a:pPr>
            <a:r>
              <a:rPr lang="en-US" sz="2800" dirty="0"/>
              <a:t>💩 Poo for Profit</a:t>
            </a:r>
          </a:p>
          <a:p>
            <a:pPr marL="0" indent="0">
              <a:lnSpc>
                <a:spcPct val="150000"/>
              </a:lnSpc>
              <a:buNone/>
            </a:pPr>
            <a:r>
              <a:rPr lang="en-US" sz="2800" dirty="0"/>
              <a:t>💩 </a:t>
            </a:r>
            <a:r>
              <a:rPr lang="en-US" sz="2800" i="1" dirty="0"/>
              <a:t>What Do They Do With All That Poo? </a:t>
            </a:r>
            <a:r>
              <a:rPr lang="en-US" sz="2800" dirty="0"/>
              <a:t>Activities</a:t>
            </a:r>
          </a:p>
          <a:p>
            <a:pPr marL="0" indent="0">
              <a:lnSpc>
                <a:spcPct val="150000"/>
              </a:lnSpc>
              <a:buNone/>
            </a:pPr>
            <a:r>
              <a:rPr lang="en-US" sz="2800" dirty="0"/>
              <a:t>💩 Benefits of Poo</a:t>
            </a:r>
          </a:p>
          <a:p>
            <a:pPr marL="0" indent="0">
              <a:lnSpc>
                <a:spcPct val="150000"/>
              </a:lnSpc>
              <a:buNone/>
            </a:pPr>
            <a:r>
              <a:rPr lang="en-US" sz="2800" dirty="0"/>
              <a:t>💩 For Your Consideration </a:t>
            </a:r>
            <a:endParaRPr lang="en-US" sz="2800" dirty="0">
              <a:solidFill>
                <a:schemeClr val="tx1">
                  <a:lumMod val="95000"/>
                  <a:lumOff val="5000"/>
                </a:schemeClr>
              </a:solidFill>
            </a:endParaRPr>
          </a:p>
        </p:txBody>
      </p:sp>
      <p:sp>
        <p:nvSpPr>
          <p:cNvPr id="7" name="TextBox 6">
            <a:extLst>
              <a:ext uri="{FF2B5EF4-FFF2-40B4-BE49-F238E27FC236}">
                <a16:creationId xmlns:a16="http://schemas.microsoft.com/office/drawing/2014/main" id="{51AF5617-76BF-3BEF-3664-65678ECD5118}"/>
              </a:ext>
            </a:extLst>
          </p:cNvPr>
          <p:cNvSpPr txBox="1"/>
          <p:nvPr/>
        </p:nvSpPr>
        <p:spPr>
          <a:xfrm>
            <a:off x="3006090" y="147494"/>
            <a:ext cx="3440430"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 sz="3200" dirty="0">
                <a:latin typeface="Helvetica Neue"/>
                <a:ea typeface="Helvetica Neue"/>
                <a:cs typeface="Helvetica Neue"/>
                <a:sym typeface="Helvetica Neue"/>
              </a:rPr>
              <a:t>Session Agenda</a:t>
            </a:r>
            <a:endParaRPr lang="en-US" sz="3200" dirty="0"/>
          </a:p>
        </p:txBody>
      </p:sp>
    </p:spTree>
    <p:extLst>
      <p:ext uri="{BB962C8B-B14F-4D97-AF65-F5344CB8AC3E}">
        <p14:creationId xmlns:p14="http://schemas.microsoft.com/office/powerpoint/2010/main" val="25742790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658CAA-D04B-D986-CBC7-F2CD61055414}"/>
              </a:ext>
            </a:extLst>
          </p:cNvPr>
          <p:cNvSpPr txBox="1"/>
          <p:nvPr/>
        </p:nvSpPr>
        <p:spPr>
          <a:xfrm>
            <a:off x="2034540" y="211872"/>
            <a:ext cx="45720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600" dirty="0"/>
              <a:t>Objectives</a:t>
            </a:r>
          </a:p>
        </p:txBody>
      </p:sp>
      <p:sp>
        <p:nvSpPr>
          <p:cNvPr id="5" name="TextBox 4">
            <a:extLst>
              <a:ext uri="{FF2B5EF4-FFF2-40B4-BE49-F238E27FC236}">
                <a16:creationId xmlns:a16="http://schemas.microsoft.com/office/drawing/2014/main" id="{A746B4D0-924E-53AA-D712-7E73DDE1513D}"/>
              </a:ext>
            </a:extLst>
          </p:cNvPr>
          <p:cNvSpPr txBox="1"/>
          <p:nvPr/>
        </p:nvSpPr>
        <p:spPr>
          <a:xfrm>
            <a:off x="182880" y="1003905"/>
            <a:ext cx="9258300" cy="36625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dirty="0">
                <a:latin typeface="Calibri" panose="020F0502020204030204" pitchFamily="34" charset="0"/>
                <a:ea typeface="Calibri" panose="020F0502020204030204" pitchFamily="34" charset="0"/>
                <a:cs typeface="Times New Roman" panose="02020603050405020304" pitchFamily="18" charset="0"/>
              </a:rPr>
              <a:t>In this webinar teachers will:</a:t>
            </a:r>
          </a:p>
          <a:p>
            <a:endParaRPr lang="en-US" sz="800" dirty="0">
              <a:latin typeface="Calibri" panose="020F0502020204030204" pitchFamily="34" charset="0"/>
              <a:ea typeface="Calibri" panose="020F0502020204030204" pitchFamily="34" charset="0"/>
              <a:cs typeface="Times New Roman" panose="02020603050405020304" pitchFamily="18" charset="0"/>
            </a:endParaRPr>
          </a:p>
          <a:p>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400" dirty="0"/>
              <a:t>List and classify resources into groups of capital, natural, </a:t>
            </a:r>
          </a:p>
          <a:p>
            <a:r>
              <a:rPr lang="en-US" sz="2400" dirty="0"/>
              <a:t>       and human resources.</a:t>
            </a:r>
          </a:p>
          <a:p>
            <a:endParaRPr lang="en-US" sz="2400" dirty="0"/>
          </a:p>
          <a:p>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a:t>Explore and understand the benefits of poop, recognizing </a:t>
            </a:r>
          </a:p>
          <a:p>
            <a:r>
              <a:rPr lang="en-US" sz="2400" dirty="0"/>
              <a:t>        its role in nutrient recycling and soil enrichment.</a:t>
            </a:r>
          </a:p>
          <a:p>
            <a:endParaRPr lang="en-US" sz="2400" dirty="0"/>
          </a:p>
          <a:p>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a:t>Understand that producers create things, consumers use  </a:t>
            </a:r>
          </a:p>
          <a:p>
            <a:r>
              <a:rPr lang="en-US" sz="2400" dirty="0"/>
              <a:t>       them, and both can make eco-friendly choices with waste.</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8696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83075D-C079-3981-8721-3A8171945360}"/>
              </a:ext>
            </a:extLst>
          </p:cNvPr>
          <p:cNvSpPr txBox="1"/>
          <p:nvPr/>
        </p:nvSpPr>
        <p:spPr>
          <a:xfrm>
            <a:off x="2160270" y="337602"/>
            <a:ext cx="45720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600" b="1" dirty="0"/>
              <a:t>National Standards</a:t>
            </a:r>
          </a:p>
        </p:txBody>
      </p:sp>
      <p:pic>
        <p:nvPicPr>
          <p:cNvPr id="6" name="Picture 5">
            <a:extLst>
              <a:ext uri="{FF2B5EF4-FFF2-40B4-BE49-F238E27FC236}">
                <a16:creationId xmlns:a16="http://schemas.microsoft.com/office/drawing/2014/main" id="{3A3D618B-F525-A804-5386-171FB2D12B64}"/>
              </a:ext>
            </a:extLst>
          </p:cNvPr>
          <p:cNvPicPr>
            <a:picLocks noChangeAspect="1"/>
          </p:cNvPicPr>
          <p:nvPr/>
        </p:nvPicPr>
        <p:blipFill>
          <a:blip r:embed="rId2"/>
          <a:stretch>
            <a:fillRect/>
          </a:stretch>
        </p:blipFill>
        <p:spPr>
          <a:xfrm>
            <a:off x="566318" y="920336"/>
            <a:ext cx="4005682" cy="1580690"/>
          </a:xfrm>
          <a:prstGeom prst="rect">
            <a:avLst/>
          </a:prstGeom>
          <a:ln w="28575">
            <a:solidFill>
              <a:schemeClr val="tx1"/>
            </a:solidFill>
          </a:ln>
        </p:spPr>
      </p:pic>
      <p:pic>
        <p:nvPicPr>
          <p:cNvPr id="8" name="Picture 7">
            <a:extLst>
              <a:ext uri="{FF2B5EF4-FFF2-40B4-BE49-F238E27FC236}">
                <a16:creationId xmlns:a16="http://schemas.microsoft.com/office/drawing/2014/main" id="{0F62064D-2FEB-57EF-E866-E71B7C4B8578}"/>
              </a:ext>
            </a:extLst>
          </p:cNvPr>
          <p:cNvPicPr>
            <a:picLocks noChangeAspect="1"/>
          </p:cNvPicPr>
          <p:nvPr/>
        </p:nvPicPr>
        <p:blipFill>
          <a:blip r:embed="rId3"/>
          <a:stretch>
            <a:fillRect/>
          </a:stretch>
        </p:blipFill>
        <p:spPr>
          <a:xfrm>
            <a:off x="4760366" y="2573895"/>
            <a:ext cx="4218127" cy="1824238"/>
          </a:xfrm>
          <a:prstGeom prst="rect">
            <a:avLst/>
          </a:prstGeom>
          <a:ln w="28575">
            <a:solidFill>
              <a:schemeClr val="tx1"/>
            </a:solidFill>
          </a:ln>
        </p:spPr>
      </p:pic>
      <p:pic>
        <p:nvPicPr>
          <p:cNvPr id="9" name="Picture 8">
            <a:extLst>
              <a:ext uri="{FF2B5EF4-FFF2-40B4-BE49-F238E27FC236}">
                <a16:creationId xmlns:a16="http://schemas.microsoft.com/office/drawing/2014/main" id="{6C255D82-A85D-D730-6434-AB7DA897615B}"/>
              </a:ext>
            </a:extLst>
          </p:cNvPr>
          <p:cNvPicPr>
            <a:picLocks noChangeAspect="1"/>
          </p:cNvPicPr>
          <p:nvPr/>
        </p:nvPicPr>
        <p:blipFill>
          <a:blip r:embed="rId4"/>
          <a:stretch>
            <a:fillRect/>
          </a:stretch>
        </p:blipFill>
        <p:spPr>
          <a:xfrm rot="21440512">
            <a:off x="1664445" y="2672440"/>
            <a:ext cx="1333150" cy="1764308"/>
          </a:xfrm>
          <a:prstGeom prst="rect">
            <a:avLst/>
          </a:prstGeom>
          <a:ln w="19050">
            <a:solidFill>
              <a:schemeClr val="tx1"/>
            </a:solidFill>
          </a:ln>
        </p:spPr>
      </p:pic>
      <p:sp>
        <p:nvSpPr>
          <p:cNvPr id="11" name="TextBox 10">
            <a:extLst>
              <a:ext uri="{FF2B5EF4-FFF2-40B4-BE49-F238E27FC236}">
                <a16:creationId xmlns:a16="http://schemas.microsoft.com/office/drawing/2014/main" id="{BE88ABBC-FD37-2568-B814-A6FB92760C8C}"/>
              </a:ext>
            </a:extLst>
          </p:cNvPr>
          <p:cNvSpPr txBox="1"/>
          <p:nvPr/>
        </p:nvSpPr>
        <p:spPr>
          <a:xfrm>
            <a:off x="1257270" y="4667398"/>
            <a:ext cx="7404049"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b="1" dirty="0">
                <a:latin typeface="Calibri Light"/>
                <a:ea typeface="ＭＳ Ｐゴシック"/>
                <a:cs typeface="Calibri Light"/>
                <a:hlinkClick r:id="rId5"/>
              </a:rPr>
              <a:t>https://www.councilforeconed.org/wp-content/uploads/2012/03/voluntary-national-content-standards-2010.pdf</a:t>
            </a:r>
            <a:r>
              <a:rPr lang="en-US" sz="1200" b="1" dirty="0">
                <a:latin typeface="Calibri Light"/>
                <a:ea typeface="ＭＳ Ｐゴシック"/>
                <a:cs typeface="Calibri Light"/>
              </a:rPr>
              <a:t> </a:t>
            </a:r>
            <a:endParaRPr lang="en-US" dirty="0"/>
          </a:p>
        </p:txBody>
      </p:sp>
    </p:spTree>
    <p:extLst>
      <p:ext uri="{BB962C8B-B14F-4D97-AF65-F5344CB8AC3E}">
        <p14:creationId xmlns:p14="http://schemas.microsoft.com/office/powerpoint/2010/main" val="296652986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C81E91C-129F-DF46-31AE-0C10CB0FC5C8}"/>
              </a:ext>
            </a:extLst>
          </p:cNvPr>
          <p:cNvSpPr txBox="1"/>
          <p:nvPr/>
        </p:nvSpPr>
        <p:spPr>
          <a:xfrm>
            <a:off x="2583180" y="4833550"/>
            <a:ext cx="4572000" cy="300082"/>
          </a:xfrm>
          <a:prstGeom prst="rect">
            <a:avLst/>
          </a:prstGeom>
          <a:noFill/>
        </p:spPr>
        <p:txBody>
          <a:bodyPr wrap="square">
            <a:spAutoFit/>
          </a:bodyPr>
          <a:lstStyle/>
          <a:p>
            <a:r>
              <a:rPr lang="en-US" dirty="0">
                <a:solidFill>
                  <a:srgbClr val="0098A8"/>
                </a:solidFill>
                <a:latin typeface="ArialMT"/>
              </a:rPr>
              <a:t>https://www.youtube.com/watch?v=13tnjh3dZw4</a:t>
            </a:r>
            <a:endParaRPr lang="en-US" sz="1013" dirty="0"/>
          </a:p>
        </p:txBody>
      </p:sp>
      <p:pic>
        <p:nvPicPr>
          <p:cNvPr id="1026" name="Picture 2" descr="Price Is Right Set To Film Survivor Special - Inside Survivor">
            <a:extLst>
              <a:ext uri="{FF2B5EF4-FFF2-40B4-BE49-F238E27FC236}">
                <a16:creationId xmlns:a16="http://schemas.microsoft.com/office/drawing/2014/main" id="{0096908C-FAB1-535A-A3B3-AA754E5F7E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0211" y="1107371"/>
            <a:ext cx="6377938" cy="3188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743613"/>
      </p:ext>
    </p:extLst>
  </p:cSld>
  <p:clrMapOvr>
    <a:masterClrMapping/>
  </p:clrMapOvr>
  <p:transition spd="med"/>
</p:sld>
</file>

<file path=ppt/theme/theme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2624</TotalTime>
  <Words>1081</Words>
  <Application>Microsoft Office PowerPoint</Application>
  <PresentationFormat>On-screen Show (16:9)</PresentationFormat>
  <Paragraphs>117</Paragraphs>
  <Slides>56</Slides>
  <Notes>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56</vt:i4>
      </vt:variant>
    </vt:vector>
  </HeadingPairs>
  <TitlesOfParts>
    <vt:vector size="72" baseType="lpstr">
      <vt:lpstr>ＭＳ Ｐゴシック</vt:lpstr>
      <vt:lpstr>Arial</vt:lpstr>
      <vt:lpstr>Arial MT</vt:lpstr>
      <vt:lpstr>ArialMT</vt:lpstr>
      <vt:lpstr>Berlin Sans FB Demi</vt:lpstr>
      <vt:lpstr>Calibri</vt:lpstr>
      <vt:lpstr>Calibri Light</vt:lpstr>
      <vt:lpstr>Cambria</vt:lpstr>
      <vt:lpstr>Helvetica</vt:lpstr>
      <vt:lpstr>Helvetica Neue</vt:lpstr>
      <vt:lpstr>Inter</vt:lpstr>
      <vt:lpstr>Inter Light</vt:lpstr>
      <vt:lpstr>Inter SemiBold</vt:lpstr>
      <vt:lpstr>Roboto</vt:lpstr>
      <vt:lpstr>Tahoma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Contact information   Lauren H Shifflett   shiffllh@jmu.edu   Lynne  F Stover   stoverlf@jmu.edu   u.edu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Email:  Date:</dc:title>
  <dc:creator>Lynne</dc:creator>
  <cp:lastModifiedBy>Stover, Lynne - stoverlf</cp:lastModifiedBy>
  <cp:revision>32</cp:revision>
  <dcterms:modified xsi:type="dcterms:W3CDTF">2024-01-27T23:14:40Z</dcterms:modified>
</cp:coreProperties>
</file>