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Helvetica Neue" panose="020B0604020202020204" charset="0"/>
      <p:regular r:id="rId24"/>
      <p:bold r:id="rId25"/>
      <p:italic r:id="rId26"/>
      <p:boldItalic r:id="rId27"/>
    </p:embeddedFont>
    <p:embeddedFont>
      <p:font typeface="Inter" panose="020B0604020202020204" charset="0"/>
      <p:regular r:id="rId28"/>
      <p:bold r:id="rId29"/>
    </p:embeddedFont>
    <p:embeddedFont>
      <p:font typeface="Inter Light"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Ua/xmynL6bugET4p6ub12ibqL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91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e717ab41c0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e717ab41c0_0_3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e717ab41c0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e717ab41c0_0_4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e717ab41c0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e717ab41c0_0_5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e717ab41c0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e717ab41c0_0_5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e717ab41c0_0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e717ab41c0_0_7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e717ab41c0_0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e717ab41c0_0_8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e717ab41c0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e717ab41c0_0_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e717ab41c0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e717ab41c0_0_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e717ab41c0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e717ab41c0_0_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e717ab41c0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e717ab41c0_0_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2_Title and Text" type="tx">
  <p:cSld name="TITLE_AND_BODY">
    <p:spTree>
      <p:nvGrpSpPr>
        <p:cNvPr id="1" name="Shape 10"/>
        <p:cNvGrpSpPr/>
        <p:nvPr/>
      </p:nvGrpSpPr>
      <p:grpSpPr>
        <a:xfrm>
          <a:off x="0" y="0"/>
          <a:ext cx="0" cy="0"/>
          <a:chOff x="0" y="0"/>
          <a:chExt cx="0" cy="0"/>
        </a:xfrm>
      </p:grpSpPr>
      <p:pic>
        <p:nvPicPr>
          <p:cNvPr id="11" name="Google Shape;11;p34" descr="Picture 2"/>
          <p:cNvPicPr preferRelativeResize="0"/>
          <p:nvPr/>
        </p:nvPicPr>
        <p:blipFill rotWithShape="1">
          <a:blip r:embed="rId2">
            <a:alphaModFix/>
          </a:blip>
          <a:srcRect/>
          <a:stretch/>
        </p:blipFill>
        <p:spPr>
          <a:xfrm>
            <a:off x="-59638" y="-636103"/>
            <a:ext cx="15259261" cy="7533862"/>
          </a:xfrm>
          <a:prstGeom prst="rect">
            <a:avLst/>
          </a:prstGeom>
          <a:noFill/>
          <a:ln>
            <a:noFill/>
          </a:ln>
        </p:spPr>
      </p:pic>
      <p:sp>
        <p:nvSpPr>
          <p:cNvPr id="12" name="Google Shape;12;p34"/>
          <p:cNvSpPr txBox="1">
            <a:spLocks noGrp="1"/>
          </p:cNvSpPr>
          <p:nvPr>
            <p:ph type="body" idx="1"/>
          </p:nvPr>
        </p:nvSpPr>
        <p:spPr>
          <a:xfrm>
            <a:off x="812800" y="4146546"/>
            <a:ext cx="10515601" cy="914401"/>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5400"/>
              <a:buFont typeface="Calibri"/>
              <a:buNone/>
              <a:defRPr sz="5400"/>
            </a:lvl1pPr>
            <a:lvl2pPr marL="914400" lvl="1" indent="-571500" algn="l">
              <a:lnSpc>
                <a:spcPct val="90000"/>
              </a:lnSpc>
              <a:spcBef>
                <a:spcPts val="1000"/>
              </a:spcBef>
              <a:spcAft>
                <a:spcPts val="0"/>
              </a:spcAft>
              <a:buClr>
                <a:srgbClr val="000000"/>
              </a:buClr>
              <a:buSzPts val="5400"/>
              <a:buFont typeface="Calibri"/>
              <a:buChar char="•"/>
              <a:defRPr sz="5400"/>
            </a:lvl2pPr>
            <a:lvl3pPr marL="1371600" lvl="2" indent="-571500" algn="l">
              <a:lnSpc>
                <a:spcPct val="90000"/>
              </a:lnSpc>
              <a:spcBef>
                <a:spcPts val="1000"/>
              </a:spcBef>
              <a:spcAft>
                <a:spcPts val="0"/>
              </a:spcAft>
              <a:buClr>
                <a:srgbClr val="000000"/>
              </a:buClr>
              <a:buSzPts val="5400"/>
              <a:buFont typeface="Calibri"/>
              <a:buChar char="•"/>
              <a:defRPr sz="5400"/>
            </a:lvl3pPr>
            <a:lvl4pPr marL="1828800" lvl="3" indent="-571500" algn="l">
              <a:lnSpc>
                <a:spcPct val="90000"/>
              </a:lnSpc>
              <a:spcBef>
                <a:spcPts val="1000"/>
              </a:spcBef>
              <a:spcAft>
                <a:spcPts val="0"/>
              </a:spcAft>
              <a:buClr>
                <a:srgbClr val="000000"/>
              </a:buClr>
              <a:buSzPts val="5400"/>
              <a:buFont typeface="Calibri"/>
              <a:buChar char="•"/>
              <a:defRPr sz="5400"/>
            </a:lvl4pPr>
            <a:lvl5pPr marL="2286000" lvl="4" indent="-571500" algn="l">
              <a:lnSpc>
                <a:spcPct val="90000"/>
              </a:lnSpc>
              <a:spcBef>
                <a:spcPts val="1000"/>
              </a:spcBef>
              <a:spcAft>
                <a:spcPts val="0"/>
              </a:spcAft>
              <a:buClr>
                <a:srgbClr val="000000"/>
              </a:buClr>
              <a:buSzPts val="5400"/>
              <a:buFont typeface="Calibri"/>
              <a:buChar char="•"/>
              <a:defRPr sz="5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3" name="Google Shape;13;p34"/>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Calibri"/>
              <a:buNone/>
              <a:defRPr sz="1200"/>
            </a:lvl1pPr>
            <a:lvl2pPr marL="0" lvl="1" indent="0" algn="r">
              <a:lnSpc>
                <a:spcPct val="100000"/>
              </a:lnSpc>
              <a:spcBef>
                <a:spcPts val="0"/>
              </a:spcBef>
              <a:spcAft>
                <a:spcPts val="0"/>
              </a:spcAft>
              <a:buClr>
                <a:srgbClr val="000000"/>
              </a:buClr>
              <a:buSzPts val="1200"/>
              <a:buFont typeface="Calibri"/>
              <a:buNone/>
              <a:defRPr sz="1200"/>
            </a:lvl2pPr>
            <a:lvl3pPr marL="0" lvl="2" indent="0" algn="r">
              <a:lnSpc>
                <a:spcPct val="100000"/>
              </a:lnSpc>
              <a:spcBef>
                <a:spcPts val="0"/>
              </a:spcBef>
              <a:spcAft>
                <a:spcPts val="0"/>
              </a:spcAft>
              <a:buClr>
                <a:srgbClr val="000000"/>
              </a:buClr>
              <a:buSzPts val="1200"/>
              <a:buFont typeface="Calibri"/>
              <a:buNone/>
              <a:defRPr sz="1200"/>
            </a:lvl3pPr>
            <a:lvl4pPr marL="0" lvl="3" indent="0" algn="r">
              <a:lnSpc>
                <a:spcPct val="100000"/>
              </a:lnSpc>
              <a:spcBef>
                <a:spcPts val="0"/>
              </a:spcBef>
              <a:spcAft>
                <a:spcPts val="0"/>
              </a:spcAft>
              <a:buClr>
                <a:srgbClr val="000000"/>
              </a:buClr>
              <a:buSzPts val="1200"/>
              <a:buFont typeface="Calibri"/>
              <a:buNone/>
              <a:defRPr sz="1200"/>
            </a:lvl4pPr>
            <a:lvl5pPr marL="0" lvl="4" indent="0" algn="r">
              <a:lnSpc>
                <a:spcPct val="100000"/>
              </a:lnSpc>
              <a:spcBef>
                <a:spcPts val="0"/>
              </a:spcBef>
              <a:spcAft>
                <a:spcPts val="0"/>
              </a:spcAft>
              <a:buClr>
                <a:srgbClr val="000000"/>
              </a:buClr>
              <a:buSzPts val="1200"/>
              <a:buFont typeface="Calibri"/>
              <a:buNone/>
              <a:defRPr sz="1200"/>
            </a:lvl5pPr>
            <a:lvl6pPr marL="0" lvl="5" indent="0" algn="r">
              <a:lnSpc>
                <a:spcPct val="100000"/>
              </a:lnSpc>
              <a:spcBef>
                <a:spcPts val="0"/>
              </a:spcBef>
              <a:spcAft>
                <a:spcPts val="0"/>
              </a:spcAft>
              <a:buClr>
                <a:srgbClr val="000000"/>
              </a:buClr>
              <a:buSzPts val="1200"/>
              <a:buFont typeface="Calibri"/>
              <a:buNone/>
              <a:defRPr sz="1200"/>
            </a:lvl6pPr>
            <a:lvl7pPr marL="0" lvl="6" indent="0" algn="r">
              <a:lnSpc>
                <a:spcPct val="100000"/>
              </a:lnSpc>
              <a:spcBef>
                <a:spcPts val="0"/>
              </a:spcBef>
              <a:spcAft>
                <a:spcPts val="0"/>
              </a:spcAft>
              <a:buClr>
                <a:srgbClr val="000000"/>
              </a:buClr>
              <a:buSzPts val="1200"/>
              <a:buFont typeface="Calibri"/>
              <a:buNone/>
              <a:defRPr sz="1200"/>
            </a:lvl7pPr>
            <a:lvl8pPr marL="0" lvl="7" indent="0" algn="r">
              <a:lnSpc>
                <a:spcPct val="100000"/>
              </a:lnSpc>
              <a:spcBef>
                <a:spcPts val="0"/>
              </a:spcBef>
              <a:spcAft>
                <a:spcPts val="0"/>
              </a:spcAft>
              <a:buClr>
                <a:srgbClr val="000000"/>
              </a:buClr>
              <a:buSzPts val="1200"/>
              <a:buFont typeface="Calibri"/>
              <a:buNone/>
              <a:defRPr sz="1200"/>
            </a:lvl8pPr>
            <a:lvl9pPr marL="0" lvl="8" indent="0" algn="r">
              <a:lnSpc>
                <a:spcPct val="100000"/>
              </a:lnSpc>
              <a:spcBef>
                <a:spcPts val="0"/>
              </a:spcBef>
              <a:spcAft>
                <a:spcPts val="0"/>
              </a:spcAft>
              <a:buClr>
                <a:srgbClr val="000000"/>
              </a:buClr>
              <a:buSzPts val="1200"/>
              <a:buFont typeface="Calibri"/>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47"/>
        <p:cNvGrpSpPr/>
        <p:nvPr/>
      </p:nvGrpSpPr>
      <p:grpSpPr>
        <a:xfrm>
          <a:off x="0" y="0"/>
          <a:ext cx="0" cy="0"/>
          <a:chOff x="0" y="0"/>
          <a:chExt cx="0" cy="0"/>
        </a:xfrm>
      </p:grpSpPr>
      <p:pic>
        <p:nvPicPr>
          <p:cNvPr id="48" name="Google Shape;48;p43" descr="Picture 1"/>
          <p:cNvPicPr preferRelativeResize="0"/>
          <p:nvPr/>
        </p:nvPicPr>
        <p:blipFill rotWithShape="1">
          <a:blip r:embed="rId2">
            <a:alphaModFix/>
          </a:blip>
          <a:srcRect/>
          <a:stretch/>
        </p:blipFill>
        <p:spPr>
          <a:xfrm>
            <a:off x="9942454" y="70363"/>
            <a:ext cx="1465619" cy="1221346"/>
          </a:xfrm>
          <a:prstGeom prst="rect">
            <a:avLst/>
          </a:prstGeom>
          <a:noFill/>
          <a:ln>
            <a:noFill/>
          </a:ln>
        </p:spPr>
      </p:pic>
      <p:sp>
        <p:nvSpPr>
          <p:cNvPr id="49" name="Google Shape;49;p43"/>
          <p:cNvSpPr/>
          <p:nvPr/>
        </p:nvSpPr>
        <p:spPr>
          <a:xfrm rot="10800000" flipH="1">
            <a:off x="790415" y="1291707"/>
            <a:ext cx="10611175" cy="45721"/>
          </a:xfrm>
          <a:prstGeom prst="rect">
            <a:avLst/>
          </a:prstGeom>
          <a:solidFill>
            <a:srgbClr val="A7CE6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 name="Google Shape;50;p43"/>
          <p:cNvSpPr txBox="1">
            <a:spLocks noGrp="1"/>
          </p:cNvSpPr>
          <p:nvPr>
            <p:ph type="body" idx="1"/>
          </p:nvPr>
        </p:nvSpPr>
        <p:spPr>
          <a:xfrm>
            <a:off x="699048" y="2290416"/>
            <a:ext cx="10830337" cy="3363639"/>
          </a:xfrm>
          <a:prstGeom prst="rect">
            <a:avLst/>
          </a:prstGeom>
          <a:noFill/>
          <a:ln>
            <a:noFill/>
          </a:ln>
        </p:spPr>
        <p:txBody>
          <a:bodyPr spcFirstLastPara="1" wrap="square" lIns="45700" tIns="45700" rIns="45700" bIns="45700" anchor="t" anchorCtr="0">
            <a:normAutofit/>
          </a:bodyPr>
          <a:lstStyle>
            <a:lvl1pPr marL="457200" lvl="0" indent="-3810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1pPr>
            <a:lvl2pPr marL="914400" lvl="1" indent="-3810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2pPr>
            <a:lvl3pPr marL="1371600" lvl="2" indent="-381000" algn="l">
              <a:lnSpc>
                <a:spcPct val="90000"/>
              </a:lnSpc>
              <a:spcBef>
                <a:spcPts val="1000"/>
              </a:spcBef>
              <a:spcAft>
                <a:spcPts val="0"/>
              </a:spcAft>
              <a:buClr>
                <a:srgbClr val="000000"/>
              </a:buClr>
              <a:buSzPts val="2400"/>
              <a:buChar char="o"/>
              <a:defRPr sz="2400">
                <a:latin typeface="Inter Light"/>
                <a:ea typeface="Inter Light"/>
                <a:cs typeface="Inter Light"/>
                <a:sym typeface="Inter Light"/>
              </a:defRPr>
            </a:lvl3pPr>
            <a:lvl4pPr marL="1828800" lvl="3" indent="-3810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4pPr>
            <a:lvl5pPr marL="2286000" lvl="4" indent="-3810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1" name="Google Shape;51;p4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Calibri"/>
              <a:buNone/>
              <a:defRPr sz="1200"/>
            </a:lvl1pPr>
            <a:lvl2pPr marL="0" lvl="1" indent="0" algn="r">
              <a:lnSpc>
                <a:spcPct val="100000"/>
              </a:lnSpc>
              <a:spcBef>
                <a:spcPts val="0"/>
              </a:spcBef>
              <a:spcAft>
                <a:spcPts val="0"/>
              </a:spcAft>
              <a:buClr>
                <a:srgbClr val="000000"/>
              </a:buClr>
              <a:buSzPts val="1200"/>
              <a:buFont typeface="Calibri"/>
              <a:buNone/>
              <a:defRPr sz="1200"/>
            </a:lvl2pPr>
            <a:lvl3pPr marL="0" lvl="2" indent="0" algn="r">
              <a:lnSpc>
                <a:spcPct val="100000"/>
              </a:lnSpc>
              <a:spcBef>
                <a:spcPts val="0"/>
              </a:spcBef>
              <a:spcAft>
                <a:spcPts val="0"/>
              </a:spcAft>
              <a:buClr>
                <a:srgbClr val="000000"/>
              </a:buClr>
              <a:buSzPts val="1200"/>
              <a:buFont typeface="Calibri"/>
              <a:buNone/>
              <a:defRPr sz="1200"/>
            </a:lvl3pPr>
            <a:lvl4pPr marL="0" lvl="3" indent="0" algn="r">
              <a:lnSpc>
                <a:spcPct val="100000"/>
              </a:lnSpc>
              <a:spcBef>
                <a:spcPts val="0"/>
              </a:spcBef>
              <a:spcAft>
                <a:spcPts val="0"/>
              </a:spcAft>
              <a:buClr>
                <a:srgbClr val="000000"/>
              </a:buClr>
              <a:buSzPts val="1200"/>
              <a:buFont typeface="Calibri"/>
              <a:buNone/>
              <a:defRPr sz="1200"/>
            </a:lvl4pPr>
            <a:lvl5pPr marL="0" lvl="4" indent="0" algn="r">
              <a:lnSpc>
                <a:spcPct val="100000"/>
              </a:lnSpc>
              <a:spcBef>
                <a:spcPts val="0"/>
              </a:spcBef>
              <a:spcAft>
                <a:spcPts val="0"/>
              </a:spcAft>
              <a:buClr>
                <a:srgbClr val="000000"/>
              </a:buClr>
              <a:buSzPts val="1200"/>
              <a:buFont typeface="Calibri"/>
              <a:buNone/>
              <a:defRPr sz="1200"/>
            </a:lvl5pPr>
            <a:lvl6pPr marL="0" lvl="5" indent="0" algn="r">
              <a:lnSpc>
                <a:spcPct val="100000"/>
              </a:lnSpc>
              <a:spcBef>
                <a:spcPts val="0"/>
              </a:spcBef>
              <a:spcAft>
                <a:spcPts val="0"/>
              </a:spcAft>
              <a:buClr>
                <a:srgbClr val="000000"/>
              </a:buClr>
              <a:buSzPts val="1200"/>
              <a:buFont typeface="Calibri"/>
              <a:buNone/>
              <a:defRPr sz="1200"/>
            </a:lvl6pPr>
            <a:lvl7pPr marL="0" lvl="6" indent="0" algn="r">
              <a:lnSpc>
                <a:spcPct val="100000"/>
              </a:lnSpc>
              <a:spcBef>
                <a:spcPts val="0"/>
              </a:spcBef>
              <a:spcAft>
                <a:spcPts val="0"/>
              </a:spcAft>
              <a:buClr>
                <a:srgbClr val="000000"/>
              </a:buClr>
              <a:buSzPts val="1200"/>
              <a:buFont typeface="Calibri"/>
              <a:buNone/>
              <a:defRPr sz="1200"/>
            </a:lvl7pPr>
            <a:lvl8pPr marL="0" lvl="7" indent="0" algn="r">
              <a:lnSpc>
                <a:spcPct val="100000"/>
              </a:lnSpc>
              <a:spcBef>
                <a:spcPts val="0"/>
              </a:spcBef>
              <a:spcAft>
                <a:spcPts val="0"/>
              </a:spcAft>
              <a:buClr>
                <a:srgbClr val="000000"/>
              </a:buClr>
              <a:buSzPts val="1200"/>
              <a:buFont typeface="Calibri"/>
              <a:buNone/>
              <a:defRPr sz="1200"/>
            </a:lvl8pPr>
            <a:lvl9pPr marL="0" lvl="8" indent="0" algn="r">
              <a:lnSpc>
                <a:spcPct val="100000"/>
              </a:lnSpc>
              <a:spcBef>
                <a:spcPts val="0"/>
              </a:spcBef>
              <a:spcAft>
                <a:spcPts val="0"/>
              </a:spcAft>
              <a:buClr>
                <a:srgbClr val="000000"/>
              </a:buClr>
              <a:buSzPts val="1200"/>
              <a:buFont typeface="Calibri"/>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52"/>
        <p:cNvGrpSpPr/>
        <p:nvPr/>
      </p:nvGrpSpPr>
      <p:grpSpPr>
        <a:xfrm>
          <a:off x="0" y="0"/>
          <a:ext cx="0" cy="0"/>
          <a:chOff x="0" y="0"/>
          <a:chExt cx="0" cy="0"/>
        </a:xfrm>
      </p:grpSpPr>
      <p:pic>
        <p:nvPicPr>
          <p:cNvPr id="53" name="Google Shape;53;p44" descr="Picture 1"/>
          <p:cNvPicPr preferRelativeResize="0"/>
          <p:nvPr/>
        </p:nvPicPr>
        <p:blipFill rotWithShape="1">
          <a:blip r:embed="rId2">
            <a:alphaModFix/>
          </a:blip>
          <a:srcRect/>
          <a:stretch/>
        </p:blipFill>
        <p:spPr>
          <a:xfrm>
            <a:off x="9942454" y="70363"/>
            <a:ext cx="1465619" cy="1221346"/>
          </a:xfrm>
          <a:prstGeom prst="rect">
            <a:avLst/>
          </a:prstGeom>
          <a:noFill/>
          <a:ln>
            <a:noFill/>
          </a:ln>
        </p:spPr>
      </p:pic>
      <p:sp>
        <p:nvSpPr>
          <p:cNvPr id="54" name="Google Shape;54;p44"/>
          <p:cNvSpPr/>
          <p:nvPr/>
        </p:nvSpPr>
        <p:spPr>
          <a:xfrm rot="10800000" flipH="1">
            <a:off x="790415" y="1291707"/>
            <a:ext cx="10611175" cy="45721"/>
          </a:xfrm>
          <a:prstGeom prst="rect">
            <a:avLst/>
          </a:prstGeom>
          <a:solidFill>
            <a:srgbClr val="A7CE6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5" name="Google Shape;55;p44"/>
          <p:cNvSpPr txBox="1">
            <a:spLocks noGrp="1"/>
          </p:cNvSpPr>
          <p:nvPr>
            <p:ph type="body" idx="1"/>
          </p:nvPr>
        </p:nvSpPr>
        <p:spPr>
          <a:xfrm>
            <a:off x="699048" y="2290416"/>
            <a:ext cx="10830337" cy="3363639"/>
          </a:xfrm>
          <a:prstGeom prst="rect">
            <a:avLst/>
          </a:prstGeom>
          <a:noFill/>
          <a:ln>
            <a:noFill/>
          </a:ln>
        </p:spPr>
        <p:txBody>
          <a:bodyPr spcFirstLastPara="1" wrap="square" lIns="45700" tIns="45700" rIns="45700" bIns="45700" anchor="t" anchorCtr="0">
            <a:normAutofit/>
          </a:bodyPr>
          <a:lstStyle>
            <a:lvl1pPr marL="457200" lvl="0" indent="-3810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1pPr>
            <a:lvl2pPr marL="914400" lvl="1" indent="-3810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2pPr>
            <a:lvl3pPr marL="1371600" lvl="2" indent="-381000" algn="l">
              <a:lnSpc>
                <a:spcPct val="90000"/>
              </a:lnSpc>
              <a:spcBef>
                <a:spcPts val="1000"/>
              </a:spcBef>
              <a:spcAft>
                <a:spcPts val="0"/>
              </a:spcAft>
              <a:buClr>
                <a:srgbClr val="000000"/>
              </a:buClr>
              <a:buSzPts val="2400"/>
              <a:buChar char="o"/>
              <a:defRPr sz="2400">
                <a:latin typeface="Inter Light"/>
                <a:ea typeface="Inter Light"/>
                <a:cs typeface="Inter Light"/>
                <a:sym typeface="Inter Light"/>
              </a:defRPr>
            </a:lvl3pPr>
            <a:lvl4pPr marL="1828800" lvl="3" indent="-3810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4pPr>
            <a:lvl5pPr marL="2286000" lvl="4" indent="-3810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6" name="Google Shape;56;p44"/>
          <p:cNvSpPr txBox="1">
            <a:spLocks noGrp="1"/>
          </p:cNvSpPr>
          <p:nvPr>
            <p:ph type="sldNum" idx="12"/>
          </p:nvPr>
        </p:nvSpPr>
        <p:spPr>
          <a:xfrm>
            <a:off x="11754441" y="6416995"/>
            <a:ext cx="245404" cy="2438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1pPr>
            <a:lvl2pPr marL="0" lvl="1"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2pPr>
            <a:lvl3pPr marL="0" lvl="2"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3pPr>
            <a:lvl4pPr marL="0" lvl="3"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4pPr>
            <a:lvl5pPr marL="0" lvl="4"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5pPr>
            <a:lvl6pPr marL="0" lvl="5"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6pPr>
            <a:lvl7pPr marL="0" lvl="6"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7pPr>
            <a:lvl8pPr marL="0" lvl="7"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8pPr>
            <a:lvl9pPr marL="0" lvl="8"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mparison">
  <p:cSld name="Comparison">
    <p:spTree>
      <p:nvGrpSpPr>
        <p:cNvPr id="1" name="Shape 57"/>
        <p:cNvGrpSpPr/>
        <p:nvPr/>
      </p:nvGrpSpPr>
      <p:grpSpPr>
        <a:xfrm>
          <a:off x="0" y="0"/>
          <a:ext cx="0" cy="0"/>
          <a:chOff x="0" y="0"/>
          <a:chExt cx="0" cy="0"/>
        </a:xfrm>
      </p:grpSpPr>
      <p:pic>
        <p:nvPicPr>
          <p:cNvPr id="58" name="Google Shape;58;p45" descr="Picture 1"/>
          <p:cNvPicPr preferRelativeResize="0"/>
          <p:nvPr/>
        </p:nvPicPr>
        <p:blipFill rotWithShape="1">
          <a:blip r:embed="rId2">
            <a:alphaModFix/>
          </a:blip>
          <a:srcRect/>
          <a:stretch/>
        </p:blipFill>
        <p:spPr>
          <a:xfrm>
            <a:off x="9942454" y="70363"/>
            <a:ext cx="1465619" cy="1221346"/>
          </a:xfrm>
          <a:prstGeom prst="rect">
            <a:avLst/>
          </a:prstGeom>
          <a:noFill/>
          <a:ln>
            <a:noFill/>
          </a:ln>
        </p:spPr>
      </p:pic>
      <p:sp>
        <p:nvSpPr>
          <p:cNvPr id="59" name="Google Shape;59;p45"/>
          <p:cNvSpPr/>
          <p:nvPr/>
        </p:nvSpPr>
        <p:spPr>
          <a:xfrm rot="10800000" flipH="1">
            <a:off x="790415" y="1291707"/>
            <a:ext cx="10611175" cy="45721"/>
          </a:xfrm>
          <a:prstGeom prst="rect">
            <a:avLst/>
          </a:prstGeom>
          <a:solidFill>
            <a:srgbClr val="A7CE6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 name="Google Shape;60;p45"/>
          <p:cNvSpPr txBox="1">
            <a:spLocks noGrp="1"/>
          </p:cNvSpPr>
          <p:nvPr>
            <p:ph type="body" idx="1"/>
          </p:nvPr>
        </p:nvSpPr>
        <p:spPr>
          <a:xfrm>
            <a:off x="839784" y="2505070"/>
            <a:ext cx="5157783" cy="3684584"/>
          </a:xfrm>
          <a:prstGeom prst="rect">
            <a:avLst/>
          </a:prstGeom>
          <a:solidFill>
            <a:srgbClr val="FFFFFF">
              <a:alpha val="20000"/>
            </a:srgbClr>
          </a:solidFill>
          <a:ln w="12700" cap="flat" cmpd="sng">
            <a:solidFill>
              <a:srgbClr val="2C3842"/>
            </a:solidFill>
            <a:prstDash val="solid"/>
            <a:round/>
            <a:headEnd type="none" w="sm" len="sm"/>
            <a:tailEnd type="none" w="sm" len="sm"/>
          </a:ln>
        </p:spPr>
        <p:txBody>
          <a:bodyPr spcFirstLastPara="1" wrap="square" lIns="45700" tIns="45700" rIns="45700" bIns="45700" anchor="ctr" anchorCtr="0">
            <a:normAutofit/>
          </a:bodyPr>
          <a:lstStyle>
            <a:lvl1pPr marL="457200" lvl="0" indent="-228600" algn="l">
              <a:lnSpc>
                <a:spcPct val="90000"/>
              </a:lnSpc>
              <a:spcBef>
                <a:spcPts val="1000"/>
              </a:spcBef>
              <a:spcAft>
                <a:spcPts val="0"/>
              </a:spcAft>
              <a:buClr>
                <a:srgbClr val="000000"/>
              </a:buClr>
              <a:buSzPts val="1800"/>
              <a:buFont typeface="Calibri"/>
              <a:buNone/>
              <a:defRPr sz="1800"/>
            </a:lvl1pPr>
            <a:lvl2pPr marL="914400" lvl="1" indent="-342900" algn="l">
              <a:lnSpc>
                <a:spcPct val="90000"/>
              </a:lnSpc>
              <a:spcBef>
                <a:spcPts val="1000"/>
              </a:spcBef>
              <a:spcAft>
                <a:spcPts val="0"/>
              </a:spcAft>
              <a:buClr>
                <a:srgbClr val="000000"/>
              </a:buClr>
              <a:buSzPts val="1800"/>
              <a:buFont typeface="Calibri"/>
              <a:buChar char="•"/>
              <a:defRPr sz="1800"/>
            </a:lvl2pPr>
            <a:lvl3pPr marL="1371600" lvl="2" indent="-342900" algn="l">
              <a:lnSpc>
                <a:spcPct val="90000"/>
              </a:lnSpc>
              <a:spcBef>
                <a:spcPts val="1000"/>
              </a:spcBef>
              <a:spcAft>
                <a:spcPts val="0"/>
              </a:spcAft>
              <a:buClr>
                <a:srgbClr val="000000"/>
              </a:buClr>
              <a:buSzPts val="1800"/>
              <a:buFont typeface="Calibri"/>
              <a:buChar char="•"/>
              <a:defRPr sz="1800"/>
            </a:lvl3pPr>
            <a:lvl4pPr marL="1828800" lvl="3" indent="-342900" algn="l">
              <a:lnSpc>
                <a:spcPct val="90000"/>
              </a:lnSpc>
              <a:spcBef>
                <a:spcPts val="1000"/>
              </a:spcBef>
              <a:spcAft>
                <a:spcPts val="0"/>
              </a:spcAft>
              <a:buClr>
                <a:srgbClr val="000000"/>
              </a:buClr>
              <a:buSzPts val="1800"/>
              <a:buFont typeface="Calibri"/>
              <a:buChar char="•"/>
              <a:defRPr sz="1800"/>
            </a:lvl4pPr>
            <a:lvl5pPr marL="2286000" lvl="4" indent="-342900" algn="l">
              <a:lnSpc>
                <a:spcPct val="90000"/>
              </a:lnSpc>
              <a:spcBef>
                <a:spcPts val="1000"/>
              </a:spcBef>
              <a:spcAft>
                <a:spcPts val="0"/>
              </a:spcAft>
              <a:buClr>
                <a:srgbClr val="000000"/>
              </a:buClr>
              <a:buSzPts val="1800"/>
              <a:buFont typeface="Calibri"/>
              <a:buChar char="•"/>
              <a:defRPr sz="18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61" name="Google Shape;61;p45"/>
          <p:cNvSpPr txBox="1">
            <a:spLocks noGrp="1"/>
          </p:cNvSpPr>
          <p:nvPr>
            <p:ph type="body" idx="2"/>
          </p:nvPr>
        </p:nvSpPr>
        <p:spPr>
          <a:xfrm>
            <a:off x="6172200" y="1681159"/>
            <a:ext cx="5183185" cy="823911"/>
          </a:xfrm>
          <a:prstGeom prst="rect">
            <a:avLst/>
          </a:prstGeom>
          <a:solidFill>
            <a:srgbClr val="2C3842"/>
          </a:solidFill>
          <a:ln w="12700" cap="flat" cmpd="sng">
            <a:solidFill>
              <a:srgbClr val="2C3842"/>
            </a:solidFill>
            <a:prstDash val="solid"/>
            <a:round/>
            <a:headEnd type="none" w="sm" len="sm"/>
            <a:tailEnd type="none" w="sm" len="sm"/>
          </a:ln>
        </p:spPr>
        <p:txBody>
          <a:bodyPr spcFirstLastPara="1" wrap="square" lIns="45700" tIns="45700" rIns="45700" bIns="45700" anchor="ctr"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62" name="Google Shape;62;p45"/>
          <p:cNvSpPr txBox="1">
            <a:spLocks noGrp="1"/>
          </p:cNvSpPr>
          <p:nvPr>
            <p:ph type="sldNum" idx="12"/>
          </p:nvPr>
        </p:nvSpPr>
        <p:spPr>
          <a:xfrm>
            <a:off x="11754441" y="6416995"/>
            <a:ext cx="245404" cy="2438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1pPr>
            <a:lvl2pPr marL="0" lvl="1"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2pPr>
            <a:lvl3pPr marL="0" lvl="2"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3pPr>
            <a:lvl4pPr marL="0" lvl="3"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4pPr>
            <a:lvl5pPr marL="0" lvl="4"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5pPr>
            <a:lvl6pPr marL="0" lvl="5"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6pPr>
            <a:lvl7pPr marL="0" lvl="6"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7pPr>
            <a:lvl8pPr marL="0" lvl="7"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8pPr>
            <a:lvl9pPr marL="0" lvl="8"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63"/>
        <p:cNvGrpSpPr/>
        <p:nvPr/>
      </p:nvGrpSpPr>
      <p:grpSpPr>
        <a:xfrm>
          <a:off x="0" y="0"/>
          <a:ext cx="0" cy="0"/>
          <a:chOff x="0" y="0"/>
          <a:chExt cx="0" cy="0"/>
        </a:xfrm>
      </p:grpSpPr>
      <p:pic>
        <p:nvPicPr>
          <p:cNvPr id="64" name="Google Shape;64;p46" descr="Picture 1"/>
          <p:cNvPicPr preferRelativeResize="0"/>
          <p:nvPr/>
        </p:nvPicPr>
        <p:blipFill rotWithShape="1">
          <a:blip r:embed="rId2">
            <a:alphaModFix/>
          </a:blip>
          <a:srcRect/>
          <a:stretch/>
        </p:blipFill>
        <p:spPr>
          <a:xfrm>
            <a:off x="9942454" y="70363"/>
            <a:ext cx="1465619" cy="1221346"/>
          </a:xfrm>
          <a:prstGeom prst="rect">
            <a:avLst/>
          </a:prstGeom>
          <a:noFill/>
          <a:ln>
            <a:noFill/>
          </a:ln>
        </p:spPr>
      </p:pic>
      <p:sp>
        <p:nvSpPr>
          <p:cNvPr id="65" name="Google Shape;65;p46"/>
          <p:cNvSpPr/>
          <p:nvPr/>
        </p:nvSpPr>
        <p:spPr>
          <a:xfrm rot="10800000" flipH="1">
            <a:off x="790415" y="1291707"/>
            <a:ext cx="10611175" cy="45721"/>
          </a:xfrm>
          <a:prstGeom prst="rect">
            <a:avLst/>
          </a:prstGeom>
          <a:solidFill>
            <a:srgbClr val="A7CE6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6" name="Google Shape;66;p46"/>
          <p:cNvSpPr txBox="1">
            <a:spLocks noGrp="1"/>
          </p:cNvSpPr>
          <p:nvPr>
            <p:ph type="body" idx="1"/>
          </p:nvPr>
        </p:nvSpPr>
        <p:spPr>
          <a:xfrm>
            <a:off x="699048" y="2290416"/>
            <a:ext cx="10830337" cy="3363639"/>
          </a:xfrm>
          <a:prstGeom prst="rect">
            <a:avLst/>
          </a:prstGeom>
          <a:noFill/>
          <a:ln>
            <a:noFill/>
          </a:ln>
        </p:spPr>
        <p:txBody>
          <a:bodyPr spcFirstLastPara="1" wrap="square" lIns="45700" tIns="45700" rIns="45700" bIns="45700" anchor="t" anchorCtr="0">
            <a:normAutofit/>
          </a:bodyPr>
          <a:lstStyle>
            <a:lvl1pPr marL="457200" lvl="0" indent="-3810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1pPr>
            <a:lvl2pPr marL="914400" lvl="1" indent="-3810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2pPr>
            <a:lvl3pPr marL="1371600" lvl="2" indent="-381000" algn="l">
              <a:lnSpc>
                <a:spcPct val="90000"/>
              </a:lnSpc>
              <a:spcBef>
                <a:spcPts val="1000"/>
              </a:spcBef>
              <a:spcAft>
                <a:spcPts val="0"/>
              </a:spcAft>
              <a:buClr>
                <a:srgbClr val="000000"/>
              </a:buClr>
              <a:buSzPts val="2400"/>
              <a:buChar char="o"/>
              <a:defRPr sz="2400">
                <a:latin typeface="Inter Light"/>
                <a:ea typeface="Inter Light"/>
                <a:cs typeface="Inter Light"/>
                <a:sym typeface="Inter Light"/>
              </a:defRPr>
            </a:lvl3pPr>
            <a:lvl4pPr marL="1828800" lvl="3" indent="-3810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4pPr>
            <a:lvl5pPr marL="2286000" lvl="4" indent="-3810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67" name="Google Shape;67;p46"/>
          <p:cNvSpPr txBox="1">
            <a:spLocks noGrp="1"/>
          </p:cNvSpPr>
          <p:nvPr>
            <p:ph type="sldNum" idx="12"/>
          </p:nvPr>
        </p:nvSpPr>
        <p:spPr>
          <a:xfrm>
            <a:off x="11754441" y="6416995"/>
            <a:ext cx="245404" cy="2438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1pPr>
            <a:lvl2pPr marL="0" lvl="1"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2pPr>
            <a:lvl3pPr marL="0" lvl="2"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3pPr>
            <a:lvl4pPr marL="0" lvl="3"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4pPr>
            <a:lvl5pPr marL="0" lvl="4"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5pPr>
            <a:lvl6pPr marL="0" lvl="5"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6pPr>
            <a:lvl7pPr marL="0" lvl="6"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7pPr>
            <a:lvl8pPr marL="0" lvl="7"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8pPr>
            <a:lvl9pPr marL="0" lvl="8"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68"/>
        <p:cNvGrpSpPr/>
        <p:nvPr/>
      </p:nvGrpSpPr>
      <p:grpSpPr>
        <a:xfrm>
          <a:off x="0" y="0"/>
          <a:ext cx="0" cy="0"/>
          <a:chOff x="0" y="0"/>
          <a:chExt cx="0" cy="0"/>
        </a:xfrm>
      </p:grpSpPr>
      <p:pic>
        <p:nvPicPr>
          <p:cNvPr id="69" name="Google Shape;69;p47" descr="Picture 1"/>
          <p:cNvPicPr preferRelativeResize="0"/>
          <p:nvPr/>
        </p:nvPicPr>
        <p:blipFill rotWithShape="1">
          <a:blip r:embed="rId2">
            <a:alphaModFix/>
          </a:blip>
          <a:srcRect/>
          <a:stretch/>
        </p:blipFill>
        <p:spPr>
          <a:xfrm>
            <a:off x="9942454" y="70363"/>
            <a:ext cx="1465619" cy="1221346"/>
          </a:xfrm>
          <a:prstGeom prst="rect">
            <a:avLst/>
          </a:prstGeom>
          <a:noFill/>
          <a:ln>
            <a:noFill/>
          </a:ln>
        </p:spPr>
      </p:pic>
      <p:sp>
        <p:nvSpPr>
          <p:cNvPr id="70" name="Google Shape;70;p47"/>
          <p:cNvSpPr/>
          <p:nvPr/>
        </p:nvSpPr>
        <p:spPr>
          <a:xfrm rot="10800000" flipH="1">
            <a:off x="790415" y="1291707"/>
            <a:ext cx="10611175" cy="45721"/>
          </a:xfrm>
          <a:prstGeom prst="rect">
            <a:avLst/>
          </a:prstGeom>
          <a:solidFill>
            <a:srgbClr val="A7CE6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 name="Google Shape;71;p47"/>
          <p:cNvSpPr txBox="1">
            <a:spLocks noGrp="1"/>
          </p:cNvSpPr>
          <p:nvPr>
            <p:ph type="body" idx="1"/>
          </p:nvPr>
        </p:nvSpPr>
        <p:spPr>
          <a:xfrm>
            <a:off x="732186" y="861391"/>
            <a:ext cx="9144001" cy="616224"/>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2000"/>
              <a:buFont typeface="Calibri"/>
              <a:buNone/>
              <a:defRPr sz="2000"/>
            </a:lvl1pPr>
            <a:lvl2pPr marL="914400" lvl="1" indent="-355600" algn="l">
              <a:lnSpc>
                <a:spcPct val="90000"/>
              </a:lnSpc>
              <a:spcBef>
                <a:spcPts val="1000"/>
              </a:spcBef>
              <a:spcAft>
                <a:spcPts val="0"/>
              </a:spcAft>
              <a:buClr>
                <a:srgbClr val="000000"/>
              </a:buClr>
              <a:buSzPts val="2000"/>
              <a:buFont typeface="Calibri"/>
              <a:buChar char="•"/>
              <a:defRPr sz="2000"/>
            </a:lvl2pPr>
            <a:lvl3pPr marL="1371600" lvl="2" indent="-355600" algn="l">
              <a:lnSpc>
                <a:spcPct val="90000"/>
              </a:lnSpc>
              <a:spcBef>
                <a:spcPts val="1000"/>
              </a:spcBef>
              <a:spcAft>
                <a:spcPts val="0"/>
              </a:spcAft>
              <a:buClr>
                <a:srgbClr val="000000"/>
              </a:buClr>
              <a:buSzPts val="2000"/>
              <a:buFont typeface="Calibri"/>
              <a:buChar char="•"/>
              <a:defRPr sz="2000"/>
            </a:lvl3pPr>
            <a:lvl4pPr marL="1828800" lvl="3" indent="-355600" algn="l">
              <a:lnSpc>
                <a:spcPct val="90000"/>
              </a:lnSpc>
              <a:spcBef>
                <a:spcPts val="1000"/>
              </a:spcBef>
              <a:spcAft>
                <a:spcPts val="0"/>
              </a:spcAft>
              <a:buClr>
                <a:srgbClr val="000000"/>
              </a:buClr>
              <a:buSzPts val="2000"/>
              <a:buFont typeface="Calibri"/>
              <a:buChar char="•"/>
              <a:defRPr sz="2000"/>
            </a:lvl4pPr>
            <a:lvl5pPr marL="2286000" lvl="4" indent="-355600" algn="l">
              <a:lnSpc>
                <a:spcPct val="90000"/>
              </a:lnSpc>
              <a:spcBef>
                <a:spcPts val="1000"/>
              </a:spcBef>
              <a:spcAft>
                <a:spcPts val="0"/>
              </a:spcAft>
              <a:buClr>
                <a:srgbClr val="000000"/>
              </a:buClr>
              <a:buSzPts val="2000"/>
              <a:buFont typeface="Calibri"/>
              <a:buChar char="•"/>
              <a:defRPr sz="20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72" name="Google Shape;72;p47"/>
          <p:cNvSpPr txBox="1">
            <a:spLocks noGrp="1"/>
          </p:cNvSpPr>
          <p:nvPr>
            <p:ph type="sldNum" idx="12"/>
          </p:nvPr>
        </p:nvSpPr>
        <p:spPr>
          <a:xfrm>
            <a:off x="11754441" y="6416995"/>
            <a:ext cx="245404" cy="2438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1pPr>
            <a:lvl2pPr marL="0" lvl="1"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2pPr>
            <a:lvl3pPr marL="0" lvl="2"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3pPr>
            <a:lvl4pPr marL="0" lvl="3"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4pPr>
            <a:lvl5pPr marL="0" lvl="4"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5pPr>
            <a:lvl6pPr marL="0" lvl="5"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6pPr>
            <a:lvl7pPr marL="0" lvl="6"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7pPr>
            <a:lvl8pPr marL="0" lvl="7"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8pPr>
            <a:lvl9pPr marL="0" lvl="8"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73"/>
        <p:cNvGrpSpPr/>
        <p:nvPr/>
      </p:nvGrpSpPr>
      <p:grpSpPr>
        <a:xfrm>
          <a:off x="0" y="0"/>
          <a:ext cx="0" cy="0"/>
          <a:chOff x="0" y="0"/>
          <a:chExt cx="0" cy="0"/>
        </a:xfrm>
      </p:grpSpPr>
      <p:pic>
        <p:nvPicPr>
          <p:cNvPr id="74" name="Google Shape;74;p48" descr="Picture 1"/>
          <p:cNvPicPr preferRelativeResize="0"/>
          <p:nvPr/>
        </p:nvPicPr>
        <p:blipFill rotWithShape="1">
          <a:blip r:embed="rId2">
            <a:alphaModFix/>
          </a:blip>
          <a:srcRect/>
          <a:stretch/>
        </p:blipFill>
        <p:spPr>
          <a:xfrm>
            <a:off x="9942454" y="70363"/>
            <a:ext cx="1465619" cy="1221346"/>
          </a:xfrm>
          <a:prstGeom prst="rect">
            <a:avLst/>
          </a:prstGeom>
          <a:noFill/>
          <a:ln>
            <a:noFill/>
          </a:ln>
        </p:spPr>
      </p:pic>
      <p:sp>
        <p:nvSpPr>
          <p:cNvPr id="75" name="Google Shape;75;p48"/>
          <p:cNvSpPr/>
          <p:nvPr/>
        </p:nvSpPr>
        <p:spPr>
          <a:xfrm rot="10800000" flipH="1">
            <a:off x="790415" y="1291707"/>
            <a:ext cx="10611175" cy="45721"/>
          </a:xfrm>
          <a:prstGeom prst="rect">
            <a:avLst/>
          </a:prstGeom>
          <a:solidFill>
            <a:srgbClr val="A7CE6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6" name="Google Shape;76;p48"/>
          <p:cNvSpPr txBox="1">
            <a:spLocks noGrp="1"/>
          </p:cNvSpPr>
          <p:nvPr>
            <p:ph type="body" idx="1"/>
          </p:nvPr>
        </p:nvSpPr>
        <p:spPr>
          <a:xfrm>
            <a:off x="6172200" y="1825626"/>
            <a:ext cx="5181604" cy="435133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800"/>
              <a:buNone/>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77" name="Google Shape;77;p48"/>
          <p:cNvSpPr txBox="1">
            <a:spLocks noGrp="1"/>
          </p:cNvSpPr>
          <p:nvPr>
            <p:ph type="sldNum" idx="12"/>
          </p:nvPr>
        </p:nvSpPr>
        <p:spPr>
          <a:xfrm>
            <a:off x="11754441" y="6416995"/>
            <a:ext cx="245404" cy="2438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1pPr>
            <a:lvl2pPr marL="0" lvl="1"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2pPr>
            <a:lvl3pPr marL="0" lvl="2"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3pPr>
            <a:lvl4pPr marL="0" lvl="3"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4pPr>
            <a:lvl5pPr marL="0" lvl="4"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5pPr>
            <a:lvl6pPr marL="0" lvl="5"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6pPr>
            <a:lvl7pPr marL="0" lvl="6"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7pPr>
            <a:lvl8pPr marL="0" lvl="7"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8pPr>
            <a:lvl9pPr marL="0" lvl="8"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1_Two Content">
  <p:cSld name="1_Two Content">
    <p:spTree>
      <p:nvGrpSpPr>
        <p:cNvPr id="1" name="Shape 78"/>
        <p:cNvGrpSpPr/>
        <p:nvPr/>
      </p:nvGrpSpPr>
      <p:grpSpPr>
        <a:xfrm>
          <a:off x="0" y="0"/>
          <a:ext cx="0" cy="0"/>
          <a:chOff x="0" y="0"/>
          <a:chExt cx="0" cy="0"/>
        </a:xfrm>
      </p:grpSpPr>
      <p:pic>
        <p:nvPicPr>
          <p:cNvPr id="79" name="Google Shape;79;p49" descr="Picture 1"/>
          <p:cNvPicPr preferRelativeResize="0"/>
          <p:nvPr/>
        </p:nvPicPr>
        <p:blipFill rotWithShape="1">
          <a:blip r:embed="rId2">
            <a:alphaModFix/>
          </a:blip>
          <a:srcRect/>
          <a:stretch/>
        </p:blipFill>
        <p:spPr>
          <a:xfrm>
            <a:off x="9942454" y="70363"/>
            <a:ext cx="1465619" cy="1221346"/>
          </a:xfrm>
          <a:prstGeom prst="rect">
            <a:avLst/>
          </a:prstGeom>
          <a:noFill/>
          <a:ln>
            <a:noFill/>
          </a:ln>
        </p:spPr>
      </p:pic>
      <p:sp>
        <p:nvSpPr>
          <p:cNvPr id="80" name="Google Shape;80;p49"/>
          <p:cNvSpPr/>
          <p:nvPr/>
        </p:nvSpPr>
        <p:spPr>
          <a:xfrm rot="10800000" flipH="1">
            <a:off x="790415" y="1291707"/>
            <a:ext cx="10611175" cy="45721"/>
          </a:xfrm>
          <a:prstGeom prst="rect">
            <a:avLst/>
          </a:prstGeom>
          <a:solidFill>
            <a:srgbClr val="A7CE6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 name="Google Shape;81;p49"/>
          <p:cNvSpPr txBox="1">
            <a:spLocks noGrp="1"/>
          </p:cNvSpPr>
          <p:nvPr>
            <p:ph type="body" idx="1"/>
          </p:nvPr>
        </p:nvSpPr>
        <p:spPr>
          <a:xfrm>
            <a:off x="838203" y="1825626"/>
            <a:ext cx="5181604" cy="435133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800"/>
              <a:buNone/>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82" name="Google Shape;82;p49"/>
          <p:cNvSpPr txBox="1">
            <a:spLocks noGrp="1"/>
          </p:cNvSpPr>
          <p:nvPr>
            <p:ph type="sldNum" idx="12"/>
          </p:nvPr>
        </p:nvSpPr>
        <p:spPr>
          <a:xfrm>
            <a:off x="11754441" y="6416995"/>
            <a:ext cx="245404" cy="2438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1pPr>
            <a:lvl2pPr marL="0" lvl="1"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2pPr>
            <a:lvl3pPr marL="0" lvl="2"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3pPr>
            <a:lvl4pPr marL="0" lvl="3"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4pPr>
            <a:lvl5pPr marL="0" lvl="4"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5pPr>
            <a:lvl6pPr marL="0" lvl="5"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6pPr>
            <a:lvl7pPr marL="0" lvl="6"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7pPr>
            <a:lvl8pPr marL="0" lvl="7"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8pPr>
            <a:lvl9pPr marL="0" lvl="8"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Text">
  <p:cSld name="Title and Text">
    <p:spTree>
      <p:nvGrpSpPr>
        <p:cNvPr id="1" name="Shape 14"/>
        <p:cNvGrpSpPr/>
        <p:nvPr/>
      </p:nvGrpSpPr>
      <p:grpSpPr>
        <a:xfrm>
          <a:off x="0" y="0"/>
          <a:ext cx="0" cy="0"/>
          <a:chOff x="0" y="0"/>
          <a:chExt cx="0" cy="0"/>
        </a:xfrm>
      </p:grpSpPr>
      <p:pic>
        <p:nvPicPr>
          <p:cNvPr id="15" name="Google Shape;15;p35" descr="Picture 1"/>
          <p:cNvPicPr preferRelativeResize="0"/>
          <p:nvPr/>
        </p:nvPicPr>
        <p:blipFill rotWithShape="1">
          <a:blip r:embed="rId2">
            <a:alphaModFix/>
          </a:blip>
          <a:srcRect/>
          <a:stretch/>
        </p:blipFill>
        <p:spPr>
          <a:xfrm>
            <a:off x="9942454" y="70363"/>
            <a:ext cx="1465619" cy="1221346"/>
          </a:xfrm>
          <a:prstGeom prst="rect">
            <a:avLst/>
          </a:prstGeom>
          <a:noFill/>
          <a:ln>
            <a:noFill/>
          </a:ln>
        </p:spPr>
      </p:pic>
      <p:sp>
        <p:nvSpPr>
          <p:cNvPr id="16" name="Google Shape;16;p35"/>
          <p:cNvSpPr/>
          <p:nvPr/>
        </p:nvSpPr>
        <p:spPr>
          <a:xfrm rot="10800000" flipH="1">
            <a:off x="790415" y="1291707"/>
            <a:ext cx="10611175" cy="45721"/>
          </a:xfrm>
          <a:prstGeom prst="rect">
            <a:avLst/>
          </a:prstGeom>
          <a:solidFill>
            <a:srgbClr val="A7CE6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17;p3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Calibri"/>
              <a:buNone/>
              <a:defRPr sz="1200"/>
            </a:lvl1pPr>
            <a:lvl2pPr marL="0" lvl="1" indent="0" algn="r">
              <a:lnSpc>
                <a:spcPct val="100000"/>
              </a:lnSpc>
              <a:spcBef>
                <a:spcPts val="0"/>
              </a:spcBef>
              <a:spcAft>
                <a:spcPts val="0"/>
              </a:spcAft>
              <a:buClr>
                <a:srgbClr val="000000"/>
              </a:buClr>
              <a:buSzPts val="1200"/>
              <a:buFont typeface="Calibri"/>
              <a:buNone/>
              <a:defRPr sz="1200"/>
            </a:lvl2pPr>
            <a:lvl3pPr marL="0" lvl="2" indent="0" algn="r">
              <a:lnSpc>
                <a:spcPct val="100000"/>
              </a:lnSpc>
              <a:spcBef>
                <a:spcPts val="0"/>
              </a:spcBef>
              <a:spcAft>
                <a:spcPts val="0"/>
              </a:spcAft>
              <a:buClr>
                <a:srgbClr val="000000"/>
              </a:buClr>
              <a:buSzPts val="1200"/>
              <a:buFont typeface="Calibri"/>
              <a:buNone/>
              <a:defRPr sz="1200"/>
            </a:lvl3pPr>
            <a:lvl4pPr marL="0" lvl="3" indent="0" algn="r">
              <a:lnSpc>
                <a:spcPct val="100000"/>
              </a:lnSpc>
              <a:spcBef>
                <a:spcPts val="0"/>
              </a:spcBef>
              <a:spcAft>
                <a:spcPts val="0"/>
              </a:spcAft>
              <a:buClr>
                <a:srgbClr val="000000"/>
              </a:buClr>
              <a:buSzPts val="1200"/>
              <a:buFont typeface="Calibri"/>
              <a:buNone/>
              <a:defRPr sz="1200"/>
            </a:lvl4pPr>
            <a:lvl5pPr marL="0" lvl="4" indent="0" algn="r">
              <a:lnSpc>
                <a:spcPct val="100000"/>
              </a:lnSpc>
              <a:spcBef>
                <a:spcPts val="0"/>
              </a:spcBef>
              <a:spcAft>
                <a:spcPts val="0"/>
              </a:spcAft>
              <a:buClr>
                <a:srgbClr val="000000"/>
              </a:buClr>
              <a:buSzPts val="1200"/>
              <a:buFont typeface="Calibri"/>
              <a:buNone/>
              <a:defRPr sz="1200"/>
            </a:lvl5pPr>
            <a:lvl6pPr marL="0" lvl="5" indent="0" algn="r">
              <a:lnSpc>
                <a:spcPct val="100000"/>
              </a:lnSpc>
              <a:spcBef>
                <a:spcPts val="0"/>
              </a:spcBef>
              <a:spcAft>
                <a:spcPts val="0"/>
              </a:spcAft>
              <a:buClr>
                <a:srgbClr val="000000"/>
              </a:buClr>
              <a:buSzPts val="1200"/>
              <a:buFont typeface="Calibri"/>
              <a:buNone/>
              <a:defRPr sz="1200"/>
            </a:lvl6pPr>
            <a:lvl7pPr marL="0" lvl="6" indent="0" algn="r">
              <a:lnSpc>
                <a:spcPct val="100000"/>
              </a:lnSpc>
              <a:spcBef>
                <a:spcPts val="0"/>
              </a:spcBef>
              <a:spcAft>
                <a:spcPts val="0"/>
              </a:spcAft>
              <a:buClr>
                <a:srgbClr val="000000"/>
              </a:buClr>
              <a:buSzPts val="1200"/>
              <a:buFont typeface="Calibri"/>
              <a:buNone/>
              <a:defRPr sz="1200"/>
            </a:lvl7pPr>
            <a:lvl8pPr marL="0" lvl="7" indent="0" algn="r">
              <a:lnSpc>
                <a:spcPct val="100000"/>
              </a:lnSpc>
              <a:spcBef>
                <a:spcPts val="0"/>
              </a:spcBef>
              <a:spcAft>
                <a:spcPts val="0"/>
              </a:spcAft>
              <a:buClr>
                <a:srgbClr val="000000"/>
              </a:buClr>
              <a:buSzPts val="1200"/>
              <a:buFont typeface="Calibri"/>
              <a:buNone/>
              <a:defRPr sz="1200"/>
            </a:lvl8pPr>
            <a:lvl9pPr marL="0" lvl="8" indent="0" algn="r">
              <a:lnSpc>
                <a:spcPct val="100000"/>
              </a:lnSpc>
              <a:spcBef>
                <a:spcPts val="0"/>
              </a:spcBef>
              <a:spcAft>
                <a:spcPts val="0"/>
              </a:spcAft>
              <a:buClr>
                <a:srgbClr val="000000"/>
              </a:buClr>
              <a:buSzPts val="1200"/>
              <a:buFont typeface="Calibri"/>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3_Title and Text">
  <p:cSld name="3_Title and Text">
    <p:spTree>
      <p:nvGrpSpPr>
        <p:cNvPr id="1" name="Shape 18"/>
        <p:cNvGrpSpPr/>
        <p:nvPr/>
      </p:nvGrpSpPr>
      <p:grpSpPr>
        <a:xfrm>
          <a:off x="0" y="0"/>
          <a:ext cx="0" cy="0"/>
          <a:chOff x="0" y="0"/>
          <a:chExt cx="0" cy="0"/>
        </a:xfrm>
      </p:grpSpPr>
      <p:pic>
        <p:nvPicPr>
          <p:cNvPr id="19" name="Google Shape;19;p36" descr="Picture 1"/>
          <p:cNvPicPr preferRelativeResize="0"/>
          <p:nvPr/>
        </p:nvPicPr>
        <p:blipFill rotWithShape="1">
          <a:blip r:embed="rId2">
            <a:alphaModFix/>
          </a:blip>
          <a:srcRect t="8823" r="19682"/>
          <a:stretch/>
        </p:blipFill>
        <p:spPr>
          <a:xfrm>
            <a:off x="-1" y="-1"/>
            <a:ext cx="12191998" cy="6858001"/>
          </a:xfrm>
          <a:prstGeom prst="rect">
            <a:avLst/>
          </a:prstGeom>
          <a:noFill/>
          <a:ln>
            <a:noFill/>
          </a:ln>
        </p:spPr>
      </p:pic>
      <p:sp>
        <p:nvSpPr>
          <p:cNvPr id="20" name="Google Shape;20;p36"/>
          <p:cNvSpPr txBox="1">
            <a:spLocks noGrp="1"/>
          </p:cNvSpPr>
          <p:nvPr>
            <p:ph type="body" idx="1"/>
          </p:nvPr>
        </p:nvSpPr>
        <p:spPr>
          <a:xfrm>
            <a:off x="812800" y="4146546"/>
            <a:ext cx="10515601" cy="914401"/>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FFFFFF"/>
              </a:buClr>
              <a:buSzPts val="5400"/>
              <a:buFont typeface="Calibri"/>
              <a:buNone/>
              <a:defRPr sz="5400">
                <a:solidFill>
                  <a:srgbClr val="FFFFFF"/>
                </a:solidFill>
              </a:defRPr>
            </a:lvl1pPr>
            <a:lvl2pPr marL="914400" lvl="1" indent="-571500" algn="l">
              <a:lnSpc>
                <a:spcPct val="90000"/>
              </a:lnSpc>
              <a:spcBef>
                <a:spcPts val="1000"/>
              </a:spcBef>
              <a:spcAft>
                <a:spcPts val="0"/>
              </a:spcAft>
              <a:buClr>
                <a:srgbClr val="FFFFFF"/>
              </a:buClr>
              <a:buSzPts val="5400"/>
              <a:buFont typeface="Calibri"/>
              <a:buChar char="•"/>
              <a:defRPr sz="5400">
                <a:solidFill>
                  <a:srgbClr val="FFFFFF"/>
                </a:solidFill>
              </a:defRPr>
            </a:lvl2pPr>
            <a:lvl3pPr marL="1371600" lvl="2" indent="-571500" algn="l">
              <a:lnSpc>
                <a:spcPct val="90000"/>
              </a:lnSpc>
              <a:spcBef>
                <a:spcPts val="1000"/>
              </a:spcBef>
              <a:spcAft>
                <a:spcPts val="0"/>
              </a:spcAft>
              <a:buClr>
                <a:srgbClr val="FFFFFF"/>
              </a:buClr>
              <a:buSzPts val="5400"/>
              <a:buFont typeface="Calibri"/>
              <a:buChar char="•"/>
              <a:defRPr sz="5400">
                <a:solidFill>
                  <a:srgbClr val="FFFFFF"/>
                </a:solidFill>
              </a:defRPr>
            </a:lvl3pPr>
            <a:lvl4pPr marL="1828800" lvl="3" indent="-571500" algn="l">
              <a:lnSpc>
                <a:spcPct val="90000"/>
              </a:lnSpc>
              <a:spcBef>
                <a:spcPts val="1000"/>
              </a:spcBef>
              <a:spcAft>
                <a:spcPts val="0"/>
              </a:spcAft>
              <a:buClr>
                <a:srgbClr val="FFFFFF"/>
              </a:buClr>
              <a:buSzPts val="5400"/>
              <a:buFont typeface="Calibri"/>
              <a:buChar char="•"/>
              <a:defRPr sz="5400">
                <a:solidFill>
                  <a:srgbClr val="FFFFFF"/>
                </a:solidFill>
              </a:defRPr>
            </a:lvl4pPr>
            <a:lvl5pPr marL="2286000" lvl="4" indent="-571500" algn="l">
              <a:lnSpc>
                <a:spcPct val="90000"/>
              </a:lnSpc>
              <a:spcBef>
                <a:spcPts val="1000"/>
              </a:spcBef>
              <a:spcAft>
                <a:spcPts val="0"/>
              </a:spcAft>
              <a:buClr>
                <a:srgbClr val="FFFFFF"/>
              </a:buClr>
              <a:buSzPts val="5400"/>
              <a:buFont typeface="Calibri"/>
              <a:buChar char="•"/>
              <a:defRPr sz="5400">
                <a:solidFill>
                  <a:srgbClr val="FFFFFF"/>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1" name="Google Shape;21;p3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Calibri"/>
              <a:buNone/>
              <a:defRPr sz="1200"/>
            </a:lvl1pPr>
            <a:lvl2pPr marL="0" lvl="1" indent="0" algn="r">
              <a:lnSpc>
                <a:spcPct val="100000"/>
              </a:lnSpc>
              <a:spcBef>
                <a:spcPts val="0"/>
              </a:spcBef>
              <a:spcAft>
                <a:spcPts val="0"/>
              </a:spcAft>
              <a:buClr>
                <a:srgbClr val="000000"/>
              </a:buClr>
              <a:buSzPts val="1200"/>
              <a:buFont typeface="Calibri"/>
              <a:buNone/>
              <a:defRPr sz="1200"/>
            </a:lvl2pPr>
            <a:lvl3pPr marL="0" lvl="2" indent="0" algn="r">
              <a:lnSpc>
                <a:spcPct val="100000"/>
              </a:lnSpc>
              <a:spcBef>
                <a:spcPts val="0"/>
              </a:spcBef>
              <a:spcAft>
                <a:spcPts val="0"/>
              </a:spcAft>
              <a:buClr>
                <a:srgbClr val="000000"/>
              </a:buClr>
              <a:buSzPts val="1200"/>
              <a:buFont typeface="Calibri"/>
              <a:buNone/>
              <a:defRPr sz="1200"/>
            </a:lvl3pPr>
            <a:lvl4pPr marL="0" lvl="3" indent="0" algn="r">
              <a:lnSpc>
                <a:spcPct val="100000"/>
              </a:lnSpc>
              <a:spcBef>
                <a:spcPts val="0"/>
              </a:spcBef>
              <a:spcAft>
                <a:spcPts val="0"/>
              </a:spcAft>
              <a:buClr>
                <a:srgbClr val="000000"/>
              </a:buClr>
              <a:buSzPts val="1200"/>
              <a:buFont typeface="Calibri"/>
              <a:buNone/>
              <a:defRPr sz="1200"/>
            </a:lvl4pPr>
            <a:lvl5pPr marL="0" lvl="4" indent="0" algn="r">
              <a:lnSpc>
                <a:spcPct val="100000"/>
              </a:lnSpc>
              <a:spcBef>
                <a:spcPts val="0"/>
              </a:spcBef>
              <a:spcAft>
                <a:spcPts val="0"/>
              </a:spcAft>
              <a:buClr>
                <a:srgbClr val="000000"/>
              </a:buClr>
              <a:buSzPts val="1200"/>
              <a:buFont typeface="Calibri"/>
              <a:buNone/>
              <a:defRPr sz="1200"/>
            </a:lvl5pPr>
            <a:lvl6pPr marL="0" lvl="5" indent="0" algn="r">
              <a:lnSpc>
                <a:spcPct val="100000"/>
              </a:lnSpc>
              <a:spcBef>
                <a:spcPts val="0"/>
              </a:spcBef>
              <a:spcAft>
                <a:spcPts val="0"/>
              </a:spcAft>
              <a:buClr>
                <a:srgbClr val="000000"/>
              </a:buClr>
              <a:buSzPts val="1200"/>
              <a:buFont typeface="Calibri"/>
              <a:buNone/>
              <a:defRPr sz="1200"/>
            </a:lvl6pPr>
            <a:lvl7pPr marL="0" lvl="6" indent="0" algn="r">
              <a:lnSpc>
                <a:spcPct val="100000"/>
              </a:lnSpc>
              <a:spcBef>
                <a:spcPts val="0"/>
              </a:spcBef>
              <a:spcAft>
                <a:spcPts val="0"/>
              </a:spcAft>
              <a:buClr>
                <a:srgbClr val="000000"/>
              </a:buClr>
              <a:buSzPts val="1200"/>
              <a:buFont typeface="Calibri"/>
              <a:buNone/>
              <a:defRPr sz="1200"/>
            </a:lvl7pPr>
            <a:lvl8pPr marL="0" lvl="7" indent="0" algn="r">
              <a:lnSpc>
                <a:spcPct val="100000"/>
              </a:lnSpc>
              <a:spcBef>
                <a:spcPts val="0"/>
              </a:spcBef>
              <a:spcAft>
                <a:spcPts val="0"/>
              </a:spcAft>
              <a:buClr>
                <a:srgbClr val="000000"/>
              </a:buClr>
              <a:buSzPts val="1200"/>
              <a:buFont typeface="Calibri"/>
              <a:buNone/>
              <a:defRPr sz="1200"/>
            </a:lvl8pPr>
            <a:lvl9pPr marL="0" lvl="8" indent="0" algn="r">
              <a:lnSpc>
                <a:spcPct val="100000"/>
              </a:lnSpc>
              <a:spcBef>
                <a:spcPts val="0"/>
              </a:spcBef>
              <a:spcAft>
                <a:spcPts val="0"/>
              </a:spcAft>
              <a:buClr>
                <a:srgbClr val="000000"/>
              </a:buClr>
              <a:buSzPts val="1200"/>
              <a:buFont typeface="Calibri"/>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2"/>
        <p:cNvGrpSpPr/>
        <p:nvPr/>
      </p:nvGrpSpPr>
      <p:grpSpPr>
        <a:xfrm>
          <a:off x="0" y="0"/>
          <a:ext cx="0" cy="0"/>
          <a:chOff x="0" y="0"/>
          <a:chExt cx="0" cy="0"/>
        </a:xfrm>
      </p:grpSpPr>
      <p:sp>
        <p:nvSpPr>
          <p:cNvPr id="23" name="Google Shape;23;p3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Calibri"/>
              <a:buNone/>
              <a:defRPr sz="1200"/>
            </a:lvl1pPr>
            <a:lvl2pPr marL="0" lvl="1" indent="0" algn="r">
              <a:lnSpc>
                <a:spcPct val="100000"/>
              </a:lnSpc>
              <a:spcBef>
                <a:spcPts val="0"/>
              </a:spcBef>
              <a:spcAft>
                <a:spcPts val="0"/>
              </a:spcAft>
              <a:buClr>
                <a:srgbClr val="000000"/>
              </a:buClr>
              <a:buSzPts val="1200"/>
              <a:buFont typeface="Calibri"/>
              <a:buNone/>
              <a:defRPr sz="1200"/>
            </a:lvl2pPr>
            <a:lvl3pPr marL="0" lvl="2" indent="0" algn="r">
              <a:lnSpc>
                <a:spcPct val="100000"/>
              </a:lnSpc>
              <a:spcBef>
                <a:spcPts val="0"/>
              </a:spcBef>
              <a:spcAft>
                <a:spcPts val="0"/>
              </a:spcAft>
              <a:buClr>
                <a:srgbClr val="000000"/>
              </a:buClr>
              <a:buSzPts val="1200"/>
              <a:buFont typeface="Calibri"/>
              <a:buNone/>
              <a:defRPr sz="1200"/>
            </a:lvl3pPr>
            <a:lvl4pPr marL="0" lvl="3" indent="0" algn="r">
              <a:lnSpc>
                <a:spcPct val="100000"/>
              </a:lnSpc>
              <a:spcBef>
                <a:spcPts val="0"/>
              </a:spcBef>
              <a:spcAft>
                <a:spcPts val="0"/>
              </a:spcAft>
              <a:buClr>
                <a:srgbClr val="000000"/>
              </a:buClr>
              <a:buSzPts val="1200"/>
              <a:buFont typeface="Calibri"/>
              <a:buNone/>
              <a:defRPr sz="1200"/>
            </a:lvl4pPr>
            <a:lvl5pPr marL="0" lvl="4" indent="0" algn="r">
              <a:lnSpc>
                <a:spcPct val="100000"/>
              </a:lnSpc>
              <a:spcBef>
                <a:spcPts val="0"/>
              </a:spcBef>
              <a:spcAft>
                <a:spcPts val="0"/>
              </a:spcAft>
              <a:buClr>
                <a:srgbClr val="000000"/>
              </a:buClr>
              <a:buSzPts val="1200"/>
              <a:buFont typeface="Calibri"/>
              <a:buNone/>
              <a:defRPr sz="1200"/>
            </a:lvl5pPr>
            <a:lvl6pPr marL="0" lvl="5" indent="0" algn="r">
              <a:lnSpc>
                <a:spcPct val="100000"/>
              </a:lnSpc>
              <a:spcBef>
                <a:spcPts val="0"/>
              </a:spcBef>
              <a:spcAft>
                <a:spcPts val="0"/>
              </a:spcAft>
              <a:buClr>
                <a:srgbClr val="000000"/>
              </a:buClr>
              <a:buSzPts val="1200"/>
              <a:buFont typeface="Calibri"/>
              <a:buNone/>
              <a:defRPr sz="1200"/>
            </a:lvl6pPr>
            <a:lvl7pPr marL="0" lvl="6" indent="0" algn="r">
              <a:lnSpc>
                <a:spcPct val="100000"/>
              </a:lnSpc>
              <a:spcBef>
                <a:spcPts val="0"/>
              </a:spcBef>
              <a:spcAft>
                <a:spcPts val="0"/>
              </a:spcAft>
              <a:buClr>
                <a:srgbClr val="000000"/>
              </a:buClr>
              <a:buSzPts val="1200"/>
              <a:buFont typeface="Calibri"/>
              <a:buNone/>
              <a:defRPr sz="1200"/>
            </a:lvl7pPr>
            <a:lvl8pPr marL="0" lvl="7" indent="0" algn="r">
              <a:lnSpc>
                <a:spcPct val="100000"/>
              </a:lnSpc>
              <a:spcBef>
                <a:spcPts val="0"/>
              </a:spcBef>
              <a:spcAft>
                <a:spcPts val="0"/>
              </a:spcAft>
              <a:buClr>
                <a:srgbClr val="000000"/>
              </a:buClr>
              <a:buSzPts val="1200"/>
              <a:buFont typeface="Calibri"/>
              <a:buNone/>
              <a:defRPr sz="1200"/>
            </a:lvl8pPr>
            <a:lvl9pPr marL="0" lvl="8" indent="0" algn="r">
              <a:lnSpc>
                <a:spcPct val="100000"/>
              </a:lnSpc>
              <a:spcBef>
                <a:spcPts val="0"/>
              </a:spcBef>
              <a:spcAft>
                <a:spcPts val="0"/>
              </a:spcAft>
              <a:buClr>
                <a:srgbClr val="000000"/>
              </a:buClr>
              <a:buSzPts val="1200"/>
              <a:buFont typeface="Calibri"/>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2_Title and Content">
  <p:cSld name="2_Title and Content">
    <p:spTree>
      <p:nvGrpSpPr>
        <p:cNvPr id="1" name="Shape 24"/>
        <p:cNvGrpSpPr/>
        <p:nvPr/>
      </p:nvGrpSpPr>
      <p:grpSpPr>
        <a:xfrm>
          <a:off x="0" y="0"/>
          <a:ext cx="0" cy="0"/>
          <a:chOff x="0" y="0"/>
          <a:chExt cx="0" cy="0"/>
        </a:xfrm>
      </p:grpSpPr>
      <p:pic>
        <p:nvPicPr>
          <p:cNvPr id="25" name="Google Shape;25;p38" descr="Picture 1"/>
          <p:cNvPicPr preferRelativeResize="0"/>
          <p:nvPr/>
        </p:nvPicPr>
        <p:blipFill rotWithShape="1">
          <a:blip r:embed="rId2">
            <a:alphaModFix/>
          </a:blip>
          <a:srcRect t="8823" r="19682"/>
          <a:stretch/>
        </p:blipFill>
        <p:spPr>
          <a:xfrm>
            <a:off x="-1" y="-1"/>
            <a:ext cx="12191998" cy="6858001"/>
          </a:xfrm>
          <a:prstGeom prst="rect">
            <a:avLst/>
          </a:prstGeom>
          <a:noFill/>
          <a:ln>
            <a:noFill/>
          </a:ln>
        </p:spPr>
      </p:pic>
      <p:pic>
        <p:nvPicPr>
          <p:cNvPr id="26" name="Google Shape;26;p38" descr="Picture 3"/>
          <p:cNvPicPr preferRelativeResize="0"/>
          <p:nvPr/>
        </p:nvPicPr>
        <p:blipFill rotWithShape="1">
          <a:blip r:embed="rId3">
            <a:alphaModFix/>
          </a:blip>
          <a:srcRect t="805" b="1136"/>
          <a:stretch/>
        </p:blipFill>
        <p:spPr>
          <a:xfrm>
            <a:off x="0" y="0"/>
            <a:ext cx="9290963" cy="6858001"/>
          </a:xfrm>
          <a:prstGeom prst="rect">
            <a:avLst/>
          </a:prstGeom>
          <a:noFill/>
          <a:ln>
            <a:noFill/>
          </a:ln>
        </p:spPr>
      </p:pic>
      <p:pic>
        <p:nvPicPr>
          <p:cNvPr id="27" name="Google Shape;27;p38" descr="Picture 4"/>
          <p:cNvPicPr preferRelativeResize="0"/>
          <p:nvPr/>
        </p:nvPicPr>
        <p:blipFill rotWithShape="1">
          <a:blip r:embed="rId4">
            <a:alphaModFix/>
          </a:blip>
          <a:srcRect l="21989" t="16063" r="31320" b="13138"/>
          <a:stretch/>
        </p:blipFill>
        <p:spPr>
          <a:xfrm>
            <a:off x="4644766" y="0"/>
            <a:ext cx="5387006" cy="6858000"/>
          </a:xfrm>
          <a:prstGeom prst="rect">
            <a:avLst/>
          </a:prstGeom>
          <a:noFill/>
          <a:ln>
            <a:noFill/>
          </a:ln>
        </p:spPr>
      </p:pic>
      <p:pic>
        <p:nvPicPr>
          <p:cNvPr id="28" name="Google Shape;28;p38" descr="Picture 6"/>
          <p:cNvPicPr preferRelativeResize="0"/>
          <p:nvPr/>
        </p:nvPicPr>
        <p:blipFill rotWithShape="1">
          <a:blip r:embed="rId5">
            <a:alphaModFix/>
          </a:blip>
          <a:srcRect/>
          <a:stretch/>
        </p:blipFill>
        <p:spPr>
          <a:xfrm>
            <a:off x="558916" y="4896473"/>
            <a:ext cx="1270002" cy="888998"/>
          </a:xfrm>
          <a:prstGeom prst="rect">
            <a:avLst/>
          </a:prstGeom>
          <a:noFill/>
          <a:ln>
            <a:noFill/>
          </a:ln>
        </p:spPr>
      </p:pic>
      <p:sp>
        <p:nvSpPr>
          <p:cNvPr id="29" name="Google Shape;29;p38"/>
          <p:cNvSpPr txBox="1">
            <a:spLocks noGrp="1"/>
          </p:cNvSpPr>
          <p:nvPr>
            <p:ph type="sldNum" idx="12"/>
          </p:nvPr>
        </p:nvSpPr>
        <p:spPr>
          <a:xfrm>
            <a:off x="0" y="0"/>
            <a:ext cx="335866" cy="333088"/>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000000"/>
              </a:buClr>
              <a:buSzPts val="1800"/>
              <a:buFont typeface="Calibri"/>
              <a:buNone/>
              <a:defRPr sz="1800"/>
            </a:lvl1pPr>
            <a:lvl2pPr marL="0" lvl="1" indent="0" algn="l">
              <a:lnSpc>
                <a:spcPct val="100000"/>
              </a:lnSpc>
              <a:spcBef>
                <a:spcPts val="0"/>
              </a:spcBef>
              <a:spcAft>
                <a:spcPts val="0"/>
              </a:spcAft>
              <a:buClr>
                <a:srgbClr val="000000"/>
              </a:buClr>
              <a:buSzPts val="1800"/>
              <a:buFont typeface="Calibri"/>
              <a:buNone/>
              <a:defRPr sz="1800"/>
            </a:lvl2pPr>
            <a:lvl3pPr marL="0" lvl="2" indent="0" algn="l">
              <a:lnSpc>
                <a:spcPct val="100000"/>
              </a:lnSpc>
              <a:spcBef>
                <a:spcPts val="0"/>
              </a:spcBef>
              <a:spcAft>
                <a:spcPts val="0"/>
              </a:spcAft>
              <a:buClr>
                <a:srgbClr val="000000"/>
              </a:buClr>
              <a:buSzPts val="1800"/>
              <a:buFont typeface="Calibri"/>
              <a:buNone/>
              <a:defRPr sz="1800"/>
            </a:lvl3pPr>
            <a:lvl4pPr marL="0" lvl="3" indent="0" algn="l">
              <a:lnSpc>
                <a:spcPct val="100000"/>
              </a:lnSpc>
              <a:spcBef>
                <a:spcPts val="0"/>
              </a:spcBef>
              <a:spcAft>
                <a:spcPts val="0"/>
              </a:spcAft>
              <a:buClr>
                <a:srgbClr val="000000"/>
              </a:buClr>
              <a:buSzPts val="1800"/>
              <a:buFont typeface="Calibri"/>
              <a:buNone/>
              <a:defRPr sz="1800"/>
            </a:lvl4pPr>
            <a:lvl5pPr marL="0" lvl="4" indent="0" algn="l">
              <a:lnSpc>
                <a:spcPct val="100000"/>
              </a:lnSpc>
              <a:spcBef>
                <a:spcPts val="0"/>
              </a:spcBef>
              <a:spcAft>
                <a:spcPts val="0"/>
              </a:spcAft>
              <a:buClr>
                <a:srgbClr val="000000"/>
              </a:buClr>
              <a:buSzPts val="1800"/>
              <a:buFont typeface="Calibri"/>
              <a:buNone/>
              <a:defRPr sz="1800"/>
            </a:lvl5pPr>
            <a:lvl6pPr marL="0" lvl="5" indent="0" algn="l">
              <a:lnSpc>
                <a:spcPct val="100000"/>
              </a:lnSpc>
              <a:spcBef>
                <a:spcPts val="0"/>
              </a:spcBef>
              <a:spcAft>
                <a:spcPts val="0"/>
              </a:spcAft>
              <a:buClr>
                <a:srgbClr val="000000"/>
              </a:buClr>
              <a:buSzPts val="1800"/>
              <a:buFont typeface="Calibri"/>
              <a:buNone/>
              <a:defRPr sz="1800"/>
            </a:lvl6pPr>
            <a:lvl7pPr marL="0" lvl="6" indent="0" algn="l">
              <a:lnSpc>
                <a:spcPct val="100000"/>
              </a:lnSpc>
              <a:spcBef>
                <a:spcPts val="0"/>
              </a:spcBef>
              <a:spcAft>
                <a:spcPts val="0"/>
              </a:spcAft>
              <a:buClr>
                <a:srgbClr val="000000"/>
              </a:buClr>
              <a:buSzPts val="1800"/>
              <a:buFont typeface="Calibri"/>
              <a:buNone/>
              <a:defRPr sz="1800"/>
            </a:lvl7pPr>
            <a:lvl8pPr marL="0" lvl="7" indent="0" algn="l">
              <a:lnSpc>
                <a:spcPct val="100000"/>
              </a:lnSpc>
              <a:spcBef>
                <a:spcPts val="0"/>
              </a:spcBef>
              <a:spcAft>
                <a:spcPts val="0"/>
              </a:spcAft>
              <a:buClr>
                <a:srgbClr val="000000"/>
              </a:buClr>
              <a:buSzPts val="1800"/>
              <a:buFont typeface="Calibri"/>
              <a:buNone/>
              <a:defRPr sz="1800"/>
            </a:lvl8pPr>
            <a:lvl9pPr marL="0" lvl="8" indent="0" algn="l">
              <a:lnSpc>
                <a:spcPct val="100000"/>
              </a:lnSpc>
              <a:spcBef>
                <a:spcPts val="0"/>
              </a:spcBef>
              <a:spcAft>
                <a:spcPts val="0"/>
              </a:spcAft>
              <a:buClr>
                <a:srgbClr val="000000"/>
              </a:buClr>
              <a:buSzPts val="1800"/>
              <a:buFont typeface="Calibri"/>
              <a:buNone/>
              <a:defRPr sz="1800"/>
            </a:lvl9pPr>
          </a:lstStyle>
          <a:p>
            <a:pPr marL="0" lvl="0" indent="0" algn="l" rtl="0">
              <a:spcBef>
                <a:spcPts val="0"/>
              </a:spcBef>
              <a:spcAft>
                <a:spcPts val="0"/>
              </a:spcAft>
              <a:buNone/>
            </a:pPr>
            <a:fld id="{00000000-1234-1234-1234-123412341234}" type="slidenum">
              <a:rPr lang="en-US"/>
              <a:t>‹#›</a:t>
            </a:fld>
            <a:endParaRPr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30"/>
        <p:cNvGrpSpPr/>
        <p:nvPr/>
      </p:nvGrpSpPr>
      <p:grpSpPr>
        <a:xfrm>
          <a:off x="0" y="0"/>
          <a:ext cx="0" cy="0"/>
          <a:chOff x="0" y="0"/>
          <a:chExt cx="0" cy="0"/>
        </a:xfrm>
      </p:grpSpPr>
      <p:pic>
        <p:nvPicPr>
          <p:cNvPr id="31" name="Google Shape;31;p39" descr="Picture 2"/>
          <p:cNvPicPr preferRelativeResize="0"/>
          <p:nvPr/>
        </p:nvPicPr>
        <p:blipFill rotWithShape="1">
          <a:blip r:embed="rId2">
            <a:alphaModFix/>
          </a:blip>
          <a:srcRect/>
          <a:stretch/>
        </p:blipFill>
        <p:spPr>
          <a:xfrm>
            <a:off x="-59638" y="-636103"/>
            <a:ext cx="15259261" cy="7533862"/>
          </a:xfrm>
          <a:prstGeom prst="rect">
            <a:avLst/>
          </a:prstGeom>
          <a:noFill/>
          <a:ln>
            <a:noFill/>
          </a:ln>
        </p:spPr>
      </p:pic>
      <p:sp>
        <p:nvSpPr>
          <p:cNvPr id="32" name="Google Shape;32;p3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Calibri"/>
              <a:buNone/>
              <a:defRPr sz="1200"/>
            </a:lvl1pPr>
            <a:lvl2pPr marL="0" lvl="1" indent="0" algn="r">
              <a:lnSpc>
                <a:spcPct val="100000"/>
              </a:lnSpc>
              <a:spcBef>
                <a:spcPts val="0"/>
              </a:spcBef>
              <a:spcAft>
                <a:spcPts val="0"/>
              </a:spcAft>
              <a:buClr>
                <a:srgbClr val="000000"/>
              </a:buClr>
              <a:buSzPts val="1200"/>
              <a:buFont typeface="Calibri"/>
              <a:buNone/>
              <a:defRPr sz="1200"/>
            </a:lvl2pPr>
            <a:lvl3pPr marL="0" lvl="2" indent="0" algn="r">
              <a:lnSpc>
                <a:spcPct val="100000"/>
              </a:lnSpc>
              <a:spcBef>
                <a:spcPts val="0"/>
              </a:spcBef>
              <a:spcAft>
                <a:spcPts val="0"/>
              </a:spcAft>
              <a:buClr>
                <a:srgbClr val="000000"/>
              </a:buClr>
              <a:buSzPts val="1200"/>
              <a:buFont typeface="Calibri"/>
              <a:buNone/>
              <a:defRPr sz="1200"/>
            </a:lvl3pPr>
            <a:lvl4pPr marL="0" lvl="3" indent="0" algn="r">
              <a:lnSpc>
                <a:spcPct val="100000"/>
              </a:lnSpc>
              <a:spcBef>
                <a:spcPts val="0"/>
              </a:spcBef>
              <a:spcAft>
                <a:spcPts val="0"/>
              </a:spcAft>
              <a:buClr>
                <a:srgbClr val="000000"/>
              </a:buClr>
              <a:buSzPts val="1200"/>
              <a:buFont typeface="Calibri"/>
              <a:buNone/>
              <a:defRPr sz="1200"/>
            </a:lvl4pPr>
            <a:lvl5pPr marL="0" lvl="4" indent="0" algn="r">
              <a:lnSpc>
                <a:spcPct val="100000"/>
              </a:lnSpc>
              <a:spcBef>
                <a:spcPts val="0"/>
              </a:spcBef>
              <a:spcAft>
                <a:spcPts val="0"/>
              </a:spcAft>
              <a:buClr>
                <a:srgbClr val="000000"/>
              </a:buClr>
              <a:buSzPts val="1200"/>
              <a:buFont typeface="Calibri"/>
              <a:buNone/>
              <a:defRPr sz="1200"/>
            </a:lvl5pPr>
            <a:lvl6pPr marL="0" lvl="5" indent="0" algn="r">
              <a:lnSpc>
                <a:spcPct val="100000"/>
              </a:lnSpc>
              <a:spcBef>
                <a:spcPts val="0"/>
              </a:spcBef>
              <a:spcAft>
                <a:spcPts val="0"/>
              </a:spcAft>
              <a:buClr>
                <a:srgbClr val="000000"/>
              </a:buClr>
              <a:buSzPts val="1200"/>
              <a:buFont typeface="Calibri"/>
              <a:buNone/>
              <a:defRPr sz="1200"/>
            </a:lvl6pPr>
            <a:lvl7pPr marL="0" lvl="6" indent="0" algn="r">
              <a:lnSpc>
                <a:spcPct val="100000"/>
              </a:lnSpc>
              <a:spcBef>
                <a:spcPts val="0"/>
              </a:spcBef>
              <a:spcAft>
                <a:spcPts val="0"/>
              </a:spcAft>
              <a:buClr>
                <a:srgbClr val="000000"/>
              </a:buClr>
              <a:buSzPts val="1200"/>
              <a:buFont typeface="Calibri"/>
              <a:buNone/>
              <a:defRPr sz="1200"/>
            </a:lvl7pPr>
            <a:lvl8pPr marL="0" lvl="7" indent="0" algn="r">
              <a:lnSpc>
                <a:spcPct val="100000"/>
              </a:lnSpc>
              <a:spcBef>
                <a:spcPts val="0"/>
              </a:spcBef>
              <a:spcAft>
                <a:spcPts val="0"/>
              </a:spcAft>
              <a:buClr>
                <a:srgbClr val="000000"/>
              </a:buClr>
              <a:buSzPts val="1200"/>
              <a:buFont typeface="Calibri"/>
              <a:buNone/>
              <a:defRPr sz="1200"/>
            </a:lvl8pPr>
            <a:lvl9pPr marL="0" lvl="8" indent="0" algn="r">
              <a:lnSpc>
                <a:spcPct val="100000"/>
              </a:lnSpc>
              <a:spcBef>
                <a:spcPts val="0"/>
              </a:spcBef>
              <a:spcAft>
                <a:spcPts val="0"/>
              </a:spcAft>
              <a:buClr>
                <a:srgbClr val="000000"/>
              </a:buClr>
              <a:buSzPts val="1200"/>
              <a:buFont typeface="Calibri"/>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Title and Text">
  <p:cSld name="1_Title and Text">
    <p:spTree>
      <p:nvGrpSpPr>
        <p:cNvPr id="1" name="Shape 33"/>
        <p:cNvGrpSpPr/>
        <p:nvPr/>
      </p:nvGrpSpPr>
      <p:grpSpPr>
        <a:xfrm>
          <a:off x="0" y="0"/>
          <a:ext cx="0" cy="0"/>
          <a:chOff x="0" y="0"/>
          <a:chExt cx="0" cy="0"/>
        </a:xfrm>
      </p:grpSpPr>
      <p:pic>
        <p:nvPicPr>
          <p:cNvPr id="34" name="Google Shape;34;p40" descr="Picture 1"/>
          <p:cNvPicPr preferRelativeResize="0"/>
          <p:nvPr/>
        </p:nvPicPr>
        <p:blipFill rotWithShape="1">
          <a:blip r:embed="rId2">
            <a:alphaModFix/>
          </a:blip>
          <a:srcRect/>
          <a:stretch/>
        </p:blipFill>
        <p:spPr>
          <a:xfrm>
            <a:off x="9942454" y="70363"/>
            <a:ext cx="1465619" cy="1221346"/>
          </a:xfrm>
          <a:prstGeom prst="rect">
            <a:avLst/>
          </a:prstGeom>
          <a:noFill/>
          <a:ln>
            <a:noFill/>
          </a:ln>
        </p:spPr>
      </p:pic>
      <p:sp>
        <p:nvSpPr>
          <p:cNvPr id="35" name="Google Shape;35;p40"/>
          <p:cNvSpPr/>
          <p:nvPr/>
        </p:nvSpPr>
        <p:spPr>
          <a:xfrm rot="10800000" flipH="1">
            <a:off x="790415" y="1291707"/>
            <a:ext cx="10611175" cy="45721"/>
          </a:xfrm>
          <a:prstGeom prst="rect">
            <a:avLst/>
          </a:prstGeom>
          <a:solidFill>
            <a:srgbClr val="A7CE6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 name="Google Shape;36;p4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Calibri"/>
              <a:buNone/>
              <a:defRPr sz="1200"/>
            </a:lvl1pPr>
            <a:lvl2pPr marL="0" lvl="1" indent="0" algn="r">
              <a:lnSpc>
                <a:spcPct val="100000"/>
              </a:lnSpc>
              <a:spcBef>
                <a:spcPts val="0"/>
              </a:spcBef>
              <a:spcAft>
                <a:spcPts val="0"/>
              </a:spcAft>
              <a:buClr>
                <a:srgbClr val="000000"/>
              </a:buClr>
              <a:buSzPts val="1200"/>
              <a:buFont typeface="Calibri"/>
              <a:buNone/>
              <a:defRPr sz="1200"/>
            </a:lvl2pPr>
            <a:lvl3pPr marL="0" lvl="2" indent="0" algn="r">
              <a:lnSpc>
                <a:spcPct val="100000"/>
              </a:lnSpc>
              <a:spcBef>
                <a:spcPts val="0"/>
              </a:spcBef>
              <a:spcAft>
                <a:spcPts val="0"/>
              </a:spcAft>
              <a:buClr>
                <a:srgbClr val="000000"/>
              </a:buClr>
              <a:buSzPts val="1200"/>
              <a:buFont typeface="Calibri"/>
              <a:buNone/>
              <a:defRPr sz="1200"/>
            </a:lvl3pPr>
            <a:lvl4pPr marL="0" lvl="3" indent="0" algn="r">
              <a:lnSpc>
                <a:spcPct val="100000"/>
              </a:lnSpc>
              <a:spcBef>
                <a:spcPts val="0"/>
              </a:spcBef>
              <a:spcAft>
                <a:spcPts val="0"/>
              </a:spcAft>
              <a:buClr>
                <a:srgbClr val="000000"/>
              </a:buClr>
              <a:buSzPts val="1200"/>
              <a:buFont typeface="Calibri"/>
              <a:buNone/>
              <a:defRPr sz="1200"/>
            </a:lvl4pPr>
            <a:lvl5pPr marL="0" lvl="4" indent="0" algn="r">
              <a:lnSpc>
                <a:spcPct val="100000"/>
              </a:lnSpc>
              <a:spcBef>
                <a:spcPts val="0"/>
              </a:spcBef>
              <a:spcAft>
                <a:spcPts val="0"/>
              </a:spcAft>
              <a:buClr>
                <a:srgbClr val="000000"/>
              </a:buClr>
              <a:buSzPts val="1200"/>
              <a:buFont typeface="Calibri"/>
              <a:buNone/>
              <a:defRPr sz="1200"/>
            </a:lvl5pPr>
            <a:lvl6pPr marL="0" lvl="5" indent="0" algn="r">
              <a:lnSpc>
                <a:spcPct val="100000"/>
              </a:lnSpc>
              <a:spcBef>
                <a:spcPts val="0"/>
              </a:spcBef>
              <a:spcAft>
                <a:spcPts val="0"/>
              </a:spcAft>
              <a:buClr>
                <a:srgbClr val="000000"/>
              </a:buClr>
              <a:buSzPts val="1200"/>
              <a:buFont typeface="Calibri"/>
              <a:buNone/>
              <a:defRPr sz="1200"/>
            </a:lvl6pPr>
            <a:lvl7pPr marL="0" lvl="6" indent="0" algn="r">
              <a:lnSpc>
                <a:spcPct val="100000"/>
              </a:lnSpc>
              <a:spcBef>
                <a:spcPts val="0"/>
              </a:spcBef>
              <a:spcAft>
                <a:spcPts val="0"/>
              </a:spcAft>
              <a:buClr>
                <a:srgbClr val="000000"/>
              </a:buClr>
              <a:buSzPts val="1200"/>
              <a:buFont typeface="Calibri"/>
              <a:buNone/>
              <a:defRPr sz="1200"/>
            </a:lvl7pPr>
            <a:lvl8pPr marL="0" lvl="7" indent="0" algn="r">
              <a:lnSpc>
                <a:spcPct val="100000"/>
              </a:lnSpc>
              <a:spcBef>
                <a:spcPts val="0"/>
              </a:spcBef>
              <a:spcAft>
                <a:spcPts val="0"/>
              </a:spcAft>
              <a:buClr>
                <a:srgbClr val="000000"/>
              </a:buClr>
              <a:buSzPts val="1200"/>
              <a:buFont typeface="Calibri"/>
              <a:buNone/>
              <a:defRPr sz="1200"/>
            </a:lvl8pPr>
            <a:lvl9pPr marL="0" lvl="8" indent="0" algn="r">
              <a:lnSpc>
                <a:spcPct val="100000"/>
              </a:lnSpc>
              <a:spcBef>
                <a:spcPts val="0"/>
              </a:spcBef>
              <a:spcAft>
                <a:spcPts val="0"/>
              </a:spcAft>
              <a:buClr>
                <a:srgbClr val="000000"/>
              </a:buClr>
              <a:buSzPts val="1200"/>
              <a:buFont typeface="Calibri"/>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37"/>
        <p:cNvGrpSpPr/>
        <p:nvPr/>
      </p:nvGrpSpPr>
      <p:grpSpPr>
        <a:xfrm>
          <a:off x="0" y="0"/>
          <a:ext cx="0" cy="0"/>
          <a:chOff x="0" y="0"/>
          <a:chExt cx="0" cy="0"/>
        </a:xfrm>
      </p:grpSpPr>
      <p:pic>
        <p:nvPicPr>
          <p:cNvPr id="38" name="Google Shape;38;p41" descr="Picture 1"/>
          <p:cNvPicPr preferRelativeResize="0"/>
          <p:nvPr/>
        </p:nvPicPr>
        <p:blipFill rotWithShape="1">
          <a:blip r:embed="rId2">
            <a:alphaModFix/>
          </a:blip>
          <a:srcRect/>
          <a:stretch/>
        </p:blipFill>
        <p:spPr>
          <a:xfrm>
            <a:off x="9942454" y="70363"/>
            <a:ext cx="1465619" cy="1221346"/>
          </a:xfrm>
          <a:prstGeom prst="rect">
            <a:avLst/>
          </a:prstGeom>
          <a:noFill/>
          <a:ln>
            <a:noFill/>
          </a:ln>
        </p:spPr>
      </p:pic>
      <p:sp>
        <p:nvSpPr>
          <p:cNvPr id="39" name="Google Shape;39;p41"/>
          <p:cNvSpPr/>
          <p:nvPr/>
        </p:nvSpPr>
        <p:spPr>
          <a:xfrm rot="10800000" flipH="1">
            <a:off x="790415" y="1291707"/>
            <a:ext cx="10611175" cy="45721"/>
          </a:xfrm>
          <a:prstGeom prst="rect">
            <a:avLst/>
          </a:prstGeom>
          <a:solidFill>
            <a:srgbClr val="A7CE6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 name="Google Shape;40;p41"/>
          <p:cNvSpPr txBox="1">
            <a:spLocks noGrp="1"/>
          </p:cNvSpPr>
          <p:nvPr>
            <p:ph type="body" idx="1"/>
          </p:nvPr>
        </p:nvSpPr>
        <p:spPr>
          <a:xfrm>
            <a:off x="750885" y="1552715"/>
            <a:ext cx="10691816" cy="4752841"/>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400"/>
              </a:spcBef>
              <a:spcAft>
                <a:spcPts val="0"/>
              </a:spcAft>
              <a:buClr>
                <a:srgbClr val="000000"/>
              </a:buClr>
              <a:buSzPts val="1800"/>
              <a:buNone/>
              <a:defRPr/>
            </a:lvl1pPr>
            <a:lvl2pPr marL="914400" lvl="1" indent="-342900" algn="l">
              <a:lnSpc>
                <a:spcPct val="90000"/>
              </a:lnSpc>
              <a:spcBef>
                <a:spcPts val="400"/>
              </a:spcBef>
              <a:spcAft>
                <a:spcPts val="0"/>
              </a:spcAft>
              <a:buClr>
                <a:srgbClr val="000000"/>
              </a:buClr>
              <a:buSzPts val="1800"/>
              <a:buChar char="•"/>
              <a:defRPr/>
            </a:lvl2pPr>
            <a:lvl3pPr marL="1371600" lvl="2" indent="-342900" algn="l">
              <a:lnSpc>
                <a:spcPct val="90000"/>
              </a:lnSpc>
              <a:spcBef>
                <a:spcPts val="400"/>
              </a:spcBef>
              <a:spcAft>
                <a:spcPts val="0"/>
              </a:spcAft>
              <a:buClr>
                <a:srgbClr val="000000"/>
              </a:buClr>
              <a:buSzPts val="1800"/>
              <a:buChar char="•"/>
              <a:defRPr/>
            </a:lvl3pPr>
            <a:lvl4pPr marL="1828800" lvl="3" indent="-342900" algn="l">
              <a:lnSpc>
                <a:spcPct val="90000"/>
              </a:lnSpc>
              <a:spcBef>
                <a:spcPts val="400"/>
              </a:spcBef>
              <a:spcAft>
                <a:spcPts val="0"/>
              </a:spcAft>
              <a:buClr>
                <a:srgbClr val="000000"/>
              </a:buClr>
              <a:buSzPts val="1800"/>
              <a:buChar char="•"/>
              <a:defRPr/>
            </a:lvl4pPr>
            <a:lvl5pPr marL="2286000" lvl="4" indent="-342900" algn="l">
              <a:lnSpc>
                <a:spcPct val="90000"/>
              </a:lnSpc>
              <a:spcBef>
                <a:spcPts val="4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1" name="Google Shape;41;p4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Calibri"/>
              <a:buNone/>
              <a:defRPr sz="1200"/>
            </a:lvl1pPr>
            <a:lvl2pPr marL="0" lvl="1" indent="0" algn="r">
              <a:lnSpc>
                <a:spcPct val="100000"/>
              </a:lnSpc>
              <a:spcBef>
                <a:spcPts val="0"/>
              </a:spcBef>
              <a:spcAft>
                <a:spcPts val="0"/>
              </a:spcAft>
              <a:buClr>
                <a:srgbClr val="000000"/>
              </a:buClr>
              <a:buSzPts val="1200"/>
              <a:buFont typeface="Calibri"/>
              <a:buNone/>
              <a:defRPr sz="1200"/>
            </a:lvl2pPr>
            <a:lvl3pPr marL="0" lvl="2" indent="0" algn="r">
              <a:lnSpc>
                <a:spcPct val="100000"/>
              </a:lnSpc>
              <a:spcBef>
                <a:spcPts val="0"/>
              </a:spcBef>
              <a:spcAft>
                <a:spcPts val="0"/>
              </a:spcAft>
              <a:buClr>
                <a:srgbClr val="000000"/>
              </a:buClr>
              <a:buSzPts val="1200"/>
              <a:buFont typeface="Calibri"/>
              <a:buNone/>
              <a:defRPr sz="1200"/>
            </a:lvl3pPr>
            <a:lvl4pPr marL="0" lvl="3" indent="0" algn="r">
              <a:lnSpc>
                <a:spcPct val="100000"/>
              </a:lnSpc>
              <a:spcBef>
                <a:spcPts val="0"/>
              </a:spcBef>
              <a:spcAft>
                <a:spcPts val="0"/>
              </a:spcAft>
              <a:buClr>
                <a:srgbClr val="000000"/>
              </a:buClr>
              <a:buSzPts val="1200"/>
              <a:buFont typeface="Calibri"/>
              <a:buNone/>
              <a:defRPr sz="1200"/>
            </a:lvl4pPr>
            <a:lvl5pPr marL="0" lvl="4" indent="0" algn="r">
              <a:lnSpc>
                <a:spcPct val="100000"/>
              </a:lnSpc>
              <a:spcBef>
                <a:spcPts val="0"/>
              </a:spcBef>
              <a:spcAft>
                <a:spcPts val="0"/>
              </a:spcAft>
              <a:buClr>
                <a:srgbClr val="000000"/>
              </a:buClr>
              <a:buSzPts val="1200"/>
              <a:buFont typeface="Calibri"/>
              <a:buNone/>
              <a:defRPr sz="1200"/>
            </a:lvl5pPr>
            <a:lvl6pPr marL="0" lvl="5" indent="0" algn="r">
              <a:lnSpc>
                <a:spcPct val="100000"/>
              </a:lnSpc>
              <a:spcBef>
                <a:spcPts val="0"/>
              </a:spcBef>
              <a:spcAft>
                <a:spcPts val="0"/>
              </a:spcAft>
              <a:buClr>
                <a:srgbClr val="000000"/>
              </a:buClr>
              <a:buSzPts val="1200"/>
              <a:buFont typeface="Calibri"/>
              <a:buNone/>
              <a:defRPr sz="1200"/>
            </a:lvl6pPr>
            <a:lvl7pPr marL="0" lvl="6" indent="0" algn="r">
              <a:lnSpc>
                <a:spcPct val="100000"/>
              </a:lnSpc>
              <a:spcBef>
                <a:spcPts val="0"/>
              </a:spcBef>
              <a:spcAft>
                <a:spcPts val="0"/>
              </a:spcAft>
              <a:buClr>
                <a:srgbClr val="000000"/>
              </a:buClr>
              <a:buSzPts val="1200"/>
              <a:buFont typeface="Calibri"/>
              <a:buNone/>
              <a:defRPr sz="1200"/>
            </a:lvl7pPr>
            <a:lvl8pPr marL="0" lvl="7" indent="0" algn="r">
              <a:lnSpc>
                <a:spcPct val="100000"/>
              </a:lnSpc>
              <a:spcBef>
                <a:spcPts val="0"/>
              </a:spcBef>
              <a:spcAft>
                <a:spcPts val="0"/>
              </a:spcAft>
              <a:buClr>
                <a:srgbClr val="000000"/>
              </a:buClr>
              <a:buSzPts val="1200"/>
              <a:buFont typeface="Calibri"/>
              <a:buNone/>
              <a:defRPr sz="1200"/>
            </a:lvl8pPr>
            <a:lvl9pPr marL="0" lvl="8" indent="0" algn="r">
              <a:lnSpc>
                <a:spcPct val="100000"/>
              </a:lnSpc>
              <a:spcBef>
                <a:spcPts val="0"/>
              </a:spcBef>
              <a:spcAft>
                <a:spcPts val="0"/>
              </a:spcAft>
              <a:buClr>
                <a:srgbClr val="000000"/>
              </a:buClr>
              <a:buSzPts val="1200"/>
              <a:buFont typeface="Calibri"/>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2_Section Header">
  <p:cSld name="2_Section Header">
    <p:spTree>
      <p:nvGrpSpPr>
        <p:cNvPr id="1" name="Shape 42"/>
        <p:cNvGrpSpPr/>
        <p:nvPr/>
      </p:nvGrpSpPr>
      <p:grpSpPr>
        <a:xfrm>
          <a:off x="0" y="0"/>
          <a:ext cx="0" cy="0"/>
          <a:chOff x="0" y="0"/>
          <a:chExt cx="0" cy="0"/>
        </a:xfrm>
      </p:grpSpPr>
      <p:pic>
        <p:nvPicPr>
          <p:cNvPr id="43" name="Google Shape;43;p42" descr="Picture 1"/>
          <p:cNvPicPr preferRelativeResize="0"/>
          <p:nvPr/>
        </p:nvPicPr>
        <p:blipFill rotWithShape="1">
          <a:blip r:embed="rId2">
            <a:alphaModFix/>
          </a:blip>
          <a:srcRect/>
          <a:stretch/>
        </p:blipFill>
        <p:spPr>
          <a:xfrm>
            <a:off x="9942454" y="70363"/>
            <a:ext cx="1465619" cy="1221346"/>
          </a:xfrm>
          <a:prstGeom prst="rect">
            <a:avLst/>
          </a:prstGeom>
          <a:noFill/>
          <a:ln>
            <a:noFill/>
          </a:ln>
        </p:spPr>
      </p:pic>
      <p:sp>
        <p:nvSpPr>
          <p:cNvPr id="44" name="Google Shape;44;p42"/>
          <p:cNvSpPr/>
          <p:nvPr/>
        </p:nvSpPr>
        <p:spPr>
          <a:xfrm rot="10800000" flipH="1">
            <a:off x="790415" y="1291707"/>
            <a:ext cx="10611175" cy="45721"/>
          </a:xfrm>
          <a:prstGeom prst="rect">
            <a:avLst/>
          </a:prstGeom>
          <a:solidFill>
            <a:srgbClr val="A7CE6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 name="Google Shape;45;p42"/>
          <p:cNvSpPr txBox="1">
            <a:spLocks noGrp="1"/>
          </p:cNvSpPr>
          <p:nvPr>
            <p:ph type="body" idx="1"/>
          </p:nvPr>
        </p:nvSpPr>
        <p:spPr>
          <a:xfrm>
            <a:off x="750885" y="1552715"/>
            <a:ext cx="10691816" cy="4752841"/>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400"/>
              </a:spcBef>
              <a:spcAft>
                <a:spcPts val="0"/>
              </a:spcAft>
              <a:buClr>
                <a:srgbClr val="000000"/>
              </a:buClr>
              <a:buSzPts val="1800"/>
              <a:buNone/>
              <a:defRPr/>
            </a:lvl1pPr>
            <a:lvl2pPr marL="914400" lvl="1" indent="-342900" algn="l">
              <a:lnSpc>
                <a:spcPct val="90000"/>
              </a:lnSpc>
              <a:spcBef>
                <a:spcPts val="400"/>
              </a:spcBef>
              <a:spcAft>
                <a:spcPts val="0"/>
              </a:spcAft>
              <a:buClr>
                <a:srgbClr val="000000"/>
              </a:buClr>
              <a:buSzPts val="1800"/>
              <a:buChar char="•"/>
              <a:defRPr/>
            </a:lvl2pPr>
            <a:lvl3pPr marL="1371600" lvl="2" indent="-342900" algn="l">
              <a:lnSpc>
                <a:spcPct val="90000"/>
              </a:lnSpc>
              <a:spcBef>
                <a:spcPts val="400"/>
              </a:spcBef>
              <a:spcAft>
                <a:spcPts val="0"/>
              </a:spcAft>
              <a:buClr>
                <a:srgbClr val="000000"/>
              </a:buClr>
              <a:buSzPts val="1800"/>
              <a:buChar char="•"/>
              <a:defRPr/>
            </a:lvl3pPr>
            <a:lvl4pPr marL="1828800" lvl="3" indent="-342900" algn="l">
              <a:lnSpc>
                <a:spcPct val="90000"/>
              </a:lnSpc>
              <a:spcBef>
                <a:spcPts val="400"/>
              </a:spcBef>
              <a:spcAft>
                <a:spcPts val="0"/>
              </a:spcAft>
              <a:buClr>
                <a:srgbClr val="000000"/>
              </a:buClr>
              <a:buSzPts val="1800"/>
              <a:buChar char="•"/>
              <a:defRPr/>
            </a:lvl4pPr>
            <a:lvl5pPr marL="2286000" lvl="4" indent="-342900" algn="l">
              <a:lnSpc>
                <a:spcPct val="90000"/>
              </a:lnSpc>
              <a:spcBef>
                <a:spcPts val="4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6" name="Google Shape;46;p42"/>
          <p:cNvSpPr txBox="1">
            <a:spLocks noGrp="1"/>
          </p:cNvSpPr>
          <p:nvPr>
            <p:ph type="sldNum" idx="12"/>
          </p:nvPr>
        </p:nvSpPr>
        <p:spPr>
          <a:xfrm>
            <a:off x="11754441" y="6416995"/>
            <a:ext cx="245404" cy="2438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1pPr>
            <a:lvl2pPr marL="0" lvl="1"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2pPr>
            <a:lvl3pPr marL="0" lvl="2"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3pPr>
            <a:lvl4pPr marL="0" lvl="3"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4pPr>
            <a:lvl5pPr marL="0" lvl="4"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5pPr>
            <a:lvl6pPr marL="0" lvl="5"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6pPr>
            <a:lvl7pPr marL="0" lvl="6"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7pPr>
            <a:lvl8pPr marL="0" lvl="7"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8pPr>
            <a:lvl9pPr marL="0" lvl="8" indent="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33" descr="Picture 1"/>
          <p:cNvPicPr preferRelativeResize="0"/>
          <p:nvPr/>
        </p:nvPicPr>
        <p:blipFill rotWithShape="1">
          <a:blip r:embed="rId18">
            <a:alphaModFix/>
          </a:blip>
          <a:srcRect t="8823" r="19682"/>
          <a:stretch/>
        </p:blipFill>
        <p:spPr>
          <a:xfrm>
            <a:off x="-1" y="-1"/>
            <a:ext cx="12191998" cy="6858001"/>
          </a:xfrm>
          <a:prstGeom prst="rect">
            <a:avLst/>
          </a:prstGeom>
          <a:noFill/>
          <a:ln>
            <a:noFill/>
          </a:ln>
        </p:spPr>
      </p:pic>
      <p:sp>
        <p:nvSpPr>
          <p:cNvPr id="7" name="Google Shape;7;p33"/>
          <p:cNvSpPr txBox="1">
            <a:spLocks noGrp="1"/>
          </p:cNvSpPr>
          <p:nvPr>
            <p:ph type="title"/>
          </p:nvPr>
        </p:nvSpPr>
        <p:spPr>
          <a:xfrm>
            <a:off x="609600" y="92074"/>
            <a:ext cx="10972800" cy="1508126"/>
          </a:xfrm>
          <a:prstGeom prst="rect">
            <a:avLst/>
          </a:prstGeom>
          <a:noFill/>
          <a:ln>
            <a:noFill/>
          </a:ln>
        </p:spPr>
        <p:txBody>
          <a:bodyPr spcFirstLastPara="1" wrap="square" lIns="45700" tIns="45700" rIns="45700" bIns="45700" anchor="ctr" anchorCtr="0">
            <a:no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8" name="Google Shape;8;p33"/>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9" name="Google Shape;9;p3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rushilshah.m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gpf.org/blog/investing/activity-idea-psychology-of-investi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youtube.com/watch?v=s5Se53dVamQ" TargetMode="External"/><Relationship Id="rId4" Type="http://schemas.openxmlformats.org/officeDocument/2006/relationships/hyperlink" Target="https://www.nhcc.edu/academics/library/doing-library-research/basic-steps-research-proces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rushil217@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ouncilforeconed.org/wp-content/uploads/2012/03/voluntary-national-content-standards-2010.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sldNum" idx="4294967295"/>
          </p:nvPr>
        </p:nvSpPr>
        <p:spPr>
          <a:xfrm>
            <a:off x="11622173" y="6435612"/>
            <a:ext cx="245404" cy="243841"/>
          </a:xfrm>
          <a:prstGeom prst="rect">
            <a:avLst/>
          </a:prstGeom>
          <a:noFill/>
          <a:ln>
            <a:noFill/>
          </a:ln>
        </p:spPr>
        <p:txBody>
          <a:bodyPr spcFirstLastPara="1" wrap="square" lIns="45700" tIns="45700" rIns="45700" bIns="45700" anchor="ctr" anchorCtr="0">
            <a:spAutoFit/>
          </a:bodyPr>
          <a:lstStyle/>
          <a:p>
            <a:pPr marL="0" lvl="0" indent="0" algn="r" rtl="0">
              <a:lnSpc>
                <a:spcPct val="100000"/>
              </a:lnSpc>
              <a:spcBef>
                <a:spcPts val="0"/>
              </a:spcBef>
              <a:spcAft>
                <a:spcPts val="0"/>
              </a:spcAft>
              <a:buClr>
                <a:srgbClr val="414A58"/>
              </a:buClr>
              <a:buSzPts val="1000"/>
              <a:buFont typeface="Inter"/>
              <a:buNone/>
            </a:pPr>
            <a:fld id="{00000000-1234-1234-1234-123412341234}" type="slidenum">
              <a:rPr lang="en-US" sz="1000">
                <a:solidFill>
                  <a:srgbClr val="414A58"/>
                </a:solidFill>
                <a:latin typeface="Inter"/>
                <a:ea typeface="Inter"/>
                <a:cs typeface="Inter"/>
                <a:sym typeface="Inter"/>
              </a:rPr>
              <a:t>1</a:t>
            </a:fld>
            <a:endParaRPr sz="1000" b="0" i="0" u="none" strike="noStrike" cap="none">
              <a:solidFill>
                <a:srgbClr val="414A58"/>
              </a:solidFill>
              <a:latin typeface="Inter"/>
              <a:ea typeface="Inter"/>
              <a:cs typeface="Inter"/>
              <a:sym typeface="Inter"/>
            </a:endParaRPr>
          </a:p>
        </p:txBody>
      </p:sp>
      <p:sp>
        <p:nvSpPr>
          <p:cNvPr id="88" name="Google Shape;88;p16"/>
          <p:cNvSpPr txBox="1"/>
          <p:nvPr/>
        </p:nvSpPr>
        <p:spPr>
          <a:xfrm>
            <a:off x="883919" y="1692366"/>
            <a:ext cx="10424100" cy="1311300"/>
          </a:xfrm>
          <a:prstGeom prst="rect">
            <a:avLst/>
          </a:prstGeom>
          <a:noFill/>
          <a:ln>
            <a:noFill/>
          </a:ln>
        </p:spPr>
        <p:txBody>
          <a:bodyPr spcFirstLastPara="1" wrap="square" lIns="45700" tIns="45700" rIns="45700" bIns="45700" anchor="t" anchorCtr="0">
            <a:spAutoFit/>
          </a:bodyPr>
          <a:lstStyle/>
          <a:p>
            <a:pPr marL="0" marR="0" lvl="0" indent="0" algn="l" rtl="0">
              <a:lnSpc>
                <a:spcPct val="90000"/>
              </a:lnSpc>
              <a:spcBef>
                <a:spcPts val="0"/>
              </a:spcBef>
              <a:spcAft>
                <a:spcPts val="0"/>
              </a:spcAft>
              <a:buClr>
                <a:srgbClr val="000000"/>
              </a:buClr>
              <a:buSzPts val="4400"/>
              <a:buFont typeface="Calibri"/>
              <a:buNone/>
            </a:pPr>
            <a:r>
              <a:rPr lang="en-US" sz="4400" b="1">
                <a:latin typeface="Calibri"/>
                <a:ea typeface="Calibri"/>
                <a:cs typeface="Calibri"/>
                <a:sym typeface="Calibri"/>
              </a:rPr>
              <a:t>The Interdisciplinary Nature of Personal Finances and Economics</a:t>
            </a:r>
            <a:endParaRPr sz="2800" b="1">
              <a:latin typeface="Calibri"/>
              <a:ea typeface="Calibri"/>
              <a:cs typeface="Calibri"/>
              <a:sym typeface="Calibri"/>
            </a:endParaRPr>
          </a:p>
        </p:txBody>
      </p:sp>
      <p:sp>
        <p:nvSpPr>
          <p:cNvPr id="89" name="Google Shape;89;p16"/>
          <p:cNvSpPr txBox="1"/>
          <p:nvPr/>
        </p:nvSpPr>
        <p:spPr>
          <a:xfrm>
            <a:off x="943769" y="3406519"/>
            <a:ext cx="10424100" cy="1879500"/>
          </a:xfrm>
          <a:prstGeom prst="rect">
            <a:avLst/>
          </a:prstGeom>
          <a:noFill/>
          <a:ln>
            <a:noFill/>
          </a:ln>
        </p:spPr>
        <p:txBody>
          <a:bodyPr spcFirstLastPara="1" wrap="square" lIns="45700" tIns="45700" rIns="45700" bIns="45700" anchor="t" anchorCtr="0">
            <a:spAutoFit/>
          </a:bodyPr>
          <a:lstStyle/>
          <a:p>
            <a:pPr marL="0" marR="0" lvl="0" indent="0" algn="l" rtl="0">
              <a:lnSpc>
                <a:spcPct val="90000"/>
              </a:lnSpc>
              <a:spcBef>
                <a:spcPts val="0"/>
              </a:spcBef>
              <a:spcAft>
                <a:spcPts val="0"/>
              </a:spcAft>
              <a:buClr>
                <a:srgbClr val="000000"/>
              </a:buClr>
              <a:buSzPts val="2800"/>
              <a:buFont typeface="Calibri"/>
              <a:buNone/>
            </a:pPr>
            <a:r>
              <a:rPr lang="en-US" sz="2500" i="0" u="none" strike="noStrike" cap="none">
                <a:solidFill>
                  <a:srgbClr val="000000"/>
                </a:solidFill>
                <a:latin typeface="Calibri"/>
                <a:ea typeface="Calibri"/>
                <a:cs typeface="Calibri"/>
                <a:sym typeface="Calibri"/>
              </a:rPr>
              <a:t>Presented by: Rushil Shah</a:t>
            </a:r>
            <a:endParaRPr sz="1100"/>
          </a:p>
          <a:p>
            <a:pPr marL="0" marR="0" lvl="0" indent="0" algn="l" rtl="0">
              <a:lnSpc>
                <a:spcPct val="90000"/>
              </a:lnSpc>
              <a:spcBef>
                <a:spcPts val="0"/>
              </a:spcBef>
              <a:spcAft>
                <a:spcPts val="0"/>
              </a:spcAft>
              <a:buClr>
                <a:srgbClr val="000000"/>
              </a:buClr>
              <a:buSzPts val="1800"/>
              <a:buFont typeface="Calibri"/>
              <a:buNone/>
            </a:pPr>
            <a:endParaRPr sz="150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800"/>
              <a:buFont typeface="Calibri"/>
              <a:buNone/>
            </a:pPr>
            <a:r>
              <a:rPr lang="en-US" sz="2500" i="0" u="none" strike="noStrike" cap="none">
                <a:solidFill>
                  <a:srgbClr val="000000"/>
                </a:solidFill>
                <a:latin typeface="Calibri"/>
                <a:ea typeface="Calibri"/>
                <a:cs typeface="Calibri"/>
                <a:sym typeface="Calibri"/>
              </a:rPr>
              <a:t>Email:</a:t>
            </a:r>
            <a:r>
              <a:rPr lang="en-US" sz="2500">
                <a:latin typeface="Calibri"/>
                <a:ea typeface="Calibri"/>
                <a:cs typeface="Calibri"/>
                <a:sym typeface="Calibri"/>
              </a:rPr>
              <a:t> rushil217@gmail.com</a:t>
            </a:r>
            <a:r>
              <a:rPr lang="en-US" sz="2500" i="0" u="none" strike="noStrike" cap="none">
                <a:solidFill>
                  <a:srgbClr val="000000"/>
                </a:solidFill>
                <a:latin typeface="Calibri"/>
                <a:ea typeface="Calibri"/>
                <a:cs typeface="Calibri"/>
                <a:sym typeface="Calibri"/>
              </a:rPr>
              <a:t> </a:t>
            </a:r>
            <a:endParaRPr sz="2500">
              <a:latin typeface="Calibri"/>
              <a:ea typeface="Calibri"/>
              <a:cs typeface="Calibri"/>
              <a:sym typeface="Calibri"/>
            </a:endParaRPr>
          </a:p>
          <a:p>
            <a:pPr marL="0" marR="0" lvl="0" indent="0" algn="l" rtl="0">
              <a:lnSpc>
                <a:spcPct val="90000"/>
              </a:lnSpc>
              <a:spcBef>
                <a:spcPts val="0"/>
              </a:spcBef>
              <a:spcAft>
                <a:spcPts val="0"/>
              </a:spcAft>
              <a:buClr>
                <a:srgbClr val="000000"/>
              </a:buClr>
              <a:buSzPts val="2800"/>
              <a:buFont typeface="Calibri"/>
              <a:buNone/>
            </a:pPr>
            <a:endParaRPr sz="2500">
              <a:latin typeface="Calibri"/>
              <a:ea typeface="Calibri"/>
              <a:cs typeface="Calibri"/>
              <a:sym typeface="Calibri"/>
            </a:endParaRPr>
          </a:p>
          <a:p>
            <a:pPr marL="0" marR="0" lvl="0" indent="0" algn="l" rtl="0">
              <a:lnSpc>
                <a:spcPct val="90000"/>
              </a:lnSpc>
              <a:spcBef>
                <a:spcPts val="0"/>
              </a:spcBef>
              <a:spcAft>
                <a:spcPts val="0"/>
              </a:spcAft>
              <a:buClr>
                <a:srgbClr val="000000"/>
              </a:buClr>
              <a:buSzPts val="2800"/>
              <a:buFont typeface="Calibri"/>
              <a:buNone/>
            </a:pPr>
            <a:r>
              <a:rPr lang="en-US" sz="2500">
                <a:latin typeface="Calibri"/>
                <a:ea typeface="Calibri"/>
                <a:cs typeface="Calibri"/>
                <a:sym typeface="Calibri"/>
              </a:rPr>
              <a:t>Socials available on </a:t>
            </a:r>
            <a:r>
              <a:rPr lang="en-US" sz="2500" u="sng">
                <a:solidFill>
                  <a:schemeClr val="hlink"/>
                </a:solidFill>
                <a:latin typeface="Calibri"/>
                <a:ea typeface="Calibri"/>
                <a:cs typeface="Calibri"/>
                <a:sym typeface="Calibri"/>
                <a:hlinkClick r:id="rId3"/>
              </a:rPr>
              <a:t>rushilshah.me</a:t>
            </a:r>
            <a:endParaRPr sz="2500">
              <a:latin typeface="Calibri"/>
              <a:ea typeface="Calibri"/>
              <a:cs typeface="Calibri"/>
              <a:sym typeface="Calibri"/>
            </a:endParaRPr>
          </a:p>
          <a:p>
            <a:pPr marL="0" marR="0" lvl="0" indent="0" algn="l" rtl="0">
              <a:lnSpc>
                <a:spcPct val="90000"/>
              </a:lnSpc>
              <a:spcBef>
                <a:spcPts val="0"/>
              </a:spcBef>
              <a:spcAft>
                <a:spcPts val="0"/>
              </a:spcAft>
              <a:buClr>
                <a:srgbClr val="000000"/>
              </a:buClr>
              <a:buSzPts val="2800"/>
              <a:buFont typeface="Calibri"/>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e717ab41c0_0_37"/>
          <p:cNvSpPr txBox="1"/>
          <p:nvPr/>
        </p:nvSpPr>
        <p:spPr>
          <a:xfrm>
            <a:off x="719450" y="194150"/>
            <a:ext cx="9072300" cy="94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000" b="1" i="1">
                <a:latin typeface="Calibri"/>
                <a:ea typeface="Calibri"/>
                <a:cs typeface="Calibri"/>
                <a:sym typeface="Calibri"/>
              </a:rPr>
              <a:t>Technology &amp; Personal Finances</a:t>
            </a:r>
            <a:endParaRPr sz="5000" b="1" i="1">
              <a:latin typeface="Calibri"/>
              <a:ea typeface="Calibri"/>
              <a:cs typeface="Calibri"/>
              <a:sym typeface="Calibri"/>
            </a:endParaRPr>
          </a:p>
        </p:txBody>
      </p:sp>
      <p:sp>
        <p:nvSpPr>
          <p:cNvPr id="150" name="Google Shape;150;g1e717ab41c0_0_37"/>
          <p:cNvSpPr txBox="1"/>
          <p:nvPr/>
        </p:nvSpPr>
        <p:spPr>
          <a:xfrm>
            <a:off x="384350" y="1486775"/>
            <a:ext cx="11226600" cy="47736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Font typeface="Calibri"/>
              <a:buAutoNum type="arabicPeriod"/>
            </a:pPr>
            <a:r>
              <a:rPr lang="en-US" sz="1800" b="1">
                <a:latin typeface="Calibri"/>
                <a:ea typeface="Calibri"/>
                <a:cs typeface="Calibri"/>
                <a:sym typeface="Calibri"/>
              </a:rPr>
              <a:t>Financial Technology (FinTech)</a:t>
            </a:r>
            <a:r>
              <a:rPr lang="en-US" sz="1800">
                <a:latin typeface="Calibri"/>
                <a:ea typeface="Calibri"/>
                <a:cs typeface="Calibri"/>
                <a:sym typeface="Calibri"/>
              </a:rPr>
              <a:t>: FinTech encompasses a wide range of technologies that aim to improve and streamline financial services. </a:t>
            </a:r>
            <a:endParaRPr sz="1800">
              <a:latin typeface="Calibri"/>
              <a:ea typeface="Calibri"/>
              <a:cs typeface="Calibri"/>
              <a:sym typeface="Calibri"/>
            </a:endParaRPr>
          </a:p>
          <a:p>
            <a:pPr marL="457200" lvl="0" indent="-342900" algn="l" rtl="0">
              <a:lnSpc>
                <a:spcPct val="150000"/>
              </a:lnSpc>
              <a:spcBef>
                <a:spcPts val="0"/>
              </a:spcBef>
              <a:spcAft>
                <a:spcPts val="0"/>
              </a:spcAft>
              <a:buSzPts val="1800"/>
              <a:buFont typeface="Calibri"/>
              <a:buAutoNum type="arabicPeriod"/>
            </a:pPr>
            <a:r>
              <a:rPr lang="en-US" sz="1800" b="1">
                <a:latin typeface="Calibri"/>
                <a:ea typeface="Calibri"/>
                <a:cs typeface="Calibri"/>
                <a:sym typeface="Calibri"/>
              </a:rPr>
              <a:t>Data Analytics and Artificial Intelligence</a:t>
            </a:r>
            <a:r>
              <a:rPr lang="en-US" sz="1800">
                <a:latin typeface="Calibri"/>
                <a:ea typeface="Calibri"/>
                <a:cs typeface="Calibri"/>
                <a:sym typeface="Calibri"/>
              </a:rPr>
              <a:t>: Data analytics and AI play a crucial role in personal finance. These technologies can analyze spending patterns, identify potential fraud, and provide personalized financial advice. </a:t>
            </a:r>
            <a:endParaRPr sz="1800">
              <a:latin typeface="Calibri"/>
              <a:ea typeface="Calibri"/>
              <a:cs typeface="Calibri"/>
              <a:sym typeface="Calibri"/>
            </a:endParaRPr>
          </a:p>
          <a:p>
            <a:pPr marL="457200" lvl="0" indent="-342900" algn="l" rtl="0">
              <a:lnSpc>
                <a:spcPct val="150000"/>
              </a:lnSpc>
              <a:spcBef>
                <a:spcPts val="0"/>
              </a:spcBef>
              <a:spcAft>
                <a:spcPts val="0"/>
              </a:spcAft>
              <a:buSzPts val="1800"/>
              <a:buFont typeface="Calibri"/>
              <a:buAutoNum type="arabicPeriod"/>
            </a:pPr>
            <a:r>
              <a:rPr lang="en-US" sz="1800" b="1">
                <a:latin typeface="Calibri"/>
                <a:ea typeface="Calibri"/>
                <a:cs typeface="Calibri"/>
                <a:sym typeface="Calibri"/>
              </a:rPr>
              <a:t>Blockchain and Cryptocurrencies</a:t>
            </a:r>
            <a:r>
              <a:rPr lang="en-US" sz="1800">
                <a:latin typeface="Calibri"/>
                <a:ea typeface="Calibri"/>
                <a:cs typeface="Calibri"/>
                <a:sym typeface="Calibri"/>
              </a:rPr>
              <a:t>: Blockchain technology, which underlies cryptocurrencies like Bitcoin, has the potential to revolutionize financial transactions and provide more secure and transparent methods of conducting financial transactions. While cryptocurrencies present new opportunities, they also come with their own set of financial risks and considerations.</a:t>
            </a:r>
            <a:endParaRPr sz="18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e717ab41c0_0_43"/>
          <p:cNvSpPr txBox="1"/>
          <p:nvPr/>
        </p:nvSpPr>
        <p:spPr>
          <a:xfrm>
            <a:off x="954275" y="182175"/>
            <a:ext cx="9072300" cy="94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5000" b="1" i="1">
                <a:latin typeface="Calibri"/>
                <a:ea typeface="Calibri"/>
                <a:cs typeface="Calibri"/>
                <a:sym typeface="Calibri"/>
              </a:rPr>
              <a:t>The Ultimate Activity</a:t>
            </a:r>
            <a:endParaRPr sz="5000" b="1" i="1">
              <a:latin typeface="Calibri"/>
              <a:ea typeface="Calibri"/>
              <a:cs typeface="Calibri"/>
              <a:sym typeface="Calibri"/>
            </a:endParaRPr>
          </a:p>
        </p:txBody>
      </p:sp>
      <p:pic>
        <p:nvPicPr>
          <p:cNvPr id="156" name="Google Shape;156;g1e717ab41c0_0_43"/>
          <p:cNvPicPr preferRelativeResize="0"/>
          <p:nvPr/>
        </p:nvPicPr>
        <p:blipFill>
          <a:blip r:embed="rId3">
            <a:alphaModFix/>
          </a:blip>
          <a:stretch>
            <a:fillRect/>
          </a:stretch>
        </p:blipFill>
        <p:spPr>
          <a:xfrm>
            <a:off x="682775" y="1567425"/>
            <a:ext cx="8091525" cy="4813150"/>
          </a:xfrm>
          <a:prstGeom prst="rect">
            <a:avLst/>
          </a:prstGeom>
          <a:noFill/>
          <a:ln>
            <a:noFill/>
          </a:ln>
        </p:spPr>
      </p:pic>
      <p:sp>
        <p:nvSpPr>
          <p:cNvPr id="157" name="Google Shape;157;g1e717ab41c0_0_43"/>
          <p:cNvSpPr txBox="1"/>
          <p:nvPr/>
        </p:nvSpPr>
        <p:spPr>
          <a:xfrm>
            <a:off x="9049625" y="2085200"/>
            <a:ext cx="2704800" cy="3578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457200" lvl="0" indent="-419100" algn="l" rtl="0">
              <a:spcBef>
                <a:spcPts val="0"/>
              </a:spcBef>
              <a:spcAft>
                <a:spcPts val="0"/>
              </a:spcAft>
              <a:buSzPts val="3000"/>
              <a:buFont typeface="Calibri"/>
              <a:buChar char="●"/>
            </a:pPr>
            <a:r>
              <a:rPr lang="en-US" sz="3000">
                <a:latin typeface="Calibri"/>
                <a:ea typeface="Calibri"/>
                <a:cs typeface="Calibri"/>
                <a:sym typeface="Calibri"/>
              </a:rPr>
              <a:t>The Power</a:t>
            </a:r>
            <a:endParaRPr sz="3000">
              <a:latin typeface="Calibri"/>
              <a:ea typeface="Calibri"/>
              <a:cs typeface="Calibri"/>
              <a:sym typeface="Calibri"/>
            </a:endParaRPr>
          </a:p>
          <a:p>
            <a:pPr marL="457200" lvl="0" indent="0" algn="l" rtl="0">
              <a:spcBef>
                <a:spcPts val="0"/>
              </a:spcBef>
              <a:spcAft>
                <a:spcPts val="0"/>
              </a:spcAft>
              <a:buNone/>
            </a:pPr>
            <a:r>
              <a:rPr lang="en-US" sz="3000">
                <a:latin typeface="Calibri"/>
                <a:ea typeface="Calibri"/>
                <a:cs typeface="Calibri"/>
                <a:sym typeface="Calibri"/>
              </a:rPr>
              <a:t>of Research</a:t>
            </a:r>
            <a:endParaRPr sz="3000">
              <a:latin typeface="Calibri"/>
              <a:ea typeface="Calibri"/>
              <a:cs typeface="Calibri"/>
              <a:sym typeface="Calibri"/>
            </a:endParaRPr>
          </a:p>
          <a:p>
            <a:pPr marL="457200" lvl="0" indent="-419100" algn="l" rtl="0">
              <a:spcBef>
                <a:spcPts val="0"/>
              </a:spcBef>
              <a:spcAft>
                <a:spcPts val="0"/>
              </a:spcAft>
              <a:buSzPts val="3000"/>
              <a:buFont typeface="Calibri"/>
              <a:buChar char="●"/>
            </a:pPr>
            <a:r>
              <a:rPr lang="en-US" sz="3000">
                <a:latin typeface="Calibri"/>
                <a:ea typeface="Calibri"/>
                <a:cs typeface="Calibri"/>
                <a:sym typeface="Calibri"/>
              </a:rPr>
              <a:t>What can students learn?</a:t>
            </a:r>
            <a:endParaRPr sz="3000">
              <a:latin typeface="Calibri"/>
              <a:ea typeface="Calibri"/>
              <a:cs typeface="Calibri"/>
              <a:sym typeface="Calibri"/>
            </a:endParaRPr>
          </a:p>
          <a:p>
            <a:pPr marL="457200" lvl="0" indent="-419100" algn="l" rtl="0">
              <a:spcBef>
                <a:spcPts val="0"/>
              </a:spcBef>
              <a:spcAft>
                <a:spcPts val="0"/>
              </a:spcAft>
              <a:buSzPts val="3000"/>
              <a:buFont typeface="Calibri"/>
              <a:buChar char="●"/>
            </a:pPr>
            <a:r>
              <a:rPr lang="en-US" sz="3000">
                <a:latin typeface="Calibri"/>
                <a:ea typeface="Calibri"/>
                <a:cs typeface="Calibri"/>
                <a:sym typeface="Calibri"/>
              </a:rPr>
              <a:t>My Experiences</a:t>
            </a:r>
            <a:endParaRPr sz="3000">
              <a:latin typeface="Calibri"/>
              <a:ea typeface="Calibri"/>
              <a:cs typeface="Calibri"/>
              <a:sym typeface="Calibri"/>
            </a:endParaRPr>
          </a:p>
          <a:p>
            <a:pPr marL="0" lvl="0" indent="0" algn="l" rtl="0">
              <a:spcBef>
                <a:spcPts val="0"/>
              </a:spcBef>
              <a:spcAft>
                <a:spcPts val="0"/>
              </a:spcAft>
              <a:buNone/>
            </a:pPr>
            <a:endParaRPr sz="30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1e717ab41c0_0_50"/>
          <p:cNvSpPr txBox="1"/>
          <p:nvPr/>
        </p:nvSpPr>
        <p:spPr>
          <a:xfrm>
            <a:off x="719450" y="194150"/>
            <a:ext cx="9072300" cy="94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000" b="1" i="1">
                <a:latin typeface="Calibri"/>
                <a:ea typeface="Calibri"/>
                <a:cs typeface="Calibri"/>
                <a:sym typeface="Calibri"/>
              </a:rPr>
              <a:t>The Research Process</a:t>
            </a:r>
            <a:endParaRPr sz="5000" b="1" i="1">
              <a:latin typeface="Calibri"/>
              <a:ea typeface="Calibri"/>
              <a:cs typeface="Calibri"/>
              <a:sym typeface="Calibri"/>
            </a:endParaRPr>
          </a:p>
        </p:txBody>
      </p:sp>
      <p:sp>
        <p:nvSpPr>
          <p:cNvPr id="163" name="Google Shape;163;g1e717ab41c0_0_50"/>
          <p:cNvSpPr txBox="1"/>
          <p:nvPr/>
        </p:nvSpPr>
        <p:spPr>
          <a:xfrm>
            <a:off x="384350" y="1486775"/>
            <a:ext cx="3877800" cy="4773600"/>
          </a:xfrm>
          <a:prstGeom prst="rect">
            <a:avLst/>
          </a:prstGeom>
          <a:noFill/>
          <a:ln>
            <a:noFill/>
          </a:ln>
        </p:spPr>
        <p:txBody>
          <a:bodyPr spcFirstLastPara="1" wrap="square" lIns="91425" tIns="91425" rIns="91425" bIns="91425" anchor="t" anchorCtr="0">
            <a:noAutofit/>
          </a:bodyPr>
          <a:lstStyle/>
          <a:p>
            <a:pPr marL="457200" lvl="0" indent="-374650" algn="l" rtl="0">
              <a:lnSpc>
                <a:spcPct val="150000"/>
              </a:lnSpc>
              <a:spcBef>
                <a:spcPts val="0"/>
              </a:spcBef>
              <a:spcAft>
                <a:spcPts val="0"/>
              </a:spcAft>
              <a:buSzPts val="2300"/>
              <a:buFont typeface="Calibri"/>
              <a:buAutoNum type="arabicPeriod"/>
            </a:pPr>
            <a:r>
              <a:rPr lang="en-US" sz="2300" b="1" dirty="0">
                <a:latin typeface="Calibri"/>
                <a:ea typeface="Calibri"/>
                <a:cs typeface="Calibri"/>
                <a:sym typeface="Calibri"/>
              </a:rPr>
              <a:t>Identify the Research Question or Topic</a:t>
            </a:r>
            <a:endParaRPr sz="2300" b="1" dirty="0">
              <a:latin typeface="Calibri"/>
              <a:ea typeface="Calibri"/>
              <a:cs typeface="Calibri"/>
              <a:sym typeface="Calibri"/>
            </a:endParaRPr>
          </a:p>
          <a:p>
            <a:pPr marL="457200" lvl="0" indent="-374650" algn="l" rtl="0">
              <a:lnSpc>
                <a:spcPct val="150000"/>
              </a:lnSpc>
              <a:spcBef>
                <a:spcPts val="0"/>
              </a:spcBef>
              <a:spcAft>
                <a:spcPts val="0"/>
              </a:spcAft>
              <a:buSzPts val="2300"/>
              <a:buFont typeface="Calibri"/>
              <a:buAutoNum type="arabicPeriod"/>
            </a:pPr>
            <a:r>
              <a:rPr lang="en-US" sz="2300" b="1" dirty="0">
                <a:latin typeface="Calibri"/>
                <a:ea typeface="Calibri"/>
                <a:cs typeface="Calibri"/>
                <a:sym typeface="Calibri"/>
              </a:rPr>
              <a:t>Conduct a Literature Review</a:t>
            </a:r>
            <a:endParaRPr sz="2300" b="1" dirty="0">
              <a:latin typeface="Calibri"/>
              <a:ea typeface="Calibri"/>
              <a:cs typeface="Calibri"/>
              <a:sym typeface="Calibri"/>
            </a:endParaRPr>
          </a:p>
          <a:p>
            <a:pPr marL="457200" lvl="0" indent="-374650" algn="l" rtl="0">
              <a:lnSpc>
                <a:spcPct val="150000"/>
              </a:lnSpc>
              <a:spcBef>
                <a:spcPts val="0"/>
              </a:spcBef>
              <a:spcAft>
                <a:spcPts val="0"/>
              </a:spcAft>
              <a:buSzPts val="2300"/>
              <a:buFont typeface="Calibri"/>
              <a:buAutoNum type="arabicPeriod"/>
            </a:pPr>
            <a:r>
              <a:rPr lang="en-US" sz="2300" b="1" dirty="0">
                <a:latin typeface="Calibri"/>
                <a:ea typeface="Calibri"/>
                <a:cs typeface="Calibri"/>
                <a:sym typeface="Calibri"/>
              </a:rPr>
              <a:t>Data Collection and Analysis</a:t>
            </a:r>
            <a:endParaRPr sz="2300" b="1" dirty="0">
              <a:latin typeface="Calibri"/>
              <a:ea typeface="Calibri"/>
              <a:cs typeface="Calibri"/>
              <a:sym typeface="Calibri"/>
            </a:endParaRPr>
          </a:p>
          <a:p>
            <a:pPr marL="457200" lvl="0" indent="-374650" algn="l" rtl="0">
              <a:lnSpc>
                <a:spcPct val="150000"/>
              </a:lnSpc>
              <a:spcBef>
                <a:spcPts val="0"/>
              </a:spcBef>
              <a:spcAft>
                <a:spcPts val="0"/>
              </a:spcAft>
              <a:buSzPts val="2300"/>
              <a:buFont typeface="Calibri"/>
              <a:buAutoNum type="arabicPeriod"/>
            </a:pPr>
            <a:r>
              <a:rPr lang="en-US" sz="2300" b="1" dirty="0">
                <a:latin typeface="Calibri"/>
                <a:ea typeface="Calibri"/>
                <a:cs typeface="Calibri"/>
                <a:sym typeface="Calibri"/>
              </a:rPr>
              <a:t>Interpretation and Findings</a:t>
            </a:r>
            <a:endParaRPr sz="2300" b="1" dirty="0">
              <a:latin typeface="Calibri"/>
              <a:ea typeface="Calibri"/>
              <a:cs typeface="Calibri"/>
              <a:sym typeface="Calibri"/>
            </a:endParaRPr>
          </a:p>
          <a:p>
            <a:pPr marL="457200" lvl="0" indent="-374650" algn="l" rtl="0">
              <a:lnSpc>
                <a:spcPct val="150000"/>
              </a:lnSpc>
              <a:spcBef>
                <a:spcPts val="0"/>
              </a:spcBef>
              <a:spcAft>
                <a:spcPts val="0"/>
              </a:spcAft>
              <a:buSzPts val="2300"/>
              <a:buFont typeface="Calibri"/>
              <a:buAutoNum type="arabicPeriod"/>
            </a:pPr>
            <a:r>
              <a:rPr lang="en-US" sz="2300" b="1" dirty="0">
                <a:latin typeface="Calibri"/>
                <a:ea typeface="Calibri"/>
                <a:cs typeface="Calibri"/>
                <a:sym typeface="Calibri"/>
              </a:rPr>
              <a:t>Communicate and Write</a:t>
            </a:r>
            <a:endParaRPr sz="2300" b="1" dirty="0">
              <a:latin typeface="Calibri"/>
              <a:ea typeface="Calibri"/>
              <a:cs typeface="Calibri"/>
              <a:sym typeface="Calibri"/>
            </a:endParaRPr>
          </a:p>
        </p:txBody>
      </p:sp>
      <p:pic>
        <p:nvPicPr>
          <p:cNvPr id="164" name="Google Shape;164;g1e717ab41c0_0_50"/>
          <p:cNvPicPr preferRelativeResize="0"/>
          <p:nvPr/>
        </p:nvPicPr>
        <p:blipFill>
          <a:blip r:embed="rId3">
            <a:alphaModFix/>
          </a:blip>
          <a:stretch>
            <a:fillRect/>
          </a:stretch>
        </p:blipFill>
        <p:spPr>
          <a:xfrm>
            <a:off x="4161875" y="1876025"/>
            <a:ext cx="7315200" cy="4114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1e717ab41c0_0_59"/>
          <p:cNvSpPr txBox="1"/>
          <p:nvPr/>
        </p:nvSpPr>
        <p:spPr>
          <a:xfrm>
            <a:off x="719450" y="242025"/>
            <a:ext cx="8976300" cy="84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000" b="1" i="1">
                <a:latin typeface="Calibri"/>
                <a:ea typeface="Calibri"/>
                <a:cs typeface="Calibri"/>
                <a:sym typeface="Calibri"/>
              </a:rPr>
              <a:t>Research and Learning</a:t>
            </a:r>
            <a:endParaRPr sz="5000" b="1" i="1">
              <a:latin typeface="Calibri"/>
              <a:ea typeface="Calibri"/>
              <a:cs typeface="Calibri"/>
              <a:sym typeface="Calibri"/>
            </a:endParaRPr>
          </a:p>
        </p:txBody>
      </p:sp>
      <p:sp>
        <p:nvSpPr>
          <p:cNvPr id="170" name="Google Shape;170;g1e717ab41c0_0_59"/>
          <p:cNvSpPr txBox="1"/>
          <p:nvPr/>
        </p:nvSpPr>
        <p:spPr>
          <a:xfrm>
            <a:off x="482700" y="1249003"/>
            <a:ext cx="11226600" cy="4773600"/>
          </a:xfrm>
          <a:prstGeom prst="rect">
            <a:avLst/>
          </a:prstGeom>
          <a:noFill/>
          <a:ln>
            <a:noFill/>
          </a:ln>
        </p:spPr>
        <p:txBody>
          <a:bodyPr spcFirstLastPara="1" wrap="square" lIns="91425" tIns="91425" rIns="91425" bIns="91425" anchor="t" anchorCtr="0">
            <a:noAutofit/>
          </a:bodyPr>
          <a:lstStyle/>
          <a:p>
            <a:pPr marL="457200" lvl="0" indent="-361950" algn="l" rtl="0">
              <a:lnSpc>
                <a:spcPct val="150000"/>
              </a:lnSpc>
              <a:spcBef>
                <a:spcPts val="0"/>
              </a:spcBef>
              <a:spcAft>
                <a:spcPts val="0"/>
              </a:spcAft>
              <a:buSzPts val="2100"/>
              <a:buFont typeface="Calibri"/>
              <a:buAutoNum type="arabicPeriod"/>
            </a:pPr>
            <a:r>
              <a:rPr lang="en-US" sz="2100" b="1" dirty="0">
                <a:latin typeface="Calibri"/>
                <a:ea typeface="Calibri"/>
                <a:cs typeface="Calibri"/>
                <a:sym typeface="Calibri"/>
              </a:rPr>
              <a:t>Problem-Solving</a:t>
            </a:r>
            <a:r>
              <a:rPr lang="en-US" sz="2100" dirty="0">
                <a:latin typeface="Calibri"/>
                <a:ea typeface="Calibri"/>
                <a:cs typeface="Calibri"/>
                <a:sym typeface="Calibri"/>
              </a:rPr>
              <a:t>: In personal finance and economics, individuals frequently encounter financial challenges or questions (e.g., how to save for retirement or assess the impact of inflation). Research equips you with problem-solving skills to tackle these real-life financial issues effectively.</a:t>
            </a:r>
            <a:endParaRPr sz="2100" dirty="0">
              <a:latin typeface="Calibri"/>
              <a:ea typeface="Calibri"/>
              <a:cs typeface="Calibri"/>
              <a:sym typeface="Calibri"/>
            </a:endParaRPr>
          </a:p>
          <a:p>
            <a:pPr marL="457200" lvl="0" indent="-361950" algn="l" rtl="0">
              <a:lnSpc>
                <a:spcPct val="150000"/>
              </a:lnSpc>
              <a:spcBef>
                <a:spcPts val="0"/>
              </a:spcBef>
              <a:spcAft>
                <a:spcPts val="0"/>
              </a:spcAft>
              <a:buSzPts val="2100"/>
              <a:buFont typeface="Calibri"/>
              <a:buAutoNum type="arabicPeriod"/>
            </a:pPr>
            <a:r>
              <a:rPr lang="en-US" sz="2100" b="1" dirty="0">
                <a:latin typeface="Calibri"/>
                <a:ea typeface="Calibri"/>
                <a:cs typeface="Calibri"/>
                <a:sym typeface="Calibri"/>
              </a:rPr>
              <a:t>Real-World Application</a:t>
            </a:r>
            <a:r>
              <a:rPr lang="en-US" sz="2100" dirty="0">
                <a:latin typeface="Calibri"/>
                <a:ea typeface="Calibri"/>
                <a:cs typeface="Calibri"/>
                <a:sym typeface="Calibri"/>
              </a:rPr>
              <a:t>: Many research projects in personal finance and economics can have direct applicability to your own financial situation. For example, researching investment strategies or financial planning can lead to practical insights that you can implement to improve your financial well-being.</a:t>
            </a:r>
            <a:endParaRPr sz="2100" dirty="0">
              <a:latin typeface="Calibri"/>
              <a:ea typeface="Calibri"/>
              <a:cs typeface="Calibri"/>
              <a:sym typeface="Calibri"/>
            </a:endParaRPr>
          </a:p>
          <a:p>
            <a:pPr marL="457200" lvl="0" indent="-361950" algn="l" rtl="0">
              <a:lnSpc>
                <a:spcPct val="150000"/>
              </a:lnSpc>
              <a:spcBef>
                <a:spcPts val="0"/>
              </a:spcBef>
              <a:spcAft>
                <a:spcPts val="0"/>
              </a:spcAft>
              <a:buSzPts val="2100"/>
              <a:buFont typeface="Calibri"/>
              <a:buAutoNum type="arabicPeriod"/>
            </a:pPr>
            <a:r>
              <a:rPr lang="en-US" sz="2100" b="1" dirty="0">
                <a:latin typeface="Calibri"/>
                <a:ea typeface="Calibri"/>
                <a:cs typeface="Calibri"/>
                <a:sym typeface="Calibri"/>
              </a:rPr>
              <a:t>Entrepreneurship and Innovation</a:t>
            </a:r>
            <a:r>
              <a:rPr lang="en-US" sz="2100" dirty="0">
                <a:latin typeface="Calibri"/>
                <a:ea typeface="Calibri"/>
                <a:cs typeface="Calibri"/>
                <a:sym typeface="Calibri"/>
              </a:rPr>
              <a:t>: For those interested in entrepreneurship and innovation, conducting research can lead to the development of innovative financial products or services. You might identify market gaps or opportunities for financial innovation through your research.</a:t>
            </a:r>
            <a:endParaRPr sz="2100" dirty="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1e717ab41c0_0_70"/>
          <p:cNvSpPr txBox="1"/>
          <p:nvPr/>
        </p:nvSpPr>
        <p:spPr>
          <a:xfrm>
            <a:off x="803225" y="170200"/>
            <a:ext cx="8976300" cy="84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000" b="1">
                <a:latin typeface="Calibri"/>
                <a:ea typeface="Calibri"/>
                <a:cs typeface="Calibri"/>
                <a:sym typeface="Calibri"/>
              </a:rPr>
              <a:t>Steps to Take</a:t>
            </a:r>
            <a:endParaRPr sz="5000" b="1">
              <a:latin typeface="Calibri"/>
              <a:ea typeface="Calibri"/>
              <a:cs typeface="Calibri"/>
              <a:sym typeface="Calibri"/>
            </a:endParaRPr>
          </a:p>
        </p:txBody>
      </p:sp>
      <p:sp>
        <p:nvSpPr>
          <p:cNvPr id="176" name="Google Shape;176;g1e717ab41c0_0_70"/>
          <p:cNvSpPr txBox="1"/>
          <p:nvPr/>
        </p:nvSpPr>
        <p:spPr>
          <a:xfrm>
            <a:off x="384350" y="1455825"/>
            <a:ext cx="11357400" cy="4773600"/>
          </a:xfrm>
          <a:prstGeom prst="rect">
            <a:avLst/>
          </a:prstGeom>
          <a:noFill/>
          <a:ln>
            <a:noFill/>
          </a:ln>
        </p:spPr>
        <p:txBody>
          <a:bodyPr spcFirstLastPara="1" wrap="square" lIns="91425" tIns="91425" rIns="91425" bIns="91425" anchor="t" anchorCtr="0">
            <a:noAutofit/>
          </a:bodyPr>
          <a:lstStyle/>
          <a:p>
            <a:pPr marL="457200" lvl="0" indent="-387350" algn="l" rtl="0">
              <a:lnSpc>
                <a:spcPct val="150000"/>
              </a:lnSpc>
              <a:spcBef>
                <a:spcPts val="0"/>
              </a:spcBef>
              <a:spcAft>
                <a:spcPts val="0"/>
              </a:spcAft>
              <a:buSzPts val="2500"/>
              <a:buFont typeface="Calibri"/>
              <a:buAutoNum type="arabicPeriod"/>
            </a:pPr>
            <a:r>
              <a:rPr lang="en-US" sz="2500" b="1">
                <a:latin typeface="Calibri"/>
                <a:ea typeface="Calibri"/>
                <a:cs typeface="Calibri"/>
                <a:sym typeface="Calibri"/>
              </a:rPr>
              <a:t>Identify a financial concept you want to investigate</a:t>
            </a:r>
            <a:endParaRPr sz="2500" b="1">
              <a:latin typeface="Calibri"/>
              <a:ea typeface="Calibri"/>
              <a:cs typeface="Calibri"/>
              <a:sym typeface="Calibri"/>
            </a:endParaRPr>
          </a:p>
          <a:p>
            <a:pPr marL="457200" lvl="0" indent="-387350" algn="l" rtl="0">
              <a:lnSpc>
                <a:spcPct val="150000"/>
              </a:lnSpc>
              <a:spcBef>
                <a:spcPts val="0"/>
              </a:spcBef>
              <a:spcAft>
                <a:spcPts val="0"/>
              </a:spcAft>
              <a:buSzPts val="2500"/>
              <a:buFont typeface="Calibri"/>
              <a:buAutoNum type="arabicPeriod"/>
            </a:pPr>
            <a:r>
              <a:rPr lang="en-US" sz="2500" b="1">
                <a:latin typeface="Calibri"/>
                <a:ea typeface="Calibri"/>
                <a:cs typeface="Calibri"/>
                <a:sym typeface="Calibri"/>
              </a:rPr>
              <a:t>Conduct background research investigating the topic.</a:t>
            </a:r>
            <a:endParaRPr sz="2500" b="1">
              <a:latin typeface="Calibri"/>
              <a:ea typeface="Calibri"/>
              <a:cs typeface="Calibri"/>
              <a:sym typeface="Calibri"/>
            </a:endParaRPr>
          </a:p>
          <a:p>
            <a:pPr marL="457200" lvl="0" indent="-387350" algn="l" rtl="0">
              <a:lnSpc>
                <a:spcPct val="150000"/>
              </a:lnSpc>
              <a:spcBef>
                <a:spcPts val="0"/>
              </a:spcBef>
              <a:spcAft>
                <a:spcPts val="0"/>
              </a:spcAft>
              <a:buSzPts val="2500"/>
              <a:buFont typeface="Calibri"/>
              <a:buAutoNum type="arabicPeriod"/>
            </a:pPr>
            <a:r>
              <a:rPr lang="en-US" sz="2500" b="1">
                <a:latin typeface="Calibri"/>
                <a:ea typeface="Calibri"/>
                <a:cs typeface="Calibri"/>
                <a:sym typeface="Calibri"/>
              </a:rPr>
              <a:t>Identify a problem/question you have from the research.</a:t>
            </a:r>
            <a:endParaRPr sz="2500" b="1">
              <a:latin typeface="Calibri"/>
              <a:ea typeface="Calibri"/>
              <a:cs typeface="Calibri"/>
              <a:sym typeface="Calibri"/>
            </a:endParaRPr>
          </a:p>
          <a:p>
            <a:pPr marL="457200" lvl="0" indent="-387350" algn="l" rtl="0">
              <a:lnSpc>
                <a:spcPct val="150000"/>
              </a:lnSpc>
              <a:spcBef>
                <a:spcPts val="0"/>
              </a:spcBef>
              <a:spcAft>
                <a:spcPts val="0"/>
              </a:spcAft>
              <a:buSzPts val="2500"/>
              <a:buFont typeface="Calibri"/>
              <a:buAutoNum type="arabicPeriod"/>
            </a:pPr>
            <a:r>
              <a:rPr lang="en-US" sz="2500" b="1">
                <a:latin typeface="Calibri"/>
                <a:ea typeface="Calibri"/>
                <a:cs typeface="Calibri"/>
                <a:sym typeface="Calibri"/>
              </a:rPr>
              <a:t>Conduct study/literature analysis </a:t>
            </a:r>
            <a:endParaRPr sz="2500" b="1">
              <a:latin typeface="Calibri"/>
              <a:ea typeface="Calibri"/>
              <a:cs typeface="Calibri"/>
              <a:sym typeface="Calibri"/>
            </a:endParaRPr>
          </a:p>
          <a:p>
            <a:pPr marL="457200" lvl="0" indent="-387350" algn="l" rtl="0">
              <a:lnSpc>
                <a:spcPct val="150000"/>
              </a:lnSpc>
              <a:spcBef>
                <a:spcPts val="0"/>
              </a:spcBef>
              <a:spcAft>
                <a:spcPts val="0"/>
              </a:spcAft>
              <a:buSzPts val="2500"/>
              <a:buFont typeface="Calibri"/>
              <a:buAutoNum type="arabicPeriod"/>
            </a:pPr>
            <a:r>
              <a:rPr lang="en-US" sz="2500" b="1">
                <a:latin typeface="Calibri"/>
                <a:ea typeface="Calibri"/>
                <a:cs typeface="Calibri"/>
                <a:sym typeface="Calibri"/>
              </a:rPr>
              <a:t>Report Findings</a:t>
            </a:r>
            <a:endParaRPr sz="2500" b="1">
              <a:latin typeface="Calibri"/>
              <a:ea typeface="Calibri"/>
              <a:cs typeface="Calibri"/>
              <a:sym typeface="Calibri"/>
            </a:endParaRPr>
          </a:p>
          <a:p>
            <a:pPr marL="457200" lvl="0" indent="0" algn="l" rtl="0">
              <a:lnSpc>
                <a:spcPct val="150000"/>
              </a:lnSpc>
              <a:spcBef>
                <a:spcPts val="0"/>
              </a:spcBef>
              <a:spcAft>
                <a:spcPts val="0"/>
              </a:spcAft>
              <a:buNone/>
            </a:pPr>
            <a:endParaRPr sz="2500" b="1">
              <a:latin typeface="Calibri"/>
              <a:ea typeface="Calibri"/>
              <a:cs typeface="Calibri"/>
              <a:sym typeface="Calibri"/>
            </a:endParaRPr>
          </a:p>
          <a:p>
            <a:pPr marL="457200" lvl="0" indent="0" algn="l" rtl="0">
              <a:lnSpc>
                <a:spcPct val="150000"/>
              </a:lnSpc>
              <a:spcBef>
                <a:spcPts val="0"/>
              </a:spcBef>
              <a:spcAft>
                <a:spcPts val="0"/>
              </a:spcAft>
              <a:buNone/>
            </a:pPr>
            <a:r>
              <a:rPr lang="en-US" sz="2500" b="1">
                <a:latin typeface="Calibri"/>
                <a:ea typeface="Calibri"/>
                <a:cs typeface="Calibri"/>
                <a:sym typeface="Calibri"/>
              </a:rPr>
              <a:t>Lessons Taught</a:t>
            </a:r>
            <a:r>
              <a:rPr lang="en-US" sz="2500">
                <a:latin typeface="Calibri"/>
                <a:ea typeface="Calibri"/>
                <a:cs typeface="Calibri"/>
                <a:sym typeface="Calibri"/>
              </a:rPr>
              <a:t>: Problem Solving, Encourages youth to read before making financial decisions, allows them to find the connection between personal finances and subjects they are passionate about. </a:t>
            </a:r>
            <a:endParaRPr sz="2500">
              <a:latin typeface="Calibri"/>
              <a:ea typeface="Calibri"/>
              <a:cs typeface="Calibri"/>
              <a:sym typeface="Calibri"/>
            </a:endParaRPr>
          </a:p>
          <a:p>
            <a:pPr marL="0" lvl="0" indent="0" algn="l" rtl="0">
              <a:lnSpc>
                <a:spcPct val="150000"/>
              </a:lnSpc>
              <a:spcBef>
                <a:spcPts val="0"/>
              </a:spcBef>
              <a:spcAft>
                <a:spcPts val="0"/>
              </a:spcAft>
              <a:buNone/>
            </a:pPr>
            <a:endParaRPr sz="2100" b="1">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3"/>
          <p:cNvSpPr txBox="1">
            <a:spLocks noGrp="1"/>
          </p:cNvSpPr>
          <p:nvPr>
            <p:ph type="sldNum" idx="4294967295"/>
          </p:nvPr>
        </p:nvSpPr>
        <p:spPr>
          <a:xfrm>
            <a:off x="11622173" y="6435612"/>
            <a:ext cx="245404" cy="243841"/>
          </a:xfrm>
          <a:prstGeom prst="rect">
            <a:avLst/>
          </a:prstGeom>
          <a:noFill/>
          <a:ln>
            <a:noFill/>
          </a:ln>
        </p:spPr>
        <p:txBody>
          <a:bodyPr spcFirstLastPara="1" wrap="square" lIns="45700" tIns="45700" rIns="45700" bIns="45700" anchor="ctr" anchorCtr="0">
            <a:spAutoFit/>
          </a:bodyPr>
          <a:lstStyle/>
          <a:p>
            <a:pPr marL="0" lvl="0" indent="0" algn="r" rtl="0">
              <a:lnSpc>
                <a:spcPct val="100000"/>
              </a:lnSpc>
              <a:spcBef>
                <a:spcPts val="0"/>
              </a:spcBef>
              <a:spcAft>
                <a:spcPts val="0"/>
              </a:spcAft>
              <a:buClr>
                <a:srgbClr val="414A58"/>
              </a:buClr>
              <a:buSzPts val="1000"/>
              <a:buFont typeface="Inter"/>
              <a:buNone/>
            </a:pPr>
            <a:fld id="{00000000-1234-1234-1234-123412341234}" type="slidenum">
              <a:rPr lang="en-US" sz="1000">
                <a:solidFill>
                  <a:srgbClr val="414A58"/>
                </a:solidFill>
                <a:latin typeface="Inter"/>
                <a:ea typeface="Inter"/>
                <a:cs typeface="Inter"/>
                <a:sym typeface="Inter"/>
              </a:rPr>
              <a:t>15</a:t>
            </a:fld>
            <a:endParaRPr sz="1000" b="0" i="0" u="none" strike="noStrike" cap="none">
              <a:solidFill>
                <a:srgbClr val="414A58"/>
              </a:solidFill>
              <a:latin typeface="Inter"/>
              <a:ea typeface="Inter"/>
              <a:cs typeface="Inter"/>
              <a:sym typeface="Inter"/>
            </a:endParaRPr>
          </a:p>
        </p:txBody>
      </p:sp>
      <p:sp>
        <p:nvSpPr>
          <p:cNvPr id="182" name="Google Shape;182;p23"/>
          <p:cNvSpPr txBox="1"/>
          <p:nvPr/>
        </p:nvSpPr>
        <p:spPr>
          <a:xfrm>
            <a:off x="883919" y="1717196"/>
            <a:ext cx="10424161" cy="653913"/>
          </a:xfrm>
          <a:prstGeom prst="rect">
            <a:avLst/>
          </a:prstGeom>
          <a:noFill/>
          <a:ln>
            <a:noFill/>
          </a:ln>
        </p:spPr>
        <p:txBody>
          <a:bodyPr spcFirstLastPara="1" wrap="square" lIns="45700" tIns="45700" rIns="45700" bIns="45700" anchor="t" anchorCtr="0">
            <a:spAutoFit/>
          </a:bodyPr>
          <a:lstStyle/>
          <a:p>
            <a:pPr marL="0" marR="0" lvl="0" indent="0" algn="ctr" rtl="0">
              <a:lnSpc>
                <a:spcPct val="90000"/>
              </a:lnSpc>
              <a:spcBef>
                <a:spcPts val="0"/>
              </a:spcBef>
              <a:spcAft>
                <a:spcPts val="0"/>
              </a:spcAft>
              <a:buClr>
                <a:srgbClr val="000000"/>
              </a:buClr>
              <a:buSzPts val="4400"/>
              <a:buFont typeface="Calibri"/>
              <a:buNone/>
            </a:pPr>
            <a:r>
              <a:rPr lang="en-US" sz="4400" b="0" i="0" u="sng" strike="noStrike" cap="none">
                <a:solidFill>
                  <a:srgbClr val="000000"/>
                </a:solidFill>
                <a:latin typeface="Calibri"/>
                <a:ea typeface="Calibri"/>
                <a:cs typeface="Calibri"/>
                <a:sym typeface="Calibri"/>
              </a:rPr>
              <a:t>Supporting Materials</a:t>
            </a:r>
            <a:endParaRPr/>
          </a:p>
        </p:txBody>
      </p:sp>
      <p:sp>
        <p:nvSpPr>
          <p:cNvPr id="183" name="Google Shape;183;p23"/>
          <p:cNvSpPr txBox="1"/>
          <p:nvPr/>
        </p:nvSpPr>
        <p:spPr>
          <a:xfrm>
            <a:off x="761300" y="2746650"/>
            <a:ext cx="10424100" cy="2031900"/>
          </a:xfrm>
          <a:prstGeom prst="rect">
            <a:avLst/>
          </a:prstGeom>
          <a:noFill/>
          <a:ln>
            <a:noFill/>
          </a:ln>
        </p:spPr>
        <p:txBody>
          <a:bodyPr spcFirstLastPara="1" wrap="square" lIns="45700" tIns="45700" rIns="45700" bIns="45700" anchor="t" anchorCtr="0">
            <a:spAutoFit/>
          </a:bodyPr>
          <a:lstStyle/>
          <a:p>
            <a:pPr marL="457200" marR="0" lvl="0" indent="-355600" algn="l" rtl="0">
              <a:lnSpc>
                <a:spcPct val="90000"/>
              </a:lnSpc>
              <a:spcBef>
                <a:spcPts val="0"/>
              </a:spcBef>
              <a:spcAft>
                <a:spcPts val="0"/>
              </a:spcAft>
              <a:buClr>
                <a:srgbClr val="000000"/>
              </a:buClr>
              <a:buSzPts val="2800"/>
              <a:buFont typeface="Calibri"/>
              <a:buChar char="●"/>
            </a:pPr>
            <a:r>
              <a:rPr lang="en-US" sz="2800" u="sng">
                <a:solidFill>
                  <a:schemeClr val="hlink"/>
                </a:solidFill>
                <a:latin typeface="Calibri"/>
                <a:ea typeface="Calibri"/>
                <a:cs typeface="Calibri"/>
                <a:sym typeface="Calibri"/>
                <a:hlinkClick r:id="rId3"/>
              </a:rPr>
              <a:t>https://www.ngpf.org/blog/investing/activity-idea-psychology-of-investing/</a:t>
            </a:r>
            <a:endParaRPr sz="2800" u="sng">
              <a:latin typeface="Calibri"/>
              <a:ea typeface="Calibri"/>
              <a:cs typeface="Calibri"/>
              <a:sym typeface="Calibri"/>
            </a:endParaRPr>
          </a:p>
          <a:p>
            <a:pPr marL="457200" marR="0" lvl="0" indent="-355600" algn="l" rtl="0">
              <a:lnSpc>
                <a:spcPct val="90000"/>
              </a:lnSpc>
              <a:spcBef>
                <a:spcPts val="0"/>
              </a:spcBef>
              <a:spcAft>
                <a:spcPts val="0"/>
              </a:spcAft>
              <a:buSzPts val="2800"/>
              <a:buFont typeface="Calibri"/>
              <a:buChar char="●"/>
            </a:pPr>
            <a:r>
              <a:rPr lang="en-US" sz="2800" u="sng">
                <a:solidFill>
                  <a:schemeClr val="hlink"/>
                </a:solidFill>
                <a:latin typeface="Calibri"/>
                <a:ea typeface="Calibri"/>
                <a:cs typeface="Calibri"/>
                <a:sym typeface="Calibri"/>
                <a:hlinkClick r:id="rId4"/>
              </a:rPr>
              <a:t>https://www.nhcc.edu/academics/library/doing-library-research/basic-steps-research-process</a:t>
            </a:r>
            <a:endParaRPr/>
          </a:p>
          <a:p>
            <a:pPr marL="457200" marR="0" lvl="0" indent="-355600" algn="l" rtl="0">
              <a:lnSpc>
                <a:spcPct val="90000"/>
              </a:lnSpc>
              <a:spcBef>
                <a:spcPts val="0"/>
              </a:spcBef>
              <a:spcAft>
                <a:spcPts val="0"/>
              </a:spcAft>
              <a:buSzPts val="2800"/>
              <a:buFont typeface="Calibri"/>
              <a:buChar char="●"/>
            </a:pPr>
            <a:r>
              <a:rPr lang="en-US" sz="2800" u="sng">
                <a:solidFill>
                  <a:schemeClr val="hlink"/>
                </a:solidFill>
                <a:latin typeface="Calibri"/>
                <a:ea typeface="Calibri"/>
                <a:cs typeface="Calibri"/>
                <a:sym typeface="Calibri"/>
                <a:hlinkClick r:id="rId5"/>
              </a:rPr>
              <a:t>https://www.youtube.com/watch?v=s5Se53dVamQ</a:t>
            </a:r>
            <a:endParaRPr sz="28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p:nvPr/>
        </p:nvSpPr>
        <p:spPr>
          <a:xfrm>
            <a:off x="727670" y="516836"/>
            <a:ext cx="10491404" cy="646331"/>
          </a:xfrm>
          <a:prstGeom prst="rect">
            <a:avLst/>
          </a:prstGeom>
          <a:noFill/>
          <a:ln>
            <a:noFill/>
          </a:ln>
        </p:spPr>
        <p:txBody>
          <a:bodyPr spcFirstLastPara="1" wrap="square" lIns="45700" tIns="45700" rIns="45700" bIns="45700" anchor="t" anchorCtr="0">
            <a:spAutoFit/>
          </a:bodyPr>
          <a:lstStyle/>
          <a:p>
            <a:pPr marL="0" marR="0" lvl="0" indent="0" algn="l" rtl="0">
              <a:lnSpc>
                <a:spcPct val="90000"/>
              </a:lnSpc>
              <a:spcBef>
                <a:spcPts val="0"/>
              </a:spcBef>
              <a:spcAft>
                <a:spcPts val="0"/>
              </a:spcAft>
              <a:buClr>
                <a:srgbClr val="414A58"/>
              </a:buClr>
              <a:buSzPts val="4000"/>
              <a:buFont typeface="Inter"/>
              <a:buNone/>
            </a:pPr>
            <a:endParaRPr sz="4000" b="0" i="0" u="none" strike="noStrike" cap="none">
              <a:solidFill>
                <a:srgbClr val="414A58"/>
              </a:solidFill>
              <a:latin typeface="Inter"/>
              <a:ea typeface="Inter"/>
              <a:cs typeface="Inter"/>
              <a:sym typeface="Inter"/>
            </a:endParaRPr>
          </a:p>
        </p:txBody>
      </p:sp>
      <p:sp>
        <p:nvSpPr>
          <p:cNvPr id="189" name="Google Shape;189;p25"/>
          <p:cNvSpPr txBox="1">
            <a:spLocks noGrp="1"/>
          </p:cNvSpPr>
          <p:nvPr>
            <p:ph type="sldNum" idx="4294967295"/>
          </p:nvPr>
        </p:nvSpPr>
        <p:spPr>
          <a:xfrm>
            <a:off x="11622173" y="6435612"/>
            <a:ext cx="245404" cy="243841"/>
          </a:xfrm>
          <a:prstGeom prst="rect">
            <a:avLst/>
          </a:prstGeom>
          <a:noFill/>
          <a:ln>
            <a:noFill/>
          </a:ln>
        </p:spPr>
        <p:txBody>
          <a:bodyPr spcFirstLastPara="1" wrap="square" lIns="45700" tIns="45700" rIns="45700" bIns="45700" anchor="ctr" anchorCtr="0">
            <a:spAutoFit/>
          </a:bodyPr>
          <a:lstStyle/>
          <a:p>
            <a:pPr marL="0" lvl="0" indent="0" algn="r" rtl="0">
              <a:lnSpc>
                <a:spcPct val="100000"/>
              </a:lnSpc>
              <a:spcBef>
                <a:spcPts val="0"/>
              </a:spcBef>
              <a:spcAft>
                <a:spcPts val="0"/>
              </a:spcAft>
              <a:buClr>
                <a:srgbClr val="414A58"/>
              </a:buClr>
              <a:buSzPts val="1000"/>
              <a:buFont typeface="Inter"/>
              <a:buNone/>
            </a:pPr>
            <a:fld id="{00000000-1234-1234-1234-123412341234}" type="slidenum">
              <a:rPr lang="en-US" sz="1000">
                <a:solidFill>
                  <a:srgbClr val="414A58"/>
                </a:solidFill>
                <a:latin typeface="Inter"/>
                <a:ea typeface="Inter"/>
                <a:cs typeface="Inter"/>
                <a:sym typeface="Inter"/>
              </a:rPr>
              <a:t>16</a:t>
            </a:fld>
            <a:endParaRPr sz="1000" b="0" i="0" u="none" strike="noStrike" cap="none">
              <a:solidFill>
                <a:srgbClr val="414A58"/>
              </a:solidFill>
              <a:latin typeface="Inter"/>
              <a:ea typeface="Inter"/>
              <a:cs typeface="Inter"/>
              <a:sym typeface="Inter"/>
            </a:endParaRPr>
          </a:p>
        </p:txBody>
      </p:sp>
      <p:sp>
        <p:nvSpPr>
          <p:cNvPr id="190" name="Google Shape;190;p25"/>
          <p:cNvSpPr txBox="1"/>
          <p:nvPr/>
        </p:nvSpPr>
        <p:spPr>
          <a:xfrm>
            <a:off x="760218" y="3048548"/>
            <a:ext cx="10424100" cy="702000"/>
          </a:xfrm>
          <a:prstGeom prst="rect">
            <a:avLst/>
          </a:prstGeom>
          <a:noFill/>
          <a:ln>
            <a:noFill/>
          </a:ln>
        </p:spPr>
        <p:txBody>
          <a:bodyPr spcFirstLastPara="1" wrap="square" lIns="45700" tIns="45700" rIns="45700" bIns="45700" anchor="t" anchorCtr="0">
            <a:spAutoFit/>
          </a:bodyPr>
          <a:lstStyle/>
          <a:p>
            <a:pPr marL="0" marR="0" lvl="0" indent="0" algn="ctr" rtl="0">
              <a:lnSpc>
                <a:spcPct val="9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Questions?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g1e717ab41c0_0_80"/>
          <p:cNvPicPr preferRelativeResize="0"/>
          <p:nvPr/>
        </p:nvPicPr>
        <p:blipFill>
          <a:blip r:embed="rId3">
            <a:alphaModFix/>
          </a:blip>
          <a:stretch>
            <a:fillRect/>
          </a:stretch>
        </p:blipFill>
        <p:spPr>
          <a:xfrm>
            <a:off x="2259101" y="2029651"/>
            <a:ext cx="3796399" cy="3796399"/>
          </a:xfrm>
          <a:prstGeom prst="rect">
            <a:avLst/>
          </a:prstGeom>
          <a:noFill/>
          <a:ln>
            <a:noFill/>
          </a:ln>
        </p:spPr>
      </p:pic>
      <p:sp>
        <p:nvSpPr>
          <p:cNvPr id="196" name="Google Shape;196;g1e717ab41c0_0_80"/>
          <p:cNvSpPr txBox="1"/>
          <p:nvPr/>
        </p:nvSpPr>
        <p:spPr>
          <a:xfrm>
            <a:off x="6578975" y="1800200"/>
            <a:ext cx="4257600" cy="46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a:latin typeface="Calibri"/>
                <a:ea typeface="Calibri"/>
                <a:cs typeface="Calibri"/>
                <a:sym typeface="Calibri"/>
              </a:rPr>
              <a:t>If you have any questions, I would love to stay in touch! You can scan the QR code or send me an email at </a:t>
            </a:r>
            <a:r>
              <a:rPr lang="en-US" sz="3500" u="sng">
                <a:solidFill>
                  <a:schemeClr val="hlink"/>
                </a:solidFill>
                <a:latin typeface="Calibri"/>
                <a:ea typeface="Calibri"/>
                <a:cs typeface="Calibri"/>
                <a:sym typeface="Calibri"/>
                <a:hlinkClick r:id="rId4"/>
              </a:rPr>
              <a:t>rushil217@gmail.com</a:t>
            </a:r>
            <a:endParaRPr sz="35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sldNum" idx="4294967295"/>
          </p:nvPr>
        </p:nvSpPr>
        <p:spPr>
          <a:xfrm>
            <a:off x="11622173" y="6435612"/>
            <a:ext cx="245404" cy="243841"/>
          </a:xfrm>
          <a:prstGeom prst="rect">
            <a:avLst/>
          </a:prstGeom>
          <a:noFill/>
          <a:ln>
            <a:noFill/>
          </a:ln>
        </p:spPr>
        <p:txBody>
          <a:bodyPr spcFirstLastPara="1" wrap="square" lIns="45700" tIns="45700" rIns="45700" bIns="45700" anchor="ctr" anchorCtr="0">
            <a:spAutoFit/>
          </a:bodyPr>
          <a:lstStyle/>
          <a:p>
            <a:pPr marL="0" lvl="0" indent="0" algn="r" rtl="0">
              <a:lnSpc>
                <a:spcPct val="100000"/>
              </a:lnSpc>
              <a:spcBef>
                <a:spcPts val="0"/>
              </a:spcBef>
              <a:spcAft>
                <a:spcPts val="0"/>
              </a:spcAft>
              <a:buClr>
                <a:srgbClr val="414A58"/>
              </a:buClr>
              <a:buSzPts val="1000"/>
              <a:buFont typeface="Inter"/>
              <a:buNone/>
            </a:pPr>
            <a:fld id="{00000000-1234-1234-1234-123412341234}" type="slidenum">
              <a:rPr lang="en-US" sz="1000">
                <a:solidFill>
                  <a:srgbClr val="414A58"/>
                </a:solidFill>
                <a:latin typeface="Inter"/>
                <a:ea typeface="Inter"/>
                <a:cs typeface="Inter"/>
                <a:sym typeface="Inter"/>
              </a:rPr>
              <a:t>2</a:t>
            </a:fld>
            <a:endParaRPr sz="1000" b="0" i="0" u="none" strike="noStrike" cap="none">
              <a:solidFill>
                <a:srgbClr val="414A58"/>
              </a:solidFill>
              <a:latin typeface="Inter"/>
              <a:ea typeface="Inter"/>
              <a:cs typeface="Inter"/>
              <a:sym typeface="Inter"/>
            </a:endParaRPr>
          </a:p>
        </p:txBody>
      </p:sp>
      <p:pic>
        <p:nvPicPr>
          <p:cNvPr id="95" name="Google Shape;95;p18"/>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sldNum" idx="4294967295"/>
          </p:nvPr>
        </p:nvSpPr>
        <p:spPr>
          <a:xfrm>
            <a:off x="11622173" y="6435612"/>
            <a:ext cx="245404" cy="243841"/>
          </a:xfrm>
          <a:prstGeom prst="rect">
            <a:avLst/>
          </a:prstGeom>
          <a:noFill/>
          <a:ln>
            <a:noFill/>
          </a:ln>
        </p:spPr>
        <p:txBody>
          <a:bodyPr spcFirstLastPara="1" wrap="square" lIns="45700" tIns="45700" rIns="45700" bIns="45700" anchor="ctr" anchorCtr="0">
            <a:spAutoFit/>
          </a:bodyPr>
          <a:lstStyle/>
          <a:p>
            <a:pPr marL="0" lvl="0" indent="0" algn="r" rtl="0">
              <a:lnSpc>
                <a:spcPct val="100000"/>
              </a:lnSpc>
              <a:spcBef>
                <a:spcPts val="0"/>
              </a:spcBef>
              <a:spcAft>
                <a:spcPts val="0"/>
              </a:spcAft>
              <a:buClr>
                <a:srgbClr val="414A58"/>
              </a:buClr>
              <a:buSzPts val="1000"/>
              <a:buFont typeface="Inter"/>
              <a:buNone/>
            </a:pPr>
            <a:fld id="{00000000-1234-1234-1234-123412341234}" type="slidenum">
              <a:rPr lang="en-US" sz="1000">
                <a:solidFill>
                  <a:srgbClr val="414A58"/>
                </a:solidFill>
                <a:latin typeface="Inter"/>
                <a:ea typeface="Inter"/>
                <a:cs typeface="Inter"/>
                <a:sym typeface="Inter"/>
              </a:rPr>
              <a:t>3</a:t>
            </a:fld>
            <a:endParaRPr sz="1000" b="0" i="0" u="none" strike="noStrike" cap="none">
              <a:solidFill>
                <a:srgbClr val="414A58"/>
              </a:solidFill>
              <a:latin typeface="Inter"/>
              <a:ea typeface="Inter"/>
              <a:cs typeface="Inter"/>
              <a:sym typeface="Inter"/>
            </a:endParaRPr>
          </a:p>
        </p:txBody>
      </p:sp>
      <p:sp>
        <p:nvSpPr>
          <p:cNvPr id="101" name="Google Shape;101;p20"/>
          <p:cNvSpPr txBox="1"/>
          <p:nvPr/>
        </p:nvSpPr>
        <p:spPr>
          <a:xfrm>
            <a:off x="883919" y="1599120"/>
            <a:ext cx="10424161" cy="653913"/>
          </a:xfrm>
          <a:prstGeom prst="rect">
            <a:avLst/>
          </a:prstGeom>
          <a:noFill/>
          <a:ln>
            <a:noFill/>
          </a:ln>
        </p:spPr>
        <p:txBody>
          <a:bodyPr spcFirstLastPara="1" wrap="square" lIns="45700" tIns="45700" rIns="45700" bIns="45700" anchor="t" anchorCtr="0">
            <a:spAutoFit/>
          </a:bodyPr>
          <a:lstStyle/>
          <a:p>
            <a:pPr marL="0" marR="0" lvl="0" indent="0" algn="ctr" rtl="0">
              <a:lnSpc>
                <a:spcPct val="9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National Standards</a:t>
            </a:r>
            <a:endParaRPr/>
          </a:p>
        </p:txBody>
      </p:sp>
      <p:sp>
        <p:nvSpPr>
          <p:cNvPr id="102" name="Google Shape;102;p20"/>
          <p:cNvSpPr txBox="1"/>
          <p:nvPr/>
        </p:nvSpPr>
        <p:spPr>
          <a:xfrm>
            <a:off x="883944" y="2413320"/>
            <a:ext cx="10424100" cy="2632200"/>
          </a:xfrm>
          <a:prstGeom prst="rect">
            <a:avLst/>
          </a:prstGeom>
          <a:noFill/>
          <a:ln>
            <a:noFill/>
          </a:ln>
        </p:spPr>
        <p:txBody>
          <a:bodyPr spcFirstLastPara="1" wrap="square" lIns="45700" tIns="45700" rIns="45700" bIns="45700" anchor="t" anchorCtr="0">
            <a:spAutoFit/>
          </a:bodyPr>
          <a:lstStyle/>
          <a:p>
            <a:pPr marL="457200" marR="0" lvl="0" indent="0" algn="l" rtl="0">
              <a:lnSpc>
                <a:spcPct val="100000"/>
              </a:lnSpc>
              <a:spcBef>
                <a:spcPts val="0"/>
              </a:spcBef>
              <a:spcAft>
                <a:spcPts val="0"/>
              </a:spcAft>
              <a:buNone/>
            </a:pPr>
            <a:r>
              <a:rPr lang="en-US" sz="2500" dirty="0">
                <a:latin typeface="Calibri"/>
                <a:ea typeface="Calibri"/>
                <a:cs typeface="Calibri"/>
                <a:sym typeface="Calibri"/>
              </a:rPr>
              <a:t>Covers Three Main Standards:</a:t>
            </a:r>
            <a:endParaRPr sz="2500" dirty="0">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500"/>
              <a:buFont typeface="Arial"/>
              <a:buChar char="•"/>
            </a:pPr>
            <a:r>
              <a:rPr lang="en-US" sz="2500" dirty="0">
                <a:latin typeface="Calibri"/>
                <a:ea typeface="Calibri"/>
                <a:cs typeface="Calibri"/>
                <a:sym typeface="Calibri"/>
              </a:rPr>
              <a:t>Standard Eight (The Role of Prices)</a:t>
            </a:r>
            <a:endParaRPr sz="2500" dirty="0">
              <a:latin typeface="Calibri"/>
              <a:ea typeface="Calibri"/>
              <a:cs typeface="Calibri"/>
              <a:sym typeface="Calibri"/>
            </a:endParaRPr>
          </a:p>
          <a:p>
            <a:pPr marL="342900" marR="0" lvl="0" indent="-342900" algn="l" rtl="0">
              <a:lnSpc>
                <a:spcPct val="100000"/>
              </a:lnSpc>
              <a:spcBef>
                <a:spcPts val="0"/>
              </a:spcBef>
              <a:spcAft>
                <a:spcPts val="0"/>
              </a:spcAft>
              <a:buSzPts val="2500"/>
              <a:buFont typeface="Calibri"/>
              <a:buChar char="•"/>
            </a:pPr>
            <a:r>
              <a:rPr lang="en-US" sz="2500" dirty="0">
                <a:latin typeface="Calibri"/>
                <a:ea typeface="Calibri"/>
                <a:cs typeface="Calibri"/>
                <a:sym typeface="Calibri"/>
              </a:rPr>
              <a:t>Standard Four (Incentives)</a:t>
            </a:r>
            <a:endParaRPr sz="2500" dirty="0">
              <a:latin typeface="Calibri"/>
              <a:ea typeface="Calibri"/>
              <a:cs typeface="Calibri"/>
              <a:sym typeface="Calibri"/>
            </a:endParaRPr>
          </a:p>
          <a:p>
            <a:pPr marL="342900" marR="0" lvl="0" indent="-342900" algn="l" rtl="0">
              <a:lnSpc>
                <a:spcPct val="100000"/>
              </a:lnSpc>
              <a:spcBef>
                <a:spcPts val="0"/>
              </a:spcBef>
              <a:spcAft>
                <a:spcPts val="0"/>
              </a:spcAft>
              <a:buSzPts val="2500"/>
              <a:buFont typeface="Calibri"/>
              <a:buChar char="•"/>
            </a:pPr>
            <a:r>
              <a:rPr lang="en-US" sz="2500" dirty="0">
                <a:latin typeface="Calibri"/>
                <a:ea typeface="Calibri"/>
                <a:cs typeface="Calibri"/>
                <a:sym typeface="Calibri"/>
              </a:rPr>
              <a:t>Standard Twenty (Fiscal and Monetary Policy)</a:t>
            </a:r>
            <a:endParaRPr sz="2500" dirty="0">
              <a:latin typeface="Calibri"/>
              <a:ea typeface="Calibri"/>
              <a:cs typeface="Calibri"/>
              <a:sym typeface="Calibri"/>
            </a:endParaRPr>
          </a:p>
          <a:p>
            <a:pPr marL="0" marR="0" lvl="0" indent="0" algn="l" rtl="0">
              <a:lnSpc>
                <a:spcPct val="100000"/>
              </a:lnSpc>
              <a:spcBef>
                <a:spcPts val="1800"/>
              </a:spcBef>
              <a:spcAft>
                <a:spcPts val="0"/>
              </a:spcAft>
              <a:buClr>
                <a:srgbClr val="000000"/>
              </a:buClr>
              <a:buSzPts val="2500"/>
              <a:buFont typeface="Calibri"/>
              <a:buNone/>
            </a:pPr>
            <a:r>
              <a:rPr lang="en-US" sz="2500" b="0" i="0" u="none" strike="noStrike" cap="none" dirty="0">
                <a:solidFill>
                  <a:srgbClr val="000000"/>
                </a:solidFill>
                <a:latin typeface="Calibri"/>
                <a:ea typeface="Calibri"/>
                <a:cs typeface="Calibri"/>
                <a:sym typeface="Calibri"/>
              </a:rPr>
              <a:t> </a:t>
            </a:r>
            <a:r>
              <a:rPr lang="en-US" sz="2500" b="0" i="0" u="sng" strike="noStrike" cap="none"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https://www.councilforeconed.org/wp-content/uploads/2012/03/voluntary-national-content-standards-2010.pdf</a:t>
            </a:r>
            <a:endParaRPr sz="1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a:spLocks noGrp="1"/>
          </p:cNvSpPr>
          <p:nvPr>
            <p:ph type="sldNum" idx="4294967295"/>
          </p:nvPr>
        </p:nvSpPr>
        <p:spPr>
          <a:xfrm>
            <a:off x="11631537" y="6435612"/>
            <a:ext cx="236040" cy="243841"/>
          </a:xfrm>
          <a:prstGeom prst="rect">
            <a:avLst/>
          </a:prstGeom>
          <a:noFill/>
          <a:ln>
            <a:noFill/>
          </a:ln>
        </p:spPr>
        <p:txBody>
          <a:bodyPr spcFirstLastPara="1" wrap="square" lIns="45700" tIns="45700" rIns="45700" bIns="45700" anchor="ctr" anchorCtr="0">
            <a:spAutoFit/>
          </a:bodyPr>
          <a:lstStyle/>
          <a:p>
            <a:pPr marL="0" lvl="0" indent="0" algn="r" rtl="0">
              <a:lnSpc>
                <a:spcPct val="100000"/>
              </a:lnSpc>
              <a:spcBef>
                <a:spcPts val="0"/>
              </a:spcBef>
              <a:spcAft>
                <a:spcPts val="0"/>
              </a:spcAft>
              <a:buClr>
                <a:srgbClr val="414A58"/>
              </a:buClr>
              <a:buSzPts val="1000"/>
              <a:buFont typeface="Inter"/>
              <a:buNone/>
            </a:pPr>
            <a:fld id="{00000000-1234-1234-1234-123412341234}" type="slidenum">
              <a:rPr lang="en-US" sz="1000">
                <a:solidFill>
                  <a:srgbClr val="414A58"/>
                </a:solidFill>
                <a:latin typeface="Inter"/>
                <a:ea typeface="Inter"/>
                <a:cs typeface="Inter"/>
                <a:sym typeface="Inter"/>
              </a:rPr>
              <a:t>4</a:t>
            </a:fld>
            <a:endParaRPr sz="1000" b="0" i="0" u="none" strike="noStrike" cap="none">
              <a:solidFill>
                <a:srgbClr val="414A58"/>
              </a:solidFill>
              <a:latin typeface="Inter"/>
              <a:ea typeface="Inter"/>
              <a:cs typeface="Inter"/>
              <a:sym typeface="Inter"/>
            </a:endParaRPr>
          </a:p>
        </p:txBody>
      </p:sp>
      <p:sp>
        <p:nvSpPr>
          <p:cNvPr id="108" name="Google Shape;108;p17"/>
          <p:cNvSpPr txBox="1"/>
          <p:nvPr/>
        </p:nvSpPr>
        <p:spPr>
          <a:xfrm>
            <a:off x="883944" y="200879"/>
            <a:ext cx="10424100" cy="702000"/>
          </a:xfrm>
          <a:prstGeom prst="rect">
            <a:avLst/>
          </a:prstGeom>
          <a:noFill/>
          <a:ln>
            <a:noFill/>
          </a:ln>
        </p:spPr>
        <p:txBody>
          <a:bodyPr spcFirstLastPara="1" wrap="square" lIns="45700" tIns="45700" rIns="45700" bIns="45700" anchor="t" anchorCtr="0">
            <a:spAutoFit/>
          </a:bodyPr>
          <a:lstStyle/>
          <a:p>
            <a:pPr marL="0" marR="0" lvl="0" indent="0" algn="ctr" rtl="0">
              <a:lnSpc>
                <a:spcPct val="90000"/>
              </a:lnSpc>
              <a:spcBef>
                <a:spcPts val="0"/>
              </a:spcBef>
              <a:spcAft>
                <a:spcPts val="0"/>
              </a:spcAft>
              <a:buClr>
                <a:srgbClr val="000000"/>
              </a:buClr>
              <a:buSzPts val="4400"/>
              <a:buFont typeface="Helvetica Neue"/>
              <a:buNone/>
            </a:pPr>
            <a:r>
              <a:rPr lang="en-US" sz="4400">
                <a:latin typeface="Helvetica Neue"/>
                <a:ea typeface="Helvetica Neue"/>
                <a:cs typeface="Helvetica Neue"/>
                <a:sym typeface="Helvetica Neue"/>
              </a:rPr>
              <a:t>Rushil Shah</a:t>
            </a:r>
            <a:endParaRPr/>
          </a:p>
        </p:txBody>
      </p:sp>
      <p:sp>
        <p:nvSpPr>
          <p:cNvPr id="109" name="Google Shape;109;p17"/>
          <p:cNvSpPr txBox="1"/>
          <p:nvPr/>
        </p:nvSpPr>
        <p:spPr>
          <a:xfrm>
            <a:off x="883950" y="831051"/>
            <a:ext cx="10424100" cy="705300"/>
          </a:xfrm>
          <a:prstGeom prst="rect">
            <a:avLst/>
          </a:prstGeom>
          <a:noFill/>
          <a:ln>
            <a:noFill/>
          </a:ln>
        </p:spPr>
        <p:txBody>
          <a:bodyPr spcFirstLastPara="1" wrap="square" lIns="45700" tIns="45700" rIns="45700" bIns="45700" anchor="t" anchorCtr="0">
            <a:spAutoFit/>
          </a:bodyPr>
          <a:lstStyle/>
          <a:p>
            <a:pPr marL="0" marR="0" lvl="0" indent="0" algn="ctr" rtl="0">
              <a:lnSpc>
                <a:spcPct val="90000"/>
              </a:lnSpc>
              <a:spcBef>
                <a:spcPts val="0"/>
              </a:spcBef>
              <a:spcAft>
                <a:spcPts val="0"/>
              </a:spcAft>
              <a:buClr>
                <a:srgbClr val="000000"/>
              </a:buClr>
              <a:buSzPts val="2800"/>
              <a:buFont typeface="Calibri"/>
              <a:buNone/>
            </a:pPr>
            <a:r>
              <a:rPr lang="en-US" sz="2100" i="1">
                <a:latin typeface="Calibri"/>
                <a:ea typeface="Calibri"/>
                <a:cs typeface="Calibri"/>
                <a:sym typeface="Calibri"/>
              </a:rPr>
              <a:t>Founder, Author, and Researcher.</a:t>
            </a:r>
            <a:endParaRPr sz="700" i="1"/>
          </a:p>
          <a:p>
            <a:pPr marL="0" marR="0" lvl="0" indent="0" algn="l" rtl="0">
              <a:lnSpc>
                <a:spcPct val="90000"/>
              </a:lnSpc>
              <a:spcBef>
                <a:spcPts val="1000"/>
              </a:spcBef>
              <a:spcAft>
                <a:spcPts val="0"/>
              </a:spcAft>
              <a:buClr>
                <a:srgbClr val="000000"/>
              </a:buClr>
              <a:buSzPts val="2400"/>
              <a:buFont typeface="Calibri"/>
              <a:buNone/>
            </a:pPr>
            <a:endParaRPr/>
          </a:p>
        </p:txBody>
      </p:sp>
      <p:pic>
        <p:nvPicPr>
          <p:cNvPr id="110" name="Google Shape;110;p17"/>
          <p:cNvPicPr preferRelativeResize="0"/>
          <p:nvPr/>
        </p:nvPicPr>
        <p:blipFill>
          <a:blip r:embed="rId3">
            <a:alphaModFix/>
          </a:blip>
          <a:stretch>
            <a:fillRect/>
          </a:stretch>
        </p:blipFill>
        <p:spPr>
          <a:xfrm>
            <a:off x="1239950" y="1600075"/>
            <a:ext cx="3991648" cy="4782000"/>
          </a:xfrm>
          <a:prstGeom prst="rect">
            <a:avLst/>
          </a:prstGeom>
          <a:noFill/>
          <a:ln>
            <a:noFill/>
          </a:ln>
        </p:spPr>
      </p:pic>
      <p:sp>
        <p:nvSpPr>
          <p:cNvPr id="111" name="Google Shape;111;p17"/>
          <p:cNvSpPr txBox="1"/>
          <p:nvPr/>
        </p:nvSpPr>
        <p:spPr>
          <a:xfrm>
            <a:off x="5508450" y="1462675"/>
            <a:ext cx="6032100" cy="505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600">
                <a:latin typeface="Calibri"/>
                <a:ea typeface="Calibri"/>
                <a:cs typeface="Calibri"/>
                <a:sym typeface="Calibri"/>
              </a:rPr>
              <a:t>Rushil Shah is a high school senior at West Shore Jr./Sr. High School in Melbourne, Florida. He is the founder and president of Brevard Finance for Youth Inc., an organization dedicated to promoting financial literacy among students. Rushil has educated over 1500 students on personal finance and aims to expand his organization nationwide.</a:t>
            </a:r>
            <a:endParaRPr sz="16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600">
                <a:latin typeface="Calibri"/>
                <a:ea typeface="Calibri"/>
                <a:cs typeface="Calibri"/>
                <a:sym typeface="Calibri"/>
              </a:rPr>
              <a:t>He's a 2-Time TEDx speaker and was covered on NBC News. Rushil is also an author, with two books, "Finance 101: Explained by a 16-Year-Old" and "The Entrepreneurial Journey to a Millionaire," designed to inspire teenagers to learn about personal finance and entrepreneurship.</a:t>
            </a:r>
            <a:endParaRPr sz="16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600">
                <a:latin typeface="Calibri"/>
                <a:ea typeface="Calibri"/>
                <a:cs typeface="Calibri"/>
                <a:sym typeface="Calibri"/>
              </a:rPr>
              <a:t>As a researcher, Rushil is conducting a multi-disciplinary study on financial decision-making using a unique psychological and mathematical approach. He's presented his research twice at the Regeneron International Science and Engineering Fair and the Harvard Conference of Undergraduate Research. Recently, he was recognized as a Ying Scholar at the State Level for his outstanding contributions to this field.</a:t>
            </a:r>
            <a:endParaRPr sz="16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sldNum" idx="4294967295"/>
          </p:nvPr>
        </p:nvSpPr>
        <p:spPr>
          <a:xfrm>
            <a:off x="11622173" y="6435612"/>
            <a:ext cx="245404" cy="243841"/>
          </a:xfrm>
          <a:prstGeom prst="rect">
            <a:avLst/>
          </a:prstGeom>
          <a:noFill/>
          <a:ln>
            <a:noFill/>
          </a:ln>
        </p:spPr>
        <p:txBody>
          <a:bodyPr spcFirstLastPara="1" wrap="square" lIns="45700" tIns="45700" rIns="45700" bIns="45700" anchor="ctr" anchorCtr="0">
            <a:spAutoFit/>
          </a:bodyPr>
          <a:lstStyle/>
          <a:p>
            <a:pPr marL="0" lvl="0" indent="0" algn="r" rtl="0">
              <a:lnSpc>
                <a:spcPct val="100000"/>
              </a:lnSpc>
              <a:spcBef>
                <a:spcPts val="0"/>
              </a:spcBef>
              <a:spcAft>
                <a:spcPts val="0"/>
              </a:spcAft>
              <a:buClr>
                <a:srgbClr val="414A58"/>
              </a:buClr>
              <a:buSzPts val="1000"/>
              <a:buFont typeface="Inter"/>
              <a:buNone/>
            </a:pPr>
            <a:fld id="{00000000-1234-1234-1234-123412341234}" type="slidenum">
              <a:rPr lang="en-US" sz="1000">
                <a:solidFill>
                  <a:srgbClr val="414A58"/>
                </a:solidFill>
                <a:latin typeface="Inter"/>
                <a:ea typeface="Inter"/>
                <a:cs typeface="Inter"/>
                <a:sym typeface="Inter"/>
              </a:rPr>
              <a:t>5</a:t>
            </a:fld>
            <a:endParaRPr sz="1000" b="0" i="0" u="none" strike="noStrike" cap="none">
              <a:solidFill>
                <a:srgbClr val="414A58"/>
              </a:solidFill>
              <a:latin typeface="Inter"/>
              <a:ea typeface="Inter"/>
              <a:cs typeface="Inter"/>
              <a:sym typeface="Inter"/>
            </a:endParaRPr>
          </a:p>
        </p:txBody>
      </p:sp>
      <p:sp>
        <p:nvSpPr>
          <p:cNvPr id="117" name="Google Shape;117;p19"/>
          <p:cNvSpPr txBox="1"/>
          <p:nvPr/>
        </p:nvSpPr>
        <p:spPr>
          <a:xfrm>
            <a:off x="883919" y="1504634"/>
            <a:ext cx="10424100" cy="702000"/>
          </a:xfrm>
          <a:prstGeom prst="rect">
            <a:avLst/>
          </a:prstGeom>
          <a:noFill/>
          <a:ln>
            <a:noFill/>
          </a:ln>
        </p:spPr>
        <p:txBody>
          <a:bodyPr spcFirstLastPara="1" wrap="square" lIns="45700" tIns="45700" rIns="45700" bIns="45700" anchor="t" anchorCtr="0">
            <a:spAutoFit/>
          </a:bodyPr>
          <a:lstStyle/>
          <a:p>
            <a:pPr marL="0" marR="0" lvl="0" indent="0" algn="ctr" rtl="0">
              <a:lnSpc>
                <a:spcPct val="90000"/>
              </a:lnSpc>
              <a:spcBef>
                <a:spcPts val="0"/>
              </a:spcBef>
              <a:spcAft>
                <a:spcPts val="0"/>
              </a:spcAft>
              <a:buClr>
                <a:srgbClr val="000000"/>
              </a:buClr>
              <a:buSzPts val="4400"/>
              <a:buFont typeface="Calibri"/>
              <a:buNone/>
            </a:pPr>
            <a:r>
              <a:rPr lang="en-US" sz="4400" b="1" i="0" u="none" strike="noStrike" cap="none">
                <a:solidFill>
                  <a:srgbClr val="000000"/>
                </a:solidFill>
                <a:latin typeface="Calibri"/>
                <a:ea typeface="Calibri"/>
                <a:cs typeface="Calibri"/>
                <a:sym typeface="Calibri"/>
              </a:rPr>
              <a:t>Objectives &amp; Goals</a:t>
            </a:r>
            <a:endParaRPr b="1"/>
          </a:p>
        </p:txBody>
      </p:sp>
      <p:sp>
        <p:nvSpPr>
          <p:cNvPr id="118" name="Google Shape;118;p19"/>
          <p:cNvSpPr txBox="1"/>
          <p:nvPr/>
        </p:nvSpPr>
        <p:spPr>
          <a:xfrm>
            <a:off x="883919" y="2312185"/>
            <a:ext cx="10424100" cy="2970600"/>
          </a:xfrm>
          <a:prstGeom prst="rect">
            <a:avLst/>
          </a:prstGeom>
          <a:noFill/>
          <a:ln>
            <a:noFill/>
          </a:ln>
        </p:spPr>
        <p:txBody>
          <a:bodyPr spcFirstLastPara="1" wrap="square" lIns="45700" tIns="45700" rIns="45700" bIns="45700" anchor="t" anchorCtr="0">
            <a:spAutoFit/>
          </a:bodyPr>
          <a:lstStyle/>
          <a:p>
            <a:pPr marL="457200" marR="0" lvl="0" indent="-400050" algn="l" rtl="0">
              <a:lnSpc>
                <a:spcPct val="100000"/>
              </a:lnSpc>
              <a:spcBef>
                <a:spcPts val="0"/>
              </a:spcBef>
              <a:spcAft>
                <a:spcPts val="0"/>
              </a:spcAft>
              <a:buSzPts val="2700"/>
              <a:buFont typeface="Calibri"/>
              <a:buChar char="●"/>
            </a:pPr>
            <a:r>
              <a:rPr lang="en-US" sz="2700">
                <a:latin typeface="Calibri"/>
                <a:ea typeface="Calibri"/>
                <a:cs typeface="Calibri"/>
                <a:sym typeface="Calibri"/>
              </a:rPr>
              <a:t>Understand the relationship between personal finances and other disciplines.</a:t>
            </a:r>
            <a:endParaRPr sz="2700">
              <a:latin typeface="Calibri"/>
              <a:ea typeface="Calibri"/>
              <a:cs typeface="Calibri"/>
              <a:sym typeface="Calibri"/>
            </a:endParaRPr>
          </a:p>
          <a:p>
            <a:pPr marL="457200" marR="0" lvl="0" indent="-400050" algn="l" rtl="0">
              <a:lnSpc>
                <a:spcPct val="100000"/>
              </a:lnSpc>
              <a:spcBef>
                <a:spcPts val="0"/>
              </a:spcBef>
              <a:spcAft>
                <a:spcPts val="0"/>
              </a:spcAft>
              <a:buSzPts val="2700"/>
              <a:buFont typeface="Calibri"/>
              <a:buChar char="●"/>
            </a:pPr>
            <a:r>
              <a:rPr lang="en-US" sz="2700">
                <a:latin typeface="Calibri"/>
                <a:ea typeface="Calibri"/>
                <a:cs typeface="Calibri"/>
                <a:sym typeface="Calibri"/>
              </a:rPr>
              <a:t>Provide innovative ways to teach essential financial concepts while addressing other subject matters.</a:t>
            </a:r>
            <a:endParaRPr sz="2700">
              <a:latin typeface="Calibri"/>
              <a:ea typeface="Calibri"/>
              <a:cs typeface="Calibri"/>
              <a:sym typeface="Calibri"/>
            </a:endParaRPr>
          </a:p>
          <a:p>
            <a:pPr marL="457200" marR="0" lvl="0" indent="-400050" algn="l" rtl="0">
              <a:lnSpc>
                <a:spcPct val="100000"/>
              </a:lnSpc>
              <a:spcBef>
                <a:spcPts val="0"/>
              </a:spcBef>
              <a:spcAft>
                <a:spcPts val="0"/>
              </a:spcAft>
              <a:buSzPts val="2700"/>
              <a:buFont typeface="Calibri"/>
              <a:buChar char="●"/>
            </a:pPr>
            <a:r>
              <a:rPr lang="en-US" sz="2700">
                <a:latin typeface="Calibri"/>
                <a:ea typeface="Calibri"/>
                <a:cs typeface="Calibri"/>
                <a:sym typeface="Calibri"/>
              </a:rPr>
              <a:t>Provide unique perspectives of financial education from different students.</a:t>
            </a:r>
            <a:endParaRPr sz="2700">
              <a:latin typeface="Calibri"/>
              <a:ea typeface="Calibri"/>
              <a:cs typeface="Calibri"/>
              <a:sym typeface="Calibri"/>
            </a:endParaRPr>
          </a:p>
          <a:p>
            <a:pPr marL="457200" marR="0" lvl="0" indent="0" algn="l" rtl="0">
              <a:lnSpc>
                <a:spcPct val="100000"/>
              </a:lnSpc>
              <a:spcBef>
                <a:spcPts val="0"/>
              </a:spcBef>
              <a:spcAft>
                <a:spcPts val="0"/>
              </a:spcAft>
              <a:buNone/>
            </a:pPr>
            <a:endParaRPr sz="2500" i="1">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e717ab41c0_0_9"/>
          <p:cNvSpPr txBox="1"/>
          <p:nvPr/>
        </p:nvSpPr>
        <p:spPr>
          <a:xfrm>
            <a:off x="6548125" y="1546625"/>
            <a:ext cx="4823400" cy="4943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457200" lvl="0" indent="-419100" algn="l" rtl="0">
              <a:spcBef>
                <a:spcPts val="0"/>
              </a:spcBef>
              <a:spcAft>
                <a:spcPts val="0"/>
              </a:spcAft>
              <a:buSzPts val="3000"/>
              <a:buFont typeface="Calibri"/>
              <a:buChar char="●"/>
            </a:pPr>
            <a:r>
              <a:rPr lang="en-US" sz="3000">
                <a:latin typeface="Calibri"/>
                <a:ea typeface="Calibri"/>
                <a:cs typeface="Calibri"/>
                <a:sym typeface="Calibri"/>
              </a:rPr>
              <a:t>The Fundamentals of Personal Finances</a:t>
            </a:r>
            <a:endParaRPr sz="3000">
              <a:latin typeface="Calibri"/>
              <a:ea typeface="Calibri"/>
              <a:cs typeface="Calibri"/>
              <a:sym typeface="Calibri"/>
            </a:endParaRPr>
          </a:p>
          <a:p>
            <a:pPr marL="457200" lvl="0" indent="-419100" algn="l" rtl="0">
              <a:spcBef>
                <a:spcPts val="0"/>
              </a:spcBef>
              <a:spcAft>
                <a:spcPts val="0"/>
              </a:spcAft>
              <a:buSzPts val="3000"/>
              <a:buFont typeface="Calibri"/>
              <a:buChar char="●"/>
            </a:pPr>
            <a:r>
              <a:rPr lang="en-US" sz="3000">
                <a:latin typeface="Calibri"/>
                <a:ea typeface="Calibri"/>
                <a:cs typeface="Calibri"/>
                <a:sym typeface="Calibri"/>
              </a:rPr>
              <a:t>Understanding the wide background and interests of students.</a:t>
            </a:r>
            <a:endParaRPr sz="3000">
              <a:latin typeface="Calibri"/>
              <a:ea typeface="Calibri"/>
              <a:cs typeface="Calibri"/>
              <a:sym typeface="Calibri"/>
            </a:endParaRPr>
          </a:p>
          <a:p>
            <a:pPr marL="457200" lvl="0" indent="-419100" algn="l" rtl="0">
              <a:spcBef>
                <a:spcPts val="0"/>
              </a:spcBef>
              <a:spcAft>
                <a:spcPts val="0"/>
              </a:spcAft>
              <a:buSzPts val="3000"/>
              <a:buFont typeface="Calibri"/>
              <a:buChar char="●"/>
            </a:pPr>
            <a:r>
              <a:rPr lang="en-US" sz="3000">
                <a:latin typeface="Calibri"/>
                <a:ea typeface="Calibri"/>
                <a:cs typeface="Calibri"/>
                <a:sym typeface="Calibri"/>
              </a:rPr>
              <a:t>Subjects in Relation: Psychology, History, Technology</a:t>
            </a:r>
            <a:endParaRPr sz="3000">
              <a:latin typeface="Calibri"/>
              <a:ea typeface="Calibri"/>
              <a:cs typeface="Calibri"/>
              <a:sym typeface="Calibri"/>
            </a:endParaRPr>
          </a:p>
        </p:txBody>
      </p:sp>
      <p:pic>
        <p:nvPicPr>
          <p:cNvPr id="124" name="Google Shape;124;g1e717ab41c0_0_9"/>
          <p:cNvPicPr preferRelativeResize="0"/>
          <p:nvPr/>
        </p:nvPicPr>
        <p:blipFill>
          <a:blip r:embed="rId3">
            <a:alphaModFix/>
          </a:blip>
          <a:stretch>
            <a:fillRect/>
          </a:stretch>
        </p:blipFill>
        <p:spPr>
          <a:xfrm>
            <a:off x="1193675" y="1598151"/>
            <a:ext cx="4899676" cy="4840050"/>
          </a:xfrm>
          <a:prstGeom prst="rect">
            <a:avLst/>
          </a:prstGeom>
          <a:noFill/>
          <a:ln w="9525" cap="flat" cmpd="sng">
            <a:solidFill>
              <a:srgbClr val="B6D7A8"/>
            </a:solidFill>
            <a:prstDash val="solid"/>
            <a:round/>
            <a:headEnd type="none" w="sm" len="sm"/>
            <a:tailEnd type="none" w="sm" len="sm"/>
          </a:ln>
        </p:spPr>
      </p:pic>
      <p:sp>
        <p:nvSpPr>
          <p:cNvPr id="125" name="Google Shape;125;g1e717ab41c0_0_9"/>
          <p:cNvSpPr txBox="1"/>
          <p:nvPr/>
        </p:nvSpPr>
        <p:spPr>
          <a:xfrm>
            <a:off x="887000" y="337775"/>
            <a:ext cx="8725200" cy="74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5000" b="1">
                <a:latin typeface="Calibri"/>
                <a:ea typeface="Calibri"/>
                <a:cs typeface="Calibri"/>
                <a:sym typeface="Calibri"/>
              </a:rPr>
              <a:t>Introduction</a:t>
            </a:r>
            <a:endParaRPr sz="5000" b="1">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g1e717ab41c0_0_15"/>
          <p:cNvPicPr preferRelativeResize="0"/>
          <p:nvPr/>
        </p:nvPicPr>
        <p:blipFill>
          <a:blip r:embed="rId3">
            <a:alphaModFix/>
          </a:blip>
          <a:stretch>
            <a:fillRect/>
          </a:stretch>
        </p:blipFill>
        <p:spPr>
          <a:xfrm>
            <a:off x="647600" y="1680725"/>
            <a:ext cx="5469651" cy="4773525"/>
          </a:xfrm>
          <a:prstGeom prst="rect">
            <a:avLst/>
          </a:prstGeom>
          <a:noFill/>
          <a:ln>
            <a:noFill/>
          </a:ln>
        </p:spPr>
      </p:pic>
      <p:sp>
        <p:nvSpPr>
          <p:cNvPr id="131" name="Google Shape;131;g1e717ab41c0_0_15"/>
          <p:cNvSpPr txBox="1"/>
          <p:nvPr/>
        </p:nvSpPr>
        <p:spPr>
          <a:xfrm>
            <a:off x="719450" y="194150"/>
            <a:ext cx="9072300" cy="94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000" b="1" i="1">
                <a:latin typeface="Calibri"/>
                <a:ea typeface="Calibri"/>
                <a:cs typeface="Calibri"/>
                <a:sym typeface="Calibri"/>
              </a:rPr>
              <a:t>Psychology &amp; Personal Finances</a:t>
            </a:r>
            <a:endParaRPr sz="5000" b="1" i="1">
              <a:latin typeface="Calibri"/>
              <a:ea typeface="Calibri"/>
              <a:cs typeface="Calibri"/>
              <a:sym typeface="Calibri"/>
            </a:endParaRPr>
          </a:p>
        </p:txBody>
      </p:sp>
      <p:sp>
        <p:nvSpPr>
          <p:cNvPr id="132" name="Google Shape;132;g1e717ab41c0_0_15"/>
          <p:cNvSpPr txBox="1"/>
          <p:nvPr/>
        </p:nvSpPr>
        <p:spPr>
          <a:xfrm>
            <a:off x="6404500" y="1881725"/>
            <a:ext cx="5601300" cy="4773600"/>
          </a:xfrm>
          <a:prstGeom prst="rect">
            <a:avLst/>
          </a:prstGeom>
          <a:noFill/>
          <a:ln>
            <a:noFill/>
          </a:ln>
        </p:spPr>
        <p:txBody>
          <a:bodyPr spcFirstLastPara="1" wrap="square" lIns="91425" tIns="91425" rIns="91425" bIns="91425" anchor="t" anchorCtr="0">
            <a:noAutofit/>
          </a:bodyPr>
          <a:lstStyle/>
          <a:p>
            <a:pPr marL="457200" lvl="0" indent="-431800" algn="l" rtl="0">
              <a:lnSpc>
                <a:spcPct val="150000"/>
              </a:lnSpc>
              <a:spcBef>
                <a:spcPts val="0"/>
              </a:spcBef>
              <a:spcAft>
                <a:spcPts val="0"/>
              </a:spcAft>
              <a:buSzPts val="3200"/>
              <a:buFont typeface="Calibri"/>
              <a:buChar char="●"/>
            </a:pPr>
            <a:r>
              <a:rPr lang="en-US" sz="3200" i="1">
                <a:latin typeface="Calibri"/>
                <a:ea typeface="Calibri"/>
                <a:cs typeface="Calibri"/>
                <a:sym typeface="Calibri"/>
              </a:rPr>
              <a:t>Understanding of emotions</a:t>
            </a:r>
            <a:endParaRPr sz="3200" i="1">
              <a:latin typeface="Calibri"/>
              <a:ea typeface="Calibri"/>
              <a:cs typeface="Calibri"/>
              <a:sym typeface="Calibri"/>
            </a:endParaRPr>
          </a:p>
          <a:p>
            <a:pPr marL="457200" lvl="0" indent="-431800" algn="l" rtl="0">
              <a:lnSpc>
                <a:spcPct val="150000"/>
              </a:lnSpc>
              <a:spcBef>
                <a:spcPts val="0"/>
              </a:spcBef>
              <a:spcAft>
                <a:spcPts val="0"/>
              </a:spcAft>
              <a:buSzPts val="3200"/>
              <a:buFont typeface="Calibri"/>
              <a:buChar char="●"/>
            </a:pPr>
            <a:r>
              <a:rPr lang="en-US" sz="3200" i="1">
                <a:latin typeface="Calibri"/>
                <a:ea typeface="Calibri"/>
                <a:cs typeface="Calibri"/>
                <a:sym typeface="Calibri"/>
              </a:rPr>
              <a:t>Financial behaviors of investors</a:t>
            </a:r>
            <a:endParaRPr sz="3200" i="1">
              <a:latin typeface="Calibri"/>
              <a:ea typeface="Calibri"/>
              <a:cs typeface="Calibri"/>
              <a:sym typeface="Calibri"/>
            </a:endParaRPr>
          </a:p>
          <a:p>
            <a:pPr marL="457200" lvl="0" indent="-431800" algn="l" rtl="0">
              <a:lnSpc>
                <a:spcPct val="150000"/>
              </a:lnSpc>
              <a:spcBef>
                <a:spcPts val="0"/>
              </a:spcBef>
              <a:spcAft>
                <a:spcPts val="0"/>
              </a:spcAft>
              <a:buSzPts val="3200"/>
              <a:buFont typeface="Calibri"/>
              <a:buChar char="●"/>
            </a:pPr>
            <a:r>
              <a:rPr lang="en-US" sz="3200" i="1">
                <a:latin typeface="Calibri"/>
                <a:ea typeface="Calibri"/>
                <a:cs typeface="Calibri"/>
                <a:sym typeface="Calibri"/>
              </a:rPr>
              <a:t>F.O.M.O affecting decisions</a:t>
            </a:r>
            <a:endParaRPr sz="3200" i="1">
              <a:latin typeface="Calibri"/>
              <a:ea typeface="Calibri"/>
              <a:cs typeface="Calibri"/>
              <a:sym typeface="Calibri"/>
            </a:endParaRPr>
          </a:p>
          <a:p>
            <a:pPr marL="457200" lvl="0" indent="-431800" algn="l" rtl="0">
              <a:lnSpc>
                <a:spcPct val="150000"/>
              </a:lnSpc>
              <a:spcBef>
                <a:spcPts val="0"/>
              </a:spcBef>
              <a:spcAft>
                <a:spcPts val="0"/>
              </a:spcAft>
              <a:buSzPts val="3200"/>
              <a:buFont typeface="Calibri"/>
              <a:buChar char="●"/>
            </a:pPr>
            <a:r>
              <a:rPr lang="en-US" sz="3200" i="1">
                <a:latin typeface="Calibri"/>
                <a:ea typeface="Calibri"/>
                <a:cs typeface="Calibri"/>
                <a:sym typeface="Calibri"/>
              </a:rPr>
              <a:t>My Experiences</a:t>
            </a:r>
            <a:endParaRPr sz="25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e717ab41c0_0_22"/>
          <p:cNvSpPr txBox="1"/>
          <p:nvPr/>
        </p:nvSpPr>
        <p:spPr>
          <a:xfrm>
            <a:off x="922900" y="265975"/>
            <a:ext cx="8665200" cy="88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5000" b="1" i="1">
                <a:latin typeface="Calibri"/>
                <a:ea typeface="Calibri"/>
                <a:cs typeface="Calibri"/>
                <a:sym typeface="Calibri"/>
              </a:rPr>
              <a:t>Activities </a:t>
            </a:r>
            <a:endParaRPr sz="5000" b="1" i="1">
              <a:latin typeface="Calibri"/>
              <a:ea typeface="Calibri"/>
              <a:cs typeface="Calibri"/>
              <a:sym typeface="Calibri"/>
            </a:endParaRPr>
          </a:p>
        </p:txBody>
      </p:sp>
      <p:sp>
        <p:nvSpPr>
          <p:cNvPr id="138" name="Google Shape;138;g1e717ab41c0_0_22"/>
          <p:cNvSpPr txBox="1"/>
          <p:nvPr/>
        </p:nvSpPr>
        <p:spPr>
          <a:xfrm>
            <a:off x="743400" y="1462825"/>
            <a:ext cx="11070900" cy="47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00" b="1" u="sng">
                <a:latin typeface="Calibri"/>
                <a:ea typeface="Calibri"/>
                <a:cs typeface="Calibri"/>
                <a:sym typeface="Calibri"/>
              </a:rPr>
              <a:t>The Psychology of Investing:</a:t>
            </a:r>
            <a:endParaRPr sz="2000" b="1" u="sng">
              <a:latin typeface="Calibri"/>
              <a:ea typeface="Calibri"/>
              <a:cs typeface="Calibri"/>
              <a:sym typeface="Calibri"/>
            </a:endParaRPr>
          </a:p>
          <a:p>
            <a:pPr marL="457200" lvl="0" indent="-355600" algn="l" rtl="0">
              <a:spcBef>
                <a:spcPts val="0"/>
              </a:spcBef>
              <a:spcAft>
                <a:spcPts val="0"/>
              </a:spcAft>
              <a:buSzPts val="2000"/>
              <a:buFont typeface="Calibri"/>
              <a:buAutoNum type="arabicPeriod"/>
            </a:pPr>
            <a:r>
              <a:rPr lang="en-US" sz="2000">
                <a:latin typeface="Calibri"/>
                <a:ea typeface="Calibri"/>
                <a:cs typeface="Calibri"/>
                <a:sym typeface="Calibri"/>
              </a:rPr>
              <a:t>Each student independently decides if they want to be IN or OUT OF THE MARKET and marks their spreadsheet IN or OUT. A classmate will verify that they have completed that field:)</a:t>
            </a:r>
            <a:endParaRPr sz="2000">
              <a:latin typeface="Calibri"/>
              <a:ea typeface="Calibri"/>
              <a:cs typeface="Calibri"/>
              <a:sym typeface="Calibri"/>
            </a:endParaRPr>
          </a:p>
          <a:p>
            <a:pPr marL="457200" lvl="0" indent="-355600" algn="l" rtl="0">
              <a:spcBef>
                <a:spcPts val="0"/>
              </a:spcBef>
              <a:spcAft>
                <a:spcPts val="0"/>
              </a:spcAft>
              <a:buSzPts val="2000"/>
              <a:buFont typeface="Calibri"/>
              <a:buAutoNum type="arabicPeriod"/>
            </a:pPr>
            <a:r>
              <a:rPr lang="en-US" sz="2000">
                <a:latin typeface="Calibri"/>
                <a:ea typeface="Calibri"/>
                <a:cs typeface="Calibri"/>
                <a:sym typeface="Calibri"/>
              </a:rPr>
              <a:t>If the students decides to be IN the Market then a) Teacher rolls one die which will determine if the market went UP or DOWN.  A 1 or 2 on the die means market went DOWN A 3, 4, 5 or 6 means market went UP.  b) Indicate on your worksheet UP or DOWN c) Teacher rolls three dice d) Mark your worksheet based on the value of the three dice; number is positive if Market was UP for that round, number is negative if Market went DOWN</a:t>
            </a:r>
            <a:endParaRPr sz="2000">
              <a:latin typeface="Calibri"/>
              <a:ea typeface="Calibri"/>
              <a:cs typeface="Calibri"/>
              <a:sym typeface="Calibri"/>
            </a:endParaRPr>
          </a:p>
          <a:p>
            <a:pPr marL="457200" lvl="0" indent="-355600" algn="l" rtl="0">
              <a:spcBef>
                <a:spcPts val="0"/>
              </a:spcBef>
              <a:spcAft>
                <a:spcPts val="0"/>
              </a:spcAft>
              <a:buSzPts val="2000"/>
              <a:buFont typeface="Calibri"/>
              <a:buAutoNum type="arabicPeriod"/>
            </a:pPr>
            <a:r>
              <a:rPr lang="en-US" sz="2000">
                <a:latin typeface="Calibri"/>
                <a:ea typeface="Calibri"/>
                <a:cs typeface="Calibri"/>
                <a:sym typeface="Calibri"/>
              </a:rPr>
              <a:t>If the student chose to be OUT of the Market, they put +1 in If Out...column. (Note: Teacher will need to roll the dice as described in step #2 if students in the class choose to be IN the market)</a:t>
            </a:r>
            <a:endParaRPr sz="2000">
              <a:latin typeface="Calibri"/>
              <a:ea typeface="Calibri"/>
              <a:cs typeface="Calibri"/>
              <a:sym typeface="Calibri"/>
            </a:endParaRPr>
          </a:p>
          <a:p>
            <a:pPr marL="457200" lvl="0" indent="-355600" algn="l" rtl="0">
              <a:spcBef>
                <a:spcPts val="0"/>
              </a:spcBef>
              <a:spcAft>
                <a:spcPts val="0"/>
              </a:spcAft>
              <a:buSzPts val="2000"/>
              <a:buFont typeface="Calibri"/>
              <a:buAutoNum type="arabicPeriod"/>
            </a:pPr>
            <a:r>
              <a:rPr lang="en-US" sz="2000">
                <a:latin typeface="Calibri"/>
                <a:ea typeface="Calibri"/>
                <a:cs typeface="Calibri"/>
                <a:sym typeface="Calibri"/>
              </a:rPr>
              <a:t>Students calculate their Ending Balance</a:t>
            </a:r>
            <a:endParaRPr sz="2000">
              <a:latin typeface="Calibri"/>
              <a:ea typeface="Calibri"/>
              <a:cs typeface="Calibri"/>
              <a:sym typeface="Calibri"/>
            </a:endParaRPr>
          </a:p>
          <a:p>
            <a:pPr marL="457200" lvl="0" indent="-355600" algn="l" rtl="0">
              <a:spcBef>
                <a:spcPts val="0"/>
              </a:spcBef>
              <a:spcAft>
                <a:spcPts val="0"/>
              </a:spcAft>
              <a:buSzPts val="2000"/>
              <a:buFont typeface="Calibri"/>
              <a:buAutoNum type="arabicPeriod"/>
            </a:pPr>
            <a:r>
              <a:rPr lang="en-US" sz="2000">
                <a:latin typeface="Calibri"/>
                <a:ea typeface="Calibri"/>
                <a:cs typeface="Calibri"/>
                <a:sym typeface="Calibri"/>
              </a:rPr>
              <a:t>Go back to Step 1</a:t>
            </a:r>
            <a:endParaRPr sz="2000">
              <a:latin typeface="Calibri"/>
              <a:ea typeface="Calibri"/>
              <a:cs typeface="Calibri"/>
              <a:sym typeface="Calibri"/>
            </a:endParaRPr>
          </a:p>
          <a:p>
            <a:pPr marL="0" lvl="0" indent="0" algn="l" rtl="0">
              <a:spcBef>
                <a:spcPts val="0"/>
              </a:spcBef>
              <a:spcAft>
                <a:spcPts val="0"/>
              </a:spcAft>
              <a:buNone/>
            </a:pPr>
            <a:endParaRPr sz="2000">
              <a:latin typeface="Calibri"/>
              <a:ea typeface="Calibri"/>
              <a:cs typeface="Calibri"/>
              <a:sym typeface="Calibri"/>
            </a:endParaRPr>
          </a:p>
          <a:p>
            <a:pPr marL="0" lvl="0" indent="0" algn="l" rtl="0">
              <a:spcBef>
                <a:spcPts val="0"/>
              </a:spcBef>
              <a:spcAft>
                <a:spcPts val="0"/>
              </a:spcAft>
              <a:buNone/>
            </a:pPr>
            <a:r>
              <a:rPr lang="en-US" sz="2000">
                <a:latin typeface="Calibri"/>
                <a:ea typeface="Calibri"/>
                <a:cs typeface="Calibri"/>
                <a:sym typeface="Calibri"/>
              </a:rPr>
              <a:t>Lessons Taught: Loss Aversion, Recency Effect, Overconfidence</a:t>
            </a:r>
            <a:endParaRPr sz="2000">
              <a:latin typeface="Calibri"/>
              <a:ea typeface="Calibri"/>
              <a:cs typeface="Calibri"/>
              <a:sym typeface="Calibri"/>
            </a:endParaRPr>
          </a:p>
          <a:p>
            <a:pPr marL="0" lvl="0" indent="0" algn="l" rtl="0">
              <a:spcBef>
                <a:spcPts val="0"/>
              </a:spcBef>
              <a:spcAft>
                <a:spcPts val="0"/>
              </a:spcAft>
              <a:buNone/>
            </a:pPr>
            <a:endParaRPr sz="2000">
              <a:latin typeface="Calibri"/>
              <a:ea typeface="Calibri"/>
              <a:cs typeface="Calibri"/>
              <a:sym typeface="Calibri"/>
            </a:endParaRPr>
          </a:p>
          <a:p>
            <a:pPr marL="0" lvl="0" indent="0" algn="l" rtl="0">
              <a:spcBef>
                <a:spcPts val="0"/>
              </a:spcBef>
              <a:spcAft>
                <a:spcPts val="0"/>
              </a:spcAft>
              <a:buNone/>
            </a:pPr>
            <a:r>
              <a:rPr lang="en-US" sz="2000" b="1" i="1">
                <a:latin typeface="Calibri"/>
                <a:ea typeface="Calibri"/>
                <a:cs typeface="Calibri"/>
                <a:sym typeface="Calibri"/>
              </a:rPr>
              <a:t>Activity guide and student version will be available at the end of presentation</a:t>
            </a:r>
            <a:endParaRPr sz="2000" b="1" i="1">
              <a:latin typeface="Calibri"/>
              <a:ea typeface="Calibri"/>
              <a:cs typeface="Calibri"/>
              <a:sym typeface="Calibri"/>
            </a:endParaRPr>
          </a:p>
          <a:p>
            <a:pPr marL="0" lvl="0" indent="0" algn="l" rtl="0">
              <a:spcBef>
                <a:spcPts val="0"/>
              </a:spcBef>
              <a:spcAft>
                <a:spcPts val="0"/>
              </a:spcAft>
              <a:buNone/>
            </a:pPr>
            <a:endParaRPr sz="20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e717ab41c0_0_27"/>
          <p:cNvSpPr txBox="1"/>
          <p:nvPr/>
        </p:nvSpPr>
        <p:spPr>
          <a:xfrm>
            <a:off x="719450" y="194150"/>
            <a:ext cx="9072300" cy="94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000" b="1" i="1">
                <a:latin typeface="Calibri"/>
                <a:ea typeface="Calibri"/>
                <a:cs typeface="Calibri"/>
                <a:sym typeface="Calibri"/>
              </a:rPr>
              <a:t>History &amp; Personal Finances</a:t>
            </a:r>
            <a:endParaRPr sz="5000" b="1" i="1">
              <a:latin typeface="Calibri"/>
              <a:ea typeface="Calibri"/>
              <a:cs typeface="Calibri"/>
              <a:sym typeface="Calibri"/>
            </a:endParaRPr>
          </a:p>
        </p:txBody>
      </p:sp>
      <p:sp>
        <p:nvSpPr>
          <p:cNvPr id="144" name="Google Shape;144;g1e717ab41c0_0_27"/>
          <p:cNvSpPr txBox="1"/>
          <p:nvPr/>
        </p:nvSpPr>
        <p:spPr>
          <a:xfrm>
            <a:off x="384350" y="1486775"/>
            <a:ext cx="11226600" cy="4773600"/>
          </a:xfrm>
          <a:prstGeom prst="rect">
            <a:avLst/>
          </a:prstGeom>
          <a:noFill/>
          <a:ln>
            <a:noFill/>
          </a:ln>
        </p:spPr>
        <p:txBody>
          <a:bodyPr spcFirstLastPara="1" wrap="square" lIns="91425" tIns="91425" rIns="91425" bIns="91425" anchor="t" anchorCtr="0">
            <a:noAutofit/>
          </a:bodyPr>
          <a:lstStyle/>
          <a:p>
            <a:pPr marL="457200" lvl="0" indent="-336550" algn="l" rtl="0">
              <a:lnSpc>
                <a:spcPct val="150000"/>
              </a:lnSpc>
              <a:spcBef>
                <a:spcPts val="0"/>
              </a:spcBef>
              <a:spcAft>
                <a:spcPts val="0"/>
              </a:spcAft>
              <a:buSzPts val="1700"/>
              <a:buFont typeface="Calibri"/>
              <a:buAutoNum type="arabicPeriod"/>
            </a:pPr>
            <a:r>
              <a:rPr lang="en-US" sz="1700" b="1">
                <a:latin typeface="Calibri"/>
                <a:ea typeface="Calibri"/>
                <a:cs typeface="Calibri"/>
                <a:sym typeface="Calibri"/>
              </a:rPr>
              <a:t>Economic History:</a:t>
            </a:r>
            <a:r>
              <a:rPr lang="en-US" sz="1700">
                <a:latin typeface="Calibri"/>
                <a:ea typeface="Calibri"/>
                <a:cs typeface="Calibri"/>
                <a:sym typeface="Calibri"/>
              </a:rPr>
              <a:t> The study of economic history examines how economic systems have evolved, including the transition from agrarian economies to industrial economies.</a:t>
            </a:r>
            <a:endParaRPr sz="1700">
              <a:latin typeface="Calibri"/>
              <a:ea typeface="Calibri"/>
              <a:cs typeface="Calibri"/>
              <a:sym typeface="Calibri"/>
            </a:endParaRPr>
          </a:p>
          <a:p>
            <a:pPr marL="457200" lvl="0" indent="-336550" algn="l" rtl="0">
              <a:lnSpc>
                <a:spcPct val="150000"/>
              </a:lnSpc>
              <a:spcBef>
                <a:spcPts val="0"/>
              </a:spcBef>
              <a:spcAft>
                <a:spcPts val="0"/>
              </a:spcAft>
              <a:buSzPts val="1700"/>
              <a:buFont typeface="Calibri"/>
              <a:buAutoNum type="arabicPeriod"/>
            </a:pPr>
            <a:r>
              <a:rPr lang="en-US" sz="1700" b="1">
                <a:latin typeface="Calibri"/>
                <a:ea typeface="Calibri"/>
                <a:cs typeface="Calibri"/>
                <a:sym typeface="Calibri"/>
              </a:rPr>
              <a:t>Banking and Financial Institutions: </a:t>
            </a:r>
            <a:r>
              <a:rPr lang="en-US" sz="1700">
                <a:latin typeface="Calibri"/>
                <a:ea typeface="Calibri"/>
                <a:cs typeface="Calibri"/>
                <a:sym typeface="Calibri"/>
              </a:rPr>
              <a:t>The history of banking and financial institutions (ex. the establishment of the Federal Reserve System)</a:t>
            </a:r>
            <a:endParaRPr sz="1700">
              <a:latin typeface="Calibri"/>
              <a:ea typeface="Calibri"/>
              <a:cs typeface="Calibri"/>
              <a:sym typeface="Calibri"/>
            </a:endParaRPr>
          </a:p>
          <a:p>
            <a:pPr marL="457200" lvl="0" indent="-336550" algn="l" rtl="0">
              <a:lnSpc>
                <a:spcPct val="150000"/>
              </a:lnSpc>
              <a:spcBef>
                <a:spcPts val="0"/>
              </a:spcBef>
              <a:spcAft>
                <a:spcPts val="0"/>
              </a:spcAft>
              <a:buSzPts val="1700"/>
              <a:buFont typeface="Calibri"/>
              <a:buAutoNum type="arabicPeriod"/>
            </a:pPr>
            <a:r>
              <a:rPr lang="en-US" sz="1700" b="1">
                <a:latin typeface="Calibri"/>
                <a:ea typeface="Calibri"/>
                <a:cs typeface="Calibri"/>
                <a:sym typeface="Calibri"/>
              </a:rPr>
              <a:t>Currency and Monetary Systems:</a:t>
            </a:r>
            <a:r>
              <a:rPr lang="en-US" sz="1700">
                <a:latin typeface="Calibri"/>
                <a:ea typeface="Calibri"/>
                <a:cs typeface="Calibri"/>
                <a:sym typeface="Calibri"/>
              </a:rPr>
              <a:t> Historical changes in currency systems, including the gold standard and fiat currencies, have had profound effects on personal finances. </a:t>
            </a:r>
            <a:endParaRPr sz="1700">
              <a:latin typeface="Calibri"/>
              <a:ea typeface="Calibri"/>
              <a:cs typeface="Calibri"/>
              <a:sym typeface="Calibri"/>
            </a:endParaRPr>
          </a:p>
          <a:p>
            <a:pPr marL="457200" lvl="0" indent="-336550" algn="l" rtl="0">
              <a:lnSpc>
                <a:spcPct val="150000"/>
              </a:lnSpc>
              <a:spcBef>
                <a:spcPts val="0"/>
              </a:spcBef>
              <a:spcAft>
                <a:spcPts val="0"/>
              </a:spcAft>
              <a:buSzPts val="1700"/>
              <a:buFont typeface="Calibri"/>
              <a:buAutoNum type="arabicPeriod"/>
            </a:pPr>
            <a:r>
              <a:rPr lang="en-US" sz="1700" b="1">
                <a:latin typeface="Calibri"/>
                <a:ea typeface="Calibri"/>
                <a:cs typeface="Calibri"/>
                <a:sym typeface="Calibri"/>
              </a:rPr>
              <a:t>Economic Crises and Their Impact: </a:t>
            </a:r>
            <a:r>
              <a:rPr lang="en-US" sz="1700">
                <a:latin typeface="Calibri"/>
                <a:ea typeface="Calibri"/>
                <a:cs typeface="Calibri"/>
                <a:sym typeface="Calibri"/>
              </a:rPr>
              <a:t>Historical economic crises, such as the Great Depression or more recent financial crises like the 2008 recession, have had far-reaching consequences for personal finances. Learning from past crises helps individuals and policymakers make informed financial decisions and implement regulations to mitigate future risks.</a:t>
            </a:r>
            <a:endParaRPr sz="17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1125</Words>
  <Application>Microsoft Office PowerPoint</Application>
  <PresentationFormat>Widescreen</PresentationFormat>
  <Paragraphs>88</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Inter</vt:lpstr>
      <vt:lpstr>Inter Light</vt:lpstr>
      <vt:lpstr>Helvetica Neue</vt: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Pooja Shah</cp:lastModifiedBy>
  <cp:revision>1</cp:revision>
  <dcterms:modified xsi:type="dcterms:W3CDTF">2023-09-13T21:50:36Z</dcterms:modified>
</cp:coreProperties>
</file>