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28"/>
  </p:notesMasterIdLst>
  <p:sldIdLst>
    <p:sldId id="256" r:id="rId5"/>
    <p:sldId id="261" r:id="rId6"/>
    <p:sldId id="257" r:id="rId7"/>
    <p:sldId id="259" r:id="rId8"/>
    <p:sldId id="291" r:id="rId9"/>
    <p:sldId id="275" r:id="rId10"/>
    <p:sldId id="276" r:id="rId11"/>
    <p:sldId id="277" r:id="rId12"/>
    <p:sldId id="286" r:id="rId13"/>
    <p:sldId id="289" r:id="rId14"/>
    <p:sldId id="290" r:id="rId15"/>
    <p:sldId id="287" r:id="rId16"/>
    <p:sldId id="260" r:id="rId17"/>
    <p:sldId id="264" r:id="rId18"/>
    <p:sldId id="279" r:id="rId19"/>
    <p:sldId id="278" r:id="rId20"/>
    <p:sldId id="292" r:id="rId21"/>
    <p:sldId id="280" r:id="rId22"/>
    <p:sldId id="282" r:id="rId23"/>
    <p:sldId id="283" r:id="rId24"/>
    <p:sldId id="284" r:id="rId25"/>
    <p:sldId id="288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/>
    <p:restoredTop sz="94761"/>
  </p:normalViewPr>
  <p:slideViewPr>
    <p:cSldViewPr snapToGrid="0">
      <p:cViewPr varScale="1">
        <p:scale>
          <a:sx n="122" d="100"/>
          <a:sy n="122" d="100"/>
        </p:scale>
        <p:origin x="2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hyperlink" Target="https://econedlink.org/resources/credit-score-video/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hyperlink" Target="https://econedlink.org/resources/my-credit-rating-why-should-i-care/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hyperlink" Target="https://www.bls.gov/data/inflation_calculator.htm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hyperlink" Target="https://forms.gle/zWjAFHfMaRTKT1zv7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13.png"/><Relationship Id="rId1" Type="http://schemas.openxmlformats.org/officeDocument/2006/relationships/hyperlink" Target="https://econedlink.org/resources/credit-for-beginners/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2.svg"/><Relationship Id="rId5" Type="http://schemas.openxmlformats.org/officeDocument/2006/relationships/image" Target="../media/image27.svg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7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hyperlink" Target="https://quizlet.com/408864140/what-is-credit-flash-cards/" TargetMode="External"/><Relationship Id="rId1" Type="http://schemas.openxmlformats.org/officeDocument/2006/relationships/hyperlink" Target="https://econedlink.org/resources/what-is-credit/" TargetMode="Externa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20.svg"/><Relationship Id="rId4" Type="http://schemas.openxmlformats.org/officeDocument/2006/relationships/image" Target="../media/image8.svg"/><Relationship Id="rId9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hyperlink" Target="https://docs.google.com/document/d/1ufuh9I0GApvSxmkGfS5qcvpDzzelBFObYXVdnDJjxOo/edit?usp=sharing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20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hyperlink" Target="https://econedlink.org/resources/credit-score-video/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Relationship Id="rId9" Type="http://schemas.openxmlformats.org/officeDocument/2006/relationships/hyperlink" Target="https://econedlink.org/resources/my-credit-rating-why-should-i-care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bls.gov/data/inflation_calculator.htm" TargetMode="External"/><Relationship Id="rId7" Type="http://schemas.openxmlformats.org/officeDocument/2006/relationships/image" Target="../media/image12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forms.gle/zWjAFHfMaRTKT1zv7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7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13.png"/><Relationship Id="rId6" Type="http://schemas.openxmlformats.org/officeDocument/2006/relationships/image" Target="../media/image29.svg"/><Relationship Id="rId11" Type="http://schemas.openxmlformats.org/officeDocument/2006/relationships/image" Target="../media/image32.sv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svg"/><Relationship Id="rId9" Type="http://schemas.openxmlformats.org/officeDocument/2006/relationships/hyperlink" Target="https://econedlink.org/resources/credit-for-beginners/" TargetMode="External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hyperlink" Target="https://quizlet.com/408864140/what-is-credit-flash-cards/" TargetMode="External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6.svg"/><Relationship Id="rId11" Type="http://schemas.openxmlformats.org/officeDocument/2006/relationships/image" Target="../media/image38.sv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svg"/><Relationship Id="rId9" Type="http://schemas.openxmlformats.org/officeDocument/2006/relationships/hyperlink" Target="https://econedlink.org/resources/what-is-credit/" TargetMode="External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hyperlink" Target="https://docs.google.com/document/d/1ufuh9I0GApvSxmkGfS5qcvpDzzelBFObYXVdnDJjxOo/edit?usp=shar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F5336-D951-4E96-A624-F26CA8A190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11F452-909B-41B5-A17E-2E8E31421966}">
      <dgm:prSet/>
      <dgm:spPr/>
      <dgm:t>
        <a:bodyPr/>
        <a:lstStyle/>
        <a:p>
          <a:r>
            <a:rPr lang="en-US" b="0" i="0" dirty="0"/>
            <a:t>Part 1 – </a:t>
          </a:r>
          <a:r>
            <a:rPr lang="en-US" dirty="0"/>
            <a:t>Credit Pre-Assessment </a:t>
          </a:r>
          <a:r>
            <a:rPr lang="en-US" b="1" dirty="0"/>
            <a:t>(Quiz)</a:t>
          </a:r>
          <a:endParaRPr lang="en-US" dirty="0"/>
        </a:p>
      </dgm:t>
    </dgm:pt>
    <dgm:pt modelId="{1B03EA8A-2442-4554-9FF6-4EF0D109CFA4}" type="parTrans" cxnId="{889CFC14-809A-4589-898A-8D66150F4686}">
      <dgm:prSet/>
      <dgm:spPr/>
      <dgm:t>
        <a:bodyPr/>
        <a:lstStyle/>
        <a:p>
          <a:endParaRPr lang="en-US"/>
        </a:p>
      </dgm:t>
    </dgm:pt>
    <dgm:pt modelId="{6DCAF606-9B5A-479B-A18C-94119B99C0B7}" type="sibTrans" cxnId="{889CFC14-809A-4589-898A-8D66150F4686}">
      <dgm:prSet/>
      <dgm:spPr/>
      <dgm:t>
        <a:bodyPr/>
        <a:lstStyle/>
        <a:p>
          <a:endParaRPr lang="en-US"/>
        </a:p>
      </dgm:t>
    </dgm:pt>
    <dgm:pt modelId="{28146B0B-758F-4884-BFA9-EA89107A504D}">
      <dgm:prSet/>
      <dgm:spPr/>
      <dgm:t>
        <a:bodyPr/>
        <a:lstStyle/>
        <a:p>
          <a:r>
            <a:rPr lang="en-US" dirty="0"/>
            <a:t>Part 2 – Credit for Beginners </a:t>
          </a:r>
          <a:r>
            <a:rPr lang="en-US" b="1" dirty="0"/>
            <a:t>(CEE Sheet)</a:t>
          </a:r>
          <a:endParaRPr lang="en-US" dirty="0"/>
        </a:p>
      </dgm:t>
    </dgm:pt>
    <dgm:pt modelId="{31BF4A6B-577A-43D0-8852-D98DCA30C28D}" type="parTrans" cxnId="{D0DA32BF-BF11-48FE-890F-08CDB7A929D2}">
      <dgm:prSet/>
      <dgm:spPr/>
      <dgm:t>
        <a:bodyPr/>
        <a:lstStyle/>
        <a:p>
          <a:endParaRPr lang="en-US"/>
        </a:p>
      </dgm:t>
    </dgm:pt>
    <dgm:pt modelId="{C76FB950-D368-4B10-B81A-16D8E06AE785}" type="sibTrans" cxnId="{D0DA32BF-BF11-48FE-890F-08CDB7A929D2}">
      <dgm:prSet/>
      <dgm:spPr/>
      <dgm:t>
        <a:bodyPr/>
        <a:lstStyle/>
        <a:p>
          <a:endParaRPr lang="en-US"/>
        </a:p>
      </dgm:t>
    </dgm:pt>
    <dgm:pt modelId="{A3A44011-EBE5-41E9-9D91-90EFF9816842}">
      <dgm:prSet/>
      <dgm:spPr/>
      <dgm:t>
        <a:bodyPr/>
        <a:lstStyle/>
        <a:p>
          <a:r>
            <a:rPr lang="en-US"/>
            <a:t>Part 3 – What is Credit </a:t>
          </a:r>
          <a:r>
            <a:rPr lang="en-US" b="1"/>
            <a:t>(CEE - FlashCards)</a:t>
          </a:r>
          <a:endParaRPr lang="en-US"/>
        </a:p>
      </dgm:t>
    </dgm:pt>
    <dgm:pt modelId="{872E2FD9-0B7E-4964-884C-567DF297B186}" type="parTrans" cxnId="{62E17255-E5D4-4A33-904F-A76D9181E316}">
      <dgm:prSet/>
      <dgm:spPr/>
      <dgm:t>
        <a:bodyPr/>
        <a:lstStyle/>
        <a:p>
          <a:endParaRPr lang="en-US"/>
        </a:p>
      </dgm:t>
    </dgm:pt>
    <dgm:pt modelId="{A3175EA4-2328-4018-A6D9-25E28A19C9EF}" type="sibTrans" cxnId="{62E17255-E5D4-4A33-904F-A76D9181E316}">
      <dgm:prSet/>
      <dgm:spPr/>
      <dgm:t>
        <a:bodyPr/>
        <a:lstStyle/>
        <a:p>
          <a:endParaRPr lang="en-US"/>
        </a:p>
      </dgm:t>
    </dgm:pt>
    <dgm:pt modelId="{C05E8D2A-275A-4C90-A66B-7212C1E4E1C7}">
      <dgm:prSet/>
      <dgm:spPr/>
      <dgm:t>
        <a:bodyPr/>
        <a:lstStyle/>
        <a:p>
          <a:r>
            <a:rPr lang="en-US" b="0" i="0"/>
            <a:t>Part 4 – </a:t>
          </a:r>
          <a:r>
            <a:rPr lang="en-US"/>
            <a:t>Credit Score Research </a:t>
          </a:r>
          <a:r>
            <a:rPr lang="en-US" b="1"/>
            <a:t>(Q&amp;A)</a:t>
          </a:r>
          <a:endParaRPr lang="en-US"/>
        </a:p>
      </dgm:t>
    </dgm:pt>
    <dgm:pt modelId="{B5A0B463-A251-4DC1-846F-6D9A3F042B27}" type="parTrans" cxnId="{71C6E6A5-92B5-4CAD-8638-2B1C9AAD2D5E}">
      <dgm:prSet/>
      <dgm:spPr/>
      <dgm:t>
        <a:bodyPr/>
        <a:lstStyle/>
        <a:p>
          <a:endParaRPr lang="en-US"/>
        </a:p>
      </dgm:t>
    </dgm:pt>
    <dgm:pt modelId="{7DD925DB-1480-4C9C-9831-686581FC38C6}" type="sibTrans" cxnId="{71C6E6A5-92B5-4CAD-8638-2B1C9AAD2D5E}">
      <dgm:prSet/>
      <dgm:spPr/>
      <dgm:t>
        <a:bodyPr/>
        <a:lstStyle/>
        <a:p>
          <a:endParaRPr lang="en-US"/>
        </a:p>
      </dgm:t>
    </dgm:pt>
    <dgm:pt modelId="{32AB8F71-FF7E-4FF0-983F-1D17CB30C295}">
      <dgm:prSet/>
      <dgm:spPr/>
      <dgm:t>
        <a:bodyPr/>
        <a:lstStyle/>
        <a:p>
          <a:r>
            <a:rPr lang="en-US" b="0" i="0"/>
            <a:t>Part 5 – Credit Score </a:t>
          </a:r>
          <a:r>
            <a:rPr lang="en-US" b="1" i="0"/>
            <a:t>(CEE - Video)</a:t>
          </a:r>
          <a:endParaRPr lang="en-US"/>
        </a:p>
      </dgm:t>
    </dgm:pt>
    <dgm:pt modelId="{76C490F4-9BCB-4706-B8EE-C8B91561C310}" type="parTrans" cxnId="{320A5E25-D1D3-4EBF-A60C-5AC35489FB99}">
      <dgm:prSet/>
      <dgm:spPr/>
      <dgm:t>
        <a:bodyPr/>
        <a:lstStyle/>
        <a:p>
          <a:endParaRPr lang="en-US"/>
        </a:p>
      </dgm:t>
    </dgm:pt>
    <dgm:pt modelId="{51F4CB57-32D7-40BE-911D-95F686C9F928}" type="sibTrans" cxnId="{320A5E25-D1D3-4EBF-A60C-5AC35489FB99}">
      <dgm:prSet/>
      <dgm:spPr/>
      <dgm:t>
        <a:bodyPr/>
        <a:lstStyle/>
        <a:p>
          <a:endParaRPr lang="en-US"/>
        </a:p>
      </dgm:t>
    </dgm:pt>
    <dgm:pt modelId="{56566D1C-9BD0-4A87-B550-31540FC400A8}">
      <dgm:prSet/>
      <dgm:spPr/>
      <dgm:t>
        <a:bodyPr/>
        <a:lstStyle/>
        <a:p>
          <a:r>
            <a:rPr lang="en-US" b="0" i="0" dirty="0"/>
            <a:t>Part 6 – My Credit Rating </a:t>
          </a:r>
          <a:r>
            <a:rPr lang="en-US" b="1" i="0" dirty="0"/>
            <a:t>(CEE - Read)</a:t>
          </a:r>
          <a:endParaRPr lang="en-US" dirty="0"/>
        </a:p>
      </dgm:t>
    </dgm:pt>
    <dgm:pt modelId="{EEA74182-3578-42EB-9914-0D20D464711A}" type="parTrans" cxnId="{D130FADD-7549-4636-A77B-2EC2FDFF767C}">
      <dgm:prSet/>
      <dgm:spPr/>
      <dgm:t>
        <a:bodyPr/>
        <a:lstStyle/>
        <a:p>
          <a:endParaRPr lang="en-US"/>
        </a:p>
      </dgm:t>
    </dgm:pt>
    <dgm:pt modelId="{5CBD392A-4E0C-40B8-A31D-E8578185CAAD}" type="sibTrans" cxnId="{D130FADD-7549-4636-A77B-2EC2FDFF767C}">
      <dgm:prSet/>
      <dgm:spPr/>
      <dgm:t>
        <a:bodyPr/>
        <a:lstStyle/>
        <a:p>
          <a:endParaRPr lang="en-US"/>
        </a:p>
      </dgm:t>
    </dgm:pt>
    <dgm:pt modelId="{F24457B7-6DC4-4791-98E9-D39A8860BBDC}">
      <dgm:prSet/>
      <dgm:spPr/>
      <dgm:t>
        <a:bodyPr/>
        <a:lstStyle/>
        <a:p>
          <a:r>
            <a:rPr lang="en-US" b="0" i="0" dirty="0"/>
            <a:t>Part 7 – </a:t>
          </a:r>
          <a:r>
            <a:rPr lang="en-US" dirty="0"/>
            <a:t>A Credit Story </a:t>
          </a:r>
          <a:r>
            <a:rPr lang="en-US" b="1" dirty="0"/>
            <a:t>(Case Study)</a:t>
          </a:r>
          <a:endParaRPr lang="en-US" dirty="0"/>
        </a:p>
      </dgm:t>
    </dgm:pt>
    <dgm:pt modelId="{21D866E1-2147-4458-BB68-6EA9D8D26BC4}" type="parTrans" cxnId="{4A818431-CF56-436E-BBF3-3F17D95CCEA4}">
      <dgm:prSet/>
      <dgm:spPr/>
      <dgm:t>
        <a:bodyPr/>
        <a:lstStyle/>
        <a:p>
          <a:endParaRPr lang="en-US"/>
        </a:p>
      </dgm:t>
    </dgm:pt>
    <dgm:pt modelId="{02F699F8-9F6C-4366-85C7-DF547A8E336C}" type="sibTrans" cxnId="{4A818431-CF56-436E-BBF3-3F17D95CCEA4}">
      <dgm:prSet/>
      <dgm:spPr/>
      <dgm:t>
        <a:bodyPr/>
        <a:lstStyle/>
        <a:p>
          <a:endParaRPr lang="en-US"/>
        </a:p>
      </dgm:t>
    </dgm:pt>
    <dgm:pt modelId="{A31D9BB9-E3D5-4D10-A931-C6F9784A3F14}">
      <dgm:prSet/>
      <dgm:spPr/>
      <dgm:t>
        <a:bodyPr/>
        <a:lstStyle/>
        <a:p>
          <a:r>
            <a:rPr lang="en-US" b="0" i="0"/>
            <a:t>Part </a:t>
          </a:r>
          <a:r>
            <a:rPr lang="en-US"/>
            <a:t>8</a:t>
          </a:r>
          <a:r>
            <a:rPr lang="en-US" b="0" i="0"/>
            <a:t> – </a:t>
          </a:r>
          <a:r>
            <a:rPr lang="en-US"/>
            <a:t>Credit &amp; Finance Tracking @ </a:t>
          </a:r>
          <a:r>
            <a:rPr lang="en-US" b="1"/>
            <a:t>SOFI</a:t>
          </a:r>
          <a:endParaRPr lang="en-US"/>
        </a:p>
      </dgm:t>
    </dgm:pt>
    <dgm:pt modelId="{A28C4078-F2E8-4976-8A35-CFA857B89752}" type="parTrans" cxnId="{F39AC680-5F82-4374-A4CB-406625C3BE7F}">
      <dgm:prSet/>
      <dgm:spPr/>
      <dgm:t>
        <a:bodyPr/>
        <a:lstStyle/>
        <a:p>
          <a:endParaRPr lang="en-US"/>
        </a:p>
      </dgm:t>
    </dgm:pt>
    <dgm:pt modelId="{496E7167-D31A-4E6D-BDAC-258D0835D7D1}" type="sibTrans" cxnId="{F39AC680-5F82-4374-A4CB-406625C3BE7F}">
      <dgm:prSet/>
      <dgm:spPr/>
      <dgm:t>
        <a:bodyPr/>
        <a:lstStyle/>
        <a:p>
          <a:endParaRPr lang="en-US"/>
        </a:p>
      </dgm:t>
    </dgm:pt>
    <dgm:pt modelId="{FA4C9DE5-B53A-446F-A826-A39EA8E0077C}">
      <dgm:prSet/>
      <dgm:spPr/>
      <dgm:t>
        <a:bodyPr/>
        <a:lstStyle/>
        <a:p>
          <a:r>
            <a:rPr lang="en-US" b="0" i="0"/>
            <a:t>Part </a:t>
          </a:r>
          <a:r>
            <a:rPr lang="en-US"/>
            <a:t>9</a:t>
          </a:r>
          <a:r>
            <a:rPr lang="en-US" b="0" i="0"/>
            <a:t> –</a:t>
          </a:r>
          <a:r>
            <a:rPr lang="en-US"/>
            <a:t> Fraud &amp; Scams</a:t>
          </a:r>
        </a:p>
      </dgm:t>
    </dgm:pt>
    <dgm:pt modelId="{554ED822-604B-4795-BEF3-00C35BEEADA4}" type="parTrans" cxnId="{DF52BD1C-AF4C-47E0-9ACF-539DA2BCC487}">
      <dgm:prSet/>
      <dgm:spPr/>
      <dgm:t>
        <a:bodyPr/>
        <a:lstStyle/>
        <a:p>
          <a:endParaRPr lang="en-US"/>
        </a:p>
      </dgm:t>
    </dgm:pt>
    <dgm:pt modelId="{58038701-1B13-43FF-B396-FCB96AC1F931}" type="sibTrans" cxnId="{DF52BD1C-AF4C-47E0-9ACF-539DA2BCC487}">
      <dgm:prSet/>
      <dgm:spPr/>
      <dgm:t>
        <a:bodyPr/>
        <a:lstStyle/>
        <a:p>
          <a:endParaRPr lang="en-US"/>
        </a:p>
      </dgm:t>
    </dgm:pt>
    <dgm:pt modelId="{2F5DAAA6-3FFA-408F-B34E-0C4ADE98A5AD}">
      <dgm:prSet/>
      <dgm:spPr/>
      <dgm:t>
        <a:bodyPr/>
        <a:lstStyle/>
        <a:p>
          <a:r>
            <a:rPr lang="en-US" b="0" i="0"/>
            <a:t>Discussion &amp; Reflection</a:t>
          </a:r>
          <a:endParaRPr lang="en-US"/>
        </a:p>
      </dgm:t>
    </dgm:pt>
    <dgm:pt modelId="{B96B83C6-0A4D-44E4-BA35-E4520A6CEA83}" type="parTrans" cxnId="{369ED961-64C4-46CA-888D-B64DBFD9DC1D}">
      <dgm:prSet/>
      <dgm:spPr/>
      <dgm:t>
        <a:bodyPr/>
        <a:lstStyle/>
        <a:p>
          <a:endParaRPr lang="en-US"/>
        </a:p>
      </dgm:t>
    </dgm:pt>
    <dgm:pt modelId="{89C25EE8-FE3E-4740-ABE9-908199F90290}" type="sibTrans" cxnId="{369ED961-64C4-46CA-888D-B64DBFD9DC1D}">
      <dgm:prSet/>
      <dgm:spPr/>
      <dgm:t>
        <a:bodyPr/>
        <a:lstStyle/>
        <a:p>
          <a:endParaRPr lang="en-US"/>
        </a:p>
      </dgm:t>
    </dgm:pt>
    <dgm:pt modelId="{BA2AFA14-21BE-8D4D-A698-506B98B0B2B4}" type="pres">
      <dgm:prSet presAssocID="{2F9F5336-D951-4E96-A624-F26CA8A190C6}" presName="linear" presStyleCnt="0">
        <dgm:presLayoutVars>
          <dgm:animLvl val="lvl"/>
          <dgm:resizeHandles val="exact"/>
        </dgm:presLayoutVars>
      </dgm:prSet>
      <dgm:spPr/>
    </dgm:pt>
    <dgm:pt modelId="{1DAE3A27-607C-4A40-93EB-AF079F05A193}" type="pres">
      <dgm:prSet presAssocID="{6A11F452-909B-41B5-A17E-2E8E31421966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224515E-DA80-AB4A-946E-62E89005DADF}" type="pres">
      <dgm:prSet presAssocID="{6DCAF606-9B5A-479B-A18C-94119B99C0B7}" presName="spacer" presStyleCnt="0"/>
      <dgm:spPr/>
    </dgm:pt>
    <dgm:pt modelId="{5E6BB9BE-4279-3541-A364-3DAE02E18038}" type="pres">
      <dgm:prSet presAssocID="{28146B0B-758F-4884-BFA9-EA89107A504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AF060603-F227-F840-B7AF-B74D427F6C9D}" type="pres">
      <dgm:prSet presAssocID="{C76FB950-D368-4B10-B81A-16D8E06AE785}" presName="spacer" presStyleCnt="0"/>
      <dgm:spPr/>
    </dgm:pt>
    <dgm:pt modelId="{FFB7B100-256C-DB43-A588-9AFD5AEB8198}" type="pres">
      <dgm:prSet presAssocID="{A3A44011-EBE5-41E9-9D91-90EFF981684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40609D6-7F0E-504D-8532-AAC86EEF307D}" type="pres">
      <dgm:prSet presAssocID="{A3175EA4-2328-4018-A6D9-25E28A19C9EF}" presName="spacer" presStyleCnt="0"/>
      <dgm:spPr/>
    </dgm:pt>
    <dgm:pt modelId="{D435FE6E-86B1-4544-ABCF-D997DA54AE8E}" type="pres">
      <dgm:prSet presAssocID="{C05E8D2A-275A-4C90-A66B-7212C1E4E1C7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FEA6B981-603E-E54F-BD65-A9927A89215B}" type="pres">
      <dgm:prSet presAssocID="{7DD925DB-1480-4C9C-9831-686581FC38C6}" presName="spacer" presStyleCnt="0"/>
      <dgm:spPr/>
    </dgm:pt>
    <dgm:pt modelId="{EADF3654-EC01-AE45-B58D-58F5F09F4295}" type="pres">
      <dgm:prSet presAssocID="{32AB8F71-FF7E-4FF0-983F-1D17CB30C295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18B241C-E101-A540-9F9D-5C83EF3944BA}" type="pres">
      <dgm:prSet presAssocID="{51F4CB57-32D7-40BE-911D-95F686C9F928}" presName="spacer" presStyleCnt="0"/>
      <dgm:spPr/>
    </dgm:pt>
    <dgm:pt modelId="{CB50923A-DE8D-0A4B-97EA-4C8D73AD22BF}" type="pres">
      <dgm:prSet presAssocID="{56566D1C-9BD0-4A87-B550-31540FC400A8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3D86FE8-2733-C344-AEEE-69CAB2C65C5C}" type="pres">
      <dgm:prSet presAssocID="{5CBD392A-4E0C-40B8-A31D-E8578185CAAD}" presName="spacer" presStyleCnt="0"/>
      <dgm:spPr/>
    </dgm:pt>
    <dgm:pt modelId="{C321E78F-398C-0740-A560-602A13B7DD25}" type="pres">
      <dgm:prSet presAssocID="{F24457B7-6DC4-4791-98E9-D39A8860BBDC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BBD8C90-4A9B-444D-99EC-E482C6238CBA}" type="pres">
      <dgm:prSet presAssocID="{02F699F8-9F6C-4366-85C7-DF547A8E336C}" presName="spacer" presStyleCnt="0"/>
      <dgm:spPr/>
    </dgm:pt>
    <dgm:pt modelId="{9F17342D-EC29-3E4F-A374-586D824A1BDE}" type="pres">
      <dgm:prSet presAssocID="{A31D9BB9-E3D5-4D10-A931-C6F9784A3F1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112675B-FFE7-3C4B-8F83-92E5C2C8CD7C}" type="pres">
      <dgm:prSet presAssocID="{496E7167-D31A-4E6D-BDAC-258D0835D7D1}" presName="spacer" presStyleCnt="0"/>
      <dgm:spPr/>
    </dgm:pt>
    <dgm:pt modelId="{D44E21F2-AD34-D046-B02A-C30043D2918A}" type="pres">
      <dgm:prSet presAssocID="{FA4C9DE5-B53A-446F-A826-A39EA8E0077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0B5D45C-3EE5-C040-A944-C5ECFCE20C2F}" type="pres">
      <dgm:prSet presAssocID="{58038701-1B13-43FF-B396-FCB96AC1F931}" presName="spacer" presStyleCnt="0"/>
      <dgm:spPr/>
    </dgm:pt>
    <dgm:pt modelId="{B2118990-000F-BD48-BA31-241799972B7C}" type="pres">
      <dgm:prSet presAssocID="{2F5DAAA6-3FFA-408F-B34E-0C4ADE98A5AD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89CFC14-809A-4589-898A-8D66150F4686}" srcId="{2F9F5336-D951-4E96-A624-F26CA8A190C6}" destId="{6A11F452-909B-41B5-A17E-2E8E31421966}" srcOrd="0" destOrd="0" parTransId="{1B03EA8A-2442-4554-9FF6-4EF0D109CFA4}" sibTransId="{6DCAF606-9B5A-479B-A18C-94119B99C0B7}"/>
    <dgm:cxn modelId="{DF52BD1C-AF4C-47E0-9ACF-539DA2BCC487}" srcId="{2F9F5336-D951-4E96-A624-F26CA8A190C6}" destId="{FA4C9DE5-B53A-446F-A826-A39EA8E0077C}" srcOrd="8" destOrd="0" parTransId="{554ED822-604B-4795-BEF3-00C35BEEADA4}" sibTransId="{58038701-1B13-43FF-B396-FCB96AC1F931}"/>
    <dgm:cxn modelId="{5013031F-AD49-9A4E-83FD-90AB0F695459}" type="presOf" srcId="{2F9F5336-D951-4E96-A624-F26CA8A190C6}" destId="{BA2AFA14-21BE-8D4D-A698-506B98B0B2B4}" srcOrd="0" destOrd="0" presId="urn:microsoft.com/office/officeart/2005/8/layout/vList2"/>
    <dgm:cxn modelId="{320A5E25-D1D3-4EBF-A60C-5AC35489FB99}" srcId="{2F9F5336-D951-4E96-A624-F26CA8A190C6}" destId="{32AB8F71-FF7E-4FF0-983F-1D17CB30C295}" srcOrd="4" destOrd="0" parTransId="{76C490F4-9BCB-4706-B8EE-C8B91561C310}" sibTransId="{51F4CB57-32D7-40BE-911D-95F686C9F928}"/>
    <dgm:cxn modelId="{4A818431-CF56-436E-BBF3-3F17D95CCEA4}" srcId="{2F9F5336-D951-4E96-A624-F26CA8A190C6}" destId="{F24457B7-6DC4-4791-98E9-D39A8860BBDC}" srcOrd="6" destOrd="0" parTransId="{21D866E1-2147-4458-BB68-6EA9D8D26BC4}" sibTransId="{02F699F8-9F6C-4366-85C7-DF547A8E336C}"/>
    <dgm:cxn modelId="{78805B42-4A70-174F-9736-C0D7C48102EB}" type="presOf" srcId="{FA4C9DE5-B53A-446F-A826-A39EA8E0077C}" destId="{D44E21F2-AD34-D046-B02A-C30043D2918A}" srcOrd="0" destOrd="0" presId="urn:microsoft.com/office/officeart/2005/8/layout/vList2"/>
    <dgm:cxn modelId="{62E17255-E5D4-4A33-904F-A76D9181E316}" srcId="{2F9F5336-D951-4E96-A624-F26CA8A190C6}" destId="{A3A44011-EBE5-41E9-9D91-90EFF9816842}" srcOrd="2" destOrd="0" parTransId="{872E2FD9-0B7E-4964-884C-567DF297B186}" sibTransId="{A3175EA4-2328-4018-A6D9-25E28A19C9EF}"/>
    <dgm:cxn modelId="{883E2C5B-65FF-A747-B959-F9FC44CA55BC}" type="presOf" srcId="{A31D9BB9-E3D5-4D10-A931-C6F9784A3F14}" destId="{9F17342D-EC29-3E4F-A374-586D824A1BDE}" srcOrd="0" destOrd="0" presId="urn:microsoft.com/office/officeart/2005/8/layout/vList2"/>
    <dgm:cxn modelId="{369ED961-64C4-46CA-888D-B64DBFD9DC1D}" srcId="{2F9F5336-D951-4E96-A624-F26CA8A190C6}" destId="{2F5DAAA6-3FFA-408F-B34E-0C4ADE98A5AD}" srcOrd="9" destOrd="0" parTransId="{B96B83C6-0A4D-44E4-BA35-E4520A6CEA83}" sibTransId="{89C25EE8-FE3E-4740-ABE9-908199F90290}"/>
    <dgm:cxn modelId="{03488466-9E20-5B42-86C4-8B68039D4667}" type="presOf" srcId="{6A11F452-909B-41B5-A17E-2E8E31421966}" destId="{1DAE3A27-607C-4A40-93EB-AF079F05A193}" srcOrd="0" destOrd="0" presId="urn:microsoft.com/office/officeart/2005/8/layout/vList2"/>
    <dgm:cxn modelId="{F39AC680-5F82-4374-A4CB-406625C3BE7F}" srcId="{2F9F5336-D951-4E96-A624-F26CA8A190C6}" destId="{A31D9BB9-E3D5-4D10-A931-C6F9784A3F14}" srcOrd="7" destOrd="0" parTransId="{A28C4078-F2E8-4976-8A35-CFA857B89752}" sibTransId="{496E7167-D31A-4E6D-BDAC-258D0835D7D1}"/>
    <dgm:cxn modelId="{FBADFE9D-89C2-7547-84F4-6F8C9751D7F9}" type="presOf" srcId="{A3A44011-EBE5-41E9-9D91-90EFF9816842}" destId="{FFB7B100-256C-DB43-A588-9AFD5AEB8198}" srcOrd="0" destOrd="0" presId="urn:microsoft.com/office/officeart/2005/8/layout/vList2"/>
    <dgm:cxn modelId="{71C6E6A5-92B5-4CAD-8638-2B1C9AAD2D5E}" srcId="{2F9F5336-D951-4E96-A624-F26CA8A190C6}" destId="{C05E8D2A-275A-4C90-A66B-7212C1E4E1C7}" srcOrd="3" destOrd="0" parTransId="{B5A0B463-A251-4DC1-846F-6D9A3F042B27}" sibTransId="{7DD925DB-1480-4C9C-9831-686581FC38C6}"/>
    <dgm:cxn modelId="{D135BDBA-C144-2244-9A40-FFF3C090562A}" type="presOf" srcId="{F24457B7-6DC4-4791-98E9-D39A8860BBDC}" destId="{C321E78F-398C-0740-A560-602A13B7DD25}" srcOrd="0" destOrd="0" presId="urn:microsoft.com/office/officeart/2005/8/layout/vList2"/>
    <dgm:cxn modelId="{D0DA32BF-BF11-48FE-890F-08CDB7A929D2}" srcId="{2F9F5336-D951-4E96-A624-F26CA8A190C6}" destId="{28146B0B-758F-4884-BFA9-EA89107A504D}" srcOrd="1" destOrd="0" parTransId="{31BF4A6B-577A-43D0-8852-D98DCA30C28D}" sibTransId="{C76FB950-D368-4B10-B81A-16D8E06AE785}"/>
    <dgm:cxn modelId="{8BFF93C9-A406-7C43-A1F9-1AFCCB5EFCB8}" type="presOf" srcId="{C05E8D2A-275A-4C90-A66B-7212C1E4E1C7}" destId="{D435FE6E-86B1-4544-ABCF-D997DA54AE8E}" srcOrd="0" destOrd="0" presId="urn:microsoft.com/office/officeart/2005/8/layout/vList2"/>
    <dgm:cxn modelId="{BB71D5D4-D394-344B-B407-838C52DA759C}" type="presOf" srcId="{28146B0B-758F-4884-BFA9-EA89107A504D}" destId="{5E6BB9BE-4279-3541-A364-3DAE02E18038}" srcOrd="0" destOrd="0" presId="urn:microsoft.com/office/officeart/2005/8/layout/vList2"/>
    <dgm:cxn modelId="{D130FADD-7549-4636-A77B-2EC2FDFF767C}" srcId="{2F9F5336-D951-4E96-A624-F26CA8A190C6}" destId="{56566D1C-9BD0-4A87-B550-31540FC400A8}" srcOrd="5" destOrd="0" parTransId="{EEA74182-3578-42EB-9914-0D20D464711A}" sibTransId="{5CBD392A-4E0C-40B8-A31D-E8578185CAAD}"/>
    <dgm:cxn modelId="{71B12DF6-B44C-CD45-A31E-1AB9A213E843}" type="presOf" srcId="{32AB8F71-FF7E-4FF0-983F-1D17CB30C295}" destId="{EADF3654-EC01-AE45-B58D-58F5F09F4295}" srcOrd="0" destOrd="0" presId="urn:microsoft.com/office/officeart/2005/8/layout/vList2"/>
    <dgm:cxn modelId="{22A224F8-D5F8-B748-BD30-C20C9E838FD5}" type="presOf" srcId="{56566D1C-9BD0-4A87-B550-31540FC400A8}" destId="{CB50923A-DE8D-0A4B-97EA-4C8D73AD22BF}" srcOrd="0" destOrd="0" presId="urn:microsoft.com/office/officeart/2005/8/layout/vList2"/>
    <dgm:cxn modelId="{3EE438F9-52FD-AF48-8759-ABA4895EC112}" type="presOf" srcId="{2F5DAAA6-3FFA-408F-B34E-0C4ADE98A5AD}" destId="{B2118990-000F-BD48-BA31-241799972B7C}" srcOrd="0" destOrd="0" presId="urn:microsoft.com/office/officeart/2005/8/layout/vList2"/>
    <dgm:cxn modelId="{8EE110EF-19DB-F24F-8B60-936EAD6B6641}" type="presParOf" srcId="{BA2AFA14-21BE-8D4D-A698-506B98B0B2B4}" destId="{1DAE3A27-607C-4A40-93EB-AF079F05A193}" srcOrd="0" destOrd="0" presId="urn:microsoft.com/office/officeart/2005/8/layout/vList2"/>
    <dgm:cxn modelId="{FDBF4D45-5634-A845-95E0-CCE566503645}" type="presParOf" srcId="{BA2AFA14-21BE-8D4D-A698-506B98B0B2B4}" destId="{7224515E-DA80-AB4A-946E-62E89005DADF}" srcOrd="1" destOrd="0" presId="urn:microsoft.com/office/officeart/2005/8/layout/vList2"/>
    <dgm:cxn modelId="{7D0BD7EA-7B17-1145-9DFD-FC1B1BF66560}" type="presParOf" srcId="{BA2AFA14-21BE-8D4D-A698-506B98B0B2B4}" destId="{5E6BB9BE-4279-3541-A364-3DAE02E18038}" srcOrd="2" destOrd="0" presId="urn:microsoft.com/office/officeart/2005/8/layout/vList2"/>
    <dgm:cxn modelId="{76D5CA4E-8E9A-1042-AFD7-A70B40CA6EAB}" type="presParOf" srcId="{BA2AFA14-21BE-8D4D-A698-506B98B0B2B4}" destId="{AF060603-F227-F840-B7AF-B74D427F6C9D}" srcOrd="3" destOrd="0" presId="urn:microsoft.com/office/officeart/2005/8/layout/vList2"/>
    <dgm:cxn modelId="{46B705DA-6B81-294A-85EA-5FB12C062D39}" type="presParOf" srcId="{BA2AFA14-21BE-8D4D-A698-506B98B0B2B4}" destId="{FFB7B100-256C-DB43-A588-9AFD5AEB8198}" srcOrd="4" destOrd="0" presId="urn:microsoft.com/office/officeart/2005/8/layout/vList2"/>
    <dgm:cxn modelId="{5DF44EDE-1BD2-A844-B210-FAB692236A24}" type="presParOf" srcId="{BA2AFA14-21BE-8D4D-A698-506B98B0B2B4}" destId="{040609D6-7F0E-504D-8532-AAC86EEF307D}" srcOrd="5" destOrd="0" presId="urn:microsoft.com/office/officeart/2005/8/layout/vList2"/>
    <dgm:cxn modelId="{93F1A6BE-9061-3740-8A5A-9CDF3969E0E8}" type="presParOf" srcId="{BA2AFA14-21BE-8D4D-A698-506B98B0B2B4}" destId="{D435FE6E-86B1-4544-ABCF-D997DA54AE8E}" srcOrd="6" destOrd="0" presId="urn:microsoft.com/office/officeart/2005/8/layout/vList2"/>
    <dgm:cxn modelId="{40D6A157-19EB-7344-ACF4-87EFEE4B18B2}" type="presParOf" srcId="{BA2AFA14-21BE-8D4D-A698-506B98B0B2B4}" destId="{FEA6B981-603E-E54F-BD65-A9927A89215B}" srcOrd="7" destOrd="0" presId="urn:microsoft.com/office/officeart/2005/8/layout/vList2"/>
    <dgm:cxn modelId="{F543D05C-5BDD-5F47-9C8D-9AD3A99F609E}" type="presParOf" srcId="{BA2AFA14-21BE-8D4D-A698-506B98B0B2B4}" destId="{EADF3654-EC01-AE45-B58D-58F5F09F4295}" srcOrd="8" destOrd="0" presId="urn:microsoft.com/office/officeart/2005/8/layout/vList2"/>
    <dgm:cxn modelId="{CB570C81-6940-D94D-B5C9-93329D252756}" type="presParOf" srcId="{BA2AFA14-21BE-8D4D-A698-506B98B0B2B4}" destId="{618B241C-E101-A540-9F9D-5C83EF3944BA}" srcOrd="9" destOrd="0" presId="urn:microsoft.com/office/officeart/2005/8/layout/vList2"/>
    <dgm:cxn modelId="{F64D14B3-5185-1748-9378-D29DB20765CD}" type="presParOf" srcId="{BA2AFA14-21BE-8D4D-A698-506B98B0B2B4}" destId="{CB50923A-DE8D-0A4B-97EA-4C8D73AD22BF}" srcOrd="10" destOrd="0" presId="urn:microsoft.com/office/officeart/2005/8/layout/vList2"/>
    <dgm:cxn modelId="{2D4CE197-EC60-3245-BCFF-5DF0D3B8DA10}" type="presParOf" srcId="{BA2AFA14-21BE-8D4D-A698-506B98B0B2B4}" destId="{03D86FE8-2733-C344-AEEE-69CAB2C65C5C}" srcOrd="11" destOrd="0" presId="urn:microsoft.com/office/officeart/2005/8/layout/vList2"/>
    <dgm:cxn modelId="{2F65E7F8-DB14-7E4B-9465-CA22A90EB5B1}" type="presParOf" srcId="{BA2AFA14-21BE-8D4D-A698-506B98B0B2B4}" destId="{C321E78F-398C-0740-A560-602A13B7DD25}" srcOrd="12" destOrd="0" presId="urn:microsoft.com/office/officeart/2005/8/layout/vList2"/>
    <dgm:cxn modelId="{A4607C0E-B736-CF48-BED4-B0E7AC805A4A}" type="presParOf" srcId="{BA2AFA14-21BE-8D4D-A698-506B98B0B2B4}" destId="{EBBD8C90-4A9B-444D-99EC-E482C6238CBA}" srcOrd="13" destOrd="0" presId="urn:microsoft.com/office/officeart/2005/8/layout/vList2"/>
    <dgm:cxn modelId="{008E23D7-6574-4A4C-8117-2E20B35CF106}" type="presParOf" srcId="{BA2AFA14-21BE-8D4D-A698-506B98B0B2B4}" destId="{9F17342D-EC29-3E4F-A374-586D824A1BDE}" srcOrd="14" destOrd="0" presId="urn:microsoft.com/office/officeart/2005/8/layout/vList2"/>
    <dgm:cxn modelId="{9F3F8FD7-9EAF-8C44-9D73-BCA474DF3E5D}" type="presParOf" srcId="{BA2AFA14-21BE-8D4D-A698-506B98B0B2B4}" destId="{5112675B-FFE7-3C4B-8F83-92E5C2C8CD7C}" srcOrd="15" destOrd="0" presId="urn:microsoft.com/office/officeart/2005/8/layout/vList2"/>
    <dgm:cxn modelId="{6C562542-E0AE-0543-AD25-C85F970D8C0B}" type="presParOf" srcId="{BA2AFA14-21BE-8D4D-A698-506B98B0B2B4}" destId="{D44E21F2-AD34-D046-B02A-C30043D2918A}" srcOrd="16" destOrd="0" presId="urn:microsoft.com/office/officeart/2005/8/layout/vList2"/>
    <dgm:cxn modelId="{564C48B7-FC93-894F-8EBB-A13844E3521D}" type="presParOf" srcId="{BA2AFA14-21BE-8D4D-A698-506B98B0B2B4}" destId="{60B5D45C-3EE5-C040-A944-C5ECFCE20C2F}" srcOrd="17" destOrd="0" presId="urn:microsoft.com/office/officeart/2005/8/layout/vList2"/>
    <dgm:cxn modelId="{48D3DACF-3A70-D844-9D04-192B47F391CE}" type="presParOf" srcId="{BA2AFA14-21BE-8D4D-A698-506B98B0B2B4}" destId="{B2118990-000F-BD48-BA31-241799972B7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B309E6-72C0-4494-9F8A-7DA94F2E963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27F164-B24C-431C-9E6F-2713129D35C6}">
      <dgm:prSet custT="1"/>
      <dgm:spPr/>
      <dgm:t>
        <a:bodyPr/>
        <a:lstStyle/>
        <a:p>
          <a:r>
            <a:rPr lang="en-US" sz="2200" b="1" dirty="0"/>
            <a:t>Purpose</a:t>
          </a:r>
          <a:r>
            <a:rPr lang="en-US" sz="2200" dirty="0"/>
            <a:t>: In this video a young man wants to get a loan to make surround sound video game chairs, but he has to improve his credit score first.</a:t>
          </a:r>
        </a:p>
      </dgm:t>
    </dgm:pt>
    <dgm:pt modelId="{BC3F5AC5-2F66-4FEA-84E6-F4309F36A6BF}" type="parTrans" cxnId="{35E181E4-3D9F-4251-8C8F-DDF263AD9099}">
      <dgm:prSet/>
      <dgm:spPr/>
      <dgm:t>
        <a:bodyPr/>
        <a:lstStyle/>
        <a:p>
          <a:endParaRPr lang="en-US" sz="2200"/>
        </a:p>
      </dgm:t>
    </dgm:pt>
    <dgm:pt modelId="{5CE61667-279F-46AC-9A81-783836553FD0}" type="sibTrans" cxnId="{35E181E4-3D9F-4251-8C8F-DDF263AD9099}">
      <dgm:prSet/>
      <dgm:spPr/>
      <dgm:t>
        <a:bodyPr/>
        <a:lstStyle/>
        <a:p>
          <a:endParaRPr lang="en-US" sz="2200"/>
        </a:p>
      </dgm:t>
    </dgm:pt>
    <dgm:pt modelId="{C814E7D1-01E1-4609-AEAE-606ABE0E96C8}">
      <dgm:prSet custT="1"/>
      <dgm:spPr/>
      <dgm:t>
        <a:bodyPr/>
        <a:lstStyle/>
        <a:p>
          <a:r>
            <a:rPr lang="en-US" sz="2200" b="1" dirty="0"/>
            <a:t>Duration</a:t>
          </a:r>
          <a:r>
            <a:rPr lang="en-US" sz="2200" dirty="0"/>
            <a:t>: ½ Period (2 minute video &amp; class discussion). Followed by the “My Credit Rating” case study</a:t>
          </a:r>
        </a:p>
      </dgm:t>
    </dgm:pt>
    <dgm:pt modelId="{0EFCAD84-8DD5-419A-A4D5-6C35FFABF828}" type="parTrans" cxnId="{B46F496E-4E9A-4761-B6C1-34A5568CD6C1}">
      <dgm:prSet/>
      <dgm:spPr/>
      <dgm:t>
        <a:bodyPr/>
        <a:lstStyle/>
        <a:p>
          <a:endParaRPr lang="en-US" sz="2200"/>
        </a:p>
      </dgm:t>
    </dgm:pt>
    <dgm:pt modelId="{7F7AF7E2-D64D-44FE-9F39-AEC30758B1DF}" type="sibTrans" cxnId="{B46F496E-4E9A-4761-B6C1-34A5568CD6C1}">
      <dgm:prSet/>
      <dgm:spPr/>
      <dgm:t>
        <a:bodyPr/>
        <a:lstStyle/>
        <a:p>
          <a:endParaRPr lang="en-US" sz="2200"/>
        </a:p>
      </dgm:t>
    </dgm:pt>
    <dgm:pt modelId="{8B5092AD-9145-4D53-8FD5-FCA281164832}">
      <dgm:prSet custT="1"/>
      <dgm:spPr/>
      <dgm:t>
        <a:bodyPr/>
        <a:lstStyle/>
        <a:p>
          <a:r>
            <a:rPr lang="en-US" sz="2200" b="1" dirty="0"/>
            <a:t>Tools</a:t>
          </a:r>
          <a:r>
            <a:rPr lang="en-US" sz="2200" dirty="0"/>
            <a:t>: CEE Website &amp; Vimeo</a:t>
          </a:r>
        </a:p>
      </dgm:t>
    </dgm:pt>
    <dgm:pt modelId="{A238766A-D34D-4E48-818B-1919CDA4FC68}" type="parTrans" cxnId="{A3D7B784-760A-4245-BF2E-A4FD24C013B7}">
      <dgm:prSet/>
      <dgm:spPr/>
      <dgm:t>
        <a:bodyPr/>
        <a:lstStyle/>
        <a:p>
          <a:endParaRPr lang="en-US" sz="2200"/>
        </a:p>
      </dgm:t>
    </dgm:pt>
    <dgm:pt modelId="{323FE3FF-FC6B-4B56-9DED-F9F1242F1037}" type="sibTrans" cxnId="{A3D7B784-760A-4245-BF2E-A4FD24C013B7}">
      <dgm:prSet/>
      <dgm:spPr/>
      <dgm:t>
        <a:bodyPr/>
        <a:lstStyle/>
        <a:p>
          <a:endParaRPr lang="en-US" sz="2200"/>
        </a:p>
      </dgm:t>
    </dgm:pt>
    <dgm:pt modelId="{57B72738-8254-4C84-A91B-1E9555020776}">
      <dgm:prSet custT="1"/>
      <dgm:spPr/>
      <dgm:t>
        <a:bodyPr/>
        <a:lstStyle/>
        <a:p>
          <a:r>
            <a:rPr lang="en-US" sz="2200" b="1" dirty="0"/>
            <a:t>CEE Lesson</a:t>
          </a:r>
          <a:r>
            <a:rPr lang="en-US" sz="2200" dirty="0"/>
            <a:t>: </a:t>
          </a:r>
          <a:r>
            <a:rPr lang="en-US" sz="2200" dirty="0">
              <a:hlinkClick xmlns:r="http://schemas.openxmlformats.org/officeDocument/2006/relationships" r:id="rId1"/>
            </a:rPr>
            <a:t>https://econedlink.org/resources/credit-score-video/</a:t>
          </a:r>
          <a:endParaRPr lang="en-US" sz="2200" dirty="0"/>
        </a:p>
      </dgm:t>
    </dgm:pt>
    <dgm:pt modelId="{7372B30E-0607-49E7-91FF-1B6FD5422D01}" type="parTrans" cxnId="{BBDC16D6-DAB2-4B6D-9368-0718CF818F6D}">
      <dgm:prSet/>
      <dgm:spPr/>
      <dgm:t>
        <a:bodyPr/>
        <a:lstStyle/>
        <a:p>
          <a:endParaRPr lang="en-US" sz="2200"/>
        </a:p>
      </dgm:t>
    </dgm:pt>
    <dgm:pt modelId="{F1711C6D-EFF7-4F96-A7F8-93F67BD7DF09}" type="sibTrans" cxnId="{BBDC16D6-DAB2-4B6D-9368-0718CF818F6D}">
      <dgm:prSet/>
      <dgm:spPr/>
      <dgm:t>
        <a:bodyPr/>
        <a:lstStyle/>
        <a:p>
          <a:endParaRPr lang="en-US" sz="2200"/>
        </a:p>
      </dgm:t>
    </dgm:pt>
    <dgm:pt modelId="{F98AF39F-1360-425A-A76A-BF86BEA8CFF8}" type="pres">
      <dgm:prSet presAssocID="{43B309E6-72C0-4494-9F8A-7DA94F2E9631}" presName="root" presStyleCnt="0">
        <dgm:presLayoutVars>
          <dgm:dir/>
          <dgm:resizeHandles val="exact"/>
        </dgm:presLayoutVars>
      </dgm:prSet>
      <dgm:spPr/>
    </dgm:pt>
    <dgm:pt modelId="{4A082C51-7A5D-449F-ADD9-D057FBE780D0}" type="pres">
      <dgm:prSet presAssocID="{E027F164-B24C-431C-9E6F-2713129D35C6}" presName="compNode" presStyleCnt="0"/>
      <dgm:spPr/>
    </dgm:pt>
    <dgm:pt modelId="{B2EA7DCD-D7E4-42F7-913B-16C9DDDD6AA1}" type="pres">
      <dgm:prSet presAssocID="{E027F164-B24C-431C-9E6F-2713129D35C6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9BEED78-B8C8-432F-9D79-8A979862DBAC}" type="pres">
      <dgm:prSet presAssocID="{E027F164-B24C-431C-9E6F-2713129D35C6}" presName="spaceRect" presStyleCnt="0"/>
      <dgm:spPr/>
    </dgm:pt>
    <dgm:pt modelId="{115295FB-6072-479B-B640-91D3E0BB83F2}" type="pres">
      <dgm:prSet presAssocID="{E027F164-B24C-431C-9E6F-2713129D35C6}" presName="textRect" presStyleLbl="revTx" presStyleIdx="0" presStyleCnt="4" custScaleX="175020">
        <dgm:presLayoutVars>
          <dgm:chMax val="1"/>
          <dgm:chPref val="1"/>
        </dgm:presLayoutVars>
      </dgm:prSet>
      <dgm:spPr/>
    </dgm:pt>
    <dgm:pt modelId="{E94E4584-BC6B-40CE-AA4A-065A857845CC}" type="pres">
      <dgm:prSet presAssocID="{5CE61667-279F-46AC-9A81-783836553FD0}" presName="sibTrans" presStyleCnt="0"/>
      <dgm:spPr/>
    </dgm:pt>
    <dgm:pt modelId="{D1358BEE-C2EE-4F4D-A2F3-9F4FA212D085}" type="pres">
      <dgm:prSet presAssocID="{C814E7D1-01E1-4609-AEAE-606ABE0E96C8}" presName="compNode" presStyleCnt="0"/>
      <dgm:spPr/>
    </dgm:pt>
    <dgm:pt modelId="{7BDC1AAB-0C61-4E5A-9BEA-0FA4B05F6692}" type="pres">
      <dgm:prSet presAssocID="{C814E7D1-01E1-4609-AEAE-606ABE0E96C8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6ACCED3-DAD1-4F66-A48F-B2C743A930F8}" type="pres">
      <dgm:prSet presAssocID="{C814E7D1-01E1-4609-AEAE-606ABE0E96C8}" presName="spaceRect" presStyleCnt="0"/>
      <dgm:spPr/>
    </dgm:pt>
    <dgm:pt modelId="{252A307D-2AF5-45E4-BBC6-1D31B5F18D1E}" type="pres">
      <dgm:prSet presAssocID="{C814E7D1-01E1-4609-AEAE-606ABE0E96C8}" presName="textRect" presStyleLbl="revTx" presStyleIdx="1" presStyleCnt="4" custScaleX="152124">
        <dgm:presLayoutVars>
          <dgm:chMax val="1"/>
          <dgm:chPref val="1"/>
        </dgm:presLayoutVars>
      </dgm:prSet>
      <dgm:spPr/>
    </dgm:pt>
    <dgm:pt modelId="{D3C27944-4377-472E-8BF2-F6E8FC8CE3F1}" type="pres">
      <dgm:prSet presAssocID="{7F7AF7E2-D64D-44FE-9F39-AEC30758B1DF}" presName="sibTrans" presStyleCnt="0"/>
      <dgm:spPr/>
    </dgm:pt>
    <dgm:pt modelId="{DF8BB82B-66C2-410A-8582-34073D91A5F0}" type="pres">
      <dgm:prSet presAssocID="{8B5092AD-9145-4D53-8FD5-FCA281164832}" presName="compNode" presStyleCnt="0"/>
      <dgm:spPr/>
    </dgm:pt>
    <dgm:pt modelId="{B74D38BC-3519-4D4F-B7CB-A39C007C5D30}" type="pres">
      <dgm:prSet presAssocID="{8B5092AD-9145-4D53-8FD5-FCA281164832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93AD94F5-EEB1-40E7-B25C-2BD28DAF9B5D}" type="pres">
      <dgm:prSet presAssocID="{8B5092AD-9145-4D53-8FD5-FCA281164832}" presName="spaceRect" presStyleCnt="0"/>
      <dgm:spPr/>
    </dgm:pt>
    <dgm:pt modelId="{CAD70453-88AC-4AFE-984F-AEFD5AAD0B07}" type="pres">
      <dgm:prSet presAssocID="{8B5092AD-9145-4D53-8FD5-FCA281164832}" presName="textRect" presStyleLbl="revTx" presStyleIdx="2" presStyleCnt="4" custScaleX="137285">
        <dgm:presLayoutVars>
          <dgm:chMax val="1"/>
          <dgm:chPref val="1"/>
        </dgm:presLayoutVars>
      </dgm:prSet>
      <dgm:spPr/>
    </dgm:pt>
    <dgm:pt modelId="{4C58F379-F618-4F82-967E-9389C274B33B}" type="pres">
      <dgm:prSet presAssocID="{323FE3FF-FC6B-4B56-9DED-F9F1242F1037}" presName="sibTrans" presStyleCnt="0"/>
      <dgm:spPr/>
    </dgm:pt>
    <dgm:pt modelId="{68E2E6AE-F3A6-439D-940F-CB12997C1039}" type="pres">
      <dgm:prSet presAssocID="{57B72738-8254-4C84-A91B-1E9555020776}" presName="compNode" presStyleCnt="0"/>
      <dgm:spPr/>
    </dgm:pt>
    <dgm:pt modelId="{86FCCADE-BC3B-4039-B3B2-7F9A660ED457}" type="pres">
      <dgm:prSet presAssocID="{57B72738-8254-4C84-A91B-1E9555020776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1E2E98F-EB6C-4DF2-8B5B-B198071E416A}" type="pres">
      <dgm:prSet presAssocID="{57B72738-8254-4C84-A91B-1E9555020776}" presName="spaceRect" presStyleCnt="0"/>
      <dgm:spPr/>
    </dgm:pt>
    <dgm:pt modelId="{54D4C4EB-188B-4EDE-8A93-A45D74FD6F02}" type="pres">
      <dgm:prSet presAssocID="{57B72738-8254-4C84-A91B-1E9555020776}" presName="textRect" presStyleLbl="revTx" presStyleIdx="3" presStyleCnt="4" custScaleX="124668">
        <dgm:presLayoutVars>
          <dgm:chMax val="1"/>
          <dgm:chPref val="1"/>
        </dgm:presLayoutVars>
      </dgm:prSet>
      <dgm:spPr/>
    </dgm:pt>
  </dgm:ptLst>
  <dgm:cxnLst>
    <dgm:cxn modelId="{8DABD911-DEEE-4D7C-BFE5-94110533350D}" type="presOf" srcId="{57B72738-8254-4C84-A91B-1E9555020776}" destId="{54D4C4EB-188B-4EDE-8A93-A45D74FD6F02}" srcOrd="0" destOrd="0" presId="urn:microsoft.com/office/officeart/2018/2/layout/IconLabelList"/>
    <dgm:cxn modelId="{2EE0731A-67E9-4330-92C6-B844F8CAF3E9}" type="presOf" srcId="{43B309E6-72C0-4494-9F8A-7DA94F2E9631}" destId="{F98AF39F-1360-425A-A76A-BF86BEA8CFF8}" srcOrd="0" destOrd="0" presId="urn:microsoft.com/office/officeart/2018/2/layout/IconLabelList"/>
    <dgm:cxn modelId="{47B2B352-A55C-4D69-8CAC-1B26ED5BF368}" type="presOf" srcId="{C814E7D1-01E1-4609-AEAE-606ABE0E96C8}" destId="{252A307D-2AF5-45E4-BBC6-1D31B5F18D1E}" srcOrd="0" destOrd="0" presId="urn:microsoft.com/office/officeart/2018/2/layout/IconLabelList"/>
    <dgm:cxn modelId="{B46F496E-4E9A-4761-B6C1-34A5568CD6C1}" srcId="{43B309E6-72C0-4494-9F8A-7DA94F2E9631}" destId="{C814E7D1-01E1-4609-AEAE-606ABE0E96C8}" srcOrd="1" destOrd="0" parTransId="{0EFCAD84-8DD5-419A-A4D5-6C35FFABF828}" sibTransId="{7F7AF7E2-D64D-44FE-9F39-AEC30758B1DF}"/>
    <dgm:cxn modelId="{3D1B8978-3EDC-4632-9ACC-7F570E21D2E3}" type="presOf" srcId="{8B5092AD-9145-4D53-8FD5-FCA281164832}" destId="{CAD70453-88AC-4AFE-984F-AEFD5AAD0B07}" srcOrd="0" destOrd="0" presId="urn:microsoft.com/office/officeart/2018/2/layout/IconLabelList"/>
    <dgm:cxn modelId="{A3D7B784-760A-4245-BF2E-A4FD24C013B7}" srcId="{43B309E6-72C0-4494-9F8A-7DA94F2E9631}" destId="{8B5092AD-9145-4D53-8FD5-FCA281164832}" srcOrd="2" destOrd="0" parTransId="{A238766A-D34D-4E48-818B-1919CDA4FC68}" sibTransId="{323FE3FF-FC6B-4B56-9DED-F9F1242F1037}"/>
    <dgm:cxn modelId="{E3955089-400F-4C7D-BDBA-37F7E0DBEA12}" type="presOf" srcId="{E027F164-B24C-431C-9E6F-2713129D35C6}" destId="{115295FB-6072-479B-B640-91D3E0BB83F2}" srcOrd="0" destOrd="0" presId="urn:microsoft.com/office/officeart/2018/2/layout/IconLabelList"/>
    <dgm:cxn modelId="{BBDC16D6-DAB2-4B6D-9368-0718CF818F6D}" srcId="{43B309E6-72C0-4494-9F8A-7DA94F2E9631}" destId="{57B72738-8254-4C84-A91B-1E9555020776}" srcOrd="3" destOrd="0" parTransId="{7372B30E-0607-49E7-91FF-1B6FD5422D01}" sibTransId="{F1711C6D-EFF7-4F96-A7F8-93F67BD7DF09}"/>
    <dgm:cxn modelId="{35E181E4-3D9F-4251-8C8F-DDF263AD9099}" srcId="{43B309E6-72C0-4494-9F8A-7DA94F2E9631}" destId="{E027F164-B24C-431C-9E6F-2713129D35C6}" srcOrd="0" destOrd="0" parTransId="{BC3F5AC5-2F66-4FEA-84E6-F4309F36A6BF}" sibTransId="{5CE61667-279F-46AC-9A81-783836553FD0}"/>
    <dgm:cxn modelId="{20788B20-5FF5-4E8B-AB81-468EAFC1E8BE}" type="presParOf" srcId="{F98AF39F-1360-425A-A76A-BF86BEA8CFF8}" destId="{4A082C51-7A5D-449F-ADD9-D057FBE780D0}" srcOrd="0" destOrd="0" presId="urn:microsoft.com/office/officeart/2018/2/layout/IconLabelList"/>
    <dgm:cxn modelId="{49CD652D-0722-4545-9225-2E9E3A76CAE5}" type="presParOf" srcId="{4A082C51-7A5D-449F-ADD9-D057FBE780D0}" destId="{B2EA7DCD-D7E4-42F7-913B-16C9DDDD6AA1}" srcOrd="0" destOrd="0" presId="urn:microsoft.com/office/officeart/2018/2/layout/IconLabelList"/>
    <dgm:cxn modelId="{A518F6E8-C806-430A-9DD6-D549DCFE8550}" type="presParOf" srcId="{4A082C51-7A5D-449F-ADD9-D057FBE780D0}" destId="{E9BEED78-B8C8-432F-9D79-8A979862DBAC}" srcOrd="1" destOrd="0" presId="urn:microsoft.com/office/officeart/2018/2/layout/IconLabelList"/>
    <dgm:cxn modelId="{33464F04-9E39-4273-985B-457788864354}" type="presParOf" srcId="{4A082C51-7A5D-449F-ADD9-D057FBE780D0}" destId="{115295FB-6072-479B-B640-91D3E0BB83F2}" srcOrd="2" destOrd="0" presId="urn:microsoft.com/office/officeart/2018/2/layout/IconLabelList"/>
    <dgm:cxn modelId="{AB871DCE-6982-4907-A910-765D682F83BE}" type="presParOf" srcId="{F98AF39F-1360-425A-A76A-BF86BEA8CFF8}" destId="{E94E4584-BC6B-40CE-AA4A-065A857845CC}" srcOrd="1" destOrd="0" presId="urn:microsoft.com/office/officeart/2018/2/layout/IconLabelList"/>
    <dgm:cxn modelId="{FFE87CF1-88CA-4207-BA4C-937966F1CE64}" type="presParOf" srcId="{F98AF39F-1360-425A-A76A-BF86BEA8CFF8}" destId="{D1358BEE-C2EE-4F4D-A2F3-9F4FA212D085}" srcOrd="2" destOrd="0" presId="urn:microsoft.com/office/officeart/2018/2/layout/IconLabelList"/>
    <dgm:cxn modelId="{F31D9A0A-16B6-4200-970E-D1C8FA7C78D3}" type="presParOf" srcId="{D1358BEE-C2EE-4F4D-A2F3-9F4FA212D085}" destId="{7BDC1AAB-0C61-4E5A-9BEA-0FA4B05F6692}" srcOrd="0" destOrd="0" presId="urn:microsoft.com/office/officeart/2018/2/layout/IconLabelList"/>
    <dgm:cxn modelId="{0A3EA122-4451-4219-96B7-2AC95CAB2B06}" type="presParOf" srcId="{D1358BEE-C2EE-4F4D-A2F3-9F4FA212D085}" destId="{46ACCED3-DAD1-4F66-A48F-B2C743A930F8}" srcOrd="1" destOrd="0" presId="urn:microsoft.com/office/officeart/2018/2/layout/IconLabelList"/>
    <dgm:cxn modelId="{8C422198-1B40-4869-AF03-87A642B9CB44}" type="presParOf" srcId="{D1358BEE-C2EE-4F4D-A2F3-9F4FA212D085}" destId="{252A307D-2AF5-45E4-BBC6-1D31B5F18D1E}" srcOrd="2" destOrd="0" presId="urn:microsoft.com/office/officeart/2018/2/layout/IconLabelList"/>
    <dgm:cxn modelId="{EAC03355-9FAD-40C4-8FB7-CE24EFC5C1A6}" type="presParOf" srcId="{F98AF39F-1360-425A-A76A-BF86BEA8CFF8}" destId="{D3C27944-4377-472E-8BF2-F6E8FC8CE3F1}" srcOrd="3" destOrd="0" presId="urn:microsoft.com/office/officeart/2018/2/layout/IconLabelList"/>
    <dgm:cxn modelId="{0C2CEA1E-CCFE-4184-8AA4-7FB711AD171C}" type="presParOf" srcId="{F98AF39F-1360-425A-A76A-BF86BEA8CFF8}" destId="{DF8BB82B-66C2-410A-8582-34073D91A5F0}" srcOrd="4" destOrd="0" presId="urn:microsoft.com/office/officeart/2018/2/layout/IconLabelList"/>
    <dgm:cxn modelId="{0E5F810B-6A88-4C41-B2F6-5E76C2F70BAC}" type="presParOf" srcId="{DF8BB82B-66C2-410A-8582-34073D91A5F0}" destId="{B74D38BC-3519-4D4F-B7CB-A39C007C5D30}" srcOrd="0" destOrd="0" presId="urn:microsoft.com/office/officeart/2018/2/layout/IconLabelList"/>
    <dgm:cxn modelId="{D170DF01-457D-4657-95F7-3920EBF88E57}" type="presParOf" srcId="{DF8BB82B-66C2-410A-8582-34073D91A5F0}" destId="{93AD94F5-EEB1-40E7-B25C-2BD28DAF9B5D}" srcOrd="1" destOrd="0" presId="urn:microsoft.com/office/officeart/2018/2/layout/IconLabelList"/>
    <dgm:cxn modelId="{D7D89665-E96D-48E3-AC7E-C6328A892ECA}" type="presParOf" srcId="{DF8BB82B-66C2-410A-8582-34073D91A5F0}" destId="{CAD70453-88AC-4AFE-984F-AEFD5AAD0B07}" srcOrd="2" destOrd="0" presId="urn:microsoft.com/office/officeart/2018/2/layout/IconLabelList"/>
    <dgm:cxn modelId="{F7B3B3FF-587A-429C-A237-2DD246084A99}" type="presParOf" srcId="{F98AF39F-1360-425A-A76A-BF86BEA8CFF8}" destId="{4C58F379-F618-4F82-967E-9389C274B33B}" srcOrd="5" destOrd="0" presId="urn:microsoft.com/office/officeart/2018/2/layout/IconLabelList"/>
    <dgm:cxn modelId="{8D0DD9D3-C6F7-4B0D-B6D3-09DF3D3D75D3}" type="presParOf" srcId="{F98AF39F-1360-425A-A76A-BF86BEA8CFF8}" destId="{68E2E6AE-F3A6-439D-940F-CB12997C1039}" srcOrd="6" destOrd="0" presId="urn:microsoft.com/office/officeart/2018/2/layout/IconLabelList"/>
    <dgm:cxn modelId="{31A13A6E-E9BB-42F9-B4C1-C5E31F63AFAB}" type="presParOf" srcId="{68E2E6AE-F3A6-439D-940F-CB12997C1039}" destId="{86FCCADE-BC3B-4039-B3B2-7F9A660ED457}" srcOrd="0" destOrd="0" presId="urn:microsoft.com/office/officeart/2018/2/layout/IconLabelList"/>
    <dgm:cxn modelId="{0F827448-BF2B-4453-AE18-5BF701B03E58}" type="presParOf" srcId="{68E2E6AE-F3A6-439D-940F-CB12997C1039}" destId="{F1E2E98F-EB6C-4DF2-8B5B-B198071E416A}" srcOrd="1" destOrd="0" presId="urn:microsoft.com/office/officeart/2018/2/layout/IconLabelList"/>
    <dgm:cxn modelId="{010AFC95-1127-4D90-ADBE-253CB396BF53}" type="presParOf" srcId="{68E2E6AE-F3A6-439D-940F-CB12997C1039}" destId="{54D4C4EB-188B-4EDE-8A93-A45D74FD6F0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511365-DB1C-4D07-82AA-493C13BAF1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894D328-990D-498E-A4F9-0B139D4CDA98}">
      <dgm:prSet custT="1"/>
      <dgm:spPr/>
      <dgm:t>
        <a:bodyPr/>
        <a:lstStyle/>
        <a:p>
          <a:r>
            <a:rPr lang="en-US" sz="2200" b="1" dirty="0"/>
            <a:t>Purpose</a:t>
          </a:r>
          <a:r>
            <a:rPr lang="en-US" sz="2200" dirty="0"/>
            <a:t>: If you prove you can handle payment responsibilities well, you will then be able to secure credit for most costly items, such as for automobiles and homes.</a:t>
          </a:r>
        </a:p>
      </dgm:t>
    </dgm:pt>
    <dgm:pt modelId="{9A95CF7D-248A-4D16-A3C8-1C3DD7D0B380}" type="parTrans" cxnId="{1ADF2A7C-B13F-4ADF-B264-60E058C6E279}">
      <dgm:prSet/>
      <dgm:spPr/>
      <dgm:t>
        <a:bodyPr/>
        <a:lstStyle/>
        <a:p>
          <a:endParaRPr lang="en-US" sz="2200"/>
        </a:p>
      </dgm:t>
    </dgm:pt>
    <dgm:pt modelId="{666AF1C5-E3D7-4274-A80D-9803C7AA646E}" type="sibTrans" cxnId="{1ADF2A7C-B13F-4ADF-B264-60E058C6E279}">
      <dgm:prSet/>
      <dgm:spPr/>
      <dgm:t>
        <a:bodyPr/>
        <a:lstStyle/>
        <a:p>
          <a:endParaRPr lang="en-US" sz="2200"/>
        </a:p>
      </dgm:t>
    </dgm:pt>
    <dgm:pt modelId="{B5CD6470-6D37-401B-A8C1-F76EF579545E}">
      <dgm:prSet custT="1"/>
      <dgm:spPr/>
      <dgm:t>
        <a:bodyPr/>
        <a:lstStyle/>
        <a:p>
          <a:r>
            <a:rPr lang="en-US" sz="2200" b="1" dirty="0"/>
            <a:t>Duration</a:t>
          </a:r>
          <a:r>
            <a:rPr lang="en-US" sz="2200" dirty="0"/>
            <a:t>: ½ Period (activity then class discussion pending time)</a:t>
          </a:r>
        </a:p>
      </dgm:t>
    </dgm:pt>
    <dgm:pt modelId="{33128883-9D21-4BC7-8BA4-98FD0BBEEC9B}" type="parTrans" cxnId="{A476B2D9-6E59-4358-B63F-2F7CF3D80722}">
      <dgm:prSet/>
      <dgm:spPr/>
      <dgm:t>
        <a:bodyPr/>
        <a:lstStyle/>
        <a:p>
          <a:endParaRPr lang="en-US" sz="2200"/>
        </a:p>
      </dgm:t>
    </dgm:pt>
    <dgm:pt modelId="{83B970A1-E76E-4D61-BA23-6A8AF73E748A}" type="sibTrans" cxnId="{A476B2D9-6E59-4358-B63F-2F7CF3D80722}">
      <dgm:prSet/>
      <dgm:spPr/>
      <dgm:t>
        <a:bodyPr/>
        <a:lstStyle/>
        <a:p>
          <a:endParaRPr lang="en-US" sz="2200"/>
        </a:p>
      </dgm:t>
    </dgm:pt>
    <dgm:pt modelId="{2D1912FB-B358-4E62-B826-147287A0D07C}">
      <dgm:prSet custT="1"/>
      <dgm:spPr/>
      <dgm:t>
        <a:bodyPr/>
        <a:lstStyle/>
        <a:p>
          <a:r>
            <a:rPr lang="en-US" sz="2200" b="1" dirty="0"/>
            <a:t>Tools</a:t>
          </a:r>
          <a:r>
            <a:rPr lang="en-US" sz="2200" dirty="0"/>
            <a:t>: CEE Website</a:t>
          </a:r>
        </a:p>
      </dgm:t>
    </dgm:pt>
    <dgm:pt modelId="{12A7CA3A-8F41-4326-8A07-721576CA35BE}" type="parTrans" cxnId="{7C8C5369-99A5-49C0-A457-BBE382F39684}">
      <dgm:prSet/>
      <dgm:spPr/>
      <dgm:t>
        <a:bodyPr/>
        <a:lstStyle/>
        <a:p>
          <a:endParaRPr lang="en-US" sz="2200"/>
        </a:p>
      </dgm:t>
    </dgm:pt>
    <dgm:pt modelId="{98E6981E-1460-4A66-870A-D76B6EAAAC9C}" type="sibTrans" cxnId="{7C8C5369-99A5-49C0-A457-BBE382F39684}">
      <dgm:prSet/>
      <dgm:spPr/>
      <dgm:t>
        <a:bodyPr/>
        <a:lstStyle/>
        <a:p>
          <a:endParaRPr lang="en-US" sz="2200"/>
        </a:p>
      </dgm:t>
    </dgm:pt>
    <dgm:pt modelId="{E2BCF6E3-50C5-4898-83E2-B3CFB9AD7C75}">
      <dgm:prSet custT="1"/>
      <dgm:spPr/>
      <dgm:t>
        <a:bodyPr/>
        <a:lstStyle/>
        <a:p>
          <a:r>
            <a:rPr lang="en-US" sz="2200" b="1" dirty="0"/>
            <a:t>CEE Lesson</a:t>
          </a:r>
          <a:r>
            <a:rPr lang="en-US" sz="2200" dirty="0"/>
            <a:t>: </a:t>
          </a:r>
          <a:r>
            <a:rPr lang="en-US" sz="2200" dirty="0">
              <a:hlinkClick xmlns:r="http://schemas.openxmlformats.org/officeDocument/2006/relationships" r:id="rId1"/>
            </a:rPr>
            <a:t>https://econedlink.org/resources/my-credit-rating-why-should-i-care/</a:t>
          </a:r>
          <a:endParaRPr lang="en-US" sz="2200" dirty="0"/>
        </a:p>
      </dgm:t>
    </dgm:pt>
    <dgm:pt modelId="{3BB647C7-F928-4311-A701-18760B30A1A7}" type="parTrans" cxnId="{9144EFB2-9370-4D6E-8B13-359334BA9B67}">
      <dgm:prSet/>
      <dgm:spPr/>
      <dgm:t>
        <a:bodyPr/>
        <a:lstStyle/>
        <a:p>
          <a:endParaRPr lang="en-US" sz="2200"/>
        </a:p>
      </dgm:t>
    </dgm:pt>
    <dgm:pt modelId="{87F6EE70-871F-4DA4-A658-37D0F926945D}" type="sibTrans" cxnId="{9144EFB2-9370-4D6E-8B13-359334BA9B67}">
      <dgm:prSet/>
      <dgm:spPr/>
      <dgm:t>
        <a:bodyPr/>
        <a:lstStyle/>
        <a:p>
          <a:endParaRPr lang="en-US" sz="2200"/>
        </a:p>
      </dgm:t>
    </dgm:pt>
    <dgm:pt modelId="{67FA10B7-C5C2-4527-8AC1-310F53AF5FD2}" type="pres">
      <dgm:prSet presAssocID="{2D511365-DB1C-4D07-82AA-493C13BAF177}" presName="root" presStyleCnt="0">
        <dgm:presLayoutVars>
          <dgm:dir/>
          <dgm:resizeHandles val="exact"/>
        </dgm:presLayoutVars>
      </dgm:prSet>
      <dgm:spPr/>
    </dgm:pt>
    <dgm:pt modelId="{6D05BB4C-90A4-40C3-B200-9D13C6F81F48}" type="pres">
      <dgm:prSet presAssocID="{0894D328-990D-498E-A4F9-0B139D4CDA98}" presName="compNode" presStyleCnt="0"/>
      <dgm:spPr/>
    </dgm:pt>
    <dgm:pt modelId="{A4415CFB-908B-4018-AF98-2EC0570097B4}" type="pres">
      <dgm:prSet presAssocID="{0894D328-990D-498E-A4F9-0B139D4CDA98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DB1DA750-A78A-48EE-B0F5-00B7E1303755}" type="pres">
      <dgm:prSet presAssocID="{0894D328-990D-498E-A4F9-0B139D4CDA98}" presName="spaceRect" presStyleCnt="0"/>
      <dgm:spPr/>
    </dgm:pt>
    <dgm:pt modelId="{C4EBE9E1-FB7C-4A05-9FEB-8210A257E71B}" type="pres">
      <dgm:prSet presAssocID="{0894D328-990D-498E-A4F9-0B139D4CDA98}" presName="textRect" presStyleLbl="revTx" presStyleIdx="0" presStyleCnt="4" custScaleX="244694">
        <dgm:presLayoutVars>
          <dgm:chMax val="1"/>
          <dgm:chPref val="1"/>
        </dgm:presLayoutVars>
      </dgm:prSet>
      <dgm:spPr/>
    </dgm:pt>
    <dgm:pt modelId="{EAD300A8-DDFA-4745-A283-E8AC5ED1D352}" type="pres">
      <dgm:prSet presAssocID="{666AF1C5-E3D7-4274-A80D-9803C7AA646E}" presName="sibTrans" presStyleCnt="0"/>
      <dgm:spPr/>
    </dgm:pt>
    <dgm:pt modelId="{9B946551-63D8-4658-8A39-8C114D15B94A}" type="pres">
      <dgm:prSet presAssocID="{B5CD6470-6D37-401B-A8C1-F76EF579545E}" presName="compNode" presStyleCnt="0"/>
      <dgm:spPr/>
    </dgm:pt>
    <dgm:pt modelId="{B0CEEE6D-F00B-43E1-822D-DD8EBB389CF7}" type="pres">
      <dgm:prSet presAssocID="{B5CD6470-6D37-401B-A8C1-F76EF579545E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1777C21-6F23-4350-BEDD-880845B21A18}" type="pres">
      <dgm:prSet presAssocID="{B5CD6470-6D37-401B-A8C1-F76EF579545E}" presName="spaceRect" presStyleCnt="0"/>
      <dgm:spPr/>
    </dgm:pt>
    <dgm:pt modelId="{A57A4440-2427-41EA-ACDA-02F79E789C5A}" type="pres">
      <dgm:prSet presAssocID="{B5CD6470-6D37-401B-A8C1-F76EF579545E}" presName="textRect" presStyleLbl="revTx" presStyleIdx="1" presStyleCnt="4" custScaleX="193695">
        <dgm:presLayoutVars>
          <dgm:chMax val="1"/>
          <dgm:chPref val="1"/>
        </dgm:presLayoutVars>
      </dgm:prSet>
      <dgm:spPr/>
    </dgm:pt>
    <dgm:pt modelId="{E4734164-A01E-4383-852C-E4F688661A98}" type="pres">
      <dgm:prSet presAssocID="{83B970A1-E76E-4D61-BA23-6A8AF73E748A}" presName="sibTrans" presStyleCnt="0"/>
      <dgm:spPr/>
    </dgm:pt>
    <dgm:pt modelId="{A7AAF843-F7A9-45D2-B04E-BE6642A28F26}" type="pres">
      <dgm:prSet presAssocID="{2D1912FB-B358-4E62-B826-147287A0D07C}" presName="compNode" presStyleCnt="0"/>
      <dgm:spPr/>
    </dgm:pt>
    <dgm:pt modelId="{08B9A0B4-F32C-4B1B-BB09-DD84353E675E}" type="pres">
      <dgm:prSet presAssocID="{2D1912FB-B358-4E62-B826-147287A0D07C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D2F5E3A-4C53-4B8D-AE07-913E57570821}" type="pres">
      <dgm:prSet presAssocID="{2D1912FB-B358-4E62-B826-147287A0D07C}" presName="spaceRect" presStyleCnt="0"/>
      <dgm:spPr/>
    </dgm:pt>
    <dgm:pt modelId="{1A7E9772-8548-41A2-A5CF-5DA3C4290585}" type="pres">
      <dgm:prSet presAssocID="{2D1912FB-B358-4E62-B826-147287A0D07C}" presName="textRect" presStyleLbl="revTx" presStyleIdx="2" presStyleCnt="4" custScaleX="165969">
        <dgm:presLayoutVars>
          <dgm:chMax val="1"/>
          <dgm:chPref val="1"/>
        </dgm:presLayoutVars>
      </dgm:prSet>
      <dgm:spPr/>
    </dgm:pt>
    <dgm:pt modelId="{D51189E7-00CA-41AA-AFD4-288D4D5BF485}" type="pres">
      <dgm:prSet presAssocID="{98E6981E-1460-4A66-870A-D76B6EAAAC9C}" presName="sibTrans" presStyleCnt="0"/>
      <dgm:spPr/>
    </dgm:pt>
    <dgm:pt modelId="{350545A5-84F4-4951-BADC-99969697DAEF}" type="pres">
      <dgm:prSet presAssocID="{E2BCF6E3-50C5-4898-83E2-B3CFB9AD7C75}" presName="compNode" presStyleCnt="0"/>
      <dgm:spPr/>
    </dgm:pt>
    <dgm:pt modelId="{ABBCF924-8F39-4413-A221-DD6F01C4B633}" type="pres">
      <dgm:prSet presAssocID="{E2BCF6E3-50C5-4898-83E2-B3CFB9AD7C75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D80335A-198B-44E0-BBCB-A5C9C4C990B1}" type="pres">
      <dgm:prSet presAssocID="{E2BCF6E3-50C5-4898-83E2-B3CFB9AD7C75}" presName="spaceRect" presStyleCnt="0"/>
      <dgm:spPr/>
    </dgm:pt>
    <dgm:pt modelId="{2B90329E-B8B2-4115-B02C-997F2041ADCC}" type="pres">
      <dgm:prSet presAssocID="{E2BCF6E3-50C5-4898-83E2-B3CFB9AD7C75}" presName="textRect" presStyleLbl="revTx" presStyleIdx="3" presStyleCnt="4" custScaleX="182824">
        <dgm:presLayoutVars>
          <dgm:chMax val="1"/>
          <dgm:chPref val="1"/>
        </dgm:presLayoutVars>
      </dgm:prSet>
      <dgm:spPr/>
    </dgm:pt>
  </dgm:ptLst>
  <dgm:cxnLst>
    <dgm:cxn modelId="{EDC0B508-3B95-450A-964E-15670569FC47}" type="presOf" srcId="{2D511365-DB1C-4D07-82AA-493C13BAF177}" destId="{67FA10B7-C5C2-4527-8AC1-310F53AF5FD2}" srcOrd="0" destOrd="0" presId="urn:microsoft.com/office/officeart/2018/2/layout/IconLabelList"/>
    <dgm:cxn modelId="{9669A456-CAB1-49EF-B708-ACC4A57F0C1E}" type="presOf" srcId="{0894D328-990D-498E-A4F9-0B139D4CDA98}" destId="{C4EBE9E1-FB7C-4A05-9FEB-8210A257E71B}" srcOrd="0" destOrd="0" presId="urn:microsoft.com/office/officeart/2018/2/layout/IconLabelList"/>
    <dgm:cxn modelId="{1909EC5C-7AC8-4291-8F8A-BDC67DEEB96B}" type="presOf" srcId="{B5CD6470-6D37-401B-A8C1-F76EF579545E}" destId="{A57A4440-2427-41EA-ACDA-02F79E789C5A}" srcOrd="0" destOrd="0" presId="urn:microsoft.com/office/officeart/2018/2/layout/IconLabelList"/>
    <dgm:cxn modelId="{7C8C5369-99A5-49C0-A457-BBE382F39684}" srcId="{2D511365-DB1C-4D07-82AA-493C13BAF177}" destId="{2D1912FB-B358-4E62-B826-147287A0D07C}" srcOrd="2" destOrd="0" parTransId="{12A7CA3A-8F41-4326-8A07-721576CA35BE}" sibTransId="{98E6981E-1460-4A66-870A-D76B6EAAAC9C}"/>
    <dgm:cxn modelId="{1ADF2A7C-B13F-4ADF-B264-60E058C6E279}" srcId="{2D511365-DB1C-4D07-82AA-493C13BAF177}" destId="{0894D328-990D-498E-A4F9-0B139D4CDA98}" srcOrd="0" destOrd="0" parTransId="{9A95CF7D-248A-4D16-A3C8-1C3DD7D0B380}" sibTransId="{666AF1C5-E3D7-4274-A80D-9803C7AA646E}"/>
    <dgm:cxn modelId="{DFC8EFB1-69A6-4D72-A235-931C247C3CDC}" type="presOf" srcId="{E2BCF6E3-50C5-4898-83E2-B3CFB9AD7C75}" destId="{2B90329E-B8B2-4115-B02C-997F2041ADCC}" srcOrd="0" destOrd="0" presId="urn:microsoft.com/office/officeart/2018/2/layout/IconLabelList"/>
    <dgm:cxn modelId="{9144EFB2-9370-4D6E-8B13-359334BA9B67}" srcId="{2D511365-DB1C-4D07-82AA-493C13BAF177}" destId="{E2BCF6E3-50C5-4898-83E2-B3CFB9AD7C75}" srcOrd="3" destOrd="0" parTransId="{3BB647C7-F928-4311-A701-18760B30A1A7}" sibTransId="{87F6EE70-871F-4DA4-A658-37D0F926945D}"/>
    <dgm:cxn modelId="{E075B5D8-04BC-4E12-ABC2-AC44A1B0A4F2}" type="presOf" srcId="{2D1912FB-B358-4E62-B826-147287A0D07C}" destId="{1A7E9772-8548-41A2-A5CF-5DA3C4290585}" srcOrd="0" destOrd="0" presId="urn:microsoft.com/office/officeart/2018/2/layout/IconLabelList"/>
    <dgm:cxn modelId="{A476B2D9-6E59-4358-B63F-2F7CF3D80722}" srcId="{2D511365-DB1C-4D07-82AA-493C13BAF177}" destId="{B5CD6470-6D37-401B-A8C1-F76EF579545E}" srcOrd="1" destOrd="0" parTransId="{33128883-9D21-4BC7-8BA4-98FD0BBEEC9B}" sibTransId="{83B970A1-E76E-4D61-BA23-6A8AF73E748A}"/>
    <dgm:cxn modelId="{BDFB4DA6-3F16-4B0F-B964-AE77CBAB7A2C}" type="presParOf" srcId="{67FA10B7-C5C2-4527-8AC1-310F53AF5FD2}" destId="{6D05BB4C-90A4-40C3-B200-9D13C6F81F48}" srcOrd="0" destOrd="0" presId="urn:microsoft.com/office/officeart/2018/2/layout/IconLabelList"/>
    <dgm:cxn modelId="{8717AB04-5E51-467D-9411-8A0AA88BA407}" type="presParOf" srcId="{6D05BB4C-90A4-40C3-B200-9D13C6F81F48}" destId="{A4415CFB-908B-4018-AF98-2EC0570097B4}" srcOrd="0" destOrd="0" presId="urn:microsoft.com/office/officeart/2018/2/layout/IconLabelList"/>
    <dgm:cxn modelId="{D6B8ECAB-73A4-4429-A653-032E9E196A36}" type="presParOf" srcId="{6D05BB4C-90A4-40C3-B200-9D13C6F81F48}" destId="{DB1DA750-A78A-48EE-B0F5-00B7E1303755}" srcOrd="1" destOrd="0" presId="urn:microsoft.com/office/officeart/2018/2/layout/IconLabelList"/>
    <dgm:cxn modelId="{DAD1CEA9-4357-4045-A307-41FC9A609F2D}" type="presParOf" srcId="{6D05BB4C-90A4-40C3-B200-9D13C6F81F48}" destId="{C4EBE9E1-FB7C-4A05-9FEB-8210A257E71B}" srcOrd="2" destOrd="0" presId="urn:microsoft.com/office/officeart/2018/2/layout/IconLabelList"/>
    <dgm:cxn modelId="{A190C408-7D0A-4001-931A-63CE1D10F4B3}" type="presParOf" srcId="{67FA10B7-C5C2-4527-8AC1-310F53AF5FD2}" destId="{EAD300A8-DDFA-4745-A283-E8AC5ED1D352}" srcOrd="1" destOrd="0" presId="urn:microsoft.com/office/officeart/2018/2/layout/IconLabelList"/>
    <dgm:cxn modelId="{8AD36E6C-D66B-48A3-BC6A-F286CF60F81D}" type="presParOf" srcId="{67FA10B7-C5C2-4527-8AC1-310F53AF5FD2}" destId="{9B946551-63D8-4658-8A39-8C114D15B94A}" srcOrd="2" destOrd="0" presId="urn:microsoft.com/office/officeart/2018/2/layout/IconLabelList"/>
    <dgm:cxn modelId="{BB1F1FBE-9A78-4571-B818-86262D16C549}" type="presParOf" srcId="{9B946551-63D8-4658-8A39-8C114D15B94A}" destId="{B0CEEE6D-F00B-43E1-822D-DD8EBB389CF7}" srcOrd="0" destOrd="0" presId="urn:microsoft.com/office/officeart/2018/2/layout/IconLabelList"/>
    <dgm:cxn modelId="{D0D73237-2BA3-4C94-A5C7-6CA0910131A2}" type="presParOf" srcId="{9B946551-63D8-4658-8A39-8C114D15B94A}" destId="{C1777C21-6F23-4350-BEDD-880845B21A18}" srcOrd="1" destOrd="0" presId="urn:microsoft.com/office/officeart/2018/2/layout/IconLabelList"/>
    <dgm:cxn modelId="{A3095CCE-8672-49B2-B2B8-47DFBFED42C1}" type="presParOf" srcId="{9B946551-63D8-4658-8A39-8C114D15B94A}" destId="{A57A4440-2427-41EA-ACDA-02F79E789C5A}" srcOrd="2" destOrd="0" presId="urn:microsoft.com/office/officeart/2018/2/layout/IconLabelList"/>
    <dgm:cxn modelId="{1F200D64-6AA3-4006-BCD7-38ED7A594127}" type="presParOf" srcId="{67FA10B7-C5C2-4527-8AC1-310F53AF5FD2}" destId="{E4734164-A01E-4383-852C-E4F688661A98}" srcOrd="3" destOrd="0" presId="urn:microsoft.com/office/officeart/2018/2/layout/IconLabelList"/>
    <dgm:cxn modelId="{17BF46F5-EF88-4A54-BAF1-7ED2D6F7C3D2}" type="presParOf" srcId="{67FA10B7-C5C2-4527-8AC1-310F53AF5FD2}" destId="{A7AAF843-F7A9-45D2-B04E-BE6642A28F26}" srcOrd="4" destOrd="0" presId="urn:microsoft.com/office/officeart/2018/2/layout/IconLabelList"/>
    <dgm:cxn modelId="{74B26F8C-14F9-4E68-8929-666B7246F7AB}" type="presParOf" srcId="{A7AAF843-F7A9-45D2-B04E-BE6642A28F26}" destId="{08B9A0B4-F32C-4B1B-BB09-DD84353E675E}" srcOrd="0" destOrd="0" presId="urn:microsoft.com/office/officeart/2018/2/layout/IconLabelList"/>
    <dgm:cxn modelId="{06902DDB-45C3-4C32-92E7-060495F30AFB}" type="presParOf" srcId="{A7AAF843-F7A9-45D2-B04E-BE6642A28F26}" destId="{FD2F5E3A-4C53-4B8D-AE07-913E57570821}" srcOrd="1" destOrd="0" presId="urn:microsoft.com/office/officeart/2018/2/layout/IconLabelList"/>
    <dgm:cxn modelId="{D065EF0D-57EB-4E64-BF41-0317BFE241B7}" type="presParOf" srcId="{A7AAF843-F7A9-45D2-B04E-BE6642A28F26}" destId="{1A7E9772-8548-41A2-A5CF-5DA3C4290585}" srcOrd="2" destOrd="0" presId="urn:microsoft.com/office/officeart/2018/2/layout/IconLabelList"/>
    <dgm:cxn modelId="{3440F408-9712-4AB8-9DA3-F9F9763EB2E5}" type="presParOf" srcId="{67FA10B7-C5C2-4527-8AC1-310F53AF5FD2}" destId="{D51189E7-00CA-41AA-AFD4-288D4D5BF485}" srcOrd="5" destOrd="0" presId="urn:microsoft.com/office/officeart/2018/2/layout/IconLabelList"/>
    <dgm:cxn modelId="{4CC3B0C5-B648-4735-86BE-D0EDFB982EFE}" type="presParOf" srcId="{67FA10B7-C5C2-4527-8AC1-310F53AF5FD2}" destId="{350545A5-84F4-4951-BADC-99969697DAEF}" srcOrd="6" destOrd="0" presId="urn:microsoft.com/office/officeart/2018/2/layout/IconLabelList"/>
    <dgm:cxn modelId="{9AA86DBC-E01B-4B86-84CD-302435197AA5}" type="presParOf" srcId="{350545A5-84F4-4951-BADC-99969697DAEF}" destId="{ABBCF924-8F39-4413-A221-DD6F01C4B633}" srcOrd="0" destOrd="0" presId="urn:microsoft.com/office/officeart/2018/2/layout/IconLabelList"/>
    <dgm:cxn modelId="{97057708-7F84-4041-AA1E-9B98C4E3B028}" type="presParOf" srcId="{350545A5-84F4-4951-BADC-99969697DAEF}" destId="{3D80335A-198B-44E0-BBCB-A5C9C4C990B1}" srcOrd="1" destOrd="0" presId="urn:microsoft.com/office/officeart/2018/2/layout/IconLabelList"/>
    <dgm:cxn modelId="{D789365C-0B9E-4A48-8CD6-B6FB70E735BC}" type="presParOf" srcId="{350545A5-84F4-4951-BADC-99969697DAEF}" destId="{2B90329E-B8B2-4115-B02C-997F2041AD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F5336-D951-4E96-A624-F26CA8A190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11F452-909B-41B5-A17E-2E8E31421966}">
      <dgm:prSet/>
      <dgm:spPr/>
      <dgm:t>
        <a:bodyPr/>
        <a:lstStyle/>
        <a:p>
          <a:r>
            <a:rPr lang="en-US" b="0" i="0"/>
            <a:t>Part 1 – </a:t>
          </a:r>
          <a:r>
            <a:rPr lang="en-US"/>
            <a:t>Credit Pre-Assessment </a:t>
          </a:r>
          <a:r>
            <a:rPr lang="en-US" b="1"/>
            <a:t>(Quiz)</a:t>
          </a:r>
          <a:endParaRPr lang="en-US"/>
        </a:p>
      </dgm:t>
    </dgm:pt>
    <dgm:pt modelId="{1B03EA8A-2442-4554-9FF6-4EF0D109CFA4}" type="parTrans" cxnId="{889CFC14-809A-4589-898A-8D66150F4686}">
      <dgm:prSet/>
      <dgm:spPr/>
      <dgm:t>
        <a:bodyPr/>
        <a:lstStyle/>
        <a:p>
          <a:endParaRPr lang="en-US"/>
        </a:p>
      </dgm:t>
    </dgm:pt>
    <dgm:pt modelId="{6DCAF606-9B5A-479B-A18C-94119B99C0B7}" type="sibTrans" cxnId="{889CFC14-809A-4589-898A-8D66150F4686}">
      <dgm:prSet/>
      <dgm:spPr/>
      <dgm:t>
        <a:bodyPr/>
        <a:lstStyle/>
        <a:p>
          <a:endParaRPr lang="en-US"/>
        </a:p>
      </dgm:t>
    </dgm:pt>
    <dgm:pt modelId="{28146B0B-758F-4884-BFA9-EA89107A504D}">
      <dgm:prSet/>
      <dgm:spPr/>
      <dgm:t>
        <a:bodyPr/>
        <a:lstStyle/>
        <a:p>
          <a:r>
            <a:rPr lang="en-US" dirty="0"/>
            <a:t>Part 2 – Credit for Beginners </a:t>
          </a:r>
          <a:r>
            <a:rPr lang="en-US" b="1" dirty="0"/>
            <a:t>(CEE Sheet)</a:t>
          </a:r>
          <a:endParaRPr lang="en-US" dirty="0"/>
        </a:p>
      </dgm:t>
    </dgm:pt>
    <dgm:pt modelId="{31BF4A6B-577A-43D0-8852-D98DCA30C28D}" type="parTrans" cxnId="{D0DA32BF-BF11-48FE-890F-08CDB7A929D2}">
      <dgm:prSet/>
      <dgm:spPr/>
      <dgm:t>
        <a:bodyPr/>
        <a:lstStyle/>
        <a:p>
          <a:endParaRPr lang="en-US"/>
        </a:p>
      </dgm:t>
    </dgm:pt>
    <dgm:pt modelId="{C76FB950-D368-4B10-B81A-16D8E06AE785}" type="sibTrans" cxnId="{D0DA32BF-BF11-48FE-890F-08CDB7A929D2}">
      <dgm:prSet/>
      <dgm:spPr/>
      <dgm:t>
        <a:bodyPr/>
        <a:lstStyle/>
        <a:p>
          <a:endParaRPr lang="en-US"/>
        </a:p>
      </dgm:t>
    </dgm:pt>
    <dgm:pt modelId="{A3A44011-EBE5-41E9-9D91-90EFF9816842}">
      <dgm:prSet/>
      <dgm:spPr/>
      <dgm:t>
        <a:bodyPr/>
        <a:lstStyle/>
        <a:p>
          <a:r>
            <a:rPr lang="en-US"/>
            <a:t>Part 3 – What is Credit </a:t>
          </a:r>
          <a:r>
            <a:rPr lang="en-US" b="1"/>
            <a:t>(CEE - FlashCards)</a:t>
          </a:r>
          <a:endParaRPr lang="en-US"/>
        </a:p>
      </dgm:t>
    </dgm:pt>
    <dgm:pt modelId="{872E2FD9-0B7E-4964-884C-567DF297B186}" type="parTrans" cxnId="{62E17255-E5D4-4A33-904F-A76D9181E316}">
      <dgm:prSet/>
      <dgm:spPr/>
      <dgm:t>
        <a:bodyPr/>
        <a:lstStyle/>
        <a:p>
          <a:endParaRPr lang="en-US"/>
        </a:p>
      </dgm:t>
    </dgm:pt>
    <dgm:pt modelId="{A3175EA4-2328-4018-A6D9-25E28A19C9EF}" type="sibTrans" cxnId="{62E17255-E5D4-4A33-904F-A76D9181E316}">
      <dgm:prSet/>
      <dgm:spPr/>
      <dgm:t>
        <a:bodyPr/>
        <a:lstStyle/>
        <a:p>
          <a:endParaRPr lang="en-US"/>
        </a:p>
      </dgm:t>
    </dgm:pt>
    <dgm:pt modelId="{C05E8D2A-275A-4C90-A66B-7212C1E4E1C7}">
      <dgm:prSet/>
      <dgm:spPr/>
      <dgm:t>
        <a:bodyPr/>
        <a:lstStyle/>
        <a:p>
          <a:r>
            <a:rPr lang="en-US" b="0" i="0"/>
            <a:t>Part 4 – </a:t>
          </a:r>
          <a:r>
            <a:rPr lang="en-US"/>
            <a:t>Credit Score Research </a:t>
          </a:r>
          <a:r>
            <a:rPr lang="en-US" b="1"/>
            <a:t>(Q&amp;A)</a:t>
          </a:r>
          <a:endParaRPr lang="en-US"/>
        </a:p>
      </dgm:t>
    </dgm:pt>
    <dgm:pt modelId="{B5A0B463-A251-4DC1-846F-6D9A3F042B27}" type="parTrans" cxnId="{71C6E6A5-92B5-4CAD-8638-2B1C9AAD2D5E}">
      <dgm:prSet/>
      <dgm:spPr/>
      <dgm:t>
        <a:bodyPr/>
        <a:lstStyle/>
        <a:p>
          <a:endParaRPr lang="en-US"/>
        </a:p>
      </dgm:t>
    </dgm:pt>
    <dgm:pt modelId="{7DD925DB-1480-4C9C-9831-686581FC38C6}" type="sibTrans" cxnId="{71C6E6A5-92B5-4CAD-8638-2B1C9AAD2D5E}">
      <dgm:prSet/>
      <dgm:spPr/>
      <dgm:t>
        <a:bodyPr/>
        <a:lstStyle/>
        <a:p>
          <a:endParaRPr lang="en-US"/>
        </a:p>
      </dgm:t>
    </dgm:pt>
    <dgm:pt modelId="{32AB8F71-FF7E-4FF0-983F-1D17CB30C295}">
      <dgm:prSet/>
      <dgm:spPr/>
      <dgm:t>
        <a:bodyPr/>
        <a:lstStyle/>
        <a:p>
          <a:r>
            <a:rPr lang="en-US" b="0" i="0"/>
            <a:t>Part 5 – Credit Score </a:t>
          </a:r>
          <a:r>
            <a:rPr lang="en-US" b="1" i="0"/>
            <a:t>(CEE - Video)</a:t>
          </a:r>
          <a:endParaRPr lang="en-US"/>
        </a:p>
      </dgm:t>
    </dgm:pt>
    <dgm:pt modelId="{76C490F4-9BCB-4706-B8EE-C8B91561C310}" type="parTrans" cxnId="{320A5E25-D1D3-4EBF-A60C-5AC35489FB99}">
      <dgm:prSet/>
      <dgm:spPr/>
      <dgm:t>
        <a:bodyPr/>
        <a:lstStyle/>
        <a:p>
          <a:endParaRPr lang="en-US"/>
        </a:p>
      </dgm:t>
    </dgm:pt>
    <dgm:pt modelId="{51F4CB57-32D7-40BE-911D-95F686C9F928}" type="sibTrans" cxnId="{320A5E25-D1D3-4EBF-A60C-5AC35489FB99}">
      <dgm:prSet/>
      <dgm:spPr/>
      <dgm:t>
        <a:bodyPr/>
        <a:lstStyle/>
        <a:p>
          <a:endParaRPr lang="en-US"/>
        </a:p>
      </dgm:t>
    </dgm:pt>
    <dgm:pt modelId="{56566D1C-9BD0-4A87-B550-31540FC400A8}">
      <dgm:prSet/>
      <dgm:spPr/>
      <dgm:t>
        <a:bodyPr/>
        <a:lstStyle/>
        <a:p>
          <a:r>
            <a:rPr lang="en-US" b="0" i="0" dirty="0"/>
            <a:t>Part 6 – My Credit Rating </a:t>
          </a:r>
          <a:r>
            <a:rPr lang="en-US" b="1" i="0" dirty="0"/>
            <a:t>(CEE - Read)</a:t>
          </a:r>
          <a:endParaRPr lang="en-US" dirty="0"/>
        </a:p>
      </dgm:t>
    </dgm:pt>
    <dgm:pt modelId="{EEA74182-3578-42EB-9914-0D20D464711A}" type="parTrans" cxnId="{D130FADD-7549-4636-A77B-2EC2FDFF767C}">
      <dgm:prSet/>
      <dgm:spPr/>
      <dgm:t>
        <a:bodyPr/>
        <a:lstStyle/>
        <a:p>
          <a:endParaRPr lang="en-US"/>
        </a:p>
      </dgm:t>
    </dgm:pt>
    <dgm:pt modelId="{5CBD392A-4E0C-40B8-A31D-E8578185CAAD}" type="sibTrans" cxnId="{D130FADD-7549-4636-A77B-2EC2FDFF767C}">
      <dgm:prSet/>
      <dgm:spPr/>
      <dgm:t>
        <a:bodyPr/>
        <a:lstStyle/>
        <a:p>
          <a:endParaRPr lang="en-US"/>
        </a:p>
      </dgm:t>
    </dgm:pt>
    <dgm:pt modelId="{F24457B7-6DC4-4791-98E9-D39A8860BBDC}">
      <dgm:prSet/>
      <dgm:spPr/>
      <dgm:t>
        <a:bodyPr/>
        <a:lstStyle/>
        <a:p>
          <a:r>
            <a:rPr lang="en-US" b="0" i="0" dirty="0"/>
            <a:t>Part 7 – </a:t>
          </a:r>
          <a:r>
            <a:rPr lang="en-US" dirty="0"/>
            <a:t>A Credit Story </a:t>
          </a:r>
          <a:r>
            <a:rPr lang="en-US" b="1" dirty="0"/>
            <a:t>(Case Study)</a:t>
          </a:r>
          <a:endParaRPr lang="en-US" dirty="0"/>
        </a:p>
      </dgm:t>
    </dgm:pt>
    <dgm:pt modelId="{21D866E1-2147-4458-BB68-6EA9D8D26BC4}" type="parTrans" cxnId="{4A818431-CF56-436E-BBF3-3F17D95CCEA4}">
      <dgm:prSet/>
      <dgm:spPr/>
      <dgm:t>
        <a:bodyPr/>
        <a:lstStyle/>
        <a:p>
          <a:endParaRPr lang="en-US"/>
        </a:p>
      </dgm:t>
    </dgm:pt>
    <dgm:pt modelId="{02F699F8-9F6C-4366-85C7-DF547A8E336C}" type="sibTrans" cxnId="{4A818431-CF56-436E-BBF3-3F17D95CCEA4}">
      <dgm:prSet/>
      <dgm:spPr/>
      <dgm:t>
        <a:bodyPr/>
        <a:lstStyle/>
        <a:p>
          <a:endParaRPr lang="en-US"/>
        </a:p>
      </dgm:t>
    </dgm:pt>
    <dgm:pt modelId="{A31D9BB9-E3D5-4D10-A931-C6F9784A3F14}">
      <dgm:prSet/>
      <dgm:spPr/>
      <dgm:t>
        <a:bodyPr/>
        <a:lstStyle/>
        <a:p>
          <a:r>
            <a:rPr lang="en-US" b="0" i="0"/>
            <a:t>Part </a:t>
          </a:r>
          <a:r>
            <a:rPr lang="en-US"/>
            <a:t>8</a:t>
          </a:r>
          <a:r>
            <a:rPr lang="en-US" b="0" i="0"/>
            <a:t> – </a:t>
          </a:r>
          <a:r>
            <a:rPr lang="en-US"/>
            <a:t>Credit &amp; Finance Tracking @ </a:t>
          </a:r>
          <a:r>
            <a:rPr lang="en-US" b="1"/>
            <a:t>SOFI</a:t>
          </a:r>
          <a:endParaRPr lang="en-US"/>
        </a:p>
      </dgm:t>
    </dgm:pt>
    <dgm:pt modelId="{A28C4078-F2E8-4976-8A35-CFA857B89752}" type="parTrans" cxnId="{F39AC680-5F82-4374-A4CB-406625C3BE7F}">
      <dgm:prSet/>
      <dgm:spPr/>
      <dgm:t>
        <a:bodyPr/>
        <a:lstStyle/>
        <a:p>
          <a:endParaRPr lang="en-US"/>
        </a:p>
      </dgm:t>
    </dgm:pt>
    <dgm:pt modelId="{496E7167-D31A-4E6D-BDAC-258D0835D7D1}" type="sibTrans" cxnId="{F39AC680-5F82-4374-A4CB-406625C3BE7F}">
      <dgm:prSet/>
      <dgm:spPr/>
      <dgm:t>
        <a:bodyPr/>
        <a:lstStyle/>
        <a:p>
          <a:endParaRPr lang="en-US"/>
        </a:p>
      </dgm:t>
    </dgm:pt>
    <dgm:pt modelId="{FA4C9DE5-B53A-446F-A826-A39EA8E0077C}">
      <dgm:prSet/>
      <dgm:spPr/>
      <dgm:t>
        <a:bodyPr/>
        <a:lstStyle/>
        <a:p>
          <a:r>
            <a:rPr lang="en-US" b="0" i="0"/>
            <a:t>Part </a:t>
          </a:r>
          <a:r>
            <a:rPr lang="en-US"/>
            <a:t>9</a:t>
          </a:r>
          <a:r>
            <a:rPr lang="en-US" b="0" i="0"/>
            <a:t> –</a:t>
          </a:r>
          <a:r>
            <a:rPr lang="en-US"/>
            <a:t> Fraud &amp; Scams</a:t>
          </a:r>
        </a:p>
      </dgm:t>
    </dgm:pt>
    <dgm:pt modelId="{554ED822-604B-4795-BEF3-00C35BEEADA4}" type="parTrans" cxnId="{DF52BD1C-AF4C-47E0-9ACF-539DA2BCC487}">
      <dgm:prSet/>
      <dgm:spPr/>
      <dgm:t>
        <a:bodyPr/>
        <a:lstStyle/>
        <a:p>
          <a:endParaRPr lang="en-US"/>
        </a:p>
      </dgm:t>
    </dgm:pt>
    <dgm:pt modelId="{58038701-1B13-43FF-B396-FCB96AC1F931}" type="sibTrans" cxnId="{DF52BD1C-AF4C-47E0-9ACF-539DA2BCC487}">
      <dgm:prSet/>
      <dgm:spPr/>
      <dgm:t>
        <a:bodyPr/>
        <a:lstStyle/>
        <a:p>
          <a:endParaRPr lang="en-US"/>
        </a:p>
      </dgm:t>
    </dgm:pt>
    <dgm:pt modelId="{2F5DAAA6-3FFA-408F-B34E-0C4ADE98A5AD}">
      <dgm:prSet/>
      <dgm:spPr/>
      <dgm:t>
        <a:bodyPr/>
        <a:lstStyle/>
        <a:p>
          <a:r>
            <a:rPr lang="en-US" b="0" i="0"/>
            <a:t>Discussion &amp; Reflection</a:t>
          </a:r>
          <a:endParaRPr lang="en-US"/>
        </a:p>
      </dgm:t>
    </dgm:pt>
    <dgm:pt modelId="{B96B83C6-0A4D-44E4-BA35-E4520A6CEA83}" type="parTrans" cxnId="{369ED961-64C4-46CA-888D-B64DBFD9DC1D}">
      <dgm:prSet/>
      <dgm:spPr/>
      <dgm:t>
        <a:bodyPr/>
        <a:lstStyle/>
        <a:p>
          <a:endParaRPr lang="en-US"/>
        </a:p>
      </dgm:t>
    </dgm:pt>
    <dgm:pt modelId="{89C25EE8-FE3E-4740-ABE9-908199F90290}" type="sibTrans" cxnId="{369ED961-64C4-46CA-888D-B64DBFD9DC1D}">
      <dgm:prSet/>
      <dgm:spPr/>
      <dgm:t>
        <a:bodyPr/>
        <a:lstStyle/>
        <a:p>
          <a:endParaRPr lang="en-US"/>
        </a:p>
      </dgm:t>
    </dgm:pt>
    <dgm:pt modelId="{BA2AFA14-21BE-8D4D-A698-506B98B0B2B4}" type="pres">
      <dgm:prSet presAssocID="{2F9F5336-D951-4E96-A624-F26CA8A190C6}" presName="linear" presStyleCnt="0">
        <dgm:presLayoutVars>
          <dgm:animLvl val="lvl"/>
          <dgm:resizeHandles val="exact"/>
        </dgm:presLayoutVars>
      </dgm:prSet>
      <dgm:spPr/>
    </dgm:pt>
    <dgm:pt modelId="{1DAE3A27-607C-4A40-93EB-AF079F05A193}" type="pres">
      <dgm:prSet presAssocID="{6A11F452-909B-41B5-A17E-2E8E31421966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224515E-DA80-AB4A-946E-62E89005DADF}" type="pres">
      <dgm:prSet presAssocID="{6DCAF606-9B5A-479B-A18C-94119B99C0B7}" presName="spacer" presStyleCnt="0"/>
      <dgm:spPr/>
    </dgm:pt>
    <dgm:pt modelId="{5E6BB9BE-4279-3541-A364-3DAE02E18038}" type="pres">
      <dgm:prSet presAssocID="{28146B0B-758F-4884-BFA9-EA89107A504D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AF060603-F227-F840-B7AF-B74D427F6C9D}" type="pres">
      <dgm:prSet presAssocID="{C76FB950-D368-4B10-B81A-16D8E06AE785}" presName="spacer" presStyleCnt="0"/>
      <dgm:spPr/>
    </dgm:pt>
    <dgm:pt modelId="{FFB7B100-256C-DB43-A588-9AFD5AEB8198}" type="pres">
      <dgm:prSet presAssocID="{A3A44011-EBE5-41E9-9D91-90EFF981684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40609D6-7F0E-504D-8532-AAC86EEF307D}" type="pres">
      <dgm:prSet presAssocID="{A3175EA4-2328-4018-A6D9-25E28A19C9EF}" presName="spacer" presStyleCnt="0"/>
      <dgm:spPr/>
    </dgm:pt>
    <dgm:pt modelId="{D435FE6E-86B1-4544-ABCF-D997DA54AE8E}" type="pres">
      <dgm:prSet presAssocID="{C05E8D2A-275A-4C90-A66B-7212C1E4E1C7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FEA6B981-603E-E54F-BD65-A9927A89215B}" type="pres">
      <dgm:prSet presAssocID="{7DD925DB-1480-4C9C-9831-686581FC38C6}" presName="spacer" presStyleCnt="0"/>
      <dgm:spPr/>
    </dgm:pt>
    <dgm:pt modelId="{EADF3654-EC01-AE45-B58D-58F5F09F4295}" type="pres">
      <dgm:prSet presAssocID="{32AB8F71-FF7E-4FF0-983F-1D17CB30C295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618B241C-E101-A540-9F9D-5C83EF3944BA}" type="pres">
      <dgm:prSet presAssocID="{51F4CB57-32D7-40BE-911D-95F686C9F928}" presName="spacer" presStyleCnt="0"/>
      <dgm:spPr/>
    </dgm:pt>
    <dgm:pt modelId="{CB50923A-DE8D-0A4B-97EA-4C8D73AD22BF}" type="pres">
      <dgm:prSet presAssocID="{56566D1C-9BD0-4A87-B550-31540FC400A8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3D86FE8-2733-C344-AEEE-69CAB2C65C5C}" type="pres">
      <dgm:prSet presAssocID="{5CBD392A-4E0C-40B8-A31D-E8578185CAAD}" presName="spacer" presStyleCnt="0"/>
      <dgm:spPr/>
    </dgm:pt>
    <dgm:pt modelId="{C321E78F-398C-0740-A560-602A13B7DD25}" type="pres">
      <dgm:prSet presAssocID="{F24457B7-6DC4-4791-98E9-D39A8860BBDC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BBD8C90-4A9B-444D-99EC-E482C6238CBA}" type="pres">
      <dgm:prSet presAssocID="{02F699F8-9F6C-4366-85C7-DF547A8E336C}" presName="spacer" presStyleCnt="0"/>
      <dgm:spPr/>
    </dgm:pt>
    <dgm:pt modelId="{9F17342D-EC29-3E4F-A374-586D824A1BDE}" type="pres">
      <dgm:prSet presAssocID="{A31D9BB9-E3D5-4D10-A931-C6F9784A3F1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112675B-FFE7-3C4B-8F83-92E5C2C8CD7C}" type="pres">
      <dgm:prSet presAssocID="{496E7167-D31A-4E6D-BDAC-258D0835D7D1}" presName="spacer" presStyleCnt="0"/>
      <dgm:spPr/>
    </dgm:pt>
    <dgm:pt modelId="{D44E21F2-AD34-D046-B02A-C30043D2918A}" type="pres">
      <dgm:prSet presAssocID="{FA4C9DE5-B53A-446F-A826-A39EA8E0077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0B5D45C-3EE5-C040-A944-C5ECFCE20C2F}" type="pres">
      <dgm:prSet presAssocID="{58038701-1B13-43FF-B396-FCB96AC1F931}" presName="spacer" presStyleCnt="0"/>
      <dgm:spPr/>
    </dgm:pt>
    <dgm:pt modelId="{B2118990-000F-BD48-BA31-241799972B7C}" type="pres">
      <dgm:prSet presAssocID="{2F5DAAA6-3FFA-408F-B34E-0C4ADE98A5AD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889CFC14-809A-4589-898A-8D66150F4686}" srcId="{2F9F5336-D951-4E96-A624-F26CA8A190C6}" destId="{6A11F452-909B-41B5-A17E-2E8E31421966}" srcOrd="0" destOrd="0" parTransId="{1B03EA8A-2442-4554-9FF6-4EF0D109CFA4}" sibTransId="{6DCAF606-9B5A-479B-A18C-94119B99C0B7}"/>
    <dgm:cxn modelId="{DF52BD1C-AF4C-47E0-9ACF-539DA2BCC487}" srcId="{2F9F5336-D951-4E96-A624-F26CA8A190C6}" destId="{FA4C9DE5-B53A-446F-A826-A39EA8E0077C}" srcOrd="8" destOrd="0" parTransId="{554ED822-604B-4795-BEF3-00C35BEEADA4}" sibTransId="{58038701-1B13-43FF-B396-FCB96AC1F931}"/>
    <dgm:cxn modelId="{320A5E25-D1D3-4EBF-A60C-5AC35489FB99}" srcId="{2F9F5336-D951-4E96-A624-F26CA8A190C6}" destId="{32AB8F71-FF7E-4FF0-983F-1D17CB30C295}" srcOrd="4" destOrd="0" parTransId="{76C490F4-9BCB-4706-B8EE-C8B91561C310}" sibTransId="{51F4CB57-32D7-40BE-911D-95F686C9F928}"/>
    <dgm:cxn modelId="{C660A925-A340-7143-B124-1B055F502FE3}" type="presOf" srcId="{A31D9BB9-E3D5-4D10-A931-C6F9784A3F14}" destId="{9F17342D-EC29-3E4F-A374-586D824A1BDE}" srcOrd="0" destOrd="0" presId="urn:microsoft.com/office/officeart/2005/8/layout/vList2"/>
    <dgm:cxn modelId="{4A818431-CF56-436E-BBF3-3F17D95CCEA4}" srcId="{2F9F5336-D951-4E96-A624-F26CA8A190C6}" destId="{F24457B7-6DC4-4791-98E9-D39A8860BBDC}" srcOrd="6" destOrd="0" parTransId="{21D866E1-2147-4458-BB68-6EA9D8D26BC4}" sibTransId="{02F699F8-9F6C-4366-85C7-DF547A8E336C}"/>
    <dgm:cxn modelId="{AC1EA335-63F9-C249-9D49-CC46C0167CC6}" type="presOf" srcId="{32AB8F71-FF7E-4FF0-983F-1D17CB30C295}" destId="{EADF3654-EC01-AE45-B58D-58F5F09F4295}" srcOrd="0" destOrd="0" presId="urn:microsoft.com/office/officeart/2005/8/layout/vList2"/>
    <dgm:cxn modelId="{8FD9573E-A67C-BD46-96A1-C4F051F02174}" type="presOf" srcId="{28146B0B-758F-4884-BFA9-EA89107A504D}" destId="{5E6BB9BE-4279-3541-A364-3DAE02E18038}" srcOrd="0" destOrd="0" presId="urn:microsoft.com/office/officeart/2005/8/layout/vList2"/>
    <dgm:cxn modelId="{62E17255-E5D4-4A33-904F-A76D9181E316}" srcId="{2F9F5336-D951-4E96-A624-F26CA8A190C6}" destId="{A3A44011-EBE5-41E9-9D91-90EFF9816842}" srcOrd="2" destOrd="0" parTransId="{872E2FD9-0B7E-4964-884C-567DF297B186}" sibTransId="{A3175EA4-2328-4018-A6D9-25E28A19C9EF}"/>
    <dgm:cxn modelId="{369ED961-64C4-46CA-888D-B64DBFD9DC1D}" srcId="{2F9F5336-D951-4E96-A624-F26CA8A190C6}" destId="{2F5DAAA6-3FFA-408F-B34E-0C4ADE98A5AD}" srcOrd="9" destOrd="0" parTransId="{B96B83C6-0A4D-44E4-BA35-E4520A6CEA83}" sibTransId="{89C25EE8-FE3E-4740-ABE9-908199F90290}"/>
    <dgm:cxn modelId="{F39AC680-5F82-4374-A4CB-406625C3BE7F}" srcId="{2F9F5336-D951-4E96-A624-F26CA8A190C6}" destId="{A31D9BB9-E3D5-4D10-A931-C6F9784A3F14}" srcOrd="7" destOrd="0" parTransId="{A28C4078-F2E8-4976-8A35-CFA857B89752}" sibTransId="{496E7167-D31A-4E6D-BDAC-258D0835D7D1}"/>
    <dgm:cxn modelId="{27543798-7B45-1543-BDEF-9EAC0869626D}" type="presOf" srcId="{2F5DAAA6-3FFA-408F-B34E-0C4ADE98A5AD}" destId="{B2118990-000F-BD48-BA31-241799972B7C}" srcOrd="0" destOrd="0" presId="urn:microsoft.com/office/officeart/2005/8/layout/vList2"/>
    <dgm:cxn modelId="{71C6E6A5-92B5-4CAD-8638-2B1C9AAD2D5E}" srcId="{2F9F5336-D951-4E96-A624-F26CA8A190C6}" destId="{C05E8D2A-275A-4C90-A66B-7212C1E4E1C7}" srcOrd="3" destOrd="0" parTransId="{B5A0B463-A251-4DC1-846F-6D9A3F042B27}" sibTransId="{7DD925DB-1480-4C9C-9831-686581FC38C6}"/>
    <dgm:cxn modelId="{EEC48EAC-EDE0-ED4C-9E64-C2A7DE8A7179}" type="presOf" srcId="{2F9F5336-D951-4E96-A624-F26CA8A190C6}" destId="{BA2AFA14-21BE-8D4D-A698-506B98B0B2B4}" srcOrd="0" destOrd="0" presId="urn:microsoft.com/office/officeart/2005/8/layout/vList2"/>
    <dgm:cxn modelId="{356E37B3-8493-934C-BCA4-A859260256A5}" type="presOf" srcId="{A3A44011-EBE5-41E9-9D91-90EFF9816842}" destId="{FFB7B100-256C-DB43-A588-9AFD5AEB8198}" srcOrd="0" destOrd="0" presId="urn:microsoft.com/office/officeart/2005/8/layout/vList2"/>
    <dgm:cxn modelId="{D0DA32BF-BF11-48FE-890F-08CDB7A929D2}" srcId="{2F9F5336-D951-4E96-A624-F26CA8A190C6}" destId="{28146B0B-758F-4884-BFA9-EA89107A504D}" srcOrd="1" destOrd="0" parTransId="{31BF4A6B-577A-43D0-8852-D98DCA30C28D}" sibTransId="{C76FB950-D368-4B10-B81A-16D8E06AE785}"/>
    <dgm:cxn modelId="{0B6E14CC-A42D-144A-BE02-86E467281641}" type="presOf" srcId="{FA4C9DE5-B53A-446F-A826-A39EA8E0077C}" destId="{D44E21F2-AD34-D046-B02A-C30043D2918A}" srcOrd="0" destOrd="0" presId="urn:microsoft.com/office/officeart/2005/8/layout/vList2"/>
    <dgm:cxn modelId="{A0FB46D0-EDA8-C44E-8619-8671FBF95B50}" type="presOf" srcId="{C05E8D2A-275A-4C90-A66B-7212C1E4E1C7}" destId="{D435FE6E-86B1-4544-ABCF-D997DA54AE8E}" srcOrd="0" destOrd="0" presId="urn:microsoft.com/office/officeart/2005/8/layout/vList2"/>
    <dgm:cxn modelId="{D130FADD-7549-4636-A77B-2EC2FDFF767C}" srcId="{2F9F5336-D951-4E96-A624-F26CA8A190C6}" destId="{56566D1C-9BD0-4A87-B550-31540FC400A8}" srcOrd="5" destOrd="0" parTransId="{EEA74182-3578-42EB-9914-0D20D464711A}" sibTransId="{5CBD392A-4E0C-40B8-A31D-E8578185CAAD}"/>
    <dgm:cxn modelId="{1412A5DE-9834-4B43-AE94-F88E370E254E}" type="presOf" srcId="{56566D1C-9BD0-4A87-B550-31540FC400A8}" destId="{CB50923A-DE8D-0A4B-97EA-4C8D73AD22BF}" srcOrd="0" destOrd="0" presId="urn:microsoft.com/office/officeart/2005/8/layout/vList2"/>
    <dgm:cxn modelId="{FFBA95E2-314F-8D41-8C3D-FF02A213DB5C}" type="presOf" srcId="{6A11F452-909B-41B5-A17E-2E8E31421966}" destId="{1DAE3A27-607C-4A40-93EB-AF079F05A193}" srcOrd="0" destOrd="0" presId="urn:microsoft.com/office/officeart/2005/8/layout/vList2"/>
    <dgm:cxn modelId="{9ED996F5-B2AD-4B43-B494-94763BB80720}" type="presOf" srcId="{F24457B7-6DC4-4791-98E9-D39A8860BBDC}" destId="{C321E78F-398C-0740-A560-602A13B7DD25}" srcOrd="0" destOrd="0" presId="urn:microsoft.com/office/officeart/2005/8/layout/vList2"/>
    <dgm:cxn modelId="{5454BD48-063A-414C-8DF8-17CAEABFF924}" type="presParOf" srcId="{BA2AFA14-21BE-8D4D-A698-506B98B0B2B4}" destId="{1DAE3A27-607C-4A40-93EB-AF079F05A193}" srcOrd="0" destOrd="0" presId="urn:microsoft.com/office/officeart/2005/8/layout/vList2"/>
    <dgm:cxn modelId="{4DBDFFA5-1DB8-7F45-A624-062C8B72153F}" type="presParOf" srcId="{BA2AFA14-21BE-8D4D-A698-506B98B0B2B4}" destId="{7224515E-DA80-AB4A-946E-62E89005DADF}" srcOrd="1" destOrd="0" presId="urn:microsoft.com/office/officeart/2005/8/layout/vList2"/>
    <dgm:cxn modelId="{5ECDDD7D-CF13-7B45-8039-335457E923D4}" type="presParOf" srcId="{BA2AFA14-21BE-8D4D-A698-506B98B0B2B4}" destId="{5E6BB9BE-4279-3541-A364-3DAE02E18038}" srcOrd="2" destOrd="0" presId="urn:microsoft.com/office/officeart/2005/8/layout/vList2"/>
    <dgm:cxn modelId="{68774402-D187-C644-B58D-92CB8E0ABB79}" type="presParOf" srcId="{BA2AFA14-21BE-8D4D-A698-506B98B0B2B4}" destId="{AF060603-F227-F840-B7AF-B74D427F6C9D}" srcOrd="3" destOrd="0" presId="urn:microsoft.com/office/officeart/2005/8/layout/vList2"/>
    <dgm:cxn modelId="{719BFD8D-0CAC-6F4F-9C39-BAAF946D5E29}" type="presParOf" srcId="{BA2AFA14-21BE-8D4D-A698-506B98B0B2B4}" destId="{FFB7B100-256C-DB43-A588-9AFD5AEB8198}" srcOrd="4" destOrd="0" presId="urn:microsoft.com/office/officeart/2005/8/layout/vList2"/>
    <dgm:cxn modelId="{00400D88-371C-534C-9124-D9D2E72222A8}" type="presParOf" srcId="{BA2AFA14-21BE-8D4D-A698-506B98B0B2B4}" destId="{040609D6-7F0E-504D-8532-AAC86EEF307D}" srcOrd="5" destOrd="0" presId="urn:microsoft.com/office/officeart/2005/8/layout/vList2"/>
    <dgm:cxn modelId="{59901B01-7112-614D-9ED2-214A9D41975C}" type="presParOf" srcId="{BA2AFA14-21BE-8D4D-A698-506B98B0B2B4}" destId="{D435FE6E-86B1-4544-ABCF-D997DA54AE8E}" srcOrd="6" destOrd="0" presId="urn:microsoft.com/office/officeart/2005/8/layout/vList2"/>
    <dgm:cxn modelId="{4ADA8B49-E294-0045-9D1E-ECEEC102912E}" type="presParOf" srcId="{BA2AFA14-21BE-8D4D-A698-506B98B0B2B4}" destId="{FEA6B981-603E-E54F-BD65-A9927A89215B}" srcOrd="7" destOrd="0" presId="urn:microsoft.com/office/officeart/2005/8/layout/vList2"/>
    <dgm:cxn modelId="{9E700BFD-553B-BF43-99C0-95884ECDF4FB}" type="presParOf" srcId="{BA2AFA14-21BE-8D4D-A698-506B98B0B2B4}" destId="{EADF3654-EC01-AE45-B58D-58F5F09F4295}" srcOrd="8" destOrd="0" presId="urn:microsoft.com/office/officeart/2005/8/layout/vList2"/>
    <dgm:cxn modelId="{F68BF6D5-42B1-8F40-A909-E37CA991D7FD}" type="presParOf" srcId="{BA2AFA14-21BE-8D4D-A698-506B98B0B2B4}" destId="{618B241C-E101-A540-9F9D-5C83EF3944BA}" srcOrd="9" destOrd="0" presId="urn:microsoft.com/office/officeart/2005/8/layout/vList2"/>
    <dgm:cxn modelId="{CA81F9A4-ED8E-B240-9CC3-6B1A2994349D}" type="presParOf" srcId="{BA2AFA14-21BE-8D4D-A698-506B98B0B2B4}" destId="{CB50923A-DE8D-0A4B-97EA-4C8D73AD22BF}" srcOrd="10" destOrd="0" presId="urn:microsoft.com/office/officeart/2005/8/layout/vList2"/>
    <dgm:cxn modelId="{F34FC465-35D0-AE4A-B303-4096A0FC3BB4}" type="presParOf" srcId="{BA2AFA14-21BE-8D4D-A698-506B98B0B2B4}" destId="{03D86FE8-2733-C344-AEEE-69CAB2C65C5C}" srcOrd="11" destOrd="0" presId="urn:microsoft.com/office/officeart/2005/8/layout/vList2"/>
    <dgm:cxn modelId="{57642402-AFD3-1C4E-B38F-1FD3EF78D9C5}" type="presParOf" srcId="{BA2AFA14-21BE-8D4D-A698-506B98B0B2B4}" destId="{C321E78F-398C-0740-A560-602A13B7DD25}" srcOrd="12" destOrd="0" presId="urn:microsoft.com/office/officeart/2005/8/layout/vList2"/>
    <dgm:cxn modelId="{329A7817-5455-714F-A5BC-AB461704A1B5}" type="presParOf" srcId="{BA2AFA14-21BE-8D4D-A698-506B98B0B2B4}" destId="{EBBD8C90-4A9B-444D-99EC-E482C6238CBA}" srcOrd="13" destOrd="0" presId="urn:microsoft.com/office/officeart/2005/8/layout/vList2"/>
    <dgm:cxn modelId="{5655272B-A5A9-AB4E-B7A0-39009BA4BE96}" type="presParOf" srcId="{BA2AFA14-21BE-8D4D-A698-506B98B0B2B4}" destId="{9F17342D-EC29-3E4F-A374-586D824A1BDE}" srcOrd="14" destOrd="0" presId="urn:microsoft.com/office/officeart/2005/8/layout/vList2"/>
    <dgm:cxn modelId="{119BB224-DD66-7543-8BAA-407ABE97ECDC}" type="presParOf" srcId="{BA2AFA14-21BE-8D4D-A698-506B98B0B2B4}" destId="{5112675B-FFE7-3C4B-8F83-92E5C2C8CD7C}" srcOrd="15" destOrd="0" presId="urn:microsoft.com/office/officeart/2005/8/layout/vList2"/>
    <dgm:cxn modelId="{E2A84136-841E-6B48-9D41-4A9C69E73F2A}" type="presParOf" srcId="{BA2AFA14-21BE-8D4D-A698-506B98B0B2B4}" destId="{D44E21F2-AD34-D046-B02A-C30043D2918A}" srcOrd="16" destOrd="0" presId="urn:microsoft.com/office/officeart/2005/8/layout/vList2"/>
    <dgm:cxn modelId="{6599248D-504F-524F-A9BD-528DFE7D09C7}" type="presParOf" srcId="{BA2AFA14-21BE-8D4D-A698-506B98B0B2B4}" destId="{60B5D45C-3EE5-C040-A944-C5ECFCE20C2F}" srcOrd="17" destOrd="0" presId="urn:microsoft.com/office/officeart/2005/8/layout/vList2"/>
    <dgm:cxn modelId="{1B3F8EE5-B954-E448-BCCE-94473C14E833}" type="presParOf" srcId="{BA2AFA14-21BE-8D4D-A698-506B98B0B2B4}" destId="{B2118990-000F-BD48-BA31-241799972B7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A03D4-8D53-4DBB-8931-A93C5E13187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932DE-6F86-4DC3-9C6D-5A6F6E9FDC40}">
      <dgm:prSet custT="1"/>
      <dgm:spPr/>
      <dgm:t>
        <a:bodyPr/>
        <a:lstStyle/>
        <a:p>
          <a:r>
            <a:rPr lang="en-US" sz="2000"/>
            <a:t>Teach</a:t>
          </a:r>
        </a:p>
      </dgm:t>
    </dgm:pt>
    <dgm:pt modelId="{EEF8B8A9-312D-430D-B405-35DC6EECB935}" type="parTrans" cxnId="{27C6B025-047C-4C70-8741-5AB861E2411E}">
      <dgm:prSet/>
      <dgm:spPr/>
      <dgm:t>
        <a:bodyPr/>
        <a:lstStyle/>
        <a:p>
          <a:endParaRPr lang="en-US"/>
        </a:p>
      </dgm:t>
    </dgm:pt>
    <dgm:pt modelId="{EA23F740-74FD-4558-94EE-A5A2946ACD20}" type="sibTrans" cxnId="{27C6B025-047C-4C70-8741-5AB861E2411E}">
      <dgm:prSet/>
      <dgm:spPr/>
      <dgm:t>
        <a:bodyPr/>
        <a:lstStyle/>
        <a:p>
          <a:endParaRPr lang="en-US"/>
        </a:p>
      </dgm:t>
    </dgm:pt>
    <dgm:pt modelId="{3EFF3351-EBBB-4E4E-B77F-D814D217E4BD}">
      <dgm:prSet custT="1"/>
      <dgm:spPr/>
      <dgm:t>
        <a:bodyPr/>
        <a:lstStyle/>
        <a:p>
          <a:r>
            <a:rPr lang="en-US" sz="2000" dirty="0"/>
            <a:t>Interactively teach students about credit, credit scores, and the impact of financial decisions.</a:t>
          </a:r>
        </a:p>
      </dgm:t>
    </dgm:pt>
    <dgm:pt modelId="{AF81ECB1-65D0-40C1-B519-D03C6364E20A}" type="parTrans" cxnId="{0AA0280F-F6D2-498A-BEBA-CF6B72C68E5F}">
      <dgm:prSet/>
      <dgm:spPr/>
      <dgm:t>
        <a:bodyPr/>
        <a:lstStyle/>
        <a:p>
          <a:endParaRPr lang="en-US"/>
        </a:p>
      </dgm:t>
    </dgm:pt>
    <dgm:pt modelId="{4121D6A8-4170-47A3-846C-7DAC857BDB50}" type="sibTrans" cxnId="{0AA0280F-F6D2-498A-BEBA-CF6B72C68E5F}">
      <dgm:prSet/>
      <dgm:spPr/>
      <dgm:t>
        <a:bodyPr/>
        <a:lstStyle/>
        <a:p>
          <a:endParaRPr lang="en-US"/>
        </a:p>
      </dgm:t>
    </dgm:pt>
    <dgm:pt modelId="{ADFCC864-F6C0-4C0A-A344-912C9515A9A7}">
      <dgm:prSet/>
      <dgm:spPr/>
      <dgm:t>
        <a:bodyPr/>
        <a:lstStyle/>
        <a:p>
          <a:r>
            <a:rPr lang="en-US"/>
            <a:t>Use</a:t>
          </a:r>
        </a:p>
      </dgm:t>
    </dgm:pt>
    <dgm:pt modelId="{2B1974DB-05D2-4319-A3E0-46CFBA5761B6}" type="parTrans" cxnId="{FFECB566-54DA-4C92-80C0-325DD9A22F45}">
      <dgm:prSet/>
      <dgm:spPr/>
      <dgm:t>
        <a:bodyPr/>
        <a:lstStyle/>
        <a:p>
          <a:endParaRPr lang="en-US"/>
        </a:p>
      </dgm:t>
    </dgm:pt>
    <dgm:pt modelId="{63017943-8148-4FAD-B90D-F152F59E0FD6}" type="sibTrans" cxnId="{FFECB566-54DA-4C92-80C0-325DD9A22F45}">
      <dgm:prSet/>
      <dgm:spPr/>
      <dgm:t>
        <a:bodyPr/>
        <a:lstStyle/>
        <a:p>
          <a:endParaRPr lang="en-US"/>
        </a:p>
      </dgm:t>
    </dgm:pt>
    <dgm:pt modelId="{4C7C84F5-B807-48FE-AC58-11895E4707D9}">
      <dgm:prSet custT="1"/>
      <dgm:spPr/>
      <dgm:t>
        <a:bodyPr/>
        <a:lstStyle/>
        <a:p>
          <a:r>
            <a:rPr lang="en-US" sz="2000" dirty="0"/>
            <a:t>Use a comprehensive set of materials and tools for immediate classroom application.</a:t>
          </a:r>
        </a:p>
      </dgm:t>
    </dgm:pt>
    <dgm:pt modelId="{60723C0B-2971-4CFC-9C88-CC63F123356A}" type="parTrans" cxnId="{501C5876-DA86-4B9F-B972-4B299091EEFB}">
      <dgm:prSet/>
      <dgm:spPr/>
      <dgm:t>
        <a:bodyPr/>
        <a:lstStyle/>
        <a:p>
          <a:endParaRPr lang="en-US"/>
        </a:p>
      </dgm:t>
    </dgm:pt>
    <dgm:pt modelId="{ACFBFEDB-0BF5-41FC-8B8D-C6F2D18F3AFE}" type="sibTrans" cxnId="{501C5876-DA86-4B9F-B972-4B299091EEFB}">
      <dgm:prSet/>
      <dgm:spPr/>
      <dgm:t>
        <a:bodyPr/>
        <a:lstStyle/>
        <a:p>
          <a:endParaRPr lang="en-US"/>
        </a:p>
      </dgm:t>
    </dgm:pt>
    <dgm:pt modelId="{E2A60C66-C662-4FCB-BFFB-726BD42C3FB5}">
      <dgm:prSet/>
      <dgm:spPr/>
      <dgm:t>
        <a:bodyPr/>
        <a:lstStyle/>
        <a:p>
          <a:r>
            <a:rPr lang="en-US"/>
            <a:t>Design and deliver</a:t>
          </a:r>
        </a:p>
      </dgm:t>
    </dgm:pt>
    <dgm:pt modelId="{65B2A808-6E2E-4CAC-BEEE-C64CF40163A4}" type="parTrans" cxnId="{203DC0AF-9023-4B00-BB63-BADC4D4926FB}">
      <dgm:prSet/>
      <dgm:spPr/>
      <dgm:t>
        <a:bodyPr/>
        <a:lstStyle/>
        <a:p>
          <a:endParaRPr lang="en-US"/>
        </a:p>
      </dgm:t>
    </dgm:pt>
    <dgm:pt modelId="{95A75CAE-FB17-4AD2-BEEE-D19A7CA532DA}" type="sibTrans" cxnId="{203DC0AF-9023-4B00-BB63-BADC4D4926FB}">
      <dgm:prSet/>
      <dgm:spPr/>
      <dgm:t>
        <a:bodyPr/>
        <a:lstStyle/>
        <a:p>
          <a:endParaRPr lang="en-US"/>
        </a:p>
      </dgm:t>
    </dgm:pt>
    <dgm:pt modelId="{5FA58D74-3D68-404E-9F89-32996EF7440B}">
      <dgm:prSet custT="1"/>
      <dgm:spPr/>
      <dgm:t>
        <a:bodyPr/>
        <a:lstStyle/>
        <a:p>
          <a:r>
            <a:rPr lang="en-US" sz="2000" dirty="0"/>
            <a:t>Design and deliver lessons that engage students through real-world financial scenarios.</a:t>
          </a:r>
        </a:p>
      </dgm:t>
    </dgm:pt>
    <dgm:pt modelId="{248F30EC-9586-4C8F-A053-368D1BF3FBA8}" type="parTrans" cxnId="{64F60EE3-2546-4DC4-9215-333453352B4B}">
      <dgm:prSet/>
      <dgm:spPr/>
      <dgm:t>
        <a:bodyPr/>
        <a:lstStyle/>
        <a:p>
          <a:endParaRPr lang="en-US"/>
        </a:p>
      </dgm:t>
    </dgm:pt>
    <dgm:pt modelId="{82B9B3CF-6EB2-4228-9673-519D81F2AD8B}" type="sibTrans" cxnId="{64F60EE3-2546-4DC4-9215-333453352B4B}">
      <dgm:prSet/>
      <dgm:spPr/>
      <dgm:t>
        <a:bodyPr/>
        <a:lstStyle/>
        <a:p>
          <a:endParaRPr lang="en-US"/>
        </a:p>
      </dgm:t>
    </dgm:pt>
    <dgm:pt modelId="{270204E7-C09F-4AE3-8D19-B54AC95B8002}">
      <dgm:prSet/>
      <dgm:spPr/>
      <dgm:t>
        <a:bodyPr/>
        <a:lstStyle/>
        <a:p>
          <a:r>
            <a:rPr lang="en-US"/>
            <a:t>Understand</a:t>
          </a:r>
        </a:p>
      </dgm:t>
    </dgm:pt>
    <dgm:pt modelId="{60BD871F-E32F-42EC-AFE0-C9067AA21B15}" type="parTrans" cxnId="{C4BAFF81-D91F-4309-B5D5-D13C3053B3A5}">
      <dgm:prSet/>
      <dgm:spPr/>
      <dgm:t>
        <a:bodyPr/>
        <a:lstStyle/>
        <a:p>
          <a:endParaRPr lang="en-US"/>
        </a:p>
      </dgm:t>
    </dgm:pt>
    <dgm:pt modelId="{98795D04-28F5-471E-BA1F-699C4129C1E0}" type="sibTrans" cxnId="{C4BAFF81-D91F-4309-B5D5-D13C3053B3A5}">
      <dgm:prSet/>
      <dgm:spPr/>
      <dgm:t>
        <a:bodyPr/>
        <a:lstStyle/>
        <a:p>
          <a:endParaRPr lang="en-US"/>
        </a:p>
      </dgm:t>
    </dgm:pt>
    <dgm:pt modelId="{E475B31A-0D9B-4322-83F4-1649EDD3B3DF}">
      <dgm:prSet custT="1"/>
      <dgm:spPr/>
      <dgm:t>
        <a:bodyPr/>
        <a:lstStyle/>
        <a:p>
          <a:r>
            <a:rPr lang="en-US" sz="2000" dirty="0"/>
            <a:t>Understand how to contextualize personal finance topics in a way that is relatable and understandable for high school students.</a:t>
          </a:r>
        </a:p>
      </dgm:t>
    </dgm:pt>
    <dgm:pt modelId="{2DC8966B-39BA-469E-B0CD-E0D48886856F}" type="parTrans" cxnId="{EE10FF7E-E44D-49AF-A675-417E054583FF}">
      <dgm:prSet/>
      <dgm:spPr/>
      <dgm:t>
        <a:bodyPr/>
        <a:lstStyle/>
        <a:p>
          <a:endParaRPr lang="en-US"/>
        </a:p>
      </dgm:t>
    </dgm:pt>
    <dgm:pt modelId="{1E90A099-D95B-4244-9AF4-507C8E13D77C}" type="sibTrans" cxnId="{EE10FF7E-E44D-49AF-A675-417E054583FF}">
      <dgm:prSet/>
      <dgm:spPr/>
      <dgm:t>
        <a:bodyPr/>
        <a:lstStyle/>
        <a:p>
          <a:endParaRPr lang="en-US"/>
        </a:p>
      </dgm:t>
    </dgm:pt>
    <dgm:pt modelId="{32E3B8A1-331D-674C-B14D-3AFFB7AAE0E2}" type="pres">
      <dgm:prSet presAssocID="{5D1A03D4-8D53-4DBB-8931-A93C5E131870}" presName="Name0" presStyleCnt="0">
        <dgm:presLayoutVars>
          <dgm:dir/>
          <dgm:animLvl val="lvl"/>
          <dgm:resizeHandles val="exact"/>
        </dgm:presLayoutVars>
      </dgm:prSet>
      <dgm:spPr/>
    </dgm:pt>
    <dgm:pt modelId="{C8EC6B48-7726-BC41-9AD4-84E659E24AFA}" type="pres">
      <dgm:prSet presAssocID="{B1D932DE-6F86-4DC3-9C6D-5A6F6E9FDC40}" presName="linNode" presStyleCnt="0"/>
      <dgm:spPr/>
    </dgm:pt>
    <dgm:pt modelId="{35F0F34A-76AC-A547-B371-B393B2F29D0F}" type="pres">
      <dgm:prSet presAssocID="{B1D932DE-6F86-4DC3-9C6D-5A6F6E9FDC40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5199FE67-C3FF-E844-9DAD-E935F7A2CA22}" type="pres">
      <dgm:prSet presAssocID="{B1D932DE-6F86-4DC3-9C6D-5A6F6E9FDC40}" presName="descendantText" presStyleLbl="alignAccFollowNode1" presStyleIdx="0" presStyleCnt="4">
        <dgm:presLayoutVars>
          <dgm:bulletEnabled/>
        </dgm:presLayoutVars>
      </dgm:prSet>
      <dgm:spPr/>
    </dgm:pt>
    <dgm:pt modelId="{3075F80F-AEE6-0844-A152-040142753BBA}" type="pres">
      <dgm:prSet presAssocID="{EA23F740-74FD-4558-94EE-A5A2946ACD20}" presName="sp" presStyleCnt="0"/>
      <dgm:spPr/>
    </dgm:pt>
    <dgm:pt modelId="{01EF740E-8A19-3E48-B39F-56B91077B968}" type="pres">
      <dgm:prSet presAssocID="{ADFCC864-F6C0-4C0A-A344-912C9515A9A7}" presName="linNode" presStyleCnt="0"/>
      <dgm:spPr/>
    </dgm:pt>
    <dgm:pt modelId="{AE3132EB-BB83-904B-8576-9D96B8BB26B5}" type="pres">
      <dgm:prSet presAssocID="{ADFCC864-F6C0-4C0A-A344-912C9515A9A7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5E35F5CE-B143-A348-931E-56F48AC69A67}" type="pres">
      <dgm:prSet presAssocID="{ADFCC864-F6C0-4C0A-A344-912C9515A9A7}" presName="descendantText" presStyleLbl="alignAccFollowNode1" presStyleIdx="1" presStyleCnt="4">
        <dgm:presLayoutVars>
          <dgm:bulletEnabled/>
        </dgm:presLayoutVars>
      </dgm:prSet>
      <dgm:spPr/>
    </dgm:pt>
    <dgm:pt modelId="{ACDDC302-C092-4F49-A757-045F79FB13C0}" type="pres">
      <dgm:prSet presAssocID="{63017943-8148-4FAD-B90D-F152F59E0FD6}" presName="sp" presStyleCnt="0"/>
      <dgm:spPr/>
    </dgm:pt>
    <dgm:pt modelId="{66F1C1CD-DCD3-7144-A85E-37A4B6901FAD}" type="pres">
      <dgm:prSet presAssocID="{E2A60C66-C662-4FCB-BFFB-726BD42C3FB5}" presName="linNode" presStyleCnt="0"/>
      <dgm:spPr/>
    </dgm:pt>
    <dgm:pt modelId="{464AA90F-3759-E443-96FD-0FE2D1E92B66}" type="pres">
      <dgm:prSet presAssocID="{E2A60C66-C662-4FCB-BFFB-726BD42C3FB5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84BAC854-FD5D-9146-8BA1-239237D8270C}" type="pres">
      <dgm:prSet presAssocID="{E2A60C66-C662-4FCB-BFFB-726BD42C3FB5}" presName="descendantText" presStyleLbl="alignAccFollowNode1" presStyleIdx="2" presStyleCnt="4">
        <dgm:presLayoutVars>
          <dgm:bulletEnabled/>
        </dgm:presLayoutVars>
      </dgm:prSet>
      <dgm:spPr/>
    </dgm:pt>
    <dgm:pt modelId="{2E38BD94-6DAA-9E45-85EC-6331609431EA}" type="pres">
      <dgm:prSet presAssocID="{95A75CAE-FB17-4AD2-BEEE-D19A7CA532DA}" presName="sp" presStyleCnt="0"/>
      <dgm:spPr/>
    </dgm:pt>
    <dgm:pt modelId="{A57AECC6-2C08-B44B-9C24-148765FC8D83}" type="pres">
      <dgm:prSet presAssocID="{270204E7-C09F-4AE3-8D19-B54AC95B8002}" presName="linNode" presStyleCnt="0"/>
      <dgm:spPr/>
    </dgm:pt>
    <dgm:pt modelId="{D8DDBE5F-37C5-1043-84C1-D0F7C3550A6F}" type="pres">
      <dgm:prSet presAssocID="{270204E7-C09F-4AE3-8D19-B54AC95B8002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7716B819-4626-2748-84B8-26D0A8025607}" type="pres">
      <dgm:prSet presAssocID="{270204E7-C09F-4AE3-8D19-B54AC95B8002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0AA0280F-F6D2-498A-BEBA-CF6B72C68E5F}" srcId="{B1D932DE-6F86-4DC3-9C6D-5A6F6E9FDC40}" destId="{3EFF3351-EBBB-4E4E-B77F-D814D217E4BD}" srcOrd="0" destOrd="0" parTransId="{AF81ECB1-65D0-40C1-B519-D03C6364E20A}" sibTransId="{4121D6A8-4170-47A3-846C-7DAC857BDB50}"/>
    <dgm:cxn modelId="{3BD98E12-1F1D-6246-BF1F-E3A23FD7774D}" type="presOf" srcId="{E2A60C66-C662-4FCB-BFFB-726BD42C3FB5}" destId="{464AA90F-3759-E443-96FD-0FE2D1E92B66}" srcOrd="0" destOrd="0" presId="urn:microsoft.com/office/officeart/2016/7/layout/VerticalSolidActionList"/>
    <dgm:cxn modelId="{F631E122-1E38-314A-9B3E-4D3CF70E33E1}" type="presOf" srcId="{ADFCC864-F6C0-4C0A-A344-912C9515A9A7}" destId="{AE3132EB-BB83-904B-8576-9D96B8BB26B5}" srcOrd="0" destOrd="0" presId="urn:microsoft.com/office/officeart/2016/7/layout/VerticalSolidActionList"/>
    <dgm:cxn modelId="{27C6B025-047C-4C70-8741-5AB861E2411E}" srcId="{5D1A03D4-8D53-4DBB-8931-A93C5E131870}" destId="{B1D932DE-6F86-4DC3-9C6D-5A6F6E9FDC40}" srcOrd="0" destOrd="0" parTransId="{EEF8B8A9-312D-430D-B405-35DC6EECB935}" sibTransId="{EA23F740-74FD-4558-94EE-A5A2946ACD20}"/>
    <dgm:cxn modelId="{CF008729-E3C7-654C-AEC9-43E2907326D7}" type="presOf" srcId="{270204E7-C09F-4AE3-8D19-B54AC95B8002}" destId="{D8DDBE5F-37C5-1043-84C1-D0F7C3550A6F}" srcOrd="0" destOrd="0" presId="urn:microsoft.com/office/officeart/2016/7/layout/VerticalSolidActionList"/>
    <dgm:cxn modelId="{824B9A3A-E772-5C43-89C0-993498D7DEE1}" type="presOf" srcId="{5FA58D74-3D68-404E-9F89-32996EF7440B}" destId="{84BAC854-FD5D-9146-8BA1-239237D8270C}" srcOrd="0" destOrd="0" presId="urn:microsoft.com/office/officeart/2016/7/layout/VerticalSolidActionList"/>
    <dgm:cxn modelId="{FFECB566-54DA-4C92-80C0-325DD9A22F45}" srcId="{5D1A03D4-8D53-4DBB-8931-A93C5E131870}" destId="{ADFCC864-F6C0-4C0A-A344-912C9515A9A7}" srcOrd="1" destOrd="0" parTransId="{2B1974DB-05D2-4319-A3E0-46CFBA5761B6}" sibTransId="{63017943-8148-4FAD-B90D-F152F59E0FD6}"/>
    <dgm:cxn modelId="{501C5876-DA86-4B9F-B972-4B299091EEFB}" srcId="{ADFCC864-F6C0-4C0A-A344-912C9515A9A7}" destId="{4C7C84F5-B807-48FE-AC58-11895E4707D9}" srcOrd="0" destOrd="0" parTransId="{60723C0B-2971-4CFC-9C88-CC63F123356A}" sibTransId="{ACFBFEDB-0BF5-41FC-8B8D-C6F2D18F3AFE}"/>
    <dgm:cxn modelId="{EE10FF7E-E44D-49AF-A675-417E054583FF}" srcId="{270204E7-C09F-4AE3-8D19-B54AC95B8002}" destId="{E475B31A-0D9B-4322-83F4-1649EDD3B3DF}" srcOrd="0" destOrd="0" parTransId="{2DC8966B-39BA-469E-B0CD-E0D48886856F}" sibTransId="{1E90A099-D95B-4244-9AF4-507C8E13D77C}"/>
    <dgm:cxn modelId="{C4BAFF81-D91F-4309-B5D5-D13C3053B3A5}" srcId="{5D1A03D4-8D53-4DBB-8931-A93C5E131870}" destId="{270204E7-C09F-4AE3-8D19-B54AC95B8002}" srcOrd="3" destOrd="0" parTransId="{60BD871F-E32F-42EC-AFE0-C9067AA21B15}" sibTransId="{98795D04-28F5-471E-BA1F-699C4129C1E0}"/>
    <dgm:cxn modelId="{ED9E72AF-2E12-CA43-9254-B8989E770047}" type="presOf" srcId="{4C7C84F5-B807-48FE-AC58-11895E4707D9}" destId="{5E35F5CE-B143-A348-931E-56F48AC69A67}" srcOrd="0" destOrd="0" presId="urn:microsoft.com/office/officeart/2016/7/layout/VerticalSolidActionList"/>
    <dgm:cxn modelId="{203DC0AF-9023-4B00-BB63-BADC4D4926FB}" srcId="{5D1A03D4-8D53-4DBB-8931-A93C5E131870}" destId="{E2A60C66-C662-4FCB-BFFB-726BD42C3FB5}" srcOrd="2" destOrd="0" parTransId="{65B2A808-6E2E-4CAC-BEEE-C64CF40163A4}" sibTransId="{95A75CAE-FB17-4AD2-BEEE-D19A7CA532DA}"/>
    <dgm:cxn modelId="{59892DBD-C72A-4241-82E1-0C2EFCC6AC01}" type="presOf" srcId="{3EFF3351-EBBB-4E4E-B77F-D814D217E4BD}" destId="{5199FE67-C3FF-E844-9DAD-E935F7A2CA22}" srcOrd="0" destOrd="0" presId="urn:microsoft.com/office/officeart/2016/7/layout/VerticalSolidActionList"/>
    <dgm:cxn modelId="{B2DB1EDD-E51F-3644-815D-DA8411C2C39E}" type="presOf" srcId="{B1D932DE-6F86-4DC3-9C6D-5A6F6E9FDC40}" destId="{35F0F34A-76AC-A547-B371-B393B2F29D0F}" srcOrd="0" destOrd="0" presId="urn:microsoft.com/office/officeart/2016/7/layout/VerticalSolidActionList"/>
    <dgm:cxn modelId="{64F60EE3-2546-4DC4-9215-333453352B4B}" srcId="{E2A60C66-C662-4FCB-BFFB-726BD42C3FB5}" destId="{5FA58D74-3D68-404E-9F89-32996EF7440B}" srcOrd="0" destOrd="0" parTransId="{248F30EC-9586-4C8F-A053-368D1BF3FBA8}" sibTransId="{82B9B3CF-6EB2-4228-9673-519D81F2AD8B}"/>
    <dgm:cxn modelId="{56D5D8EE-FC9C-7040-8DAC-EB641FB5281E}" type="presOf" srcId="{E475B31A-0D9B-4322-83F4-1649EDD3B3DF}" destId="{7716B819-4626-2748-84B8-26D0A8025607}" srcOrd="0" destOrd="0" presId="urn:microsoft.com/office/officeart/2016/7/layout/VerticalSolidActionList"/>
    <dgm:cxn modelId="{60324BF5-2A0E-4D4D-80C4-606FBFD8E647}" type="presOf" srcId="{5D1A03D4-8D53-4DBB-8931-A93C5E131870}" destId="{32E3B8A1-331D-674C-B14D-3AFFB7AAE0E2}" srcOrd="0" destOrd="0" presId="urn:microsoft.com/office/officeart/2016/7/layout/VerticalSolidActionList"/>
    <dgm:cxn modelId="{B35DBD8E-173B-3F42-BDC4-822AF8EEEC0E}" type="presParOf" srcId="{32E3B8A1-331D-674C-B14D-3AFFB7AAE0E2}" destId="{C8EC6B48-7726-BC41-9AD4-84E659E24AFA}" srcOrd="0" destOrd="0" presId="urn:microsoft.com/office/officeart/2016/7/layout/VerticalSolidActionList"/>
    <dgm:cxn modelId="{5A332119-6B25-3A46-BB2A-B80858AE8251}" type="presParOf" srcId="{C8EC6B48-7726-BC41-9AD4-84E659E24AFA}" destId="{35F0F34A-76AC-A547-B371-B393B2F29D0F}" srcOrd="0" destOrd="0" presId="urn:microsoft.com/office/officeart/2016/7/layout/VerticalSolidActionList"/>
    <dgm:cxn modelId="{9FDA1653-94C0-3D48-AE55-9AC245C91EBD}" type="presParOf" srcId="{C8EC6B48-7726-BC41-9AD4-84E659E24AFA}" destId="{5199FE67-C3FF-E844-9DAD-E935F7A2CA22}" srcOrd="1" destOrd="0" presId="urn:microsoft.com/office/officeart/2016/7/layout/VerticalSolidActionList"/>
    <dgm:cxn modelId="{8C7C8CC4-A737-9B40-A347-810053944D0C}" type="presParOf" srcId="{32E3B8A1-331D-674C-B14D-3AFFB7AAE0E2}" destId="{3075F80F-AEE6-0844-A152-040142753BBA}" srcOrd="1" destOrd="0" presId="urn:microsoft.com/office/officeart/2016/7/layout/VerticalSolidActionList"/>
    <dgm:cxn modelId="{A1F209B1-2C79-DC4F-B59D-299DB0DAAEC8}" type="presParOf" srcId="{32E3B8A1-331D-674C-B14D-3AFFB7AAE0E2}" destId="{01EF740E-8A19-3E48-B39F-56B91077B968}" srcOrd="2" destOrd="0" presId="urn:microsoft.com/office/officeart/2016/7/layout/VerticalSolidActionList"/>
    <dgm:cxn modelId="{EEE2999C-3F1C-2348-9E32-ADAD04C05E9B}" type="presParOf" srcId="{01EF740E-8A19-3E48-B39F-56B91077B968}" destId="{AE3132EB-BB83-904B-8576-9D96B8BB26B5}" srcOrd="0" destOrd="0" presId="urn:microsoft.com/office/officeart/2016/7/layout/VerticalSolidActionList"/>
    <dgm:cxn modelId="{8D56554E-5E96-A34A-AF2D-28607325ACE3}" type="presParOf" srcId="{01EF740E-8A19-3E48-B39F-56B91077B968}" destId="{5E35F5CE-B143-A348-931E-56F48AC69A67}" srcOrd="1" destOrd="0" presId="urn:microsoft.com/office/officeart/2016/7/layout/VerticalSolidActionList"/>
    <dgm:cxn modelId="{9697CA7E-9E9D-4B42-BCBB-D552C2904475}" type="presParOf" srcId="{32E3B8A1-331D-674C-B14D-3AFFB7AAE0E2}" destId="{ACDDC302-C092-4F49-A757-045F79FB13C0}" srcOrd="3" destOrd="0" presId="urn:microsoft.com/office/officeart/2016/7/layout/VerticalSolidActionList"/>
    <dgm:cxn modelId="{E7E95295-26D7-124A-9BD0-DB6B9C6914C6}" type="presParOf" srcId="{32E3B8A1-331D-674C-B14D-3AFFB7AAE0E2}" destId="{66F1C1CD-DCD3-7144-A85E-37A4B6901FAD}" srcOrd="4" destOrd="0" presId="urn:microsoft.com/office/officeart/2016/7/layout/VerticalSolidActionList"/>
    <dgm:cxn modelId="{A10D08A2-3899-3C45-8172-7F19C0AB700A}" type="presParOf" srcId="{66F1C1CD-DCD3-7144-A85E-37A4B6901FAD}" destId="{464AA90F-3759-E443-96FD-0FE2D1E92B66}" srcOrd="0" destOrd="0" presId="urn:microsoft.com/office/officeart/2016/7/layout/VerticalSolidActionList"/>
    <dgm:cxn modelId="{3CB2EEB2-CDAC-AC49-8FF0-44ED227B44E8}" type="presParOf" srcId="{66F1C1CD-DCD3-7144-A85E-37A4B6901FAD}" destId="{84BAC854-FD5D-9146-8BA1-239237D8270C}" srcOrd="1" destOrd="0" presId="urn:microsoft.com/office/officeart/2016/7/layout/VerticalSolidActionList"/>
    <dgm:cxn modelId="{FCC1BB68-5BFA-B04D-BD84-BEDFF577D970}" type="presParOf" srcId="{32E3B8A1-331D-674C-B14D-3AFFB7AAE0E2}" destId="{2E38BD94-6DAA-9E45-85EC-6331609431EA}" srcOrd="5" destOrd="0" presId="urn:microsoft.com/office/officeart/2016/7/layout/VerticalSolidActionList"/>
    <dgm:cxn modelId="{1A856E1E-FA90-3246-9D2D-0C5698B69D89}" type="presParOf" srcId="{32E3B8A1-331D-674C-B14D-3AFFB7AAE0E2}" destId="{A57AECC6-2C08-B44B-9C24-148765FC8D83}" srcOrd="6" destOrd="0" presId="urn:microsoft.com/office/officeart/2016/7/layout/VerticalSolidActionList"/>
    <dgm:cxn modelId="{CD53D2F8-0D71-A44B-B255-28C5EDD1B5F1}" type="presParOf" srcId="{A57AECC6-2C08-B44B-9C24-148765FC8D83}" destId="{D8DDBE5F-37C5-1043-84C1-D0F7C3550A6F}" srcOrd="0" destOrd="0" presId="urn:microsoft.com/office/officeart/2016/7/layout/VerticalSolidActionList"/>
    <dgm:cxn modelId="{EBA3DFE1-9C07-8A43-9331-8776B29FA76F}" type="presParOf" srcId="{A57AECC6-2C08-B44B-9C24-148765FC8D83}" destId="{7716B819-4626-2748-84B8-26D0A802560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45316-E9A0-4CA2-AB2B-1F1C46950B3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680B6E-037C-4FE7-B993-C5E12503BE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The average </a:t>
          </a:r>
          <a:r>
            <a:rPr lang="en-US" sz="2200" b="1" dirty="0"/>
            <a:t>cost of living </a:t>
          </a:r>
          <a:r>
            <a:rPr lang="en-US" sz="2200" dirty="0"/>
            <a:t>is up 23% since 2018. </a:t>
          </a:r>
          <a:r>
            <a:rPr lang="en-US" sz="1800" dirty="0">
              <a:hlinkClick xmlns:r="http://schemas.openxmlformats.org/officeDocument/2006/relationships" r:id="rId1"/>
            </a:rPr>
            <a:t>https://www.bls.gov/data/inflation_calculator.htm</a:t>
          </a:r>
          <a:endParaRPr lang="en-US" sz="1800" dirty="0"/>
        </a:p>
      </dgm:t>
    </dgm:pt>
    <dgm:pt modelId="{9A123F3F-B6E6-40C6-8EA3-756239C46851}" type="parTrans" cxnId="{D4D2BA14-03BD-4780-B413-4B04B8C107A4}">
      <dgm:prSet/>
      <dgm:spPr/>
      <dgm:t>
        <a:bodyPr/>
        <a:lstStyle/>
        <a:p>
          <a:endParaRPr lang="en-US"/>
        </a:p>
      </dgm:t>
    </dgm:pt>
    <dgm:pt modelId="{777CBA7F-44CE-4AA4-88ED-4E7E51B65063}" type="sibTrans" cxnId="{D4D2BA14-03BD-4780-B413-4B04B8C107A4}">
      <dgm:prSet/>
      <dgm:spPr/>
      <dgm:t>
        <a:bodyPr/>
        <a:lstStyle/>
        <a:p>
          <a:endParaRPr lang="en-US"/>
        </a:p>
      </dgm:t>
    </dgm:pt>
    <dgm:pt modelId="{FD130403-EA38-40DA-8812-BC838C4980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 of 2023, </a:t>
          </a:r>
          <a:r>
            <a:rPr lang="en-US" b="1" dirty="0"/>
            <a:t>20% </a:t>
          </a:r>
          <a:r>
            <a:rPr lang="en-US" dirty="0"/>
            <a:t>of teens work to help with family expenses</a:t>
          </a:r>
        </a:p>
      </dgm:t>
    </dgm:pt>
    <dgm:pt modelId="{5BD3DFDF-9C8A-482A-B88C-9D23524454D4}" type="parTrans" cxnId="{1824BCF3-AA86-43F4-86D4-1E76C9341FDF}">
      <dgm:prSet/>
      <dgm:spPr/>
      <dgm:t>
        <a:bodyPr/>
        <a:lstStyle/>
        <a:p>
          <a:endParaRPr lang="en-US"/>
        </a:p>
      </dgm:t>
    </dgm:pt>
    <dgm:pt modelId="{468AE509-3E70-416A-91CB-999E523838B4}" type="sibTrans" cxnId="{1824BCF3-AA86-43F4-86D4-1E76C9341FDF}">
      <dgm:prSet/>
      <dgm:spPr/>
      <dgm:t>
        <a:bodyPr/>
        <a:lstStyle/>
        <a:p>
          <a:endParaRPr lang="en-US"/>
        </a:p>
      </dgm:t>
    </dgm:pt>
    <dgm:pt modelId="{C7617A20-23D2-4A58-A000-8D9A4978C9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Average student graduates 4 year college with </a:t>
          </a:r>
          <a:r>
            <a:rPr lang="en-US" b="1" dirty="0"/>
            <a:t>$50k of debt</a:t>
          </a:r>
        </a:p>
      </dgm:t>
    </dgm:pt>
    <dgm:pt modelId="{E3282E3B-BDA9-4F3E-869D-BADE2D8304A1}" type="parTrans" cxnId="{26B38AAA-C9F5-4572-9551-4B737F53E171}">
      <dgm:prSet/>
      <dgm:spPr/>
      <dgm:t>
        <a:bodyPr/>
        <a:lstStyle/>
        <a:p>
          <a:endParaRPr lang="en-US"/>
        </a:p>
      </dgm:t>
    </dgm:pt>
    <dgm:pt modelId="{C8D2837B-037D-41B5-9140-4676B9B0B86F}" type="sibTrans" cxnId="{26B38AAA-C9F5-4572-9551-4B737F53E171}">
      <dgm:prSet/>
      <dgm:spPr/>
      <dgm:t>
        <a:bodyPr/>
        <a:lstStyle/>
        <a:p>
          <a:endParaRPr lang="en-US"/>
        </a:p>
      </dgm:t>
    </dgm:pt>
    <dgm:pt modelId="{02DE57CF-EB8F-49E3-B259-FE80D4570A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40% of adults </a:t>
          </a:r>
          <a:r>
            <a:rPr lang="en-US" dirty="0"/>
            <a:t>ages 18-29 carry credit card debt, averaging $5,272</a:t>
          </a:r>
        </a:p>
      </dgm:t>
    </dgm:pt>
    <dgm:pt modelId="{612FE4C9-2A16-4312-AF97-BA8C731083CB}" type="parTrans" cxnId="{4594B0FD-5E4A-44F7-92B5-0DBFD3FF6B9B}">
      <dgm:prSet/>
      <dgm:spPr/>
      <dgm:t>
        <a:bodyPr/>
        <a:lstStyle/>
        <a:p>
          <a:endParaRPr lang="en-US"/>
        </a:p>
      </dgm:t>
    </dgm:pt>
    <dgm:pt modelId="{5EA89EFF-90C8-4D96-9FA6-9BF9DD58F69C}" type="sibTrans" cxnId="{4594B0FD-5E4A-44F7-92B5-0DBFD3FF6B9B}">
      <dgm:prSet/>
      <dgm:spPr/>
      <dgm:t>
        <a:bodyPr/>
        <a:lstStyle/>
        <a:p>
          <a:endParaRPr lang="en-US"/>
        </a:p>
      </dgm:t>
    </dgm:pt>
    <dgm:pt modelId="{3189D923-C6A5-4055-8593-3D389DD84C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Only </a:t>
          </a:r>
          <a:r>
            <a:rPr lang="en-US" b="1" dirty="0"/>
            <a:t>32%</a:t>
          </a:r>
          <a:r>
            <a:rPr lang="en-US" dirty="0"/>
            <a:t> of parents discuss finances / credit with their children</a:t>
          </a:r>
        </a:p>
      </dgm:t>
    </dgm:pt>
    <dgm:pt modelId="{2E24E368-E545-4C74-BCC0-9ACAB71EDA39}" type="parTrans" cxnId="{28D43026-9E3A-4F2F-B3D4-D4549FB3E9D4}">
      <dgm:prSet/>
      <dgm:spPr/>
      <dgm:t>
        <a:bodyPr/>
        <a:lstStyle/>
        <a:p>
          <a:endParaRPr lang="en-US"/>
        </a:p>
      </dgm:t>
    </dgm:pt>
    <dgm:pt modelId="{FF583CCF-763D-4BD8-8CF1-A5A2803A5C0E}" type="sibTrans" cxnId="{28D43026-9E3A-4F2F-B3D4-D4549FB3E9D4}">
      <dgm:prSet/>
      <dgm:spPr/>
      <dgm:t>
        <a:bodyPr/>
        <a:lstStyle/>
        <a:p>
          <a:endParaRPr lang="en-US"/>
        </a:p>
      </dgm:t>
    </dgm:pt>
    <dgm:pt modelId="{97F6BD93-46FA-4F6F-B353-ED8D86C13489}" type="pres">
      <dgm:prSet presAssocID="{69C45316-E9A0-4CA2-AB2B-1F1C46950B3F}" presName="root" presStyleCnt="0">
        <dgm:presLayoutVars>
          <dgm:dir/>
          <dgm:resizeHandles val="exact"/>
        </dgm:presLayoutVars>
      </dgm:prSet>
      <dgm:spPr/>
    </dgm:pt>
    <dgm:pt modelId="{8E6F2A2C-001C-4A43-A7FE-567E0309CD2B}" type="pres">
      <dgm:prSet presAssocID="{FE680B6E-037C-4FE7-B993-C5E12503BE32}" presName="compNode" presStyleCnt="0"/>
      <dgm:spPr/>
    </dgm:pt>
    <dgm:pt modelId="{56420EDF-F609-4C75-85A6-E96E98283CAF}" type="pres">
      <dgm:prSet presAssocID="{FE680B6E-037C-4FE7-B993-C5E12503BE32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97D3BA5-24A9-41C7-8495-0B9A7E72BFA2}" type="pres">
      <dgm:prSet presAssocID="{FE680B6E-037C-4FE7-B993-C5E12503BE32}" presName="spaceRect" presStyleCnt="0"/>
      <dgm:spPr/>
    </dgm:pt>
    <dgm:pt modelId="{8088655F-F642-44C8-A3A0-70A98FD01657}" type="pres">
      <dgm:prSet presAssocID="{FE680B6E-037C-4FE7-B993-C5E12503BE32}" presName="textRect" presStyleLbl="revTx" presStyleIdx="0" presStyleCnt="5">
        <dgm:presLayoutVars>
          <dgm:chMax val="1"/>
          <dgm:chPref val="1"/>
        </dgm:presLayoutVars>
      </dgm:prSet>
      <dgm:spPr/>
    </dgm:pt>
    <dgm:pt modelId="{F03868BF-C63A-4AAE-BF04-B76DA5BEB255}" type="pres">
      <dgm:prSet presAssocID="{777CBA7F-44CE-4AA4-88ED-4E7E51B65063}" presName="sibTrans" presStyleCnt="0"/>
      <dgm:spPr/>
    </dgm:pt>
    <dgm:pt modelId="{B5AFB8F6-667F-4FCF-AC62-E79DB8D40B98}" type="pres">
      <dgm:prSet presAssocID="{FD130403-EA38-40DA-8812-BC838C4980D2}" presName="compNode" presStyleCnt="0"/>
      <dgm:spPr/>
    </dgm:pt>
    <dgm:pt modelId="{D64773AC-8C9F-46FA-9651-D514C8B2004C}" type="pres">
      <dgm:prSet presAssocID="{FD130403-EA38-40DA-8812-BC838C4980D2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A2B096C-58F8-4385-9CC5-35DFA73571D8}" type="pres">
      <dgm:prSet presAssocID="{FD130403-EA38-40DA-8812-BC838C4980D2}" presName="spaceRect" presStyleCnt="0"/>
      <dgm:spPr/>
    </dgm:pt>
    <dgm:pt modelId="{B999CC9C-7F64-4B74-89CA-0F4C1E65CEAF}" type="pres">
      <dgm:prSet presAssocID="{FD130403-EA38-40DA-8812-BC838C4980D2}" presName="textRect" presStyleLbl="revTx" presStyleIdx="1" presStyleCnt="5">
        <dgm:presLayoutVars>
          <dgm:chMax val="1"/>
          <dgm:chPref val="1"/>
        </dgm:presLayoutVars>
      </dgm:prSet>
      <dgm:spPr/>
    </dgm:pt>
    <dgm:pt modelId="{F5C1250E-8675-4376-B475-7BE903A99295}" type="pres">
      <dgm:prSet presAssocID="{468AE509-3E70-416A-91CB-999E523838B4}" presName="sibTrans" presStyleCnt="0"/>
      <dgm:spPr/>
    </dgm:pt>
    <dgm:pt modelId="{516FFF1B-BB62-473A-B8DC-A6DF65EF1A9B}" type="pres">
      <dgm:prSet presAssocID="{C7617A20-23D2-4A58-A000-8D9A4978C9D9}" presName="compNode" presStyleCnt="0"/>
      <dgm:spPr/>
    </dgm:pt>
    <dgm:pt modelId="{8B8C56B7-ED6C-4B1A-89FB-52A60FA82A9C}" type="pres">
      <dgm:prSet presAssocID="{C7617A20-23D2-4A58-A000-8D9A4978C9D9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EED369F-DB06-422D-9DED-848B3981B6CF}" type="pres">
      <dgm:prSet presAssocID="{C7617A20-23D2-4A58-A000-8D9A4978C9D9}" presName="spaceRect" presStyleCnt="0"/>
      <dgm:spPr/>
    </dgm:pt>
    <dgm:pt modelId="{FB043B38-C4B5-47CB-9133-454AB3FD2EC1}" type="pres">
      <dgm:prSet presAssocID="{C7617A20-23D2-4A58-A000-8D9A4978C9D9}" presName="textRect" presStyleLbl="revTx" presStyleIdx="2" presStyleCnt="5">
        <dgm:presLayoutVars>
          <dgm:chMax val="1"/>
          <dgm:chPref val="1"/>
        </dgm:presLayoutVars>
      </dgm:prSet>
      <dgm:spPr/>
    </dgm:pt>
    <dgm:pt modelId="{9C69124A-F53E-47BF-AD1A-945E833990A3}" type="pres">
      <dgm:prSet presAssocID="{C8D2837B-037D-41B5-9140-4676B9B0B86F}" presName="sibTrans" presStyleCnt="0"/>
      <dgm:spPr/>
    </dgm:pt>
    <dgm:pt modelId="{49591C5A-F16E-4FCD-AC67-739DDD928127}" type="pres">
      <dgm:prSet presAssocID="{02DE57CF-EB8F-49E3-B259-FE80D4570A08}" presName="compNode" presStyleCnt="0"/>
      <dgm:spPr/>
    </dgm:pt>
    <dgm:pt modelId="{2A78C785-AB43-4CD6-8166-95914CA6E96B}" type="pres">
      <dgm:prSet presAssocID="{02DE57CF-EB8F-49E3-B259-FE80D4570A08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961A1AE1-DF49-4738-8E74-D2D8B0B2BF47}" type="pres">
      <dgm:prSet presAssocID="{02DE57CF-EB8F-49E3-B259-FE80D4570A08}" presName="spaceRect" presStyleCnt="0"/>
      <dgm:spPr/>
    </dgm:pt>
    <dgm:pt modelId="{AD4210E4-1F7D-4117-8995-72060BB72BB8}" type="pres">
      <dgm:prSet presAssocID="{02DE57CF-EB8F-49E3-B259-FE80D4570A08}" presName="textRect" presStyleLbl="revTx" presStyleIdx="3" presStyleCnt="5">
        <dgm:presLayoutVars>
          <dgm:chMax val="1"/>
          <dgm:chPref val="1"/>
        </dgm:presLayoutVars>
      </dgm:prSet>
      <dgm:spPr/>
    </dgm:pt>
    <dgm:pt modelId="{39CF4C06-F885-4661-BFBA-52BBD0A7656F}" type="pres">
      <dgm:prSet presAssocID="{5EA89EFF-90C8-4D96-9FA6-9BF9DD58F69C}" presName="sibTrans" presStyleCnt="0"/>
      <dgm:spPr/>
    </dgm:pt>
    <dgm:pt modelId="{2520BE4F-148C-4E05-B389-87A81F465AFE}" type="pres">
      <dgm:prSet presAssocID="{3189D923-C6A5-4055-8593-3D389DD84C14}" presName="compNode" presStyleCnt="0"/>
      <dgm:spPr/>
    </dgm:pt>
    <dgm:pt modelId="{CD922CBE-2D85-4695-BB10-AFBA2BAB6640}" type="pres">
      <dgm:prSet presAssocID="{3189D923-C6A5-4055-8593-3D389DD84C14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EFCBE80-9DB7-4579-9D95-9A909E293A77}" type="pres">
      <dgm:prSet presAssocID="{3189D923-C6A5-4055-8593-3D389DD84C14}" presName="spaceRect" presStyleCnt="0"/>
      <dgm:spPr/>
    </dgm:pt>
    <dgm:pt modelId="{A1EAF279-BB22-402B-97C9-5AC9AFBF9757}" type="pres">
      <dgm:prSet presAssocID="{3189D923-C6A5-4055-8593-3D389DD84C1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5003712-EC28-4F90-BC64-716A702F1798}" type="presOf" srcId="{FE680B6E-037C-4FE7-B993-C5E12503BE32}" destId="{8088655F-F642-44C8-A3A0-70A98FD01657}" srcOrd="0" destOrd="0" presId="urn:microsoft.com/office/officeart/2018/2/layout/IconLabelList"/>
    <dgm:cxn modelId="{D4D2BA14-03BD-4780-B413-4B04B8C107A4}" srcId="{69C45316-E9A0-4CA2-AB2B-1F1C46950B3F}" destId="{FE680B6E-037C-4FE7-B993-C5E12503BE32}" srcOrd="0" destOrd="0" parTransId="{9A123F3F-B6E6-40C6-8EA3-756239C46851}" sibTransId="{777CBA7F-44CE-4AA4-88ED-4E7E51B65063}"/>
    <dgm:cxn modelId="{28D43026-9E3A-4F2F-B3D4-D4549FB3E9D4}" srcId="{69C45316-E9A0-4CA2-AB2B-1F1C46950B3F}" destId="{3189D923-C6A5-4055-8593-3D389DD84C14}" srcOrd="4" destOrd="0" parTransId="{2E24E368-E545-4C74-BCC0-9ACAB71EDA39}" sibTransId="{FF583CCF-763D-4BD8-8CF1-A5A2803A5C0E}"/>
    <dgm:cxn modelId="{6AD90936-C0DC-4BB9-9FDC-9543121F8358}" type="presOf" srcId="{3189D923-C6A5-4055-8593-3D389DD84C14}" destId="{A1EAF279-BB22-402B-97C9-5AC9AFBF9757}" srcOrd="0" destOrd="0" presId="urn:microsoft.com/office/officeart/2018/2/layout/IconLabelList"/>
    <dgm:cxn modelId="{767DDE3B-C389-4D3B-AAE2-152FE6402C70}" type="presOf" srcId="{02DE57CF-EB8F-49E3-B259-FE80D4570A08}" destId="{AD4210E4-1F7D-4117-8995-72060BB72BB8}" srcOrd="0" destOrd="0" presId="urn:microsoft.com/office/officeart/2018/2/layout/IconLabelList"/>
    <dgm:cxn modelId="{EB6A8774-21B6-4472-9C26-537E580FD813}" type="presOf" srcId="{FD130403-EA38-40DA-8812-BC838C4980D2}" destId="{B999CC9C-7F64-4B74-89CA-0F4C1E65CEAF}" srcOrd="0" destOrd="0" presId="urn:microsoft.com/office/officeart/2018/2/layout/IconLabelList"/>
    <dgm:cxn modelId="{26B38AAA-C9F5-4572-9551-4B737F53E171}" srcId="{69C45316-E9A0-4CA2-AB2B-1F1C46950B3F}" destId="{C7617A20-23D2-4A58-A000-8D9A4978C9D9}" srcOrd="2" destOrd="0" parTransId="{E3282E3B-BDA9-4F3E-869D-BADE2D8304A1}" sibTransId="{C8D2837B-037D-41B5-9140-4676B9B0B86F}"/>
    <dgm:cxn modelId="{881B63AE-90E9-4BD9-B7D6-2C173F4981FB}" type="presOf" srcId="{C7617A20-23D2-4A58-A000-8D9A4978C9D9}" destId="{FB043B38-C4B5-47CB-9133-454AB3FD2EC1}" srcOrd="0" destOrd="0" presId="urn:microsoft.com/office/officeart/2018/2/layout/IconLabelList"/>
    <dgm:cxn modelId="{9EC49BB0-B82D-421D-9291-A883C9973F23}" type="presOf" srcId="{69C45316-E9A0-4CA2-AB2B-1F1C46950B3F}" destId="{97F6BD93-46FA-4F6F-B353-ED8D86C13489}" srcOrd="0" destOrd="0" presId="urn:microsoft.com/office/officeart/2018/2/layout/IconLabelList"/>
    <dgm:cxn modelId="{1824BCF3-AA86-43F4-86D4-1E76C9341FDF}" srcId="{69C45316-E9A0-4CA2-AB2B-1F1C46950B3F}" destId="{FD130403-EA38-40DA-8812-BC838C4980D2}" srcOrd="1" destOrd="0" parTransId="{5BD3DFDF-9C8A-482A-B88C-9D23524454D4}" sibTransId="{468AE509-3E70-416A-91CB-999E523838B4}"/>
    <dgm:cxn modelId="{4594B0FD-5E4A-44F7-92B5-0DBFD3FF6B9B}" srcId="{69C45316-E9A0-4CA2-AB2B-1F1C46950B3F}" destId="{02DE57CF-EB8F-49E3-B259-FE80D4570A08}" srcOrd="3" destOrd="0" parTransId="{612FE4C9-2A16-4312-AF97-BA8C731083CB}" sibTransId="{5EA89EFF-90C8-4D96-9FA6-9BF9DD58F69C}"/>
    <dgm:cxn modelId="{C9D1762E-E94F-4279-8AA6-383ED67B7B2F}" type="presParOf" srcId="{97F6BD93-46FA-4F6F-B353-ED8D86C13489}" destId="{8E6F2A2C-001C-4A43-A7FE-567E0309CD2B}" srcOrd="0" destOrd="0" presId="urn:microsoft.com/office/officeart/2018/2/layout/IconLabelList"/>
    <dgm:cxn modelId="{8E0A6743-5A99-424E-BE47-C9D656AD2092}" type="presParOf" srcId="{8E6F2A2C-001C-4A43-A7FE-567E0309CD2B}" destId="{56420EDF-F609-4C75-85A6-E96E98283CAF}" srcOrd="0" destOrd="0" presId="urn:microsoft.com/office/officeart/2018/2/layout/IconLabelList"/>
    <dgm:cxn modelId="{617E55CD-BE2C-461C-ABED-AC6B1EF7B390}" type="presParOf" srcId="{8E6F2A2C-001C-4A43-A7FE-567E0309CD2B}" destId="{797D3BA5-24A9-41C7-8495-0B9A7E72BFA2}" srcOrd="1" destOrd="0" presId="urn:microsoft.com/office/officeart/2018/2/layout/IconLabelList"/>
    <dgm:cxn modelId="{401090C1-5C62-4993-BA32-9425D0EAEB49}" type="presParOf" srcId="{8E6F2A2C-001C-4A43-A7FE-567E0309CD2B}" destId="{8088655F-F642-44C8-A3A0-70A98FD01657}" srcOrd="2" destOrd="0" presId="urn:microsoft.com/office/officeart/2018/2/layout/IconLabelList"/>
    <dgm:cxn modelId="{86C218F5-3DCB-4D92-A4DF-0DEE70B2AFE8}" type="presParOf" srcId="{97F6BD93-46FA-4F6F-B353-ED8D86C13489}" destId="{F03868BF-C63A-4AAE-BF04-B76DA5BEB255}" srcOrd="1" destOrd="0" presId="urn:microsoft.com/office/officeart/2018/2/layout/IconLabelList"/>
    <dgm:cxn modelId="{F9175FC8-978F-4523-A97E-419F25AF48CA}" type="presParOf" srcId="{97F6BD93-46FA-4F6F-B353-ED8D86C13489}" destId="{B5AFB8F6-667F-4FCF-AC62-E79DB8D40B98}" srcOrd="2" destOrd="0" presId="urn:microsoft.com/office/officeart/2018/2/layout/IconLabelList"/>
    <dgm:cxn modelId="{B14F795A-69AB-4E42-A5E5-A764C39E8225}" type="presParOf" srcId="{B5AFB8F6-667F-4FCF-AC62-E79DB8D40B98}" destId="{D64773AC-8C9F-46FA-9651-D514C8B2004C}" srcOrd="0" destOrd="0" presId="urn:microsoft.com/office/officeart/2018/2/layout/IconLabelList"/>
    <dgm:cxn modelId="{710AF31E-1C2B-492F-8013-03FBCA862F35}" type="presParOf" srcId="{B5AFB8F6-667F-4FCF-AC62-E79DB8D40B98}" destId="{5A2B096C-58F8-4385-9CC5-35DFA73571D8}" srcOrd="1" destOrd="0" presId="urn:microsoft.com/office/officeart/2018/2/layout/IconLabelList"/>
    <dgm:cxn modelId="{598A1218-645D-408C-8975-C30D024E4C3A}" type="presParOf" srcId="{B5AFB8F6-667F-4FCF-AC62-E79DB8D40B98}" destId="{B999CC9C-7F64-4B74-89CA-0F4C1E65CEAF}" srcOrd="2" destOrd="0" presId="urn:microsoft.com/office/officeart/2018/2/layout/IconLabelList"/>
    <dgm:cxn modelId="{94CAA766-8D98-45A2-A999-7230341A6F31}" type="presParOf" srcId="{97F6BD93-46FA-4F6F-B353-ED8D86C13489}" destId="{F5C1250E-8675-4376-B475-7BE903A99295}" srcOrd="3" destOrd="0" presId="urn:microsoft.com/office/officeart/2018/2/layout/IconLabelList"/>
    <dgm:cxn modelId="{B198A3AC-9310-4F74-8F7E-30569D96CEAD}" type="presParOf" srcId="{97F6BD93-46FA-4F6F-B353-ED8D86C13489}" destId="{516FFF1B-BB62-473A-B8DC-A6DF65EF1A9B}" srcOrd="4" destOrd="0" presId="urn:microsoft.com/office/officeart/2018/2/layout/IconLabelList"/>
    <dgm:cxn modelId="{F2FFD2CF-0D7E-485A-8CD7-CA49B5D28423}" type="presParOf" srcId="{516FFF1B-BB62-473A-B8DC-A6DF65EF1A9B}" destId="{8B8C56B7-ED6C-4B1A-89FB-52A60FA82A9C}" srcOrd="0" destOrd="0" presId="urn:microsoft.com/office/officeart/2018/2/layout/IconLabelList"/>
    <dgm:cxn modelId="{4E7D2317-3CC7-43DF-8EC5-9B1293AAB038}" type="presParOf" srcId="{516FFF1B-BB62-473A-B8DC-A6DF65EF1A9B}" destId="{6EED369F-DB06-422D-9DED-848B3981B6CF}" srcOrd="1" destOrd="0" presId="urn:microsoft.com/office/officeart/2018/2/layout/IconLabelList"/>
    <dgm:cxn modelId="{0013B1CA-C0AE-4AFB-9DC8-057B3E814A52}" type="presParOf" srcId="{516FFF1B-BB62-473A-B8DC-A6DF65EF1A9B}" destId="{FB043B38-C4B5-47CB-9133-454AB3FD2EC1}" srcOrd="2" destOrd="0" presId="urn:microsoft.com/office/officeart/2018/2/layout/IconLabelList"/>
    <dgm:cxn modelId="{906C4C4C-549B-4923-954D-699D9C137DED}" type="presParOf" srcId="{97F6BD93-46FA-4F6F-B353-ED8D86C13489}" destId="{9C69124A-F53E-47BF-AD1A-945E833990A3}" srcOrd="5" destOrd="0" presId="urn:microsoft.com/office/officeart/2018/2/layout/IconLabelList"/>
    <dgm:cxn modelId="{BB9B6C3F-F477-450D-B38F-68ECB381DD28}" type="presParOf" srcId="{97F6BD93-46FA-4F6F-B353-ED8D86C13489}" destId="{49591C5A-F16E-4FCD-AC67-739DDD928127}" srcOrd="6" destOrd="0" presId="urn:microsoft.com/office/officeart/2018/2/layout/IconLabelList"/>
    <dgm:cxn modelId="{1B2EE23F-C59A-4CA6-A162-794D99587172}" type="presParOf" srcId="{49591C5A-F16E-4FCD-AC67-739DDD928127}" destId="{2A78C785-AB43-4CD6-8166-95914CA6E96B}" srcOrd="0" destOrd="0" presId="urn:microsoft.com/office/officeart/2018/2/layout/IconLabelList"/>
    <dgm:cxn modelId="{D3E3EF04-D4D7-4B45-B41F-9CDFBC3A49F4}" type="presParOf" srcId="{49591C5A-F16E-4FCD-AC67-739DDD928127}" destId="{961A1AE1-DF49-4738-8E74-D2D8B0B2BF47}" srcOrd="1" destOrd="0" presId="urn:microsoft.com/office/officeart/2018/2/layout/IconLabelList"/>
    <dgm:cxn modelId="{701EE6DA-8413-4463-BA38-E27D7C29B62B}" type="presParOf" srcId="{49591C5A-F16E-4FCD-AC67-739DDD928127}" destId="{AD4210E4-1F7D-4117-8995-72060BB72BB8}" srcOrd="2" destOrd="0" presId="urn:microsoft.com/office/officeart/2018/2/layout/IconLabelList"/>
    <dgm:cxn modelId="{E1E91B6D-00CE-4369-B25B-80BC8C9B66C3}" type="presParOf" srcId="{97F6BD93-46FA-4F6F-B353-ED8D86C13489}" destId="{39CF4C06-F885-4661-BFBA-52BBD0A7656F}" srcOrd="7" destOrd="0" presId="urn:microsoft.com/office/officeart/2018/2/layout/IconLabelList"/>
    <dgm:cxn modelId="{27B4EFD4-15B5-46F2-B0EA-0F8D5FF66BEE}" type="presParOf" srcId="{97F6BD93-46FA-4F6F-B353-ED8D86C13489}" destId="{2520BE4F-148C-4E05-B389-87A81F465AFE}" srcOrd="8" destOrd="0" presId="urn:microsoft.com/office/officeart/2018/2/layout/IconLabelList"/>
    <dgm:cxn modelId="{95929995-34E3-4078-8AAE-258ACDD05E78}" type="presParOf" srcId="{2520BE4F-148C-4E05-B389-87A81F465AFE}" destId="{CD922CBE-2D85-4695-BB10-AFBA2BAB6640}" srcOrd="0" destOrd="0" presId="urn:microsoft.com/office/officeart/2018/2/layout/IconLabelList"/>
    <dgm:cxn modelId="{82B1CEDF-D116-4651-A5A1-56CC2E39AF8F}" type="presParOf" srcId="{2520BE4F-148C-4E05-B389-87A81F465AFE}" destId="{5EFCBE80-9DB7-4579-9D95-9A909E293A77}" srcOrd="1" destOrd="0" presId="urn:microsoft.com/office/officeart/2018/2/layout/IconLabelList"/>
    <dgm:cxn modelId="{E5F0BB8B-D133-4D70-8DED-1621AF691AF3}" type="presParOf" srcId="{2520BE4F-148C-4E05-B389-87A81F465AFE}" destId="{A1EAF279-BB22-402B-97C9-5AC9AFBF97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B774A-256C-4428-958C-CB528278AD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39CAA-8FEA-45F1-9A3C-144FBC2B7D8E}">
      <dgm:prSet custT="1"/>
      <dgm:spPr/>
      <dgm:t>
        <a:bodyPr/>
        <a:lstStyle/>
        <a:p>
          <a:r>
            <a:rPr lang="en-US" sz="2200" dirty="0"/>
            <a:t>Monitor your credit for </a:t>
          </a:r>
          <a:r>
            <a:rPr lang="en-US" sz="2200" b="1" dirty="0"/>
            <a:t>free</a:t>
          </a:r>
          <a:r>
            <a:rPr lang="en-US" sz="2200" dirty="0"/>
            <a:t> (</a:t>
          </a:r>
          <a:r>
            <a:rPr lang="en-US" sz="2200" dirty="0" err="1"/>
            <a:t>creditwise</a:t>
          </a:r>
          <a:r>
            <a:rPr lang="en-US" sz="2200" dirty="0"/>
            <a:t>, </a:t>
          </a:r>
          <a:r>
            <a:rPr lang="en-US" sz="2200" dirty="0" err="1"/>
            <a:t>sofi</a:t>
          </a:r>
          <a:r>
            <a:rPr lang="en-US" sz="2200" dirty="0"/>
            <a:t>, banks)</a:t>
          </a:r>
        </a:p>
      </dgm:t>
    </dgm:pt>
    <dgm:pt modelId="{64148E14-5CFE-4A44-8FC5-70F4C4DDBC91}" type="parTrans" cxnId="{C59A0AEF-C13B-4578-AAA5-025A7F35FCB5}">
      <dgm:prSet/>
      <dgm:spPr/>
      <dgm:t>
        <a:bodyPr/>
        <a:lstStyle/>
        <a:p>
          <a:endParaRPr lang="en-US" sz="2200"/>
        </a:p>
      </dgm:t>
    </dgm:pt>
    <dgm:pt modelId="{85B98CDB-54D7-4E7F-82A6-DB1BF0E6EE4E}" type="sibTrans" cxnId="{C59A0AEF-C13B-4578-AAA5-025A7F35FCB5}">
      <dgm:prSet/>
      <dgm:spPr/>
      <dgm:t>
        <a:bodyPr/>
        <a:lstStyle/>
        <a:p>
          <a:endParaRPr lang="en-US" sz="2200"/>
        </a:p>
      </dgm:t>
    </dgm:pt>
    <dgm:pt modelId="{B1A50DD7-4C68-4B5A-A9CA-EA16538E469D}">
      <dgm:prSet custT="1"/>
      <dgm:spPr/>
      <dgm:t>
        <a:bodyPr/>
        <a:lstStyle/>
        <a:p>
          <a:r>
            <a:rPr lang="en-US" sz="2400" dirty="0"/>
            <a:t>Children as </a:t>
          </a:r>
          <a:r>
            <a:rPr lang="en-US" sz="2400" b="1" dirty="0"/>
            <a:t>authorized </a:t>
          </a:r>
          <a:r>
            <a:rPr lang="en-US" sz="2400" dirty="0"/>
            <a:t>users on the Apple Credit Card </a:t>
          </a:r>
          <a:r>
            <a:rPr lang="en-US" sz="2000" dirty="0"/>
            <a:t>(start building credit)</a:t>
          </a:r>
        </a:p>
      </dgm:t>
    </dgm:pt>
    <dgm:pt modelId="{3CD3D06C-EAE2-42ED-A6DB-5184BCCDBF16}" type="parTrans" cxnId="{5F42FCED-A59B-4E63-82A0-82839EE38402}">
      <dgm:prSet/>
      <dgm:spPr/>
      <dgm:t>
        <a:bodyPr/>
        <a:lstStyle/>
        <a:p>
          <a:endParaRPr lang="en-US" sz="2200"/>
        </a:p>
      </dgm:t>
    </dgm:pt>
    <dgm:pt modelId="{78A19F86-AAEF-41B4-95BA-E8FFB9E181DE}" type="sibTrans" cxnId="{5F42FCED-A59B-4E63-82A0-82839EE38402}">
      <dgm:prSet/>
      <dgm:spPr/>
      <dgm:t>
        <a:bodyPr/>
        <a:lstStyle/>
        <a:p>
          <a:endParaRPr lang="en-US" sz="2200"/>
        </a:p>
      </dgm:t>
    </dgm:pt>
    <dgm:pt modelId="{28740D37-D0D1-4A47-A68F-62F669328D00}">
      <dgm:prSet custT="1"/>
      <dgm:spPr/>
      <dgm:t>
        <a:bodyPr/>
        <a:lstStyle/>
        <a:p>
          <a:r>
            <a:rPr lang="en-US" sz="2200" b="1" dirty="0"/>
            <a:t>Savings account </a:t>
          </a:r>
          <a:r>
            <a:rPr lang="en-US" sz="2200" dirty="0"/>
            <a:t>does not impact your credit</a:t>
          </a:r>
        </a:p>
      </dgm:t>
    </dgm:pt>
    <dgm:pt modelId="{526A9238-F145-4D5E-8418-E93CDFF24611}" type="parTrans" cxnId="{690FD166-347A-496F-95B7-FC6737D80A7C}">
      <dgm:prSet/>
      <dgm:spPr/>
      <dgm:t>
        <a:bodyPr/>
        <a:lstStyle/>
        <a:p>
          <a:endParaRPr lang="en-US" sz="2200"/>
        </a:p>
      </dgm:t>
    </dgm:pt>
    <dgm:pt modelId="{AFEEBCAF-85FF-4E42-A069-08E940141811}" type="sibTrans" cxnId="{690FD166-347A-496F-95B7-FC6737D80A7C}">
      <dgm:prSet/>
      <dgm:spPr/>
      <dgm:t>
        <a:bodyPr/>
        <a:lstStyle/>
        <a:p>
          <a:endParaRPr lang="en-US" sz="2200"/>
        </a:p>
      </dgm:t>
    </dgm:pt>
    <dgm:pt modelId="{39130B59-8CE8-46AF-821A-2813CA380B9E}">
      <dgm:prSet custT="1"/>
      <dgm:spPr/>
      <dgm:t>
        <a:bodyPr/>
        <a:lstStyle/>
        <a:p>
          <a:r>
            <a:rPr lang="en-US" sz="2200" b="1" dirty="0"/>
            <a:t>Carrying a balance </a:t>
          </a:r>
          <a:r>
            <a:rPr lang="en-US" sz="2200" dirty="0"/>
            <a:t>does not help your credit score</a:t>
          </a:r>
        </a:p>
      </dgm:t>
    </dgm:pt>
    <dgm:pt modelId="{04C985A7-8692-4820-9709-12442CA2D407}" type="parTrans" cxnId="{1086C450-707D-458F-A842-6941EE9D7A79}">
      <dgm:prSet/>
      <dgm:spPr/>
      <dgm:t>
        <a:bodyPr/>
        <a:lstStyle/>
        <a:p>
          <a:endParaRPr lang="en-US" sz="2200"/>
        </a:p>
      </dgm:t>
    </dgm:pt>
    <dgm:pt modelId="{B97C90F8-F7E1-4024-9DDA-647DEE298559}" type="sibTrans" cxnId="{1086C450-707D-458F-A842-6941EE9D7A79}">
      <dgm:prSet/>
      <dgm:spPr/>
      <dgm:t>
        <a:bodyPr/>
        <a:lstStyle/>
        <a:p>
          <a:endParaRPr lang="en-US" sz="2200"/>
        </a:p>
      </dgm:t>
    </dgm:pt>
    <dgm:pt modelId="{5432DC57-AAD3-4008-A791-8D2D10CFE52A}">
      <dgm:prSet custT="1"/>
      <dgm:spPr/>
      <dgm:t>
        <a:bodyPr/>
        <a:lstStyle/>
        <a:p>
          <a:r>
            <a:rPr lang="en-US" sz="2200"/>
            <a:t>Never “</a:t>
          </a:r>
          <a:r>
            <a:rPr lang="en-US" sz="2200" b="1"/>
            <a:t>cancel</a:t>
          </a:r>
          <a:r>
            <a:rPr lang="en-US" sz="2200"/>
            <a:t>” a credit card</a:t>
          </a:r>
        </a:p>
      </dgm:t>
    </dgm:pt>
    <dgm:pt modelId="{2D63FDB7-753B-43CE-BFCA-104D9AF16235}" type="parTrans" cxnId="{BFC4286D-8302-40D8-ABC9-3DFA6A88C844}">
      <dgm:prSet/>
      <dgm:spPr/>
      <dgm:t>
        <a:bodyPr/>
        <a:lstStyle/>
        <a:p>
          <a:endParaRPr lang="en-US" sz="2200"/>
        </a:p>
      </dgm:t>
    </dgm:pt>
    <dgm:pt modelId="{AC0FC585-B346-4BE9-807F-5D103D3B90C6}" type="sibTrans" cxnId="{BFC4286D-8302-40D8-ABC9-3DFA6A88C844}">
      <dgm:prSet/>
      <dgm:spPr/>
      <dgm:t>
        <a:bodyPr/>
        <a:lstStyle/>
        <a:p>
          <a:endParaRPr lang="en-US" sz="2200"/>
        </a:p>
      </dgm:t>
    </dgm:pt>
    <dgm:pt modelId="{1E3A3F69-DFE8-411A-9099-17264AD90A9F}">
      <dgm:prSet custT="1"/>
      <dgm:spPr/>
      <dgm:t>
        <a:bodyPr/>
        <a:lstStyle/>
        <a:p>
          <a:r>
            <a:rPr lang="en-US" sz="2200" b="1"/>
            <a:t>Auto-Pay </a:t>
          </a:r>
          <a:r>
            <a:rPr lang="en-US" sz="2200"/>
            <a:t>subscriptions do not build credit but can hurt it</a:t>
          </a:r>
        </a:p>
      </dgm:t>
    </dgm:pt>
    <dgm:pt modelId="{25B7071A-436C-478E-9875-E52086195B30}" type="parTrans" cxnId="{AFC408E3-1868-4CD9-AE1E-1BC264870E39}">
      <dgm:prSet/>
      <dgm:spPr/>
      <dgm:t>
        <a:bodyPr/>
        <a:lstStyle/>
        <a:p>
          <a:endParaRPr lang="en-US" sz="2200"/>
        </a:p>
      </dgm:t>
    </dgm:pt>
    <dgm:pt modelId="{F821E5FE-C31B-4083-9F3D-6ABB083C7370}" type="sibTrans" cxnId="{AFC408E3-1868-4CD9-AE1E-1BC264870E39}">
      <dgm:prSet/>
      <dgm:spPr/>
      <dgm:t>
        <a:bodyPr/>
        <a:lstStyle/>
        <a:p>
          <a:endParaRPr lang="en-US" sz="2200"/>
        </a:p>
      </dgm:t>
    </dgm:pt>
    <dgm:pt modelId="{B83940A1-A9CE-4C6A-84C6-5680E1EEE690}">
      <dgm:prSet custT="1"/>
      <dgm:spPr/>
      <dgm:t>
        <a:bodyPr/>
        <a:lstStyle/>
        <a:p>
          <a:r>
            <a:rPr lang="en-US" sz="2200"/>
            <a:t>Pay-in-4 </a:t>
          </a:r>
          <a:r>
            <a:rPr lang="en-US" sz="2200" b="1"/>
            <a:t>does not build credit </a:t>
          </a:r>
          <a:r>
            <a:rPr lang="en-US" sz="2200"/>
            <a:t>but can hurt it</a:t>
          </a:r>
        </a:p>
      </dgm:t>
    </dgm:pt>
    <dgm:pt modelId="{02D3B0BC-6D19-4DBB-955E-220B59078B5F}" type="parTrans" cxnId="{7FD14A34-0B57-4641-BB30-FBE94DEADB70}">
      <dgm:prSet/>
      <dgm:spPr/>
      <dgm:t>
        <a:bodyPr/>
        <a:lstStyle/>
        <a:p>
          <a:endParaRPr lang="en-US" sz="2200"/>
        </a:p>
      </dgm:t>
    </dgm:pt>
    <dgm:pt modelId="{FAAEA00A-DBC6-4922-AFA1-C6CA6FC679AC}" type="sibTrans" cxnId="{7FD14A34-0B57-4641-BB30-FBE94DEADB70}">
      <dgm:prSet/>
      <dgm:spPr/>
      <dgm:t>
        <a:bodyPr/>
        <a:lstStyle/>
        <a:p>
          <a:endParaRPr lang="en-US" sz="2200"/>
        </a:p>
      </dgm:t>
    </dgm:pt>
    <dgm:pt modelId="{34524364-07BB-4354-9DB2-068D08200BB2}">
      <dgm:prSet custT="1"/>
      <dgm:spPr/>
      <dgm:t>
        <a:bodyPr/>
        <a:lstStyle/>
        <a:p>
          <a:r>
            <a:rPr lang="en-US" sz="2200" b="1" i="1"/>
            <a:t>“There’s a fine line between love &amp; your credit score”</a:t>
          </a:r>
          <a:endParaRPr lang="en-US" sz="2200"/>
        </a:p>
      </dgm:t>
    </dgm:pt>
    <dgm:pt modelId="{495148B1-AA8D-43B2-8915-7CD811B0B7D7}" type="parTrans" cxnId="{64B73FE0-205D-4E2E-8A7D-6A7F45A806CA}">
      <dgm:prSet/>
      <dgm:spPr/>
      <dgm:t>
        <a:bodyPr/>
        <a:lstStyle/>
        <a:p>
          <a:endParaRPr lang="en-US" sz="2200"/>
        </a:p>
      </dgm:t>
    </dgm:pt>
    <dgm:pt modelId="{B2FC393D-5012-4343-A2BF-5FA2F79B536C}" type="sibTrans" cxnId="{64B73FE0-205D-4E2E-8A7D-6A7F45A806CA}">
      <dgm:prSet/>
      <dgm:spPr/>
      <dgm:t>
        <a:bodyPr/>
        <a:lstStyle/>
        <a:p>
          <a:endParaRPr lang="en-US" sz="2200"/>
        </a:p>
      </dgm:t>
    </dgm:pt>
    <dgm:pt modelId="{C6F28003-0AAD-BF4C-AF89-D10ED683FC16}" type="pres">
      <dgm:prSet presAssocID="{FA1B774A-256C-4428-958C-CB528278AD03}" presName="vert0" presStyleCnt="0">
        <dgm:presLayoutVars>
          <dgm:dir/>
          <dgm:animOne val="branch"/>
          <dgm:animLvl val="lvl"/>
        </dgm:presLayoutVars>
      </dgm:prSet>
      <dgm:spPr/>
    </dgm:pt>
    <dgm:pt modelId="{97DEFBA4-1A33-4E44-9C7C-F3A7C8A64F1B}" type="pres">
      <dgm:prSet presAssocID="{8F739CAA-8FEA-45F1-9A3C-144FBC2B7D8E}" presName="thickLine" presStyleLbl="alignNode1" presStyleIdx="0" presStyleCnt="8"/>
      <dgm:spPr/>
    </dgm:pt>
    <dgm:pt modelId="{7A294462-8F2E-6145-9B9C-8BCBDB9A7379}" type="pres">
      <dgm:prSet presAssocID="{8F739CAA-8FEA-45F1-9A3C-144FBC2B7D8E}" presName="horz1" presStyleCnt="0"/>
      <dgm:spPr/>
    </dgm:pt>
    <dgm:pt modelId="{E1E93D06-8326-0241-9B27-EAA79640DA8C}" type="pres">
      <dgm:prSet presAssocID="{8F739CAA-8FEA-45F1-9A3C-144FBC2B7D8E}" presName="tx1" presStyleLbl="revTx" presStyleIdx="0" presStyleCnt="8"/>
      <dgm:spPr/>
    </dgm:pt>
    <dgm:pt modelId="{1D05AF7F-5189-3048-933E-771547D8014F}" type="pres">
      <dgm:prSet presAssocID="{8F739CAA-8FEA-45F1-9A3C-144FBC2B7D8E}" presName="vert1" presStyleCnt="0"/>
      <dgm:spPr/>
    </dgm:pt>
    <dgm:pt modelId="{16252168-210F-FD4C-92E7-EE5BFCAB0F62}" type="pres">
      <dgm:prSet presAssocID="{B1A50DD7-4C68-4B5A-A9CA-EA16538E469D}" presName="thickLine" presStyleLbl="alignNode1" presStyleIdx="1" presStyleCnt="8"/>
      <dgm:spPr/>
    </dgm:pt>
    <dgm:pt modelId="{4FFCB3F6-5E88-AC4E-8136-8A0D40DC1E83}" type="pres">
      <dgm:prSet presAssocID="{B1A50DD7-4C68-4B5A-A9CA-EA16538E469D}" presName="horz1" presStyleCnt="0"/>
      <dgm:spPr/>
    </dgm:pt>
    <dgm:pt modelId="{117B9765-0293-444F-801B-668F4B9AE505}" type="pres">
      <dgm:prSet presAssocID="{B1A50DD7-4C68-4B5A-A9CA-EA16538E469D}" presName="tx1" presStyleLbl="revTx" presStyleIdx="1" presStyleCnt="8"/>
      <dgm:spPr/>
    </dgm:pt>
    <dgm:pt modelId="{59851B81-BA9C-A843-8A15-56B215B3348D}" type="pres">
      <dgm:prSet presAssocID="{B1A50DD7-4C68-4B5A-A9CA-EA16538E469D}" presName="vert1" presStyleCnt="0"/>
      <dgm:spPr/>
    </dgm:pt>
    <dgm:pt modelId="{7ED882FF-3254-0A41-B719-49D70CFDB916}" type="pres">
      <dgm:prSet presAssocID="{28740D37-D0D1-4A47-A68F-62F669328D00}" presName="thickLine" presStyleLbl="alignNode1" presStyleIdx="2" presStyleCnt="8"/>
      <dgm:spPr/>
    </dgm:pt>
    <dgm:pt modelId="{FC201882-B41A-714D-A709-7E3593648492}" type="pres">
      <dgm:prSet presAssocID="{28740D37-D0D1-4A47-A68F-62F669328D00}" presName="horz1" presStyleCnt="0"/>
      <dgm:spPr/>
    </dgm:pt>
    <dgm:pt modelId="{AF1FB01F-7F87-814A-AA07-94960B8EA70F}" type="pres">
      <dgm:prSet presAssocID="{28740D37-D0D1-4A47-A68F-62F669328D00}" presName="tx1" presStyleLbl="revTx" presStyleIdx="2" presStyleCnt="8"/>
      <dgm:spPr/>
    </dgm:pt>
    <dgm:pt modelId="{8A94FC82-9047-934C-A40E-B95280740BFE}" type="pres">
      <dgm:prSet presAssocID="{28740D37-D0D1-4A47-A68F-62F669328D00}" presName="vert1" presStyleCnt="0"/>
      <dgm:spPr/>
    </dgm:pt>
    <dgm:pt modelId="{7CAB74ED-625E-3344-840D-03A3EC82019C}" type="pres">
      <dgm:prSet presAssocID="{39130B59-8CE8-46AF-821A-2813CA380B9E}" presName="thickLine" presStyleLbl="alignNode1" presStyleIdx="3" presStyleCnt="8"/>
      <dgm:spPr/>
    </dgm:pt>
    <dgm:pt modelId="{C30FBB79-A3F4-324A-A734-43D3F7F12F9D}" type="pres">
      <dgm:prSet presAssocID="{39130B59-8CE8-46AF-821A-2813CA380B9E}" presName="horz1" presStyleCnt="0"/>
      <dgm:spPr/>
    </dgm:pt>
    <dgm:pt modelId="{03C11BF5-A6AA-4740-90A8-56EB6461FD8D}" type="pres">
      <dgm:prSet presAssocID="{39130B59-8CE8-46AF-821A-2813CA380B9E}" presName="tx1" presStyleLbl="revTx" presStyleIdx="3" presStyleCnt="8"/>
      <dgm:spPr/>
    </dgm:pt>
    <dgm:pt modelId="{D997EBD1-A7E4-C54C-B039-6A62376874FC}" type="pres">
      <dgm:prSet presAssocID="{39130B59-8CE8-46AF-821A-2813CA380B9E}" presName="vert1" presStyleCnt="0"/>
      <dgm:spPr/>
    </dgm:pt>
    <dgm:pt modelId="{E9F44A98-8D45-9541-9A4D-599243AAC27C}" type="pres">
      <dgm:prSet presAssocID="{5432DC57-AAD3-4008-A791-8D2D10CFE52A}" presName="thickLine" presStyleLbl="alignNode1" presStyleIdx="4" presStyleCnt="8"/>
      <dgm:spPr/>
    </dgm:pt>
    <dgm:pt modelId="{CCFEC6BD-B8AE-F544-8BD8-937D932B60BB}" type="pres">
      <dgm:prSet presAssocID="{5432DC57-AAD3-4008-A791-8D2D10CFE52A}" presName="horz1" presStyleCnt="0"/>
      <dgm:spPr/>
    </dgm:pt>
    <dgm:pt modelId="{6E3AD279-31A0-5947-B81A-84AC31F7734B}" type="pres">
      <dgm:prSet presAssocID="{5432DC57-AAD3-4008-A791-8D2D10CFE52A}" presName="tx1" presStyleLbl="revTx" presStyleIdx="4" presStyleCnt="8"/>
      <dgm:spPr/>
    </dgm:pt>
    <dgm:pt modelId="{9F1B28FA-530C-E540-8ABA-2DE81AACF285}" type="pres">
      <dgm:prSet presAssocID="{5432DC57-AAD3-4008-A791-8D2D10CFE52A}" presName="vert1" presStyleCnt="0"/>
      <dgm:spPr/>
    </dgm:pt>
    <dgm:pt modelId="{2029B5D0-BF18-3B4E-B700-1CE4ADFC97E0}" type="pres">
      <dgm:prSet presAssocID="{1E3A3F69-DFE8-411A-9099-17264AD90A9F}" presName="thickLine" presStyleLbl="alignNode1" presStyleIdx="5" presStyleCnt="8"/>
      <dgm:spPr/>
    </dgm:pt>
    <dgm:pt modelId="{C9E7A2EC-138D-2F42-8F57-6E1091A90969}" type="pres">
      <dgm:prSet presAssocID="{1E3A3F69-DFE8-411A-9099-17264AD90A9F}" presName="horz1" presStyleCnt="0"/>
      <dgm:spPr/>
    </dgm:pt>
    <dgm:pt modelId="{5138E298-6FFE-C54D-92AB-32838074D39C}" type="pres">
      <dgm:prSet presAssocID="{1E3A3F69-DFE8-411A-9099-17264AD90A9F}" presName="tx1" presStyleLbl="revTx" presStyleIdx="5" presStyleCnt="8"/>
      <dgm:spPr/>
    </dgm:pt>
    <dgm:pt modelId="{21C6A06E-9F3D-104D-8E85-DD2914265B72}" type="pres">
      <dgm:prSet presAssocID="{1E3A3F69-DFE8-411A-9099-17264AD90A9F}" presName="vert1" presStyleCnt="0"/>
      <dgm:spPr/>
    </dgm:pt>
    <dgm:pt modelId="{B0B34084-E54F-6E4A-BFE1-BFC39D1375C0}" type="pres">
      <dgm:prSet presAssocID="{B83940A1-A9CE-4C6A-84C6-5680E1EEE690}" presName="thickLine" presStyleLbl="alignNode1" presStyleIdx="6" presStyleCnt="8"/>
      <dgm:spPr/>
    </dgm:pt>
    <dgm:pt modelId="{1375C0A0-354D-B748-AFE8-7C43C21B7A49}" type="pres">
      <dgm:prSet presAssocID="{B83940A1-A9CE-4C6A-84C6-5680E1EEE690}" presName="horz1" presStyleCnt="0"/>
      <dgm:spPr/>
    </dgm:pt>
    <dgm:pt modelId="{435E4CDE-7AD9-6F42-8B7C-6781007CB3BE}" type="pres">
      <dgm:prSet presAssocID="{B83940A1-A9CE-4C6A-84C6-5680E1EEE690}" presName="tx1" presStyleLbl="revTx" presStyleIdx="6" presStyleCnt="8"/>
      <dgm:spPr/>
    </dgm:pt>
    <dgm:pt modelId="{96DCE9D1-BB82-0F47-9493-4B14C88B36D0}" type="pres">
      <dgm:prSet presAssocID="{B83940A1-A9CE-4C6A-84C6-5680E1EEE690}" presName="vert1" presStyleCnt="0"/>
      <dgm:spPr/>
    </dgm:pt>
    <dgm:pt modelId="{374116AC-D1FF-344E-BF30-F2D8782C16E5}" type="pres">
      <dgm:prSet presAssocID="{34524364-07BB-4354-9DB2-068D08200BB2}" presName="thickLine" presStyleLbl="alignNode1" presStyleIdx="7" presStyleCnt="8"/>
      <dgm:spPr/>
    </dgm:pt>
    <dgm:pt modelId="{283098A9-1E17-734C-8F18-562CD4FA3F26}" type="pres">
      <dgm:prSet presAssocID="{34524364-07BB-4354-9DB2-068D08200BB2}" presName="horz1" presStyleCnt="0"/>
      <dgm:spPr/>
    </dgm:pt>
    <dgm:pt modelId="{98FD5B59-9C41-B54C-955C-D84043CC4EE8}" type="pres">
      <dgm:prSet presAssocID="{34524364-07BB-4354-9DB2-068D08200BB2}" presName="tx1" presStyleLbl="revTx" presStyleIdx="7" presStyleCnt="8"/>
      <dgm:spPr/>
    </dgm:pt>
    <dgm:pt modelId="{6A5C7370-0AF5-1C4F-882D-99C016EEE4A9}" type="pres">
      <dgm:prSet presAssocID="{34524364-07BB-4354-9DB2-068D08200BB2}" presName="vert1" presStyleCnt="0"/>
      <dgm:spPr/>
    </dgm:pt>
  </dgm:ptLst>
  <dgm:cxnLst>
    <dgm:cxn modelId="{7FD14A34-0B57-4641-BB30-FBE94DEADB70}" srcId="{FA1B774A-256C-4428-958C-CB528278AD03}" destId="{B83940A1-A9CE-4C6A-84C6-5680E1EEE690}" srcOrd="6" destOrd="0" parTransId="{02D3B0BC-6D19-4DBB-955E-220B59078B5F}" sibTransId="{FAAEA00A-DBC6-4922-AFA1-C6CA6FC679AC}"/>
    <dgm:cxn modelId="{1086C450-707D-458F-A842-6941EE9D7A79}" srcId="{FA1B774A-256C-4428-958C-CB528278AD03}" destId="{39130B59-8CE8-46AF-821A-2813CA380B9E}" srcOrd="3" destOrd="0" parTransId="{04C985A7-8692-4820-9709-12442CA2D407}" sibTransId="{B97C90F8-F7E1-4024-9DDA-647DEE298559}"/>
    <dgm:cxn modelId="{1A2E1765-43BC-FF45-BCED-E9BDC2214885}" type="presOf" srcId="{28740D37-D0D1-4A47-A68F-62F669328D00}" destId="{AF1FB01F-7F87-814A-AA07-94960B8EA70F}" srcOrd="0" destOrd="0" presId="urn:microsoft.com/office/officeart/2008/layout/LinedList"/>
    <dgm:cxn modelId="{690FD166-347A-496F-95B7-FC6737D80A7C}" srcId="{FA1B774A-256C-4428-958C-CB528278AD03}" destId="{28740D37-D0D1-4A47-A68F-62F669328D00}" srcOrd="2" destOrd="0" parTransId="{526A9238-F145-4D5E-8418-E93CDFF24611}" sibTransId="{AFEEBCAF-85FF-4E42-A069-08E940141811}"/>
    <dgm:cxn modelId="{BFC4286D-8302-40D8-ABC9-3DFA6A88C844}" srcId="{FA1B774A-256C-4428-958C-CB528278AD03}" destId="{5432DC57-AAD3-4008-A791-8D2D10CFE52A}" srcOrd="4" destOrd="0" parTransId="{2D63FDB7-753B-43CE-BFCA-104D9AF16235}" sibTransId="{AC0FC585-B346-4BE9-807F-5D103D3B90C6}"/>
    <dgm:cxn modelId="{C9861F80-CDAE-974C-9A58-359FA0C51619}" type="presOf" srcId="{39130B59-8CE8-46AF-821A-2813CA380B9E}" destId="{03C11BF5-A6AA-4740-90A8-56EB6461FD8D}" srcOrd="0" destOrd="0" presId="urn:microsoft.com/office/officeart/2008/layout/LinedList"/>
    <dgm:cxn modelId="{B57CD294-A309-2640-ACCC-39C50D813486}" type="presOf" srcId="{B83940A1-A9CE-4C6A-84C6-5680E1EEE690}" destId="{435E4CDE-7AD9-6F42-8B7C-6781007CB3BE}" srcOrd="0" destOrd="0" presId="urn:microsoft.com/office/officeart/2008/layout/LinedList"/>
    <dgm:cxn modelId="{BC0DF69A-975E-9C46-BE98-489068DA3A5F}" type="presOf" srcId="{8F739CAA-8FEA-45F1-9A3C-144FBC2B7D8E}" destId="{E1E93D06-8326-0241-9B27-EAA79640DA8C}" srcOrd="0" destOrd="0" presId="urn:microsoft.com/office/officeart/2008/layout/LinedList"/>
    <dgm:cxn modelId="{505F03A6-BBD2-C04C-B364-EF1976622AE1}" type="presOf" srcId="{34524364-07BB-4354-9DB2-068D08200BB2}" destId="{98FD5B59-9C41-B54C-955C-D84043CC4EE8}" srcOrd="0" destOrd="0" presId="urn:microsoft.com/office/officeart/2008/layout/LinedList"/>
    <dgm:cxn modelId="{371993AB-6109-2346-84ED-B1DFFE9FC2CD}" type="presOf" srcId="{5432DC57-AAD3-4008-A791-8D2D10CFE52A}" destId="{6E3AD279-31A0-5947-B81A-84AC31F7734B}" srcOrd="0" destOrd="0" presId="urn:microsoft.com/office/officeart/2008/layout/LinedList"/>
    <dgm:cxn modelId="{B4390CAD-DE81-3B48-9553-763FFD7FE572}" type="presOf" srcId="{FA1B774A-256C-4428-958C-CB528278AD03}" destId="{C6F28003-0AAD-BF4C-AF89-D10ED683FC16}" srcOrd="0" destOrd="0" presId="urn:microsoft.com/office/officeart/2008/layout/LinedList"/>
    <dgm:cxn modelId="{F92BDBD8-BDDA-1044-A6C5-52FF3FC4E253}" type="presOf" srcId="{1E3A3F69-DFE8-411A-9099-17264AD90A9F}" destId="{5138E298-6FFE-C54D-92AB-32838074D39C}" srcOrd="0" destOrd="0" presId="urn:microsoft.com/office/officeart/2008/layout/LinedList"/>
    <dgm:cxn modelId="{64B73FE0-205D-4E2E-8A7D-6A7F45A806CA}" srcId="{FA1B774A-256C-4428-958C-CB528278AD03}" destId="{34524364-07BB-4354-9DB2-068D08200BB2}" srcOrd="7" destOrd="0" parTransId="{495148B1-AA8D-43B2-8915-7CD811B0B7D7}" sibTransId="{B2FC393D-5012-4343-A2BF-5FA2F79B536C}"/>
    <dgm:cxn modelId="{AFC408E3-1868-4CD9-AE1E-1BC264870E39}" srcId="{FA1B774A-256C-4428-958C-CB528278AD03}" destId="{1E3A3F69-DFE8-411A-9099-17264AD90A9F}" srcOrd="5" destOrd="0" parTransId="{25B7071A-436C-478E-9875-E52086195B30}" sibTransId="{F821E5FE-C31B-4083-9F3D-6ABB083C7370}"/>
    <dgm:cxn modelId="{5F42FCED-A59B-4E63-82A0-82839EE38402}" srcId="{FA1B774A-256C-4428-958C-CB528278AD03}" destId="{B1A50DD7-4C68-4B5A-A9CA-EA16538E469D}" srcOrd="1" destOrd="0" parTransId="{3CD3D06C-EAE2-42ED-A6DB-5184BCCDBF16}" sibTransId="{78A19F86-AAEF-41B4-95BA-E8FFB9E181DE}"/>
    <dgm:cxn modelId="{C59A0AEF-C13B-4578-AAA5-025A7F35FCB5}" srcId="{FA1B774A-256C-4428-958C-CB528278AD03}" destId="{8F739CAA-8FEA-45F1-9A3C-144FBC2B7D8E}" srcOrd="0" destOrd="0" parTransId="{64148E14-5CFE-4A44-8FC5-70F4C4DDBC91}" sibTransId="{85B98CDB-54D7-4E7F-82A6-DB1BF0E6EE4E}"/>
    <dgm:cxn modelId="{9C5039F1-52A5-C848-AC75-3E9236D495A3}" type="presOf" srcId="{B1A50DD7-4C68-4B5A-A9CA-EA16538E469D}" destId="{117B9765-0293-444F-801B-668F4B9AE505}" srcOrd="0" destOrd="0" presId="urn:microsoft.com/office/officeart/2008/layout/LinedList"/>
    <dgm:cxn modelId="{77E31A72-46B7-7341-8583-867FDA48386C}" type="presParOf" srcId="{C6F28003-0AAD-BF4C-AF89-D10ED683FC16}" destId="{97DEFBA4-1A33-4E44-9C7C-F3A7C8A64F1B}" srcOrd="0" destOrd="0" presId="urn:microsoft.com/office/officeart/2008/layout/LinedList"/>
    <dgm:cxn modelId="{D461C8CC-CE86-2144-B285-E5CE60005373}" type="presParOf" srcId="{C6F28003-0AAD-BF4C-AF89-D10ED683FC16}" destId="{7A294462-8F2E-6145-9B9C-8BCBDB9A7379}" srcOrd="1" destOrd="0" presId="urn:microsoft.com/office/officeart/2008/layout/LinedList"/>
    <dgm:cxn modelId="{1E8FC992-F4A5-EC4F-BD55-4FF1A6A808E6}" type="presParOf" srcId="{7A294462-8F2E-6145-9B9C-8BCBDB9A7379}" destId="{E1E93D06-8326-0241-9B27-EAA79640DA8C}" srcOrd="0" destOrd="0" presId="urn:microsoft.com/office/officeart/2008/layout/LinedList"/>
    <dgm:cxn modelId="{7D73B5F1-AF13-A24C-8336-08079195F302}" type="presParOf" srcId="{7A294462-8F2E-6145-9B9C-8BCBDB9A7379}" destId="{1D05AF7F-5189-3048-933E-771547D8014F}" srcOrd="1" destOrd="0" presId="urn:microsoft.com/office/officeart/2008/layout/LinedList"/>
    <dgm:cxn modelId="{6F60A816-C10F-1041-871B-8950E8EB60D9}" type="presParOf" srcId="{C6F28003-0AAD-BF4C-AF89-D10ED683FC16}" destId="{16252168-210F-FD4C-92E7-EE5BFCAB0F62}" srcOrd="2" destOrd="0" presId="urn:microsoft.com/office/officeart/2008/layout/LinedList"/>
    <dgm:cxn modelId="{92DA43DA-2E39-634F-A686-8E7BDA83ACBC}" type="presParOf" srcId="{C6F28003-0AAD-BF4C-AF89-D10ED683FC16}" destId="{4FFCB3F6-5E88-AC4E-8136-8A0D40DC1E83}" srcOrd="3" destOrd="0" presId="urn:microsoft.com/office/officeart/2008/layout/LinedList"/>
    <dgm:cxn modelId="{5A53AED1-982B-5C42-AEB0-4458BB8C90CA}" type="presParOf" srcId="{4FFCB3F6-5E88-AC4E-8136-8A0D40DC1E83}" destId="{117B9765-0293-444F-801B-668F4B9AE505}" srcOrd="0" destOrd="0" presId="urn:microsoft.com/office/officeart/2008/layout/LinedList"/>
    <dgm:cxn modelId="{074F176C-7442-F240-9E7A-9168C58CAC28}" type="presParOf" srcId="{4FFCB3F6-5E88-AC4E-8136-8A0D40DC1E83}" destId="{59851B81-BA9C-A843-8A15-56B215B3348D}" srcOrd="1" destOrd="0" presId="urn:microsoft.com/office/officeart/2008/layout/LinedList"/>
    <dgm:cxn modelId="{987E73FC-674A-F541-91FF-93F45F1C542A}" type="presParOf" srcId="{C6F28003-0AAD-BF4C-AF89-D10ED683FC16}" destId="{7ED882FF-3254-0A41-B719-49D70CFDB916}" srcOrd="4" destOrd="0" presId="urn:microsoft.com/office/officeart/2008/layout/LinedList"/>
    <dgm:cxn modelId="{52F01435-2198-0B48-9AAB-E2A2A4C5910F}" type="presParOf" srcId="{C6F28003-0AAD-BF4C-AF89-D10ED683FC16}" destId="{FC201882-B41A-714D-A709-7E3593648492}" srcOrd="5" destOrd="0" presId="urn:microsoft.com/office/officeart/2008/layout/LinedList"/>
    <dgm:cxn modelId="{E9E16437-E8A4-1548-AFCB-C9989100B9E7}" type="presParOf" srcId="{FC201882-B41A-714D-A709-7E3593648492}" destId="{AF1FB01F-7F87-814A-AA07-94960B8EA70F}" srcOrd="0" destOrd="0" presId="urn:microsoft.com/office/officeart/2008/layout/LinedList"/>
    <dgm:cxn modelId="{FF52E45E-6F14-2F4B-BD53-DBC7B7856AE9}" type="presParOf" srcId="{FC201882-B41A-714D-A709-7E3593648492}" destId="{8A94FC82-9047-934C-A40E-B95280740BFE}" srcOrd="1" destOrd="0" presId="urn:microsoft.com/office/officeart/2008/layout/LinedList"/>
    <dgm:cxn modelId="{9933F450-7FE7-4748-A85D-C0D578E276C4}" type="presParOf" srcId="{C6F28003-0AAD-BF4C-AF89-D10ED683FC16}" destId="{7CAB74ED-625E-3344-840D-03A3EC82019C}" srcOrd="6" destOrd="0" presId="urn:microsoft.com/office/officeart/2008/layout/LinedList"/>
    <dgm:cxn modelId="{2A4BE48E-96D3-C044-B171-9BB0E283F2AE}" type="presParOf" srcId="{C6F28003-0AAD-BF4C-AF89-D10ED683FC16}" destId="{C30FBB79-A3F4-324A-A734-43D3F7F12F9D}" srcOrd="7" destOrd="0" presId="urn:microsoft.com/office/officeart/2008/layout/LinedList"/>
    <dgm:cxn modelId="{5097AEA9-476C-1F4C-A789-9B4B5C1E2433}" type="presParOf" srcId="{C30FBB79-A3F4-324A-A734-43D3F7F12F9D}" destId="{03C11BF5-A6AA-4740-90A8-56EB6461FD8D}" srcOrd="0" destOrd="0" presId="urn:microsoft.com/office/officeart/2008/layout/LinedList"/>
    <dgm:cxn modelId="{3598E988-B4F5-6249-B0B7-01837A3862ED}" type="presParOf" srcId="{C30FBB79-A3F4-324A-A734-43D3F7F12F9D}" destId="{D997EBD1-A7E4-C54C-B039-6A62376874FC}" srcOrd="1" destOrd="0" presId="urn:microsoft.com/office/officeart/2008/layout/LinedList"/>
    <dgm:cxn modelId="{4501FF1B-4A62-164A-8AA0-7EA081820437}" type="presParOf" srcId="{C6F28003-0AAD-BF4C-AF89-D10ED683FC16}" destId="{E9F44A98-8D45-9541-9A4D-599243AAC27C}" srcOrd="8" destOrd="0" presId="urn:microsoft.com/office/officeart/2008/layout/LinedList"/>
    <dgm:cxn modelId="{CDC78D7A-B1FA-E644-8732-951CB3140E08}" type="presParOf" srcId="{C6F28003-0AAD-BF4C-AF89-D10ED683FC16}" destId="{CCFEC6BD-B8AE-F544-8BD8-937D932B60BB}" srcOrd="9" destOrd="0" presId="urn:microsoft.com/office/officeart/2008/layout/LinedList"/>
    <dgm:cxn modelId="{A118DBE9-432A-1E41-8625-47D9E78E38EA}" type="presParOf" srcId="{CCFEC6BD-B8AE-F544-8BD8-937D932B60BB}" destId="{6E3AD279-31A0-5947-B81A-84AC31F7734B}" srcOrd="0" destOrd="0" presId="urn:microsoft.com/office/officeart/2008/layout/LinedList"/>
    <dgm:cxn modelId="{CD8EA46F-CE0B-D944-AE93-1833BE6A9703}" type="presParOf" srcId="{CCFEC6BD-B8AE-F544-8BD8-937D932B60BB}" destId="{9F1B28FA-530C-E540-8ABA-2DE81AACF285}" srcOrd="1" destOrd="0" presId="urn:microsoft.com/office/officeart/2008/layout/LinedList"/>
    <dgm:cxn modelId="{76F3F638-0D66-3C43-9DC7-34F2D26D7D5A}" type="presParOf" srcId="{C6F28003-0AAD-BF4C-AF89-D10ED683FC16}" destId="{2029B5D0-BF18-3B4E-B700-1CE4ADFC97E0}" srcOrd="10" destOrd="0" presId="urn:microsoft.com/office/officeart/2008/layout/LinedList"/>
    <dgm:cxn modelId="{CA04FB25-AB31-5B44-8200-E2F470A68369}" type="presParOf" srcId="{C6F28003-0AAD-BF4C-AF89-D10ED683FC16}" destId="{C9E7A2EC-138D-2F42-8F57-6E1091A90969}" srcOrd="11" destOrd="0" presId="urn:microsoft.com/office/officeart/2008/layout/LinedList"/>
    <dgm:cxn modelId="{694D6593-1F22-DB49-8789-9E1453F518EE}" type="presParOf" srcId="{C9E7A2EC-138D-2F42-8F57-6E1091A90969}" destId="{5138E298-6FFE-C54D-92AB-32838074D39C}" srcOrd="0" destOrd="0" presId="urn:microsoft.com/office/officeart/2008/layout/LinedList"/>
    <dgm:cxn modelId="{421B101D-8DAC-2149-80F1-02CF6CC5B2A4}" type="presParOf" srcId="{C9E7A2EC-138D-2F42-8F57-6E1091A90969}" destId="{21C6A06E-9F3D-104D-8E85-DD2914265B72}" srcOrd="1" destOrd="0" presId="urn:microsoft.com/office/officeart/2008/layout/LinedList"/>
    <dgm:cxn modelId="{ACD819CD-5789-4047-B766-53918953A2E6}" type="presParOf" srcId="{C6F28003-0AAD-BF4C-AF89-D10ED683FC16}" destId="{B0B34084-E54F-6E4A-BFE1-BFC39D1375C0}" srcOrd="12" destOrd="0" presId="urn:microsoft.com/office/officeart/2008/layout/LinedList"/>
    <dgm:cxn modelId="{F9F5A51D-7B3E-3D40-B191-8C0B626D43CB}" type="presParOf" srcId="{C6F28003-0AAD-BF4C-AF89-D10ED683FC16}" destId="{1375C0A0-354D-B748-AFE8-7C43C21B7A49}" srcOrd="13" destOrd="0" presId="urn:microsoft.com/office/officeart/2008/layout/LinedList"/>
    <dgm:cxn modelId="{5FF51EA1-1543-9D41-8EA1-AF0C48AF628E}" type="presParOf" srcId="{1375C0A0-354D-B748-AFE8-7C43C21B7A49}" destId="{435E4CDE-7AD9-6F42-8B7C-6781007CB3BE}" srcOrd="0" destOrd="0" presId="urn:microsoft.com/office/officeart/2008/layout/LinedList"/>
    <dgm:cxn modelId="{3B0AAB36-B634-6A43-9FA5-ED8FE3F4BB6D}" type="presParOf" srcId="{1375C0A0-354D-B748-AFE8-7C43C21B7A49}" destId="{96DCE9D1-BB82-0F47-9493-4B14C88B36D0}" srcOrd="1" destOrd="0" presId="urn:microsoft.com/office/officeart/2008/layout/LinedList"/>
    <dgm:cxn modelId="{8B139B3A-7614-BA44-9653-45C2F6392D56}" type="presParOf" srcId="{C6F28003-0AAD-BF4C-AF89-D10ED683FC16}" destId="{374116AC-D1FF-344E-BF30-F2D8782C16E5}" srcOrd="14" destOrd="0" presId="urn:microsoft.com/office/officeart/2008/layout/LinedList"/>
    <dgm:cxn modelId="{DFAAA006-110D-584B-9621-2CD9341F8A71}" type="presParOf" srcId="{C6F28003-0AAD-BF4C-AF89-D10ED683FC16}" destId="{283098A9-1E17-734C-8F18-562CD4FA3F26}" srcOrd="15" destOrd="0" presId="urn:microsoft.com/office/officeart/2008/layout/LinedList"/>
    <dgm:cxn modelId="{8FDC47D7-1AD6-7446-BB15-DCB42E930933}" type="presParOf" srcId="{283098A9-1E17-734C-8F18-562CD4FA3F26}" destId="{98FD5B59-9C41-B54C-955C-D84043CC4EE8}" srcOrd="0" destOrd="0" presId="urn:microsoft.com/office/officeart/2008/layout/LinedList"/>
    <dgm:cxn modelId="{45AFBBB8-BFD9-A547-AAB3-32F000BD5A64}" type="presParOf" srcId="{283098A9-1E17-734C-8F18-562CD4FA3F26}" destId="{6A5C7370-0AF5-1C4F-882D-99C016EEE4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08C3E5-7D21-446B-A8BF-843E1B2D0F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DDB8D-526C-4395-A59A-1052F8E0D8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Purpose</a:t>
          </a:r>
          <a:r>
            <a:rPr lang="en-US" dirty="0"/>
            <a:t>: To provide a way to gather key information about what students know about credit related topics, prior to instruction and future lesson planning. This will help to focus content and discussions.</a:t>
          </a:r>
        </a:p>
      </dgm:t>
    </dgm:pt>
    <dgm:pt modelId="{55D29F83-AF29-4284-AE05-7177C9F53DB6}" type="parTrans" cxnId="{7E340046-8F04-456C-AE7E-EBAA7EDCDE09}">
      <dgm:prSet/>
      <dgm:spPr/>
      <dgm:t>
        <a:bodyPr/>
        <a:lstStyle/>
        <a:p>
          <a:endParaRPr lang="en-US"/>
        </a:p>
      </dgm:t>
    </dgm:pt>
    <dgm:pt modelId="{1B637623-AC37-433D-9DE1-5C717B317746}" type="sibTrans" cxnId="{7E340046-8F04-456C-AE7E-EBAA7EDCDE09}">
      <dgm:prSet/>
      <dgm:spPr/>
      <dgm:t>
        <a:bodyPr/>
        <a:lstStyle/>
        <a:p>
          <a:endParaRPr lang="en-US"/>
        </a:p>
      </dgm:t>
    </dgm:pt>
    <dgm:pt modelId="{94AAB989-0BA3-4037-9C3F-7D575C8022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Duration</a:t>
          </a:r>
          <a:r>
            <a:rPr lang="en-US"/>
            <a:t>: 20m</a:t>
          </a:r>
        </a:p>
      </dgm:t>
    </dgm:pt>
    <dgm:pt modelId="{E43BDA83-7A32-4DA0-9356-34E132EFB8FB}" type="parTrans" cxnId="{43706400-EB91-47AF-BAA9-944D3D5C3868}">
      <dgm:prSet/>
      <dgm:spPr/>
      <dgm:t>
        <a:bodyPr/>
        <a:lstStyle/>
        <a:p>
          <a:endParaRPr lang="en-US"/>
        </a:p>
      </dgm:t>
    </dgm:pt>
    <dgm:pt modelId="{1F92494D-F25A-4398-9C59-413928926212}" type="sibTrans" cxnId="{43706400-EB91-47AF-BAA9-944D3D5C3868}">
      <dgm:prSet/>
      <dgm:spPr/>
      <dgm:t>
        <a:bodyPr/>
        <a:lstStyle/>
        <a:p>
          <a:endParaRPr lang="en-US"/>
        </a:p>
      </dgm:t>
    </dgm:pt>
    <dgm:pt modelId="{87D9E359-28E3-4E68-8665-4896BF44A4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https://forms.gle/zWjAFHfMaRTKT1zv7</a:t>
          </a:r>
          <a:endParaRPr lang="en-US" dirty="0"/>
        </a:p>
      </dgm:t>
    </dgm:pt>
    <dgm:pt modelId="{7E95E7F8-BF77-46C2-BE5A-A7E412ECEADA}" type="parTrans" cxnId="{C157E7EE-F9E8-4B17-B8EA-A06116CF8F28}">
      <dgm:prSet/>
      <dgm:spPr/>
      <dgm:t>
        <a:bodyPr/>
        <a:lstStyle/>
        <a:p>
          <a:endParaRPr lang="en-US"/>
        </a:p>
      </dgm:t>
    </dgm:pt>
    <dgm:pt modelId="{3A3E87B5-A44D-4AE9-8DBF-0BB21DDDD1EE}" type="sibTrans" cxnId="{C157E7EE-F9E8-4B17-B8EA-A06116CF8F28}">
      <dgm:prSet/>
      <dgm:spPr/>
      <dgm:t>
        <a:bodyPr/>
        <a:lstStyle/>
        <a:p>
          <a:endParaRPr lang="en-US"/>
        </a:p>
      </dgm:t>
    </dgm:pt>
    <dgm:pt modelId="{9D8E52BC-5C63-4727-ADC2-0B4C30DFE9BC}" type="pres">
      <dgm:prSet presAssocID="{6408C3E5-7D21-446B-A8BF-843E1B2D0FAD}" presName="root" presStyleCnt="0">
        <dgm:presLayoutVars>
          <dgm:dir/>
          <dgm:resizeHandles val="exact"/>
        </dgm:presLayoutVars>
      </dgm:prSet>
      <dgm:spPr/>
    </dgm:pt>
    <dgm:pt modelId="{8CDCE07B-A7CE-4A36-9011-6470CE06408B}" type="pres">
      <dgm:prSet presAssocID="{788DDB8D-526C-4395-A59A-1052F8E0D818}" presName="compNode" presStyleCnt="0"/>
      <dgm:spPr/>
    </dgm:pt>
    <dgm:pt modelId="{9828F457-C7DE-497F-A8AB-BEE5E115E5B7}" type="pres">
      <dgm:prSet presAssocID="{788DDB8D-526C-4395-A59A-1052F8E0D818}" presName="bgRect" presStyleLbl="bgShp" presStyleIdx="0" presStyleCnt="3"/>
      <dgm:spPr/>
    </dgm:pt>
    <dgm:pt modelId="{54D62B8A-4972-49BE-ADDD-2DA4672047ED}" type="pres">
      <dgm:prSet presAssocID="{788DDB8D-526C-4395-A59A-1052F8E0D81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114B9E3-B39C-4718-A169-0C35B9967AA6}" type="pres">
      <dgm:prSet presAssocID="{788DDB8D-526C-4395-A59A-1052F8E0D818}" presName="spaceRect" presStyleCnt="0"/>
      <dgm:spPr/>
    </dgm:pt>
    <dgm:pt modelId="{CC26476F-0BE9-4B5D-A081-A62FE3BCFAA5}" type="pres">
      <dgm:prSet presAssocID="{788DDB8D-526C-4395-A59A-1052F8E0D818}" presName="parTx" presStyleLbl="revTx" presStyleIdx="0" presStyleCnt="3">
        <dgm:presLayoutVars>
          <dgm:chMax val="0"/>
          <dgm:chPref val="0"/>
        </dgm:presLayoutVars>
      </dgm:prSet>
      <dgm:spPr/>
    </dgm:pt>
    <dgm:pt modelId="{34B80612-4369-4BC8-AE64-DC81AD7399E3}" type="pres">
      <dgm:prSet presAssocID="{1B637623-AC37-433D-9DE1-5C717B317746}" presName="sibTrans" presStyleCnt="0"/>
      <dgm:spPr/>
    </dgm:pt>
    <dgm:pt modelId="{9A155949-6BAD-489E-9DD3-A671F553111C}" type="pres">
      <dgm:prSet presAssocID="{94AAB989-0BA3-4037-9C3F-7D575C802293}" presName="compNode" presStyleCnt="0"/>
      <dgm:spPr/>
    </dgm:pt>
    <dgm:pt modelId="{975B2733-BC37-4B1D-9AB5-4A781170DF80}" type="pres">
      <dgm:prSet presAssocID="{94AAB989-0BA3-4037-9C3F-7D575C802293}" presName="bgRect" presStyleLbl="bgShp" presStyleIdx="1" presStyleCnt="3"/>
      <dgm:spPr/>
    </dgm:pt>
    <dgm:pt modelId="{5D88E099-9277-48D6-BCBE-026E1B9B998C}" type="pres">
      <dgm:prSet presAssocID="{94AAB989-0BA3-4037-9C3F-7D575C802293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59A829F-3C23-4427-B7B9-DB37905422A1}" type="pres">
      <dgm:prSet presAssocID="{94AAB989-0BA3-4037-9C3F-7D575C802293}" presName="spaceRect" presStyleCnt="0"/>
      <dgm:spPr/>
    </dgm:pt>
    <dgm:pt modelId="{938EC4C5-6663-4CCD-BD80-3D8313AF9E1D}" type="pres">
      <dgm:prSet presAssocID="{94AAB989-0BA3-4037-9C3F-7D575C802293}" presName="parTx" presStyleLbl="revTx" presStyleIdx="1" presStyleCnt="3">
        <dgm:presLayoutVars>
          <dgm:chMax val="0"/>
          <dgm:chPref val="0"/>
        </dgm:presLayoutVars>
      </dgm:prSet>
      <dgm:spPr/>
    </dgm:pt>
    <dgm:pt modelId="{173D27B6-4E5B-4673-80C8-83D2150A1953}" type="pres">
      <dgm:prSet presAssocID="{1F92494D-F25A-4398-9C59-413928926212}" presName="sibTrans" presStyleCnt="0"/>
      <dgm:spPr/>
    </dgm:pt>
    <dgm:pt modelId="{D8BDA04F-1A86-468E-8F15-39A9AD093E06}" type="pres">
      <dgm:prSet presAssocID="{87D9E359-28E3-4E68-8665-4896BF44A488}" presName="compNode" presStyleCnt="0"/>
      <dgm:spPr/>
    </dgm:pt>
    <dgm:pt modelId="{47124A7E-C851-439B-B525-DE76A0725266}" type="pres">
      <dgm:prSet presAssocID="{87D9E359-28E3-4E68-8665-4896BF44A488}" presName="bgRect" presStyleLbl="bgShp" presStyleIdx="2" presStyleCnt="3"/>
      <dgm:spPr/>
    </dgm:pt>
    <dgm:pt modelId="{F7199D0A-715E-4EF7-A73D-CF41F4FB7A1A}" type="pres">
      <dgm:prSet presAssocID="{87D9E359-28E3-4E68-8665-4896BF44A488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74EA41C-A94B-4FED-83E1-B596BF775C22}" type="pres">
      <dgm:prSet presAssocID="{87D9E359-28E3-4E68-8665-4896BF44A488}" presName="spaceRect" presStyleCnt="0"/>
      <dgm:spPr/>
    </dgm:pt>
    <dgm:pt modelId="{021C4E88-72AF-4E82-85ED-0593B372DDF2}" type="pres">
      <dgm:prSet presAssocID="{87D9E359-28E3-4E68-8665-4896BF44A4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706400-EB91-47AF-BAA9-944D3D5C3868}" srcId="{6408C3E5-7D21-446B-A8BF-843E1B2D0FAD}" destId="{94AAB989-0BA3-4037-9C3F-7D575C802293}" srcOrd="1" destOrd="0" parTransId="{E43BDA83-7A32-4DA0-9356-34E132EFB8FB}" sibTransId="{1F92494D-F25A-4398-9C59-413928926212}"/>
    <dgm:cxn modelId="{7E340046-8F04-456C-AE7E-EBAA7EDCDE09}" srcId="{6408C3E5-7D21-446B-A8BF-843E1B2D0FAD}" destId="{788DDB8D-526C-4395-A59A-1052F8E0D818}" srcOrd="0" destOrd="0" parTransId="{55D29F83-AF29-4284-AE05-7177C9F53DB6}" sibTransId="{1B637623-AC37-433D-9DE1-5C717B317746}"/>
    <dgm:cxn modelId="{9910976A-7AF9-4708-B02B-B83A6BBC24E2}" type="presOf" srcId="{87D9E359-28E3-4E68-8665-4896BF44A488}" destId="{021C4E88-72AF-4E82-85ED-0593B372DDF2}" srcOrd="0" destOrd="0" presId="urn:microsoft.com/office/officeart/2018/2/layout/IconVerticalSolidList"/>
    <dgm:cxn modelId="{6DE11C86-DA9C-4332-A172-AF18FB4D36C4}" type="presOf" srcId="{94AAB989-0BA3-4037-9C3F-7D575C802293}" destId="{938EC4C5-6663-4CCD-BD80-3D8313AF9E1D}" srcOrd="0" destOrd="0" presId="urn:microsoft.com/office/officeart/2018/2/layout/IconVerticalSolidList"/>
    <dgm:cxn modelId="{0002F8D8-BE15-4684-9989-E8F07362D472}" type="presOf" srcId="{6408C3E5-7D21-446B-A8BF-843E1B2D0FAD}" destId="{9D8E52BC-5C63-4727-ADC2-0B4C30DFE9BC}" srcOrd="0" destOrd="0" presId="urn:microsoft.com/office/officeart/2018/2/layout/IconVerticalSolidList"/>
    <dgm:cxn modelId="{0B7EA9DA-C0D0-46C9-9D02-32BC08356318}" type="presOf" srcId="{788DDB8D-526C-4395-A59A-1052F8E0D818}" destId="{CC26476F-0BE9-4B5D-A081-A62FE3BCFAA5}" srcOrd="0" destOrd="0" presId="urn:microsoft.com/office/officeart/2018/2/layout/IconVerticalSolidList"/>
    <dgm:cxn modelId="{C157E7EE-F9E8-4B17-B8EA-A06116CF8F28}" srcId="{6408C3E5-7D21-446B-A8BF-843E1B2D0FAD}" destId="{87D9E359-28E3-4E68-8665-4896BF44A488}" srcOrd="2" destOrd="0" parTransId="{7E95E7F8-BF77-46C2-BE5A-A7E412ECEADA}" sibTransId="{3A3E87B5-A44D-4AE9-8DBF-0BB21DDDD1EE}"/>
    <dgm:cxn modelId="{D3398710-BA4C-488E-9D3E-DBFA235C9C59}" type="presParOf" srcId="{9D8E52BC-5C63-4727-ADC2-0B4C30DFE9BC}" destId="{8CDCE07B-A7CE-4A36-9011-6470CE06408B}" srcOrd="0" destOrd="0" presId="urn:microsoft.com/office/officeart/2018/2/layout/IconVerticalSolidList"/>
    <dgm:cxn modelId="{88509B5B-0343-4225-9FCB-A05A34F726E1}" type="presParOf" srcId="{8CDCE07B-A7CE-4A36-9011-6470CE06408B}" destId="{9828F457-C7DE-497F-A8AB-BEE5E115E5B7}" srcOrd="0" destOrd="0" presId="urn:microsoft.com/office/officeart/2018/2/layout/IconVerticalSolidList"/>
    <dgm:cxn modelId="{CFA6AC19-EE35-423A-99D6-4DA1FB4854E6}" type="presParOf" srcId="{8CDCE07B-A7CE-4A36-9011-6470CE06408B}" destId="{54D62B8A-4972-49BE-ADDD-2DA4672047ED}" srcOrd="1" destOrd="0" presId="urn:microsoft.com/office/officeart/2018/2/layout/IconVerticalSolidList"/>
    <dgm:cxn modelId="{801900AD-1342-4866-8CA2-678304BFB634}" type="presParOf" srcId="{8CDCE07B-A7CE-4A36-9011-6470CE06408B}" destId="{B114B9E3-B39C-4718-A169-0C35B9967AA6}" srcOrd="2" destOrd="0" presId="urn:microsoft.com/office/officeart/2018/2/layout/IconVerticalSolidList"/>
    <dgm:cxn modelId="{D8D0B7CF-8125-45D3-8625-C378F68FA619}" type="presParOf" srcId="{8CDCE07B-A7CE-4A36-9011-6470CE06408B}" destId="{CC26476F-0BE9-4B5D-A081-A62FE3BCFAA5}" srcOrd="3" destOrd="0" presId="urn:microsoft.com/office/officeart/2018/2/layout/IconVerticalSolidList"/>
    <dgm:cxn modelId="{6E3AC4C4-8B82-4B9F-8490-C00E70D0E692}" type="presParOf" srcId="{9D8E52BC-5C63-4727-ADC2-0B4C30DFE9BC}" destId="{34B80612-4369-4BC8-AE64-DC81AD7399E3}" srcOrd="1" destOrd="0" presId="urn:microsoft.com/office/officeart/2018/2/layout/IconVerticalSolidList"/>
    <dgm:cxn modelId="{B29FB14B-146A-4CDC-A670-CA3795E785DA}" type="presParOf" srcId="{9D8E52BC-5C63-4727-ADC2-0B4C30DFE9BC}" destId="{9A155949-6BAD-489E-9DD3-A671F553111C}" srcOrd="2" destOrd="0" presId="urn:microsoft.com/office/officeart/2018/2/layout/IconVerticalSolidList"/>
    <dgm:cxn modelId="{63A1CC7C-B856-490F-A086-1CD4384A7928}" type="presParOf" srcId="{9A155949-6BAD-489E-9DD3-A671F553111C}" destId="{975B2733-BC37-4B1D-9AB5-4A781170DF80}" srcOrd="0" destOrd="0" presId="urn:microsoft.com/office/officeart/2018/2/layout/IconVerticalSolidList"/>
    <dgm:cxn modelId="{DC17093F-F7A2-4098-B0C6-895FA0440DA0}" type="presParOf" srcId="{9A155949-6BAD-489E-9DD3-A671F553111C}" destId="{5D88E099-9277-48D6-BCBE-026E1B9B998C}" srcOrd="1" destOrd="0" presId="urn:microsoft.com/office/officeart/2018/2/layout/IconVerticalSolidList"/>
    <dgm:cxn modelId="{D69E4779-4932-4A90-A1C7-0CA45CC519F2}" type="presParOf" srcId="{9A155949-6BAD-489E-9DD3-A671F553111C}" destId="{A59A829F-3C23-4427-B7B9-DB37905422A1}" srcOrd="2" destOrd="0" presId="urn:microsoft.com/office/officeart/2018/2/layout/IconVerticalSolidList"/>
    <dgm:cxn modelId="{8E159BD1-C66A-4367-A679-572545256720}" type="presParOf" srcId="{9A155949-6BAD-489E-9DD3-A671F553111C}" destId="{938EC4C5-6663-4CCD-BD80-3D8313AF9E1D}" srcOrd="3" destOrd="0" presId="urn:microsoft.com/office/officeart/2018/2/layout/IconVerticalSolidList"/>
    <dgm:cxn modelId="{5077F4E4-A407-4794-9561-99406885AFE4}" type="presParOf" srcId="{9D8E52BC-5C63-4727-ADC2-0B4C30DFE9BC}" destId="{173D27B6-4E5B-4673-80C8-83D2150A1953}" srcOrd="3" destOrd="0" presId="urn:microsoft.com/office/officeart/2018/2/layout/IconVerticalSolidList"/>
    <dgm:cxn modelId="{895C30CE-D21E-4BA3-A7AD-79A2E74D196B}" type="presParOf" srcId="{9D8E52BC-5C63-4727-ADC2-0B4C30DFE9BC}" destId="{D8BDA04F-1A86-468E-8F15-39A9AD093E06}" srcOrd="4" destOrd="0" presId="urn:microsoft.com/office/officeart/2018/2/layout/IconVerticalSolidList"/>
    <dgm:cxn modelId="{8A51AFA8-92FA-42B8-9BF2-1F4EA5DB5DE0}" type="presParOf" srcId="{D8BDA04F-1A86-468E-8F15-39A9AD093E06}" destId="{47124A7E-C851-439B-B525-DE76A0725266}" srcOrd="0" destOrd="0" presId="urn:microsoft.com/office/officeart/2018/2/layout/IconVerticalSolidList"/>
    <dgm:cxn modelId="{052D18DC-4A56-4C49-A305-B9D42E84DA5B}" type="presParOf" srcId="{D8BDA04F-1A86-468E-8F15-39A9AD093E06}" destId="{F7199D0A-715E-4EF7-A73D-CF41F4FB7A1A}" srcOrd="1" destOrd="0" presId="urn:microsoft.com/office/officeart/2018/2/layout/IconVerticalSolidList"/>
    <dgm:cxn modelId="{03CA4C92-90C9-4529-9A12-F41946B1614B}" type="presParOf" srcId="{D8BDA04F-1A86-468E-8F15-39A9AD093E06}" destId="{574EA41C-A94B-4FED-83E1-B596BF775C22}" srcOrd="2" destOrd="0" presId="urn:microsoft.com/office/officeart/2018/2/layout/IconVerticalSolidList"/>
    <dgm:cxn modelId="{B3614C09-A0A3-4DC5-B9FC-79F69DB6F3EF}" type="presParOf" srcId="{D8BDA04F-1A86-468E-8F15-39A9AD093E06}" destId="{021C4E88-72AF-4E82-85ED-0593B372DD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F436C8-6883-4644-A2AB-7970D0719C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9126C-D842-43A7-920C-5714D65297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Purpose</a:t>
          </a:r>
          <a:r>
            <a:rPr lang="en-US"/>
            <a:t>: To explain the importance of good credit and define and use basic terms associated with credit.</a:t>
          </a:r>
        </a:p>
      </dgm:t>
    </dgm:pt>
    <dgm:pt modelId="{B3C31365-784D-4993-9EAD-962CA92AF6AF}" type="parTrans" cxnId="{834DAE2A-DF09-4D7A-BE63-7BA13C86842E}">
      <dgm:prSet/>
      <dgm:spPr/>
      <dgm:t>
        <a:bodyPr/>
        <a:lstStyle/>
        <a:p>
          <a:endParaRPr lang="en-US"/>
        </a:p>
      </dgm:t>
    </dgm:pt>
    <dgm:pt modelId="{6BC0408B-572A-4C5E-8CF8-7803E5FFFD63}" type="sibTrans" cxnId="{834DAE2A-DF09-4D7A-BE63-7BA13C86842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18880A-D2D7-4F16-AFDC-18B4AF945D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Duration</a:t>
          </a:r>
          <a:r>
            <a:rPr lang="en-US"/>
            <a:t>: 1 Period + Homework (working in teams of 2)</a:t>
          </a:r>
        </a:p>
      </dgm:t>
    </dgm:pt>
    <dgm:pt modelId="{C0D7426D-D660-4AF5-B3F5-BDE42EE8E631}" type="parTrans" cxnId="{E1BA65B8-3351-43BE-857C-E7020749DBE0}">
      <dgm:prSet/>
      <dgm:spPr/>
      <dgm:t>
        <a:bodyPr/>
        <a:lstStyle/>
        <a:p>
          <a:endParaRPr lang="en-US"/>
        </a:p>
      </dgm:t>
    </dgm:pt>
    <dgm:pt modelId="{671EFE0B-38A3-40EA-9D86-2F0D62CEE14D}" type="sibTrans" cxnId="{E1BA65B8-3351-43BE-857C-E7020749DB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6370776-D7F5-43DE-A3E0-A1469A97BF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Tools</a:t>
          </a:r>
          <a:r>
            <a:rPr lang="en-US" dirty="0"/>
            <a:t>: CEE Website with Web Resources &amp; a Printed worksheet</a:t>
          </a:r>
        </a:p>
      </dgm:t>
    </dgm:pt>
    <dgm:pt modelId="{6CD85C2C-444F-4FBB-941F-8D493288E36C}" type="parTrans" cxnId="{58372CB5-58D0-47B4-BD81-A7B7E9E6C51C}">
      <dgm:prSet/>
      <dgm:spPr/>
      <dgm:t>
        <a:bodyPr/>
        <a:lstStyle/>
        <a:p>
          <a:endParaRPr lang="en-US"/>
        </a:p>
      </dgm:t>
    </dgm:pt>
    <dgm:pt modelId="{F3256E6C-9A3E-4B64-8E35-28C250461BFC}" type="sibTrans" cxnId="{58372CB5-58D0-47B4-BD81-A7B7E9E6C51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F5A9DD-A0B2-4A82-AC7E-0CDCC4D864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Lesson Pt1</a:t>
          </a:r>
          <a:r>
            <a:rPr lang="en-US" dirty="0"/>
            <a:t>: Complete the worksheet using the resources </a:t>
          </a:r>
          <a:r>
            <a:rPr lang="en-US" dirty="0">
              <a:hlinkClick xmlns:r="http://schemas.openxmlformats.org/officeDocument/2006/relationships" r:id="rId1"/>
            </a:rPr>
            <a:t>https://econedlink.org/resources/credit-for-beginners/</a:t>
          </a:r>
          <a:endParaRPr lang="en-US" dirty="0"/>
        </a:p>
      </dgm:t>
    </dgm:pt>
    <dgm:pt modelId="{1922DF35-B7ED-4275-9958-7491F1F47392}" type="parTrans" cxnId="{312730A9-CDD2-4185-A597-152CD4B541C5}">
      <dgm:prSet/>
      <dgm:spPr/>
      <dgm:t>
        <a:bodyPr/>
        <a:lstStyle/>
        <a:p>
          <a:endParaRPr lang="en-US"/>
        </a:p>
      </dgm:t>
    </dgm:pt>
    <dgm:pt modelId="{13E808F2-826F-4526-893C-684879A620E0}" type="sibTrans" cxnId="{312730A9-CDD2-4185-A597-152CD4B541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FCF58C-5E99-45CD-99CB-424290DF59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Lesson Pt2</a:t>
          </a:r>
          <a:r>
            <a:rPr lang="en-US"/>
            <a:t>: Take the quiz with your partner</a:t>
          </a:r>
        </a:p>
      </dgm:t>
    </dgm:pt>
    <dgm:pt modelId="{9563F97E-BF42-42FD-8EE1-A4A6CC199A7A}" type="parTrans" cxnId="{F3C43F7B-0D64-4E6C-895A-D1F78E07EB2D}">
      <dgm:prSet/>
      <dgm:spPr/>
      <dgm:t>
        <a:bodyPr/>
        <a:lstStyle/>
        <a:p>
          <a:endParaRPr lang="en-US"/>
        </a:p>
      </dgm:t>
    </dgm:pt>
    <dgm:pt modelId="{C825EA92-4147-4906-9A4D-BEC55FF70C80}" type="sibTrans" cxnId="{F3C43F7B-0D64-4E6C-895A-D1F78E07EB2D}">
      <dgm:prSet/>
      <dgm:spPr/>
      <dgm:t>
        <a:bodyPr/>
        <a:lstStyle/>
        <a:p>
          <a:endParaRPr lang="en-US"/>
        </a:p>
      </dgm:t>
    </dgm:pt>
    <dgm:pt modelId="{C69285B9-2878-42E4-9CD9-CEDC99C3E78C}" type="pres">
      <dgm:prSet presAssocID="{19F436C8-6883-4644-A2AB-7970D0719C38}" presName="root" presStyleCnt="0">
        <dgm:presLayoutVars>
          <dgm:dir/>
          <dgm:resizeHandles val="exact"/>
        </dgm:presLayoutVars>
      </dgm:prSet>
      <dgm:spPr/>
    </dgm:pt>
    <dgm:pt modelId="{F99E1D13-61B5-4AD8-9ED4-48D456EE5069}" type="pres">
      <dgm:prSet presAssocID="{4BE9126C-D842-43A7-920C-5714D652973F}" presName="compNode" presStyleCnt="0"/>
      <dgm:spPr/>
    </dgm:pt>
    <dgm:pt modelId="{244DFF14-557E-4299-8DCD-0ECFB41610DF}" type="pres">
      <dgm:prSet presAssocID="{4BE9126C-D842-43A7-920C-5714D652973F}" presName="bgRect" presStyleLbl="bgShp" presStyleIdx="0" presStyleCnt="5"/>
      <dgm:spPr/>
    </dgm:pt>
    <dgm:pt modelId="{F1D83B83-CD1A-4E36-B050-D99E915E2884}" type="pres">
      <dgm:prSet presAssocID="{4BE9126C-D842-43A7-920C-5714D652973F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6CD03987-B0B1-404C-B13B-9317C807C7F6}" type="pres">
      <dgm:prSet presAssocID="{4BE9126C-D842-43A7-920C-5714D652973F}" presName="spaceRect" presStyleCnt="0"/>
      <dgm:spPr/>
    </dgm:pt>
    <dgm:pt modelId="{789B7186-425F-4A64-B77C-A0C9DCB9F911}" type="pres">
      <dgm:prSet presAssocID="{4BE9126C-D842-43A7-920C-5714D652973F}" presName="parTx" presStyleLbl="revTx" presStyleIdx="0" presStyleCnt="5">
        <dgm:presLayoutVars>
          <dgm:chMax val="0"/>
          <dgm:chPref val="0"/>
        </dgm:presLayoutVars>
      </dgm:prSet>
      <dgm:spPr/>
    </dgm:pt>
    <dgm:pt modelId="{B3C64BD4-F76B-48D5-81EC-668AFB8A81C7}" type="pres">
      <dgm:prSet presAssocID="{6BC0408B-572A-4C5E-8CF8-7803E5FFFD63}" presName="sibTrans" presStyleCnt="0"/>
      <dgm:spPr/>
    </dgm:pt>
    <dgm:pt modelId="{E83C2573-0981-4F98-8B27-FCA7290C31BD}" type="pres">
      <dgm:prSet presAssocID="{D518880A-D2D7-4F16-AFDC-18B4AF945D46}" presName="compNode" presStyleCnt="0"/>
      <dgm:spPr/>
    </dgm:pt>
    <dgm:pt modelId="{982AF425-DDE5-4CDE-BF40-1A2277E9432F}" type="pres">
      <dgm:prSet presAssocID="{D518880A-D2D7-4F16-AFDC-18B4AF945D46}" presName="bgRect" presStyleLbl="bgShp" presStyleIdx="1" presStyleCnt="5"/>
      <dgm:spPr/>
    </dgm:pt>
    <dgm:pt modelId="{302CD12A-7CE8-4D7F-93DB-02CBCDA1DBCE}" type="pres">
      <dgm:prSet presAssocID="{D518880A-D2D7-4F16-AFDC-18B4AF945D46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1A05064-A7EC-4F4E-A8E9-BFB2B225BD40}" type="pres">
      <dgm:prSet presAssocID="{D518880A-D2D7-4F16-AFDC-18B4AF945D46}" presName="spaceRect" presStyleCnt="0"/>
      <dgm:spPr/>
    </dgm:pt>
    <dgm:pt modelId="{469973A9-2EFD-47BC-9C77-0AED5B566A17}" type="pres">
      <dgm:prSet presAssocID="{D518880A-D2D7-4F16-AFDC-18B4AF945D46}" presName="parTx" presStyleLbl="revTx" presStyleIdx="1" presStyleCnt="5">
        <dgm:presLayoutVars>
          <dgm:chMax val="0"/>
          <dgm:chPref val="0"/>
        </dgm:presLayoutVars>
      </dgm:prSet>
      <dgm:spPr/>
    </dgm:pt>
    <dgm:pt modelId="{F175B839-233C-4D4D-B5D3-2F3C2FF67DCF}" type="pres">
      <dgm:prSet presAssocID="{671EFE0B-38A3-40EA-9D86-2F0D62CEE14D}" presName="sibTrans" presStyleCnt="0"/>
      <dgm:spPr/>
    </dgm:pt>
    <dgm:pt modelId="{D2ABCA73-2E5D-42C3-8A85-77229D6650D5}" type="pres">
      <dgm:prSet presAssocID="{D6370776-D7F5-43DE-A3E0-A1469A97BFA8}" presName="compNode" presStyleCnt="0"/>
      <dgm:spPr/>
    </dgm:pt>
    <dgm:pt modelId="{013F3C7B-60F9-4932-A4E8-B9709E77FF85}" type="pres">
      <dgm:prSet presAssocID="{D6370776-D7F5-43DE-A3E0-A1469A97BFA8}" presName="bgRect" presStyleLbl="bgShp" presStyleIdx="2" presStyleCnt="5"/>
      <dgm:spPr/>
    </dgm:pt>
    <dgm:pt modelId="{B5DEC989-F383-4D20-95BD-7C32E825F3AF}" type="pres">
      <dgm:prSet presAssocID="{D6370776-D7F5-43DE-A3E0-A1469A97BFA8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7B88E58F-43D6-4F41-A14E-CA9CC7285E9E}" type="pres">
      <dgm:prSet presAssocID="{D6370776-D7F5-43DE-A3E0-A1469A97BFA8}" presName="spaceRect" presStyleCnt="0"/>
      <dgm:spPr/>
    </dgm:pt>
    <dgm:pt modelId="{1BF1362A-3C27-454D-8E76-3E8D80C0D882}" type="pres">
      <dgm:prSet presAssocID="{D6370776-D7F5-43DE-A3E0-A1469A97BFA8}" presName="parTx" presStyleLbl="revTx" presStyleIdx="2" presStyleCnt="5">
        <dgm:presLayoutVars>
          <dgm:chMax val="0"/>
          <dgm:chPref val="0"/>
        </dgm:presLayoutVars>
      </dgm:prSet>
      <dgm:spPr/>
    </dgm:pt>
    <dgm:pt modelId="{C572C036-8B70-472B-BD11-712D7C4EAE80}" type="pres">
      <dgm:prSet presAssocID="{F3256E6C-9A3E-4B64-8E35-28C250461BFC}" presName="sibTrans" presStyleCnt="0"/>
      <dgm:spPr/>
    </dgm:pt>
    <dgm:pt modelId="{23B24F73-BF27-430A-AC73-ED580FF7538A}" type="pres">
      <dgm:prSet presAssocID="{6DF5A9DD-A0B2-4A82-AC7E-0CDCC4D864C2}" presName="compNode" presStyleCnt="0"/>
      <dgm:spPr/>
    </dgm:pt>
    <dgm:pt modelId="{A5FDE541-1606-4D53-A236-32BE804A62A0}" type="pres">
      <dgm:prSet presAssocID="{6DF5A9DD-A0B2-4A82-AC7E-0CDCC4D864C2}" presName="bgRect" presStyleLbl="bgShp" presStyleIdx="3" presStyleCnt="5"/>
      <dgm:spPr/>
    </dgm:pt>
    <dgm:pt modelId="{A1CA9B1F-9382-489C-A6A5-0BD5C7463A8E}" type="pres">
      <dgm:prSet presAssocID="{6DF5A9DD-A0B2-4A82-AC7E-0CDCC4D864C2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7DC1D2C-9E37-45BA-9D90-B485D09415F0}" type="pres">
      <dgm:prSet presAssocID="{6DF5A9DD-A0B2-4A82-AC7E-0CDCC4D864C2}" presName="spaceRect" presStyleCnt="0"/>
      <dgm:spPr/>
    </dgm:pt>
    <dgm:pt modelId="{F1775BBC-6546-429F-A04C-3B94F1B6C81F}" type="pres">
      <dgm:prSet presAssocID="{6DF5A9DD-A0B2-4A82-AC7E-0CDCC4D864C2}" presName="parTx" presStyleLbl="revTx" presStyleIdx="3" presStyleCnt="5">
        <dgm:presLayoutVars>
          <dgm:chMax val="0"/>
          <dgm:chPref val="0"/>
        </dgm:presLayoutVars>
      </dgm:prSet>
      <dgm:spPr/>
    </dgm:pt>
    <dgm:pt modelId="{18B11ACB-69AC-4AED-86B0-C740C021C667}" type="pres">
      <dgm:prSet presAssocID="{13E808F2-826F-4526-893C-684879A620E0}" presName="sibTrans" presStyleCnt="0"/>
      <dgm:spPr/>
    </dgm:pt>
    <dgm:pt modelId="{224479A3-0484-40AC-B061-F880E85E41C5}" type="pres">
      <dgm:prSet presAssocID="{D4FCF58C-5E99-45CD-99CB-424290DF59A4}" presName="compNode" presStyleCnt="0"/>
      <dgm:spPr/>
    </dgm:pt>
    <dgm:pt modelId="{D31EFF7D-2712-4060-82DF-B8DE3380D68E}" type="pres">
      <dgm:prSet presAssocID="{D4FCF58C-5E99-45CD-99CB-424290DF59A4}" presName="bgRect" presStyleLbl="bgShp" presStyleIdx="4" presStyleCnt="5"/>
      <dgm:spPr/>
    </dgm:pt>
    <dgm:pt modelId="{88F60CD8-373B-4307-9E8E-92DCA714A871}" type="pres">
      <dgm:prSet presAssocID="{D4FCF58C-5E99-45CD-99CB-424290DF59A4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739519E-C603-4D59-8666-29278A20492C}" type="pres">
      <dgm:prSet presAssocID="{D4FCF58C-5E99-45CD-99CB-424290DF59A4}" presName="spaceRect" presStyleCnt="0"/>
      <dgm:spPr/>
    </dgm:pt>
    <dgm:pt modelId="{5E681DE9-ED27-4643-9378-E98A0A1633F2}" type="pres">
      <dgm:prSet presAssocID="{D4FCF58C-5E99-45CD-99CB-424290DF59A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1381020-E634-624B-AAA8-058B09EC592E}" type="presOf" srcId="{6DF5A9DD-A0B2-4A82-AC7E-0CDCC4D864C2}" destId="{F1775BBC-6546-429F-A04C-3B94F1B6C81F}" srcOrd="0" destOrd="0" presId="urn:microsoft.com/office/officeart/2018/2/layout/IconVerticalSolidList"/>
    <dgm:cxn modelId="{834DAE2A-DF09-4D7A-BE63-7BA13C86842E}" srcId="{19F436C8-6883-4644-A2AB-7970D0719C38}" destId="{4BE9126C-D842-43A7-920C-5714D652973F}" srcOrd="0" destOrd="0" parTransId="{B3C31365-784D-4993-9EAD-962CA92AF6AF}" sibTransId="{6BC0408B-572A-4C5E-8CF8-7803E5FFFD63}"/>
    <dgm:cxn modelId="{D539392C-8500-714F-8FDD-E58BA2C4F66E}" type="presOf" srcId="{D518880A-D2D7-4F16-AFDC-18B4AF945D46}" destId="{469973A9-2EFD-47BC-9C77-0AED5B566A17}" srcOrd="0" destOrd="0" presId="urn:microsoft.com/office/officeart/2018/2/layout/IconVerticalSolidList"/>
    <dgm:cxn modelId="{B8C1EA33-3E08-054C-8C45-0623D0E57482}" type="presOf" srcId="{D6370776-D7F5-43DE-A3E0-A1469A97BFA8}" destId="{1BF1362A-3C27-454D-8E76-3E8D80C0D882}" srcOrd="0" destOrd="0" presId="urn:microsoft.com/office/officeart/2018/2/layout/IconVerticalSolidList"/>
    <dgm:cxn modelId="{79C0AA59-688B-854C-B6DA-5CCB44BE2AC9}" type="presOf" srcId="{D4FCF58C-5E99-45CD-99CB-424290DF59A4}" destId="{5E681DE9-ED27-4643-9378-E98A0A1633F2}" srcOrd="0" destOrd="0" presId="urn:microsoft.com/office/officeart/2018/2/layout/IconVerticalSolidList"/>
    <dgm:cxn modelId="{F3C43F7B-0D64-4E6C-895A-D1F78E07EB2D}" srcId="{19F436C8-6883-4644-A2AB-7970D0719C38}" destId="{D4FCF58C-5E99-45CD-99CB-424290DF59A4}" srcOrd="4" destOrd="0" parTransId="{9563F97E-BF42-42FD-8EE1-A4A6CC199A7A}" sibTransId="{C825EA92-4147-4906-9A4D-BEC55FF70C80}"/>
    <dgm:cxn modelId="{BBECA68E-DCF6-164E-B751-9F1C38DDD77E}" type="presOf" srcId="{19F436C8-6883-4644-A2AB-7970D0719C38}" destId="{C69285B9-2878-42E4-9CD9-CEDC99C3E78C}" srcOrd="0" destOrd="0" presId="urn:microsoft.com/office/officeart/2018/2/layout/IconVerticalSolidList"/>
    <dgm:cxn modelId="{312730A9-CDD2-4185-A597-152CD4B541C5}" srcId="{19F436C8-6883-4644-A2AB-7970D0719C38}" destId="{6DF5A9DD-A0B2-4A82-AC7E-0CDCC4D864C2}" srcOrd="3" destOrd="0" parTransId="{1922DF35-B7ED-4275-9958-7491F1F47392}" sibTransId="{13E808F2-826F-4526-893C-684879A620E0}"/>
    <dgm:cxn modelId="{58372CB5-58D0-47B4-BD81-A7B7E9E6C51C}" srcId="{19F436C8-6883-4644-A2AB-7970D0719C38}" destId="{D6370776-D7F5-43DE-A3E0-A1469A97BFA8}" srcOrd="2" destOrd="0" parTransId="{6CD85C2C-444F-4FBB-941F-8D493288E36C}" sibTransId="{F3256E6C-9A3E-4B64-8E35-28C250461BFC}"/>
    <dgm:cxn modelId="{E1BA65B8-3351-43BE-857C-E7020749DBE0}" srcId="{19F436C8-6883-4644-A2AB-7970D0719C38}" destId="{D518880A-D2D7-4F16-AFDC-18B4AF945D46}" srcOrd="1" destOrd="0" parTransId="{C0D7426D-D660-4AF5-B3F5-BDE42EE8E631}" sibTransId="{671EFE0B-38A3-40EA-9D86-2F0D62CEE14D}"/>
    <dgm:cxn modelId="{D726DDF1-426E-DA41-AE97-5C4F73814FAD}" type="presOf" srcId="{4BE9126C-D842-43A7-920C-5714D652973F}" destId="{789B7186-425F-4A64-B77C-A0C9DCB9F911}" srcOrd="0" destOrd="0" presId="urn:microsoft.com/office/officeart/2018/2/layout/IconVerticalSolidList"/>
    <dgm:cxn modelId="{403D9495-9CD1-4040-9F61-585882CA1A35}" type="presParOf" srcId="{C69285B9-2878-42E4-9CD9-CEDC99C3E78C}" destId="{F99E1D13-61B5-4AD8-9ED4-48D456EE5069}" srcOrd="0" destOrd="0" presId="urn:microsoft.com/office/officeart/2018/2/layout/IconVerticalSolidList"/>
    <dgm:cxn modelId="{CD272A7A-3F33-334B-BC5F-731AC82B031D}" type="presParOf" srcId="{F99E1D13-61B5-4AD8-9ED4-48D456EE5069}" destId="{244DFF14-557E-4299-8DCD-0ECFB41610DF}" srcOrd="0" destOrd="0" presId="urn:microsoft.com/office/officeart/2018/2/layout/IconVerticalSolidList"/>
    <dgm:cxn modelId="{7BC95A8D-C10D-9640-9864-63E566BB5C04}" type="presParOf" srcId="{F99E1D13-61B5-4AD8-9ED4-48D456EE5069}" destId="{F1D83B83-CD1A-4E36-B050-D99E915E2884}" srcOrd="1" destOrd="0" presId="urn:microsoft.com/office/officeart/2018/2/layout/IconVerticalSolidList"/>
    <dgm:cxn modelId="{11FACC0A-235A-724D-A4D1-C3E0B9BE074A}" type="presParOf" srcId="{F99E1D13-61B5-4AD8-9ED4-48D456EE5069}" destId="{6CD03987-B0B1-404C-B13B-9317C807C7F6}" srcOrd="2" destOrd="0" presId="urn:microsoft.com/office/officeart/2018/2/layout/IconVerticalSolidList"/>
    <dgm:cxn modelId="{3315244E-C23D-D64D-A610-C37DEFF6D589}" type="presParOf" srcId="{F99E1D13-61B5-4AD8-9ED4-48D456EE5069}" destId="{789B7186-425F-4A64-B77C-A0C9DCB9F911}" srcOrd="3" destOrd="0" presId="urn:microsoft.com/office/officeart/2018/2/layout/IconVerticalSolidList"/>
    <dgm:cxn modelId="{45BD7465-CE1E-084D-BB17-C6248B0EA2B9}" type="presParOf" srcId="{C69285B9-2878-42E4-9CD9-CEDC99C3E78C}" destId="{B3C64BD4-F76B-48D5-81EC-668AFB8A81C7}" srcOrd="1" destOrd="0" presId="urn:microsoft.com/office/officeart/2018/2/layout/IconVerticalSolidList"/>
    <dgm:cxn modelId="{09FD8461-A937-1149-ACC6-99334272EFA7}" type="presParOf" srcId="{C69285B9-2878-42E4-9CD9-CEDC99C3E78C}" destId="{E83C2573-0981-4F98-8B27-FCA7290C31BD}" srcOrd="2" destOrd="0" presId="urn:microsoft.com/office/officeart/2018/2/layout/IconVerticalSolidList"/>
    <dgm:cxn modelId="{2A215971-8659-094D-8C28-FE16A1B886D8}" type="presParOf" srcId="{E83C2573-0981-4F98-8B27-FCA7290C31BD}" destId="{982AF425-DDE5-4CDE-BF40-1A2277E9432F}" srcOrd="0" destOrd="0" presId="urn:microsoft.com/office/officeart/2018/2/layout/IconVerticalSolidList"/>
    <dgm:cxn modelId="{F8BE5E80-2419-F148-9D3E-82E55760BBCA}" type="presParOf" srcId="{E83C2573-0981-4F98-8B27-FCA7290C31BD}" destId="{302CD12A-7CE8-4D7F-93DB-02CBCDA1DBCE}" srcOrd="1" destOrd="0" presId="urn:microsoft.com/office/officeart/2018/2/layout/IconVerticalSolidList"/>
    <dgm:cxn modelId="{EF835D24-6608-2941-8394-2AC644061E3B}" type="presParOf" srcId="{E83C2573-0981-4F98-8B27-FCA7290C31BD}" destId="{91A05064-A7EC-4F4E-A8E9-BFB2B225BD40}" srcOrd="2" destOrd="0" presId="urn:microsoft.com/office/officeart/2018/2/layout/IconVerticalSolidList"/>
    <dgm:cxn modelId="{EC8D1DF0-D31F-0345-A01C-4FD6E3C970E7}" type="presParOf" srcId="{E83C2573-0981-4F98-8B27-FCA7290C31BD}" destId="{469973A9-2EFD-47BC-9C77-0AED5B566A17}" srcOrd="3" destOrd="0" presId="urn:microsoft.com/office/officeart/2018/2/layout/IconVerticalSolidList"/>
    <dgm:cxn modelId="{C7887C7F-9193-1B4E-8F2E-D7CA4D3A7459}" type="presParOf" srcId="{C69285B9-2878-42E4-9CD9-CEDC99C3E78C}" destId="{F175B839-233C-4D4D-B5D3-2F3C2FF67DCF}" srcOrd="3" destOrd="0" presId="urn:microsoft.com/office/officeart/2018/2/layout/IconVerticalSolidList"/>
    <dgm:cxn modelId="{C1BF41B1-FECC-E94A-8BB9-64322A11427D}" type="presParOf" srcId="{C69285B9-2878-42E4-9CD9-CEDC99C3E78C}" destId="{D2ABCA73-2E5D-42C3-8A85-77229D6650D5}" srcOrd="4" destOrd="0" presId="urn:microsoft.com/office/officeart/2018/2/layout/IconVerticalSolidList"/>
    <dgm:cxn modelId="{37E945DB-CAE6-C14E-B23C-B8453C84A626}" type="presParOf" srcId="{D2ABCA73-2E5D-42C3-8A85-77229D6650D5}" destId="{013F3C7B-60F9-4932-A4E8-B9709E77FF85}" srcOrd="0" destOrd="0" presId="urn:microsoft.com/office/officeart/2018/2/layout/IconVerticalSolidList"/>
    <dgm:cxn modelId="{C0F3DD0B-33D5-4743-AA12-48C869671654}" type="presParOf" srcId="{D2ABCA73-2E5D-42C3-8A85-77229D6650D5}" destId="{B5DEC989-F383-4D20-95BD-7C32E825F3AF}" srcOrd="1" destOrd="0" presId="urn:microsoft.com/office/officeart/2018/2/layout/IconVerticalSolidList"/>
    <dgm:cxn modelId="{45636A15-9CE9-4B4A-8BF9-78AA1B08FC90}" type="presParOf" srcId="{D2ABCA73-2E5D-42C3-8A85-77229D6650D5}" destId="{7B88E58F-43D6-4F41-A14E-CA9CC7285E9E}" srcOrd="2" destOrd="0" presId="urn:microsoft.com/office/officeart/2018/2/layout/IconVerticalSolidList"/>
    <dgm:cxn modelId="{46F8286F-875A-AE49-A9D5-8890F599DCFE}" type="presParOf" srcId="{D2ABCA73-2E5D-42C3-8A85-77229D6650D5}" destId="{1BF1362A-3C27-454D-8E76-3E8D80C0D882}" srcOrd="3" destOrd="0" presId="urn:microsoft.com/office/officeart/2018/2/layout/IconVerticalSolidList"/>
    <dgm:cxn modelId="{93E32043-72CC-4345-87F9-C8D0A71C8261}" type="presParOf" srcId="{C69285B9-2878-42E4-9CD9-CEDC99C3E78C}" destId="{C572C036-8B70-472B-BD11-712D7C4EAE80}" srcOrd="5" destOrd="0" presId="urn:microsoft.com/office/officeart/2018/2/layout/IconVerticalSolidList"/>
    <dgm:cxn modelId="{49A8CE70-631D-3B4D-8DC2-DA07D69B8990}" type="presParOf" srcId="{C69285B9-2878-42E4-9CD9-CEDC99C3E78C}" destId="{23B24F73-BF27-430A-AC73-ED580FF7538A}" srcOrd="6" destOrd="0" presId="urn:microsoft.com/office/officeart/2018/2/layout/IconVerticalSolidList"/>
    <dgm:cxn modelId="{68EF4662-DA81-C549-8714-25161322D518}" type="presParOf" srcId="{23B24F73-BF27-430A-AC73-ED580FF7538A}" destId="{A5FDE541-1606-4D53-A236-32BE804A62A0}" srcOrd="0" destOrd="0" presId="urn:microsoft.com/office/officeart/2018/2/layout/IconVerticalSolidList"/>
    <dgm:cxn modelId="{A0D03685-4D6A-FF43-B509-29FA9C769D82}" type="presParOf" srcId="{23B24F73-BF27-430A-AC73-ED580FF7538A}" destId="{A1CA9B1F-9382-489C-A6A5-0BD5C7463A8E}" srcOrd="1" destOrd="0" presId="urn:microsoft.com/office/officeart/2018/2/layout/IconVerticalSolidList"/>
    <dgm:cxn modelId="{7E03C65D-F510-0549-90A0-A05B853FA92C}" type="presParOf" srcId="{23B24F73-BF27-430A-AC73-ED580FF7538A}" destId="{27DC1D2C-9E37-45BA-9D90-B485D09415F0}" srcOrd="2" destOrd="0" presId="urn:microsoft.com/office/officeart/2018/2/layout/IconVerticalSolidList"/>
    <dgm:cxn modelId="{A601CC32-881F-5B47-A9E4-1028CBC4BEDE}" type="presParOf" srcId="{23B24F73-BF27-430A-AC73-ED580FF7538A}" destId="{F1775BBC-6546-429F-A04C-3B94F1B6C81F}" srcOrd="3" destOrd="0" presId="urn:microsoft.com/office/officeart/2018/2/layout/IconVerticalSolidList"/>
    <dgm:cxn modelId="{DD30C50F-103A-2841-88C0-5A976B367FED}" type="presParOf" srcId="{C69285B9-2878-42E4-9CD9-CEDC99C3E78C}" destId="{18B11ACB-69AC-4AED-86B0-C740C021C667}" srcOrd="7" destOrd="0" presId="urn:microsoft.com/office/officeart/2018/2/layout/IconVerticalSolidList"/>
    <dgm:cxn modelId="{4283E78B-9740-EC47-A183-326BA3D106BC}" type="presParOf" srcId="{C69285B9-2878-42E4-9CD9-CEDC99C3E78C}" destId="{224479A3-0484-40AC-B061-F880E85E41C5}" srcOrd="8" destOrd="0" presId="urn:microsoft.com/office/officeart/2018/2/layout/IconVerticalSolidList"/>
    <dgm:cxn modelId="{4EB7A310-A2BE-0646-8283-83DB077C9E23}" type="presParOf" srcId="{224479A3-0484-40AC-B061-F880E85E41C5}" destId="{D31EFF7D-2712-4060-82DF-B8DE3380D68E}" srcOrd="0" destOrd="0" presId="urn:microsoft.com/office/officeart/2018/2/layout/IconVerticalSolidList"/>
    <dgm:cxn modelId="{228FD493-77F7-7543-9F0E-D46EEAEAE1F1}" type="presParOf" srcId="{224479A3-0484-40AC-B061-F880E85E41C5}" destId="{88F60CD8-373B-4307-9E8E-92DCA714A871}" srcOrd="1" destOrd="0" presId="urn:microsoft.com/office/officeart/2018/2/layout/IconVerticalSolidList"/>
    <dgm:cxn modelId="{1A0A4964-BBA4-7B4C-B22B-B5C528E6B7B3}" type="presParOf" srcId="{224479A3-0484-40AC-B061-F880E85E41C5}" destId="{F739519E-C603-4D59-8666-29278A20492C}" srcOrd="2" destOrd="0" presId="urn:microsoft.com/office/officeart/2018/2/layout/IconVerticalSolidList"/>
    <dgm:cxn modelId="{C74D3A78-9089-0144-9CA9-10E278646D6C}" type="presParOf" srcId="{224479A3-0484-40AC-B061-F880E85E41C5}" destId="{5E681DE9-ED27-4643-9378-E98A0A1633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49EE46-D0BD-4934-BF8D-C57B3318BD7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B2577-BA86-4E8D-9290-826AF8AB2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Purpose</a:t>
          </a:r>
          <a:r>
            <a:rPr lang="en-US" dirty="0"/>
            <a:t>: To introduce the concept of credit.</a:t>
          </a:r>
        </a:p>
      </dgm:t>
    </dgm:pt>
    <dgm:pt modelId="{5D091061-85A0-43A5-B82B-E0846EE4CA26}" type="parTrans" cxnId="{2EBCDC59-4857-4699-8B40-062C9F409DDE}">
      <dgm:prSet/>
      <dgm:spPr/>
      <dgm:t>
        <a:bodyPr/>
        <a:lstStyle/>
        <a:p>
          <a:endParaRPr lang="en-US"/>
        </a:p>
      </dgm:t>
    </dgm:pt>
    <dgm:pt modelId="{B620964E-A26B-443B-82B4-55067045ABB8}" type="sibTrans" cxnId="{2EBCDC59-4857-4699-8B40-062C9F409DDE}">
      <dgm:prSet/>
      <dgm:spPr/>
      <dgm:t>
        <a:bodyPr/>
        <a:lstStyle/>
        <a:p>
          <a:endParaRPr lang="en-US"/>
        </a:p>
      </dgm:t>
    </dgm:pt>
    <dgm:pt modelId="{24FC4E88-2AD9-4BFB-BEF4-2FC763341E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Duration</a:t>
          </a:r>
          <a:r>
            <a:rPr lang="en-US"/>
            <a:t>: 1 Period in Class</a:t>
          </a:r>
        </a:p>
      </dgm:t>
    </dgm:pt>
    <dgm:pt modelId="{DCF4BD06-65B5-4D0B-A69F-47FA6B89A647}" type="parTrans" cxnId="{2E65984F-4CA8-4A0B-8045-BCC71F6D968F}">
      <dgm:prSet/>
      <dgm:spPr/>
      <dgm:t>
        <a:bodyPr/>
        <a:lstStyle/>
        <a:p>
          <a:endParaRPr lang="en-US"/>
        </a:p>
      </dgm:t>
    </dgm:pt>
    <dgm:pt modelId="{3F30272B-02A9-47F1-9211-87B49F6B5768}" type="sibTrans" cxnId="{2E65984F-4CA8-4A0B-8045-BCC71F6D968F}">
      <dgm:prSet/>
      <dgm:spPr/>
      <dgm:t>
        <a:bodyPr/>
        <a:lstStyle/>
        <a:p>
          <a:endParaRPr lang="en-US"/>
        </a:p>
      </dgm:t>
    </dgm:pt>
    <dgm:pt modelId="{E4592118-3ABC-476D-8AC2-F1959EC4D5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Tools</a:t>
          </a:r>
          <a:r>
            <a:rPr lang="en-US"/>
            <a:t>: CEE Website &amp; Quizlet </a:t>
          </a:r>
        </a:p>
      </dgm:t>
    </dgm:pt>
    <dgm:pt modelId="{AAA1782B-DFFF-4E4F-9BB7-2FFBBF76D1C2}" type="parTrans" cxnId="{97681683-BECB-4564-8105-D45F6E772BE5}">
      <dgm:prSet/>
      <dgm:spPr/>
      <dgm:t>
        <a:bodyPr/>
        <a:lstStyle/>
        <a:p>
          <a:endParaRPr lang="en-US"/>
        </a:p>
      </dgm:t>
    </dgm:pt>
    <dgm:pt modelId="{48EA7633-BDD1-4B4E-B9AA-D1E74ED84F0F}" type="sibTrans" cxnId="{97681683-BECB-4564-8105-D45F6E772BE5}">
      <dgm:prSet/>
      <dgm:spPr/>
      <dgm:t>
        <a:bodyPr/>
        <a:lstStyle/>
        <a:p>
          <a:endParaRPr lang="en-US"/>
        </a:p>
      </dgm:t>
    </dgm:pt>
    <dgm:pt modelId="{210D33DC-AC09-4E15-93EB-B1AA1AE7D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CEE Lesson</a:t>
          </a:r>
          <a:r>
            <a:rPr lang="en-US" dirty="0"/>
            <a:t>: </a:t>
          </a:r>
          <a:r>
            <a:rPr lang="en-US" dirty="0">
              <a:hlinkClick xmlns:r="http://schemas.openxmlformats.org/officeDocument/2006/relationships" r:id="rId1"/>
            </a:rPr>
            <a:t>https://econedlink.org/resources/what-is-credit/</a:t>
          </a:r>
          <a:endParaRPr lang="en-US" dirty="0"/>
        </a:p>
      </dgm:t>
    </dgm:pt>
    <dgm:pt modelId="{1F0A8EF5-94F9-4680-8FAF-CCFE598BE151}" type="parTrans" cxnId="{A711A323-A728-4CA3-B565-A00698914A7A}">
      <dgm:prSet/>
      <dgm:spPr/>
      <dgm:t>
        <a:bodyPr/>
        <a:lstStyle/>
        <a:p>
          <a:endParaRPr lang="en-US"/>
        </a:p>
      </dgm:t>
    </dgm:pt>
    <dgm:pt modelId="{077EBB96-D3B1-47D1-BF6D-998297E2EB90}" type="sibTrans" cxnId="{A711A323-A728-4CA3-B565-A00698914A7A}">
      <dgm:prSet/>
      <dgm:spPr/>
      <dgm:t>
        <a:bodyPr/>
        <a:lstStyle/>
        <a:p>
          <a:endParaRPr lang="en-US"/>
        </a:p>
      </dgm:t>
    </dgm:pt>
    <dgm:pt modelId="{2B87E029-EA93-455B-A3D4-05503D66D8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Quizlet Link</a:t>
          </a:r>
          <a:r>
            <a:rPr lang="en-US" dirty="0"/>
            <a:t>: </a:t>
          </a:r>
          <a:r>
            <a:rPr lang="en-US" dirty="0">
              <a:hlinkClick xmlns:r="http://schemas.openxmlformats.org/officeDocument/2006/relationships" r:id="rId2"/>
            </a:rPr>
            <a:t>https://quizlet.com/408864140/what-is-credit-flash-cards/</a:t>
          </a:r>
          <a:r>
            <a:rPr lang="en-US" dirty="0"/>
            <a:t> (use multiple self test strategies)</a:t>
          </a:r>
        </a:p>
      </dgm:t>
    </dgm:pt>
    <dgm:pt modelId="{ADF14AE7-2B0A-471D-A2A7-534EFED4E347}" type="parTrans" cxnId="{38242B91-770E-4DB7-B6A8-24AA41E58E48}">
      <dgm:prSet/>
      <dgm:spPr/>
      <dgm:t>
        <a:bodyPr/>
        <a:lstStyle/>
        <a:p>
          <a:endParaRPr lang="en-US"/>
        </a:p>
      </dgm:t>
    </dgm:pt>
    <dgm:pt modelId="{9FB6AC97-39A4-4550-93C5-E8C672DF032E}" type="sibTrans" cxnId="{38242B91-770E-4DB7-B6A8-24AA41E58E48}">
      <dgm:prSet/>
      <dgm:spPr/>
      <dgm:t>
        <a:bodyPr/>
        <a:lstStyle/>
        <a:p>
          <a:endParaRPr lang="en-US"/>
        </a:p>
      </dgm:t>
    </dgm:pt>
    <dgm:pt modelId="{02E88CA5-C228-4E8F-BB43-C7C51C055906}" type="pres">
      <dgm:prSet presAssocID="{1949EE46-D0BD-4934-BF8D-C57B3318BD72}" presName="root" presStyleCnt="0">
        <dgm:presLayoutVars>
          <dgm:dir/>
          <dgm:resizeHandles val="exact"/>
        </dgm:presLayoutVars>
      </dgm:prSet>
      <dgm:spPr/>
    </dgm:pt>
    <dgm:pt modelId="{A7684390-A5CD-415D-B625-F70A223B8F18}" type="pres">
      <dgm:prSet presAssocID="{A40B2577-BA86-4E8D-9290-826AF8AB2EEF}" presName="compNode" presStyleCnt="0"/>
      <dgm:spPr/>
    </dgm:pt>
    <dgm:pt modelId="{D3F4A064-DC4B-4DBE-B22E-C727B083F310}" type="pres">
      <dgm:prSet presAssocID="{A40B2577-BA86-4E8D-9290-826AF8AB2EEF}" presName="bgRect" presStyleLbl="bgShp" presStyleIdx="0" presStyleCnt="5"/>
      <dgm:spPr/>
    </dgm:pt>
    <dgm:pt modelId="{D889E2E3-CF56-41B3-A0BD-F2AA6B174347}" type="pres">
      <dgm:prSet presAssocID="{A40B2577-BA86-4E8D-9290-826AF8AB2EEF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F263B57-87F6-4ABB-981A-2924E64FB1A2}" type="pres">
      <dgm:prSet presAssocID="{A40B2577-BA86-4E8D-9290-826AF8AB2EEF}" presName="spaceRect" presStyleCnt="0"/>
      <dgm:spPr/>
    </dgm:pt>
    <dgm:pt modelId="{859F9C3D-A7BA-4297-962A-7D3D5B6E70B1}" type="pres">
      <dgm:prSet presAssocID="{A40B2577-BA86-4E8D-9290-826AF8AB2EEF}" presName="parTx" presStyleLbl="revTx" presStyleIdx="0" presStyleCnt="5">
        <dgm:presLayoutVars>
          <dgm:chMax val="0"/>
          <dgm:chPref val="0"/>
        </dgm:presLayoutVars>
      </dgm:prSet>
      <dgm:spPr/>
    </dgm:pt>
    <dgm:pt modelId="{4665AA4C-589B-46AB-B575-5B70EBA50A20}" type="pres">
      <dgm:prSet presAssocID="{B620964E-A26B-443B-82B4-55067045ABB8}" presName="sibTrans" presStyleCnt="0"/>
      <dgm:spPr/>
    </dgm:pt>
    <dgm:pt modelId="{89A6522B-6CBD-4425-B94E-BCB38850700A}" type="pres">
      <dgm:prSet presAssocID="{24FC4E88-2AD9-4BFB-BEF4-2FC763341EE5}" presName="compNode" presStyleCnt="0"/>
      <dgm:spPr/>
    </dgm:pt>
    <dgm:pt modelId="{9EFBDCFD-CD4B-4A70-8CA5-D191F20D4D6C}" type="pres">
      <dgm:prSet presAssocID="{24FC4E88-2AD9-4BFB-BEF4-2FC763341EE5}" presName="bgRect" presStyleLbl="bgShp" presStyleIdx="1" presStyleCnt="5"/>
      <dgm:spPr/>
    </dgm:pt>
    <dgm:pt modelId="{9CC85A59-C6E4-4E20-8478-76E84BC0D4E2}" type="pres">
      <dgm:prSet presAssocID="{24FC4E88-2AD9-4BFB-BEF4-2FC763341EE5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A74F6AE-886D-4B40-AB06-2966C35A0948}" type="pres">
      <dgm:prSet presAssocID="{24FC4E88-2AD9-4BFB-BEF4-2FC763341EE5}" presName="spaceRect" presStyleCnt="0"/>
      <dgm:spPr/>
    </dgm:pt>
    <dgm:pt modelId="{4BB7A402-4A75-474B-8DC5-F0CA20C02711}" type="pres">
      <dgm:prSet presAssocID="{24FC4E88-2AD9-4BFB-BEF4-2FC763341EE5}" presName="parTx" presStyleLbl="revTx" presStyleIdx="1" presStyleCnt="5">
        <dgm:presLayoutVars>
          <dgm:chMax val="0"/>
          <dgm:chPref val="0"/>
        </dgm:presLayoutVars>
      </dgm:prSet>
      <dgm:spPr/>
    </dgm:pt>
    <dgm:pt modelId="{3E031722-03BC-47A4-941B-D7E349887AA7}" type="pres">
      <dgm:prSet presAssocID="{3F30272B-02A9-47F1-9211-87B49F6B5768}" presName="sibTrans" presStyleCnt="0"/>
      <dgm:spPr/>
    </dgm:pt>
    <dgm:pt modelId="{F14E6D58-5AB7-418E-8581-DAD04917C41B}" type="pres">
      <dgm:prSet presAssocID="{E4592118-3ABC-476D-8AC2-F1959EC4D598}" presName="compNode" presStyleCnt="0"/>
      <dgm:spPr/>
    </dgm:pt>
    <dgm:pt modelId="{8D905DFA-C147-4E49-8048-29BD64A3604C}" type="pres">
      <dgm:prSet presAssocID="{E4592118-3ABC-476D-8AC2-F1959EC4D598}" presName="bgRect" presStyleLbl="bgShp" presStyleIdx="2" presStyleCnt="5"/>
      <dgm:spPr/>
    </dgm:pt>
    <dgm:pt modelId="{5BD770EC-F0DE-4423-A2B8-9270AC85E6B6}" type="pres">
      <dgm:prSet presAssocID="{E4592118-3ABC-476D-8AC2-F1959EC4D598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72921016-5DF2-4759-A237-9F6292EF667D}" type="pres">
      <dgm:prSet presAssocID="{E4592118-3ABC-476D-8AC2-F1959EC4D598}" presName="spaceRect" presStyleCnt="0"/>
      <dgm:spPr/>
    </dgm:pt>
    <dgm:pt modelId="{4DFB4D2B-7975-47BB-899D-4C647A0678EC}" type="pres">
      <dgm:prSet presAssocID="{E4592118-3ABC-476D-8AC2-F1959EC4D598}" presName="parTx" presStyleLbl="revTx" presStyleIdx="2" presStyleCnt="5">
        <dgm:presLayoutVars>
          <dgm:chMax val="0"/>
          <dgm:chPref val="0"/>
        </dgm:presLayoutVars>
      </dgm:prSet>
      <dgm:spPr/>
    </dgm:pt>
    <dgm:pt modelId="{D2DC5900-10D0-427A-9EEB-E58F781EEE68}" type="pres">
      <dgm:prSet presAssocID="{48EA7633-BDD1-4B4E-B9AA-D1E74ED84F0F}" presName="sibTrans" presStyleCnt="0"/>
      <dgm:spPr/>
    </dgm:pt>
    <dgm:pt modelId="{FC7D20EC-0FBA-41B0-92C8-E1BB9B837007}" type="pres">
      <dgm:prSet presAssocID="{210D33DC-AC09-4E15-93EB-B1AA1AE7D72B}" presName="compNode" presStyleCnt="0"/>
      <dgm:spPr/>
    </dgm:pt>
    <dgm:pt modelId="{56E7500D-A15A-45B7-9FE3-0DFB966D1D36}" type="pres">
      <dgm:prSet presAssocID="{210D33DC-AC09-4E15-93EB-B1AA1AE7D72B}" presName="bgRect" presStyleLbl="bgShp" presStyleIdx="3" presStyleCnt="5"/>
      <dgm:spPr/>
    </dgm:pt>
    <dgm:pt modelId="{9FAA0EF5-ECED-4D8F-96B7-A2185E5C9420}" type="pres">
      <dgm:prSet presAssocID="{210D33DC-AC09-4E15-93EB-B1AA1AE7D72B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E17462F-53A7-4316-AA6B-F1876FA0D6A7}" type="pres">
      <dgm:prSet presAssocID="{210D33DC-AC09-4E15-93EB-B1AA1AE7D72B}" presName="spaceRect" presStyleCnt="0"/>
      <dgm:spPr/>
    </dgm:pt>
    <dgm:pt modelId="{ECA4B601-0A19-43C3-AAF7-5FC3E58D0F62}" type="pres">
      <dgm:prSet presAssocID="{210D33DC-AC09-4E15-93EB-B1AA1AE7D72B}" presName="parTx" presStyleLbl="revTx" presStyleIdx="3" presStyleCnt="5">
        <dgm:presLayoutVars>
          <dgm:chMax val="0"/>
          <dgm:chPref val="0"/>
        </dgm:presLayoutVars>
      </dgm:prSet>
      <dgm:spPr/>
    </dgm:pt>
    <dgm:pt modelId="{1374A848-957B-4A9D-8953-3EC1BDD856EA}" type="pres">
      <dgm:prSet presAssocID="{077EBB96-D3B1-47D1-BF6D-998297E2EB90}" presName="sibTrans" presStyleCnt="0"/>
      <dgm:spPr/>
    </dgm:pt>
    <dgm:pt modelId="{EFD0C6C3-8246-463B-A716-43D949B53DE0}" type="pres">
      <dgm:prSet presAssocID="{2B87E029-EA93-455B-A3D4-05503D66D8A6}" presName="compNode" presStyleCnt="0"/>
      <dgm:spPr/>
    </dgm:pt>
    <dgm:pt modelId="{7DF1C12C-57EC-41ED-82AD-DE91E8636828}" type="pres">
      <dgm:prSet presAssocID="{2B87E029-EA93-455B-A3D4-05503D66D8A6}" presName="bgRect" presStyleLbl="bgShp" presStyleIdx="4" presStyleCnt="5"/>
      <dgm:spPr/>
    </dgm:pt>
    <dgm:pt modelId="{38C64AF8-4270-429F-BE17-5740505B86A3}" type="pres">
      <dgm:prSet presAssocID="{2B87E029-EA93-455B-A3D4-05503D66D8A6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157F48A0-9DEE-4ACC-84FF-C7104785A8A5}" type="pres">
      <dgm:prSet presAssocID="{2B87E029-EA93-455B-A3D4-05503D66D8A6}" presName="spaceRect" presStyleCnt="0"/>
      <dgm:spPr/>
    </dgm:pt>
    <dgm:pt modelId="{D17CCD7A-E4C2-4273-B859-B2B7B5F92597}" type="pres">
      <dgm:prSet presAssocID="{2B87E029-EA93-455B-A3D4-05503D66D8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EAC5512-9A20-4D8C-B651-F6ADB0268AA7}" type="presOf" srcId="{1949EE46-D0BD-4934-BF8D-C57B3318BD72}" destId="{02E88CA5-C228-4E8F-BB43-C7C51C055906}" srcOrd="0" destOrd="0" presId="urn:microsoft.com/office/officeart/2018/2/layout/IconVerticalSolidList"/>
    <dgm:cxn modelId="{A711A323-A728-4CA3-B565-A00698914A7A}" srcId="{1949EE46-D0BD-4934-BF8D-C57B3318BD72}" destId="{210D33DC-AC09-4E15-93EB-B1AA1AE7D72B}" srcOrd="3" destOrd="0" parTransId="{1F0A8EF5-94F9-4680-8FAF-CCFE598BE151}" sibTransId="{077EBB96-D3B1-47D1-BF6D-998297E2EB90}"/>
    <dgm:cxn modelId="{2E65984F-4CA8-4A0B-8045-BCC71F6D968F}" srcId="{1949EE46-D0BD-4934-BF8D-C57B3318BD72}" destId="{24FC4E88-2AD9-4BFB-BEF4-2FC763341EE5}" srcOrd="1" destOrd="0" parTransId="{DCF4BD06-65B5-4D0B-A69F-47FA6B89A647}" sibTransId="{3F30272B-02A9-47F1-9211-87B49F6B5768}"/>
    <dgm:cxn modelId="{31A9D659-9FD6-4A03-A754-628153E2C07B}" type="presOf" srcId="{2B87E029-EA93-455B-A3D4-05503D66D8A6}" destId="{D17CCD7A-E4C2-4273-B859-B2B7B5F92597}" srcOrd="0" destOrd="0" presId="urn:microsoft.com/office/officeart/2018/2/layout/IconVerticalSolidList"/>
    <dgm:cxn modelId="{2EBCDC59-4857-4699-8B40-062C9F409DDE}" srcId="{1949EE46-D0BD-4934-BF8D-C57B3318BD72}" destId="{A40B2577-BA86-4E8D-9290-826AF8AB2EEF}" srcOrd="0" destOrd="0" parTransId="{5D091061-85A0-43A5-B82B-E0846EE4CA26}" sibTransId="{B620964E-A26B-443B-82B4-55067045ABB8}"/>
    <dgm:cxn modelId="{4C02C172-6487-4F76-A6F3-852DB3449238}" type="presOf" srcId="{E4592118-3ABC-476D-8AC2-F1959EC4D598}" destId="{4DFB4D2B-7975-47BB-899D-4C647A0678EC}" srcOrd="0" destOrd="0" presId="urn:microsoft.com/office/officeart/2018/2/layout/IconVerticalSolidList"/>
    <dgm:cxn modelId="{97681683-BECB-4564-8105-D45F6E772BE5}" srcId="{1949EE46-D0BD-4934-BF8D-C57B3318BD72}" destId="{E4592118-3ABC-476D-8AC2-F1959EC4D598}" srcOrd="2" destOrd="0" parTransId="{AAA1782B-DFFF-4E4F-9BB7-2FFBBF76D1C2}" sibTransId="{48EA7633-BDD1-4B4E-B9AA-D1E74ED84F0F}"/>
    <dgm:cxn modelId="{38242B91-770E-4DB7-B6A8-24AA41E58E48}" srcId="{1949EE46-D0BD-4934-BF8D-C57B3318BD72}" destId="{2B87E029-EA93-455B-A3D4-05503D66D8A6}" srcOrd="4" destOrd="0" parTransId="{ADF14AE7-2B0A-471D-A2A7-534EFED4E347}" sibTransId="{9FB6AC97-39A4-4550-93C5-E8C672DF032E}"/>
    <dgm:cxn modelId="{4FE8EEAB-46EB-4F21-A278-2FA4CAA19919}" type="presOf" srcId="{A40B2577-BA86-4E8D-9290-826AF8AB2EEF}" destId="{859F9C3D-A7BA-4297-962A-7D3D5B6E70B1}" srcOrd="0" destOrd="0" presId="urn:microsoft.com/office/officeart/2018/2/layout/IconVerticalSolidList"/>
    <dgm:cxn modelId="{CE51F0AE-7DD6-430B-A3C3-1BFF20FAF5B6}" type="presOf" srcId="{24FC4E88-2AD9-4BFB-BEF4-2FC763341EE5}" destId="{4BB7A402-4A75-474B-8DC5-F0CA20C02711}" srcOrd="0" destOrd="0" presId="urn:microsoft.com/office/officeart/2018/2/layout/IconVerticalSolidList"/>
    <dgm:cxn modelId="{9AF9CAC2-6D8C-4CAA-9B8D-45B3A7213213}" type="presOf" srcId="{210D33DC-AC09-4E15-93EB-B1AA1AE7D72B}" destId="{ECA4B601-0A19-43C3-AAF7-5FC3E58D0F62}" srcOrd="0" destOrd="0" presId="urn:microsoft.com/office/officeart/2018/2/layout/IconVerticalSolidList"/>
    <dgm:cxn modelId="{3A2A5D47-B47D-4DCD-96DE-85E5AE88B6DF}" type="presParOf" srcId="{02E88CA5-C228-4E8F-BB43-C7C51C055906}" destId="{A7684390-A5CD-415D-B625-F70A223B8F18}" srcOrd="0" destOrd="0" presId="urn:microsoft.com/office/officeart/2018/2/layout/IconVerticalSolidList"/>
    <dgm:cxn modelId="{CF2323C1-F1A3-4E90-88AC-7479553947BB}" type="presParOf" srcId="{A7684390-A5CD-415D-B625-F70A223B8F18}" destId="{D3F4A064-DC4B-4DBE-B22E-C727B083F310}" srcOrd="0" destOrd="0" presId="urn:microsoft.com/office/officeart/2018/2/layout/IconVerticalSolidList"/>
    <dgm:cxn modelId="{320AC7D4-D1A3-4F1A-A092-6F80101D5A95}" type="presParOf" srcId="{A7684390-A5CD-415D-B625-F70A223B8F18}" destId="{D889E2E3-CF56-41B3-A0BD-F2AA6B174347}" srcOrd="1" destOrd="0" presId="urn:microsoft.com/office/officeart/2018/2/layout/IconVerticalSolidList"/>
    <dgm:cxn modelId="{8BF906A7-9BF5-4684-A44E-1387909390F8}" type="presParOf" srcId="{A7684390-A5CD-415D-B625-F70A223B8F18}" destId="{CF263B57-87F6-4ABB-981A-2924E64FB1A2}" srcOrd="2" destOrd="0" presId="urn:microsoft.com/office/officeart/2018/2/layout/IconVerticalSolidList"/>
    <dgm:cxn modelId="{38F8D6FB-C243-496B-A623-875B1B84A22D}" type="presParOf" srcId="{A7684390-A5CD-415D-B625-F70A223B8F18}" destId="{859F9C3D-A7BA-4297-962A-7D3D5B6E70B1}" srcOrd="3" destOrd="0" presId="urn:microsoft.com/office/officeart/2018/2/layout/IconVerticalSolidList"/>
    <dgm:cxn modelId="{1E777248-1DBD-44B3-ACE0-5BE4560481F8}" type="presParOf" srcId="{02E88CA5-C228-4E8F-BB43-C7C51C055906}" destId="{4665AA4C-589B-46AB-B575-5B70EBA50A20}" srcOrd="1" destOrd="0" presId="urn:microsoft.com/office/officeart/2018/2/layout/IconVerticalSolidList"/>
    <dgm:cxn modelId="{6205AF3E-F58C-4242-846F-646C9A11231D}" type="presParOf" srcId="{02E88CA5-C228-4E8F-BB43-C7C51C055906}" destId="{89A6522B-6CBD-4425-B94E-BCB38850700A}" srcOrd="2" destOrd="0" presId="urn:microsoft.com/office/officeart/2018/2/layout/IconVerticalSolidList"/>
    <dgm:cxn modelId="{1151A6F0-7941-4A3D-9F2B-EEA0E17DC0F7}" type="presParOf" srcId="{89A6522B-6CBD-4425-B94E-BCB38850700A}" destId="{9EFBDCFD-CD4B-4A70-8CA5-D191F20D4D6C}" srcOrd="0" destOrd="0" presId="urn:microsoft.com/office/officeart/2018/2/layout/IconVerticalSolidList"/>
    <dgm:cxn modelId="{5FDD84C0-0E70-483F-B495-D35CAA7114F2}" type="presParOf" srcId="{89A6522B-6CBD-4425-B94E-BCB38850700A}" destId="{9CC85A59-C6E4-4E20-8478-76E84BC0D4E2}" srcOrd="1" destOrd="0" presId="urn:microsoft.com/office/officeart/2018/2/layout/IconVerticalSolidList"/>
    <dgm:cxn modelId="{EE91B593-26B9-4074-8130-CF23F56E042A}" type="presParOf" srcId="{89A6522B-6CBD-4425-B94E-BCB38850700A}" destId="{DA74F6AE-886D-4B40-AB06-2966C35A0948}" srcOrd="2" destOrd="0" presId="urn:microsoft.com/office/officeart/2018/2/layout/IconVerticalSolidList"/>
    <dgm:cxn modelId="{70F4B68A-D725-4B5F-8765-832115D33B2B}" type="presParOf" srcId="{89A6522B-6CBD-4425-B94E-BCB38850700A}" destId="{4BB7A402-4A75-474B-8DC5-F0CA20C02711}" srcOrd="3" destOrd="0" presId="urn:microsoft.com/office/officeart/2018/2/layout/IconVerticalSolidList"/>
    <dgm:cxn modelId="{4D61F3E8-B145-47C6-8912-91EC13C463A2}" type="presParOf" srcId="{02E88CA5-C228-4E8F-BB43-C7C51C055906}" destId="{3E031722-03BC-47A4-941B-D7E349887AA7}" srcOrd="3" destOrd="0" presId="urn:microsoft.com/office/officeart/2018/2/layout/IconVerticalSolidList"/>
    <dgm:cxn modelId="{EF875A82-1FC1-4F7B-848D-F7A51DAD8D17}" type="presParOf" srcId="{02E88CA5-C228-4E8F-BB43-C7C51C055906}" destId="{F14E6D58-5AB7-418E-8581-DAD04917C41B}" srcOrd="4" destOrd="0" presId="urn:microsoft.com/office/officeart/2018/2/layout/IconVerticalSolidList"/>
    <dgm:cxn modelId="{14AE9DD1-0D96-405C-9B7F-566FD0FC29AA}" type="presParOf" srcId="{F14E6D58-5AB7-418E-8581-DAD04917C41B}" destId="{8D905DFA-C147-4E49-8048-29BD64A3604C}" srcOrd="0" destOrd="0" presId="urn:microsoft.com/office/officeart/2018/2/layout/IconVerticalSolidList"/>
    <dgm:cxn modelId="{D0C0E1D0-0A8D-4316-B6F6-2ABED5872A68}" type="presParOf" srcId="{F14E6D58-5AB7-418E-8581-DAD04917C41B}" destId="{5BD770EC-F0DE-4423-A2B8-9270AC85E6B6}" srcOrd="1" destOrd="0" presId="urn:microsoft.com/office/officeart/2018/2/layout/IconVerticalSolidList"/>
    <dgm:cxn modelId="{0713553E-2BFD-40EC-889F-B7B9D7D30BBB}" type="presParOf" srcId="{F14E6D58-5AB7-418E-8581-DAD04917C41B}" destId="{72921016-5DF2-4759-A237-9F6292EF667D}" srcOrd="2" destOrd="0" presId="urn:microsoft.com/office/officeart/2018/2/layout/IconVerticalSolidList"/>
    <dgm:cxn modelId="{B326F1D7-D8CB-4E70-9B48-81246A7B3CCF}" type="presParOf" srcId="{F14E6D58-5AB7-418E-8581-DAD04917C41B}" destId="{4DFB4D2B-7975-47BB-899D-4C647A0678EC}" srcOrd="3" destOrd="0" presId="urn:microsoft.com/office/officeart/2018/2/layout/IconVerticalSolidList"/>
    <dgm:cxn modelId="{7E802AA8-33A9-4035-AEA9-B6BB26DF0FA6}" type="presParOf" srcId="{02E88CA5-C228-4E8F-BB43-C7C51C055906}" destId="{D2DC5900-10D0-427A-9EEB-E58F781EEE68}" srcOrd="5" destOrd="0" presId="urn:microsoft.com/office/officeart/2018/2/layout/IconVerticalSolidList"/>
    <dgm:cxn modelId="{19217361-F51A-4494-B442-16CF934B1C35}" type="presParOf" srcId="{02E88CA5-C228-4E8F-BB43-C7C51C055906}" destId="{FC7D20EC-0FBA-41B0-92C8-E1BB9B837007}" srcOrd="6" destOrd="0" presId="urn:microsoft.com/office/officeart/2018/2/layout/IconVerticalSolidList"/>
    <dgm:cxn modelId="{FFC3AE71-9758-4361-9E4C-C38D0D06F5FE}" type="presParOf" srcId="{FC7D20EC-0FBA-41B0-92C8-E1BB9B837007}" destId="{56E7500D-A15A-45B7-9FE3-0DFB966D1D36}" srcOrd="0" destOrd="0" presId="urn:microsoft.com/office/officeart/2018/2/layout/IconVerticalSolidList"/>
    <dgm:cxn modelId="{E4036D53-DFBE-45C4-97D3-1BE518C71B18}" type="presParOf" srcId="{FC7D20EC-0FBA-41B0-92C8-E1BB9B837007}" destId="{9FAA0EF5-ECED-4D8F-96B7-A2185E5C9420}" srcOrd="1" destOrd="0" presId="urn:microsoft.com/office/officeart/2018/2/layout/IconVerticalSolidList"/>
    <dgm:cxn modelId="{2BD98894-77BD-46A0-A65E-07150538A6D2}" type="presParOf" srcId="{FC7D20EC-0FBA-41B0-92C8-E1BB9B837007}" destId="{9E17462F-53A7-4316-AA6B-F1876FA0D6A7}" srcOrd="2" destOrd="0" presId="urn:microsoft.com/office/officeart/2018/2/layout/IconVerticalSolidList"/>
    <dgm:cxn modelId="{84B20940-0B43-40E8-8FC1-0DD41BFB8226}" type="presParOf" srcId="{FC7D20EC-0FBA-41B0-92C8-E1BB9B837007}" destId="{ECA4B601-0A19-43C3-AAF7-5FC3E58D0F62}" srcOrd="3" destOrd="0" presId="urn:microsoft.com/office/officeart/2018/2/layout/IconVerticalSolidList"/>
    <dgm:cxn modelId="{5E29E8D7-CEBD-4A83-A01A-059A57B8E011}" type="presParOf" srcId="{02E88CA5-C228-4E8F-BB43-C7C51C055906}" destId="{1374A848-957B-4A9D-8953-3EC1BDD856EA}" srcOrd="7" destOrd="0" presId="urn:microsoft.com/office/officeart/2018/2/layout/IconVerticalSolidList"/>
    <dgm:cxn modelId="{108BC95A-94A4-44BF-B5D9-17477A200332}" type="presParOf" srcId="{02E88CA5-C228-4E8F-BB43-C7C51C055906}" destId="{EFD0C6C3-8246-463B-A716-43D949B53DE0}" srcOrd="8" destOrd="0" presId="urn:microsoft.com/office/officeart/2018/2/layout/IconVerticalSolidList"/>
    <dgm:cxn modelId="{D0655BBC-5543-47CE-8B96-B90C6C42E1C6}" type="presParOf" srcId="{EFD0C6C3-8246-463B-A716-43D949B53DE0}" destId="{7DF1C12C-57EC-41ED-82AD-DE91E8636828}" srcOrd="0" destOrd="0" presId="urn:microsoft.com/office/officeart/2018/2/layout/IconVerticalSolidList"/>
    <dgm:cxn modelId="{23E1D6BD-41B8-461E-B0A0-9F0168D4B3CA}" type="presParOf" srcId="{EFD0C6C3-8246-463B-A716-43D949B53DE0}" destId="{38C64AF8-4270-429F-BE17-5740505B86A3}" srcOrd="1" destOrd="0" presId="urn:microsoft.com/office/officeart/2018/2/layout/IconVerticalSolidList"/>
    <dgm:cxn modelId="{28D6BFEE-E918-4A38-B86F-99CA10B5C39D}" type="presParOf" srcId="{EFD0C6C3-8246-463B-A716-43D949B53DE0}" destId="{157F48A0-9DEE-4ACC-84FF-C7104785A8A5}" srcOrd="2" destOrd="0" presId="urn:microsoft.com/office/officeart/2018/2/layout/IconVerticalSolidList"/>
    <dgm:cxn modelId="{10731B95-8D4A-4549-92CF-942482D57ACD}" type="presParOf" srcId="{EFD0C6C3-8246-463B-A716-43D949B53DE0}" destId="{D17CCD7A-E4C2-4273-B859-B2B7B5F925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49EE46-D0BD-4934-BF8D-C57B3318BD7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B2577-BA86-4E8D-9290-826AF8AB2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Purpose</a:t>
          </a:r>
          <a:r>
            <a:rPr lang="en-US" dirty="0"/>
            <a:t>: For students to take ownership of learning and valuing the content.</a:t>
          </a:r>
        </a:p>
      </dgm:t>
    </dgm:pt>
    <dgm:pt modelId="{5D091061-85A0-43A5-B82B-E0846EE4CA26}" type="parTrans" cxnId="{2EBCDC59-4857-4699-8B40-062C9F409DDE}">
      <dgm:prSet/>
      <dgm:spPr/>
      <dgm:t>
        <a:bodyPr/>
        <a:lstStyle/>
        <a:p>
          <a:endParaRPr lang="en-US"/>
        </a:p>
      </dgm:t>
    </dgm:pt>
    <dgm:pt modelId="{B620964E-A26B-443B-82B4-55067045ABB8}" type="sibTrans" cxnId="{2EBCDC59-4857-4699-8B40-062C9F409DDE}">
      <dgm:prSet/>
      <dgm:spPr/>
      <dgm:t>
        <a:bodyPr/>
        <a:lstStyle/>
        <a:p>
          <a:endParaRPr lang="en-US"/>
        </a:p>
      </dgm:t>
    </dgm:pt>
    <dgm:pt modelId="{24FC4E88-2AD9-4BFB-BEF4-2FC763341E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Duration</a:t>
          </a:r>
          <a:r>
            <a:rPr lang="en-US" dirty="0"/>
            <a:t>: 1-2 Days in class / Homework / Independent</a:t>
          </a:r>
        </a:p>
      </dgm:t>
    </dgm:pt>
    <dgm:pt modelId="{DCF4BD06-65B5-4D0B-A69F-47FA6B89A647}" type="parTrans" cxnId="{2E65984F-4CA8-4A0B-8045-BCC71F6D968F}">
      <dgm:prSet/>
      <dgm:spPr/>
      <dgm:t>
        <a:bodyPr/>
        <a:lstStyle/>
        <a:p>
          <a:endParaRPr lang="en-US"/>
        </a:p>
      </dgm:t>
    </dgm:pt>
    <dgm:pt modelId="{3F30272B-02A9-47F1-9211-87B49F6B5768}" type="sibTrans" cxnId="{2E65984F-4CA8-4A0B-8045-BCC71F6D968F}">
      <dgm:prSet/>
      <dgm:spPr/>
      <dgm:t>
        <a:bodyPr/>
        <a:lstStyle/>
        <a:p>
          <a:endParaRPr lang="en-US"/>
        </a:p>
      </dgm:t>
    </dgm:pt>
    <dgm:pt modelId="{E4592118-3ABC-476D-8AC2-F1959EC4D5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Tools</a:t>
          </a:r>
          <a:r>
            <a:rPr lang="en-US" dirty="0"/>
            <a:t>: Google Classroom / Docs</a:t>
          </a:r>
        </a:p>
      </dgm:t>
    </dgm:pt>
    <dgm:pt modelId="{AAA1782B-DFFF-4E4F-9BB7-2FFBBF76D1C2}" type="parTrans" cxnId="{97681683-BECB-4564-8105-D45F6E772BE5}">
      <dgm:prSet/>
      <dgm:spPr/>
      <dgm:t>
        <a:bodyPr/>
        <a:lstStyle/>
        <a:p>
          <a:endParaRPr lang="en-US"/>
        </a:p>
      </dgm:t>
    </dgm:pt>
    <dgm:pt modelId="{48EA7633-BDD1-4B4E-B9AA-D1E74ED84F0F}" type="sibTrans" cxnId="{97681683-BECB-4564-8105-D45F6E772BE5}">
      <dgm:prSet/>
      <dgm:spPr/>
      <dgm:t>
        <a:bodyPr/>
        <a:lstStyle/>
        <a:p>
          <a:endParaRPr lang="en-US"/>
        </a:p>
      </dgm:t>
    </dgm:pt>
    <dgm:pt modelId="{210D33DC-AC09-4E15-93EB-B1AA1AE7D7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Lesson</a:t>
          </a:r>
          <a:r>
            <a:rPr lang="en-US" dirty="0"/>
            <a:t>: </a:t>
          </a: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  <a:hlinkClick xmlns:r="http://schemas.openxmlformats.org/officeDocument/2006/relationships" r:id="rId1"/>
            </a:rPr>
            <a:t>https://docs.google.com/document/d/1ufuh9I0GApvSxmkGfS5qcvpDzzelBFObYXVdnDJjxOo/edit?usp=sharing</a:t>
          </a:r>
          <a:endParaRPr lang="en-US" dirty="0"/>
        </a:p>
      </dgm:t>
    </dgm:pt>
    <dgm:pt modelId="{077EBB96-D3B1-47D1-BF6D-998297E2EB90}" type="sibTrans" cxnId="{A711A323-A728-4CA3-B565-A00698914A7A}">
      <dgm:prSet/>
      <dgm:spPr/>
      <dgm:t>
        <a:bodyPr/>
        <a:lstStyle/>
        <a:p>
          <a:endParaRPr lang="en-US"/>
        </a:p>
      </dgm:t>
    </dgm:pt>
    <dgm:pt modelId="{1F0A8EF5-94F9-4680-8FAF-CCFE598BE151}" type="parTrans" cxnId="{A711A323-A728-4CA3-B565-A00698914A7A}">
      <dgm:prSet/>
      <dgm:spPr/>
      <dgm:t>
        <a:bodyPr/>
        <a:lstStyle/>
        <a:p>
          <a:endParaRPr lang="en-US"/>
        </a:p>
      </dgm:t>
    </dgm:pt>
    <dgm:pt modelId="{02E88CA5-C228-4E8F-BB43-C7C51C055906}" type="pres">
      <dgm:prSet presAssocID="{1949EE46-D0BD-4934-BF8D-C57B3318BD72}" presName="root" presStyleCnt="0">
        <dgm:presLayoutVars>
          <dgm:dir/>
          <dgm:resizeHandles val="exact"/>
        </dgm:presLayoutVars>
      </dgm:prSet>
      <dgm:spPr/>
    </dgm:pt>
    <dgm:pt modelId="{A7684390-A5CD-415D-B625-F70A223B8F18}" type="pres">
      <dgm:prSet presAssocID="{A40B2577-BA86-4E8D-9290-826AF8AB2EEF}" presName="compNode" presStyleCnt="0"/>
      <dgm:spPr/>
    </dgm:pt>
    <dgm:pt modelId="{D3F4A064-DC4B-4DBE-B22E-C727B083F310}" type="pres">
      <dgm:prSet presAssocID="{A40B2577-BA86-4E8D-9290-826AF8AB2EEF}" presName="bgRect" presStyleLbl="bgShp" presStyleIdx="0" presStyleCnt="4"/>
      <dgm:spPr/>
    </dgm:pt>
    <dgm:pt modelId="{D889E2E3-CF56-41B3-A0BD-F2AA6B174347}" type="pres">
      <dgm:prSet presAssocID="{A40B2577-BA86-4E8D-9290-826AF8AB2EEF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F263B57-87F6-4ABB-981A-2924E64FB1A2}" type="pres">
      <dgm:prSet presAssocID="{A40B2577-BA86-4E8D-9290-826AF8AB2EEF}" presName="spaceRect" presStyleCnt="0"/>
      <dgm:spPr/>
    </dgm:pt>
    <dgm:pt modelId="{859F9C3D-A7BA-4297-962A-7D3D5B6E70B1}" type="pres">
      <dgm:prSet presAssocID="{A40B2577-BA86-4E8D-9290-826AF8AB2EEF}" presName="parTx" presStyleLbl="revTx" presStyleIdx="0" presStyleCnt="4">
        <dgm:presLayoutVars>
          <dgm:chMax val="0"/>
          <dgm:chPref val="0"/>
        </dgm:presLayoutVars>
      </dgm:prSet>
      <dgm:spPr/>
    </dgm:pt>
    <dgm:pt modelId="{4665AA4C-589B-46AB-B575-5B70EBA50A20}" type="pres">
      <dgm:prSet presAssocID="{B620964E-A26B-443B-82B4-55067045ABB8}" presName="sibTrans" presStyleCnt="0"/>
      <dgm:spPr/>
    </dgm:pt>
    <dgm:pt modelId="{89A6522B-6CBD-4425-B94E-BCB38850700A}" type="pres">
      <dgm:prSet presAssocID="{24FC4E88-2AD9-4BFB-BEF4-2FC763341EE5}" presName="compNode" presStyleCnt="0"/>
      <dgm:spPr/>
    </dgm:pt>
    <dgm:pt modelId="{9EFBDCFD-CD4B-4A70-8CA5-D191F20D4D6C}" type="pres">
      <dgm:prSet presAssocID="{24FC4E88-2AD9-4BFB-BEF4-2FC763341EE5}" presName="bgRect" presStyleLbl="bgShp" presStyleIdx="1" presStyleCnt="4"/>
      <dgm:spPr/>
    </dgm:pt>
    <dgm:pt modelId="{9CC85A59-C6E4-4E20-8478-76E84BC0D4E2}" type="pres">
      <dgm:prSet presAssocID="{24FC4E88-2AD9-4BFB-BEF4-2FC763341EE5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A74F6AE-886D-4B40-AB06-2966C35A0948}" type="pres">
      <dgm:prSet presAssocID="{24FC4E88-2AD9-4BFB-BEF4-2FC763341EE5}" presName="spaceRect" presStyleCnt="0"/>
      <dgm:spPr/>
    </dgm:pt>
    <dgm:pt modelId="{4BB7A402-4A75-474B-8DC5-F0CA20C02711}" type="pres">
      <dgm:prSet presAssocID="{24FC4E88-2AD9-4BFB-BEF4-2FC763341EE5}" presName="parTx" presStyleLbl="revTx" presStyleIdx="1" presStyleCnt="4">
        <dgm:presLayoutVars>
          <dgm:chMax val="0"/>
          <dgm:chPref val="0"/>
        </dgm:presLayoutVars>
      </dgm:prSet>
      <dgm:spPr/>
    </dgm:pt>
    <dgm:pt modelId="{3E031722-03BC-47A4-941B-D7E349887AA7}" type="pres">
      <dgm:prSet presAssocID="{3F30272B-02A9-47F1-9211-87B49F6B5768}" presName="sibTrans" presStyleCnt="0"/>
      <dgm:spPr/>
    </dgm:pt>
    <dgm:pt modelId="{F14E6D58-5AB7-418E-8581-DAD04917C41B}" type="pres">
      <dgm:prSet presAssocID="{E4592118-3ABC-476D-8AC2-F1959EC4D598}" presName="compNode" presStyleCnt="0"/>
      <dgm:spPr/>
    </dgm:pt>
    <dgm:pt modelId="{8D905DFA-C147-4E49-8048-29BD64A3604C}" type="pres">
      <dgm:prSet presAssocID="{E4592118-3ABC-476D-8AC2-F1959EC4D598}" presName="bgRect" presStyleLbl="bgShp" presStyleIdx="2" presStyleCnt="4"/>
      <dgm:spPr/>
    </dgm:pt>
    <dgm:pt modelId="{5BD770EC-F0DE-4423-A2B8-9270AC85E6B6}" type="pres">
      <dgm:prSet presAssocID="{E4592118-3ABC-476D-8AC2-F1959EC4D598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72921016-5DF2-4759-A237-9F6292EF667D}" type="pres">
      <dgm:prSet presAssocID="{E4592118-3ABC-476D-8AC2-F1959EC4D598}" presName="spaceRect" presStyleCnt="0"/>
      <dgm:spPr/>
    </dgm:pt>
    <dgm:pt modelId="{4DFB4D2B-7975-47BB-899D-4C647A0678EC}" type="pres">
      <dgm:prSet presAssocID="{E4592118-3ABC-476D-8AC2-F1959EC4D598}" presName="parTx" presStyleLbl="revTx" presStyleIdx="2" presStyleCnt="4">
        <dgm:presLayoutVars>
          <dgm:chMax val="0"/>
          <dgm:chPref val="0"/>
        </dgm:presLayoutVars>
      </dgm:prSet>
      <dgm:spPr/>
    </dgm:pt>
    <dgm:pt modelId="{D2DC5900-10D0-427A-9EEB-E58F781EEE68}" type="pres">
      <dgm:prSet presAssocID="{48EA7633-BDD1-4B4E-B9AA-D1E74ED84F0F}" presName="sibTrans" presStyleCnt="0"/>
      <dgm:spPr/>
    </dgm:pt>
    <dgm:pt modelId="{FC7D20EC-0FBA-41B0-92C8-E1BB9B837007}" type="pres">
      <dgm:prSet presAssocID="{210D33DC-AC09-4E15-93EB-B1AA1AE7D72B}" presName="compNode" presStyleCnt="0"/>
      <dgm:spPr/>
    </dgm:pt>
    <dgm:pt modelId="{56E7500D-A15A-45B7-9FE3-0DFB966D1D36}" type="pres">
      <dgm:prSet presAssocID="{210D33DC-AC09-4E15-93EB-B1AA1AE7D72B}" presName="bgRect" presStyleLbl="bgShp" presStyleIdx="3" presStyleCnt="4"/>
      <dgm:spPr/>
    </dgm:pt>
    <dgm:pt modelId="{9FAA0EF5-ECED-4D8F-96B7-A2185E5C9420}" type="pres">
      <dgm:prSet presAssocID="{210D33DC-AC09-4E15-93EB-B1AA1AE7D72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E17462F-53A7-4316-AA6B-F1876FA0D6A7}" type="pres">
      <dgm:prSet presAssocID="{210D33DC-AC09-4E15-93EB-B1AA1AE7D72B}" presName="spaceRect" presStyleCnt="0"/>
      <dgm:spPr/>
    </dgm:pt>
    <dgm:pt modelId="{ECA4B601-0A19-43C3-AAF7-5FC3E58D0F62}" type="pres">
      <dgm:prSet presAssocID="{210D33DC-AC09-4E15-93EB-B1AA1AE7D72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EAC5512-9A20-4D8C-B651-F6ADB0268AA7}" type="presOf" srcId="{1949EE46-D0BD-4934-BF8D-C57B3318BD72}" destId="{02E88CA5-C228-4E8F-BB43-C7C51C055906}" srcOrd="0" destOrd="0" presId="urn:microsoft.com/office/officeart/2018/2/layout/IconVerticalSolidList"/>
    <dgm:cxn modelId="{A711A323-A728-4CA3-B565-A00698914A7A}" srcId="{1949EE46-D0BD-4934-BF8D-C57B3318BD72}" destId="{210D33DC-AC09-4E15-93EB-B1AA1AE7D72B}" srcOrd="3" destOrd="0" parTransId="{1F0A8EF5-94F9-4680-8FAF-CCFE598BE151}" sibTransId="{077EBB96-D3B1-47D1-BF6D-998297E2EB90}"/>
    <dgm:cxn modelId="{2E65984F-4CA8-4A0B-8045-BCC71F6D968F}" srcId="{1949EE46-D0BD-4934-BF8D-C57B3318BD72}" destId="{24FC4E88-2AD9-4BFB-BEF4-2FC763341EE5}" srcOrd="1" destOrd="0" parTransId="{DCF4BD06-65B5-4D0B-A69F-47FA6B89A647}" sibTransId="{3F30272B-02A9-47F1-9211-87B49F6B5768}"/>
    <dgm:cxn modelId="{2EBCDC59-4857-4699-8B40-062C9F409DDE}" srcId="{1949EE46-D0BD-4934-BF8D-C57B3318BD72}" destId="{A40B2577-BA86-4E8D-9290-826AF8AB2EEF}" srcOrd="0" destOrd="0" parTransId="{5D091061-85A0-43A5-B82B-E0846EE4CA26}" sibTransId="{B620964E-A26B-443B-82B4-55067045ABB8}"/>
    <dgm:cxn modelId="{4C02C172-6487-4F76-A6F3-852DB3449238}" type="presOf" srcId="{E4592118-3ABC-476D-8AC2-F1959EC4D598}" destId="{4DFB4D2B-7975-47BB-899D-4C647A0678EC}" srcOrd="0" destOrd="0" presId="urn:microsoft.com/office/officeart/2018/2/layout/IconVerticalSolidList"/>
    <dgm:cxn modelId="{97681683-BECB-4564-8105-D45F6E772BE5}" srcId="{1949EE46-D0BD-4934-BF8D-C57B3318BD72}" destId="{E4592118-3ABC-476D-8AC2-F1959EC4D598}" srcOrd="2" destOrd="0" parTransId="{AAA1782B-DFFF-4E4F-9BB7-2FFBBF76D1C2}" sibTransId="{48EA7633-BDD1-4B4E-B9AA-D1E74ED84F0F}"/>
    <dgm:cxn modelId="{4FE8EEAB-46EB-4F21-A278-2FA4CAA19919}" type="presOf" srcId="{A40B2577-BA86-4E8D-9290-826AF8AB2EEF}" destId="{859F9C3D-A7BA-4297-962A-7D3D5B6E70B1}" srcOrd="0" destOrd="0" presId="urn:microsoft.com/office/officeart/2018/2/layout/IconVerticalSolidList"/>
    <dgm:cxn modelId="{CE51F0AE-7DD6-430B-A3C3-1BFF20FAF5B6}" type="presOf" srcId="{24FC4E88-2AD9-4BFB-BEF4-2FC763341EE5}" destId="{4BB7A402-4A75-474B-8DC5-F0CA20C02711}" srcOrd="0" destOrd="0" presId="urn:microsoft.com/office/officeart/2018/2/layout/IconVerticalSolidList"/>
    <dgm:cxn modelId="{9AF9CAC2-6D8C-4CAA-9B8D-45B3A7213213}" type="presOf" srcId="{210D33DC-AC09-4E15-93EB-B1AA1AE7D72B}" destId="{ECA4B601-0A19-43C3-AAF7-5FC3E58D0F62}" srcOrd="0" destOrd="0" presId="urn:microsoft.com/office/officeart/2018/2/layout/IconVerticalSolidList"/>
    <dgm:cxn modelId="{3A2A5D47-B47D-4DCD-96DE-85E5AE88B6DF}" type="presParOf" srcId="{02E88CA5-C228-4E8F-BB43-C7C51C055906}" destId="{A7684390-A5CD-415D-B625-F70A223B8F18}" srcOrd="0" destOrd="0" presId="urn:microsoft.com/office/officeart/2018/2/layout/IconVerticalSolidList"/>
    <dgm:cxn modelId="{CF2323C1-F1A3-4E90-88AC-7479553947BB}" type="presParOf" srcId="{A7684390-A5CD-415D-B625-F70A223B8F18}" destId="{D3F4A064-DC4B-4DBE-B22E-C727B083F310}" srcOrd="0" destOrd="0" presId="urn:microsoft.com/office/officeart/2018/2/layout/IconVerticalSolidList"/>
    <dgm:cxn modelId="{320AC7D4-D1A3-4F1A-A092-6F80101D5A95}" type="presParOf" srcId="{A7684390-A5CD-415D-B625-F70A223B8F18}" destId="{D889E2E3-CF56-41B3-A0BD-F2AA6B174347}" srcOrd="1" destOrd="0" presId="urn:microsoft.com/office/officeart/2018/2/layout/IconVerticalSolidList"/>
    <dgm:cxn modelId="{8BF906A7-9BF5-4684-A44E-1387909390F8}" type="presParOf" srcId="{A7684390-A5CD-415D-B625-F70A223B8F18}" destId="{CF263B57-87F6-4ABB-981A-2924E64FB1A2}" srcOrd="2" destOrd="0" presId="urn:microsoft.com/office/officeart/2018/2/layout/IconVerticalSolidList"/>
    <dgm:cxn modelId="{38F8D6FB-C243-496B-A623-875B1B84A22D}" type="presParOf" srcId="{A7684390-A5CD-415D-B625-F70A223B8F18}" destId="{859F9C3D-A7BA-4297-962A-7D3D5B6E70B1}" srcOrd="3" destOrd="0" presId="urn:microsoft.com/office/officeart/2018/2/layout/IconVerticalSolidList"/>
    <dgm:cxn modelId="{1E777248-1DBD-44B3-ACE0-5BE4560481F8}" type="presParOf" srcId="{02E88CA5-C228-4E8F-BB43-C7C51C055906}" destId="{4665AA4C-589B-46AB-B575-5B70EBA50A20}" srcOrd="1" destOrd="0" presId="urn:microsoft.com/office/officeart/2018/2/layout/IconVerticalSolidList"/>
    <dgm:cxn modelId="{6205AF3E-F58C-4242-846F-646C9A11231D}" type="presParOf" srcId="{02E88CA5-C228-4E8F-BB43-C7C51C055906}" destId="{89A6522B-6CBD-4425-B94E-BCB38850700A}" srcOrd="2" destOrd="0" presId="urn:microsoft.com/office/officeart/2018/2/layout/IconVerticalSolidList"/>
    <dgm:cxn modelId="{1151A6F0-7941-4A3D-9F2B-EEA0E17DC0F7}" type="presParOf" srcId="{89A6522B-6CBD-4425-B94E-BCB38850700A}" destId="{9EFBDCFD-CD4B-4A70-8CA5-D191F20D4D6C}" srcOrd="0" destOrd="0" presId="urn:microsoft.com/office/officeart/2018/2/layout/IconVerticalSolidList"/>
    <dgm:cxn modelId="{5FDD84C0-0E70-483F-B495-D35CAA7114F2}" type="presParOf" srcId="{89A6522B-6CBD-4425-B94E-BCB38850700A}" destId="{9CC85A59-C6E4-4E20-8478-76E84BC0D4E2}" srcOrd="1" destOrd="0" presId="urn:microsoft.com/office/officeart/2018/2/layout/IconVerticalSolidList"/>
    <dgm:cxn modelId="{EE91B593-26B9-4074-8130-CF23F56E042A}" type="presParOf" srcId="{89A6522B-6CBD-4425-B94E-BCB38850700A}" destId="{DA74F6AE-886D-4B40-AB06-2966C35A0948}" srcOrd="2" destOrd="0" presId="urn:microsoft.com/office/officeart/2018/2/layout/IconVerticalSolidList"/>
    <dgm:cxn modelId="{70F4B68A-D725-4B5F-8765-832115D33B2B}" type="presParOf" srcId="{89A6522B-6CBD-4425-B94E-BCB38850700A}" destId="{4BB7A402-4A75-474B-8DC5-F0CA20C02711}" srcOrd="3" destOrd="0" presId="urn:microsoft.com/office/officeart/2018/2/layout/IconVerticalSolidList"/>
    <dgm:cxn modelId="{4D61F3E8-B145-47C6-8912-91EC13C463A2}" type="presParOf" srcId="{02E88CA5-C228-4E8F-BB43-C7C51C055906}" destId="{3E031722-03BC-47A4-941B-D7E349887AA7}" srcOrd="3" destOrd="0" presId="urn:microsoft.com/office/officeart/2018/2/layout/IconVerticalSolidList"/>
    <dgm:cxn modelId="{EF875A82-1FC1-4F7B-848D-F7A51DAD8D17}" type="presParOf" srcId="{02E88CA5-C228-4E8F-BB43-C7C51C055906}" destId="{F14E6D58-5AB7-418E-8581-DAD04917C41B}" srcOrd="4" destOrd="0" presId="urn:microsoft.com/office/officeart/2018/2/layout/IconVerticalSolidList"/>
    <dgm:cxn modelId="{14AE9DD1-0D96-405C-9B7F-566FD0FC29AA}" type="presParOf" srcId="{F14E6D58-5AB7-418E-8581-DAD04917C41B}" destId="{8D905DFA-C147-4E49-8048-29BD64A3604C}" srcOrd="0" destOrd="0" presId="urn:microsoft.com/office/officeart/2018/2/layout/IconVerticalSolidList"/>
    <dgm:cxn modelId="{D0C0E1D0-0A8D-4316-B6F6-2ABED5872A68}" type="presParOf" srcId="{F14E6D58-5AB7-418E-8581-DAD04917C41B}" destId="{5BD770EC-F0DE-4423-A2B8-9270AC85E6B6}" srcOrd="1" destOrd="0" presId="urn:microsoft.com/office/officeart/2018/2/layout/IconVerticalSolidList"/>
    <dgm:cxn modelId="{0713553E-2BFD-40EC-889F-B7B9D7D30BBB}" type="presParOf" srcId="{F14E6D58-5AB7-418E-8581-DAD04917C41B}" destId="{72921016-5DF2-4759-A237-9F6292EF667D}" srcOrd="2" destOrd="0" presId="urn:microsoft.com/office/officeart/2018/2/layout/IconVerticalSolidList"/>
    <dgm:cxn modelId="{B326F1D7-D8CB-4E70-9B48-81246A7B3CCF}" type="presParOf" srcId="{F14E6D58-5AB7-418E-8581-DAD04917C41B}" destId="{4DFB4D2B-7975-47BB-899D-4C647A0678EC}" srcOrd="3" destOrd="0" presId="urn:microsoft.com/office/officeart/2018/2/layout/IconVerticalSolidList"/>
    <dgm:cxn modelId="{7E802AA8-33A9-4035-AEA9-B6BB26DF0FA6}" type="presParOf" srcId="{02E88CA5-C228-4E8F-BB43-C7C51C055906}" destId="{D2DC5900-10D0-427A-9EEB-E58F781EEE68}" srcOrd="5" destOrd="0" presId="urn:microsoft.com/office/officeart/2018/2/layout/IconVerticalSolidList"/>
    <dgm:cxn modelId="{19217361-F51A-4494-B442-16CF934B1C35}" type="presParOf" srcId="{02E88CA5-C228-4E8F-BB43-C7C51C055906}" destId="{FC7D20EC-0FBA-41B0-92C8-E1BB9B837007}" srcOrd="6" destOrd="0" presId="urn:microsoft.com/office/officeart/2018/2/layout/IconVerticalSolidList"/>
    <dgm:cxn modelId="{FFC3AE71-9758-4361-9E4C-C38D0D06F5FE}" type="presParOf" srcId="{FC7D20EC-0FBA-41B0-92C8-E1BB9B837007}" destId="{56E7500D-A15A-45B7-9FE3-0DFB966D1D36}" srcOrd="0" destOrd="0" presId="urn:microsoft.com/office/officeart/2018/2/layout/IconVerticalSolidList"/>
    <dgm:cxn modelId="{E4036D53-DFBE-45C4-97D3-1BE518C71B18}" type="presParOf" srcId="{FC7D20EC-0FBA-41B0-92C8-E1BB9B837007}" destId="{9FAA0EF5-ECED-4D8F-96B7-A2185E5C9420}" srcOrd="1" destOrd="0" presId="urn:microsoft.com/office/officeart/2018/2/layout/IconVerticalSolidList"/>
    <dgm:cxn modelId="{2BD98894-77BD-46A0-A65E-07150538A6D2}" type="presParOf" srcId="{FC7D20EC-0FBA-41B0-92C8-E1BB9B837007}" destId="{9E17462F-53A7-4316-AA6B-F1876FA0D6A7}" srcOrd="2" destOrd="0" presId="urn:microsoft.com/office/officeart/2018/2/layout/IconVerticalSolidList"/>
    <dgm:cxn modelId="{84B20940-0B43-40E8-8FC1-0DD41BFB8226}" type="presParOf" srcId="{FC7D20EC-0FBA-41B0-92C8-E1BB9B837007}" destId="{ECA4B601-0A19-43C3-AAF7-5FC3E58D0F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3A27-607C-4A40-93EB-AF079F05A193}">
      <dsp:nvSpPr>
        <dsp:cNvPr id="0" name=""/>
        <dsp:cNvSpPr/>
      </dsp:nvSpPr>
      <dsp:spPr>
        <a:xfrm>
          <a:off x="0" y="28487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Part 1 – </a:t>
          </a:r>
          <a:r>
            <a:rPr lang="en-US" sz="2200" kern="1200" dirty="0"/>
            <a:t>Credit Pre-Assessment </a:t>
          </a:r>
          <a:r>
            <a:rPr lang="en-US" sz="2200" b="1" kern="1200" dirty="0"/>
            <a:t>(Quiz)</a:t>
          </a:r>
          <a:endParaRPr lang="en-US" sz="2200" kern="1200" dirty="0"/>
        </a:p>
      </dsp:txBody>
      <dsp:txXfrm>
        <a:off x="25759" y="54246"/>
        <a:ext cx="11600297" cy="476152"/>
      </dsp:txXfrm>
    </dsp:sp>
    <dsp:sp modelId="{5E6BB9BE-4279-3541-A364-3DAE02E18038}">
      <dsp:nvSpPr>
        <dsp:cNvPr id="0" name=""/>
        <dsp:cNvSpPr/>
      </dsp:nvSpPr>
      <dsp:spPr>
        <a:xfrm>
          <a:off x="0" y="619517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 2 – Credit for Beginners </a:t>
          </a:r>
          <a:r>
            <a:rPr lang="en-US" sz="2200" b="1" kern="1200" dirty="0"/>
            <a:t>(CEE Sheet)</a:t>
          </a:r>
          <a:endParaRPr lang="en-US" sz="2200" kern="1200" dirty="0"/>
        </a:p>
      </dsp:txBody>
      <dsp:txXfrm>
        <a:off x="25759" y="645276"/>
        <a:ext cx="11600297" cy="476152"/>
      </dsp:txXfrm>
    </dsp:sp>
    <dsp:sp modelId="{FFB7B100-256C-DB43-A588-9AFD5AEB8198}">
      <dsp:nvSpPr>
        <dsp:cNvPr id="0" name=""/>
        <dsp:cNvSpPr/>
      </dsp:nvSpPr>
      <dsp:spPr>
        <a:xfrm>
          <a:off x="0" y="121054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 3 – What is Credit </a:t>
          </a:r>
          <a:r>
            <a:rPr lang="en-US" sz="2200" b="1" kern="1200"/>
            <a:t>(CEE - FlashCards)</a:t>
          </a:r>
          <a:endParaRPr lang="en-US" sz="2200" kern="1200"/>
        </a:p>
      </dsp:txBody>
      <dsp:txXfrm>
        <a:off x="25759" y="1236307"/>
        <a:ext cx="11600297" cy="476152"/>
      </dsp:txXfrm>
    </dsp:sp>
    <dsp:sp modelId="{D435FE6E-86B1-4544-ABCF-D997DA54AE8E}">
      <dsp:nvSpPr>
        <dsp:cNvPr id="0" name=""/>
        <dsp:cNvSpPr/>
      </dsp:nvSpPr>
      <dsp:spPr>
        <a:xfrm>
          <a:off x="0" y="180157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4 – </a:t>
          </a:r>
          <a:r>
            <a:rPr lang="en-US" sz="2200" kern="1200"/>
            <a:t>Credit Score Research </a:t>
          </a:r>
          <a:r>
            <a:rPr lang="en-US" sz="2200" b="1" kern="1200"/>
            <a:t>(Q&amp;A)</a:t>
          </a:r>
          <a:endParaRPr lang="en-US" sz="2200" kern="1200"/>
        </a:p>
      </dsp:txBody>
      <dsp:txXfrm>
        <a:off x="25759" y="1827337"/>
        <a:ext cx="11600297" cy="476152"/>
      </dsp:txXfrm>
    </dsp:sp>
    <dsp:sp modelId="{EADF3654-EC01-AE45-B58D-58F5F09F4295}">
      <dsp:nvSpPr>
        <dsp:cNvPr id="0" name=""/>
        <dsp:cNvSpPr/>
      </dsp:nvSpPr>
      <dsp:spPr>
        <a:xfrm>
          <a:off x="0" y="239260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5 – Credit Score </a:t>
          </a:r>
          <a:r>
            <a:rPr lang="en-US" sz="2200" b="1" i="0" kern="1200"/>
            <a:t>(CEE - Video)</a:t>
          </a:r>
          <a:endParaRPr lang="en-US" sz="2200" kern="1200"/>
        </a:p>
      </dsp:txBody>
      <dsp:txXfrm>
        <a:off x="25759" y="2418367"/>
        <a:ext cx="11600297" cy="476152"/>
      </dsp:txXfrm>
    </dsp:sp>
    <dsp:sp modelId="{CB50923A-DE8D-0A4B-97EA-4C8D73AD22BF}">
      <dsp:nvSpPr>
        <dsp:cNvPr id="0" name=""/>
        <dsp:cNvSpPr/>
      </dsp:nvSpPr>
      <dsp:spPr>
        <a:xfrm>
          <a:off x="0" y="298363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Part 6 – My Credit Rating </a:t>
          </a:r>
          <a:r>
            <a:rPr lang="en-US" sz="2200" b="1" i="0" kern="1200" dirty="0"/>
            <a:t>(CEE - Read)</a:t>
          </a:r>
          <a:endParaRPr lang="en-US" sz="2200" kern="1200" dirty="0"/>
        </a:p>
      </dsp:txBody>
      <dsp:txXfrm>
        <a:off x="25759" y="3009397"/>
        <a:ext cx="11600297" cy="476152"/>
      </dsp:txXfrm>
    </dsp:sp>
    <dsp:sp modelId="{C321E78F-398C-0740-A560-602A13B7DD25}">
      <dsp:nvSpPr>
        <dsp:cNvPr id="0" name=""/>
        <dsp:cNvSpPr/>
      </dsp:nvSpPr>
      <dsp:spPr>
        <a:xfrm>
          <a:off x="0" y="357466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Part 7 – </a:t>
          </a:r>
          <a:r>
            <a:rPr lang="en-US" sz="2200" kern="1200" dirty="0"/>
            <a:t>A Credit Story </a:t>
          </a:r>
          <a:r>
            <a:rPr lang="en-US" sz="2200" b="1" kern="1200" dirty="0"/>
            <a:t>(Case Study)</a:t>
          </a:r>
          <a:endParaRPr lang="en-US" sz="2200" kern="1200" dirty="0"/>
        </a:p>
      </dsp:txBody>
      <dsp:txXfrm>
        <a:off x="25759" y="3600427"/>
        <a:ext cx="11600297" cy="476152"/>
      </dsp:txXfrm>
    </dsp:sp>
    <dsp:sp modelId="{9F17342D-EC29-3E4F-A374-586D824A1BDE}">
      <dsp:nvSpPr>
        <dsp:cNvPr id="0" name=""/>
        <dsp:cNvSpPr/>
      </dsp:nvSpPr>
      <dsp:spPr>
        <a:xfrm>
          <a:off x="0" y="416569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</a:t>
          </a:r>
          <a:r>
            <a:rPr lang="en-US" sz="2200" kern="1200"/>
            <a:t>8</a:t>
          </a:r>
          <a:r>
            <a:rPr lang="en-US" sz="2200" b="0" i="0" kern="1200"/>
            <a:t> – </a:t>
          </a:r>
          <a:r>
            <a:rPr lang="en-US" sz="2200" kern="1200"/>
            <a:t>Credit &amp; Finance Tracking @ </a:t>
          </a:r>
          <a:r>
            <a:rPr lang="en-US" sz="2200" b="1" kern="1200"/>
            <a:t>SOFI</a:t>
          </a:r>
          <a:endParaRPr lang="en-US" sz="2200" kern="1200"/>
        </a:p>
      </dsp:txBody>
      <dsp:txXfrm>
        <a:off x="25759" y="4191457"/>
        <a:ext cx="11600297" cy="476152"/>
      </dsp:txXfrm>
    </dsp:sp>
    <dsp:sp modelId="{D44E21F2-AD34-D046-B02A-C30043D2918A}">
      <dsp:nvSpPr>
        <dsp:cNvPr id="0" name=""/>
        <dsp:cNvSpPr/>
      </dsp:nvSpPr>
      <dsp:spPr>
        <a:xfrm>
          <a:off x="0" y="475672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</a:t>
          </a:r>
          <a:r>
            <a:rPr lang="en-US" sz="2200" kern="1200"/>
            <a:t>9</a:t>
          </a:r>
          <a:r>
            <a:rPr lang="en-US" sz="2200" b="0" i="0" kern="1200"/>
            <a:t> –</a:t>
          </a:r>
          <a:r>
            <a:rPr lang="en-US" sz="2200" kern="1200"/>
            <a:t> Fraud &amp; Scams</a:t>
          </a:r>
        </a:p>
      </dsp:txBody>
      <dsp:txXfrm>
        <a:off x="25759" y="4782487"/>
        <a:ext cx="11600297" cy="476152"/>
      </dsp:txXfrm>
    </dsp:sp>
    <dsp:sp modelId="{B2118990-000F-BD48-BA31-241799972B7C}">
      <dsp:nvSpPr>
        <dsp:cNvPr id="0" name=""/>
        <dsp:cNvSpPr/>
      </dsp:nvSpPr>
      <dsp:spPr>
        <a:xfrm>
          <a:off x="0" y="534775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Discussion &amp; Reflection</a:t>
          </a:r>
          <a:endParaRPr lang="en-US" sz="2200" kern="1200"/>
        </a:p>
      </dsp:txBody>
      <dsp:txXfrm>
        <a:off x="25759" y="5373517"/>
        <a:ext cx="11600297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A7DCD-D7E4-42F7-913B-16C9DDDD6AA1}">
      <dsp:nvSpPr>
        <dsp:cNvPr id="0" name=""/>
        <dsp:cNvSpPr/>
      </dsp:nvSpPr>
      <dsp:spPr>
        <a:xfrm>
          <a:off x="1192571" y="215059"/>
          <a:ext cx="714287" cy="714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295FB-6072-479B-B640-91D3E0BB83F2}">
      <dsp:nvSpPr>
        <dsp:cNvPr id="0" name=""/>
        <dsp:cNvSpPr/>
      </dsp:nvSpPr>
      <dsp:spPr>
        <a:xfrm>
          <a:off x="160664" y="1413208"/>
          <a:ext cx="2778100" cy="20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Purpose</a:t>
          </a:r>
          <a:r>
            <a:rPr lang="en-US" sz="2200" kern="1200" dirty="0"/>
            <a:t>: In this video a young man wants to get a loan to make surround sound video game chairs, but he has to improve his credit score first.</a:t>
          </a:r>
        </a:p>
      </dsp:txBody>
      <dsp:txXfrm>
        <a:off x="160664" y="1413208"/>
        <a:ext cx="2778100" cy="2025673"/>
      </dsp:txXfrm>
    </dsp:sp>
    <dsp:sp modelId="{7BDC1AAB-0C61-4E5A-9BEA-0FA4B05F6692}">
      <dsp:nvSpPr>
        <dsp:cNvPr id="0" name=""/>
        <dsp:cNvSpPr/>
      </dsp:nvSpPr>
      <dsp:spPr>
        <a:xfrm>
          <a:off x="4066735" y="215059"/>
          <a:ext cx="714287" cy="714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A307D-2AF5-45E4-BBC6-1D31B5F18D1E}">
      <dsp:nvSpPr>
        <dsp:cNvPr id="0" name=""/>
        <dsp:cNvSpPr/>
      </dsp:nvSpPr>
      <dsp:spPr>
        <a:xfrm>
          <a:off x="3216543" y="1413208"/>
          <a:ext cx="2414671" cy="20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Duration</a:t>
          </a:r>
          <a:r>
            <a:rPr lang="en-US" sz="2200" kern="1200" dirty="0"/>
            <a:t>: ½ Period (2 minute video &amp; class discussion). Followed by the “My Credit Rating” case study</a:t>
          </a:r>
        </a:p>
      </dsp:txBody>
      <dsp:txXfrm>
        <a:off x="3216543" y="1413208"/>
        <a:ext cx="2414671" cy="2025673"/>
      </dsp:txXfrm>
    </dsp:sp>
    <dsp:sp modelId="{B74D38BC-3519-4D4F-B7CB-A39C007C5D30}">
      <dsp:nvSpPr>
        <dsp:cNvPr id="0" name=""/>
        <dsp:cNvSpPr/>
      </dsp:nvSpPr>
      <dsp:spPr>
        <a:xfrm>
          <a:off x="6641415" y="215059"/>
          <a:ext cx="714287" cy="7142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70453-88AC-4AFE-984F-AEFD5AAD0B07}">
      <dsp:nvSpPr>
        <dsp:cNvPr id="0" name=""/>
        <dsp:cNvSpPr/>
      </dsp:nvSpPr>
      <dsp:spPr>
        <a:xfrm>
          <a:off x="5908993" y="1413208"/>
          <a:ext cx="2179131" cy="20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Tools</a:t>
          </a:r>
          <a:r>
            <a:rPr lang="en-US" sz="2200" kern="1200" dirty="0"/>
            <a:t>: CEE Website &amp; Vimeo</a:t>
          </a:r>
        </a:p>
      </dsp:txBody>
      <dsp:txXfrm>
        <a:off x="5908993" y="1413208"/>
        <a:ext cx="2179131" cy="2025673"/>
      </dsp:txXfrm>
    </dsp:sp>
    <dsp:sp modelId="{86FCCADE-BC3B-4039-B3B2-7F9A660ED457}">
      <dsp:nvSpPr>
        <dsp:cNvPr id="0" name=""/>
        <dsp:cNvSpPr/>
      </dsp:nvSpPr>
      <dsp:spPr>
        <a:xfrm>
          <a:off x="8998189" y="215059"/>
          <a:ext cx="714287" cy="7142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4C4EB-188B-4EDE-8A93-A45D74FD6F02}">
      <dsp:nvSpPr>
        <dsp:cNvPr id="0" name=""/>
        <dsp:cNvSpPr/>
      </dsp:nvSpPr>
      <dsp:spPr>
        <a:xfrm>
          <a:off x="8365902" y="1413208"/>
          <a:ext cx="1978861" cy="202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CEE Lesson</a:t>
          </a:r>
          <a:r>
            <a:rPr lang="en-US" sz="2200" kern="1200" dirty="0"/>
            <a:t>: </a:t>
          </a:r>
          <a:r>
            <a:rPr lang="en-US" sz="2200" kern="1200" dirty="0">
              <a:hlinkClick xmlns:r="http://schemas.openxmlformats.org/officeDocument/2006/relationships" r:id="rId9"/>
            </a:rPr>
            <a:t>https://econedlink.org/resources/credit-score-video/</a:t>
          </a:r>
          <a:endParaRPr lang="en-US" sz="2200" kern="1200" dirty="0"/>
        </a:p>
      </dsp:txBody>
      <dsp:txXfrm>
        <a:off x="8365902" y="1413208"/>
        <a:ext cx="1978861" cy="20256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15CFB-908B-4018-AF98-2EC0570097B4}">
      <dsp:nvSpPr>
        <dsp:cNvPr id="0" name=""/>
        <dsp:cNvSpPr/>
      </dsp:nvSpPr>
      <dsp:spPr>
        <a:xfrm>
          <a:off x="1270746" y="1107595"/>
          <a:ext cx="571904" cy="571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BE9E1-FB7C-4A05-9FEB-8210A257E71B}">
      <dsp:nvSpPr>
        <dsp:cNvPr id="0" name=""/>
        <dsp:cNvSpPr/>
      </dsp:nvSpPr>
      <dsp:spPr>
        <a:xfrm>
          <a:off x="1792" y="1898736"/>
          <a:ext cx="3109812" cy="64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Purpose</a:t>
          </a:r>
          <a:r>
            <a:rPr lang="en-US" sz="2200" kern="1200" dirty="0"/>
            <a:t>: If you prove you can handle payment responsibilities well, you will then be able to secure credit for most costly items, such as for automobiles and homes.</a:t>
          </a:r>
        </a:p>
      </dsp:txBody>
      <dsp:txXfrm>
        <a:off x="1792" y="1898736"/>
        <a:ext cx="3109812" cy="647608"/>
      </dsp:txXfrm>
    </dsp:sp>
    <dsp:sp modelId="{B0CEEE6D-F00B-43E1-822D-DD8EBB389CF7}">
      <dsp:nvSpPr>
        <dsp:cNvPr id="0" name=""/>
        <dsp:cNvSpPr/>
      </dsp:nvSpPr>
      <dsp:spPr>
        <a:xfrm>
          <a:off x="4278892" y="1107595"/>
          <a:ext cx="571904" cy="571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A4440-2427-41EA-ACDA-02F79E789C5A}">
      <dsp:nvSpPr>
        <dsp:cNvPr id="0" name=""/>
        <dsp:cNvSpPr/>
      </dsp:nvSpPr>
      <dsp:spPr>
        <a:xfrm>
          <a:off x="3334011" y="1898736"/>
          <a:ext cx="2461666" cy="64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Duration</a:t>
          </a:r>
          <a:r>
            <a:rPr lang="en-US" sz="2200" kern="1200" dirty="0"/>
            <a:t>: ½ Period (activity then class discussion pending time)</a:t>
          </a:r>
        </a:p>
      </dsp:txBody>
      <dsp:txXfrm>
        <a:off x="3334011" y="1898736"/>
        <a:ext cx="2461666" cy="647608"/>
      </dsp:txXfrm>
    </dsp:sp>
    <dsp:sp modelId="{08B9A0B4-F32C-4B1B-BB09-DD84353E675E}">
      <dsp:nvSpPr>
        <dsp:cNvPr id="0" name=""/>
        <dsp:cNvSpPr/>
      </dsp:nvSpPr>
      <dsp:spPr>
        <a:xfrm>
          <a:off x="6786782" y="1107595"/>
          <a:ext cx="571904" cy="571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E9772-8548-41A2-A5CF-5DA3C4290585}">
      <dsp:nvSpPr>
        <dsp:cNvPr id="0" name=""/>
        <dsp:cNvSpPr/>
      </dsp:nvSpPr>
      <dsp:spPr>
        <a:xfrm>
          <a:off x="6018085" y="1898736"/>
          <a:ext cx="2109297" cy="64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Tools</a:t>
          </a:r>
          <a:r>
            <a:rPr lang="en-US" sz="2200" kern="1200" dirty="0"/>
            <a:t>: CEE Website</a:t>
          </a:r>
        </a:p>
      </dsp:txBody>
      <dsp:txXfrm>
        <a:off x="6018085" y="1898736"/>
        <a:ext cx="2109297" cy="647608"/>
      </dsp:txXfrm>
    </dsp:sp>
    <dsp:sp modelId="{ABBCF924-8F39-4413-A221-DD6F01C4B633}">
      <dsp:nvSpPr>
        <dsp:cNvPr id="0" name=""/>
        <dsp:cNvSpPr/>
      </dsp:nvSpPr>
      <dsp:spPr>
        <a:xfrm>
          <a:off x="9225591" y="1107595"/>
          <a:ext cx="571904" cy="571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0329E-B8B2-4115-B02C-997F2041ADCC}">
      <dsp:nvSpPr>
        <dsp:cNvPr id="0" name=""/>
        <dsp:cNvSpPr/>
      </dsp:nvSpPr>
      <dsp:spPr>
        <a:xfrm>
          <a:off x="8349790" y="1898736"/>
          <a:ext cx="2323507" cy="64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CEE Lesson</a:t>
          </a:r>
          <a:r>
            <a:rPr lang="en-US" sz="2200" kern="1200" dirty="0"/>
            <a:t>: </a:t>
          </a:r>
          <a:r>
            <a:rPr lang="en-US" sz="2200" kern="1200" dirty="0">
              <a:hlinkClick xmlns:r="http://schemas.openxmlformats.org/officeDocument/2006/relationships" r:id="rId9"/>
            </a:rPr>
            <a:t>https://econedlink.org/resources/my-credit-rating-why-should-i-care/</a:t>
          </a:r>
          <a:endParaRPr lang="en-US" sz="2200" kern="1200" dirty="0"/>
        </a:p>
      </dsp:txBody>
      <dsp:txXfrm>
        <a:off x="8349790" y="1898736"/>
        <a:ext cx="2323507" cy="647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3A27-607C-4A40-93EB-AF079F05A193}">
      <dsp:nvSpPr>
        <dsp:cNvPr id="0" name=""/>
        <dsp:cNvSpPr/>
      </dsp:nvSpPr>
      <dsp:spPr>
        <a:xfrm>
          <a:off x="0" y="28487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1 – </a:t>
          </a:r>
          <a:r>
            <a:rPr lang="en-US" sz="2200" kern="1200"/>
            <a:t>Credit Pre-Assessment </a:t>
          </a:r>
          <a:r>
            <a:rPr lang="en-US" sz="2200" b="1" kern="1200"/>
            <a:t>(Quiz)</a:t>
          </a:r>
          <a:endParaRPr lang="en-US" sz="2200" kern="1200"/>
        </a:p>
      </dsp:txBody>
      <dsp:txXfrm>
        <a:off x="25759" y="54246"/>
        <a:ext cx="11600297" cy="476152"/>
      </dsp:txXfrm>
    </dsp:sp>
    <dsp:sp modelId="{5E6BB9BE-4279-3541-A364-3DAE02E18038}">
      <dsp:nvSpPr>
        <dsp:cNvPr id="0" name=""/>
        <dsp:cNvSpPr/>
      </dsp:nvSpPr>
      <dsp:spPr>
        <a:xfrm>
          <a:off x="0" y="619517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 2 – Credit for Beginners </a:t>
          </a:r>
          <a:r>
            <a:rPr lang="en-US" sz="2200" b="1" kern="1200" dirty="0"/>
            <a:t>(CEE Sheet)</a:t>
          </a:r>
          <a:endParaRPr lang="en-US" sz="2200" kern="1200" dirty="0"/>
        </a:p>
      </dsp:txBody>
      <dsp:txXfrm>
        <a:off x="25759" y="645276"/>
        <a:ext cx="11600297" cy="476152"/>
      </dsp:txXfrm>
    </dsp:sp>
    <dsp:sp modelId="{FFB7B100-256C-DB43-A588-9AFD5AEB8198}">
      <dsp:nvSpPr>
        <dsp:cNvPr id="0" name=""/>
        <dsp:cNvSpPr/>
      </dsp:nvSpPr>
      <dsp:spPr>
        <a:xfrm>
          <a:off x="0" y="121054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 3 – What is Credit </a:t>
          </a:r>
          <a:r>
            <a:rPr lang="en-US" sz="2200" b="1" kern="1200"/>
            <a:t>(CEE - FlashCards)</a:t>
          </a:r>
          <a:endParaRPr lang="en-US" sz="2200" kern="1200"/>
        </a:p>
      </dsp:txBody>
      <dsp:txXfrm>
        <a:off x="25759" y="1236307"/>
        <a:ext cx="11600297" cy="476152"/>
      </dsp:txXfrm>
    </dsp:sp>
    <dsp:sp modelId="{D435FE6E-86B1-4544-ABCF-D997DA54AE8E}">
      <dsp:nvSpPr>
        <dsp:cNvPr id="0" name=""/>
        <dsp:cNvSpPr/>
      </dsp:nvSpPr>
      <dsp:spPr>
        <a:xfrm>
          <a:off x="0" y="180157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4 – </a:t>
          </a:r>
          <a:r>
            <a:rPr lang="en-US" sz="2200" kern="1200"/>
            <a:t>Credit Score Research </a:t>
          </a:r>
          <a:r>
            <a:rPr lang="en-US" sz="2200" b="1" kern="1200"/>
            <a:t>(Q&amp;A)</a:t>
          </a:r>
          <a:endParaRPr lang="en-US" sz="2200" kern="1200"/>
        </a:p>
      </dsp:txBody>
      <dsp:txXfrm>
        <a:off x="25759" y="1827337"/>
        <a:ext cx="11600297" cy="476152"/>
      </dsp:txXfrm>
    </dsp:sp>
    <dsp:sp modelId="{EADF3654-EC01-AE45-B58D-58F5F09F4295}">
      <dsp:nvSpPr>
        <dsp:cNvPr id="0" name=""/>
        <dsp:cNvSpPr/>
      </dsp:nvSpPr>
      <dsp:spPr>
        <a:xfrm>
          <a:off x="0" y="239260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5 – Credit Score </a:t>
          </a:r>
          <a:r>
            <a:rPr lang="en-US" sz="2200" b="1" i="0" kern="1200"/>
            <a:t>(CEE - Video)</a:t>
          </a:r>
          <a:endParaRPr lang="en-US" sz="2200" kern="1200"/>
        </a:p>
      </dsp:txBody>
      <dsp:txXfrm>
        <a:off x="25759" y="2418367"/>
        <a:ext cx="11600297" cy="476152"/>
      </dsp:txXfrm>
    </dsp:sp>
    <dsp:sp modelId="{CB50923A-DE8D-0A4B-97EA-4C8D73AD22BF}">
      <dsp:nvSpPr>
        <dsp:cNvPr id="0" name=""/>
        <dsp:cNvSpPr/>
      </dsp:nvSpPr>
      <dsp:spPr>
        <a:xfrm>
          <a:off x="0" y="298363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Part 6 – My Credit Rating </a:t>
          </a:r>
          <a:r>
            <a:rPr lang="en-US" sz="2200" b="1" i="0" kern="1200" dirty="0"/>
            <a:t>(CEE - Read)</a:t>
          </a:r>
          <a:endParaRPr lang="en-US" sz="2200" kern="1200" dirty="0"/>
        </a:p>
      </dsp:txBody>
      <dsp:txXfrm>
        <a:off x="25759" y="3009397"/>
        <a:ext cx="11600297" cy="476152"/>
      </dsp:txXfrm>
    </dsp:sp>
    <dsp:sp modelId="{C321E78F-398C-0740-A560-602A13B7DD25}">
      <dsp:nvSpPr>
        <dsp:cNvPr id="0" name=""/>
        <dsp:cNvSpPr/>
      </dsp:nvSpPr>
      <dsp:spPr>
        <a:xfrm>
          <a:off x="0" y="357466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Part 7 – </a:t>
          </a:r>
          <a:r>
            <a:rPr lang="en-US" sz="2200" kern="1200" dirty="0"/>
            <a:t>A Credit Story </a:t>
          </a:r>
          <a:r>
            <a:rPr lang="en-US" sz="2200" b="1" kern="1200" dirty="0"/>
            <a:t>(Case Study)</a:t>
          </a:r>
          <a:endParaRPr lang="en-US" sz="2200" kern="1200" dirty="0"/>
        </a:p>
      </dsp:txBody>
      <dsp:txXfrm>
        <a:off x="25759" y="3600427"/>
        <a:ext cx="11600297" cy="476152"/>
      </dsp:txXfrm>
    </dsp:sp>
    <dsp:sp modelId="{9F17342D-EC29-3E4F-A374-586D824A1BDE}">
      <dsp:nvSpPr>
        <dsp:cNvPr id="0" name=""/>
        <dsp:cNvSpPr/>
      </dsp:nvSpPr>
      <dsp:spPr>
        <a:xfrm>
          <a:off x="0" y="416569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</a:t>
          </a:r>
          <a:r>
            <a:rPr lang="en-US" sz="2200" kern="1200"/>
            <a:t>8</a:t>
          </a:r>
          <a:r>
            <a:rPr lang="en-US" sz="2200" b="0" i="0" kern="1200"/>
            <a:t> – </a:t>
          </a:r>
          <a:r>
            <a:rPr lang="en-US" sz="2200" kern="1200"/>
            <a:t>Credit &amp; Finance Tracking @ </a:t>
          </a:r>
          <a:r>
            <a:rPr lang="en-US" sz="2200" b="1" kern="1200"/>
            <a:t>SOFI</a:t>
          </a:r>
          <a:endParaRPr lang="en-US" sz="2200" kern="1200"/>
        </a:p>
      </dsp:txBody>
      <dsp:txXfrm>
        <a:off x="25759" y="4191457"/>
        <a:ext cx="11600297" cy="476152"/>
      </dsp:txXfrm>
    </dsp:sp>
    <dsp:sp modelId="{D44E21F2-AD34-D046-B02A-C30043D2918A}">
      <dsp:nvSpPr>
        <dsp:cNvPr id="0" name=""/>
        <dsp:cNvSpPr/>
      </dsp:nvSpPr>
      <dsp:spPr>
        <a:xfrm>
          <a:off x="0" y="475672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Part </a:t>
          </a:r>
          <a:r>
            <a:rPr lang="en-US" sz="2200" kern="1200"/>
            <a:t>9</a:t>
          </a:r>
          <a:r>
            <a:rPr lang="en-US" sz="2200" b="0" i="0" kern="1200"/>
            <a:t> –</a:t>
          </a:r>
          <a:r>
            <a:rPr lang="en-US" sz="2200" kern="1200"/>
            <a:t> Fraud &amp; Scams</a:t>
          </a:r>
        </a:p>
      </dsp:txBody>
      <dsp:txXfrm>
        <a:off x="25759" y="4782487"/>
        <a:ext cx="11600297" cy="476152"/>
      </dsp:txXfrm>
    </dsp:sp>
    <dsp:sp modelId="{B2118990-000F-BD48-BA31-241799972B7C}">
      <dsp:nvSpPr>
        <dsp:cNvPr id="0" name=""/>
        <dsp:cNvSpPr/>
      </dsp:nvSpPr>
      <dsp:spPr>
        <a:xfrm>
          <a:off x="0" y="5347758"/>
          <a:ext cx="11651815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Discussion &amp; Reflection</a:t>
          </a:r>
          <a:endParaRPr lang="en-US" sz="2200" kern="1200"/>
        </a:p>
      </dsp:txBody>
      <dsp:txXfrm>
        <a:off x="25759" y="5373517"/>
        <a:ext cx="11600297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9FE67-C3FF-E844-9DAD-E935F7A2CA22}">
      <dsp:nvSpPr>
        <dsp:cNvPr id="0" name=""/>
        <dsp:cNvSpPr/>
      </dsp:nvSpPr>
      <dsp:spPr>
        <a:xfrm>
          <a:off x="1434268" y="2429"/>
          <a:ext cx="5737073" cy="125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5" tIns="319622" rIns="111315" bIns="31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Interactively teach students about credit, credit scores, and the impact of financial decisions.</a:t>
          </a:r>
        </a:p>
      </dsp:txBody>
      <dsp:txXfrm>
        <a:off x="1434268" y="2429"/>
        <a:ext cx="5737073" cy="1258354"/>
      </dsp:txXfrm>
    </dsp:sp>
    <dsp:sp modelId="{35F0F34A-76AC-A547-B371-B393B2F29D0F}">
      <dsp:nvSpPr>
        <dsp:cNvPr id="0" name=""/>
        <dsp:cNvSpPr/>
      </dsp:nvSpPr>
      <dsp:spPr>
        <a:xfrm>
          <a:off x="0" y="2429"/>
          <a:ext cx="1434268" cy="1258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97" tIns="124297" rIns="75897" bIns="124297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Teach</a:t>
          </a:r>
        </a:p>
      </dsp:txBody>
      <dsp:txXfrm>
        <a:off x="0" y="2429"/>
        <a:ext cx="1434268" cy="1258354"/>
      </dsp:txXfrm>
    </dsp:sp>
    <dsp:sp modelId="{5E35F5CE-B143-A348-931E-56F48AC69A67}">
      <dsp:nvSpPr>
        <dsp:cNvPr id="0" name=""/>
        <dsp:cNvSpPr/>
      </dsp:nvSpPr>
      <dsp:spPr>
        <a:xfrm>
          <a:off x="1434268" y="1336284"/>
          <a:ext cx="5737073" cy="125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5" tIns="319622" rIns="111315" bIns="31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a comprehensive set of materials and tools for immediate classroom application.</a:t>
          </a:r>
        </a:p>
      </dsp:txBody>
      <dsp:txXfrm>
        <a:off x="1434268" y="1336284"/>
        <a:ext cx="5737073" cy="1258354"/>
      </dsp:txXfrm>
    </dsp:sp>
    <dsp:sp modelId="{AE3132EB-BB83-904B-8576-9D96B8BB26B5}">
      <dsp:nvSpPr>
        <dsp:cNvPr id="0" name=""/>
        <dsp:cNvSpPr/>
      </dsp:nvSpPr>
      <dsp:spPr>
        <a:xfrm>
          <a:off x="0" y="1336284"/>
          <a:ext cx="1434268" cy="1258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97" tIns="124297" rIns="75897" bIns="1242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</a:t>
          </a:r>
        </a:p>
      </dsp:txBody>
      <dsp:txXfrm>
        <a:off x="0" y="1336284"/>
        <a:ext cx="1434268" cy="1258354"/>
      </dsp:txXfrm>
    </dsp:sp>
    <dsp:sp modelId="{84BAC854-FD5D-9146-8BA1-239237D8270C}">
      <dsp:nvSpPr>
        <dsp:cNvPr id="0" name=""/>
        <dsp:cNvSpPr/>
      </dsp:nvSpPr>
      <dsp:spPr>
        <a:xfrm>
          <a:off x="1434268" y="2670140"/>
          <a:ext cx="5737073" cy="125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5" tIns="319622" rIns="111315" bIns="31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Design and deliver lessons that engage students through real-world financial scenarios.</a:t>
          </a:r>
        </a:p>
      </dsp:txBody>
      <dsp:txXfrm>
        <a:off x="1434268" y="2670140"/>
        <a:ext cx="5737073" cy="1258354"/>
      </dsp:txXfrm>
    </dsp:sp>
    <dsp:sp modelId="{464AA90F-3759-E443-96FD-0FE2D1E92B66}">
      <dsp:nvSpPr>
        <dsp:cNvPr id="0" name=""/>
        <dsp:cNvSpPr/>
      </dsp:nvSpPr>
      <dsp:spPr>
        <a:xfrm>
          <a:off x="0" y="2670140"/>
          <a:ext cx="1434268" cy="1258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97" tIns="124297" rIns="75897" bIns="1242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Design and deliver</a:t>
          </a:r>
        </a:p>
      </dsp:txBody>
      <dsp:txXfrm>
        <a:off x="0" y="2670140"/>
        <a:ext cx="1434268" cy="1258354"/>
      </dsp:txXfrm>
    </dsp:sp>
    <dsp:sp modelId="{7716B819-4626-2748-84B8-26D0A8025607}">
      <dsp:nvSpPr>
        <dsp:cNvPr id="0" name=""/>
        <dsp:cNvSpPr/>
      </dsp:nvSpPr>
      <dsp:spPr>
        <a:xfrm>
          <a:off x="1434268" y="4003995"/>
          <a:ext cx="5737073" cy="125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15" tIns="319622" rIns="111315" bIns="31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Understand how to contextualize personal finance topics in a way that is relatable and understandable for high school students.</a:t>
          </a:r>
        </a:p>
      </dsp:txBody>
      <dsp:txXfrm>
        <a:off x="1434268" y="4003995"/>
        <a:ext cx="5737073" cy="1258354"/>
      </dsp:txXfrm>
    </dsp:sp>
    <dsp:sp modelId="{D8DDBE5F-37C5-1043-84C1-D0F7C3550A6F}">
      <dsp:nvSpPr>
        <dsp:cNvPr id="0" name=""/>
        <dsp:cNvSpPr/>
      </dsp:nvSpPr>
      <dsp:spPr>
        <a:xfrm>
          <a:off x="0" y="4003995"/>
          <a:ext cx="1434268" cy="1258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97" tIns="124297" rIns="75897" bIns="12429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</a:t>
          </a:r>
        </a:p>
      </dsp:txBody>
      <dsp:txXfrm>
        <a:off x="0" y="4003995"/>
        <a:ext cx="1434268" cy="1258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20EDF-F609-4C75-85A6-E96E98283CAF}">
      <dsp:nvSpPr>
        <dsp:cNvPr id="0" name=""/>
        <dsp:cNvSpPr/>
      </dsp:nvSpPr>
      <dsp:spPr>
        <a:xfrm>
          <a:off x="1000912" y="206740"/>
          <a:ext cx="792597" cy="792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8655F-F642-44C8-A3A0-70A98FD01657}">
      <dsp:nvSpPr>
        <dsp:cNvPr id="0" name=""/>
        <dsp:cNvSpPr/>
      </dsp:nvSpPr>
      <dsp:spPr>
        <a:xfrm>
          <a:off x="516546" y="1574717"/>
          <a:ext cx="1761328" cy="24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average </a:t>
          </a:r>
          <a:r>
            <a:rPr lang="en-US" sz="2200" b="1" kern="1200" dirty="0"/>
            <a:t>cost of living </a:t>
          </a:r>
          <a:r>
            <a:rPr lang="en-US" sz="2200" kern="1200" dirty="0"/>
            <a:t>is up 23% since 2018. </a:t>
          </a:r>
          <a:r>
            <a:rPr lang="en-US" sz="1800" kern="1200" dirty="0">
              <a:hlinkClick xmlns:r="http://schemas.openxmlformats.org/officeDocument/2006/relationships" r:id="rId3"/>
            </a:rPr>
            <a:t>https://www.bls.gov/data/inflation_calculator.htm</a:t>
          </a:r>
          <a:endParaRPr lang="en-US" sz="1800" kern="1200" dirty="0"/>
        </a:p>
      </dsp:txBody>
      <dsp:txXfrm>
        <a:off x="516546" y="1574717"/>
        <a:ext cx="1761328" cy="2465859"/>
      </dsp:txXfrm>
    </dsp:sp>
    <dsp:sp modelId="{D64773AC-8C9F-46FA-9651-D514C8B2004C}">
      <dsp:nvSpPr>
        <dsp:cNvPr id="0" name=""/>
        <dsp:cNvSpPr/>
      </dsp:nvSpPr>
      <dsp:spPr>
        <a:xfrm>
          <a:off x="3070472" y="206740"/>
          <a:ext cx="792597" cy="7925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9CC9C-7F64-4B74-89CA-0F4C1E65CEAF}">
      <dsp:nvSpPr>
        <dsp:cNvPr id="0" name=""/>
        <dsp:cNvSpPr/>
      </dsp:nvSpPr>
      <dsp:spPr>
        <a:xfrm>
          <a:off x="2586107" y="1574717"/>
          <a:ext cx="1761328" cy="24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 of 2023, </a:t>
          </a:r>
          <a:r>
            <a:rPr lang="en-US" sz="2200" b="1" kern="1200" dirty="0"/>
            <a:t>20% </a:t>
          </a:r>
          <a:r>
            <a:rPr lang="en-US" sz="2200" kern="1200" dirty="0"/>
            <a:t>of teens work to help with family expenses</a:t>
          </a:r>
        </a:p>
      </dsp:txBody>
      <dsp:txXfrm>
        <a:off x="2586107" y="1574717"/>
        <a:ext cx="1761328" cy="2465859"/>
      </dsp:txXfrm>
    </dsp:sp>
    <dsp:sp modelId="{8B8C56B7-ED6C-4B1A-89FB-52A60FA82A9C}">
      <dsp:nvSpPr>
        <dsp:cNvPr id="0" name=""/>
        <dsp:cNvSpPr/>
      </dsp:nvSpPr>
      <dsp:spPr>
        <a:xfrm>
          <a:off x="5140033" y="206740"/>
          <a:ext cx="792597" cy="79259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43B38-C4B5-47CB-9133-454AB3FD2EC1}">
      <dsp:nvSpPr>
        <dsp:cNvPr id="0" name=""/>
        <dsp:cNvSpPr/>
      </dsp:nvSpPr>
      <dsp:spPr>
        <a:xfrm>
          <a:off x="4655667" y="1574717"/>
          <a:ext cx="1761328" cy="24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Average student graduates 4 year college with </a:t>
          </a:r>
          <a:r>
            <a:rPr lang="en-US" sz="2200" b="1" kern="1200" dirty="0"/>
            <a:t>$50k of debt</a:t>
          </a:r>
        </a:p>
      </dsp:txBody>
      <dsp:txXfrm>
        <a:off x="4655667" y="1574717"/>
        <a:ext cx="1761328" cy="2465859"/>
      </dsp:txXfrm>
    </dsp:sp>
    <dsp:sp modelId="{2A78C785-AB43-4CD6-8166-95914CA6E96B}">
      <dsp:nvSpPr>
        <dsp:cNvPr id="0" name=""/>
        <dsp:cNvSpPr/>
      </dsp:nvSpPr>
      <dsp:spPr>
        <a:xfrm>
          <a:off x="7209593" y="206740"/>
          <a:ext cx="792597" cy="792597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210E4-1F7D-4117-8995-72060BB72BB8}">
      <dsp:nvSpPr>
        <dsp:cNvPr id="0" name=""/>
        <dsp:cNvSpPr/>
      </dsp:nvSpPr>
      <dsp:spPr>
        <a:xfrm>
          <a:off x="6725228" y="1574717"/>
          <a:ext cx="1761328" cy="24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40% of adults </a:t>
          </a:r>
          <a:r>
            <a:rPr lang="en-US" sz="2200" kern="1200" dirty="0"/>
            <a:t>ages 18-29 carry credit card debt, averaging $5,272</a:t>
          </a:r>
        </a:p>
      </dsp:txBody>
      <dsp:txXfrm>
        <a:off x="6725228" y="1574717"/>
        <a:ext cx="1761328" cy="2465859"/>
      </dsp:txXfrm>
    </dsp:sp>
    <dsp:sp modelId="{CD922CBE-2D85-4695-BB10-AFBA2BAB6640}">
      <dsp:nvSpPr>
        <dsp:cNvPr id="0" name=""/>
        <dsp:cNvSpPr/>
      </dsp:nvSpPr>
      <dsp:spPr>
        <a:xfrm>
          <a:off x="9279154" y="206740"/>
          <a:ext cx="792597" cy="792597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F279-BB22-402B-97C9-5AC9AFBF9757}">
      <dsp:nvSpPr>
        <dsp:cNvPr id="0" name=""/>
        <dsp:cNvSpPr/>
      </dsp:nvSpPr>
      <dsp:spPr>
        <a:xfrm>
          <a:off x="8794789" y="1574717"/>
          <a:ext cx="1761328" cy="246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Only </a:t>
          </a:r>
          <a:r>
            <a:rPr lang="en-US" sz="2200" b="1" kern="1200" dirty="0"/>
            <a:t>32%</a:t>
          </a:r>
          <a:r>
            <a:rPr lang="en-US" sz="2200" kern="1200" dirty="0"/>
            <a:t> of parents discuss finances / credit with their children</a:t>
          </a:r>
        </a:p>
      </dsp:txBody>
      <dsp:txXfrm>
        <a:off x="8794789" y="1574717"/>
        <a:ext cx="1761328" cy="2465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EFBA4-1A33-4E44-9C7C-F3A7C8A64F1B}">
      <dsp:nvSpPr>
        <dsp:cNvPr id="0" name=""/>
        <dsp:cNvSpPr/>
      </dsp:nvSpPr>
      <dsp:spPr>
        <a:xfrm>
          <a:off x="0" y="0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93D06-8326-0241-9B27-EAA79640DA8C}">
      <dsp:nvSpPr>
        <dsp:cNvPr id="0" name=""/>
        <dsp:cNvSpPr/>
      </dsp:nvSpPr>
      <dsp:spPr>
        <a:xfrm>
          <a:off x="0" y="0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Monitor your credit for </a:t>
          </a:r>
          <a:r>
            <a:rPr lang="en-US" sz="2200" b="1" kern="1200" dirty="0"/>
            <a:t>free</a:t>
          </a:r>
          <a:r>
            <a:rPr lang="en-US" sz="2200" kern="1200" dirty="0"/>
            <a:t> (</a:t>
          </a:r>
          <a:r>
            <a:rPr lang="en-US" sz="2200" kern="1200" dirty="0" err="1"/>
            <a:t>creditwise</a:t>
          </a:r>
          <a:r>
            <a:rPr lang="en-US" sz="2200" kern="1200" dirty="0"/>
            <a:t>, </a:t>
          </a:r>
          <a:r>
            <a:rPr lang="en-US" sz="2200" kern="1200" dirty="0" err="1"/>
            <a:t>sofi</a:t>
          </a:r>
          <a:r>
            <a:rPr lang="en-US" sz="2200" kern="1200" dirty="0"/>
            <a:t>, banks)</a:t>
          </a:r>
        </a:p>
      </dsp:txBody>
      <dsp:txXfrm>
        <a:off x="0" y="0"/>
        <a:ext cx="10897891" cy="673973"/>
      </dsp:txXfrm>
    </dsp:sp>
    <dsp:sp modelId="{16252168-210F-FD4C-92E7-EE5BFCAB0F62}">
      <dsp:nvSpPr>
        <dsp:cNvPr id="0" name=""/>
        <dsp:cNvSpPr/>
      </dsp:nvSpPr>
      <dsp:spPr>
        <a:xfrm>
          <a:off x="0" y="673973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B9765-0293-444F-801B-668F4B9AE505}">
      <dsp:nvSpPr>
        <dsp:cNvPr id="0" name=""/>
        <dsp:cNvSpPr/>
      </dsp:nvSpPr>
      <dsp:spPr>
        <a:xfrm>
          <a:off x="0" y="673973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Children as </a:t>
          </a:r>
          <a:r>
            <a:rPr lang="en-US" sz="2400" b="1" kern="1200" dirty="0"/>
            <a:t>authorized </a:t>
          </a:r>
          <a:r>
            <a:rPr lang="en-US" sz="2400" kern="1200" dirty="0"/>
            <a:t>users on the Apple Credit Card </a:t>
          </a:r>
          <a:r>
            <a:rPr lang="en-US" sz="2000" kern="1200" dirty="0"/>
            <a:t>(start building credit)</a:t>
          </a:r>
        </a:p>
      </dsp:txBody>
      <dsp:txXfrm>
        <a:off x="0" y="673973"/>
        <a:ext cx="10897891" cy="673973"/>
      </dsp:txXfrm>
    </dsp:sp>
    <dsp:sp modelId="{7ED882FF-3254-0A41-B719-49D70CFDB916}">
      <dsp:nvSpPr>
        <dsp:cNvPr id="0" name=""/>
        <dsp:cNvSpPr/>
      </dsp:nvSpPr>
      <dsp:spPr>
        <a:xfrm>
          <a:off x="0" y="1347946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FB01F-7F87-814A-AA07-94960B8EA70F}">
      <dsp:nvSpPr>
        <dsp:cNvPr id="0" name=""/>
        <dsp:cNvSpPr/>
      </dsp:nvSpPr>
      <dsp:spPr>
        <a:xfrm>
          <a:off x="0" y="1347946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Savings account </a:t>
          </a:r>
          <a:r>
            <a:rPr lang="en-US" sz="2200" kern="1200" dirty="0"/>
            <a:t>does not impact your credit</a:t>
          </a:r>
        </a:p>
      </dsp:txBody>
      <dsp:txXfrm>
        <a:off x="0" y="1347946"/>
        <a:ext cx="10897891" cy="673973"/>
      </dsp:txXfrm>
    </dsp:sp>
    <dsp:sp modelId="{7CAB74ED-625E-3344-840D-03A3EC82019C}">
      <dsp:nvSpPr>
        <dsp:cNvPr id="0" name=""/>
        <dsp:cNvSpPr/>
      </dsp:nvSpPr>
      <dsp:spPr>
        <a:xfrm>
          <a:off x="0" y="2021919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11BF5-A6AA-4740-90A8-56EB6461FD8D}">
      <dsp:nvSpPr>
        <dsp:cNvPr id="0" name=""/>
        <dsp:cNvSpPr/>
      </dsp:nvSpPr>
      <dsp:spPr>
        <a:xfrm>
          <a:off x="0" y="2021919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Carrying a balance </a:t>
          </a:r>
          <a:r>
            <a:rPr lang="en-US" sz="2200" kern="1200" dirty="0"/>
            <a:t>does not help your credit score</a:t>
          </a:r>
        </a:p>
      </dsp:txBody>
      <dsp:txXfrm>
        <a:off x="0" y="2021919"/>
        <a:ext cx="10897891" cy="673973"/>
      </dsp:txXfrm>
    </dsp:sp>
    <dsp:sp modelId="{E9F44A98-8D45-9541-9A4D-599243AAC27C}">
      <dsp:nvSpPr>
        <dsp:cNvPr id="0" name=""/>
        <dsp:cNvSpPr/>
      </dsp:nvSpPr>
      <dsp:spPr>
        <a:xfrm>
          <a:off x="0" y="2695892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AD279-31A0-5947-B81A-84AC31F7734B}">
      <dsp:nvSpPr>
        <dsp:cNvPr id="0" name=""/>
        <dsp:cNvSpPr/>
      </dsp:nvSpPr>
      <dsp:spPr>
        <a:xfrm>
          <a:off x="0" y="2695892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Never “</a:t>
          </a:r>
          <a:r>
            <a:rPr lang="en-US" sz="2200" b="1" kern="1200"/>
            <a:t>cancel</a:t>
          </a:r>
          <a:r>
            <a:rPr lang="en-US" sz="2200" kern="1200"/>
            <a:t>” a credit card</a:t>
          </a:r>
        </a:p>
      </dsp:txBody>
      <dsp:txXfrm>
        <a:off x="0" y="2695892"/>
        <a:ext cx="10897891" cy="673973"/>
      </dsp:txXfrm>
    </dsp:sp>
    <dsp:sp modelId="{2029B5D0-BF18-3B4E-B700-1CE4ADFC97E0}">
      <dsp:nvSpPr>
        <dsp:cNvPr id="0" name=""/>
        <dsp:cNvSpPr/>
      </dsp:nvSpPr>
      <dsp:spPr>
        <a:xfrm>
          <a:off x="0" y="3369865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8E298-6FFE-C54D-92AB-32838074D39C}">
      <dsp:nvSpPr>
        <dsp:cNvPr id="0" name=""/>
        <dsp:cNvSpPr/>
      </dsp:nvSpPr>
      <dsp:spPr>
        <a:xfrm>
          <a:off x="0" y="3369865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Auto-Pay </a:t>
          </a:r>
          <a:r>
            <a:rPr lang="en-US" sz="2200" kern="1200"/>
            <a:t>subscriptions do not build credit but can hurt it</a:t>
          </a:r>
        </a:p>
      </dsp:txBody>
      <dsp:txXfrm>
        <a:off x="0" y="3369865"/>
        <a:ext cx="10897891" cy="673973"/>
      </dsp:txXfrm>
    </dsp:sp>
    <dsp:sp modelId="{B0B34084-E54F-6E4A-BFE1-BFC39D1375C0}">
      <dsp:nvSpPr>
        <dsp:cNvPr id="0" name=""/>
        <dsp:cNvSpPr/>
      </dsp:nvSpPr>
      <dsp:spPr>
        <a:xfrm>
          <a:off x="0" y="4043838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E4CDE-7AD9-6F42-8B7C-6781007CB3BE}">
      <dsp:nvSpPr>
        <dsp:cNvPr id="0" name=""/>
        <dsp:cNvSpPr/>
      </dsp:nvSpPr>
      <dsp:spPr>
        <a:xfrm>
          <a:off x="0" y="4043838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Pay-in-4 </a:t>
          </a:r>
          <a:r>
            <a:rPr lang="en-US" sz="2200" b="1" kern="1200"/>
            <a:t>does not build credit </a:t>
          </a:r>
          <a:r>
            <a:rPr lang="en-US" sz="2200" kern="1200"/>
            <a:t>but can hurt it</a:t>
          </a:r>
        </a:p>
      </dsp:txBody>
      <dsp:txXfrm>
        <a:off x="0" y="4043838"/>
        <a:ext cx="10897891" cy="673973"/>
      </dsp:txXfrm>
    </dsp:sp>
    <dsp:sp modelId="{374116AC-D1FF-344E-BF30-F2D8782C16E5}">
      <dsp:nvSpPr>
        <dsp:cNvPr id="0" name=""/>
        <dsp:cNvSpPr/>
      </dsp:nvSpPr>
      <dsp:spPr>
        <a:xfrm>
          <a:off x="0" y="4717811"/>
          <a:ext cx="10897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D5B59-9C41-B54C-955C-D84043CC4EE8}">
      <dsp:nvSpPr>
        <dsp:cNvPr id="0" name=""/>
        <dsp:cNvSpPr/>
      </dsp:nvSpPr>
      <dsp:spPr>
        <a:xfrm>
          <a:off x="0" y="4717811"/>
          <a:ext cx="10897891" cy="673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“There’s a fine line between love &amp; your credit score”</a:t>
          </a:r>
          <a:endParaRPr lang="en-US" sz="2200" kern="1200"/>
        </a:p>
      </dsp:txBody>
      <dsp:txXfrm>
        <a:off x="0" y="4717811"/>
        <a:ext cx="10897891" cy="673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8F457-C7DE-497F-A8AB-BEE5E115E5B7}">
      <dsp:nvSpPr>
        <dsp:cNvPr id="0" name=""/>
        <dsp:cNvSpPr/>
      </dsp:nvSpPr>
      <dsp:spPr>
        <a:xfrm>
          <a:off x="0" y="606"/>
          <a:ext cx="6455549" cy="1419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62B8A-4972-49BE-ADDD-2DA4672047ED}">
      <dsp:nvSpPr>
        <dsp:cNvPr id="0" name=""/>
        <dsp:cNvSpPr/>
      </dsp:nvSpPr>
      <dsp:spPr>
        <a:xfrm>
          <a:off x="429368" y="319971"/>
          <a:ext cx="780670" cy="7806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6476F-0BE9-4B5D-A081-A62FE3BCFAA5}">
      <dsp:nvSpPr>
        <dsp:cNvPr id="0" name=""/>
        <dsp:cNvSpPr/>
      </dsp:nvSpPr>
      <dsp:spPr>
        <a:xfrm>
          <a:off x="1639407" y="606"/>
          <a:ext cx="4816141" cy="141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20" tIns="150220" rIns="150220" bIns="1502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Purpose</a:t>
          </a:r>
          <a:r>
            <a:rPr lang="en-US" sz="1400" kern="1200" dirty="0"/>
            <a:t>: To provide a way to gather key information about what students know about credit related topics, prior to instruction and future lesson planning. This will help to focus content and discussions.</a:t>
          </a:r>
        </a:p>
      </dsp:txBody>
      <dsp:txXfrm>
        <a:off x="1639407" y="606"/>
        <a:ext cx="4816141" cy="1419400"/>
      </dsp:txXfrm>
    </dsp:sp>
    <dsp:sp modelId="{975B2733-BC37-4B1D-9AB5-4A781170DF80}">
      <dsp:nvSpPr>
        <dsp:cNvPr id="0" name=""/>
        <dsp:cNvSpPr/>
      </dsp:nvSpPr>
      <dsp:spPr>
        <a:xfrm>
          <a:off x="0" y="1774856"/>
          <a:ext cx="6455549" cy="1419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8E099-9277-48D6-BCBE-026E1B9B998C}">
      <dsp:nvSpPr>
        <dsp:cNvPr id="0" name=""/>
        <dsp:cNvSpPr/>
      </dsp:nvSpPr>
      <dsp:spPr>
        <a:xfrm>
          <a:off x="429368" y="2094221"/>
          <a:ext cx="780670" cy="7806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EC4C5-6663-4CCD-BD80-3D8313AF9E1D}">
      <dsp:nvSpPr>
        <dsp:cNvPr id="0" name=""/>
        <dsp:cNvSpPr/>
      </dsp:nvSpPr>
      <dsp:spPr>
        <a:xfrm>
          <a:off x="1639407" y="1774856"/>
          <a:ext cx="4816141" cy="141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20" tIns="150220" rIns="150220" bIns="1502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Duration</a:t>
          </a:r>
          <a:r>
            <a:rPr lang="en-US" sz="1400" kern="1200"/>
            <a:t>: 20m</a:t>
          </a:r>
        </a:p>
      </dsp:txBody>
      <dsp:txXfrm>
        <a:off x="1639407" y="1774856"/>
        <a:ext cx="4816141" cy="1419400"/>
      </dsp:txXfrm>
    </dsp:sp>
    <dsp:sp modelId="{47124A7E-C851-439B-B525-DE76A0725266}">
      <dsp:nvSpPr>
        <dsp:cNvPr id="0" name=""/>
        <dsp:cNvSpPr/>
      </dsp:nvSpPr>
      <dsp:spPr>
        <a:xfrm>
          <a:off x="0" y="3549107"/>
          <a:ext cx="6455549" cy="1419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99D0A-715E-4EF7-A73D-CF41F4FB7A1A}">
      <dsp:nvSpPr>
        <dsp:cNvPr id="0" name=""/>
        <dsp:cNvSpPr/>
      </dsp:nvSpPr>
      <dsp:spPr>
        <a:xfrm>
          <a:off x="429368" y="3868472"/>
          <a:ext cx="780670" cy="7806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C4E88-72AF-4E82-85ED-0593B372DDF2}">
      <dsp:nvSpPr>
        <dsp:cNvPr id="0" name=""/>
        <dsp:cNvSpPr/>
      </dsp:nvSpPr>
      <dsp:spPr>
        <a:xfrm>
          <a:off x="1639407" y="3549107"/>
          <a:ext cx="4816141" cy="141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220" tIns="150220" rIns="150220" bIns="15022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hlinkClick xmlns:r="http://schemas.openxmlformats.org/officeDocument/2006/relationships" r:id="rId7"/>
            </a:rPr>
            <a:t>https://forms.gle/zWjAFHfMaRTKT1zv7</a:t>
          </a:r>
          <a:endParaRPr lang="en-US" sz="1400" kern="1200" dirty="0"/>
        </a:p>
      </dsp:txBody>
      <dsp:txXfrm>
        <a:off x="1639407" y="3549107"/>
        <a:ext cx="4816141" cy="1419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DFF14-557E-4299-8DCD-0ECFB41610DF}">
      <dsp:nvSpPr>
        <dsp:cNvPr id="0" name=""/>
        <dsp:cNvSpPr/>
      </dsp:nvSpPr>
      <dsp:spPr>
        <a:xfrm>
          <a:off x="0" y="3882"/>
          <a:ext cx="6455549" cy="82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83B83-CD1A-4E36-B050-D99E915E2884}">
      <dsp:nvSpPr>
        <dsp:cNvPr id="0" name=""/>
        <dsp:cNvSpPr/>
      </dsp:nvSpPr>
      <dsp:spPr>
        <a:xfrm>
          <a:off x="250134" y="189932"/>
          <a:ext cx="454790" cy="4547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B7186-425F-4A64-B77C-A0C9DCB9F911}">
      <dsp:nvSpPr>
        <dsp:cNvPr id="0" name=""/>
        <dsp:cNvSpPr/>
      </dsp:nvSpPr>
      <dsp:spPr>
        <a:xfrm>
          <a:off x="955059" y="3882"/>
          <a:ext cx="5500489" cy="82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3" tIns="87513" rIns="87513" bIns="8751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Purpose</a:t>
          </a:r>
          <a:r>
            <a:rPr lang="en-US" sz="1500" kern="1200"/>
            <a:t>: To explain the importance of good credit and define and use basic terms associated with credit.</a:t>
          </a:r>
        </a:p>
      </dsp:txBody>
      <dsp:txXfrm>
        <a:off x="955059" y="3882"/>
        <a:ext cx="5500489" cy="826891"/>
      </dsp:txXfrm>
    </dsp:sp>
    <dsp:sp modelId="{982AF425-DDE5-4CDE-BF40-1A2277E9432F}">
      <dsp:nvSpPr>
        <dsp:cNvPr id="0" name=""/>
        <dsp:cNvSpPr/>
      </dsp:nvSpPr>
      <dsp:spPr>
        <a:xfrm>
          <a:off x="0" y="1037496"/>
          <a:ext cx="6455549" cy="82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CD12A-7CE8-4D7F-93DB-02CBCDA1DBCE}">
      <dsp:nvSpPr>
        <dsp:cNvPr id="0" name=""/>
        <dsp:cNvSpPr/>
      </dsp:nvSpPr>
      <dsp:spPr>
        <a:xfrm>
          <a:off x="250134" y="1223547"/>
          <a:ext cx="454790" cy="4547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973A9-2EFD-47BC-9C77-0AED5B566A17}">
      <dsp:nvSpPr>
        <dsp:cNvPr id="0" name=""/>
        <dsp:cNvSpPr/>
      </dsp:nvSpPr>
      <dsp:spPr>
        <a:xfrm>
          <a:off x="955059" y="1037496"/>
          <a:ext cx="5500489" cy="82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3" tIns="87513" rIns="87513" bIns="8751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Duration</a:t>
          </a:r>
          <a:r>
            <a:rPr lang="en-US" sz="1500" kern="1200"/>
            <a:t>: 1 Period + Homework (working in teams of 2)</a:t>
          </a:r>
        </a:p>
      </dsp:txBody>
      <dsp:txXfrm>
        <a:off x="955059" y="1037496"/>
        <a:ext cx="5500489" cy="826891"/>
      </dsp:txXfrm>
    </dsp:sp>
    <dsp:sp modelId="{013F3C7B-60F9-4932-A4E8-B9709E77FF85}">
      <dsp:nvSpPr>
        <dsp:cNvPr id="0" name=""/>
        <dsp:cNvSpPr/>
      </dsp:nvSpPr>
      <dsp:spPr>
        <a:xfrm>
          <a:off x="0" y="2071111"/>
          <a:ext cx="6455549" cy="82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EC989-F383-4D20-95BD-7C32E825F3AF}">
      <dsp:nvSpPr>
        <dsp:cNvPr id="0" name=""/>
        <dsp:cNvSpPr/>
      </dsp:nvSpPr>
      <dsp:spPr>
        <a:xfrm>
          <a:off x="250134" y="2257161"/>
          <a:ext cx="454790" cy="4547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1362A-3C27-454D-8E76-3E8D80C0D882}">
      <dsp:nvSpPr>
        <dsp:cNvPr id="0" name=""/>
        <dsp:cNvSpPr/>
      </dsp:nvSpPr>
      <dsp:spPr>
        <a:xfrm>
          <a:off x="955059" y="2071111"/>
          <a:ext cx="5500489" cy="82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3" tIns="87513" rIns="87513" bIns="8751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Tools</a:t>
          </a:r>
          <a:r>
            <a:rPr lang="en-US" sz="1500" kern="1200" dirty="0"/>
            <a:t>: CEE Website with Web Resources &amp; a Printed worksheet</a:t>
          </a:r>
        </a:p>
      </dsp:txBody>
      <dsp:txXfrm>
        <a:off x="955059" y="2071111"/>
        <a:ext cx="5500489" cy="826891"/>
      </dsp:txXfrm>
    </dsp:sp>
    <dsp:sp modelId="{A5FDE541-1606-4D53-A236-32BE804A62A0}">
      <dsp:nvSpPr>
        <dsp:cNvPr id="0" name=""/>
        <dsp:cNvSpPr/>
      </dsp:nvSpPr>
      <dsp:spPr>
        <a:xfrm>
          <a:off x="0" y="3104725"/>
          <a:ext cx="6455549" cy="82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A9B1F-9382-489C-A6A5-0BD5C7463A8E}">
      <dsp:nvSpPr>
        <dsp:cNvPr id="0" name=""/>
        <dsp:cNvSpPr/>
      </dsp:nvSpPr>
      <dsp:spPr>
        <a:xfrm>
          <a:off x="250134" y="3290776"/>
          <a:ext cx="454790" cy="4547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75BBC-6546-429F-A04C-3B94F1B6C81F}">
      <dsp:nvSpPr>
        <dsp:cNvPr id="0" name=""/>
        <dsp:cNvSpPr/>
      </dsp:nvSpPr>
      <dsp:spPr>
        <a:xfrm>
          <a:off x="955059" y="3104725"/>
          <a:ext cx="5500489" cy="82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3" tIns="87513" rIns="87513" bIns="8751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Lesson Pt1</a:t>
          </a:r>
          <a:r>
            <a:rPr lang="en-US" sz="1500" kern="1200" dirty="0"/>
            <a:t>: Complete the worksheet using the resources </a:t>
          </a:r>
          <a:r>
            <a:rPr lang="en-US" sz="1500" kern="1200" dirty="0">
              <a:hlinkClick xmlns:r="http://schemas.openxmlformats.org/officeDocument/2006/relationships" r:id="rId9"/>
            </a:rPr>
            <a:t>https://econedlink.org/resources/credit-for-beginners/</a:t>
          </a:r>
          <a:endParaRPr lang="en-US" sz="1500" kern="1200" dirty="0"/>
        </a:p>
      </dsp:txBody>
      <dsp:txXfrm>
        <a:off x="955059" y="3104725"/>
        <a:ext cx="5500489" cy="826891"/>
      </dsp:txXfrm>
    </dsp:sp>
    <dsp:sp modelId="{D31EFF7D-2712-4060-82DF-B8DE3380D68E}">
      <dsp:nvSpPr>
        <dsp:cNvPr id="0" name=""/>
        <dsp:cNvSpPr/>
      </dsp:nvSpPr>
      <dsp:spPr>
        <a:xfrm>
          <a:off x="0" y="4138340"/>
          <a:ext cx="6455549" cy="826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60CD8-373B-4307-9E8E-92DCA714A871}">
      <dsp:nvSpPr>
        <dsp:cNvPr id="0" name=""/>
        <dsp:cNvSpPr/>
      </dsp:nvSpPr>
      <dsp:spPr>
        <a:xfrm>
          <a:off x="250134" y="4324390"/>
          <a:ext cx="454790" cy="454790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81DE9-ED27-4643-9378-E98A0A1633F2}">
      <dsp:nvSpPr>
        <dsp:cNvPr id="0" name=""/>
        <dsp:cNvSpPr/>
      </dsp:nvSpPr>
      <dsp:spPr>
        <a:xfrm>
          <a:off x="955059" y="4138340"/>
          <a:ext cx="5500489" cy="82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3" tIns="87513" rIns="87513" bIns="8751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Lesson Pt2</a:t>
          </a:r>
          <a:r>
            <a:rPr lang="en-US" sz="1500" kern="1200"/>
            <a:t>: Take the quiz with your partner</a:t>
          </a:r>
        </a:p>
      </dsp:txBody>
      <dsp:txXfrm>
        <a:off x="955059" y="4138340"/>
        <a:ext cx="5500489" cy="8268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4A064-DC4B-4DBE-B22E-C727B083F310}">
      <dsp:nvSpPr>
        <dsp:cNvPr id="0" name=""/>
        <dsp:cNvSpPr/>
      </dsp:nvSpPr>
      <dsp:spPr>
        <a:xfrm>
          <a:off x="0" y="3790"/>
          <a:ext cx="6224244" cy="80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9E2E3-CF56-41B3-A0BD-F2AA6B174347}">
      <dsp:nvSpPr>
        <dsp:cNvPr id="0" name=""/>
        <dsp:cNvSpPr/>
      </dsp:nvSpPr>
      <dsp:spPr>
        <a:xfrm>
          <a:off x="244206" y="185431"/>
          <a:ext cx="444012" cy="444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F9C3D-A7BA-4297-962A-7D3D5B6E70B1}">
      <dsp:nvSpPr>
        <dsp:cNvPr id="0" name=""/>
        <dsp:cNvSpPr/>
      </dsp:nvSpPr>
      <dsp:spPr>
        <a:xfrm>
          <a:off x="932425" y="3790"/>
          <a:ext cx="5291818" cy="80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" tIns="85439" rIns="85439" bIns="854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Purpose</a:t>
          </a:r>
          <a:r>
            <a:rPr lang="en-US" sz="1600" kern="1200" dirty="0"/>
            <a:t>: To introduce the concept of credit.</a:t>
          </a:r>
        </a:p>
      </dsp:txBody>
      <dsp:txXfrm>
        <a:off x="932425" y="3790"/>
        <a:ext cx="5291818" cy="807294"/>
      </dsp:txXfrm>
    </dsp:sp>
    <dsp:sp modelId="{9EFBDCFD-CD4B-4A70-8CA5-D191F20D4D6C}">
      <dsp:nvSpPr>
        <dsp:cNvPr id="0" name=""/>
        <dsp:cNvSpPr/>
      </dsp:nvSpPr>
      <dsp:spPr>
        <a:xfrm>
          <a:off x="0" y="1012908"/>
          <a:ext cx="6224244" cy="80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85A59-C6E4-4E20-8478-76E84BC0D4E2}">
      <dsp:nvSpPr>
        <dsp:cNvPr id="0" name=""/>
        <dsp:cNvSpPr/>
      </dsp:nvSpPr>
      <dsp:spPr>
        <a:xfrm>
          <a:off x="244206" y="1194550"/>
          <a:ext cx="444012" cy="4440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7A402-4A75-474B-8DC5-F0CA20C02711}">
      <dsp:nvSpPr>
        <dsp:cNvPr id="0" name=""/>
        <dsp:cNvSpPr/>
      </dsp:nvSpPr>
      <dsp:spPr>
        <a:xfrm>
          <a:off x="932425" y="1012908"/>
          <a:ext cx="5291818" cy="80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" tIns="85439" rIns="85439" bIns="854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Duration</a:t>
          </a:r>
          <a:r>
            <a:rPr lang="en-US" sz="1600" kern="1200"/>
            <a:t>: 1 Period in Class</a:t>
          </a:r>
        </a:p>
      </dsp:txBody>
      <dsp:txXfrm>
        <a:off x="932425" y="1012908"/>
        <a:ext cx="5291818" cy="807294"/>
      </dsp:txXfrm>
    </dsp:sp>
    <dsp:sp modelId="{8D905DFA-C147-4E49-8048-29BD64A3604C}">
      <dsp:nvSpPr>
        <dsp:cNvPr id="0" name=""/>
        <dsp:cNvSpPr/>
      </dsp:nvSpPr>
      <dsp:spPr>
        <a:xfrm>
          <a:off x="0" y="2022027"/>
          <a:ext cx="6224244" cy="80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770EC-F0DE-4423-A2B8-9270AC85E6B6}">
      <dsp:nvSpPr>
        <dsp:cNvPr id="0" name=""/>
        <dsp:cNvSpPr/>
      </dsp:nvSpPr>
      <dsp:spPr>
        <a:xfrm>
          <a:off x="244206" y="2203668"/>
          <a:ext cx="444012" cy="4440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B4D2B-7975-47BB-899D-4C647A0678EC}">
      <dsp:nvSpPr>
        <dsp:cNvPr id="0" name=""/>
        <dsp:cNvSpPr/>
      </dsp:nvSpPr>
      <dsp:spPr>
        <a:xfrm>
          <a:off x="932425" y="2022027"/>
          <a:ext cx="5291818" cy="80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" tIns="85439" rIns="85439" bIns="854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Tools</a:t>
          </a:r>
          <a:r>
            <a:rPr lang="en-US" sz="1600" kern="1200"/>
            <a:t>: CEE Website &amp; Quizlet </a:t>
          </a:r>
        </a:p>
      </dsp:txBody>
      <dsp:txXfrm>
        <a:off x="932425" y="2022027"/>
        <a:ext cx="5291818" cy="807294"/>
      </dsp:txXfrm>
    </dsp:sp>
    <dsp:sp modelId="{56E7500D-A15A-45B7-9FE3-0DFB966D1D36}">
      <dsp:nvSpPr>
        <dsp:cNvPr id="0" name=""/>
        <dsp:cNvSpPr/>
      </dsp:nvSpPr>
      <dsp:spPr>
        <a:xfrm>
          <a:off x="0" y="3031146"/>
          <a:ext cx="6224244" cy="80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A0EF5-ECED-4D8F-96B7-A2185E5C9420}">
      <dsp:nvSpPr>
        <dsp:cNvPr id="0" name=""/>
        <dsp:cNvSpPr/>
      </dsp:nvSpPr>
      <dsp:spPr>
        <a:xfrm>
          <a:off x="244206" y="3212787"/>
          <a:ext cx="444012" cy="4440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4B601-0A19-43C3-AAF7-5FC3E58D0F62}">
      <dsp:nvSpPr>
        <dsp:cNvPr id="0" name=""/>
        <dsp:cNvSpPr/>
      </dsp:nvSpPr>
      <dsp:spPr>
        <a:xfrm>
          <a:off x="932425" y="3031146"/>
          <a:ext cx="5291818" cy="80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" tIns="85439" rIns="85439" bIns="854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CEE Lesson</a:t>
          </a:r>
          <a:r>
            <a:rPr lang="en-US" sz="1600" kern="1200" dirty="0"/>
            <a:t>: </a:t>
          </a:r>
          <a:r>
            <a:rPr lang="en-US" sz="1600" kern="1200" dirty="0">
              <a:hlinkClick xmlns:r="http://schemas.openxmlformats.org/officeDocument/2006/relationships" r:id="rId9"/>
            </a:rPr>
            <a:t>https://econedlink.org/resources/what-is-credit/</a:t>
          </a:r>
          <a:endParaRPr lang="en-US" sz="1600" kern="1200" dirty="0"/>
        </a:p>
      </dsp:txBody>
      <dsp:txXfrm>
        <a:off x="932425" y="3031146"/>
        <a:ext cx="5291818" cy="807294"/>
      </dsp:txXfrm>
    </dsp:sp>
    <dsp:sp modelId="{7DF1C12C-57EC-41ED-82AD-DE91E8636828}">
      <dsp:nvSpPr>
        <dsp:cNvPr id="0" name=""/>
        <dsp:cNvSpPr/>
      </dsp:nvSpPr>
      <dsp:spPr>
        <a:xfrm>
          <a:off x="0" y="4040264"/>
          <a:ext cx="6224244" cy="80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64AF8-4270-429F-BE17-5740505B86A3}">
      <dsp:nvSpPr>
        <dsp:cNvPr id="0" name=""/>
        <dsp:cNvSpPr/>
      </dsp:nvSpPr>
      <dsp:spPr>
        <a:xfrm>
          <a:off x="244206" y="4221906"/>
          <a:ext cx="444012" cy="44401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CCD7A-E4C2-4273-B859-B2B7B5F92597}">
      <dsp:nvSpPr>
        <dsp:cNvPr id="0" name=""/>
        <dsp:cNvSpPr/>
      </dsp:nvSpPr>
      <dsp:spPr>
        <a:xfrm>
          <a:off x="932425" y="4040264"/>
          <a:ext cx="5291818" cy="80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39" tIns="85439" rIns="85439" bIns="854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Quizlet Link</a:t>
          </a:r>
          <a:r>
            <a:rPr lang="en-US" sz="1600" kern="1200" dirty="0"/>
            <a:t>: </a:t>
          </a:r>
          <a:r>
            <a:rPr lang="en-US" sz="1600" kern="1200" dirty="0">
              <a:hlinkClick xmlns:r="http://schemas.openxmlformats.org/officeDocument/2006/relationships" r:id="rId12"/>
            </a:rPr>
            <a:t>https://quizlet.com/408864140/what-is-credit-flash-cards/</a:t>
          </a:r>
          <a:r>
            <a:rPr lang="en-US" sz="1600" kern="1200" dirty="0"/>
            <a:t> (use multiple self test strategies)</a:t>
          </a:r>
        </a:p>
      </dsp:txBody>
      <dsp:txXfrm>
        <a:off x="932425" y="4040264"/>
        <a:ext cx="5291818" cy="8072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4A064-DC4B-4DBE-B22E-C727B083F310}">
      <dsp:nvSpPr>
        <dsp:cNvPr id="0" name=""/>
        <dsp:cNvSpPr/>
      </dsp:nvSpPr>
      <dsp:spPr>
        <a:xfrm>
          <a:off x="0" y="2960"/>
          <a:ext cx="6224244" cy="9638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9E2E3-CF56-41B3-A0BD-F2AA6B174347}">
      <dsp:nvSpPr>
        <dsp:cNvPr id="0" name=""/>
        <dsp:cNvSpPr/>
      </dsp:nvSpPr>
      <dsp:spPr>
        <a:xfrm>
          <a:off x="291554" y="219818"/>
          <a:ext cx="530616" cy="5300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F9C3D-A7BA-4297-962A-7D3D5B6E70B1}">
      <dsp:nvSpPr>
        <dsp:cNvPr id="0" name=""/>
        <dsp:cNvSpPr/>
      </dsp:nvSpPr>
      <dsp:spPr>
        <a:xfrm>
          <a:off x="1113724" y="2960"/>
          <a:ext cx="4815078" cy="102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9" tIns="108479" rIns="108479" bIns="10847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Purpose</a:t>
          </a:r>
          <a:r>
            <a:rPr lang="en-US" sz="1400" kern="1200" dirty="0"/>
            <a:t>: For students to take ownership of learning and valuing the content.</a:t>
          </a:r>
        </a:p>
      </dsp:txBody>
      <dsp:txXfrm>
        <a:off x="1113724" y="2960"/>
        <a:ext cx="4815078" cy="1024994"/>
      </dsp:txXfrm>
    </dsp:sp>
    <dsp:sp modelId="{9EFBDCFD-CD4B-4A70-8CA5-D191F20D4D6C}">
      <dsp:nvSpPr>
        <dsp:cNvPr id="0" name=""/>
        <dsp:cNvSpPr/>
      </dsp:nvSpPr>
      <dsp:spPr>
        <a:xfrm>
          <a:off x="0" y="1276438"/>
          <a:ext cx="6224244" cy="9638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85A59-C6E4-4E20-8478-76E84BC0D4E2}">
      <dsp:nvSpPr>
        <dsp:cNvPr id="0" name=""/>
        <dsp:cNvSpPr/>
      </dsp:nvSpPr>
      <dsp:spPr>
        <a:xfrm>
          <a:off x="291554" y="1493296"/>
          <a:ext cx="530616" cy="5300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7A402-4A75-474B-8DC5-F0CA20C02711}">
      <dsp:nvSpPr>
        <dsp:cNvPr id="0" name=""/>
        <dsp:cNvSpPr/>
      </dsp:nvSpPr>
      <dsp:spPr>
        <a:xfrm>
          <a:off x="1113724" y="1276438"/>
          <a:ext cx="4815078" cy="102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9" tIns="108479" rIns="108479" bIns="10847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Duration</a:t>
          </a:r>
          <a:r>
            <a:rPr lang="en-US" sz="1400" kern="1200" dirty="0"/>
            <a:t>: 1-2 Days in class / Homework / Independent</a:t>
          </a:r>
        </a:p>
      </dsp:txBody>
      <dsp:txXfrm>
        <a:off x="1113724" y="1276438"/>
        <a:ext cx="4815078" cy="1024994"/>
      </dsp:txXfrm>
    </dsp:sp>
    <dsp:sp modelId="{8D905DFA-C147-4E49-8048-29BD64A3604C}">
      <dsp:nvSpPr>
        <dsp:cNvPr id="0" name=""/>
        <dsp:cNvSpPr/>
      </dsp:nvSpPr>
      <dsp:spPr>
        <a:xfrm>
          <a:off x="0" y="2549916"/>
          <a:ext cx="6224244" cy="9638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770EC-F0DE-4423-A2B8-9270AC85E6B6}">
      <dsp:nvSpPr>
        <dsp:cNvPr id="0" name=""/>
        <dsp:cNvSpPr/>
      </dsp:nvSpPr>
      <dsp:spPr>
        <a:xfrm>
          <a:off x="291554" y="2766775"/>
          <a:ext cx="530616" cy="5300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B4D2B-7975-47BB-899D-4C647A0678EC}">
      <dsp:nvSpPr>
        <dsp:cNvPr id="0" name=""/>
        <dsp:cNvSpPr/>
      </dsp:nvSpPr>
      <dsp:spPr>
        <a:xfrm>
          <a:off x="1113724" y="2549916"/>
          <a:ext cx="4815078" cy="102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9" tIns="108479" rIns="108479" bIns="10847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Tools</a:t>
          </a:r>
          <a:r>
            <a:rPr lang="en-US" sz="1400" kern="1200" dirty="0"/>
            <a:t>: Google Classroom / Docs</a:t>
          </a:r>
        </a:p>
      </dsp:txBody>
      <dsp:txXfrm>
        <a:off x="1113724" y="2549916"/>
        <a:ext cx="4815078" cy="1024994"/>
      </dsp:txXfrm>
    </dsp:sp>
    <dsp:sp modelId="{56E7500D-A15A-45B7-9FE3-0DFB966D1D36}">
      <dsp:nvSpPr>
        <dsp:cNvPr id="0" name=""/>
        <dsp:cNvSpPr/>
      </dsp:nvSpPr>
      <dsp:spPr>
        <a:xfrm>
          <a:off x="0" y="3823394"/>
          <a:ext cx="6224244" cy="9638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A0EF5-ECED-4D8F-96B7-A2185E5C9420}">
      <dsp:nvSpPr>
        <dsp:cNvPr id="0" name=""/>
        <dsp:cNvSpPr/>
      </dsp:nvSpPr>
      <dsp:spPr>
        <a:xfrm>
          <a:off x="291839" y="4040253"/>
          <a:ext cx="530616" cy="5300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4B601-0A19-43C3-AAF7-5FC3E58D0F62}">
      <dsp:nvSpPr>
        <dsp:cNvPr id="0" name=""/>
        <dsp:cNvSpPr/>
      </dsp:nvSpPr>
      <dsp:spPr>
        <a:xfrm>
          <a:off x="1114294" y="3823394"/>
          <a:ext cx="4815078" cy="102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9" tIns="108479" rIns="108479" bIns="10847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Lesson</a:t>
          </a:r>
          <a:r>
            <a:rPr lang="en-US" sz="1400" kern="1200" dirty="0"/>
            <a:t>: </a:t>
          </a:r>
          <a:r>
            <a:rPr lang="en-US" sz="1400" kern="1200" dirty="0">
              <a:solidFill>
                <a:schemeClr val="tx1">
                  <a:lumMod val="75000"/>
                  <a:lumOff val="25000"/>
                </a:schemeClr>
              </a:solidFill>
              <a:hlinkClick xmlns:r="http://schemas.openxmlformats.org/officeDocument/2006/relationships" r:id="rId9"/>
            </a:rPr>
            <a:t>https://docs.google.com/document/d/1ufuh9I0GApvSxmkGfS5qcvpDzzelBFObYXVdnDJjxOo/edit?usp=sharing</a:t>
          </a:r>
          <a:endParaRPr lang="en-US" sz="1400" kern="1200" dirty="0"/>
        </a:p>
      </dsp:txBody>
      <dsp:txXfrm>
        <a:off x="1114294" y="3823394"/>
        <a:ext cx="4815078" cy="102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86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3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0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5400" spc="-150"/>
            </a:lvl1pPr>
            <a:lvl2pPr marL="971550" indent="-514350">
              <a:buFontTx/>
              <a:defRPr sz="5400" spc="-150"/>
            </a:lvl2pPr>
            <a:lvl3pPr marL="1531619" indent="-617219">
              <a:buFontTx/>
              <a:defRPr sz="5400" spc="-150"/>
            </a:lvl3pPr>
            <a:lvl4pPr marL="2057400" indent="-685800">
              <a:buFontTx/>
              <a:defRPr sz="5400" spc="-150"/>
            </a:lvl4pPr>
            <a:lvl5pPr marL="2514600" indent="-685800">
              <a:buFontTx/>
              <a:defRPr sz="5400" spc="-1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8889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9856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4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0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UzgdN6dlVMNXoF5-v6nFZfLYdEcGR0U/view?usp=shari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forms/d/e/1FAIpQLSfYyA1iMFhoNxANspgoyslFHqSl6F2PEJFpahH7JJvjcTzRYw/viewform" TargetMode="External"/><Relationship Id="rId4" Type="http://schemas.openxmlformats.org/officeDocument/2006/relationships/hyperlink" Target="https://docs.google.com/document/d/1S1DZkVhye2Sea4TVjOzmLpH7XhInDvSIAmtKhODB7-I/edit?usp=shar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Relationship Id="rId2" Type="http://schemas.openxmlformats.org/officeDocument/2006/relationships/hyperlink" Target="https://forms.office.com/Pages/ResponsePage.aspx?id=rwzs5GmYska4QM36JBw9lkV6rY9Et4dHkbg5QsxnUy1UMzJXUVg4WlhHMjBYTjExT1ZEVTFDRTIySS4u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8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9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32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7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79" name="Picture 178" descr="Pile of credit cards">
            <a:extLst>
              <a:ext uri="{FF2B5EF4-FFF2-40B4-BE49-F238E27FC236}">
                <a16:creationId xmlns:a16="http://schemas.microsoft.com/office/drawing/2014/main" id="{E333D9F6-722C-C947-8317-E749B85B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r="36790"/>
          <a:stretch/>
        </p:blipFill>
        <p:spPr>
          <a:xfrm>
            <a:off x="-516835" y="-983923"/>
            <a:ext cx="3237379" cy="8160908"/>
          </a:xfrm>
          <a:prstGeom prst="rect">
            <a:avLst/>
          </a:prstGeom>
        </p:spPr>
      </p:pic>
      <p:sp>
        <p:nvSpPr>
          <p:cNvPr id="17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656667" y="2133600"/>
            <a:ext cx="684794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267" b="1" spc="0" dirty="0">
                <a:effectLst/>
              </a:rPr>
              <a:t>Personal Finance Mastery for Teachers</a:t>
            </a:r>
          </a:p>
          <a:p>
            <a:pPr algn="ctr"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267" spc="0" dirty="0">
                <a:effectLst/>
              </a:rPr>
              <a:t>Credit and credit scores, consumer protection and scams </a:t>
            </a:r>
          </a:p>
          <a:p>
            <a:pPr algn="ctr"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endParaRPr lang="en-US" sz="2267" b="1" u="sng" spc="0" dirty="0"/>
          </a:p>
          <a:p>
            <a:pPr algn="ctr" defTabSz="384047" hangingPunct="1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400" b="1" spc="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Presented by</a:t>
            </a:r>
            <a:r>
              <a:rPr lang="en-US" sz="2400" spc="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: Christopher Power</a:t>
            </a:r>
          </a:p>
          <a:p>
            <a:pPr algn="ctr" defTabSz="384047" hangingPunct="1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400" b="1" spc="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Email</a:t>
            </a:r>
            <a:r>
              <a:rPr lang="en-US" sz="2400" spc="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: cpower29@gmail.com</a:t>
            </a:r>
          </a:p>
          <a:p>
            <a:pPr algn="ctr" defTabSz="384047" hangingPunct="1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r>
              <a:rPr lang="en-US" sz="2400" b="1" spc="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  <a:r>
              <a:rPr lang="en-US" sz="2400" spc="0" dirty="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: 1/24/2024</a:t>
            </a:r>
          </a:p>
          <a:p>
            <a:pPr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endParaRPr lang="en-US" sz="2267" b="1" u="sng" spc="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0A97BE8-9489-0237-DF6A-350C62C3E4AD}"/>
              </a:ext>
            </a:extLst>
          </p:cNvPr>
          <p:cNvSpPr txBox="1">
            <a:spLocks/>
          </p:cNvSpPr>
          <p:nvPr/>
        </p:nvSpPr>
        <p:spPr>
          <a:xfrm>
            <a:off x="0" y="4185439"/>
            <a:ext cx="7437119" cy="114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71550" marR="0" indent="-5143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5400" b="0" i="0" u="none" strike="noStrike" cap="none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31619" marR="0" indent="-61721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5400" b="0" i="0" u="none" strike="noStrike" cap="none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057400" marR="0" indent="-685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5400" b="0" i="0" u="none" strike="noStrike" cap="none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514600" marR="0" indent="-685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5400" b="0" i="0" u="none" strike="noStrike" cap="none" spc="-15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defTabSz="384047" hangingPunct="1">
              <a:spcBef>
                <a:spcPts val="400"/>
              </a:spcBef>
              <a:defRPr sz="2267" spc="-84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pPr>
            <a:endParaRPr lang="en-US" sz="1800" spc="0" dirty="0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77E1F63-3BF3-40C9-1DB9-2D6CF072E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B6D54-58CC-BBDA-EF2A-506444797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6D3A-5BA0-5302-89DC-BBBC90FD943B}"/>
              </a:ext>
            </a:extLst>
          </p:cNvPr>
          <p:cNvSpPr txBox="1"/>
          <p:nvPr/>
        </p:nvSpPr>
        <p:spPr>
          <a:xfrm>
            <a:off x="737615" y="629231"/>
            <a:ext cx="104241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/>
            <a:r>
              <a:rPr lang="en-US"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effra"/>
              </a:rPr>
              <a:t>Did You Know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8E1A414-726A-A62A-8A0F-D7A452137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15" name="Content Placeholder 2">
            <a:extLst>
              <a:ext uri="{FF2B5EF4-FFF2-40B4-BE49-F238E27FC236}">
                <a16:creationId xmlns:a16="http://schemas.microsoft.com/office/drawing/2014/main" id="{A5DC1408-3461-9A3B-E9A1-16D0A6786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756146"/>
              </p:ext>
            </p:extLst>
          </p:nvPr>
        </p:nvGraphicFramePr>
        <p:xfrm>
          <a:off x="794913" y="1398672"/>
          <a:ext cx="10897891" cy="539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8640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FEF87-5F19-94F7-AD07-7337BEC1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4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" name="Rectangle 3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4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4FD97-86AB-DD67-DC5F-96DC3A787CEE}"/>
              </a:ext>
            </a:extLst>
          </p:cNvPr>
          <p:cNvSpPr txBox="1"/>
          <p:nvPr/>
        </p:nvSpPr>
        <p:spPr>
          <a:xfrm>
            <a:off x="541867" y="787400"/>
            <a:ext cx="7145866" cy="7789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0" i="0">
                <a:solidFill>
                  <a:srgbClr val="FEFFFF"/>
                </a:solidFill>
                <a:effectLst/>
                <a:latin typeface="+mj-lt"/>
                <a:ea typeface="+mj-ea"/>
                <a:cs typeface="+mj-cs"/>
              </a:rPr>
              <a:t>Strategies to Teach Topics like Credit</a:t>
            </a:r>
          </a:p>
        </p:txBody>
      </p:sp>
      <p:sp>
        <p:nvSpPr>
          <p:cNvPr id="339" name="Content Placeholder 2">
            <a:extLst>
              <a:ext uri="{FF2B5EF4-FFF2-40B4-BE49-F238E27FC236}">
                <a16:creationId xmlns:a16="http://schemas.microsoft.com/office/drawing/2014/main" id="{4F12EB4A-7BD9-81EA-EFF9-1FC3DC6E6D08}"/>
              </a:ext>
            </a:extLst>
          </p:cNvPr>
          <p:cNvSpPr txBox="1"/>
          <p:nvPr/>
        </p:nvSpPr>
        <p:spPr>
          <a:xfrm>
            <a:off x="541866" y="2032000"/>
            <a:ext cx="7567813" cy="387922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Use all </a:t>
            </a:r>
            <a:r>
              <a:rPr lang="en-US" sz="2200" b="1" dirty="0">
                <a:solidFill>
                  <a:srgbClr val="FEFFFF"/>
                </a:solidFill>
              </a:rPr>
              <a:t>3 learning modalities</a:t>
            </a:r>
            <a:r>
              <a:rPr lang="en-US" sz="2200" dirty="0">
                <a:solidFill>
                  <a:srgbClr val="FEFFFF"/>
                </a:solidFill>
              </a:rPr>
              <a:t>: Auditory. Kinesthetic. Visual.</a:t>
            </a: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Student </a:t>
            </a:r>
            <a:r>
              <a:rPr lang="en-US" sz="2200" b="1" dirty="0">
                <a:solidFill>
                  <a:srgbClr val="FEFFFF"/>
                </a:solidFill>
              </a:rPr>
              <a:t>pre-assessments</a:t>
            </a:r>
            <a:endParaRPr lang="en-US" sz="2200" dirty="0">
              <a:solidFill>
                <a:srgbClr val="FEFFFF"/>
              </a:solidFill>
            </a:endParaRP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b="1" dirty="0">
                <a:solidFill>
                  <a:srgbClr val="FEFFFF"/>
                </a:solidFill>
              </a:rPr>
              <a:t>Live polling.</a:t>
            </a:r>
            <a:r>
              <a:rPr lang="en-US" sz="2200" dirty="0">
                <a:solidFill>
                  <a:srgbClr val="FEFFFF"/>
                </a:solidFill>
              </a:rPr>
              <a:t> Real-time feedback gives an authentic assessment of an entire class.</a:t>
            </a: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Group work.</a:t>
            </a: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Videos &amp; Worksheets to differentiate content.</a:t>
            </a: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Use real life application such as case studies</a:t>
            </a: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Introduce Technology they use (websites / apps) </a:t>
            </a:r>
          </a:p>
          <a:p>
            <a:pPr marL="171450" indent="-5143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dirty="0">
                <a:solidFill>
                  <a:srgbClr val="FEFFFF"/>
                </a:solidFill>
              </a:rPr>
              <a:t>Posters on classroom walls (have 1 to share on next slide)</a:t>
            </a:r>
          </a:p>
        </p:txBody>
      </p:sp>
      <p:pic>
        <p:nvPicPr>
          <p:cNvPr id="217" name="Graphic 216" descr="Classroom">
            <a:extLst>
              <a:ext uri="{FF2B5EF4-FFF2-40B4-BE49-F238E27FC236}">
                <a16:creationId xmlns:a16="http://schemas.microsoft.com/office/drawing/2014/main" id="{9893D82C-7CB5-43C8-1A3A-3E481CD10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5C4AE30-E7BB-EA38-B798-D239E3389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0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12AAA1-676B-6BA5-50A1-D759337F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8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50" name="Rectangle 249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253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7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AD86F5-73BE-109B-ED24-3F8AB59DA879}"/>
              </a:ext>
            </a:extLst>
          </p:cNvPr>
          <p:cNvSpPr txBox="1"/>
          <p:nvPr/>
        </p:nvSpPr>
        <p:spPr>
          <a:xfrm>
            <a:off x="4659520" y="624110"/>
            <a:ext cx="6845092" cy="12808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Class Poster PDF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2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88052-55D1-3EBE-FBEC-1A0A49D21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-82"/>
          <a:stretch/>
        </p:blipFill>
        <p:spPr>
          <a:xfrm>
            <a:off x="19" y="1730"/>
            <a:ext cx="437110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37DD6-E2AB-4E28-4B05-2B1F88481307}"/>
              </a:ext>
            </a:extLst>
          </p:cNvPr>
          <p:cNvSpPr txBox="1"/>
          <p:nvPr/>
        </p:nvSpPr>
        <p:spPr>
          <a:xfrm>
            <a:off x="4656667" y="2133600"/>
            <a:ext cx="6847944" cy="37776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342900"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https://drive.google.com/file/d/1bUzgdN6dlVMNXoF5-v6nFZfLYdEcGR0U/view?usp=sharing</a:t>
            </a:r>
            <a:endParaRPr lang="en-US" sz="2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3" name="Content Placeholder 2">
            <a:extLst>
              <a:ext uri="{FF2B5EF4-FFF2-40B4-BE49-F238E27FC236}">
                <a16:creationId xmlns:a16="http://schemas.microsoft.com/office/drawing/2014/main" id="{40C047FE-803F-AADD-0926-C9A5F05FD9B5}"/>
              </a:ext>
            </a:extLst>
          </p:cNvPr>
          <p:cNvSpPr txBox="1"/>
          <p:nvPr/>
        </p:nvSpPr>
        <p:spPr>
          <a:xfrm>
            <a:off x="794913" y="1619811"/>
            <a:ext cx="1042416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-342900" defTabSz="905255">
              <a:buSzPct val="100000"/>
              <a:buFont typeface="Arial"/>
              <a:buChar char="•"/>
              <a:defRPr sz="2500"/>
            </a:pPr>
            <a:endParaRPr lang="en-US" sz="3000">
              <a:solidFill>
                <a:schemeClr val="tx1">
                  <a:lumMod val="85000"/>
                  <a:lumOff val="15000"/>
                </a:schemeClr>
              </a:solidFill>
              <a:latin typeface="effra"/>
            </a:endParaRPr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AFC370D-3732-6078-EE22-B174EDBCE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1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30" name="Rectangle 229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15BEFA-EEC7-2078-AB96-8A8AD6214714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spc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Student Objectives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23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" name="TextBox 4"/>
          <p:cNvSpPr txBox="1"/>
          <p:nvPr/>
        </p:nvSpPr>
        <p:spPr>
          <a:xfrm>
            <a:off x="5049062" y="1511732"/>
            <a:ext cx="6805817" cy="49691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</a:rPr>
              <a:t>After your teacher lessons, your students will be able to: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Recognize the impact that financial decisions have on their life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Understand and explain the importance of credit scores and credit history. 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Identify &amp; define terms associated with credit, the major credit agencies, and circumstances which can impact credit both positively and negatively 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Identify potential scams and myths about credit, credit cards and credit scores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Build up their credit score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400" b="0" i="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013EE8D-D414-A846-3DA7-60B447446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50" name="Rectangle 249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Part 1 –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Credit Pre-Assessment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(Quiz)</a:t>
            </a:r>
            <a:endParaRPr lang="en-US" sz="3600" b="0" i="0">
              <a:solidFill>
                <a:schemeClr val="tx2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25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2AB22D8-A8E4-9B27-2B20-3469A4F2A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70" name="Content Placeholder 2">
            <a:extLst>
              <a:ext uri="{FF2B5EF4-FFF2-40B4-BE49-F238E27FC236}">
                <a16:creationId xmlns:a16="http://schemas.microsoft.com/office/drawing/2014/main" id="{29B8F541-780D-8021-68F1-0346A3CE2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134091"/>
              </p:ext>
            </p:extLst>
          </p:nvPr>
        </p:nvGraphicFramePr>
        <p:xfrm>
          <a:off x="5049062" y="942108"/>
          <a:ext cx="6455549" cy="496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50" name="Rectangle 249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Part 2 – Credit for Beginners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(CEE Sheet)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25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0ABBB4A-0806-14E0-EDAB-88E1B0C3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70" name="Content Placeholder 2">
            <a:extLst>
              <a:ext uri="{FF2B5EF4-FFF2-40B4-BE49-F238E27FC236}">
                <a16:creationId xmlns:a16="http://schemas.microsoft.com/office/drawing/2014/main" id="{729EE794-4CED-C1B0-3871-128AE7AAA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322797"/>
              </p:ext>
            </p:extLst>
          </p:nvPr>
        </p:nvGraphicFramePr>
        <p:xfrm>
          <a:off x="5049062" y="942108"/>
          <a:ext cx="6455549" cy="496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3699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1433889" y="1059872"/>
            <a:ext cx="3012216" cy="485134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 3 – What is Credit 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(CEE - FlashCards)</a:t>
            </a:r>
          </a:p>
        </p:txBody>
      </p:sp>
      <p:sp>
        <p:nvSpPr>
          <p:cNvPr id="252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1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188548" y="1223674"/>
            <a:ext cx="596886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6B919AE-CE3D-6AFC-601A-38704E163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54" name="Content Placeholder 2">
            <a:extLst>
              <a:ext uri="{FF2B5EF4-FFF2-40B4-BE49-F238E27FC236}">
                <a16:creationId xmlns:a16="http://schemas.microsoft.com/office/drawing/2014/main" id="{3574112A-4D72-55B3-57F8-0674BF1F0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675944"/>
              </p:ext>
            </p:extLst>
          </p:nvPr>
        </p:nvGraphicFramePr>
        <p:xfrm>
          <a:off x="5280368" y="1059872"/>
          <a:ext cx="6224244" cy="48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09470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805B1-884B-B48A-4EC6-3ED576C5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F399B92-C03C-1422-2223-214AAA8AF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9" name="Freeform 11">
              <a:extLst>
                <a:ext uri="{FF2B5EF4-FFF2-40B4-BE49-F238E27FC236}">
                  <a16:creationId xmlns:a16="http://schemas.microsoft.com/office/drawing/2014/main" id="{79FBD8A0-23BE-9A39-6A12-EE129FCFB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90D1DC71-C212-BA1D-A689-46D2494A8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0990ECB1-6EF6-AF43-E9E2-302AC5C23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9A01B736-3C81-F298-FDBF-095903138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DC76E138-E5C7-0971-A785-6913CB0EF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89F8088A-9A3C-0D19-18AF-27E094AAC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9965CA7F-4C3E-C594-B2D1-36EDC26E3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63EB2072-9200-4FC1-C674-DA5F0275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7195B82C-B860-16BC-A32B-F5BA27473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3180A938-55FA-A3C8-1CDA-E13D84CF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B6217D3F-C6E4-D04C-FD77-6A22DCC87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DE57008B-6339-3CB2-7AF1-20FC63426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880B26B-4979-E54E-1A76-AE0EF3095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3" name="Freeform 27">
              <a:extLst>
                <a:ext uri="{FF2B5EF4-FFF2-40B4-BE49-F238E27FC236}">
                  <a16:creationId xmlns:a16="http://schemas.microsoft.com/office/drawing/2014/main" id="{E5BDA26F-B9D3-10B8-19E6-CD9071EFD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23C83767-274E-750D-5BC2-C8B48EFF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2C9AE405-2060-1308-D169-1B8EECAD1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79AFA2B3-C130-2E94-2848-0E2A5FF02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03FEB81D-6B1C-4E38-EA22-3115E7000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4DF08350-23FF-A565-25B8-676BE7DD9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6E662429-C6E8-3F48-0F2A-D79EF8D57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2C43D43B-6CAD-AB83-973F-A2BC087BA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935D9DA2-8E9E-B42C-EE5B-D7C10E97A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1E398773-EEE2-FBA2-6220-D442FF8C3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B9BE9C73-4209-E632-43B8-4C6FCE0EA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876E158A-8B8B-C996-A649-02E74AAC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53EEC48-A265-BCE2-384F-B858D8A75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8" name="Freeform 11">
            <a:extLst>
              <a:ext uri="{FF2B5EF4-FFF2-40B4-BE49-F238E27FC236}">
                <a16:creationId xmlns:a16="http://schemas.microsoft.com/office/drawing/2014/main" id="{D094C586-CD9B-FF7C-69C2-27E448151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A88BE83-CA1C-196A-C53A-18652D07A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3EACC-AE1E-A612-37B8-693B74D93DED}"/>
              </a:ext>
            </a:extLst>
          </p:cNvPr>
          <p:cNvSpPr txBox="1"/>
          <p:nvPr/>
        </p:nvSpPr>
        <p:spPr>
          <a:xfrm>
            <a:off x="1433889" y="1059872"/>
            <a:ext cx="3012216" cy="485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Part 4 –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Credit Score Research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(Q&amp;A)</a:t>
            </a:r>
            <a:endParaRPr lang="en-US" sz="36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52" name="Freeform 11">
            <a:extLst>
              <a:ext uri="{FF2B5EF4-FFF2-40B4-BE49-F238E27FC236}">
                <a16:creationId xmlns:a16="http://schemas.microsoft.com/office/drawing/2014/main" id="{00B95B09-9F16-840B-47DA-28D682A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289B483-CAC8-56B1-F99D-D4B816B4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54" name="Content Placeholder 2">
            <a:extLst>
              <a:ext uri="{FF2B5EF4-FFF2-40B4-BE49-F238E27FC236}">
                <a16:creationId xmlns:a16="http://schemas.microsoft.com/office/drawing/2014/main" id="{3BB2A70F-8548-FBA3-F4B2-DC77A6394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394767"/>
              </p:ext>
            </p:extLst>
          </p:nvPr>
        </p:nvGraphicFramePr>
        <p:xfrm>
          <a:off x="5280368" y="1059872"/>
          <a:ext cx="6224244" cy="48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6932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0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9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Part 5 – Credit Score </a:t>
            </a:r>
            <a:r>
              <a:rPr lang="en-US" sz="3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(CEE - Video)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5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A47229F-E9FA-7A21-47F5-D20DEB6EC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15" name="Content Placeholder 2">
            <a:extLst>
              <a:ext uri="{FF2B5EF4-FFF2-40B4-BE49-F238E27FC236}">
                <a16:creationId xmlns:a16="http://schemas.microsoft.com/office/drawing/2014/main" id="{298FE46E-E6DF-6271-C6F2-B0F764563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115114"/>
              </p:ext>
            </p:extLst>
          </p:nvPr>
        </p:nvGraphicFramePr>
        <p:xfrm>
          <a:off x="1002467" y="2225986"/>
          <a:ext cx="10505428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92584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0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9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Part 6 – My Credit Rating </a:t>
            </a:r>
            <a:r>
              <a:rPr lang="en-US" sz="3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(CEE - Read)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5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52456DA-737F-476E-ACC2-42FE01D6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215" name="Content Placeholder 2">
            <a:extLst>
              <a:ext uri="{FF2B5EF4-FFF2-40B4-BE49-F238E27FC236}">
                <a16:creationId xmlns:a16="http://schemas.microsoft.com/office/drawing/2014/main" id="{813BC6F3-39C8-7688-C293-8F7D20CDC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965855"/>
              </p:ext>
            </p:extLst>
          </p:nvPr>
        </p:nvGraphicFramePr>
        <p:xfrm>
          <a:off x="832805" y="1218643"/>
          <a:ext cx="10675090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41838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068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1082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9" name="Rectangle 108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9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7473CF5-1CB5-4827-71E9-A3664566E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6" r="18824"/>
          <a:stretch/>
        </p:blipFill>
        <p:spPr bwMode="auto">
          <a:xfrm>
            <a:off x="20" y="1730"/>
            <a:ext cx="2720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DD44C-CCAD-3869-CACB-21D4D4A8D088}"/>
              </a:ext>
            </a:extLst>
          </p:cNvPr>
          <p:cNvSpPr txBox="1"/>
          <p:nvPr/>
        </p:nvSpPr>
        <p:spPr>
          <a:xfrm>
            <a:off x="4656666" y="714375"/>
            <a:ext cx="7245523" cy="56081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Christopher Power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- economics, virtual enterprise, and technology at Francis Lewis High School.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assion for finance &amp; economics translates to unique and entertaining lessons and discussion.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Real-world experiences in the classroom.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itch decks, analyzing economic data, calculating mortgage payments, managing money,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credit cards, credit scores, and other personal financial literacy topics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“Financial literacy &amp; economic education buy freedom. Evidence suggests 80% of people are financially illiterate. So, contrary to popular belief, money is not the root of all evil, the lack of financial literacy is.”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Where are you all from? Drop your City / State and classes you teach.</a:t>
            </a:r>
          </a:p>
        </p:txBody>
      </p:sp>
      <p:sp>
        <p:nvSpPr>
          <p:cNvPr id="198" name="Content Placeholder 2"/>
          <p:cNvSpPr txBox="1"/>
          <p:nvPr/>
        </p:nvSpPr>
        <p:spPr>
          <a:xfrm>
            <a:off x="883919" y="2422912"/>
            <a:ext cx="10424162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/>
            </a:pPr>
            <a:endParaRPr sz="2400"/>
          </a:p>
        </p:txBody>
      </p:sp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B07905B-9D85-C053-302F-9E71B29E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0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52" name="Rectangle 25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2592925" y="1146722"/>
            <a:ext cx="8911687" cy="7785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Part 7 –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Credit Story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(Case Study)</a:t>
            </a:r>
            <a:endParaRPr lang="en-US" sz="28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7" name="Graphic 216" descr="Fingerprint">
            <a:extLst>
              <a:ext uri="{FF2B5EF4-FFF2-40B4-BE49-F238E27FC236}">
                <a16:creationId xmlns:a16="http://schemas.microsoft.com/office/drawing/2014/main" id="{32CDF500-33E6-1EB3-5D07-2BBA235D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85623" y="117967"/>
            <a:ext cx="3939922" cy="3939922"/>
          </a:xfrm>
          <a:prstGeom prst="rect">
            <a:avLst/>
          </a:prstGeom>
        </p:spPr>
      </p:pic>
      <p:sp>
        <p:nvSpPr>
          <p:cNvPr id="256" name="Freeform 33">
            <a:extLst>
              <a:ext uri="{FF2B5EF4-FFF2-40B4-BE49-F238E27FC236}">
                <a16:creationId xmlns:a16="http://schemas.microsoft.com/office/drawing/2014/main" id="{070928B1-3E69-44AC-A1EE-B4E4270A7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6917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3" name="Content Placeholder 2"/>
          <p:cNvSpPr txBox="1"/>
          <p:nvPr/>
        </p:nvSpPr>
        <p:spPr>
          <a:xfrm>
            <a:off x="2589212" y="2204359"/>
            <a:ext cx="8915400" cy="12808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In order to apply information learned, complex case studies allow for deeper analysis and understanding. Real world examples are important to make the content relatable.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 Days in class / homework (teams of 2)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Google Classroom / Google Docs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https://docs.google.com/document/d/1S1DZkVhye2Sea4TVjOzmLpH7XhInDvSIAmtKhODB7-I/edit?usp=sharing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hlinkClick r:id="rId5"/>
            </a:endParaRP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B1A693B2-1350-E390-B5C9-249DAA51E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31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53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7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0" name="Freeform 11">
            <a:extLst>
              <a:ext uri="{FF2B5EF4-FFF2-40B4-BE49-F238E27FC236}">
                <a16:creationId xmlns:a16="http://schemas.microsoft.com/office/drawing/2014/main" id="{50807C25-453D-4A47-A22C-3AE0C4E0E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7192F49-4F32-4902-9643-D35FAAE92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871C244B-4FBB-4E09-81C7-1A171A61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Freeform 5">
            <a:extLst>
              <a:ext uri="{FF2B5EF4-FFF2-40B4-BE49-F238E27FC236}">
                <a16:creationId xmlns:a16="http://schemas.microsoft.com/office/drawing/2014/main" id="{EF394B70-9F87-4DE6-9A88-536BA283B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541867" y="787400"/>
            <a:ext cx="7145866" cy="77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000" b="0" i="0">
                <a:solidFill>
                  <a:srgbClr val="FEFFFF"/>
                </a:solidFill>
                <a:effectLst/>
                <a:latin typeface="+mj-lt"/>
                <a:ea typeface="+mj-ea"/>
                <a:cs typeface="+mj-cs"/>
              </a:rPr>
              <a:t>Part </a:t>
            </a:r>
            <a:r>
              <a:rPr lang="en-US" sz="3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3000" b="0" i="0">
                <a:solidFill>
                  <a:srgbClr val="FEFFFF"/>
                </a:solidFill>
                <a:effectLst/>
                <a:latin typeface="+mj-lt"/>
                <a:ea typeface="+mj-ea"/>
                <a:cs typeface="+mj-cs"/>
              </a:rPr>
              <a:t> –</a:t>
            </a:r>
            <a:r>
              <a:rPr lang="en-US" sz="3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 Free Credit Tracking @ </a:t>
            </a:r>
            <a:r>
              <a:rPr lang="en-US" sz="3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SOFI</a:t>
            </a:r>
            <a:endParaRPr lang="en-US" sz="3000" b="1" i="0">
              <a:solidFill>
                <a:srgbClr val="FE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11" name="Slide Number Placeholder 6"/>
          <p:cNvSpPr txBox="1">
            <a:spLocks noGrp="1"/>
          </p:cNvSpPr>
          <p:nvPr>
            <p:ph type="sldNum" sz="quarter" idx="2"/>
          </p:nvPr>
        </p:nvSpPr>
        <p:spPr>
          <a:xfrm>
            <a:off x="7838542" y="982516"/>
            <a:ext cx="779767" cy="36512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86CB4B4D-7CA3-9044-876B-883B54F8677D}" type="slidenum">
              <a:rPr lang="en-US" sz="1900">
                <a:solidFill>
                  <a:srgbClr val="FE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90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Content Placeholder 2"/>
          <p:cNvSpPr txBox="1"/>
          <p:nvPr/>
        </p:nvSpPr>
        <p:spPr>
          <a:xfrm>
            <a:off x="541866" y="2032000"/>
            <a:ext cx="7145867" cy="42905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300" b="1" dirty="0">
                <a:solidFill>
                  <a:srgbClr val="FEFFFF"/>
                </a:solidFill>
              </a:rPr>
              <a:t>Purpose</a:t>
            </a:r>
            <a:r>
              <a:rPr lang="en-US" sz="2300" dirty="0">
                <a:solidFill>
                  <a:srgbClr val="FEFFFF"/>
                </a:solidFill>
              </a:rPr>
              <a:t>: Providing real-time tools on personal finance and credit reports increases engagement in and provides real life tools.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300" b="1" dirty="0">
                <a:solidFill>
                  <a:srgbClr val="FEFFFF"/>
                </a:solidFill>
              </a:rPr>
              <a:t>Duration</a:t>
            </a:r>
            <a:r>
              <a:rPr lang="en-US" sz="2300" dirty="0">
                <a:solidFill>
                  <a:srgbClr val="FEFFFF"/>
                </a:solidFill>
              </a:rPr>
              <a:t>: 1 Period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300" b="1" dirty="0">
                <a:solidFill>
                  <a:srgbClr val="FEFFFF"/>
                </a:solidFill>
              </a:rPr>
              <a:t>Tools</a:t>
            </a:r>
            <a:r>
              <a:rPr lang="en-US" sz="2300" dirty="0">
                <a:solidFill>
                  <a:srgbClr val="FEFFFF"/>
                </a:solidFill>
              </a:rPr>
              <a:t>: SOFI (app or website) &amp; Class Discussion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300" b="1" dirty="0">
                <a:solidFill>
                  <a:srgbClr val="FEFFFF"/>
                </a:solidFill>
              </a:rPr>
              <a:t>Lesson 1</a:t>
            </a:r>
            <a:r>
              <a:rPr lang="en-US" sz="2300" dirty="0">
                <a:solidFill>
                  <a:srgbClr val="FEFFFF"/>
                </a:solidFill>
              </a:rPr>
              <a:t>: Review all the elements that impact your credit score.</a:t>
            </a:r>
            <a:endParaRPr lang="en-US" sz="2300" b="1" dirty="0">
              <a:solidFill>
                <a:srgbClr val="FEFFFF"/>
              </a:solidFill>
            </a:endParaRP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300" b="1" dirty="0">
                <a:solidFill>
                  <a:srgbClr val="FEFFFF"/>
                </a:solidFill>
              </a:rPr>
              <a:t>Lesson 2</a:t>
            </a:r>
            <a:r>
              <a:rPr lang="en-US" sz="2300" dirty="0">
                <a:solidFill>
                  <a:srgbClr val="FEFFFF"/>
                </a:solidFill>
              </a:rPr>
              <a:t>: Help students link personal banking accounts or credit cards to SOFI to start tracking their finances in one central location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300" dirty="0">
                <a:solidFill>
                  <a:srgbClr val="FEFFFF"/>
                </a:solidFill>
              </a:rPr>
              <a:t>Another Tool of use - https://</a:t>
            </a:r>
            <a:r>
              <a:rPr lang="en-US" sz="2300" dirty="0" err="1">
                <a:solidFill>
                  <a:srgbClr val="FEFFFF"/>
                </a:solidFill>
              </a:rPr>
              <a:t>www.sofi.com</a:t>
            </a:r>
            <a:r>
              <a:rPr lang="en-US" sz="2300" dirty="0">
                <a:solidFill>
                  <a:srgbClr val="FEFFFF"/>
                </a:solidFill>
              </a:rPr>
              <a:t>/learn/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endParaRPr lang="en-US" sz="2300" dirty="0">
              <a:solidFill>
                <a:srgbClr val="FEFFFF"/>
              </a:solidFill>
            </a:endParaRPr>
          </a:p>
        </p:txBody>
      </p:sp>
      <p:pic>
        <p:nvPicPr>
          <p:cNvPr id="7" name="Picture 6" descr="A blue and white logo with white circles&#10;&#10;Description automatically generated">
            <a:extLst>
              <a:ext uri="{FF2B5EF4-FFF2-40B4-BE49-F238E27FC236}">
                <a16:creationId xmlns:a16="http://schemas.microsoft.com/office/drawing/2014/main" id="{AD55F2C1-788B-B00D-FA9F-568A8B11E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8"/>
          <a:stretch/>
        </p:blipFill>
        <p:spPr>
          <a:xfrm>
            <a:off x="9327714" y="829403"/>
            <a:ext cx="2386883" cy="2303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AEE55-B047-8385-E5ED-32B5DF52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60" y="4545292"/>
            <a:ext cx="1743009" cy="1755640"/>
          </a:xfrm>
          <a:prstGeom prst="rect">
            <a:avLst/>
          </a:prstGeom>
        </p:spPr>
      </p:pic>
      <p:pic>
        <p:nvPicPr>
          <p:cNvPr id="9" name="Picture 8" descr="A screenshot of a mobile banking website&#10;&#10;Description automatically generated">
            <a:extLst>
              <a:ext uri="{FF2B5EF4-FFF2-40B4-BE49-F238E27FC236}">
                <a16:creationId xmlns:a16="http://schemas.microsoft.com/office/drawing/2014/main" id="{04E4D057-0572-7A80-94B2-F21286355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>
          <a:xfrm>
            <a:off x="9367286" y="3078529"/>
            <a:ext cx="2356811" cy="12883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F9C670-7F04-6977-B37A-588002C4D598}"/>
              </a:ext>
            </a:extLst>
          </p:cNvPr>
          <p:cNvSpPr txBox="1"/>
          <p:nvPr/>
        </p:nvSpPr>
        <p:spPr>
          <a:xfrm>
            <a:off x="9756993" y="6341549"/>
            <a:ext cx="1658465" cy="4462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Referral Code</a:t>
            </a:r>
          </a:p>
        </p:txBody>
      </p:sp>
      <p:pic>
        <p:nvPicPr>
          <p:cNvPr id="12" name="Picture 1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1DF61A8-7363-48E2-E66A-9CF30D568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65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586C5-091C-881A-4E18-8E77099E7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 32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3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3" name="Rectangle 332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4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35" name="Rectangle 334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72F51-B60C-CF32-CA16-FB8BEB16668E}"/>
              </a:ext>
            </a:extLst>
          </p:cNvPr>
          <p:cNvSpPr txBox="1"/>
          <p:nvPr/>
        </p:nvSpPr>
        <p:spPr>
          <a:xfrm>
            <a:off x="1046019" y="942108"/>
            <a:ext cx="3256550" cy="49691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0" i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Part 9 – Fraud &amp; Scams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25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" name="Content Placeholder 2">
            <a:extLst>
              <a:ext uri="{FF2B5EF4-FFF2-40B4-BE49-F238E27FC236}">
                <a16:creationId xmlns:a16="http://schemas.microsoft.com/office/drawing/2014/main" id="{15CBF1B4-7ADA-8268-FEF0-BCFC58AF7127}"/>
              </a:ext>
            </a:extLst>
          </p:cNvPr>
          <p:cNvSpPr txBox="1"/>
          <p:nvPr/>
        </p:nvSpPr>
        <p:spPr>
          <a:xfrm>
            <a:off x="5049062" y="942108"/>
            <a:ext cx="6455549" cy="49691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Purpose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It is imperative to safeguard yourself against financial exploitation. If you are educated about the latest frauds &amp; scams, you are better equipped to avoid being a victim of them.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Duration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4 Days (teams of 3)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Tools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: Submit a Presentation</a:t>
            </a: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Lesson: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(2 days) Create a presentation to share with your peers. Must include 3 </a:t>
            </a:r>
            <a:r>
              <a:rPr lang="en-US" sz="2100" i="1" u="sng" dirty="0">
                <a:solidFill>
                  <a:schemeClr val="tx2">
                    <a:lumMod val="75000"/>
                  </a:schemeClr>
                </a:solidFill>
              </a:rPr>
              <a:t>current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types of fraud or scams related to credit/finance. Must </a:t>
            </a:r>
            <a:r>
              <a:rPr lang="en-US" sz="2100" i="1" u="sng" dirty="0">
                <a:solidFill>
                  <a:schemeClr val="tx2">
                    <a:lumMod val="75000"/>
                  </a:schemeClr>
                </a:solidFill>
              </a:rPr>
              <a:t>describe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it, give a real </a:t>
            </a:r>
            <a:r>
              <a:rPr lang="en-US" sz="2100" i="1" u="sng" dirty="0">
                <a:solidFill>
                  <a:schemeClr val="tx2">
                    <a:lumMod val="75000"/>
                  </a:schemeClr>
                </a:solidFill>
              </a:rPr>
              <a:t>example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100" i="1" u="sng" dirty="0">
                <a:solidFill>
                  <a:schemeClr val="tx2">
                    <a:lumMod val="75000"/>
                  </a:schemeClr>
                </a:solidFill>
              </a:rPr>
              <a:t>why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it happens to people, and provide </a:t>
            </a:r>
            <a:r>
              <a:rPr lang="en-US" sz="2100" i="1" u="sng" dirty="0">
                <a:solidFill>
                  <a:schemeClr val="tx2">
                    <a:lumMod val="75000"/>
                  </a:schemeClr>
                </a:solidFill>
              </a:rPr>
              <a:t>strategies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to avoid it. </a:t>
            </a:r>
            <a:endParaRPr lang="en-US" sz="2100" b="1" dirty="0">
              <a:solidFill>
                <a:schemeClr val="tx2">
                  <a:lumMod val="75000"/>
                </a:schemeClr>
              </a:solidFill>
            </a:endParaRPr>
          </a:p>
          <a:p>
            <a:pPr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500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Lesson 2: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(2 days) Students will present findings to the class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9B24EF0-CD4B-7FB6-1559-2F53F855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247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" name="Rectangle 3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2" name="Title 1"/>
          <p:cNvSpPr txBox="1">
            <a:spLocks noGrp="1"/>
          </p:cNvSpPr>
          <p:nvPr>
            <p:ph type="title" idx="4294967295"/>
          </p:nvPr>
        </p:nvSpPr>
        <p:spPr>
          <a:xfrm>
            <a:off x="1898690" y="1294212"/>
            <a:ext cx="3710018" cy="416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00" spc="-1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</a:lstStyle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Christopher Power</a:t>
            </a:r>
            <a:b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cpower29@gmail.com</a:t>
            </a:r>
          </a:p>
        </p:txBody>
      </p:sp>
      <p:sp>
        <p:nvSpPr>
          <p:cNvPr id="27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898690" y="4335236"/>
            <a:ext cx="3710018" cy="915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pc="-200"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  <p:pic>
        <p:nvPicPr>
          <p:cNvPr id="275" name="Picture 274" descr="One glowing light bulb in sea of unlit bulbs">
            <a:extLst>
              <a:ext uri="{FF2B5EF4-FFF2-40B4-BE49-F238E27FC236}">
                <a16:creationId xmlns:a16="http://schemas.microsoft.com/office/drawing/2014/main" id="{8A648661-601C-CFD0-5EF8-8D9F65885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5" r="14382" b="1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6A4FE58-91CC-D22C-D081-A2A1C674C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97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1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4" name="Rectangle 323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6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4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Title 1"/>
          <p:cNvSpPr txBox="1"/>
          <p:nvPr/>
        </p:nvSpPr>
        <p:spPr>
          <a:xfrm>
            <a:off x="541867" y="787400"/>
            <a:ext cx="7145866" cy="7789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CEE Membership &amp; Conferences</a:t>
            </a:r>
          </a:p>
        </p:txBody>
      </p:sp>
      <p:sp>
        <p:nvSpPr>
          <p:cNvPr id="180" name="Content Placeholder 2"/>
          <p:cNvSpPr txBox="1"/>
          <p:nvPr/>
        </p:nvSpPr>
        <p:spPr>
          <a:xfrm>
            <a:off x="541866" y="2032000"/>
            <a:ext cx="7477872" cy="43154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Join a Professional Learning Community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Access CEE’s webinars directly on </a:t>
            </a:r>
            <a:r>
              <a:rPr lang="en-US" sz="2200" b="1" dirty="0" err="1">
                <a:solidFill>
                  <a:srgbClr val="FEFFFF"/>
                </a:solidFill>
              </a:rPr>
              <a:t>EconEdLink.org</a:t>
            </a:r>
            <a:r>
              <a:rPr lang="en-US" sz="2200" dirty="0">
                <a:solidFill>
                  <a:srgbClr val="FEFFFF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Receive professional development certificates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Register for webinars with one-click process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Download presentations, lesson plan materials and activities for each webinar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Search and view all webinars at your convenience 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Save webinars to your dashboard for easy access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 sz="2000"/>
            </a:pPr>
            <a:r>
              <a:rPr lang="en-US" sz="2200" dirty="0">
                <a:solidFill>
                  <a:srgbClr val="FEFFFF"/>
                </a:solidFill>
              </a:rPr>
              <a:t>Join the </a:t>
            </a:r>
            <a:r>
              <a:rPr lang="en-US" sz="2200" dirty="0">
                <a:solidFill>
                  <a:srgbClr val="FEFFFF"/>
                </a:solidFill>
                <a:hlinkClick r:id="rId2"/>
              </a:rPr>
              <a:t>Spring CEE Teacher Academy </a:t>
            </a:r>
            <a:endParaRPr lang="en-US" sz="2200" u="sng" dirty="0">
              <a:solidFill>
                <a:srgbClr val="FEFFFF"/>
              </a:solidFill>
              <a:uFill>
                <a:solidFill>
                  <a:srgbClr val="0563C1"/>
                </a:solidFill>
              </a:uFill>
              <a:hlinkClick r:id="rId3"/>
            </a:endParaRPr>
          </a:p>
        </p:txBody>
      </p:sp>
      <p:pic>
        <p:nvPicPr>
          <p:cNvPr id="293" name="Graphic 292" descr="Handshake">
            <a:extLst>
              <a:ext uri="{FF2B5EF4-FFF2-40B4-BE49-F238E27FC236}">
                <a16:creationId xmlns:a16="http://schemas.microsoft.com/office/drawing/2014/main" id="{74CD0494-4FDE-651B-32BE-1C6C78616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0284" y="2509550"/>
            <a:ext cx="3989382" cy="3989382"/>
          </a:xfrm>
          <a:prstGeom prst="rect">
            <a:avLst/>
          </a:prstGeom>
        </p:spPr>
      </p:pic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FFEF4A4-F80D-E546-D97D-DF5D923DD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/>
        </p:nvSpPr>
        <p:spPr>
          <a:xfrm>
            <a:off x="737615" y="629231"/>
            <a:ext cx="10424161" cy="131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spc="0" dirty="0"/>
              <a:t>Agenda</a:t>
            </a:r>
            <a:r>
              <a:rPr lang="en-US" spc="0" dirty="0"/>
              <a:t> Session 1</a:t>
            </a:r>
          </a:p>
          <a:p>
            <a:r>
              <a:rPr lang="en-US" spc="0" dirty="0"/>
              <a:t>(recorded)</a:t>
            </a:r>
          </a:p>
        </p:txBody>
      </p:sp>
      <p:sp>
        <p:nvSpPr>
          <p:cNvPr id="189" name="TextBox 5"/>
          <p:cNvSpPr txBox="1"/>
          <p:nvPr/>
        </p:nvSpPr>
        <p:spPr>
          <a:xfrm>
            <a:off x="643820" y="2050444"/>
            <a:ext cx="4390636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effra"/>
              </a:rPr>
              <a:t>CEE National Standards</a:t>
            </a:r>
          </a:p>
          <a:p>
            <a:pPr marL="457200" lvl="1" indent="-457200"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effra"/>
              </a:rPr>
              <a:t>Teacher Objectives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</a:endParaRPr>
          </a:p>
          <a:p>
            <a:pPr marL="457200" lvl="7" indent="-457200"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effra"/>
              </a:rPr>
              <a:t>Teacher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Live Survey</a:t>
            </a:r>
          </a:p>
          <a:p>
            <a:pPr marL="457200" lvl="7" indent="-4572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Teacher Q&amp;A</a:t>
            </a:r>
          </a:p>
          <a:p>
            <a:pPr marL="457200" lvl="7" indent="-457200" fontAlgn="base">
              <a:buFont typeface="Arial" panose="020B0604020202020204" pitchFamily="34" charset="0"/>
              <a:buChar char="•"/>
            </a:pPr>
            <a:endParaRPr lang="en-US" sz="3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effra"/>
            </a:endParaRPr>
          </a:p>
          <a:p>
            <a:pPr marL="457200" lvl="7" indent="-457200" fontAlgn="base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effra"/>
              </a:rPr>
              <a:t>Student Objectives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</a:endParaRPr>
          </a:p>
          <a:p>
            <a:pPr marL="457200" lvl="7" indent="-457200" fontAlgn="base">
              <a:buFont typeface="Arial" panose="020B0604020202020204" pitchFamily="34" charset="0"/>
              <a:buChar char="•"/>
            </a:pPr>
            <a:endParaRPr lang="en-US" sz="30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effra"/>
            </a:endParaRP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DDE68F0-9C70-F430-0A92-92EBFAE1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191" name="TextBox 5">
            <a:extLst>
              <a:ext uri="{FF2B5EF4-FFF2-40B4-BE49-F238E27FC236}">
                <a16:creationId xmlns:a16="http://schemas.microsoft.com/office/drawing/2014/main" id="{01DCF4E2-486E-0415-F73C-85C0532F9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390400"/>
              </p:ext>
            </p:extLst>
          </p:nvPr>
        </p:nvGraphicFramePr>
        <p:xfrm>
          <a:off x="5034455" y="824460"/>
          <a:ext cx="11651815" cy="590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67A8-396C-0BBD-B24D-1C6276CEA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>
            <a:extLst>
              <a:ext uri="{FF2B5EF4-FFF2-40B4-BE49-F238E27FC236}">
                <a16:creationId xmlns:a16="http://schemas.microsoft.com/office/drawing/2014/main" id="{7B141B20-B614-ED35-9E0B-162F27A17F12}"/>
              </a:ext>
            </a:extLst>
          </p:cNvPr>
          <p:cNvSpPr txBox="1"/>
          <p:nvPr/>
        </p:nvSpPr>
        <p:spPr>
          <a:xfrm>
            <a:off x="737615" y="629231"/>
            <a:ext cx="10424161" cy="131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r>
              <a:rPr spc="0" dirty="0"/>
              <a:t>Agenda</a:t>
            </a:r>
            <a:r>
              <a:rPr lang="en-US" spc="0" dirty="0"/>
              <a:t> Session 2</a:t>
            </a:r>
          </a:p>
          <a:p>
            <a:r>
              <a:rPr lang="en-US" spc="0" dirty="0"/>
              <a:t>(not recorded)</a:t>
            </a:r>
            <a:endParaRPr spc="0" dirty="0"/>
          </a:p>
        </p:txBody>
      </p:sp>
      <p:sp>
        <p:nvSpPr>
          <p:cNvPr id="189" name="TextBox 5">
            <a:extLst>
              <a:ext uri="{FF2B5EF4-FFF2-40B4-BE49-F238E27FC236}">
                <a16:creationId xmlns:a16="http://schemas.microsoft.com/office/drawing/2014/main" id="{87FCDC73-8EAF-DA6A-237A-87A8CE8CFF84}"/>
              </a:ext>
            </a:extLst>
          </p:cNvPr>
          <p:cNvSpPr txBox="1"/>
          <p:nvPr/>
        </p:nvSpPr>
        <p:spPr>
          <a:xfrm>
            <a:off x="643820" y="2089218"/>
            <a:ext cx="4198003" cy="674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20m Breakout Rooms 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1 room / lesson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Collaborate &amp; Complete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Note likes, dislike, &amp; ideas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Join a different 20m breakout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effra"/>
              </a:rPr>
              <a:t>30m attendee led discussion on lessons</a:t>
            </a: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</a:endParaRPr>
          </a:p>
          <a:p>
            <a:pPr marL="571500" lvl="1" indent="-571500" fontAlgn="base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</a:endParaRPr>
          </a:p>
          <a:p>
            <a:pPr lvl="1" indent="0" fontAlgn="base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effra"/>
            </a:endParaRPr>
          </a:p>
          <a:p>
            <a:pPr marL="457200" lvl="7" indent="-457200" fontAlgn="base">
              <a:buFont typeface="Arial" panose="020B0604020202020204" pitchFamily="34" charset="0"/>
              <a:buChar char="•"/>
            </a:pPr>
            <a:endParaRPr lang="en-US" sz="30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effra"/>
            </a:endParaRP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C111E4A-82C4-1D9C-C9AF-84791BC99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5" name="TextBox 5">
            <a:extLst>
              <a:ext uri="{FF2B5EF4-FFF2-40B4-BE49-F238E27FC236}">
                <a16:creationId xmlns:a16="http://schemas.microsoft.com/office/drawing/2014/main" id="{2943A8EF-C092-5758-FA73-6361AB170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133639"/>
              </p:ext>
            </p:extLst>
          </p:nvPr>
        </p:nvGraphicFramePr>
        <p:xfrm>
          <a:off x="5034455" y="824460"/>
          <a:ext cx="11651815" cy="5903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4379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4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18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3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238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811959E-4EF9-01E4-39C0-20C80F18E7AE}"/>
              </a:ext>
            </a:extLst>
          </p:cNvPr>
          <p:cNvSpPr txBox="1"/>
          <p:nvPr/>
        </p:nvSpPr>
        <p:spPr>
          <a:xfrm>
            <a:off x="7839756" y="1159566"/>
            <a:ext cx="3662939" cy="456826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spc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CEE National Standards</a:t>
            </a:r>
          </a:p>
        </p:txBody>
      </p:sp>
      <p:sp>
        <p:nvSpPr>
          <p:cNvPr id="251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AFBF78E-6870-19E9-63B6-F4EDF6657821}"/>
              </a:ext>
            </a:extLst>
          </p:cNvPr>
          <p:cNvSpPr txBox="1"/>
          <p:nvPr/>
        </p:nvSpPr>
        <p:spPr>
          <a:xfrm>
            <a:off x="637310" y="1286934"/>
            <a:ext cx="5292436" cy="428413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 marL="0" indent="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1" i="0" dirty="0">
                <a:solidFill>
                  <a:srgbClr val="FFFFFF"/>
                </a:solidFill>
                <a:effectLst/>
              </a:rPr>
              <a:t>Aligned with:</a:t>
            </a:r>
            <a:endParaRPr lang="en-US" sz="2400" dirty="0">
              <a:solidFill>
                <a:srgbClr val="FFFFFF"/>
              </a:solidFill>
            </a:endParaRP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Standard 2 Decision Making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FFFFF"/>
                </a:solidFill>
              </a:rPr>
              <a:t>Standard 4 Incentives (of good decisions)</a:t>
            </a:r>
            <a:endParaRPr lang="en-US" sz="2400" b="0" i="0" dirty="0">
              <a:solidFill>
                <a:srgbClr val="FFFFFF"/>
              </a:solidFill>
              <a:effectLst/>
            </a:endParaRP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0" i="0" dirty="0">
                <a:solidFill>
                  <a:srgbClr val="FFFFFF"/>
                </a:solidFill>
                <a:effectLst/>
              </a:rPr>
              <a:t>Standard 6 Specialization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FFFFF"/>
                </a:solidFill>
              </a:rPr>
              <a:t>Standard 11 Money &amp; Inflation (credit/money)</a:t>
            </a:r>
          </a:p>
          <a:p>
            <a:pPr marL="457200" lvl="1" indent="-457200" fontAlgn="base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FFFFF"/>
                </a:solidFill>
              </a:rPr>
              <a:t>Standard 12 Interest Rates</a:t>
            </a:r>
          </a:p>
        </p:txBody>
      </p:sp>
      <p:sp>
        <p:nvSpPr>
          <p:cNvPr id="198" name="Content Placeholder 2"/>
          <p:cNvSpPr txBox="1"/>
          <p:nvPr/>
        </p:nvSpPr>
        <p:spPr>
          <a:xfrm>
            <a:off x="883919" y="3040083"/>
            <a:ext cx="10424162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/>
            </a:pPr>
            <a:endParaRPr sz="2400"/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E8B2FD4-735F-ED3C-6134-B01997EA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6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10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5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6065F8A9-9499-4A44-BDAD-F706130F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9" name="Rectangle 228">
            <a:extLst>
              <a:ext uri="{FF2B5EF4-FFF2-40B4-BE49-F238E27FC236}">
                <a16:creationId xmlns:a16="http://schemas.microsoft.com/office/drawing/2014/main" id="{38132C2D-AFE4-478D-A86B-81059C205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05BFD52-DD96-4666-8D77-C636870FD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itle 1"/>
          <p:cNvSpPr txBox="1"/>
          <p:nvPr/>
        </p:nvSpPr>
        <p:spPr>
          <a:xfrm>
            <a:off x="9392813" y="3101093"/>
            <a:ext cx="2454052" cy="30293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spc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Teacher Objectives</a:t>
            </a:r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1941746C-2C12-4564-8342-A3055D836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184DCCE-389B-B076-F2D9-3BD256A74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191" name="TextBox 5">
            <a:extLst>
              <a:ext uri="{FF2B5EF4-FFF2-40B4-BE49-F238E27FC236}">
                <a16:creationId xmlns:a16="http://schemas.microsoft.com/office/drawing/2014/main" id="{CE23FC40-8F1D-73CE-8BF9-694CF5624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168791"/>
              </p:ext>
            </p:extLst>
          </p:nvPr>
        </p:nvGraphicFramePr>
        <p:xfrm>
          <a:off x="616444" y="641551"/>
          <a:ext cx="717134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3518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18F2374-3748-4C79-88A1-6C18A6417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20E5001-0309-4FB1-8691-EF57C3C3C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DF95FB9-C251-4D29-BBE2-714AD29C4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5D1A94D-2841-4A75-9906-6A1C98C9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BFA6B578-B0A9-49F5-B6D8-6734E0FC4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42DBF6C1-9F9B-4D17-8E11-5D32E6F3A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0E36A36-EA76-4391-BBCA-32A4C6E38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2A93E4D-AC37-4E0F-9489-07877083F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F4A959CB-A689-4DAF-BDBC-E1AE9983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F043801-E597-420D-BE4D-A87BE0E82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37BC1C18-9801-45F3-852F-71215489B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3C3C206E-1BCA-4964-AA53-93B0A4F2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95CF0A33-36A2-4952-8CBB-8D167E530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DE9E531A-DFEE-4557-B69B-FECEA8403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6744F8DA-24AA-01BD-B86D-0D4F840BFA01}"/>
              </a:ext>
            </a:extLst>
          </p:cNvPr>
          <p:cNvSpPr txBox="1"/>
          <p:nvPr/>
        </p:nvSpPr>
        <p:spPr>
          <a:xfrm>
            <a:off x="2589213" y="3767328"/>
            <a:ext cx="8915399" cy="19246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spc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Teacher Live Survey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EBA3BA-A453-48A2-98AB-DF33F9FF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931D9F45-F120-4EB4-8DF3-85CC5DAA5B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74DCE197-0775-4E72-BE5F-024C4CD27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F10B1797-D51C-445E-A976-0EED5B0E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C6BECD9F-EFAC-446D-BDED-4203FB6AE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49697FAD-D6FB-47D9-ACB3-52E12ABA7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F832FED6-5104-42C3-8ED2-D4D98947D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8E7BBC4-CDB9-4075-B3E9-F4D290655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C04CF24C-4C37-4227-8176-45E814CF7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428A7905-4F2E-414E-823A-95D47DA82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BCEA7074-F816-4D2F-8787-0F09A99B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FC896ECA-F8DD-4599-8597-68FE05089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FFF3F729-4DBB-4646-B708-D731E63B6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696D3F72-8C35-4823-B4C2-EA22DEB78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008BF58-DB5D-5BA6-6296-E7C6F29B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2"/>
          <a:stretch/>
        </p:blipFill>
        <p:spPr>
          <a:xfrm>
            <a:off x="1163234" y="1645383"/>
            <a:ext cx="6477123" cy="1754441"/>
          </a:xfrm>
          <a:prstGeom prst="rect">
            <a:avLst/>
          </a:prstGeom>
        </p:spPr>
      </p:pic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9F97CED0-D5C4-0431-FAE5-D7CAF8589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5"/>
          <a:stretch/>
        </p:blipFill>
        <p:spPr>
          <a:xfrm>
            <a:off x="7480842" y="979551"/>
            <a:ext cx="3792097" cy="3716278"/>
          </a:xfrm>
          <a:prstGeom prst="rect">
            <a:avLst/>
          </a:prstGeom>
        </p:spPr>
      </p:pic>
      <p:sp>
        <p:nvSpPr>
          <p:cNvPr id="74" name="Freeform 33">
            <a:extLst>
              <a:ext uri="{FF2B5EF4-FFF2-40B4-BE49-F238E27FC236}">
                <a16:creationId xmlns:a16="http://schemas.microsoft.com/office/drawing/2014/main" id="{BA7E4741-64AE-4E47-91DE-32CFD0FF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F1E5A4B-7CDF-D021-F920-DEB82223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11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6EC8-D60B-CE76-F845-5DA5470B8F85}"/>
              </a:ext>
            </a:extLst>
          </p:cNvPr>
          <p:cNvSpPr txBox="1"/>
          <p:nvPr/>
        </p:nvSpPr>
        <p:spPr>
          <a:xfrm>
            <a:off x="737615" y="629231"/>
            <a:ext cx="1042416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400" spc="-3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 lvl="1" indent="0" fontAlgn="base"/>
            <a:r>
              <a:rPr lang="en-US"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effra"/>
              </a:rPr>
              <a:t>Why Teach Credit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0CA17D5-7681-3FC9-9A39-705E69D0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37" y="129624"/>
            <a:ext cx="847139" cy="584751"/>
          </a:xfrm>
          <a:prstGeom prst="rect">
            <a:avLst/>
          </a:prstGeom>
        </p:spPr>
      </p:pic>
      <p:graphicFrame>
        <p:nvGraphicFramePr>
          <p:cNvPr id="303" name="Content Placeholder 2">
            <a:extLst>
              <a:ext uri="{FF2B5EF4-FFF2-40B4-BE49-F238E27FC236}">
                <a16:creationId xmlns:a16="http://schemas.microsoft.com/office/drawing/2014/main" id="{7B41C287-D525-0F4E-4CFF-ABB17EFD7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328161"/>
              </p:ext>
            </p:extLst>
          </p:nvPr>
        </p:nvGraphicFramePr>
        <p:xfrm>
          <a:off x="660002" y="1619811"/>
          <a:ext cx="11072664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1031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4" ma:contentTypeDescription="Create a new document." ma:contentTypeScope="" ma:versionID="58a568f4c5b42a4845927749a9044258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530c52b0a82710285772e7ecabdd4411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  <MediaLengthInSeconds xmlns="bfa4db11-c700-41fb-b639-f7e6b4e680b5" xsi:nil="true"/>
  </documentManagement>
</p:properties>
</file>

<file path=customXml/itemProps1.xml><?xml version="1.0" encoding="utf-8"?>
<ds:datastoreItem xmlns:ds="http://schemas.openxmlformats.org/officeDocument/2006/customXml" ds:itemID="{70AF019A-B2EE-4DFB-A521-513EFFC18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7352FF-E45F-46FF-BED9-DBC3E3564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99009A-10DA-49B3-9A6C-B9238D976608}">
  <ds:schemaRefs>
    <ds:schemaRef ds:uri="http://purl.org/dc/elements/1.1/"/>
    <ds:schemaRef ds:uri="http://schemas.microsoft.com/office/2006/documentManagement/types"/>
    <ds:schemaRef ds:uri="9cd82c5b-74c9-4827-94f1-5bf219ae6b20"/>
    <ds:schemaRef ds:uri="bfa4db11-c700-41fb-b639-f7e6b4e680b5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{BE05E7F4-4277-4143-9347-7F3A945DA132}tf10001069</Template>
  <TotalTime>12842</TotalTime>
  <Words>1616</Words>
  <Application>Microsoft Macintosh PowerPoint</Application>
  <PresentationFormat>Widescreen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effra</vt:lpstr>
      <vt:lpstr>Inter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Christopher Power cpower29@gmail.com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Power Christopher</cp:lastModifiedBy>
  <cp:revision>80</cp:revision>
  <dcterms:modified xsi:type="dcterms:W3CDTF">2024-01-24T20:41:36Z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100900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