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6951-1AE7-4757-A743-D1C9BF8C4EE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68CE-384D-417E-B2B1-E6E45F0E62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7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0CDE-D64A-4EFB-91D9-3C2C729920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0149-C7DF-40CC-9C04-5533C650F8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0ECD-CC52-440C-9BA4-CEC75DE0FD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71DC-4E6A-4022-ACEB-39E47EEADC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1143000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99003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447800"/>
            <a:ext cx="11684000" cy="4678363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650" b="1">
                <a:solidFill>
                  <a:srgbClr val="1A3CE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br>
              <a:rPr lang="en-US" dirty="0"/>
            </a:b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5F11-6844-46DA-A7C2-5FD180970F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B68A-B779-4E41-927C-7F29736377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8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BF8-12AD-4CFB-A59F-EEF3EC43FF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D7C8-1570-43F6-A6B8-40FB3EAE4B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4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2E66-D9F5-4E7D-92D8-F66BAF3893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7CD23-7B44-481D-A2B8-9FF470AB9B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8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1FD1-421D-472A-A041-8E2B2E62E7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A1A5-EDCF-4721-85C4-CF96C81FE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5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A449-28C4-4749-BE9D-3B5CCBD148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1017-8F45-477C-BDD5-E02350FD16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7690-CF09-4F8D-B765-56F4EAFED3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C3DE-CC86-4E3D-9AAE-D52B516D7D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1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F73E-FEF5-437B-BF6E-8644A05613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56F48-14DF-4D41-B0A0-33C171415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5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245522-5005-43D4-A90B-76DCBEAA73E8}" type="datetimeFigureOut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1/29/2024</a:t>
            </a:fld>
            <a:endParaRPr 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41A482-1BB4-4E13-98F6-825EBF99ECA8}" type="slidenum">
              <a:rPr 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00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314" y="512712"/>
            <a:ext cx="8229600" cy="857250"/>
          </a:xfrm>
        </p:spPr>
        <p:txBody>
          <a:bodyPr/>
          <a:lstStyle/>
          <a:p>
            <a:r>
              <a:rPr lang="en-US" b="1" dirty="0"/>
              <a:t>Cost – Benefit Decision Grid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880" y="3385190"/>
            <a:ext cx="4040188" cy="479822"/>
          </a:xfrm>
        </p:spPr>
        <p:txBody>
          <a:bodyPr/>
          <a:lstStyle/>
          <a:p>
            <a:pPr algn="ctr"/>
            <a:r>
              <a:rPr lang="en-US" sz="2400" dirty="0"/>
              <a:t>Costs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A cost is what you give up when you decide to do something. 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sz="2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3140" y="3135929"/>
            <a:ext cx="4041775" cy="479822"/>
          </a:xfrm>
        </p:spPr>
        <p:txBody>
          <a:bodyPr/>
          <a:lstStyle/>
          <a:p>
            <a:pPr algn="ctr"/>
            <a:r>
              <a:rPr lang="en-US" sz="2400" dirty="0"/>
              <a:t>   Benefits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 benefit is what satisfies your wants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644" y="1179017"/>
            <a:ext cx="7138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A3CE6"/>
                </a:solidFill>
                <a:latin typeface="Arial" charset="0"/>
                <a:cs typeface="Arial" charset="0"/>
              </a:rPr>
              <a:t>Should Sam give his Lucky Money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A3CE6"/>
                </a:solidFill>
                <a:latin typeface="Arial" charset="0"/>
                <a:cs typeface="Arial" charset="0"/>
              </a:rPr>
              <a:t>to the Stranger? 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1979615" y="3048000"/>
            <a:ext cx="4041775" cy="296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38154" y="3375840"/>
            <a:ext cx="850392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04565" y="2023220"/>
            <a:ext cx="54275" cy="45299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258603">
            <a:off x="2412472" y="2814830"/>
            <a:ext cx="731547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  <a:latin typeface="Arial" charset="0"/>
                <a:cs typeface="Arial" charset="0"/>
              </a:rPr>
              <a:t>What was given up when Sam made his choice?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B050"/>
                </a:solidFill>
                <a:latin typeface="Arial" charset="0"/>
                <a:cs typeface="Arial" charset="0"/>
              </a:rPr>
              <a:t>Was it worth the cost?</a:t>
            </a:r>
          </a:p>
        </p:txBody>
      </p:sp>
      <p:pic>
        <p:nvPicPr>
          <p:cNvPr id="4" name="Picture 3" descr="A logo with green and black text&#10;&#10;Description automatically generated">
            <a:extLst>
              <a:ext uri="{FF2B5EF4-FFF2-40B4-BE49-F238E27FC236}">
                <a16:creationId xmlns:a16="http://schemas.microsoft.com/office/drawing/2014/main" id="{89129533-CFE6-8352-E187-064FFD106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238" y="257442"/>
            <a:ext cx="1000760" cy="51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10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Cost – Benefit Decision Grid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– Benefit Decision Grid</dc:title>
  <dc:creator>Ruth Cookson</dc:creator>
  <cp:lastModifiedBy>Ruth Cookson</cp:lastModifiedBy>
  <cp:revision>1</cp:revision>
  <dcterms:created xsi:type="dcterms:W3CDTF">2024-01-29T20:20:18Z</dcterms:created>
  <dcterms:modified xsi:type="dcterms:W3CDTF">2024-01-29T20:22:25Z</dcterms:modified>
</cp:coreProperties>
</file>