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Lst>
  <p:sldSz cy="5143500" cx="9144000"/>
  <p:notesSz cx="6858000" cy="9144000"/>
  <p:embeddedFontLst>
    <p:embeddedFont>
      <p:font typeface="Anton"/>
      <p:regular r:id="rId102"/>
    </p:embeddedFont>
    <p:embeddedFont>
      <p:font typeface="Inter Light"/>
      <p:regular r:id="rId103"/>
      <p:bold r:id="rId104"/>
    </p:embeddedFont>
    <p:embeddedFont>
      <p:font typeface="Bebas Neue"/>
      <p:regular r:id="rId105"/>
    </p:embeddedFont>
    <p:embeddedFont>
      <p:font typeface="Libre Franklin Medium"/>
      <p:regular r:id="rId106"/>
      <p:bold r:id="rId107"/>
      <p:italic r:id="rId108"/>
      <p:boldItalic r:id="rId109"/>
    </p:embeddedFont>
    <p:embeddedFont>
      <p:font typeface="Proxima Nova Semibold"/>
      <p:regular r:id="rId110"/>
      <p:bold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F49A50-AE8F-4CDD-A790-00FF69A22B08}">
  <a:tblStyle styleId="{1BF49A50-AE8F-4CDD-A790-00FF69A22B0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LibreFranklinMedium-bold.fntdata"/><Relationship Id="rId106" Type="http://schemas.openxmlformats.org/officeDocument/2006/relationships/font" Target="fonts/LibreFranklinMedium-regular.fntdata"/><Relationship Id="rId105" Type="http://schemas.openxmlformats.org/officeDocument/2006/relationships/font" Target="fonts/BebasNeue-regular.fntdata"/><Relationship Id="rId104" Type="http://schemas.openxmlformats.org/officeDocument/2006/relationships/font" Target="fonts/InterLight-bold.fntdata"/><Relationship Id="rId109" Type="http://schemas.openxmlformats.org/officeDocument/2006/relationships/font" Target="fonts/LibreFranklinMedium-boldItalic.fntdata"/><Relationship Id="rId108" Type="http://schemas.openxmlformats.org/officeDocument/2006/relationships/font" Target="fonts/LibreFranklinMedium-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InterLight-regular.fntdata"/><Relationship Id="rId102" Type="http://schemas.openxmlformats.org/officeDocument/2006/relationships/font" Target="fonts/Anton-regular.fntdata"/><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ProximaNovaSemibold-regular.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2" Type="http://schemas.openxmlformats.org/officeDocument/2006/relationships/font" Target="fonts/ProximaNovaSemibold-boldItalic.fntdata"/><Relationship Id="rId111" Type="http://schemas.openxmlformats.org/officeDocument/2006/relationships/font" Target="fonts/ProximaNovaSemibold-bold.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kahoot.it/share/t-f-credit-reports/9eb71cc0-bd50-4f5c-bd2b-9c11d3fac3e6"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kahoot.it/share/duplicate-of-choices-and-risks/45bd16a6-402c-4384-9673-0c70c3ab5f29"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onedlink.org/resources/stock-prices-and-the-super-bow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kahoot.it/share/reading-a-credit-report/30824e6c-f7e8-4278-9c02-f4257c27ca0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er.vimeo.com/video/239510067"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kahoot.it/share/duplicate-of-money-management-budgeting-video-and-quiz/711c4e76-914b-4a4d-a185-1288444a4a0b"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onedlink.org/resources/student-budget-analysis-calculator/" TargetMode="External"/><Relationship Id="rId3" Type="http://schemas.openxmlformats.org/officeDocument/2006/relationships/hyperlink" Target="https://www.stlouisfed.org/-/media/project/frbstl/stlouisfed/education/curriculum/pdf/making-personal-finance-decisions-lesson-5a.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dRuuQqmQI2WOOiR4-ciYb6VU4g3ytjihqpxVv4p5QiY/edit?usp=sharing"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kahoot.it/share/acs-the-millionaire-game/8ac279c8-35a4-4efb-8df5-4c05a30cda4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2560" name="Google Shape;2560;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2592" name="Google Shape;2592;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0" name="Shape 2640"/>
        <p:cNvGrpSpPr/>
        <p:nvPr/>
      </p:nvGrpSpPr>
      <p:grpSpPr>
        <a:xfrm>
          <a:off x="0" y="0"/>
          <a:ext cx="0" cy="0"/>
          <a:chOff x="0" y="0"/>
          <a:chExt cx="0" cy="0"/>
        </a:xfrm>
      </p:grpSpPr>
      <p:sp>
        <p:nvSpPr>
          <p:cNvPr id="2641" name="Google Shape;26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5" name="Shape 2655"/>
        <p:cNvGrpSpPr/>
        <p:nvPr/>
      </p:nvGrpSpPr>
      <p:grpSpPr>
        <a:xfrm>
          <a:off x="0" y="0"/>
          <a:ext cx="0" cy="0"/>
          <a:chOff x="0" y="0"/>
          <a:chExt cx="0" cy="0"/>
        </a:xfrm>
      </p:grpSpPr>
      <p:sp>
        <p:nvSpPr>
          <p:cNvPr id="2656" name="Google Shape;265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1" name="Shape 2661"/>
        <p:cNvGrpSpPr/>
        <p:nvPr/>
      </p:nvGrpSpPr>
      <p:grpSpPr>
        <a:xfrm>
          <a:off x="0" y="0"/>
          <a:ext cx="0" cy="0"/>
          <a:chOff x="0" y="0"/>
          <a:chExt cx="0" cy="0"/>
        </a:xfrm>
      </p:grpSpPr>
      <p:sp>
        <p:nvSpPr>
          <p:cNvPr id="2662" name="Google Shape;266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6" name="Shape 2886"/>
        <p:cNvGrpSpPr/>
        <p:nvPr/>
      </p:nvGrpSpPr>
      <p:grpSpPr>
        <a:xfrm>
          <a:off x="0" y="0"/>
          <a:ext cx="0" cy="0"/>
          <a:chOff x="0" y="0"/>
          <a:chExt cx="0" cy="0"/>
        </a:xfrm>
      </p:grpSpPr>
      <p:sp>
        <p:nvSpPr>
          <p:cNvPr id="2887" name="Google Shape;28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6" name="Shape 2926"/>
        <p:cNvGrpSpPr/>
        <p:nvPr/>
      </p:nvGrpSpPr>
      <p:grpSpPr>
        <a:xfrm>
          <a:off x="0" y="0"/>
          <a:ext cx="0" cy="0"/>
          <a:chOff x="0" y="0"/>
          <a:chExt cx="0" cy="0"/>
        </a:xfrm>
      </p:grpSpPr>
      <p:sp>
        <p:nvSpPr>
          <p:cNvPr id="2927" name="Google Shape;292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4" name="Shape 2934"/>
        <p:cNvGrpSpPr/>
        <p:nvPr/>
      </p:nvGrpSpPr>
      <p:grpSpPr>
        <a:xfrm>
          <a:off x="0" y="0"/>
          <a:ext cx="0" cy="0"/>
          <a:chOff x="0" y="0"/>
          <a:chExt cx="0" cy="0"/>
        </a:xfrm>
      </p:grpSpPr>
      <p:sp>
        <p:nvSpPr>
          <p:cNvPr id="2935" name="Google Shape;293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4" name="Google Shape;294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g2c81737b8d6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https://create.kahoot.it/share/t-f-credit-reports/9eb71cc0-bd50-4f5c-bd2b-9c11d3fac3e6</a:t>
            </a:r>
            <a:r>
              <a:rPr lang="en-US"/>
              <a:t> </a:t>
            </a:r>
            <a:endParaRPr/>
          </a:p>
        </p:txBody>
      </p:sp>
      <p:sp>
        <p:nvSpPr>
          <p:cNvPr id="2951" name="Google Shape;2951;g2c81737b8d6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5" name="Shape 2955"/>
        <p:cNvGrpSpPr/>
        <p:nvPr/>
      </p:nvGrpSpPr>
      <p:grpSpPr>
        <a:xfrm>
          <a:off x="0" y="0"/>
          <a:ext cx="0" cy="0"/>
          <a:chOff x="0" y="0"/>
          <a:chExt cx="0" cy="0"/>
        </a:xfrm>
      </p:grpSpPr>
      <p:sp>
        <p:nvSpPr>
          <p:cNvPr id="2956" name="Google Shape;295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5" name="Shape 2995"/>
        <p:cNvGrpSpPr/>
        <p:nvPr/>
      </p:nvGrpSpPr>
      <p:grpSpPr>
        <a:xfrm>
          <a:off x="0" y="0"/>
          <a:ext cx="0" cy="0"/>
          <a:chOff x="0" y="0"/>
          <a:chExt cx="0" cy="0"/>
        </a:xfrm>
      </p:grpSpPr>
      <p:sp>
        <p:nvSpPr>
          <p:cNvPr id="2996" name="Google Shape;299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5" name="Shape 3035"/>
        <p:cNvGrpSpPr/>
        <p:nvPr/>
      </p:nvGrpSpPr>
      <p:grpSpPr>
        <a:xfrm>
          <a:off x="0" y="0"/>
          <a:ext cx="0" cy="0"/>
          <a:chOff x="0" y="0"/>
          <a:chExt cx="0" cy="0"/>
        </a:xfrm>
      </p:grpSpPr>
      <p:sp>
        <p:nvSpPr>
          <p:cNvPr id="3036" name="Google Shape;303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5" name="Shape 3075"/>
        <p:cNvGrpSpPr/>
        <p:nvPr/>
      </p:nvGrpSpPr>
      <p:grpSpPr>
        <a:xfrm>
          <a:off x="0" y="0"/>
          <a:ext cx="0" cy="0"/>
          <a:chOff x="0" y="0"/>
          <a:chExt cx="0" cy="0"/>
        </a:xfrm>
      </p:grpSpPr>
      <p:sp>
        <p:nvSpPr>
          <p:cNvPr id="3076" name="Google Shape;307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5" name="Shape 3085"/>
        <p:cNvGrpSpPr/>
        <p:nvPr/>
      </p:nvGrpSpPr>
      <p:grpSpPr>
        <a:xfrm>
          <a:off x="0" y="0"/>
          <a:ext cx="0" cy="0"/>
          <a:chOff x="0" y="0"/>
          <a:chExt cx="0" cy="0"/>
        </a:xfrm>
      </p:grpSpPr>
      <p:sp>
        <p:nvSpPr>
          <p:cNvPr id="3086" name="Google Shape;308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5" name="Shape 3095"/>
        <p:cNvGrpSpPr/>
        <p:nvPr/>
      </p:nvGrpSpPr>
      <p:grpSpPr>
        <a:xfrm>
          <a:off x="0" y="0"/>
          <a:ext cx="0" cy="0"/>
          <a:chOff x="0" y="0"/>
          <a:chExt cx="0" cy="0"/>
        </a:xfrm>
      </p:grpSpPr>
      <p:sp>
        <p:nvSpPr>
          <p:cNvPr id="3096" name="Google Shape;309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https://create.kahoot.it/share/duplicate-of-choices-and-risks/45bd16a6-402c-4384-9673-0c70c3ab5f29</a:t>
            </a:r>
            <a:r>
              <a:rPr lang="en-US"/>
              <a:t> </a:t>
            </a:r>
            <a:endParaRPr/>
          </a:p>
        </p:txBody>
      </p:sp>
      <p:sp>
        <p:nvSpPr>
          <p:cNvPr id="3097" name="Google Shape;3097;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1" name="Shape 3101"/>
        <p:cNvGrpSpPr/>
        <p:nvPr/>
      </p:nvGrpSpPr>
      <p:grpSpPr>
        <a:xfrm>
          <a:off x="0" y="0"/>
          <a:ext cx="0" cy="0"/>
          <a:chOff x="0" y="0"/>
          <a:chExt cx="0" cy="0"/>
        </a:xfrm>
      </p:grpSpPr>
      <p:sp>
        <p:nvSpPr>
          <p:cNvPr id="3102" name="Google Shape;310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3103" name="Google Shape;3103;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7" name="Shape 3307"/>
        <p:cNvGrpSpPr/>
        <p:nvPr/>
      </p:nvGrpSpPr>
      <p:grpSpPr>
        <a:xfrm>
          <a:off x="0" y="0"/>
          <a:ext cx="0" cy="0"/>
          <a:chOff x="0" y="0"/>
          <a:chExt cx="0" cy="0"/>
        </a:xfrm>
      </p:grpSpPr>
      <p:sp>
        <p:nvSpPr>
          <p:cNvPr id="3308" name="Google Shape;330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1" name="Shape 3391"/>
        <p:cNvGrpSpPr/>
        <p:nvPr/>
      </p:nvGrpSpPr>
      <p:grpSpPr>
        <a:xfrm>
          <a:off x="0" y="0"/>
          <a:ext cx="0" cy="0"/>
          <a:chOff x="0" y="0"/>
          <a:chExt cx="0" cy="0"/>
        </a:xfrm>
      </p:grpSpPr>
      <p:sp>
        <p:nvSpPr>
          <p:cNvPr id="3392" name="Google Shape;339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9" name="Shape 3399"/>
        <p:cNvGrpSpPr/>
        <p:nvPr/>
      </p:nvGrpSpPr>
      <p:grpSpPr>
        <a:xfrm>
          <a:off x="0" y="0"/>
          <a:ext cx="0" cy="0"/>
          <a:chOff x="0" y="0"/>
          <a:chExt cx="0" cy="0"/>
        </a:xfrm>
      </p:grpSpPr>
      <p:sp>
        <p:nvSpPr>
          <p:cNvPr id="3400" name="Google Shape;340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7" name="Shape 3407"/>
        <p:cNvGrpSpPr/>
        <p:nvPr/>
      </p:nvGrpSpPr>
      <p:grpSpPr>
        <a:xfrm>
          <a:off x="0" y="0"/>
          <a:ext cx="0" cy="0"/>
          <a:chOff x="0" y="0"/>
          <a:chExt cx="0" cy="0"/>
        </a:xfrm>
      </p:grpSpPr>
      <p:sp>
        <p:nvSpPr>
          <p:cNvPr id="3408" name="Google Shape;3408;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5" name="Shape 3415"/>
        <p:cNvGrpSpPr/>
        <p:nvPr/>
      </p:nvGrpSpPr>
      <p:grpSpPr>
        <a:xfrm>
          <a:off x="0" y="0"/>
          <a:ext cx="0" cy="0"/>
          <a:chOff x="0" y="0"/>
          <a:chExt cx="0" cy="0"/>
        </a:xfrm>
      </p:grpSpPr>
      <p:sp>
        <p:nvSpPr>
          <p:cNvPr id="3416" name="Google Shape;341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3" name="Shape 3423"/>
        <p:cNvGrpSpPr/>
        <p:nvPr/>
      </p:nvGrpSpPr>
      <p:grpSpPr>
        <a:xfrm>
          <a:off x="0" y="0"/>
          <a:ext cx="0" cy="0"/>
          <a:chOff x="0" y="0"/>
          <a:chExt cx="0" cy="0"/>
        </a:xfrm>
      </p:grpSpPr>
      <p:sp>
        <p:nvSpPr>
          <p:cNvPr id="3424" name="Google Shape;3424;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1" name="Shape 3431"/>
        <p:cNvGrpSpPr/>
        <p:nvPr/>
      </p:nvGrpSpPr>
      <p:grpSpPr>
        <a:xfrm>
          <a:off x="0" y="0"/>
          <a:ext cx="0" cy="0"/>
          <a:chOff x="0" y="0"/>
          <a:chExt cx="0" cy="0"/>
        </a:xfrm>
      </p:grpSpPr>
      <p:sp>
        <p:nvSpPr>
          <p:cNvPr id="3432" name="Google Shape;3432;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3433" name="Google Shape;3433;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9" name="Shape 3439"/>
        <p:cNvGrpSpPr/>
        <p:nvPr/>
      </p:nvGrpSpPr>
      <p:grpSpPr>
        <a:xfrm>
          <a:off x="0" y="0"/>
          <a:ext cx="0" cy="0"/>
          <a:chOff x="0" y="0"/>
          <a:chExt cx="0" cy="0"/>
        </a:xfrm>
      </p:grpSpPr>
      <p:sp>
        <p:nvSpPr>
          <p:cNvPr id="3440" name="Google Shape;3440;SLIDES_API12108108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1" name="Google Shape;3441;SLIDES_API12108108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True or False</a:t>
            </a:r>
            <a:endParaRPr b="1">
              <a:solidFill>
                <a:schemeClr val="dk1"/>
              </a:solidFill>
            </a:endParaRPr>
          </a:p>
          <a:p>
            <a:pPr indent="0" lvl="0" marL="0" rtl="0" algn="l">
              <a:spcBef>
                <a:spcPts val="0"/>
              </a:spcBef>
              <a:spcAft>
                <a:spcPts val="0"/>
              </a:spcAft>
              <a:buNone/>
            </a:pPr>
            <a:r>
              <a:rPr lang="en-US">
                <a:solidFill>
                  <a:schemeClr val="dk1"/>
                </a:solidFill>
              </a:rPr>
              <a:t>Use this template to do a quick check of students’ perceptions during your lesson.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 This is a Pear Deck Multiple Choice Slide. Your current options are: A: True, B: False, </a:t>
            </a:r>
            <a:endParaRPr>
              <a:solidFill>
                <a:schemeClr val="dk1"/>
              </a:solidFill>
            </a:endParaRPr>
          </a:p>
          <a:p>
            <a:pPr indent="0" lvl="0" marL="0" rtl="0" algn="l">
              <a:spcBef>
                <a:spcPts val="0"/>
              </a:spcBef>
              <a:spcAft>
                <a:spcPts val="0"/>
              </a:spcAft>
              <a:buNone/>
            </a:pPr>
            <a:r>
              <a:rPr lang="en-US">
                <a:solidFill>
                  <a:schemeClr val="dk1"/>
                </a:solidFill>
              </a:rPr>
              <a:t>🍐 To edit the type of question or choices, go back to the "Ask Students a Question" in the Pear Deck sidebar.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SLIDES_API141630816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3" name="Google Shape;3453;SLIDES_API141630816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True or False</a:t>
            </a:r>
            <a:endParaRPr b="1">
              <a:solidFill>
                <a:schemeClr val="dk1"/>
              </a:solidFill>
            </a:endParaRPr>
          </a:p>
          <a:p>
            <a:pPr indent="0" lvl="0" marL="0" rtl="0" algn="l">
              <a:spcBef>
                <a:spcPts val="0"/>
              </a:spcBef>
              <a:spcAft>
                <a:spcPts val="0"/>
              </a:spcAft>
              <a:buNone/>
            </a:pPr>
            <a:r>
              <a:rPr lang="en-US">
                <a:solidFill>
                  <a:schemeClr val="dk1"/>
                </a:solidFill>
              </a:rPr>
              <a:t>Use this template to do a quick check of students’ perceptions during your lesson.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 This is a Pear Deck Multiple Choice Slide. Your current options are: A: True, B: False, </a:t>
            </a:r>
            <a:endParaRPr>
              <a:solidFill>
                <a:schemeClr val="dk1"/>
              </a:solidFill>
            </a:endParaRPr>
          </a:p>
          <a:p>
            <a:pPr indent="0" lvl="0" marL="0" rtl="0" algn="l">
              <a:spcBef>
                <a:spcPts val="0"/>
              </a:spcBef>
              <a:spcAft>
                <a:spcPts val="0"/>
              </a:spcAft>
              <a:buNone/>
            </a:pPr>
            <a:r>
              <a:rPr lang="en-US">
                <a:solidFill>
                  <a:schemeClr val="dk1"/>
                </a:solidFill>
              </a:rPr>
              <a:t>🍐 To edit the type of question or choices, go back to the "Ask Students a Question" in the Pear Deck sidebar.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3" name="Shape 3463"/>
        <p:cNvGrpSpPr/>
        <p:nvPr/>
      </p:nvGrpSpPr>
      <p:grpSpPr>
        <a:xfrm>
          <a:off x="0" y="0"/>
          <a:ext cx="0" cy="0"/>
          <a:chOff x="0" y="0"/>
          <a:chExt cx="0" cy="0"/>
        </a:xfrm>
      </p:grpSpPr>
      <p:sp>
        <p:nvSpPr>
          <p:cNvPr id="3464" name="Google Shape;3464;SLIDES_API123471758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5" name="Google Shape;3465;SLIDES_API123471758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True or False</a:t>
            </a:r>
            <a:endParaRPr b="1">
              <a:solidFill>
                <a:schemeClr val="dk1"/>
              </a:solidFill>
            </a:endParaRPr>
          </a:p>
          <a:p>
            <a:pPr indent="0" lvl="0" marL="0" rtl="0" algn="l">
              <a:spcBef>
                <a:spcPts val="0"/>
              </a:spcBef>
              <a:spcAft>
                <a:spcPts val="0"/>
              </a:spcAft>
              <a:buNone/>
            </a:pPr>
            <a:r>
              <a:rPr lang="en-US">
                <a:solidFill>
                  <a:schemeClr val="dk1"/>
                </a:solidFill>
              </a:rPr>
              <a:t>Use this template to do a quick check of students’ perceptions during your lesson.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 This is a Pear Deck Multiple Choice Slide. Your current options are: A: True, B: False, </a:t>
            </a:r>
            <a:endParaRPr>
              <a:solidFill>
                <a:schemeClr val="dk1"/>
              </a:solidFill>
            </a:endParaRPr>
          </a:p>
          <a:p>
            <a:pPr indent="0" lvl="0" marL="0" rtl="0" algn="l">
              <a:spcBef>
                <a:spcPts val="0"/>
              </a:spcBef>
              <a:spcAft>
                <a:spcPts val="0"/>
              </a:spcAft>
              <a:buNone/>
            </a:pPr>
            <a:r>
              <a:rPr lang="en-US">
                <a:solidFill>
                  <a:schemeClr val="dk1"/>
                </a:solidFill>
              </a:rPr>
              <a:t>🍐 To edit the type of question or choices, go back to the "Ask Students a Question" in the Pear Deck sidebar.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5" name="Shape 3475"/>
        <p:cNvGrpSpPr/>
        <p:nvPr/>
      </p:nvGrpSpPr>
      <p:grpSpPr>
        <a:xfrm>
          <a:off x="0" y="0"/>
          <a:ext cx="0" cy="0"/>
          <a:chOff x="0" y="0"/>
          <a:chExt cx="0" cy="0"/>
        </a:xfrm>
      </p:grpSpPr>
      <p:sp>
        <p:nvSpPr>
          <p:cNvPr id="3476" name="Google Shape;347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5" name="Shape 3485"/>
        <p:cNvGrpSpPr/>
        <p:nvPr/>
      </p:nvGrpSpPr>
      <p:grpSpPr>
        <a:xfrm>
          <a:off x="0" y="0"/>
          <a:ext cx="0" cy="0"/>
          <a:chOff x="0" y="0"/>
          <a:chExt cx="0" cy="0"/>
        </a:xfrm>
      </p:grpSpPr>
      <p:sp>
        <p:nvSpPr>
          <p:cNvPr id="3486" name="Google Shape;3486;g2c81737b8d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g2c81737b8d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8" name="Shape 3688"/>
        <p:cNvGrpSpPr/>
        <p:nvPr/>
      </p:nvGrpSpPr>
      <p:grpSpPr>
        <a:xfrm>
          <a:off x="0" y="0"/>
          <a:ext cx="0" cy="0"/>
          <a:chOff x="0" y="0"/>
          <a:chExt cx="0" cy="0"/>
        </a:xfrm>
      </p:grpSpPr>
      <p:sp>
        <p:nvSpPr>
          <p:cNvPr id="3689" name="Google Shape;3689;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90" name="Google Shape;3690;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2" name="Shape 3892"/>
        <p:cNvGrpSpPr/>
        <p:nvPr/>
      </p:nvGrpSpPr>
      <p:grpSpPr>
        <a:xfrm>
          <a:off x="0" y="0"/>
          <a:ext cx="0" cy="0"/>
          <a:chOff x="0" y="0"/>
          <a:chExt cx="0" cy="0"/>
        </a:xfrm>
      </p:grpSpPr>
      <p:sp>
        <p:nvSpPr>
          <p:cNvPr id="3893" name="Google Shape;3893;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9" name="Shape 3899"/>
        <p:cNvGrpSpPr/>
        <p:nvPr/>
      </p:nvGrpSpPr>
      <p:grpSpPr>
        <a:xfrm>
          <a:off x="0" y="0"/>
          <a:ext cx="0" cy="0"/>
          <a:chOff x="0" y="0"/>
          <a:chExt cx="0" cy="0"/>
        </a:xfrm>
      </p:grpSpPr>
      <p:sp>
        <p:nvSpPr>
          <p:cNvPr id="3900" name="Google Shape;3900;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9" name="Shape 3939"/>
        <p:cNvGrpSpPr/>
        <p:nvPr/>
      </p:nvGrpSpPr>
      <p:grpSpPr>
        <a:xfrm>
          <a:off x="0" y="0"/>
          <a:ext cx="0" cy="0"/>
          <a:chOff x="0" y="0"/>
          <a:chExt cx="0" cy="0"/>
        </a:xfrm>
      </p:grpSpPr>
      <p:sp>
        <p:nvSpPr>
          <p:cNvPr id="3940" name="Google Shape;3940;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4" name="Shape 3944"/>
        <p:cNvGrpSpPr/>
        <p:nvPr/>
      </p:nvGrpSpPr>
      <p:grpSpPr>
        <a:xfrm>
          <a:off x="0" y="0"/>
          <a:ext cx="0" cy="0"/>
          <a:chOff x="0" y="0"/>
          <a:chExt cx="0" cy="0"/>
        </a:xfrm>
      </p:grpSpPr>
      <p:sp>
        <p:nvSpPr>
          <p:cNvPr id="3945" name="Google Shape;3945;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https://econedlink.org/resources/stock-prices-and-the-super-bowl/</a:t>
            </a:r>
            <a:r>
              <a:rPr lang="en-US"/>
              <a:t> </a:t>
            </a:r>
            <a:endParaRPr/>
          </a:p>
        </p:txBody>
      </p:sp>
      <p:sp>
        <p:nvSpPr>
          <p:cNvPr id="3946" name="Google Shape;3946;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1" name="Shape 3951"/>
        <p:cNvGrpSpPr/>
        <p:nvPr/>
      </p:nvGrpSpPr>
      <p:grpSpPr>
        <a:xfrm>
          <a:off x="0" y="0"/>
          <a:ext cx="0" cy="0"/>
          <a:chOff x="0" y="0"/>
          <a:chExt cx="0" cy="0"/>
        </a:xfrm>
      </p:grpSpPr>
      <p:sp>
        <p:nvSpPr>
          <p:cNvPr id="3952" name="Google Shape;3952;SLIDES_API10213127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3" name="Google Shape;3953;SLIDES_API102131271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a:solidFill>
                  <a:schemeClr val="dk1"/>
                </a:solidFill>
              </a:rPr>
              <a:t>Summarize</a:t>
            </a:r>
            <a:endParaRPr b="1">
              <a:solidFill>
                <a:schemeClr val="dk1"/>
              </a:solidFill>
            </a:endParaRPr>
          </a:p>
          <a:p>
            <a:pPr indent="0" lvl="0" marL="0" rtl="0" algn="l">
              <a:spcBef>
                <a:spcPts val="0"/>
              </a:spcBef>
              <a:spcAft>
                <a:spcPts val="0"/>
              </a:spcAft>
              <a:buClr>
                <a:srgbClr val="000000"/>
              </a:buClr>
              <a:buSzPts val="1100"/>
              <a:buFont typeface="Arial"/>
              <a:buNone/>
            </a:pPr>
            <a:r>
              <a:rPr lang="en-US">
                <a:solidFill>
                  <a:schemeClr val="dk1"/>
                </a:solidFill>
              </a:rPr>
              <a:t>Have students write a quick, 1-2 sentence summary of the information they’ve just learned.</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a:p>
            <a:pPr indent="0" lvl="0" marL="0" rtl="0" algn="l">
              <a:spcBef>
                <a:spcPts val="0"/>
              </a:spcBef>
              <a:spcAft>
                <a:spcPts val="0"/>
              </a:spcAft>
              <a:buClr>
                <a:srgbClr val="000000"/>
              </a:buClr>
              <a:buSzPts val="1100"/>
              <a:buFont typeface="Arial"/>
              <a:buNone/>
            </a:pPr>
            <a:r>
              <a:rPr lang="en-US">
                <a:solidFill>
                  <a:schemeClr val="dk1"/>
                </a:solidFill>
              </a:rPr>
              <a:t>🍐 This is a Pear Deck Text Slide </a:t>
            </a:r>
            <a:endParaRPr>
              <a:solidFill>
                <a:schemeClr val="dk1"/>
              </a:solidFill>
            </a:endParaRPr>
          </a:p>
          <a:p>
            <a:pPr indent="0" lvl="0" marL="0" rtl="0" algn="l">
              <a:spcBef>
                <a:spcPts val="0"/>
              </a:spcBef>
              <a:spcAft>
                <a:spcPts val="0"/>
              </a:spcAft>
              <a:buClr>
                <a:srgbClr val="000000"/>
              </a:buClr>
              <a:buSzPts val="1100"/>
              <a:buFont typeface="Arial"/>
              <a:buNone/>
            </a:pPr>
            <a:r>
              <a:rPr lang="en-US">
                <a:solidFill>
                  <a:schemeClr val="dk1"/>
                </a:solidFill>
              </a:rPr>
              <a:t>🍐 To edit the type of question, go back to the "Ask Students a Question" in the Pear Deck sidebar.</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9" name="Shape 3959"/>
        <p:cNvGrpSpPr/>
        <p:nvPr/>
      </p:nvGrpSpPr>
      <p:grpSpPr>
        <a:xfrm>
          <a:off x="0" y="0"/>
          <a:ext cx="0" cy="0"/>
          <a:chOff x="0" y="0"/>
          <a:chExt cx="0" cy="0"/>
        </a:xfrm>
      </p:grpSpPr>
      <p:sp>
        <p:nvSpPr>
          <p:cNvPr id="3960" name="Google Shape;396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https://create.kahoot.it/share/reading-a-credit-report/30824e6c-f7e8-4278-9c02-f4257c27ca0f</a:t>
            </a:r>
            <a:r>
              <a:rPr lang="en-US"/>
              <a:t> </a:t>
            </a:r>
            <a:endParaRPr/>
          </a:p>
        </p:txBody>
      </p:sp>
      <p:sp>
        <p:nvSpPr>
          <p:cNvPr id="3961" name="Google Shape;3961;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SLIDES_API120299126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8" name="Google Shape;2468;SLIDES_API120299126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a:solidFill>
                  <a:schemeClr val="dk1"/>
                </a:solidFill>
              </a:rPr>
              <a:t>Summarize</a:t>
            </a:r>
            <a:endParaRPr b="1">
              <a:solidFill>
                <a:schemeClr val="dk1"/>
              </a:solidFill>
            </a:endParaRPr>
          </a:p>
          <a:p>
            <a:pPr indent="0" lvl="0" marL="0" rtl="0" algn="l">
              <a:spcBef>
                <a:spcPts val="0"/>
              </a:spcBef>
              <a:spcAft>
                <a:spcPts val="0"/>
              </a:spcAft>
              <a:buClr>
                <a:srgbClr val="000000"/>
              </a:buClr>
              <a:buSzPts val="1100"/>
              <a:buFont typeface="Arial"/>
              <a:buNone/>
            </a:pPr>
            <a:r>
              <a:rPr lang="en-US">
                <a:solidFill>
                  <a:schemeClr val="dk1"/>
                </a:solidFill>
              </a:rPr>
              <a:t>Have students write a quick, 1-2 sentence summary of the information they’ve just learned.</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a:p>
            <a:pPr indent="0" lvl="0" marL="0" rtl="0" algn="l">
              <a:spcBef>
                <a:spcPts val="0"/>
              </a:spcBef>
              <a:spcAft>
                <a:spcPts val="0"/>
              </a:spcAft>
              <a:buClr>
                <a:srgbClr val="000000"/>
              </a:buClr>
              <a:buSzPts val="1100"/>
              <a:buFont typeface="Arial"/>
              <a:buNone/>
            </a:pPr>
            <a:r>
              <a:rPr lang="en-US">
                <a:solidFill>
                  <a:schemeClr val="dk1"/>
                </a:solidFill>
              </a:rPr>
              <a:t>🍐 This is a Pear Deck Text Slide </a:t>
            </a:r>
            <a:endParaRPr>
              <a:solidFill>
                <a:schemeClr val="dk1"/>
              </a:solidFill>
            </a:endParaRPr>
          </a:p>
          <a:p>
            <a:pPr indent="0" lvl="0" marL="0" rtl="0" algn="l">
              <a:spcBef>
                <a:spcPts val="0"/>
              </a:spcBef>
              <a:spcAft>
                <a:spcPts val="0"/>
              </a:spcAft>
              <a:buClr>
                <a:srgbClr val="000000"/>
              </a:buClr>
              <a:buSzPts val="1100"/>
              <a:buFont typeface="Arial"/>
              <a:buNone/>
            </a:pPr>
            <a:r>
              <a:rPr lang="en-US">
                <a:solidFill>
                  <a:schemeClr val="dk1"/>
                </a:solidFill>
              </a:rPr>
              <a:t>🍐 To edit the type of question, go back to the "Ask Students a Question" in the Pear Deck sidebar.</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6" name="Shape 3966"/>
        <p:cNvGrpSpPr/>
        <p:nvPr/>
      </p:nvGrpSpPr>
      <p:grpSpPr>
        <a:xfrm>
          <a:off x="0" y="0"/>
          <a:ext cx="0" cy="0"/>
          <a:chOff x="0" y="0"/>
          <a:chExt cx="0" cy="0"/>
        </a:xfrm>
      </p:grpSpPr>
      <p:sp>
        <p:nvSpPr>
          <p:cNvPr id="3967" name="Google Shape;3967;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4" name="Shape 3974"/>
        <p:cNvGrpSpPr/>
        <p:nvPr/>
      </p:nvGrpSpPr>
      <p:grpSpPr>
        <a:xfrm>
          <a:off x="0" y="0"/>
          <a:ext cx="0" cy="0"/>
          <a:chOff x="0" y="0"/>
          <a:chExt cx="0" cy="0"/>
        </a:xfrm>
      </p:grpSpPr>
      <p:sp>
        <p:nvSpPr>
          <p:cNvPr id="3975" name="Google Shape;3975;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1" name="Shape 3981"/>
        <p:cNvGrpSpPr/>
        <p:nvPr/>
      </p:nvGrpSpPr>
      <p:grpSpPr>
        <a:xfrm>
          <a:off x="0" y="0"/>
          <a:ext cx="0" cy="0"/>
          <a:chOff x="0" y="0"/>
          <a:chExt cx="0" cy="0"/>
        </a:xfrm>
      </p:grpSpPr>
      <p:sp>
        <p:nvSpPr>
          <p:cNvPr id="3982" name="Google Shape;3982;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8" name="Shape 3988"/>
        <p:cNvGrpSpPr/>
        <p:nvPr/>
      </p:nvGrpSpPr>
      <p:grpSpPr>
        <a:xfrm>
          <a:off x="0" y="0"/>
          <a:ext cx="0" cy="0"/>
          <a:chOff x="0" y="0"/>
          <a:chExt cx="0" cy="0"/>
        </a:xfrm>
      </p:grpSpPr>
      <p:sp>
        <p:nvSpPr>
          <p:cNvPr id="3989" name="Google Shape;3989;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6" name="Shape 3996"/>
        <p:cNvGrpSpPr/>
        <p:nvPr/>
      </p:nvGrpSpPr>
      <p:grpSpPr>
        <a:xfrm>
          <a:off x="0" y="0"/>
          <a:ext cx="0" cy="0"/>
          <a:chOff x="0" y="0"/>
          <a:chExt cx="0" cy="0"/>
        </a:xfrm>
      </p:grpSpPr>
      <p:sp>
        <p:nvSpPr>
          <p:cNvPr id="3997" name="Google Shape;3997;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3" name="Shape 4003"/>
        <p:cNvGrpSpPr/>
        <p:nvPr/>
      </p:nvGrpSpPr>
      <p:grpSpPr>
        <a:xfrm>
          <a:off x="0" y="0"/>
          <a:ext cx="0" cy="0"/>
          <a:chOff x="0" y="0"/>
          <a:chExt cx="0" cy="0"/>
        </a:xfrm>
      </p:grpSpPr>
      <p:sp>
        <p:nvSpPr>
          <p:cNvPr id="4004" name="Google Shape;4004;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1" name="Shape 4061"/>
        <p:cNvGrpSpPr/>
        <p:nvPr/>
      </p:nvGrpSpPr>
      <p:grpSpPr>
        <a:xfrm>
          <a:off x="0" y="0"/>
          <a:ext cx="0" cy="0"/>
          <a:chOff x="0" y="0"/>
          <a:chExt cx="0" cy="0"/>
        </a:xfrm>
      </p:grpSpPr>
      <p:sp>
        <p:nvSpPr>
          <p:cNvPr id="4062" name="Google Shape;4062;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5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0" name="Shape 4070"/>
        <p:cNvGrpSpPr/>
        <p:nvPr/>
      </p:nvGrpSpPr>
      <p:grpSpPr>
        <a:xfrm>
          <a:off x="0" y="0"/>
          <a:ext cx="0" cy="0"/>
          <a:chOff x="0" y="0"/>
          <a:chExt cx="0" cy="0"/>
        </a:xfrm>
      </p:grpSpPr>
      <p:sp>
        <p:nvSpPr>
          <p:cNvPr id="4071" name="Google Shape;4071;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0" name="Shape 4080"/>
        <p:cNvGrpSpPr/>
        <p:nvPr/>
      </p:nvGrpSpPr>
      <p:grpSpPr>
        <a:xfrm>
          <a:off x="0" y="0"/>
          <a:ext cx="0" cy="0"/>
          <a:chOff x="0" y="0"/>
          <a:chExt cx="0" cy="0"/>
        </a:xfrm>
      </p:grpSpPr>
      <p:sp>
        <p:nvSpPr>
          <p:cNvPr id="4081" name="Google Shape;4081;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https://player.vimeo.com/video/239510067</a:t>
            </a:r>
            <a:r>
              <a:rPr lang="en-US"/>
              <a:t> </a:t>
            </a:r>
            <a:endParaRPr/>
          </a:p>
        </p:txBody>
      </p:sp>
      <p:sp>
        <p:nvSpPr>
          <p:cNvPr id="4082" name="Google Shape;4082;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7" name="Shape 4087"/>
        <p:cNvGrpSpPr/>
        <p:nvPr/>
      </p:nvGrpSpPr>
      <p:grpSpPr>
        <a:xfrm>
          <a:off x="0" y="0"/>
          <a:ext cx="0" cy="0"/>
          <a:chOff x="0" y="0"/>
          <a:chExt cx="0" cy="0"/>
        </a:xfrm>
      </p:grpSpPr>
      <p:sp>
        <p:nvSpPr>
          <p:cNvPr id="4088" name="Google Shape;4088;g2c81737b8d6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9" name="Google Shape;4089;g2c81737b8d6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https://create.kahoot.it/share/duplicate-of-money-management-budgeting-video-and-quiz/711c4e76-914b-4a4d-a185-1288444a4a0b</a:t>
            </a: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4" name="Shape 4094"/>
        <p:cNvGrpSpPr/>
        <p:nvPr/>
      </p:nvGrpSpPr>
      <p:grpSpPr>
        <a:xfrm>
          <a:off x="0" y="0"/>
          <a:ext cx="0" cy="0"/>
          <a:chOff x="0" y="0"/>
          <a:chExt cx="0" cy="0"/>
        </a:xfrm>
      </p:grpSpPr>
      <p:sp>
        <p:nvSpPr>
          <p:cNvPr id="4095" name="Google Shape;4095;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5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1" name="Shape 4101"/>
        <p:cNvGrpSpPr/>
        <p:nvPr/>
      </p:nvGrpSpPr>
      <p:grpSpPr>
        <a:xfrm>
          <a:off x="0" y="0"/>
          <a:ext cx="0" cy="0"/>
          <a:chOff x="0" y="0"/>
          <a:chExt cx="0" cy="0"/>
        </a:xfrm>
      </p:grpSpPr>
      <p:sp>
        <p:nvSpPr>
          <p:cNvPr id="4102" name="Google Shape;4102;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8" name="Shape 4108"/>
        <p:cNvGrpSpPr/>
        <p:nvPr/>
      </p:nvGrpSpPr>
      <p:grpSpPr>
        <a:xfrm>
          <a:off x="0" y="0"/>
          <a:ext cx="0" cy="0"/>
          <a:chOff x="0" y="0"/>
          <a:chExt cx="0" cy="0"/>
        </a:xfrm>
      </p:grpSpPr>
      <p:sp>
        <p:nvSpPr>
          <p:cNvPr id="4109" name="Google Shape;4109;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5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5" name="Shape 4115"/>
        <p:cNvGrpSpPr/>
        <p:nvPr/>
      </p:nvGrpSpPr>
      <p:grpSpPr>
        <a:xfrm>
          <a:off x="0" y="0"/>
          <a:ext cx="0" cy="0"/>
          <a:chOff x="0" y="0"/>
          <a:chExt cx="0" cy="0"/>
        </a:xfrm>
      </p:grpSpPr>
      <p:sp>
        <p:nvSpPr>
          <p:cNvPr id="4116" name="Google Shape;4116;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6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2" name="Shape 4122"/>
        <p:cNvGrpSpPr/>
        <p:nvPr/>
      </p:nvGrpSpPr>
      <p:grpSpPr>
        <a:xfrm>
          <a:off x="0" y="0"/>
          <a:ext cx="0" cy="0"/>
          <a:chOff x="0" y="0"/>
          <a:chExt cx="0" cy="0"/>
        </a:xfrm>
      </p:grpSpPr>
      <p:sp>
        <p:nvSpPr>
          <p:cNvPr id="4123" name="Google Shape;4123;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6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9" name="Shape 4129"/>
        <p:cNvGrpSpPr/>
        <p:nvPr/>
      </p:nvGrpSpPr>
      <p:grpSpPr>
        <a:xfrm>
          <a:off x="0" y="0"/>
          <a:ext cx="0" cy="0"/>
          <a:chOff x="0" y="0"/>
          <a:chExt cx="0" cy="0"/>
        </a:xfrm>
      </p:grpSpPr>
      <p:sp>
        <p:nvSpPr>
          <p:cNvPr id="4130" name="Google Shape;4130;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6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6" name="Shape 4136"/>
        <p:cNvGrpSpPr/>
        <p:nvPr/>
      </p:nvGrpSpPr>
      <p:grpSpPr>
        <a:xfrm>
          <a:off x="0" y="0"/>
          <a:ext cx="0" cy="0"/>
          <a:chOff x="0" y="0"/>
          <a:chExt cx="0" cy="0"/>
        </a:xfrm>
      </p:grpSpPr>
      <p:sp>
        <p:nvSpPr>
          <p:cNvPr id="4137" name="Google Shape;4137;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6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3" name="Shape 4143"/>
        <p:cNvGrpSpPr/>
        <p:nvPr/>
      </p:nvGrpSpPr>
      <p:grpSpPr>
        <a:xfrm>
          <a:off x="0" y="0"/>
          <a:ext cx="0" cy="0"/>
          <a:chOff x="0" y="0"/>
          <a:chExt cx="0" cy="0"/>
        </a:xfrm>
      </p:grpSpPr>
      <p:sp>
        <p:nvSpPr>
          <p:cNvPr id="4144" name="Google Shape;4144;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6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0" name="Shape 4150"/>
        <p:cNvGrpSpPr/>
        <p:nvPr/>
      </p:nvGrpSpPr>
      <p:grpSpPr>
        <a:xfrm>
          <a:off x="0" y="0"/>
          <a:ext cx="0" cy="0"/>
          <a:chOff x="0" y="0"/>
          <a:chExt cx="0" cy="0"/>
        </a:xfrm>
      </p:grpSpPr>
      <p:sp>
        <p:nvSpPr>
          <p:cNvPr id="4151" name="Google Shape;4151;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6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7" name="Shape 4157"/>
        <p:cNvGrpSpPr/>
        <p:nvPr/>
      </p:nvGrpSpPr>
      <p:grpSpPr>
        <a:xfrm>
          <a:off x="0" y="0"/>
          <a:ext cx="0" cy="0"/>
          <a:chOff x="0" y="0"/>
          <a:chExt cx="0" cy="0"/>
        </a:xfrm>
      </p:grpSpPr>
      <p:sp>
        <p:nvSpPr>
          <p:cNvPr id="4158" name="Google Shape;4158;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https://econedlink.org/resources/student-budget-analysis-calculator/</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3"/>
              </a:rPr>
              <a:t>https://www.stlouisfed.org/-/media/project/frbstl/stlouisfed/education/curriculum/pdf/making-personal-finance-decisions-lesson-5a.pdf</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59" name="Google Shape;4159;p6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0" name="Shape 4360"/>
        <p:cNvGrpSpPr/>
        <p:nvPr/>
      </p:nvGrpSpPr>
      <p:grpSpPr>
        <a:xfrm>
          <a:off x="0" y="0"/>
          <a:ext cx="0" cy="0"/>
          <a:chOff x="0" y="0"/>
          <a:chExt cx="0" cy="0"/>
        </a:xfrm>
      </p:grpSpPr>
      <p:sp>
        <p:nvSpPr>
          <p:cNvPr id="4361" name="Google Shape;4361;g2c81737b8d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g2c81737b8d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0" name="Shape 4370"/>
        <p:cNvGrpSpPr/>
        <p:nvPr/>
      </p:nvGrpSpPr>
      <p:grpSpPr>
        <a:xfrm>
          <a:off x="0" y="0"/>
          <a:ext cx="0" cy="0"/>
          <a:chOff x="0" y="0"/>
          <a:chExt cx="0" cy="0"/>
        </a:xfrm>
      </p:grpSpPr>
      <p:sp>
        <p:nvSpPr>
          <p:cNvPr id="4371" name="Google Shape;4371;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6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0" name="Shape 4380"/>
        <p:cNvGrpSpPr/>
        <p:nvPr/>
      </p:nvGrpSpPr>
      <p:grpSpPr>
        <a:xfrm>
          <a:off x="0" y="0"/>
          <a:ext cx="0" cy="0"/>
          <a:chOff x="0" y="0"/>
          <a:chExt cx="0" cy="0"/>
        </a:xfrm>
      </p:grpSpPr>
      <p:sp>
        <p:nvSpPr>
          <p:cNvPr id="4381" name="Google Shape;4381;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6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8" name="Shape 4388"/>
        <p:cNvGrpSpPr/>
        <p:nvPr/>
      </p:nvGrpSpPr>
      <p:grpSpPr>
        <a:xfrm>
          <a:off x="0" y="0"/>
          <a:ext cx="0" cy="0"/>
          <a:chOff x="0" y="0"/>
          <a:chExt cx="0" cy="0"/>
        </a:xfrm>
      </p:grpSpPr>
      <p:sp>
        <p:nvSpPr>
          <p:cNvPr id="4389" name="Google Shape;4389;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https://docs.google.com/document/d/1dRuuQqmQI2WOOiR4-ciYb6VU4g3ytjihqpxVv4p5QiY/edit?usp=sharing</a:t>
            </a:r>
            <a:r>
              <a:rPr lang="en-US"/>
              <a:t> </a:t>
            </a:r>
            <a:endParaRPr/>
          </a:p>
        </p:txBody>
      </p:sp>
      <p:sp>
        <p:nvSpPr>
          <p:cNvPr id="4390" name="Google Shape;4390;p7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6" name="Shape 4396"/>
        <p:cNvGrpSpPr/>
        <p:nvPr/>
      </p:nvGrpSpPr>
      <p:grpSpPr>
        <a:xfrm>
          <a:off x="0" y="0"/>
          <a:ext cx="0" cy="0"/>
          <a:chOff x="0" y="0"/>
          <a:chExt cx="0" cy="0"/>
        </a:xfrm>
      </p:grpSpPr>
      <p:sp>
        <p:nvSpPr>
          <p:cNvPr id="4397" name="Google Shape;4397;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4398" name="Google Shape;4398;p7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1" name="Shape 4601"/>
        <p:cNvGrpSpPr/>
        <p:nvPr/>
      </p:nvGrpSpPr>
      <p:grpSpPr>
        <a:xfrm>
          <a:off x="0" y="0"/>
          <a:ext cx="0" cy="0"/>
          <a:chOff x="0" y="0"/>
          <a:chExt cx="0" cy="0"/>
        </a:xfrm>
      </p:grpSpPr>
      <p:sp>
        <p:nvSpPr>
          <p:cNvPr id="4602" name="Google Shape;4602;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7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4" name="Shape 4804"/>
        <p:cNvGrpSpPr/>
        <p:nvPr/>
      </p:nvGrpSpPr>
      <p:grpSpPr>
        <a:xfrm>
          <a:off x="0" y="0"/>
          <a:ext cx="0" cy="0"/>
          <a:chOff x="0" y="0"/>
          <a:chExt cx="0" cy="0"/>
        </a:xfrm>
      </p:grpSpPr>
      <p:sp>
        <p:nvSpPr>
          <p:cNvPr id="4805" name="Google Shape;4805;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7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1" name="Shape 4811"/>
        <p:cNvGrpSpPr/>
        <p:nvPr/>
      </p:nvGrpSpPr>
      <p:grpSpPr>
        <a:xfrm>
          <a:off x="0" y="0"/>
          <a:ext cx="0" cy="0"/>
          <a:chOff x="0" y="0"/>
          <a:chExt cx="0" cy="0"/>
        </a:xfrm>
      </p:grpSpPr>
      <p:sp>
        <p:nvSpPr>
          <p:cNvPr id="4812" name="Google Shape;4812;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7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8" name="Shape 4818"/>
        <p:cNvGrpSpPr/>
        <p:nvPr/>
      </p:nvGrpSpPr>
      <p:grpSpPr>
        <a:xfrm>
          <a:off x="0" y="0"/>
          <a:ext cx="0" cy="0"/>
          <a:chOff x="0" y="0"/>
          <a:chExt cx="0" cy="0"/>
        </a:xfrm>
      </p:grpSpPr>
      <p:sp>
        <p:nvSpPr>
          <p:cNvPr id="4819" name="Google Shape;4819;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7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5" name="Shape 4825"/>
        <p:cNvGrpSpPr/>
        <p:nvPr/>
      </p:nvGrpSpPr>
      <p:grpSpPr>
        <a:xfrm>
          <a:off x="0" y="0"/>
          <a:ext cx="0" cy="0"/>
          <a:chOff x="0" y="0"/>
          <a:chExt cx="0" cy="0"/>
        </a:xfrm>
      </p:grpSpPr>
      <p:sp>
        <p:nvSpPr>
          <p:cNvPr id="4826" name="Google Shape;4826;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4827" name="Google Shape;4827;p7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9" name="Shape 2539"/>
        <p:cNvGrpSpPr/>
        <p:nvPr/>
      </p:nvGrpSpPr>
      <p:grpSpPr>
        <a:xfrm>
          <a:off x="0" y="0"/>
          <a:ext cx="0" cy="0"/>
          <a:chOff x="0" y="0"/>
          <a:chExt cx="0" cy="0"/>
        </a:xfrm>
      </p:grpSpPr>
      <p:sp>
        <p:nvSpPr>
          <p:cNvPr id="2540" name="Google Shape;25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0" name="Shape 5030"/>
        <p:cNvGrpSpPr/>
        <p:nvPr/>
      </p:nvGrpSpPr>
      <p:grpSpPr>
        <a:xfrm>
          <a:off x="0" y="0"/>
          <a:ext cx="0" cy="0"/>
          <a:chOff x="0" y="0"/>
          <a:chExt cx="0" cy="0"/>
        </a:xfrm>
      </p:grpSpPr>
      <p:sp>
        <p:nvSpPr>
          <p:cNvPr id="5031" name="Google Shape;5031;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7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8" name="Shape 5038"/>
        <p:cNvGrpSpPr/>
        <p:nvPr/>
      </p:nvGrpSpPr>
      <p:grpSpPr>
        <a:xfrm>
          <a:off x="0" y="0"/>
          <a:ext cx="0" cy="0"/>
          <a:chOff x="0" y="0"/>
          <a:chExt cx="0" cy="0"/>
        </a:xfrm>
      </p:grpSpPr>
      <p:sp>
        <p:nvSpPr>
          <p:cNvPr id="5039" name="Google Shape;5039;g2c81737b8d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g2c81737b8d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8" name="Shape 5048"/>
        <p:cNvGrpSpPr/>
        <p:nvPr/>
      </p:nvGrpSpPr>
      <p:grpSpPr>
        <a:xfrm>
          <a:off x="0" y="0"/>
          <a:ext cx="0" cy="0"/>
          <a:chOff x="0" y="0"/>
          <a:chExt cx="0" cy="0"/>
        </a:xfrm>
      </p:grpSpPr>
      <p:sp>
        <p:nvSpPr>
          <p:cNvPr id="5049" name="Google Shape;5049;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7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8" name="Shape 5058"/>
        <p:cNvGrpSpPr/>
        <p:nvPr/>
      </p:nvGrpSpPr>
      <p:grpSpPr>
        <a:xfrm>
          <a:off x="0" y="0"/>
          <a:ext cx="0" cy="0"/>
          <a:chOff x="0" y="0"/>
          <a:chExt cx="0" cy="0"/>
        </a:xfrm>
      </p:grpSpPr>
      <p:sp>
        <p:nvSpPr>
          <p:cNvPr id="5059" name="Google Shape;5059;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8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3" name="Shape 5183"/>
        <p:cNvGrpSpPr/>
        <p:nvPr/>
      </p:nvGrpSpPr>
      <p:grpSpPr>
        <a:xfrm>
          <a:off x="0" y="0"/>
          <a:ext cx="0" cy="0"/>
          <a:chOff x="0" y="0"/>
          <a:chExt cx="0" cy="0"/>
        </a:xfrm>
      </p:grpSpPr>
      <p:sp>
        <p:nvSpPr>
          <p:cNvPr id="5184" name="Google Shape;5184;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8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0" name="Shape 5190"/>
        <p:cNvGrpSpPr/>
        <p:nvPr/>
      </p:nvGrpSpPr>
      <p:grpSpPr>
        <a:xfrm>
          <a:off x="0" y="0"/>
          <a:ext cx="0" cy="0"/>
          <a:chOff x="0" y="0"/>
          <a:chExt cx="0" cy="0"/>
        </a:xfrm>
      </p:grpSpPr>
      <p:sp>
        <p:nvSpPr>
          <p:cNvPr id="5191" name="Google Shape;5191;g2c81737b8d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g2c81737b8d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0" name="Shape 5200"/>
        <p:cNvGrpSpPr/>
        <p:nvPr/>
      </p:nvGrpSpPr>
      <p:grpSpPr>
        <a:xfrm>
          <a:off x="0" y="0"/>
          <a:ext cx="0" cy="0"/>
          <a:chOff x="0" y="0"/>
          <a:chExt cx="0" cy="0"/>
        </a:xfrm>
      </p:grpSpPr>
      <p:sp>
        <p:nvSpPr>
          <p:cNvPr id="5201" name="Google Shape;5201;g2c81737b8d6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g2c81737b8d6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3" name="Shape 5403"/>
        <p:cNvGrpSpPr/>
        <p:nvPr/>
      </p:nvGrpSpPr>
      <p:grpSpPr>
        <a:xfrm>
          <a:off x="0" y="0"/>
          <a:ext cx="0" cy="0"/>
          <a:chOff x="0" y="0"/>
          <a:chExt cx="0" cy="0"/>
        </a:xfrm>
      </p:grpSpPr>
      <p:sp>
        <p:nvSpPr>
          <p:cNvPr id="5404" name="Google Shape;5404;g2c81737b8d6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g2c81737b8d6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1" name="Shape 5411"/>
        <p:cNvGrpSpPr/>
        <p:nvPr/>
      </p:nvGrpSpPr>
      <p:grpSpPr>
        <a:xfrm>
          <a:off x="0" y="0"/>
          <a:ext cx="0" cy="0"/>
          <a:chOff x="0" y="0"/>
          <a:chExt cx="0" cy="0"/>
        </a:xfrm>
      </p:grpSpPr>
      <p:sp>
        <p:nvSpPr>
          <p:cNvPr id="5412" name="Google Shape;5412;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8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4" name="Shape 5614"/>
        <p:cNvGrpSpPr/>
        <p:nvPr/>
      </p:nvGrpSpPr>
      <p:grpSpPr>
        <a:xfrm>
          <a:off x="0" y="0"/>
          <a:ext cx="0" cy="0"/>
          <a:chOff x="0" y="0"/>
          <a:chExt cx="0" cy="0"/>
        </a:xfrm>
      </p:grpSpPr>
      <p:sp>
        <p:nvSpPr>
          <p:cNvPr id="5615" name="Google Shape;5615;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https://create.kahoot.it/share/acs-the-millionaire-game/8ac279c8-35a4-4efb-8df5-4c05a30cda43</a:t>
            </a:r>
            <a:r>
              <a:rPr lang="en-US"/>
              <a:t> </a:t>
            </a:r>
            <a:endParaRPr/>
          </a:p>
        </p:txBody>
      </p:sp>
      <p:sp>
        <p:nvSpPr>
          <p:cNvPr id="5616" name="Google Shape;5616;p8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8" name="Shape 2548"/>
        <p:cNvGrpSpPr/>
        <p:nvPr/>
      </p:nvGrpSpPr>
      <p:grpSpPr>
        <a:xfrm>
          <a:off x="0" y="0"/>
          <a:ext cx="0" cy="0"/>
          <a:chOff x="0" y="0"/>
          <a:chExt cx="0" cy="0"/>
        </a:xfrm>
      </p:grpSpPr>
      <p:sp>
        <p:nvSpPr>
          <p:cNvPr id="2549" name="Google Shape;25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1" name="Shape 5621"/>
        <p:cNvGrpSpPr/>
        <p:nvPr/>
      </p:nvGrpSpPr>
      <p:grpSpPr>
        <a:xfrm>
          <a:off x="0" y="0"/>
          <a:ext cx="0" cy="0"/>
          <a:chOff x="0" y="0"/>
          <a:chExt cx="0" cy="0"/>
        </a:xfrm>
      </p:grpSpPr>
      <p:sp>
        <p:nvSpPr>
          <p:cNvPr id="5622" name="Google Shape;5622;g2c81737b8d6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g2c81737b8d6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6" name="Shape 5626"/>
        <p:cNvGrpSpPr/>
        <p:nvPr/>
      </p:nvGrpSpPr>
      <p:grpSpPr>
        <a:xfrm>
          <a:off x="0" y="0"/>
          <a:ext cx="0" cy="0"/>
          <a:chOff x="0" y="0"/>
          <a:chExt cx="0" cy="0"/>
        </a:xfrm>
      </p:grpSpPr>
      <p:sp>
        <p:nvSpPr>
          <p:cNvPr id="5627" name="Google Shape;5627;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8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4" name="Shape 5634"/>
        <p:cNvGrpSpPr/>
        <p:nvPr/>
      </p:nvGrpSpPr>
      <p:grpSpPr>
        <a:xfrm>
          <a:off x="0" y="0"/>
          <a:ext cx="0" cy="0"/>
          <a:chOff x="0" y="0"/>
          <a:chExt cx="0" cy="0"/>
        </a:xfrm>
      </p:grpSpPr>
      <p:sp>
        <p:nvSpPr>
          <p:cNvPr id="5635" name="Google Shape;5635;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8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4" name="Shape 5644"/>
        <p:cNvGrpSpPr/>
        <p:nvPr/>
      </p:nvGrpSpPr>
      <p:grpSpPr>
        <a:xfrm>
          <a:off x="0" y="0"/>
          <a:ext cx="0" cy="0"/>
          <a:chOff x="0" y="0"/>
          <a:chExt cx="0" cy="0"/>
        </a:xfrm>
      </p:grpSpPr>
      <p:sp>
        <p:nvSpPr>
          <p:cNvPr id="5645" name="Google Shape;5645;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8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6" name="Shape 5656"/>
        <p:cNvGrpSpPr/>
        <p:nvPr/>
      </p:nvGrpSpPr>
      <p:grpSpPr>
        <a:xfrm>
          <a:off x="0" y="0"/>
          <a:ext cx="0" cy="0"/>
          <a:chOff x="0" y="0"/>
          <a:chExt cx="0" cy="0"/>
        </a:xfrm>
      </p:grpSpPr>
      <p:sp>
        <p:nvSpPr>
          <p:cNvPr id="5657" name="Google Shape;5657;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8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p:cSld name="2_Title and Text">
    <p:spTree>
      <p:nvGrpSpPr>
        <p:cNvPr id="8" name="Shape 8"/>
        <p:cNvGrpSpPr/>
        <p:nvPr/>
      </p:nvGrpSpPr>
      <p:grpSpPr>
        <a:xfrm>
          <a:off x="0" y="0"/>
          <a:ext cx="0" cy="0"/>
          <a:chOff x="0" y="0"/>
          <a:chExt cx="0" cy="0"/>
        </a:xfrm>
      </p:grpSpPr>
      <p:sp>
        <p:nvSpPr>
          <p:cNvPr id="9" name="Google Shape;9;p2"/>
          <p:cNvSpPr txBox="1"/>
          <p:nvPr>
            <p:ph type="title"/>
          </p:nvPr>
        </p:nvSpPr>
        <p:spPr>
          <a:xfrm>
            <a:off x="609600" y="3800088"/>
            <a:ext cx="7886700" cy="994172"/>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i="0" sz="2550">
                <a:solidFill>
                  <a:schemeClr val="dk1"/>
                </a:solidFill>
                <a:latin typeface="Arial"/>
                <a:ea typeface="Arial"/>
                <a:cs typeface="Arial"/>
                <a:sym typeface="Aria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 name="Google Shape;10;p2"/>
          <p:cNvSpPr txBox="1"/>
          <p:nvPr>
            <p:ph idx="1" type="body"/>
          </p:nvPr>
        </p:nvSpPr>
        <p:spPr>
          <a:xfrm>
            <a:off x="609600" y="3109913"/>
            <a:ext cx="7886700" cy="6858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400"/>
              <a:buFont typeface="Libre Franklin Medium"/>
              <a:buNone/>
              <a:defRPr sz="4050">
                <a:solidFill>
                  <a:schemeClr val="dk1"/>
                </a:solidFill>
              </a:defRPr>
            </a:lvl1pPr>
            <a:lvl2pPr indent="-317500" lvl="1" marL="914400" algn="l">
              <a:lnSpc>
                <a:spcPct val="115000"/>
              </a:lnSpc>
              <a:spcBef>
                <a:spcPts val="1600"/>
              </a:spcBef>
              <a:spcAft>
                <a:spcPts val="0"/>
              </a:spcAft>
              <a:buSzPts val="1400"/>
              <a:buChar char="○"/>
              <a:defRPr/>
            </a:lvl2pPr>
            <a:lvl3pPr indent="-228600" lvl="2" marL="1371600" algn="l">
              <a:lnSpc>
                <a:spcPct val="115000"/>
              </a:lnSpc>
              <a:spcBef>
                <a:spcPts val="1600"/>
              </a:spcBef>
              <a:spcAft>
                <a:spcPts val="0"/>
              </a:spcAft>
              <a:buSzPts val="1400"/>
              <a:buNone/>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2" name="Shape 742"/>
        <p:cNvGrpSpPr/>
        <p:nvPr/>
      </p:nvGrpSpPr>
      <p:grpSpPr>
        <a:xfrm>
          <a:off x="0" y="0"/>
          <a:ext cx="0" cy="0"/>
          <a:chOff x="0" y="0"/>
          <a:chExt cx="0" cy="0"/>
        </a:xfrm>
      </p:grpSpPr>
      <p:grpSp>
        <p:nvGrpSpPr>
          <p:cNvPr id="743" name="Google Shape;743;p11"/>
          <p:cNvGrpSpPr/>
          <p:nvPr/>
        </p:nvGrpSpPr>
        <p:grpSpPr>
          <a:xfrm>
            <a:off x="-970342" y="-1613262"/>
            <a:ext cx="11084690" cy="8370014"/>
            <a:chOff x="-970342" y="-1613262"/>
            <a:chExt cx="11084690" cy="8370014"/>
          </a:xfrm>
        </p:grpSpPr>
        <p:grpSp>
          <p:nvGrpSpPr>
            <p:cNvPr id="744" name="Google Shape;744;p11"/>
            <p:cNvGrpSpPr/>
            <p:nvPr/>
          </p:nvGrpSpPr>
          <p:grpSpPr>
            <a:xfrm>
              <a:off x="4572008" y="-1613262"/>
              <a:ext cx="5542340" cy="4185014"/>
              <a:chOff x="2057300" y="1305025"/>
              <a:chExt cx="3912700" cy="2954475"/>
            </a:xfrm>
          </p:grpSpPr>
          <p:sp>
            <p:nvSpPr>
              <p:cNvPr id="745" name="Google Shape;745;p1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1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1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1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1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1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1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1" name="Google Shape;761;p11"/>
            <p:cNvGrpSpPr/>
            <p:nvPr/>
          </p:nvGrpSpPr>
          <p:grpSpPr>
            <a:xfrm>
              <a:off x="-970342" y="-1613262"/>
              <a:ext cx="5542340" cy="4185014"/>
              <a:chOff x="2057300" y="1305025"/>
              <a:chExt cx="3912700" cy="2954475"/>
            </a:xfrm>
          </p:grpSpPr>
          <p:sp>
            <p:nvSpPr>
              <p:cNvPr id="762" name="Google Shape;762;p1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1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1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1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1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1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1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1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78" name="Google Shape;778;p11"/>
            <p:cNvGrpSpPr/>
            <p:nvPr/>
          </p:nvGrpSpPr>
          <p:grpSpPr>
            <a:xfrm>
              <a:off x="4572008" y="2571738"/>
              <a:ext cx="5542340" cy="4185014"/>
              <a:chOff x="2057300" y="1305025"/>
              <a:chExt cx="3912700" cy="2954475"/>
            </a:xfrm>
          </p:grpSpPr>
          <p:sp>
            <p:nvSpPr>
              <p:cNvPr id="779" name="Google Shape;779;p1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1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1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1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1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1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1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1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1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5" name="Google Shape;795;p11"/>
            <p:cNvGrpSpPr/>
            <p:nvPr/>
          </p:nvGrpSpPr>
          <p:grpSpPr>
            <a:xfrm>
              <a:off x="-970342" y="2571738"/>
              <a:ext cx="5542340" cy="4185014"/>
              <a:chOff x="2057300" y="1305025"/>
              <a:chExt cx="3912700" cy="2954475"/>
            </a:xfrm>
          </p:grpSpPr>
          <p:sp>
            <p:nvSpPr>
              <p:cNvPr id="796" name="Google Shape;796;p1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1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1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1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1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1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1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1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12" name="Google Shape;812;p11"/>
          <p:cNvSpPr txBox="1"/>
          <p:nvPr>
            <p:ph type="title"/>
          </p:nvPr>
        </p:nvSpPr>
        <p:spPr>
          <a:xfrm>
            <a:off x="1388100" y="1307100"/>
            <a:ext cx="6367800" cy="252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grpSp>
        <p:nvGrpSpPr>
          <p:cNvPr id="813" name="Google Shape;813;p11"/>
          <p:cNvGrpSpPr/>
          <p:nvPr/>
        </p:nvGrpSpPr>
        <p:grpSpPr>
          <a:xfrm rot="9568016">
            <a:off x="-271514" y="-722450"/>
            <a:ext cx="2195982" cy="2706183"/>
            <a:chOff x="9743146" y="2970638"/>
            <a:chExt cx="1446996" cy="1783072"/>
          </a:xfrm>
        </p:grpSpPr>
        <p:sp>
          <p:nvSpPr>
            <p:cNvPr id="814" name="Google Shape;814;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5" name="Google Shape;815;p11"/>
            <p:cNvGrpSpPr/>
            <p:nvPr/>
          </p:nvGrpSpPr>
          <p:grpSpPr>
            <a:xfrm rot="4346401">
              <a:off x="9694335" y="3347712"/>
              <a:ext cx="1544618" cy="1028925"/>
              <a:chOff x="2670525" y="1658075"/>
              <a:chExt cx="1301725" cy="867125"/>
            </a:xfrm>
          </p:grpSpPr>
          <p:sp>
            <p:nvSpPr>
              <p:cNvPr id="816" name="Google Shape;816;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24" name="Google Shape;824;p11"/>
          <p:cNvGrpSpPr/>
          <p:nvPr/>
        </p:nvGrpSpPr>
        <p:grpSpPr>
          <a:xfrm rot="4164703">
            <a:off x="6160918" y="67119"/>
            <a:ext cx="1564886" cy="1928510"/>
            <a:chOff x="9743146" y="2970638"/>
            <a:chExt cx="1446996" cy="1783072"/>
          </a:xfrm>
        </p:grpSpPr>
        <p:sp>
          <p:nvSpPr>
            <p:cNvPr id="825" name="Google Shape;825;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6" name="Google Shape;826;p11"/>
            <p:cNvGrpSpPr/>
            <p:nvPr/>
          </p:nvGrpSpPr>
          <p:grpSpPr>
            <a:xfrm rot="4346401">
              <a:off x="9694335" y="3347712"/>
              <a:ext cx="1544618" cy="1028925"/>
              <a:chOff x="2670525" y="1658075"/>
              <a:chExt cx="1301725" cy="867125"/>
            </a:xfrm>
          </p:grpSpPr>
          <p:sp>
            <p:nvSpPr>
              <p:cNvPr id="827" name="Google Shape;827;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35" name="Google Shape;835;p11"/>
          <p:cNvGrpSpPr/>
          <p:nvPr/>
        </p:nvGrpSpPr>
        <p:grpSpPr>
          <a:xfrm rot="629843">
            <a:off x="1703828" y="-591128"/>
            <a:ext cx="1482811" cy="1827205"/>
            <a:chOff x="9743146" y="2970638"/>
            <a:chExt cx="1446996" cy="1783072"/>
          </a:xfrm>
        </p:grpSpPr>
        <p:sp>
          <p:nvSpPr>
            <p:cNvPr id="836" name="Google Shape;836;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7" name="Google Shape;837;p11"/>
            <p:cNvGrpSpPr/>
            <p:nvPr/>
          </p:nvGrpSpPr>
          <p:grpSpPr>
            <a:xfrm rot="4346401">
              <a:off x="9694335" y="3347712"/>
              <a:ext cx="1544618" cy="1028925"/>
              <a:chOff x="2670525" y="1658075"/>
              <a:chExt cx="1301725" cy="867125"/>
            </a:xfrm>
          </p:grpSpPr>
          <p:sp>
            <p:nvSpPr>
              <p:cNvPr id="838" name="Google Shape;838;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46" name="Google Shape;846;p11"/>
          <p:cNvGrpSpPr/>
          <p:nvPr/>
        </p:nvGrpSpPr>
        <p:grpSpPr>
          <a:xfrm rot="2208898">
            <a:off x="2859879" y="-298335"/>
            <a:ext cx="1509218" cy="1859995"/>
            <a:chOff x="9743146" y="2970638"/>
            <a:chExt cx="1446996" cy="1783072"/>
          </a:xfrm>
        </p:grpSpPr>
        <p:sp>
          <p:nvSpPr>
            <p:cNvPr id="847" name="Google Shape;847;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8" name="Google Shape;848;p11"/>
            <p:cNvGrpSpPr/>
            <p:nvPr/>
          </p:nvGrpSpPr>
          <p:grpSpPr>
            <a:xfrm rot="4346401">
              <a:off x="9694335" y="3347712"/>
              <a:ext cx="1544618" cy="1028925"/>
              <a:chOff x="2670525" y="1658075"/>
              <a:chExt cx="1301725" cy="867125"/>
            </a:xfrm>
          </p:grpSpPr>
          <p:sp>
            <p:nvSpPr>
              <p:cNvPr id="849" name="Google Shape;849;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57" name="Google Shape;857;p11"/>
          <p:cNvGrpSpPr/>
          <p:nvPr/>
        </p:nvGrpSpPr>
        <p:grpSpPr>
          <a:xfrm rot="2282066">
            <a:off x="3850611" y="-1416319"/>
            <a:ext cx="2229905" cy="2748038"/>
            <a:chOff x="9743146" y="2970638"/>
            <a:chExt cx="1446996" cy="1783072"/>
          </a:xfrm>
        </p:grpSpPr>
        <p:sp>
          <p:nvSpPr>
            <p:cNvPr id="858" name="Google Shape;858;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9" name="Google Shape;859;p11"/>
            <p:cNvGrpSpPr/>
            <p:nvPr/>
          </p:nvGrpSpPr>
          <p:grpSpPr>
            <a:xfrm rot="4346401">
              <a:off x="9694335" y="3347712"/>
              <a:ext cx="1544618" cy="1028925"/>
              <a:chOff x="2670525" y="1658075"/>
              <a:chExt cx="1301725" cy="867125"/>
            </a:xfrm>
          </p:grpSpPr>
          <p:sp>
            <p:nvSpPr>
              <p:cNvPr id="860" name="Google Shape;860;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68" name="Google Shape;868;p11"/>
          <p:cNvGrpSpPr/>
          <p:nvPr/>
        </p:nvGrpSpPr>
        <p:grpSpPr>
          <a:xfrm rot="1234745">
            <a:off x="5461792" y="-1196063"/>
            <a:ext cx="1473754" cy="1816275"/>
            <a:chOff x="9743146" y="2970638"/>
            <a:chExt cx="1446996" cy="1783072"/>
          </a:xfrm>
        </p:grpSpPr>
        <p:sp>
          <p:nvSpPr>
            <p:cNvPr id="869" name="Google Shape;869;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0" name="Google Shape;870;p11"/>
            <p:cNvGrpSpPr/>
            <p:nvPr/>
          </p:nvGrpSpPr>
          <p:grpSpPr>
            <a:xfrm rot="4346401">
              <a:off x="9694335" y="3347712"/>
              <a:ext cx="1544618" cy="1028925"/>
              <a:chOff x="2670525" y="1658075"/>
              <a:chExt cx="1301725" cy="867125"/>
            </a:xfrm>
          </p:grpSpPr>
          <p:sp>
            <p:nvSpPr>
              <p:cNvPr id="871" name="Google Shape;871;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79" name="Google Shape;879;p11"/>
          <p:cNvGrpSpPr/>
          <p:nvPr/>
        </p:nvGrpSpPr>
        <p:grpSpPr>
          <a:xfrm rot="5732255">
            <a:off x="-882654" y="1110757"/>
            <a:ext cx="1854879" cy="2285689"/>
            <a:chOff x="9743146" y="2970638"/>
            <a:chExt cx="1446996" cy="1783072"/>
          </a:xfrm>
        </p:grpSpPr>
        <p:sp>
          <p:nvSpPr>
            <p:cNvPr id="880" name="Google Shape;880;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1" name="Google Shape;881;p11"/>
            <p:cNvGrpSpPr/>
            <p:nvPr/>
          </p:nvGrpSpPr>
          <p:grpSpPr>
            <a:xfrm rot="4346401">
              <a:off x="9694335" y="3347712"/>
              <a:ext cx="1544618" cy="1028925"/>
              <a:chOff x="2670525" y="1658075"/>
              <a:chExt cx="1301725" cy="867125"/>
            </a:xfrm>
          </p:grpSpPr>
          <p:sp>
            <p:nvSpPr>
              <p:cNvPr id="882" name="Google Shape;882;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90" name="Google Shape;890;p11"/>
          <p:cNvGrpSpPr/>
          <p:nvPr/>
        </p:nvGrpSpPr>
        <p:grpSpPr>
          <a:xfrm rot="-6777550">
            <a:off x="-154622" y="3285152"/>
            <a:ext cx="2278025" cy="2637690"/>
            <a:chOff x="9743146" y="2970638"/>
            <a:chExt cx="1446996" cy="1783072"/>
          </a:xfrm>
        </p:grpSpPr>
        <p:sp>
          <p:nvSpPr>
            <p:cNvPr id="891" name="Google Shape;891;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2" name="Google Shape;892;p11"/>
            <p:cNvGrpSpPr/>
            <p:nvPr/>
          </p:nvGrpSpPr>
          <p:grpSpPr>
            <a:xfrm rot="4346401">
              <a:off x="9694335" y="3347712"/>
              <a:ext cx="1544618" cy="1028925"/>
              <a:chOff x="2670525" y="1658075"/>
              <a:chExt cx="1301725" cy="867125"/>
            </a:xfrm>
          </p:grpSpPr>
          <p:sp>
            <p:nvSpPr>
              <p:cNvPr id="893" name="Google Shape;893;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01" name="Google Shape;901;p11"/>
          <p:cNvGrpSpPr/>
          <p:nvPr/>
        </p:nvGrpSpPr>
        <p:grpSpPr>
          <a:xfrm rot="8965034">
            <a:off x="8199195" y="3389753"/>
            <a:ext cx="1466670" cy="1698205"/>
            <a:chOff x="9743146" y="2970638"/>
            <a:chExt cx="1446996" cy="1783072"/>
          </a:xfrm>
        </p:grpSpPr>
        <p:sp>
          <p:nvSpPr>
            <p:cNvPr id="902" name="Google Shape;902;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3" name="Google Shape;903;p11"/>
            <p:cNvGrpSpPr/>
            <p:nvPr/>
          </p:nvGrpSpPr>
          <p:grpSpPr>
            <a:xfrm rot="4346401">
              <a:off x="9694335" y="3347712"/>
              <a:ext cx="1544618" cy="1028925"/>
              <a:chOff x="2670525" y="1658075"/>
              <a:chExt cx="1301725" cy="867125"/>
            </a:xfrm>
          </p:grpSpPr>
          <p:sp>
            <p:nvSpPr>
              <p:cNvPr id="904" name="Google Shape;904;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12" name="Google Shape;912;p11"/>
          <p:cNvGrpSpPr/>
          <p:nvPr/>
        </p:nvGrpSpPr>
        <p:grpSpPr>
          <a:xfrm rot="4581957">
            <a:off x="-656832" y="2875340"/>
            <a:ext cx="1279904" cy="1577172"/>
            <a:chOff x="9743146" y="2970638"/>
            <a:chExt cx="1446996" cy="1783072"/>
          </a:xfrm>
        </p:grpSpPr>
        <p:sp>
          <p:nvSpPr>
            <p:cNvPr id="913" name="Google Shape;913;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4" name="Google Shape;914;p11"/>
            <p:cNvGrpSpPr/>
            <p:nvPr/>
          </p:nvGrpSpPr>
          <p:grpSpPr>
            <a:xfrm rot="4346401">
              <a:off x="9694335" y="3347712"/>
              <a:ext cx="1544618" cy="1028925"/>
              <a:chOff x="2670525" y="1658075"/>
              <a:chExt cx="1301725" cy="867125"/>
            </a:xfrm>
          </p:grpSpPr>
          <p:sp>
            <p:nvSpPr>
              <p:cNvPr id="915" name="Google Shape;915;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23" name="Google Shape;923;p11"/>
          <p:cNvGrpSpPr/>
          <p:nvPr/>
        </p:nvGrpSpPr>
        <p:grpSpPr>
          <a:xfrm rot="629843">
            <a:off x="1989578" y="4018972"/>
            <a:ext cx="1482811" cy="1827205"/>
            <a:chOff x="9743146" y="2970638"/>
            <a:chExt cx="1446996" cy="1783072"/>
          </a:xfrm>
        </p:grpSpPr>
        <p:sp>
          <p:nvSpPr>
            <p:cNvPr id="924" name="Google Shape;924;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5" name="Google Shape;925;p11"/>
            <p:cNvGrpSpPr/>
            <p:nvPr/>
          </p:nvGrpSpPr>
          <p:grpSpPr>
            <a:xfrm rot="4346401">
              <a:off x="9694335" y="3347712"/>
              <a:ext cx="1544618" cy="1028925"/>
              <a:chOff x="2670525" y="1658075"/>
              <a:chExt cx="1301725" cy="867125"/>
            </a:xfrm>
          </p:grpSpPr>
          <p:sp>
            <p:nvSpPr>
              <p:cNvPr id="926" name="Google Shape;926;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34" name="Google Shape;934;p11"/>
          <p:cNvGrpSpPr/>
          <p:nvPr/>
        </p:nvGrpSpPr>
        <p:grpSpPr>
          <a:xfrm rot="1525637">
            <a:off x="3114019" y="4489936"/>
            <a:ext cx="1482836" cy="1827236"/>
            <a:chOff x="9743146" y="2970638"/>
            <a:chExt cx="1446996" cy="1783072"/>
          </a:xfrm>
        </p:grpSpPr>
        <p:sp>
          <p:nvSpPr>
            <p:cNvPr id="935" name="Google Shape;935;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6" name="Google Shape;936;p11"/>
            <p:cNvGrpSpPr/>
            <p:nvPr/>
          </p:nvGrpSpPr>
          <p:grpSpPr>
            <a:xfrm rot="4346401">
              <a:off x="9694335" y="3347712"/>
              <a:ext cx="1544618" cy="1028925"/>
              <a:chOff x="2670525" y="1658075"/>
              <a:chExt cx="1301725" cy="867125"/>
            </a:xfrm>
          </p:grpSpPr>
          <p:sp>
            <p:nvSpPr>
              <p:cNvPr id="937" name="Google Shape;937;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45" name="Google Shape;945;p11"/>
          <p:cNvGrpSpPr/>
          <p:nvPr/>
        </p:nvGrpSpPr>
        <p:grpSpPr>
          <a:xfrm rot="-630503">
            <a:off x="4251397" y="3473580"/>
            <a:ext cx="1482863" cy="1827270"/>
            <a:chOff x="9743146" y="2970638"/>
            <a:chExt cx="1446996" cy="1783072"/>
          </a:xfrm>
        </p:grpSpPr>
        <p:sp>
          <p:nvSpPr>
            <p:cNvPr id="946" name="Google Shape;946;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47" name="Google Shape;947;p11"/>
            <p:cNvGrpSpPr/>
            <p:nvPr/>
          </p:nvGrpSpPr>
          <p:grpSpPr>
            <a:xfrm rot="4346401">
              <a:off x="9694335" y="3347712"/>
              <a:ext cx="1544618" cy="1028925"/>
              <a:chOff x="2670525" y="1658075"/>
              <a:chExt cx="1301725" cy="867125"/>
            </a:xfrm>
          </p:grpSpPr>
          <p:sp>
            <p:nvSpPr>
              <p:cNvPr id="948" name="Google Shape;948;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56" name="Google Shape;956;p11"/>
          <p:cNvGrpSpPr/>
          <p:nvPr/>
        </p:nvGrpSpPr>
        <p:grpSpPr>
          <a:xfrm rot="402211">
            <a:off x="5582110" y="3261694"/>
            <a:ext cx="2376297" cy="2928032"/>
            <a:chOff x="9743146" y="2970638"/>
            <a:chExt cx="1446996" cy="1783072"/>
          </a:xfrm>
        </p:grpSpPr>
        <p:sp>
          <p:nvSpPr>
            <p:cNvPr id="957" name="Google Shape;957;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8" name="Google Shape;958;p11"/>
            <p:cNvGrpSpPr/>
            <p:nvPr/>
          </p:nvGrpSpPr>
          <p:grpSpPr>
            <a:xfrm rot="4346401">
              <a:off x="9694335" y="3347712"/>
              <a:ext cx="1544618" cy="1028925"/>
              <a:chOff x="2670525" y="1658075"/>
              <a:chExt cx="1301725" cy="867125"/>
            </a:xfrm>
          </p:grpSpPr>
          <p:sp>
            <p:nvSpPr>
              <p:cNvPr id="959" name="Google Shape;959;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67" name="Google Shape;967;p11"/>
          <p:cNvGrpSpPr/>
          <p:nvPr/>
        </p:nvGrpSpPr>
        <p:grpSpPr>
          <a:xfrm rot="-3560987">
            <a:off x="8017585" y="1239281"/>
            <a:ext cx="2376296" cy="2927964"/>
            <a:chOff x="9743146" y="2970638"/>
            <a:chExt cx="1446996" cy="1783072"/>
          </a:xfrm>
        </p:grpSpPr>
        <p:sp>
          <p:nvSpPr>
            <p:cNvPr id="968" name="Google Shape;968;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9" name="Google Shape;969;p11"/>
            <p:cNvGrpSpPr/>
            <p:nvPr/>
          </p:nvGrpSpPr>
          <p:grpSpPr>
            <a:xfrm rot="4346401">
              <a:off x="9694335" y="3347712"/>
              <a:ext cx="1544618" cy="1028925"/>
              <a:chOff x="2670525" y="1658075"/>
              <a:chExt cx="1301725" cy="867125"/>
            </a:xfrm>
          </p:grpSpPr>
          <p:sp>
            <p:nvSpPr>
              <p:cNvPr id="970" name="Google Shape;970;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78" name="Google Shape;978;p11"/>
          <p:cNvGrpSpPr/>
          <p:nvPr/>
        </p:nvGrpSpPr>
        <p:grpSpPr>
          <a:xfrm rot="-9715783">
            <a:off x="7697434" y="4605086"/>
            <a:ext cx="1466666" cy="1698172"/>
            <a:chOff x="9743146" y="2970638"/>
            <a:chExt cx="1446996" cy="1783072"/>
          </a:xfrm>
        </p:grpSpPr>
        <p:sp>
          <p:nvSpPr>
            <p:cNvPr id="979" name="Google Shape;979;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80" name="Google Shape;980;p11"/>
            <p:cNvGrpSpPr/>
            <p:nvPr/>
          </p:nvGrpSpPr>
          <p:grpSpPr>
            <a:xfrm rot="4346401">
              <a:off x="9694335" y="3347712"/>
              <a:ext cx="1544618" cy="1028925"/>
              <a:chOff x="2670525" y="1658075"/>
              <a:chExt cx="1301725" cy="867125"/>
            </a:xfrm>
          </p:grpSpPr>
          <p:sp>
            <p:nvSpPr>
              <p:cNvPr id="981" name="Google Shape;981;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89" name="Google Shape;989;p11"/>
          <p:cNvGrpSpPr/>
          <p:nvPr/>
        </p:nvGrpSpPr>
        <p:grpSpPr>
          <a:xfrm rot="3253621">
            <a:off x="7393703" y="-1183134"/>
            <a:ext cx="2690894" cy="3316019"/>
            <a:chOff x="9743146" y="2970638"/>
            <a:chExt cx="1446996" cy="1783072"/>
          </a:xfrm>
        </p:grpSpPr>
        <p:sp>
          <p:nvSpPr>
            <p:cNvPr id="990" name="Google Shape;990;p1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91" name="Google Shape;991;p11"/>
            <p:cNvGrpSpPr/>
            <p:nvPr/>
          </p:nvGrpSpPr>
          <p:grpSpPr>
            <a:xfrm rot="4346401">
              <a:off x="9694335" y="3347712"/>
              <a:ext cx="1544618" cy="1028925"/>
              <a:chOff x="2670525" y="1658075"/>
              <a:chExt cx="1301725" cy="867125"/>
            </a:xfrm>
          </p:grpSpPr>
          <p:sp>
            <p:nvSpPr>
              <p:cNvPr id="992" name="Google Shape;992;p1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1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00" name="Shape 1000"/>
        <p:cNvGrpSpPr/>
        <p:nvPr/>
      </p:nvGrpSpPr>
      <p:grpSpPr>
        <a:xfrm>
          <a:off x="0" y="0"/>
          <a:ext cx="0" cy="0"/>
          <a:chOff x="0" y="0"/>
          <a:chExt cx="0" cy="0"/>
        </a:xfrm>
      </p:grpSpPr>
      <p:grpSp>
        <p:nvGrpSpPr>
          <p:cNvPr id="1001" name="Google Shape;1001;p12"/>
          <p:cNvGrpSpPr/>
          <p:nvPr/>
        </p:nvGrpSpPr>
        <p:grpSpPr>
          <a:xfrm>
            <a:off x="-970342" y="-1613262"/>
            <a:ext cx="11084690" cy="8370014"/>
            <a:chOff x="-970342" y="-1613262"/>
            <a:chExt cx="11084690" cy="8370014"/>
          </a:xfrm>
        </p:grpSpPr>
        <p:grpSp>
          <p:nvGrpSpPr>
            <p:cNvPr id="1002" name="Google Shape;1002;p12"/>
            <p:cNvGrpSpPr/>
            <p:nvPr/>
          </p:nvGrpSpPr>
          <p:grpSpPr>
            <a:xfrm>
              <a:off x="4572008" y="-1613262"/>
              <a:ext cx="5542340" cy="4185014"/>
              <a:chOff x="2057300" y="1305025"/>
              <a:chExt cx="3912700" cy="2954475"/>
            </a:xfrm>
          </p:grpSpPr>
          <p:sp>
            <p:nvSpPr>
              <p:cNvPr id="1003" name="Google Shape;1003;p1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1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1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1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1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1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1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1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1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1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1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19" name="Google Shape;1019;p12"/>
            <p:cNvGrpSpPr/>
            <p:nvPr/>
          </p:nvGrpSpPr>
          <p:grpSpPr>
            <a:xfrm>
              <a:off x="-970342" y="-1613262"/>
              <a:ext cx="5542340" cy="4185014"/>
              <a:chOff x="2057300" y="1305025"/>
              <a:chExt cx="3912700" cy="2954475"/>
            </a:xfrm>
          </p:grpSpPr>
          <p:sp>
            <p:nvSpPr>
              <p:cNvPr id="1020" name="Google Shape;1020;p1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1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1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6" name="Google Shape;1036;p12"/>
            <p:cNvGrpSpPr/>
            <p:nvPr/>
          </p:nvGrpSpPr>
          <p:grpSpPr>
            <a:xfrm>
              <a:off x="4572008" y="2571738"/>
              <a:ext cx="5542340" cy="4185014"/>
              <a:chOff x="2057300" y="1305025"/>
              <a:chExt cx="3912700" cy="2954475"/>
            </a:xfrm>
          </p:grpSpPr>
          <p:sp>
            <p:nvSpPr>
              <p:cNvPr id="1037" name="Google Shape;1037;p1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1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1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3" name="Google Shape;1053;p12"/>
            <p:cNvGrpSpPr/>
            <p:nvPr/>
          </p:nvGrpSpPr>
          <p:grpSpPr>
            <a:xfrm>
              <a:off x="-970342" y="2571738"/>
              <a:ext cx="5542340" cy="4185014"/>
              <a:chOff x="2057300" y="1305025"/>
              <a:chExt cx="3912700" cy="2954475"/>
            </a:xfrm>
          </p:grpSpPr>
          <p:sp>
            <p:nvSpPr>
              <p:cNvPr id="1054" name="Google Shape;1054;p1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1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1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70" name="Google Shape;1070;p12"/>
          <p:cNvSpPr txBox="1"/>
          <p:nvPr>
            <p:ph type="title"/>
          </p:nvPr>
        </p:nvSpPr>
        <p:spPr>
          <a:xfrm>
            <a:off x="2298750" y="849820"/>
            <a:ext cx="4546500" cy="69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71" name="Google Shape;1071;p12"/>
          <p:cNvSpPr txBox="1"/>
          <p:nvPr>
            <p:ph idx="1" type="subTitle"/>
          </p:nvPr>
        </p:nvSpPr>
        <p:spPr>
          <a:xfrm>
            <a:off x="1474800" y="2485375"/>
            <a:ext cx="6194400" cy="95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72" name="Shape 1072"/>
        <p:cNvGrpSpPr/>
        <p:nvPr/>
      </p:nvGrpSpPr>
      <p:grpSpPr>
        <a:xfrm>
          <a:off x="0" y="0"/>
          <a:ext cx="0" cy="0"/>
          <a:chOff x="0" y="0"/>
          <a:chExt cx="0" cy="0"/>
        </a:xfrm>
      </p:grpSpPr>
      <p:sp>
        <p:nvSpPr>
          <p:cNvPr id="1073" name="Google Shape;1073;p13"/>
          <p:cNvSpPr txBox="1"/>
          <p:nvPr>
            <p:ph type="title"/>
          </p:nvPr>
        </p:nvSpPr>
        <p:spPr>
          <a:xfrm>
            <a:off x="4574275" y="3334100"/>
            <a:ext cx="3856500" cy="1269900"/>
          </a:xfrm>
          <a:prstGeom prst="rect">
            <a:avLst/>
          </a:prstGeom>
          <a:solidFill>
            <a:schemeClr val="dk2"/>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solidFill>
                  <a:schemeClr val="lt2"/>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4" name="Shape 1074"/>
        <p:cNvGrpSpPr/>
        <p:nvPr/>
      </p:nvGrpSpPr>
      <p:grpSpPr>
        <a:xfrm>
          <a:off x="0" y="0"/>
          <a:ext cx="0" cy="0"/>
          <a:chOff x="0" y="0"/>
          <a:chExt cx="0" cy="0"/>
        </a:xfrm>
      </p:grpSpPr>
      <p:grpSp>
        <p:nvGrpSpPr>
          <p:cNvPr id="1075" name="Google Shape;1075;p14"/>
          <p:cNvGrpSpPr/>
          <p:nvPr/>
        </p:nvGrpSpPr>
        <p:grpSpPr>
          <a:xfrm>
            <a:off x="-970342" y="-1613262"/>
            <a:ext cx="11084690" cy="8370014"/>
            <a:chOff x="-970342" y="-1613262"/>
            <a:chExt cx="11084690" cy="8370014"/>
          </a:xfrm>
        </p:grpSpPr>
        <p:grpSp>
          <p:nvGrpSpPr>
            <p:cNvPr id="1076" name="Google Shape;1076;p14"/>
            <p:cNvGrpSpPr/>
            <p:nvPr/>
          </p:nvGrpSpPr>
          <p:grpSpPr>
            <a:xfrm>
              <a:off x="4572008" y="-1613262"/>
              <a:ext cx="5542340" cy="4185014"/>
              <a:chOff x="2057300" y="1305025"/>
              <a:chExt cx="3912700" cy="2954475"/>
            </a:xfrm>
          </p:grpSpPr>
          <p:sp>
            <p:nvSpPr>
              <p:cNvPr id="1077" name="Google Shape;1077;p1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1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3" name="Google Shape;1093;p14"/>
            <p:cNvGrpSpPr/>
            <p:nvPr/>
          </p:nvGrpSpPr>
          <p:grpSpPr>
            <a:xfrm>
              <a:off x="-970342" y="-1613262"/>
              <a:ext cx="5542340" cy="4185014"/>
              <a:chOff x="2057300" y="1305025"/>
              <a:chExt cx="3912700" cy="2954475"/>
            </a:xfrm>
          </p:grpSpPr>
          <p:sp>
            <p:nvSpPr>
              <p:cNvPr id="1094" name="Google Shape;1094;p1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0" name="Google Shape;1110;p14"/>
            <p:cNvGrpSpPr/>
            <p:nvPr/>
          </p:nvGrpSpPr>
          <p:grpSpPr>
            <a:xfrm>
              <a:off x="4572008" y="2571738"/>
              <a:ext cx="5542340" cy="4185014"/>
              <a:chOff x="2057300" y="1305025"/>
              <a:chExt cx="3912700" cy="2954475"/>
            </a:xfrm>
          </p:grpSpPr>
          <p:sp>
            <p:nvSpPr>
              <p:cNvPr id="1111" name="Google Shape;1111;p1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27" name="Google Shape;1127;p14"/>
            <p:cNvGrpSpPr/>
            <p:nvPr/>
          </p:nvGrpSpPr>
          <p:grpSpPr>
            <a:xfrm>
              <a:off x="-970342" y="2571738"/>
              <a:ext cx="5542340" cy="4185014"/>
              <a:chOff x="2057300" y="1305025"/>
              <a:chExt cx="3912700" cy="2954475"/>
            </a:xfrm>
          </p:grpSpPr>
          <p:sp>
            <p:nvSpPr>
              <p:cNvPr id="1128" name="Google Shape;1128;p1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44" name="Google Shape;1144;p14"/>
          <p:cNvSpPr txBox="1"/>
          <p:nvPr>
            <p:ph hasCustomPrompt="1" type="title"/>
          </p:nvPr>
        </p:nvSpPr>
        <p:spPr>
          <a:xfrm>
            <a:off x="1284000" y="1952850"/>
            <a:ext cx="6576000" cy="799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9600"/>
              <a:buNone/>
              <a:defRPr sz="6000">
                <a:solidFill>
                  <a:schemeClr val="dk2"/>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1145" name="Google Shape;1145;p14"/>
          <p:cNvSpPr txBox="1"/>
          <p:nvPr>
            <p:ph idx="1" type="subTitle"/>
          </p:nvPr>
        </p:nvSpPr>
        <p:spPr>
          <a:xfrm>
            <a:off x="1284000" y="2816250"/>
            <a:ext cx="6576000" cy="37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1146" name="Google Shape;1146;p14"/>
          <p:cNvGrpSpPr/>
          <p:nvPr/>
        </p:nvGrpSpPr>
        <p:grpSpPr>
          <a:xfrm rot="-1169522">
            <a:off x="-179374" y="-452682"/>
            <a:ext cx="1609721" cy="1984383"/>
            <a:chOff x="9743146" y="2970638"/>
            <a:chExt cx="1446996" cy="1783072"/>
          </a:xfrm>
        </p:grpSpPr>
        <p:sp>
          <p:nvSpPr>
            <p:cNvPr id="1147" name="Google Shape;1147;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48" name="Google Shape;1148;p14"/>
            <p:cNvGrpSpPr/>
            <p:nvPr/>
          </p:nvGrpSpPr>
          <p:grpSpPr>
            <a:xfrm rot="4346401">
              <a:off x="9694335" y="3347712"/>
              <a:ext cx="1544618" cy="1028925"/>
              <a:chOff x="2670525" y="1658075"/>
              <a:chExt cx="1301725" cy="867125"/>
            </a:xfrm>
          </p:grpSpPr>
          <p:sp>
            <p:nvSpPr>
              <p:cNvPr id="1149" name="Google Shape;1149;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157" name="Google Shape;1157;p14"/>
          <p:cNvGrpSpPr/>
          <p:nvPr/>
        </p:nvGrpSpPr>
        <p:grpSpPr>
          <a:xfrm rot="-3676714">
            <a:off x="1672457" y="-285905"/>
            <a:ext cx="1609742" cy="1984414"/>
            <a:chOff x="9743146" y="2970638"/>
            <a:chExt cx="1446996" cy="1783072"/>
          </a:xfrm>
        </p:grpSpPr>
        <p:sp>
          <p:nvSpPr>
            <p:cNvPr id="1158" name="Google Shape;1158;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9" name="Google Shape;1159;p14"/>
            <p:cNvGrpSpPr/>
            <p:nvPr/>
          </p:nvGrpSpPr>
          <p:grpSpPr>
            <a:xfrm rot="4346401">
              <a:off x="9694335" y="3347712"/>
              <a:ext cx="1544618" cy="1028925"/>
              <a:chOff x="2670525" y="1658075"/>
              <a:chExt cx="1301725" cy="867125"/>
            </a:xfrm>
          </p:grpSpPr>
          <p:sp>
            <p:nvSpPr>
              <p:cNvPr id="1160" name="Google Shape;1160;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168" name="Google Shape;1168;p14"/>
          <p:cNvGrpSpPr/>
          <p:nvPr/>
        </p:nvGrpSpPr>
        <p:grpSpPr>
          <a:xfrm rot="461846">
            <a:off x="3162254" y="-1206234"/>
            <a:ext cx="1609673" cy="1984416"/>
            <a:chOff x="9743146" y="2970638"/>
            <a:chExt cx="1446996" cy="1783072"/>
          </a:xfrm>
        </p:grpSpPr>
        <p:sp>
          <p:nvSpPr>
            <p:cNvPr id="1169" name="Google Shape;1169;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0" name="Google Shape;1170;p14"/>
            <p:cNvGrpSpPr/>
            <p:nvPr/>
          </p:nvGrpSpPr>
          <p:grpSpPr>
            <a:xfrm rot="4346401">
              <a:off x="9694335" y="3347712"/>
              <a:ext cx="1544618" cy="1028925"/>
              <a:chOff x="2670525" y="1658075"/>
              <a:chExt cx="1301725" cy="867125"/>
            </a:xfrm>
          </p:grpSpPr>
          <p:sp>
            <p:nvSpPr>
              <p:cNvPr id="1171" name="Google Shape;1171;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179" name="Google Shape;1179;p14"/>
          <p:cNvGrpSpPr/>
          <p:nvPr/>
        </p:nvGrpSpPr>
        <p:grpSpPr>
          <a:xfrm rot="-6011077">
            <a:off x="4663538" y="-452642"/>
            <a:ext cx="1609679" cy="1984274"/>
            <a:chOff x="9743146" y="2970638"/>
            <a:chExt cx="1446996" cy="1783072"/>
          </a:xfrm>
        </p:grpSpPr>
        <p:sp>
          <p:nvSpPr>
            <p:cNvPr id="1180" name="Google Shape;1180;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1" name="Google Shape;1181;p14"/>
            <p:cNvGrpSpPr/>
            <p:nvPr/>
          </p:nvGrpSpPr>
          <p:grpSpPr>
            <a:xfrm rot="4346401">
              <a:off x="9694335" y="3347712"/>
              <a:ext cx="1544618" cy="1028925"/>
              <a:chOff x="2670525" y="1658075"/>
              <a:chExt cx="1301725" cy="867125"/>
            </a:xfrm>
          </p:grpSpPr>
          <p:sp>
            <p:nvSpPr>
              <p:cNvPr id="1182" name="Google Shape;1182;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190" name="Google Shape;1190;p14"/>
          <p:cNvGrpSpPr/>
          <p:nvPr/>
        </p:nvGrpSpPr>
        <p:grpSpPr>
          <a:xfrm rot="-9449560">
            <a:off x="6230395" y="-751691"/>
            <a:ext cx="1609530" cy="1984316"/>
            <a:chOff x="9743146" y="2970638"/>
            <a:chExt cx="1446996" cy="1783072"/>
          </a:xfrm>
        </p:grpSpPr>
        <p:sp>
          <p:nvSpPr>
            <p:cNvPr id="1191" name="Google Shape;1191;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92" name="Google Shape;1192;p14"/>
            <p:cNvGrpSpPr/>
            <p:nvPr/>
          </p:nvGrpSpPr>
          <p:grpSpPr>
            <a:xfrm rot="4346401">
              <a:off x="9694335" y="3347712"/>
              <a:ext cx="1544618" cy="1028925"/>
              <a:chOff x="2670525" y="1658075"/>
              <a:chExt cx="1301725" cy="867125"/>
            </a:xfrm>
          </p:grpSpPr>
          <p:sp>
            <p:nvSpPr>
              <p:cNvPr id="1193" name="Google Shape;1193;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01" name="Google Shape;1201;p14"/>
          <p:cNvGrpSpPr/>
          <p:nvPr/>
        </p:nvGrpSpPr>
        <p:grpSpPr>
          <a:xfrm rot="-6225911">
            <a:off x="7918892" y="-707208"/>
            <a:ext cx="1609712" cy="1984488"/>
            <a:chOff x="9743146" y="2970638"/>
            <a:chExt cx="1446996" cy="1783072"/>
          </a:xfrm>
        </p:grpSpPr>
        <p:sp>
          <p:nvSpPr>
            <p:cNvPr id="1202" name="Google Shape;1202;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03" name="Google Shape;1203;p14"/>
            <p:cNvGrpSpPr/>
            <p:nvPr/>
          </p:nvGrpSpPr>
          <p:grpSpPr>
            <a:xfrm rot="4346401">
              <a:off x="9694335" y="3347712"/>
              <a:ext cx="1544618" cy="1028925"/>
              <a:chOff x="2670525" y="1658075"/>
              <a:chExt cx="1301725" cy="867125"/>
            </a:xfrm>
          </p:grpSpPr>
          <p:sp>
            <p:nvSpPr>
              <p:cNvPr id="1204" name="Google Shape;1204;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12" name="Google Shape;1212;p14"/>
          <p:cNvGrpSpPr/>
          <p:nvPr/>
        </p:nvGrpSpPr>
        <p:grpSpPr>
          <a:xfrm rot="9630478">
            <a:off x="7931799" y="3516610"/>
            <a:ext cx="1609721" cy="1984383"/>
            <a:chOff x="9743146" y="2970638"/>
            <a:chExt cx="1446996" cy="1783072"/>
          </a:xfrm>
        </p:grpSpPr>
        <p:sp>
          <p:nvSpPr>
            <p:cNvPr id="1213" name="Google Shape;1213;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14" name="Google Shape;1214;p14"/>
            <p:cNvGrpSpPr/>
            <p:nvPr/>
          </p:nvGrpSpPr>
          <p:grpSpPr>
            <a:xfrm rot="4346401">
              <a:off x="9694335" y="3347712"/>
              <a:ext cx="1544618" cy="1028925"/>
              <a:chOff x="2670525" y="1658075"/>
              <a:chExt cx="1301725" cy="867125"/>
            </a:xfrm>
          </p:grpSpPr>
          <p:sp>
            <p:nvSpPr>
              <p:cNvPr id="1215" name="Google Shape;1215;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23" name="Google Shape;1223;p14"/>
          <p:cNvGrpSpPr/>
          <p:nvPr/>
        </p:nvGrpSpPr>
        <p:grpSpPr>
          <a:xfrm rot="7123286">
            <a:off x="6079946" y="3349804"/>
            <a:ext cx="1609742" cy="1984414"/>
            <a:chOff x="9743146" y="2970638"/>
            <a:chExt cx="1446996" cy="1783072"/>
          </a:xfrm>
        </p:grpSpPr>
        <p:sp>
          <p:nvSpPr>
            <p:cNvPr id="1224" name="Google Shape;1224;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25" name="Google Shape;1225;p14"/>
            <p:cNvGrpSpPr/>
            <p:nvPr/>
          </p:nvGrpSpPr>
          <p:grpSpPr>
            <a:xfrm rot="4346401">
              <a:off x="9694335" y="3347712"/>
              <a:ext cx="1544618" cy="1028925"/>
              <a:chOff x="2670525" y="1658075"/>
              <a:chExt cx="1301725" cy="867125"/>
            </a:xfrm>
          </p:grpSpPr>
          <p:sp>
            <p:nvSpPr>
              <p:cNvPr id="1226" name="Google Shape;1226;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34" name="Google Shape;1234;p14"/>
          <p:cNvGrpSpPr/>
          <p:nvPr/>
        </p:nvGrpSpPr>
        <p:grpSpPr>
          <a:xfrm rot="-10338154">
            <a:off x="4590220" y="4270130"/>
            <a:ext cx="1609673" cy="1984416"/>
            <a:chOff x="9743146" y="2970638"/>
            <a:chExt cx="1446996" cy="1783072"/>
          </a:xfrm>
        </p:grpSpPr>
        <p:sp>
          <p:nvSpPr>
            <p:cNvPr id="1235" name="Google Shape;1235;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6" name="Google Shape;1236;p14"/>
            <p:cNvGrpSpPr/>
            <p:nvPr/>
          </p:nvGrpSpPr>
          <p:grpSpPr>
            <a:xfrm rot="4346401">
              <a:off x="9694335" y="3347712"/>
              <a:ext cx="1544618" cy="1028925"/>
              <a:chOff x="2670525" y="1658075"/>
              <a:chExt cx="1301725" cy="867125"/>
            </a:xfrm>
          </p:grpSpPr>
          <p:sp>
            <p:nvSpPr>
              <p:cNvPr id="1237" name="Google Shape;1237;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45" name="Google Shape;1245;p14"/>
          <p:cNvGrpSpPr/>
          <p:nvPr/>
        </p:nvGrpSpPr>
        <p:grpSpPr>
          <a:xfrm rot="4788923">
            <a:off x="3088928" y="3516681"/>
            <a:ext cx="1609679" cy="1984274"/>
            <a:chOff x="9743146" y="2970638"/>
            <a:chExt cx="1446996" cy="1783072"/>
          </a:xfrm>
        </p:grpSpPr>
        <p:sp>
          <p:nvSpPr>
            <p:cNvPr id="1246" name="Google Shape;1246;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47" name="Google Shape;1247;p14"/>
            <p:cNvGrpSpPr/>
            <p:nvPr/>
          </p:nvGrpSpPr>
          <p:grpSpPr>
            <a:xfrm rot="4346401">
              <a:off x="9694335" y="3347712"/>
              <a:ext cx="1544618" cy="1028925"/>
              <a:chOff x="2670525" y="1658075"/>
              <a:chExt cx="1301725" cy="867125"/>
            </a:xfrm>
          </p:grpSpPr>
          <p:sp>
            <p:nvSpPr>
              <p:cNvPr id="1248" name="Google Shape;1248;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56" name="Google Shape;1256;p14"/>
          <p:cNvGrpSpPr/>
          <p:nvPr/>
        </p:nvGrpSpPr>
        <p:grpSpPr>
          <a:xfrm rot="1350440">
            <a:off x="1522220" y="3815686"/>
            <a:ext cx="1609530" cy="1984316"/>
            <a:chOff x="9743146" y="2970638"/>
            <a:chExt cx="1446996" cy="1783072"/>
          </a:xfrm>
        </p:grpSpPr>
        <p:sp>
          <p:nvSpPr>
            <p:cNvPr id="1257" name="Google Shape;1257;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58" name="Google Shape;1258;p14"/>
            <p:cNvGrpSpPr/>
            <p:nvPr/>
          </p:nvGrpSpPr>
          <p:grpSpPr>
            <a:xfrm rot="4346401">
              <a:off x="9694335" y="3347712"/>
              <a:ext cx="1544618" cy="1028925"/>
              <a:chOff x="2670525" y="1658075"/>
              <a:chExt cx="1301725" cy="867125"/>
            </a:xfrm>
          </p:grpSpPr>
          <p:sp>
            <p:nvSpPr>
              <p:cNvPr id="1259" name="Google Shape;1259;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67" name="Google Shape;1267;p14"/>
          <p:cNvGrpSpPr/>
          <p:nvPr/>
        </p:nvGrpSpPr>
        <p:grpSpPr>
          <a:xfrm rot="4574089">
            <a:off x="-166459" y="3771033"/>
            <a:ext cx="1609712" cy="1984488"/>
            <a:chOff x="9743146" y="2970638"/>
            <a:chExt cx="1446996" cy="1783072"/>
          </a:xfrm>
        </p:grpSpPr>
        <p:sp>
          <p:nvSpPr>
            <p:cNvPr id="1268" name="Google Shape;1268;p1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69" name="Google Shape;1269;p14"/>
            <p:cNvGrpSpPr/>
            <p:nvPr/>
          </p:nvGrpSpPr>
          <p:grpSpPr>
            <a:xfrm rot="4346401">
              <a:off x="9694335" y="3347712"/>
              <a:ext cx="1544618" cy="1028925"/>
              <a:chOff x="2670525" y="1658075"/>
              <a:chExt cx="1301725" cy="867125"/>
            </a:xfrm>
          </p:grpSpPr>
          <p:sp>
            <p:nvSpPr>
              <p:cNvPr id="1270" name="Google Shape;1270;p1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278" name="Shape 127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1279" name="Shape 1279"/>
        <p:cNvGrpSpPr/>
        <p:nvPr/>
      </p:nvGrpSpPr>
      <p:grpSpPr>
        <a:xfrm>
          <a:off x="0" y="0"/>
          <a:ext cx="0" cy="0"/>
          <a:chOff x="0" y="0"/>
          <a:chExt cx="0" cy="0"/>
        </a:xfrm>
      </p:grpSpPr>
      <p:grpSp>
        <p:nvGrpSpPr>
          <p:cNvPr id="1280" name="Google Shape;1280;p16"/>
          <p:cNvGrpSpPr/>
          <p:nvPr/>
        </p:nvGrpSpPr>
        <p:grpSpPr>
          <a:xfrm>
            <a:off x="-970342" y="-1613262"/>
            <a:ext cx="11084690" cy="8370014"/>
            <a:chOff x="-970342" y="-1613262"/>
            <a:chExt cx="11084690" cy="8370014"/>
          </a:xfrm>
        </p:grpSpPr>
        <p:grpSp>
          <p:nvGrpSpPr>
            <p:cNvPr id="1281" name="Google Shape;1281;p16"/>
            <p:cNvGrpSpPr/>
            <p:nvPr/>
          </p:nvGrpSpPr>
          <p:grpSpPr>
            <a:xfrm>
              <a:off x="4572008" y="-1613262"/>
              <a:ext cx="5542340" cy="4185014"/>
              <a:chOff x="2057300" y="1305025"/>
              <a:chExt cx="3912700" cy="2954475"/>
            </a:xfrm>
          </p:grpSpPr>
          <p:sp>
            <p:nvSpPr>
              <p:cNvPr id="1282" name="Google Shape;1282;p1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98" name="Google Shape;1298;p16"/>
            <p:cNvGrpSpPr/>
            <p:nvPr/>
          </p:nvGrpSpPr>
          <p:grpSpPr>
            <a:xfrm>
              <a:off x="-970342" y="-1613262"/>
              <a:ext cx="5542340" cy="4185014"/>
              <a:chOff x="2057300" y="1305025"/>
              <a:chExt cx="3912700" cy="2954475"/>
            </a:xfrm>
          </p:grpSpPr>
          <p:sp>
            <p:nvSpPr>
              <p:cNvPr id="1299" name="Google Shape;1299;p1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15" name="Google Shape;1315;p16"/>
            <p:cNvGrpSpPr/>
            <p:nvPr/>
          </p:nvGrpSpPr>
          <p:grpSpPr>
            <a:xfrm>
              <a:off x="4572008" y="2571738"/>
              <a:ext cx="5542340" cy="4185014"/>
              <a:chOff x="2057300" y="1305025"/>
              <a:chExt cx="3912700" cy="2954475"/>
            </a:xfrm>
          </p:grpSpPr>
          <p:sp>
            <p:nvSpPr>
              <p:cNvPr id="1316" name="Google Shape;1316;p1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2" name="Google Shape;1332;p16"/>
            <p:cNvGrpSpPr/>
            <p:nvPr/>
          </p:nvGrpSpPr>
          <p:grpSpPr>
            <a:xfrm>
              <a:off x="-970342" y="2571738"/>
              <a:ext cx="5542340" cy="4185014"/>
              <a:chOff x="2057300" y="1305025"/>
              <a:chExt cx="3912700" cy="2954475"/>
            </a:xfrm>
          </p:grpSpPr>
          <p:sp>
            <p:nvSpPr>
              <p:cNvPr id="1333" name="Google Shape;1333;p1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49" name="Google Shape;1349;p16"/>
          <p:cNvSpPr txBox="1"/>
          <p:nvPr>
            <p:ph type="title"/>
          </p:nvPr>
        </p:nvSpPr>
        <p:spPr>
          <a:xfrm>
            <a:off x="1544475" y="1906550"/>
            <a:ext cx="23847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350" name="Google Shape;1350;p16"/>
          <p:cNvSpPr txBox="1"/>
          <p:nvPr>
            <p:ph idx="1" type="subTitle"/>
          </p:nvPr>
        </p:nvSpPr>
        <p:spPr>
          <a:xfrm>
            <a:off x="1548976" y="2290563"/>
            <a:ext cx="23847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51" name="Google Shape;1351;p16"/>
          <p:cNvSpPr txBox="1"/>
          <p:nvPr>
            <p:ph idx="2" type="title"/>
          </p:nvPr>
        </p:nvSpPr>
        <p:spPr>
          <a:xfrm>
            <a:off x="5205325" y="1906550"/>
            <a:ext cx="23847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352" name="Google Shape;1352;p16"/>
          <p:cNvSpPr txBox="1"/>
          <p:nvPr>
            <p:ph idx="3" type="subTitle"/>
          </p:nvPr>
        </p:nvSpPr>
        <p:spPr>
          <a:xfrm>
            <a:off x="5205325" y="2290575"/>
            <a:ext cx="23847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53" name="Google Shape;1353;p16"/>
          <p:cNvSpPr txBox="1"/>
          <p:nvPr>
            <p:ph idx="4" type="title"/>
          </p:nvPr>
        </p:nvSpPr>
        <p:spPr>
          <a:xfrm>
            <a:off x="1544475" y="3603275"/>
            <a:ext cx="23847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354" name="Google Shape;1354;p16"/>
          <p:cNvSpPr txBox="1"/>
          <p:nvPr>
            <p:ph idx="5" type="subTitle"/>
          </p:nvPr>
        </p:nvSpPr>
        <p:spPr>
          <a:xfrm>
            <a:off x="1549150" y="3987250"/>
            <a:ext cx="23847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55" name="Google Shape;1355;p16"/>
          <p:cNvSpPr txBox="1"/>
          <p:nvPr>
            <p:ph idx="6" type="title"/>
          </p:nvPr>
        </p:nvSpPr>
        <p:spPr>
          <a:xfrm>
            <a:off x="5205325" y="3613925"/>
            <a:ext cx="23847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356" name="Google Shape;1356;p16"/>
          <p:cNvSpPr txBox="1"/>
          <p:nvPr>
            <p:ph idx="7" type="subTitle"/>
          </p:nvPr>
        </p:nvSpPr>
        <p:spPr>
          <a:xfrm>
            <a:off x="5205325" y="3997900"/>
            <a:ext cx="23847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57" name="Google Shape;1357;p16"/>
          <p:cNvSpPr txBox="1"/>
          <p:nvPr>
            <p:ph idx="8" type="title"/>
          </p:nvPr>
        </p:nvSpPr>
        <p:spPr>
          <a:xfrm>
            <a:off x="720000" y="42407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358" name="Google Shape;1358;p16"/>
          <p:cNvSpPr txBox="1"/>
          <p:nvPr>
            <p:ph idx="9" type="title"/>
          </p:nvPr>
        </p:nvSpPr>
        <p:spPr>
          <a:xfrm>
            <a:off x="2345350" y="1419880"/>
            <a:ext cx="792300" cy="44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59" name="Google Shape;1359;p16"/>
          <p:cNvSpPr txBox="1"/>
          <p:nvPr>
            <p:ph idx="13" type="title"/>
          </p:nvPr>
        </p:nvSpPr>
        <p:spPr>
          <a:xfrm>
            <a:off x="2277548" y="3113610"/>
            <a:ext cx="927900" cy="44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60" name="Google Shape;1360;p16"/>
          <p:cNvSpPr txBox="1"/>
          <p:nvPr>
            <p:ph idx="14" type="title"/>
          </p:nvPr>
        </p:nvSpPr>
        <p:spPr>
          <a:xfrm>
            <a:off x="6001526" y="1419880"/>
            <a:ext cx="792300" cy="44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61" name="Google Shape;1361;p16"/>
          <p:cNvSpPr txBox="1"/>
          <p:nvPr>
            <p:ph idx="15" type="title"/>
          </p:nvPr>
        </p:nvSpPr>
        <p:spPr>
          <a:xfrm>
            <a:off x="6001526" y="3113612"/>
            <a:ext cx="792300" cy="44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362" name="Shape 1362"/>
        <p:cNvGrpSpPr/>
        <p:nvPr/>
      </p:nvGrpSpPr>
      <p:grpSpPr>
        <a:xfrm>
          <a:off x="0" y="0"/>
          <a:ext cx="0" cy="0"/>
          <a:chOff x="0" y="0"/>
          <a:chExt cx="0" cy="0"/>
        </a:xfrm>
      </p:grpSpPr>
      <p:grpSp>
        <p:nvGrpSpPr>
          <p:cNvPr id="1363" name="Google Shape;1363;p17"/>
          <p:cNvGrpSpPr/>
          <p:nvPr/>
        </p:nvGrpSpPr>
        <p:grpSpPr>
          <a:xfrm>
            <a:off x="-970342" y="-1613262"/>
            <a:ext cx="11084690" cy="8370014"/>
            <a:chOff x="-970342" y="-1613262"/>
            <a:chExt cx="11084690" cy="8370014"/>
          </a:xfrm>
        </p:grpSpPr>
        <p:grpSp>
          <p:nvGrpSpPr>
            <p:cNvPr id="1364" name="Google Shape;1364;p17"/>
            <p:cNvGrpSpPr/>
            <p:nvPr/>
          </p:nvGrpSpPr>
          <p:grpSpPr>
            <a:xfrm>
              <a:off x="4572008" y="-1613262"/>
              <a:ext cx="5542340" cy="4185014"/>
              <a:chOff x="2057300" y="1305025"/>
              <a:chExt cx="3912700" cy="2954475"/>
            </a:xfrm>
          </p:grpSpPr>
          <p:sp>
            <p:nvSpPr>
              <p:cNvPr id="1365" name="Google Shape;1365;p1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1" name="Google Shape;1381;p17"/>
            <p:cNvGrpSpPr/>
            <p:nvPr/>
          </p:nvGrpSpPr>
          <p:grpSpPr>
            <a:xfrm>
              <a:off x="-970342" y="-1613262"/>
              <a:ext cx="5542340" cy="4185014"/>
              <a:chOff x="2057300" y="1305025"/>
              <a:chExt cx="3912700" cy="2954475"/>
            </a:xfrm>
          </p:grpSpPr>
          <p:sp>
            <p:nvSpPr>
              <p:cNvPr id="1382" name="Google Shape;1382;p1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8" name="Google Shape;1398;p17"/>
            <p:cNvGrpSpPr/>
            <p:nvPr/>
          </p:nvGrpSpPr>
          <p:grpSpPr>
            <a:xfrm>
              <a:off x="4572008" y="2571738"/>
              <a:ext cx="5542340" cy="4185014"/>
              <a:chOff x="2057300" y="1305025"/>
              <a:chExt cx="3912700" cy="2954475"/>
            </a:xfrm>
          </p:grpSpPr>
          <p:sp>
            <p:nvSpPr>
              <p:cNvPr id="1399" name="Google Shape;1399;p1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5" name="Google Shape;1415;p17"/>
            <p:cNvGrpSpPr/>
            <p:nvPr/>
          </p:nvGrpSpPr>
          <p:grpSpPr>
            <a:xfrm>
              <a:off x="-970342" y="2571738"/>
              <a:ext cx="5542340" cy="4185014"/>
              <a:chOff x="2057300" y="1305025"/>
              <a:chExt cx="3912700" cy="2954475"/>
            </a:xfrm>
          </p:grpSpPr>
          <p:sp>
            <p:nvSpPr>
              <p:cNvPr id="1416" name="Google Shape;1416;p1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32" name="Google Shape;1432;p17"/>
          <p:cNvSpPr txBox="1"/>
          <p:nvPr>
            <p:ph idx="1" type="subTitle"/>
          </p:nvPr>
        </p:nvSpPr>
        <p:spPr>
          <a:xfrm>
            <a:off x="5553350" y="2743875"/>
            <a:ext cx="2706900" cy="1354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1433" name="Google Shape;1433;p17"/>
          <p:cNvSpPr txBox="1"/>
          <p:nvPr>
            <p:ph type="title"/>
          </p:nvPr>
        </p:nvSpPr>
        <p:spPr>
          <a:xfrm>
            <a:off x="7151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r">
              <a:lnSpc>
                <a:spcPct val="100000"/>
              </a:lnSpc>
              <a:spcBef>
                <a:spcPts val="0"/>
              </a:spcBef>
              <a:spcAft>
                <a:spcPts val="0"/>
              </a:spcAft>
              <a:buSzPts val="3000"/>
              <a:buNone/>
              <a:defRPr/>
            </a:lvl2pPr>
            <a:lvl3pPr lvl="2" algn="r">
              <a:lnSpc>
                <a:spcPct val="100000"/>
              </a:lnSpc>
              <a:spcBef>
                <a:spcPts val="0"/>
              </a:spcBef>
              <a:spcAft>
                <a:spcPts val="0"/>
              </a:spcAft>
              <a:buSzPts val="3000"/>
              <a:buNone/>
              <a:defRPr/>
            </a:lvl3pPr>
            <a:lvl4pPr lvl="3" algn="r">
              <a:lnSpc>
                <a:spcPct val="100000"/>
              </a:lnSpc>
              <a:spcBef>
                <a:spcPts val="0"/>
              </a:spcBef>
              <a:spcAft>
                <a:spcPts val="0"/>
              </a:spcAft>
              <a:buSzPts val="3000"/>
              <a:buNone/>
              <a:defRPr/>
            </a:lvl4pPr>
            <a:lvl5pPr lvl="4" algn="r">
              <a:lnSpc>
                <a:spcPct val="100000"/>
              </a:lnSpc>
              <a:spcBef>
                <a:spcPts val="0"/>
              </a:spcBef>
              <a:spcAft>
                <a:spcPts val="0"/>
              </a:spcAft>
              <a:buSzPts val="3000"/>
              <a:buNone/>
              <a:defRPr/>
            </a:lvl5pPr>
            <a:lvl6pPr lvl="5" algn="r">
              <a:lnSpc>
                <a:spcPct val="100000"/>
              </a:lnSpc>
              <a:spcBef>
                <a:spcPts val="0"/>
              </a:spcBef>
              <a:spcAft>
                <a:spcPts val="0"/>
              </a:spcAft>
              <a:buSzPts val="3000"/>
              <a:buNone/>
              <a:defRPr/>
            </a:lvl6pPr>
            <a:lvl7pPr lvl="6" algn="r">
              <a:lnSpc>
                <a:spcPct val="100000"/>
              </a:lnSpc>
              <a:spcBef>
                <a:spcPts val="0"/>
              </a:spcBef>
              <a:spcAft>
                <a:spcPts val="0"/>
              </a:spcAft>
              <a:buSzPts val="3000"/>
              <a:buNone/>
              <a:defRPr/>
            </a:lvl7pPr>
            <a:lvl8pPr lvl="7" algn="r">
              <a:lnSpc>
                <a:spcPct val="100000"/>
              </a:lnSpc>
              <a:spcBef>
                <a:spcPts val="0"/>
              </a:spcBef>
              <a:spcAft>
                <a:spcPts val="0"/>
              </a:spcAft>
              <a:buSzPts val="3000"/>
              <a:buNone/>
              <a:defRPr/>
            </a:lvl8pPr>
            <a:lvl9pPr lvl="8" algn="r">
              <a:lnSpc>
                <a:spcPct val="100000"/>
              </a:lnSpc>
              <a:spcBef>
                <a:spcPts val="0"/>
              </a:spcBef>
              <a:spcAft>
                <a:spcPts val="0"/>
              </a:spcAft>
              <a:buSzPts val="3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1434" name="Shape 1434"/>
        <p:cNvGrpSpPr/>
        <p:nvPr/>
      </p:nvGrpSpPr>
      <p:grpSpPr>
        <a:xfrm>
          <a:off x="0" y="0"/>
          <a:ext cx="0" cy="0"/>
          <a:chOff x="0" y="0"/>
          <a:chExt cx="0" cy="0"/>
        </a:xfrm>
      </p:grpSpPr>
      <p:grpSp>
        <p:nvGrpSpPr>
          <p:cNvPr id="1435" name="Google Shape;1435;p18"/>
          <p:cNvGrpSpPr/>
          <p:nvPr/>
        </p:nvGrpSpPr>
        <p:grpSpPr>
          <a:xfrm>
            <a:off x="-970342" y="-1613262"/>
            <a:ext cx="11084690" cy="8370014"/>
            <a:chOff x="-970342" y="-1613262"/>
            <a:chExt cx="11084690" cy="8370014"/>
          </a:xfrm>
        </p:grpSpPr>
        <p:grpSp>
          <p:nvGrpSpPr>
            <p:cNvPr id="1436" name="Google Shape;1436;p18"/>
            <p:cNvGrpSpPr/>
            <p:nvPr/>
          </p:nvGrpSpPr>
          <p:grpSpPr>
            <a:xfrm>
              <a:off x="4572008" y="-1613262"/>
              <a:ext cx="5542340" cy="4185014"/>
              <a:chOff x="2057300" y="1305025"/>
              <a:chExt cx="3912700" cy="2954475"/>
            </a:xfrm>
          </p:grpSpPr>
          <p:sp>
            <p:nvSpPr>
              <p:cNvPr id="1437" name="Google Shape;1437;p1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3" name="Google Shape;1453;p18"/>
            <p:cNvGrpSpPr/>
            <p:nvPr/>
          </p:nvGrpSpPr>
          <p:grpSpPr>
            <a:xfrm>
              <a:off x="-970342" y="-1613262"/>
              <a:ext cx="5542340" cy="4185014"/>
              <a:chOff x="2057300" y="1305025"/>
              <a:chExt cx="3912700" cy="2954475"/>
            </a:xfrm>
          </p:grpSpPr>
          <p:sp>
            <p:nvSpPr>
              <p:cNvPr id="1454" name="Google Shape;1454;p1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70" name="Google Shape;1470;p18"/>
            <p:cNvGrpSpPr/>
            <p:nvPr/>
          </p:nvGrpSpPr>
          <p:grpSpPr>
            <a:xfrm>
              <a:off x="4572008" y="2571738"/>
              <a:ext cx="5542340" cy="4185014"/>
              <a:chOff x="2057300" y="1305025"/>
              <a:chExt cx="3912700" cy="2954475"/>
            </a:xfrm>
          </p:grpSpPr>
          <p:sp>
            <p:nvSpPr>
              <p:cNvPr id="1471" name="Google Shape;1471;p1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7" name="Google Shape;1487;p18"/>
            <p:cNvGrpSpPr/>
            <p:nvPr/>
          </p:nvGrpSpPr>
          <p:grpSpPr>
            <a:xfrm>
              <a:off x="-970342" y="2571738"/>
              <a:ext cx="5542340" cy="4185014"/>
              <a:chOff x="2057300" y="1305025"/>
              <a:chExt cx="3912700" cy="2954475"/>
            </a:xfrm>
          </p:grpSpPr>
          <p:sp>
            <p:nvSpPr>
              <p:cNvPr id="1488" name="Google Shape;1488;p1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04" name="Google Shape;1504;p18"/>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505" name="Google Shape;1505;p18"/>
          <p:cNvSpPr txBox="1"/>
          <p:nvPr>
            <p:ph idx="1" type="body"/>
          </p:nvPr>
        </p:nvSpPr>
        <p:spPr>
          <a:xfrm>
            <a:off x="720000" y="1152475"/>
            <a:ext cx="7704000" cy="924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Font typeface="Darker Grotesque SemiBold"/>
              <a:buChar char="●"/>
              <a:defRPr>
                <a:solidFill>
                  <a:srgbClr val="434343"/>
                </a:solidFill>
              </a:defRPr>
            </a:lvl1pPr>
            <a:lvl2pPr indent="-317500" lvl="1" marL="914400" algn="l">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algn="l">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algn="l">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algn="l">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algn="l">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algn="l">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algn="l">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algn="l">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_AND_BODY_1_1">
    <p:spTree>
      <p:nvGrpSpPr>
        <p:cNvPr id="1506" name="Shape 1506"/>
        <p:cNvGrpSpPr/>
        <p:nvPr/>
      </p:nvGrpSpPr>
      <p:grpSpPr>
        <a:xfrm>
          <a:off x="0" y="0"/>
          <a:ext cx="0" cy="0"/>
          <a:chOff x="0" y="0"/>
          <a:chExt cx="0" cy="0"/>
        </a:xfrm>
      </p:grpSpPr>
      <p:grpSp>
        <p:nvGrpSpPr>
          <p:cNvPr id="1507" name="Google Shape;1507;p19"/>
          <p:cNvGrpSpPr/>
          <p:nvPr/>
        </p:nvGrpSpPr>
        <p:grpSpPr>
          <a:xfrm>
            <a:off x="-970342" y="-1613262"/>
            <a:ext cx="11084690" cy="8370014"/>
            <a:chOff x="-970342" y="-1613262"/>
            <a:chExt cx="11084690" cy="8370014"/>
          </a:xfrm>
        </p:grpSpPr>
        <p:grpSp>
          <p:nvGrpSpPr>
            <p:cNvPr id="1508" name="Google Shape;1508;p19"/>
            <p:cNvGrpSpPr/>
            <p:nvPr/>
          </p:nvGrpSpPr>
          <p:grpSpPr>
            <a:xfrm>
              <a:off x="4572008" y="-1613262"/>
              <a:ext cx="5542340" cy="4185014"/>
              <a:chOff x="2057300" y="1305025"/>
              <a:chExt cx="3912700" cy="2954475"/>
            </a:xfrm>
          </p:grpSpPr>
          <p:sp>
            <p:nvSpPr>
              <p:cNvPr id="1509" name="Google Shape;1509;p1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5" name="Google Shape;1525;p19"/>
            <p:cNvGrpSpPr/>
            <p:nvPr/>
          </p:nvGrpSpPr>
          <p:grpSpPr>
            <a:xfrm>
              <a:off x="-970342" y="-1613262"/>
              <a:ext cx="5542340" cy="4185014"/>
              <a:chOff x="2057300" y="1305025"/>
              <a:chExt cx="3912700" cy="2954475"/>
            </a:xfrm>
          </p:grpSpPr>
          <p:sp>
            <p:nvSpPr>
              <p:cNvPr id="1526" name="Google Shape;1526;p1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2" name="Google Shape;1542;p19"/>
            <p:cNvGrpSpPr/>
            <p:nvPr/>
          </p:nvGrpSpPr>
          <p:grpSpPr>
            <a:xfrm>
              <a:off x="4572008" y="2571738"/>
              <a:ext cx="5542340" cy="4185014"/>
              <a:chOff x="2057300" y="1305025"/>
              <a:chExt cx="3912700" cy="2954475"/>
            </a:xfrm>
          </p:grpSpPr>
          <p:sp>
            <p:nvSpPr>
              <p:cNvPr id="1543" name="Google Shape;1543;p1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59" name="Google Shape;1559;p19"/>
            <p:cNvGrpSpPr/>
            <p:nvPr/>
          </p:nvGrpSpPr>
          <p:grpSpPr>
            <a:xfrm>
              <a:off x="-970342" y="2571738"/>
              <a:ext cx="5542340" cy="4185014"/>
              <a:chOff x="2057300" y="1305025"/>
              <a:chExt cx="3912700" cy="2954475"/>
            </a:xfrm>
          </p:grpSpPr>
          <p:sp>
            <p:nvSpPr>
              <p:cNvPr id="1560" name="Google Shape;1560;p1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76" name="Google Shape;1576;p19"/>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577" name="Google Shape;1577;p19"/>
          <p:cNvSpPr txBox="1"/>
          <p:nvPr>
            <p:ph idx="1" type="body"/>
          </p:nvPr>
        </p:nvSpPr>
        <p:spPr>
          <a:xfrm>
            <a:off x="720000" y="1152475"/>
            <a:ext cx="7704000" cy="3451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Font typeface="Darker Grotesque SemiBold"/>
              <a:buChar char="●"/>
              <a:defRPr>
                <a:solidFill>
                  <a:srgbClr val="434343"/>
                </a:solidFill>
              </a:defRPr>
            </a:lvl1pPr>
            <a:lvl2pPr indent="-317500" lvl="1" marL="914400" algn="l">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algn="l">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algn="l">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algn="l">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algn="l">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algn="l">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algn="l">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algn="l">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578" name="Shape 1578"/>
        <p:cNvGrpSpPr/>
        <p:nvPr/>
      </p:nvGrpSpPr>
      <p:grpSpPr>
        <a:xfrm>
          <a:off x="0" y="0"/>
          <a:ext cx="0" cy="0"/>
          <a:chOff x="0" y="0"/>
          <a:chExt cx="0" cy="0"/>
        </a:xfrm>
      </p:grpSpPr>
      <p:grpSp>
        <p:nvGrpSpPr>
          <p:cNvPr id="1579" name="Google Shape;1579;p20"/>
          <p:cNvGrpSpPr/>
          <p:nvPr/>
        </p:nvGrpSpPr>
        <p:grpSpPr>
          <a:xfrm>
            <a:off x="-970342" y="-1613262"/>
            <a:ext cx="11084690" cy="8370014"/>
            <a:chOff x="-970342" y="-1613262"/>
            <a:chExt cx="11084690" cy="8370014"/>
          </a:xfrm>
        </p:grpSpPr>
        <p:grpSp>
          <p:nvGrpSpPr>
            <p:cNvPr id="1580" name="Google Shape;1580;p20"/>
            <p:cNvGrpSpPr/>
            <p:nvPr/>
          </p:nvGrpSpPr>
          <p:grpSpPr>
            <a:xfrm>
              <a:off x="4572008" y="-1613262"/>
              <a:ext cx="5542340" cy="4185014"/>
              <a:chOff x="2057300" y="1305025"/>
              <a:chExt cx="3912700" cy="2954475"/>
            </a:xfrm>
          </p:grpSpPr>
          <p:sp>
            <p:nvSpPr>
              <p:cNvPr id="1581" name="Google Shape;1581;p2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2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2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2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2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2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2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2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2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2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2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2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2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2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2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2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97" name="Google Shape;1597;p20"/>
            <p:cNvGrpSpPr/>
            <p:nvPr/>
          </p:nvGrpSpPr>
          <p:grpSpPr>
            <a:xfrm>
              <a:off x="-970342" y="-1613262"/>
              <a:ext cx="5542340" cy="4185014"/>
              <a:chOff x="2057300" y="1305025"/>
              <a:chExt cx="3912700" cy="2954475"/>
            </a:xfrm>
          </p:grpSpPr>
          <p:sp>
            <p:nvSpPr>
              <p:cNvPr id="1598" name="Google Shape;1598;p2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2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2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2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2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2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2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2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2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2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2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2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2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2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2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2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4" name="Google Shape;1614;p20"/>
            <p:cNvGrpSpPr/>
            <p:nvPr/>
          </p:nvGrpSpPr>
          <p:grpSpPr>
            <a:xfrm>
              <a:off x="4572008" y="2571738"/>
              <a:ext cx="5542340" cy="4185014"/>
              <a:chOff x="2057300" y="1305025"/>
              <a:chExt cx="3912700" cy="2954475"/>
            </a:xfrm>
          </p:grpSpPr>
          <p:sp>
            <p:nvSpPr>
              <p:cNvPr id="1615" name="Google Shape;1615;p2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2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2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2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2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2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2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2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2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2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2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2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2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2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2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2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31" name="Google Shape;1631;p20"/>
            <p:cNvGrpSpPr/>
            <p:nvPr/>
          </p:nvGrpSpPr>
          <p:grpSpPr>
            <a:xfrm>
              <a:off x="-970342" y="2571738"/>
              <a:ext cx="5542340" cy="4185014"/>
              <a:chOff x="2057300" y="1305025"/>
              <a:chExt cx="3912700" cy="2954475"/>
            </a:xfrm>
          </p:grpSpPr>
          <p:sp>
            <p:nvSpPr>
              <p:cNvPr id="1632" name="Google Shape;1632;p2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2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2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2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2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2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2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2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2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2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2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2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2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2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2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2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648" name="Google Shape;1648;p20"/>
          <p:cNvSpPr txBox="1"/>
          <p:nvPr>
            <p:ph type="title"/>
          </p:nvPr>
        </p:nvSpPr>
        <p:spPr>
          <a:xfrm>
            <a:off x="1167950" y="2130725"/>
            <a:ext cx="2336400" cy="441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649" name="Google Shape;1649;p20"/>
          <p:cNvSpPr txBox="1"/>
          <p:nvPr>
            <p:ph idx="1" type="subTitle"/>
          </p:nvPr>
        </p:nvSpPr>
        <p:spPr>
          <a:xfrm>
            <a:off x="1167950" y="2572775"/>
            <a:ext cx="2336400" cy="77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50" name="Google Shape;1650;p20"/>
          <p:cNvSpPr txBox="1"/>
          <p:nvPr>
            <p:ph idx="2" type="title"/>
          </p:nvPr>
        </p:nvSpPr>
        <p:spPr>
          <a:xfrm>
            <a:off x="3403800" y="3419775"/>
            <a:ext cx="2336400" cy="441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651" name="Google Shape;1651;p20"/>
          <p:cNvSpPr txBox="1"/>
          <p:nvPr>
            <p:ph idx="3" type="subTitle"/>
          </p:nvPr>
        </p:nvSpPr>
        <p:spPr>
          <a:xfrm>
            <a:off x="3403800" y="3861002"/>
            <a:ext cx="2336400" cy="77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52" name="Google Shape;1652;p20"/>
          <p:cNvSpPr txBox="1"/>
          <p:nvPr>
            <p:ph idx="4" type="title"/>
          </p:nvPr>
        </p:nvSpPr>
        <p:spPr>
          <a:xfrm>
            <a:off x="5639650" y="2130650"/>
            <a:ext cx="2336400" cy="441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653" name="Google Shape;1653;p20"/>
          <p:cNvSpPr txBox="1"/>
          <p:nvPr>
            <p:ph idx="5" type="subTitle"/>
          </p:nvPr>
        </p:nvSpPr>
        <p:spPr>
          <a:xfrm>
            <a:off x="5639650" y="2572775"/>
            <a:ext cx="2336400" cy="77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54" name="Google Shape;1654;p20"/>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grpSp>
        <p:nvGrpSpPr>
          <p:cNvPr id="12" name="Google Shape;12;p3"/>
          <p:cNvGrpSpPr/>
          <p:nvPr/>
        </p:nvGrpSpPr>
        <p:grpSpPr>
          <a:xfrm>
            <a:off x="-970342" y="-1613262"/>
            <a:ext cx="11084690" cy="8370014"/>
            <a:chOff x="-970342" y="-1613262"/>
            <a:chExt cx="11084690" cy="8370014"/>
          </a:xfrm>
        </p:grpSpPr>
        <p:grpSp>
          <p:nvGrpSpPr>
            <p:cNvPr id="13" name="Google Shape;13;p3"/>
            <p:cNvGrpSpPr/>
            <p:nvPr/>
          </p:nvGrpSpPr>
          <p:grpSpPr>
            <a:xfrm>
              <a:off x="4572008" y="-1613262"/>
              <a:ext cx="5542340" cy="4185014"/>
              <a:chOff x="2057300" y="1305025"/>
              <a:chExt cx="3912700" cy="2954475"/>
            </a:xfrm>
          </p:grpSpPr>
          <p:sp>
            <p:nvSpPr>
              <p:cNvPr id="14" name="Google Shape;14;p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p3"/>
            <p:cNvGrpSpPr/>
            <p:nvPr/>
          </p:nvGrpSpPr>
          <p:grpSpPr>
            <a:xfrm>
              <a:off x="-970342" y="-1613262"/>
              <a:ext cx="5542340" cy="4185014"/>
              <a:chOff x="2057300" y="1305025"/>
              <a:chExt cx="3912700" cy="2954475"/>
            </a:xfrm>
          </p:grpSpPr>
          <p:sp>
            <p:nvSpPr>
              <p:cNvPr id="31" name="Google Shape;31;p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 name="Google Shape;47;p3"/>
            <p:cNvGrpSpPr/>
            <p:nvPr/>
          </p:nvGrpSpPr>
          <p:grpSpPr>
            <a:xfrm>
              <a:off x="4572008" y="2571738"/>
              <a:ext cx="5542340" cy="4185014"/>
              <a:chOff x="2057300" y="1305025"/>
              <a:chExt cx="3912700" cy="2954475"/>
            </a:xfrm>
          </p:grpSpPr>
          <p:sp>
            <p:nvSpPr>
              <p:cNvPr id="48" name="Google Shape;48;p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 name="Google Shape;64;p3"/>
            <p:cNvGrpSpPr/>
            <p:nvPr/>
          </p:nvGrpSpPr>
          <p:grpSpPr>
            <a:xfrm>
              <a:off x="-970342" y="2571738"/>
              <a:ext cx="5542340" cy="4185014"/>
              <a:chOff x="2057300" y="1305025"/>
              <a:chExt cx="3912700" cy="2954475"/>
            </a:xfrm>
          </p:grpSpPr>
          <p:sp>
            <p:nvSpPr>
              <p:cNvPr id="65" name="Google Shape;65;p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1" name="Google Shape;81;p3"/>
          <p:cNvSpPr txBox="1"/>
          <p:nvPr>
            <p:ph type="title"/>
          </p:nvPr>
        </p:nvSpPr>
        <p:spPr>
          <a:xfrm>
            <a:off x="720000" y="449250"/>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2" name="Google Shape;82;p3"/>
          <p:cNvSpPr txBox="1"/>
          <p:nvPr>
            <p:ph idx="1" type="body"/>
          </p:nvPr>
        </p:nvSpPr>
        <p:spPr>
          <a:xfrm>
            <a:off x="720000" y="1304875"/>
            <a:ext cx="77040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Font typeface="Darker Grotesque SemiBold"/>
              <a:buChar char="●"/>
              <a:defRPr sz="1200">
                <a:solidFill>
                  <a:srgbClr val="434343"/>
                </a:solidFill>
              </a:defRPr>
            </a:lvl1pPr>
            <a:lvl2pPr indent="-317500" lvl="1" marL="914400" algn="l">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algn="l">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algn="l">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algn="l">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algn="l">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algn="l">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algn="l">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algn="l">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extLst>
    <p:ext uri="{DCECCB84-F9BA-43D5-87BE-67443E8EF086}">
      <p15:sldGuideLst>
        <p15:guide id="1" orient="horz" pos="34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655" name="Shape 1655"/>
        <p:cNvGrpSpPr/>
        <p:nvPr/>
      </p:nvGrpSpPr>
      <p:grpSpPr>
        <a:xfrm>
          <a:off x="0" y="0"/>
          <a:ext cx="0" cy="0"/>
          <a:chOff x="0" y="0"/>
          <a:chExt cx="0" cy="0"/>
        </a:xfrm>
      </p:grpSpPr>
      <p:grpSp>
        <p:nvGrpSpPr>
          <p:cNvPr id="1656" name="Google Shape;1656;p21"/>
          <p:cNvGrpSpPr/>
          <p:nvPr/>
        </p:nvGrpSpPr>
        <p:grpSpPr>
          <a:xfrm>
            <a:off x="-970342" y="-1613262"/>
            <a:ext cx="11084690" cy="8370014"/>
            <a:chOff x="-970342" y="-1613262"/>
            <a:chExt cx="11084690" cy="8370014"/>
          </a:xfrm>
        </p:grpSpPr>
        <p:grpSp>
          <p:nvGrpSpPr>
            <p:cNvPr id="1657" name="Google Shape;1657;p21"/>
            <p:cNvGrpSpPr/>
            <p:nvPr/>
          </p:nvGrpSpPr>
          <p:grpSpPr>
            <a:xfrm>
              <a:off x="4572008" y="-1613262"/>
              <a:ext cx="5542340" cy="4185014"/>
              <a:chOff x="2057300" y="1305025"/>
              <a:chExt cx="3912700" cy="2954475"/>
            </a:xfrm>
          </p:grpSpPr>
          <p:sp>
            <p:nvSpPr>
              <p:cNvPr id="1658" name="Google Shape;1658;p2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2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2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2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2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2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2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2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2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2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2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2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2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2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2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2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4" name="Google Shape;1674;p21"/>
            <p:cNvGrpSpPr/>
            <p:nvPr/>
          </p:nvGrpSpPr>
          <p:grpSpPr>
            <a:xfrm>
              <a:off x="-970342" y="-1613262"/>
              <a:ext cx="5542340" cy="4185014"/>
              <a:chOff x="2057300" y="1305025"/>
              <a:chExt cx="3912700" cy="2954475"/>
            </a:xfrm>
          </p:grpSpPr>
          <p:sp>
            <p:nvSpPr>
              <p:cNvPr id="1675" name="Google Shape;1675;p2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2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2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2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2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2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2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2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2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2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2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2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2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2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2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2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1" name="Google Shape;1691;p21"/>
            <p:cNvGrpSpPr/>
            <p:nvPr/>
          </p:nvGrpSpPr>
          <p:grpSpPr>
            <a:xfrm>
              <a:off x="4572008" y="2571738"/>
              <a:ext cx="5542340" cy="4185014"/>
              <a:chOff x="2057300" y="1305025"/>
              <a:chExt cx="3912700" cy="2954475"/>
            </a:xfrm>
          </p:grpSpPr>
          <p:sp>
            <p:nvSpPr>
              <p:cNvPr id="1692" name="Google Shape;1692;p2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2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2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2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2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2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2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2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2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2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2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2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2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2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2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2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08" name="Google Shape;1708;p21"/>
            <p:cNvGrpSpPr/>
            <p:nvPr/>
          </p:nvGrpSpPr>
          <p:grpSpPr>
            <a:xfrm>
              <a:off x="-970342" y="2571738"/>
              <a:ext cx="5542340" cy="4185014"/>
              <a:chOff x="2057300" y="1305025"/>
              <a:chExt cx="3912700" cy="2954475"/>
            </a:xfrm>
          </p:grpSpPr>
          <p:sp>
            <p:nvSpPr>
              <p:cNvPr id="1709" name="Google Shape;1709;p21"/>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21"/>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21"/>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21"/>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21"/>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21"/>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21"/>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21"/>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21"/>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21"/>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21"/>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21"/>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21"/>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21"/>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21"/>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21"/>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725" name="Google Shape;1725;p21"/>
          <p:cNvSpPr txBox="1"/>
          <p:nvPr>
            <p:ph type="title"/>
          </p:nvPr>
        </p:nvSpPr>
        <p:spPr>
          <a:xfrm>
            <a:off x="616225" y="1801625"/>
            <a:ext cx="25131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726" name="Google Shape;1726;p21"/>
          <p:cNvSpPr txBox="1"/>
          <p:nvPr>
            <p:ph idx="1" type="subTitle"/>
          </p:nvPr>
        </p:nvSpPr>
        <p:spPr>
          <a:xfrm>
            <a:off x="616175" y="2286475"/>
            <a:ext cx="2513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27" name="Google Shape;1727;p21"/>
          <p:cNvSpPr txBox="1"/>
          <p:nvPr>
            <p:ph idx="2" type="title"/>
          </p:nvPr>
        </p:nvSpPr>
        <p:spPr>
          <a:xfrm>
            <a:off x="3315450" y="1801625"/>
            <a:ext cx="25131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728" name="Google Shape;1728;p21"/>
          <p:cNvSpPr txBox="1"/>
          <p:nvPr>
            <p:ph idx="3" type="subTitle"/>
          </p:nvPr>
        </p:nvSpPr>
        <p:spPr>
          <a:xfrm>
            <a:off x="3315425" y="2286475"/>
            <a:ext cx="2513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29" name="Google Shape;1729;p21"/>
          <p:cNvSpPr txBox="1"/>
          <p:nvPr>
            <p:ph idx="4" type="title"/>
          </p:nvPr>
        </p:nvSpPr>
        <p:spPr>
          <a:xfrm>
            <a:off x="616175" y="3539850"/>
            <a:ext cx="25131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730" name="Google Shape;1730;p21"/>
          <p:cNvSpPr txBox="1"/>
          <p:nvPr>
            <p:ph idx="5" type="subTitle"/>
          </p:nvPr>
        </p:nvSpPr>
        <p:spPr>
          <a:xfrm>
            <a:off x="616175" y="4024675"/>
            <a:ext cx="2513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31" name="Google Shape;1731;p21"/>
          <p:cNvSpPr txBox="1"/>
          <p:nvPr>
            <p:ph idx="6" type="title"/>
          </p:nvPr>
        </p:nvSpPr>
        <p:spPr>
          <a:xfrm>
            <a:off x="3315450" y="3539850"/>
            <a:ext cx="25131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732" name="Google Shape;1732;p21"/>
          <p:cNvSpPr txBox="1"/>
          <p:nvPr>
            <p:ph idx="7" type="subTitle"/>
          </p:nvPr>
        </p:nvSpPr>
        <p:spPr>
          <a:xfrm>
            <a:off x="3315451" y="4024675"/>
            <a:ext cx="2513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33" name="Google Shape;1733;p21"/>
          <p:cNvSpPr txBox="1"/>
          <p:nvPr>
            <p:ph idx="8" type="title"/>
          </p:nvPr>
        </p:nvSpPr>
        <p:spPr>
          <a:xfrm>
            <a:off x="6014675" y="1801625"/>
            <a:ext cx="25131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734" name="Google Shape;1734;p21"/>
          <p:cNvSpPr txBox="1"/>
          <p:nvPr>
            <p:ph idx="9" type="subTitle"/>
          </p:nvPr>
        </p:nvSpPr>
        <p:spPr>
          <a:xfrm>
            <a:off x="6014675" y="2286475"/>
            <a:ext cx="2513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35" name="Google Shape;1735;p21"/>
          <p:cNvSpPr txBox="1"/>
          <p:nvPr>
            <p:ph idx="13" type="title"/>
          </p:nvPr>
        </p:nvSpPr>
        <p:spPr>
          <a:xfrm>
            <a:off x="6014725" y="3539850"/>
            <a:ext cx="25131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736" name="Google Shape;1736;p21"/>
          <p:cNvSpPr txBox="1"/>
          <p:nvPr>
            <p:ph idx="14" type="subTitle"/>
          </p:nvPr>
        </p:nvSpPr>
        <p:spPr>
          <a:xfrm>
            <a:off x="6014725" y="4024675"/>
            <a:ext cx="2513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37" name="Google Shape;1737;p21"/>
          <p:cNvSpPr txBox="1"/>
          <p:nvPr>
            <p:ph idx="15"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738" name="Shape 1738"/>
        <p:cNvGrpSpPr/>
        <p:nvPr/>
      </p:nvGrpSpPr>
      <p:grpSpPr>
        <a:xfrm>
          <a:off x="0" y="0"/>
          <a:ext cx="0" cy="0"/>
          <a:chOff x="0" y="0"/>
          <a:chExt cx="0" cy="0"/>
        </a:xfrm>
      </p:grpSpPr>
      <p:grpSp>
        <p:nvGrpSpPr>
          <p:cNvPr id="1739" name="Google Shape;1739;p22"/>
          <p:cNvGrpSpPr/>
          <p:nvPr/>
        </p:nvGrpSpPr>
        <p:grpSpPr>
          <a:xfrm>
            <a:off x="-970342" y="-1613262"/>
            <a:ext cx="11084690" cy="8370014"/>
            <a:chOff x="-970342" y="-1613262"/>
            <a:chExt cx="11084690" cy="8370014"/>
          </a:xfrm>
        </p:grpSpPr>
        <p:grpSp>
          <p:nvGrpSpPr>
            <p:cNvPr id="1740" name="Google Shape;1740;p22"/>
            <p:cNvGrpSpPr/>
            <p:nvPr/>
          </p:nvGrpSpPr>
          <p:grpSpPr>
            <a:xfrm>
              <a:off x="4572008" y="-1613262"/>
              <a:ext cx="5542340" cy="4185014"/>
              <a:chOff x="2057300" y="1305025"/>
              <a:chExt cx="3912700" cy="2954475"/>
            </a:xfrm>
          </p:grpSpPr>
          <p:sp>
            <p:nvSpPr>
              <p:cNvPr id="1741" name="Google Shape;1741;p2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2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2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2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2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2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2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2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2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2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2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2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2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2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2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2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57" name="Google Shape;1757;p22"/>
            <p:cNvGrpSpPr/>
            <p:nvPr/>
          </p:nvGrpSpPr>
          <p:grpSpPr>
            <a:xfrm>
              <a:off x="-970342" y="-1613262"/>
              <a:ext cx="5542340" cy="4185014"/>
              <a:chOff x="2057300" y="1305025"/>
              <a:chExt cx="3912700" cy="2954475"/>
            </a:xfrm>
          </p:grpSpPr>
          <p:sp>
            <p:nvSpPr>
              <p:cNvPr id="1758" name="Google Shape;1758;p2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2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2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2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2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2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2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2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2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2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2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2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2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2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2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2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74" name="Google Shape;1774;p22"/>
            <p:cNvGrpSpPr/>
            <p:nvPr/>
          </p:nvGrpSpPr>
          <p:grpSpPr>
            <a:xfrm>
              <a:off x="4572008" y="2571738"/>
              <a:ext cx="5542340" cy="4185014"/>
              <a:chOff x="2057300" y="1305025"/>
              <a:chExt cx="3912700" cy="2954475"/>
            </a:xfrm>
          </p:grpSpPr>
          <p:sp>
            <p:nvSpPr>
              <p:cNvPr id="1775" name="Google Shape;1775;p2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2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2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2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p2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2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2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2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2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2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2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2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2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2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2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2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91" name="Google Shape;1791;p22"/>
            <p:cNvGrpSpPr/>
            <p:nvPr/>
          </p:nvGrpSpPr>
          <p:grpSpPr>
            <a:xfrm>
              <a:off x="-970342" y="2571738"/>
              <a:ext cx="5542340" cy="4185014"/>
              <a:chOff x="2057300" y="1305025"/>
              <a:chExt cx="3912700" cy="2954475"/>
            </a:xfrm>
          </p:grpSpPr>
          <p:sp>
            <p:nvSpPr>
              <p:cNvPr id="1792" name="Google Shape;1792;p22"/>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22"/>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22"/>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22"/>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22"/>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22"/>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22"/>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22"/>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22"/>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22"/>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22"/>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22"/>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22"/>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22"/>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22"/>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22"/>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08" name="Google Shape;1808;p22"/>
          <p:cNvSpPr txBox="1"/>
          <p:nvPr>
            <p:ph type="title"/>
          </p:nvPr>
        </p:nvSpPr>
        <p:spPr>
          <a:xfrm>
            <a:off x="1848000" y="1152612"/>
            <a:ext cx="5448000" cy="75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5000">
                <a:solidFill>
                  <a:schemeClr val="dk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809" name="Google Shape;1809;p22"/>
          <p:cNvSpPr txBox="1"/>
          <p:nvPr>
            <p:ph idx="1" type="subTitle"/>
          </p:nvPr>
        </p:nvSpPr>
        <p:spPr>
          <a:xfrm>
            <a:off x="1848000" y="1907487"/>
            <a:ext cx="5448000" cy="30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10" name="Google Shape;1810;p22"/>
          <p:cNvSpPr txBox="1"/>
          <p:nvPr>
            <p:ph idx="2" type="title"/>
          </p:nvPr>
        </p:nvSpPr>
        <p:spPr>
          <a:xfrm>
            <a:off x="1848000" y="2926791"/>
            <a:ext cx="5448000" cy="75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5000">
                <a:solidFill>
                  <a:schemeClr val="dk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811" name="Google Shape;1811;p22"/>
          <p:cNvSpPr txBox="1"/>
          <p:nvPr>
            <p:ph idx="3" type="subTitle"/>
          </p:nvPr>
        </p:nvSpPr>
        <p:spPr>
          <a:xfrm>
            <a:off x="1848000" y="3681588"/>
            <a:ext cx="5448000" cy="30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1812" name="Google Shape;1812;p22"/>
          <p:cNvGrpSpPr/>
          <p:nvPr/>
        </p:nvGrpSpPr>
        <p:grpSpPr>
          <a:xfrm rot="9567992">
            <a:off x="-199884" y="-1140130"/>
            <a:ext cx="2363021" cy="2912016"/>
            <a:chOff x="9743146" y="2970638"/>
            <a:chExt cx="1446996" cy="1783072"/>
          </a:xfrm>
        </p:grpSpPr>
        <p:sp>
          <p:nvSpPr>
            <p:cNvPr id="1813" name="Google Shape;1813;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14" name="Google Shape;1814;p22"/>
            <p:cNvGrpSpPr/>
            <p:nvPr/>
          </p:nvGrpSpPr>
          <p:grpSpPr>
            <a:xfrm rot="4346401">
              <a:off x="9694335" y="3347712"/>
              <a:ext cx="1544618" cy="1028925"/>
              <a:chOff x="2670525" y="1658075"/>
              <a:chExt cx="1301725" cy="867125"/>
            </a:xfrm>
          </p:grpSpPr>
          <p:sp>
            <p:nvSpPr>
              <p:cNvPr id="1815" name="Google Shape;1815;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23" name="Google Shape;1823;p22"/>
          <p:cNvGrpSpPr/>
          <p:nvPr/>
        </p:nvGrpSpPr>
        <p:grpSpPr>
          <a:xfrm rot="7553428">
            <a:off x="331961" y="1143001"/>
            <a:ext cx="1803076" cy="2222208"/>
            <a:chOff x="9743146" y="2970638"/>
            <a:chExt cx="1446996" cy="1783072"/>
          </a:xfrm>
        </p:grpSpPr>
        <p:sp>
          <p:nvSpPr>
            <p:cNvPr id="1824" name="Google Shape;1824;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25" name="Google Shape;1825;p22"/>
            <p:cNvGrpSpPr/>
            <p:nvPr/>
          </p:nvGrpSpPr>
          <p:grpSpPr>
            <a:xfrm rot="4346401">
              <a:off x="9694335" y="3347712"/>
              <a:ext cx="1544618" cy="1028925"/>
              <a:chOff x="2670525" y="1658075"/>
              <a:chExt cx="1301725" cy="867125"/>
            </a:xfrm>
          </p:grpSpPr>
          <p:sp>
            <p:nvSpPr>
              <p:cNvPr id="1826" name="Google Shape;1826;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34" name="Google Shape;1834;p22"/>
          <p:cNvGrpSpPr/>
          <p:nvPr/>
        </p:nvGrpSpPr>
        <p:grpSpPr>
          <a:xfrm rot="9567950">
            <a:off x="744780" y="2878499"/>
            <a:ext cx="1375357" cy="1694962"/>
            <a:chOff x="9743146" y="2970638"/>
            <a:chExt cx="1446996" cy="1783072"/>
          </a:xfrm>
        </p:grpSpPr>
        <p:sp>
          <p:nvSpPr>
            <p:cNvPr id="1835" name="Google Shape;1835;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36" name="Google Shape;1836;p22"/>
            <p:cNvGrpSpPr/>
            <p:nvPr/>
          </p:nvGrpSpPr>
          <p:grpSpPr>
            <a:xfrm rot="4346401">
              <a:off x="9694335" y="3347712"/>
              <a:ext cx="1544618" cy="1028925"/>
              <a:chOff x="2670525" y="1658075"/>
              <a:chExt cx="1301725" cy="867125"/>
            </a:xfrm>
          </p:grpSpPr>
          <p:sp>
            <p:nvSpPr>
              <p:cNvPr id="1837" name="Google Shape;1837;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45" name="Google Shape;1845;p22"/>
          <p:cNvGrpSpPr/>
          <p:nvPr/>
        </p:nvGrpSpPr>
        <p:grpSpPr>
          <a:xfrm rot="-8231321">
            <a:off x="6459092" y="-717962"/>
            <a:ext cx="2363021" cy="2912102"/>
            <a:chOff x="9743146" y="2970638"/>
            <a:chExt cx="1446996" cy="1783072"/>
          </a:xfrm>
        </p:grpSpPr>
        <p:sp>
          <p:nvSpPr>
            <p:cNvPr id="1846" name="Google Shape;1846;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47" name="Google Shape;1847;p22"/>
            <p:cNvGrpSpPr/>
            <p:nvPr/>
          </p:nvGrpSpPr>
          <p:grpSpPr>
            <a:xfrm rot="4346401">
              <a:off x="9694335" y="3347712"/>
              <a:ext cx="1544618" cy="1028925"/>
              <a:chOff x="2670525" y="1658075"/>
              <a:chExt cx="1301725" cy="867125"/>
            </a:xfrm>
          </p:grpSpPr>
          <p:sp>
            <p:nvSpPr>
              <p:cNvPr id="1848" name="Google Shape;1848;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56" name="Google Shape;1856;p22"/>
          <p:cNvGrpSpPr/>
          <p:nvPr/>
        </p:nvGrpSpPr>
        <p:grpSpPr>
          <a:xfrm rot="-10530287">
            <a:off x="6707733" y="2149109"/>
            <a:ext cx="1482522" cy="1827219"/>
            <a:chOff x="9743146" y="2970638"/>
            <a:chExt cx="1446996" cy="1783072"/>
          </a:xfrm>
        </p:grpSpPr>
        <p:sp>
          <p:nvSpPr>
            <p:cNvPr id="1857" name="Google Shape;1857;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58" name="Google Shape;1858;p22"/>
            <p:cNvGrpSpPr/>
            <p:nvPr/>
          </p:nvGrpSpPr>
          <p:grpSpPr>
            <a:xfrm rot="4346401">
              <a:off x="9694335" y="3347712"/>
              <a:ext cx="1544618" cy="1028925"/>
              <a:chOff x="2670525" y="1658075"/>
              <a:chExt cx="1301725" cy="867125"/>
            </a:xfrm>
          </p:grpSpPr>
          <p:sp>
            <p:nvSpPr>
              <p:cNvPr id="1859" name="Google Shape;1859;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67" name="Google Shape;1867;p22"/>
          <p:cNvGrpSpPr/>
          <p:nvPr/>
        </p:nvGrpSpPr>
        <p:grpSpPr>
          <a:xfrm rot="-2501947">
            <a:off x="8079268" y="1743837"/>
            <a:ext cx="1375390" cy="1694969"/>
            <a:chOff x="9743146" y="2970638"/>
            <a:chExt cx="1446996" cy="1783072"/>
          </a:xfrm>
        </p:grpSpPr>
        <p:sp>
          <p:nvSpPr>
            <p:cNvPr id="1868" name="Google Shape;1868;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69" name="Google Shape;1869;p22"/>
            <p:cNvGrpSpPr/>
            <p:nvPr/>
          </p:nvGrpSpPr>
          <p:grpSpPr>
            <a:xfrm rot="4346401">
              <a:off x="9694335" y="3347712"/>
              <a:ext cx="1544618" cy="1028925"/>
              <a:chOff x="2670525" y="1658075"/>
              <a:chExt cx="1301725" cy="867125"/>
            </a:xfrm>
          </p:grpSpPr>
          <p:sp>
            <p:nvSpPr>
              <p:cNvPr id="1870" name="Google Shape;1870;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78" name="Google Shape;1878;p22"/>
          <p:cNvGrpSpPr/>
          <p:nvPr/>
        </p:nvGrpSpPr>
        <p:grpSpPr>
          <a:xfrm rot="-5998141">
            <a:off x="7723198" y="3503935"/>
            <a:ext cx="1121718" cy="1382597"/>
            <a:chOff x="9743146" y="2970638"/>
            <a:chExt cx="1446996" cy="1783072"/>
          </a:xfrm>
        </p:grpSpPr>
        <p:sp>
          <p:nvSpPr>
            <p:cNvPr id="1879" name="Google Shape;1879;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80" name="Google Shape;1880;p22"/>
            <p:cNvGrpSpPr/>
            <p:nvPr/>
          </p:nvGrpSpPr>
          <p:grpSpPr>
            <a:xfrm rot="4346401">
              <a:off x="9694335" y="3347712"/>
              <a:ext cx="1544618" cy="1028925"/>
              <a:chOff x="2670525" y="1658075"/>
              <a:chExt cx="1301725" cy="867125"/>
            </a:xfrm>
          </p:grpSpPr>
          <p:sp>
            <p:nvSpPr>
              <p:cNvPr id="1881" name="Google Shape;1881;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89" name="Google Shape;1889;p22"/>
          <p:cNvGrpSpPr/>
          <p:nvPr/>
        </p:nvGrpSpPr>
        <p:grpSpPr>
          <a:xfrm rot="-644589">
            <a:off x="6686848" y="4171892"/>
            <a:ext cx="1121692" cy="1382565"/>
            <a:chOff x="9743146" y="2970638"/>
            <a:chExt cx="1446996" cy="1783072"/>
          </a:xfrm>
        </p:grpSpPr>
        <p:sp>
          <p:nvSpPr>
            <p:cNvPr id="1890" name="Google Shape;1890;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91" name="Google Shape;1891;p22"/>
            <p:cNvGrpSpPr/>
            <p:nvPr/>
          </p:nvGrpSpPr>
          <p:grpSpPr>
            <a:xfrm rot="4346401">
              <a:off x="9694335" y="3347712"/>
              <a:ext cx="1544618" cy="1028925"/>
              <a:chOff x="2670525" y="1658075"/>
              <a:chExt cx="1301725" cy="867125"/>
            </a:xfrm>
          </p:grpSpPr>
          <p:sp>
            <p:nvSpPr>
              <p:cNvPr id="1892" name="Google Shape;1892;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00" name="Google Shape;1900;p22"/>
          <p:cNvGrpSpPr/>
          <p:nvPr/>
        </p:nvGrpSpPr>
        <p:grpSpPr>
          <a:xfrm rot="-9856068">
            <a:off x="152340" y="3982019"/>
            <a:ext cx="1121771" cy="1382531"/>
            <a:chOff x="9743146" y="2970638"/>
            <a:chExt cx="1446996" cy="1783072"/>
          </a:xfrm>
        </p:grpSpPr>
        <p:sp>
          <p:nvSpPr>
            <p:cNvPr id="1901" name="Google Shape;1901;p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02" name="Google Shape;1902;p22"/>
            <p:cNvGrpSpPr/>
            <p:nvPr/>
          </p:nvGrpSpPr>
          <p:grpSpPr>
            <a:xfrm rot="4346401">
              <a:off x="9694335" y="3347712"/>
              <a:ext cx="1544618" cy="1028925"/>
              <a:chOff x="2670525" y="1658075"/>
              <a:chExt cx="1301725" cy="867125"/>
            </a:xfrm>
          </p:grpSpPr>
          <p:sp>
            <p:nvSpPr>
              <p:cNvPr id="1903" name="Google Shape;1903;p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911" name="Shape 1911"/>
        <p:cNvGrpSpPr/>
        <p:nvPr/>
      </p:nvGrpSpPr>
      <p:grpSpPr>
        <a:xfrm>
          <a:off x="0" y="0"/>
          <a:ext cx="0" cy="0"/>
          <a:chOff x="0" y="0"/>
          <a:chExt cx="0" cy="0"/>
        </a:xfrm>
      </p:grpSpPr>
      <p:grpSp>
        <p:nvGrpSpPr>
          <p:cNvPr id="1912" name="Google Shape;1912;p23"/>
          <p:cNvGrpSpPr/>
          <p:nvPr/>
        </p:nvGrpSpPr>
        <p:grpSpPr>
          <a:xfrm>
            <a:off x="-970342" y="-1613262"/>
            <a:ext cx="11084690" cy="8370014"/>
            <a:chOff x="-970342" y="-1613262"/>
            <a:chExt cx="11084690" cy="8370014"/>
          </a:xfrm>
        </p:grpSpPr>
        <p:grpSp>
          <p:nvGrpSpPr>
            <p:cNvPr id="1913" name="Google Shape;1913;p23"/>
            <p:cNvGrpSpPr/>
            <p:nvPr/>
          </p:nvGrpSpPr>
          <p:grpSpPr>
            <a:xfrm>
              <a:off x="4572008" y="-1613262"/>
              <a:ext cx="5542340" cy="4185014"/>
              <a:chOff x="2057300" y="1305025"/>
              <a:chExt cx="3912700" cy="2954475"/>
            </a:xfrm>
          </p:grpSpPr>
          <p:sp>
            <p:nvSpPr>
              <p:cNvPr id="1914" name="Google Shape;1914;p2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2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2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2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2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2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p2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p2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2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2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p2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2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2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2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2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2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0" name="Google Shape;1930;p23"/>
            <p:cNvGrpSpPr/>
            <p:nvPr/>
          </p:nvGrpSpPr>
          <p:grpSpPr>
            <a:xfrm>
              <a:off x="-970342" y="-1613262"/>
              <a:ext cx="5542340" cy="4185014"/>
              <a:chOff x="2057300" y="1305025"/>
              <a:chExt cx="3912700" cy="2954475"/>
            </a:xfrm>
          </p:grpSpPr>
          <p:sp>
            <p:nvSpPr>
              <p:cNvPr id="1931" name="Google Shape;1931;p2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2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2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2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2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2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2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2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2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2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2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2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2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2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2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2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47" name="Google Shape;1947;p23"/>
            <p:cNvGrpSpPr/>
            <p:nvPr/>
          </p:nvGrpSpPr>
          <p:grpSpPr>
            <a:xfrm>
              <a:off x="4572008" y="2571738"/>
              <a:ext cx="5542340" cy="4185014"/>
              <a:chOff x="2057300" y="1305025"/>
              <a:chExt cx="3912700" cy="2954475"/>
            </a:xfrm>
          </p:grpSpPr>
          <p:sp>
            <p:nvSpPr>
              <p:cNvPr id="1948" name="Google Shape;1948;p2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p2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2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2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p2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2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2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2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2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2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2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2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2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2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2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2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64" name="Google Shape;1964;p23"/>
            <p:cNvGrpSpPr/>
            <p:nvPr/>
          </p:nvGrpSpPr>
          <p:grpSpPr>
            <a:xfrm>
              <a:off x="-970342" y="2571738"/>
              <a:ext cx="5542340" cy="4185014"/>
              <a:chOff x="2057300" y="1305025"/>
              <a:chExt cx="3912700" cy="2954475"/>
            </a:xfrm>
          </p:grpSpPr>
          <p:sp>
            <p:nvSpPr>
              <p:cNvPr id="1965" name="Google Shape;1965;p23"/>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23"/>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23"/>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23"/>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23"/>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23"/>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23"/>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23"/>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23"/>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23"/>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23"/>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23"/>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23"/>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23"/>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23"/>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23"/>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981" name="Google Shape;1981;p23"/>
          <p:cNvSpPr txBox="1"/>
          <p:nvPr>
            <p:ph type="ctrTitle"/>
          </p:nvPr>
        </p:nvSpPr>
        <p:spPr>
          <a:xfrm>
            <a:off x="4007850" y="489225"/>
            <a:ext cx="4284000" cy="99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82" name="Google Shape;1982;p23"/>
          <p:cNvSpPr txBox="1"/>
          <p:nvPr>
            <p:ph idx="1" type="subTitle"/>
          </p:nvPr>
        </p:nvSpPr>
        <p:spPr>
          <a:xfrm>
            <a:off x="4002975" y="1447750"/>
            <a:ext cx="4293900" cy="1284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83" name="Google Shape;1983;p23"/>
          <p:cNvSpPr txBox="1"/>
          <p:nvPr/>
        </p:nvSpPr>
        <p:spPr>
          <a:xfrm>
            <a:off x="4050750" y="3598425"/>
            <a:ext cx="4198200" cy="446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000"/>
              <a:buFont typeface="Arial"/>
              <a:buNone/>
            </a:pPr>
            <a:r>
              <a:rPr b="0" i="0" lang="en-US" sz="1000" u="none" cap="none" strike="noStrike">
                <a:solidFill>
                  <a:srgbClr val="434343"/>
                </a:solidFill>
                <a:latin typeface="Libre Franklin Medium"/>
                <a:ea typeface="Libre Franklin Medium"/>
                <a:cs typeface="Libre Franklin Medium"/>
                <a:sym typeface="Libre Franklin Medium"/>
              </a:rPr>
              <a:t>CREDITS: This presentation template was created by </a:t>
            </a:r>
            <a:r>
              <a:rPr b="0" i="0" lang="en-US" sz="1000" u="none" cap="none" strike="noStrike">
                <a:solidFill>
                  <a:schemeClr val="dk2"/>
                </a:solidFill>
                <a:uFill>
                  <a:noFill/>
                </a:uFill>
                <a:latin typeface="Libre Franklin Medium"/>
                <a:ea typeface="Libre Franklin Medium"/>
                <a:cs typeface="Libre Franklin Medium"/>
                <a:sym typeface="Libre Franklin Medium"/>
                <a:hlinkClick r:id="rId2">
                  <a:extLst>
                    <a:ext uri="{A12FA001-AC4F-418D-AE19-62706E023703}">
                      <ahyp:hlinkClr val="tx"/>
                    </a:ext>
                  </a:extLst>
                </a:hlinkClick>
              </a:rPr>
              <a:t>Slidesgo</a:t>
            </a:r>
            <a:r>
              <a:rPr b="0" i="0" lang="en-US" sz="1000" u="none" cap="none" strike="noStrike">
                <a:solidFill>
                  <a:srgbClr val="434343"/>
                </a:solidFill>
                <a:latin typeface="Libre Franklin Medium"/>
                <a:ea typeface="Libre Franklin Medium"/>
                <a:cs typeface="Libre Franklin Medium"/>
                <a:sym typeface="Libre Franklin Medium"/>
              </a:rPr>
              <a:t>, and includes icons by </a:t>
            </a:r>
            <a:r>
              <a:rPr b="0" i="0" lang="en-US" sz="1000" u="none" cap="none" strike="noStrike">
                <a:solidFill>
                  <a:schemeClr val="dk2"/>
                </a:solidFill>
                <a:uFill>
                  <a:noFill/>
                </a:uFill>
                <a:latin typeface="Libre Franklin Medium"/>
                <a:ea typeface="Libre Franklin Medium"/>
                <a:cs typeface="Libre Franklin Medium"/>
                <a:sym typeface="Libre Franklin Medium"/>
                <a:hlinkClick r:id="rId3">
                  <a:extLst>
                    <a:ext uri="{A12FA001-AC4F-418D-AE19-62706E023703}">
                      <ahyp:hlinkClr val="tx"/>
                    </a:ext>
                  </a:extLst>
                </a:hlinkClick>
              </a:rPr>
              <a:t>Flaticon</a:t>
            </a:r>
            <a:r>
              <a:rPr b="0" i="0" lang="en-US" sz="1000" u="none" cap="none" strike="noStrike">
                <a:solidFill>
                  <a:srgbClr val="434343"/>
                </a:solidFill>
                <a:latin typeface="Libre Franklin Medium"/>
                <a:ea typeface="Libre Franklin Medium"/>
                <a:cs typeface="Libre Franklin Medium"/>
                <a:sym typeface="Libre Franklin Medium"/>
              </a:rPr>
              <a:t>, and infographics &amp; images by </a:t>
            </a:r>
            <a:r>
              <a:rPr b="0" i="0" lang="en-US" sz="1000" u="none" cap="none" strike="noStrike">
                <a:solidFill>
                  <a:schemeClr val="dk2"/>
                </a:solidFill>
                <a:uFill>
                  <a:noFill/>
                </a:uFill>
                <a:latin typeface="Libre Franklin Medium"/>
                <a:ea typeface="Libre Franklin Medium"/>
                <a:cs typeface="Libre Franklin Medium"/>
                <a:sym typeface="Libre Franklin Medium"/>
                <a:hlinkClick r:id="rId4">
                  <a:extLst>
                    <a:ext uri="{A12FA001-AC4F-418D-AE19-62706E023703}">
                      <ahyp:hlinkClr val="tx"/>
                    </a:ext>
                  </a:extLst>
                </a:hlinkClick>
              </a:rPr>
              <a:t>Freepik</a:t>
            </a:r>
            <a:endParaRPr b="0" i="0" sz="1000" u="none" cap="none" strike="noStrike">
              <a:solidFill>
                <a:schemeClr val="dk2"/>
              </a:solidFill>
              <a:highlight>
                <a:srgbClr val="DFDEFC"/>
              </a:highlight>
              <a:latin typeface="Libre Franklin Medium"/>
              <a:ea typeface="Libre Franklin Medium"/>
              <a:cs typeface="Libre Franklin Medium"/>
              <a:sym typeface="Libre Franklin Medium"/>
            </a:endParaRPr>
          </a:p>
        </p:txBody>
      </p:sp>
      <p:grpSp>
        <p:nvGrpSpPr>
          <p:cNvPr id="1984" name="Google Shape;1984;p23"/>
          <p:cNvGrpSpPr/>
          <p:nvPr/>
        </p:nvGrpSpPr>
        <p:grpSpPr>
          <a:xfrm rot="-10623515">
            <a:off x="-426830" y="-778920"/>
            <a:ext cx="2363020" cy="2912214"/>
            <a:chOff x="9743146" y="2970638"/>
            <a:chExt cx="1446996" cy="1783072"/>
          </a:xfrm>
        </p:grpSpPr>
        <p:sp>
          <p:nvSpPr>
            <p:cNvPr id="1985" name="Google Shape;1985;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86" name="Google Shape;1986;p23"/>
            <p:cNvGrpSpPr/>
            <p:nvPr/>
          </p:nvGrpSpPr>
          <p:grpSpPr>
            <a:xfrm rot="4346401">
              <a:off x="9694335" y="3347712"/>
              <a:ext cx="1544618" cy="1028925"/>
              <a:chOff x="2670525" y="1658075"/>
              <a:chExt cx="1301725" cy="867125"/>
            </a:xfrm>
          </p:grpSpPr>
          <p:sp>
            <p:nvSpPr>
              <p:cNvPr id="1987" name="Google Shape;1987;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95" name="Google Shape;1995;p23"/>
          <p:cNvGrpSpPr/>
          <p:nvPr/>
        </p:nvGrpSpPr>
        <p:grpSpPr>
          <a:xfrm rot="-8231321">
            <a:off x="1724114" y="498238"/>
            <a:ext cx="1393156" cy="1716979"/>
            <a:chOff x="9743146" y="2970638"/>
            <a:chExt cx="1446996" cy="1783072"/>
          </a:xfrm>
        </p:grpSpPr>
        <p:sp>
          <p:nvSpPr>
            <p:cNvPr id="1996" name="Google Shape;1996;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97" name="Google Shape;1997;p23"/>
            <p:cNvGrpSpPr/>
            <p:nvPr/>
          </p:nvGrpSpPr>
          <p:grpSpPr>
            <a:xfrm rot="4346401">
              <a:off x="9694335" y="3347712"/>
              <a:ext cx="1544618" cy="1028925"/>
              <a:chOff x="2670525" y="1658075"/>
              <a:chExt cx="1301725" cy="867125"/>
            </a:xfrm>
          </p:grpSpPr>
          <p:sp>
            <p:nvSpPr>
              <p:cNvPr id="1998" name="Google Shape;1998;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06" name="Google Shape;2006;p23"/>
          <p:cNvGrpSpPr/>
          <p:nvPr/>
        </p:nvGrpSpPr>
        <p:grpSpPr>
          <a:xfrm rot="8651340">
            <a:off x="1324892" y="1872519"/>
            <a:ext cx="1597322" cy="1968417"/>
            <a:chOff x="9743146" y="2970638"/>
            <a:chExt cx="1446996" cy="1783072"/>
          </a:xfrm>
        </p:grpSpPr>
        <p:sp>
          <p:nvSpPr>
            <p:cNvPr id="2007" name="Google Shape;2007;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08" name="Google Shape;2008;p23"/>
            <p:cNvGrpSpPr/>
            <p:nvPr/>
          </p:nvGrpSpPr>
          <p:grpSpPr>
            <a:xfrm rot="4346401">
              <a:off x="9694335" y="3347712"/>
              <a:ext cx="1544618" cy="1028925"/>
              <a:chOff x="2670525" y="1658075"/>
              <a:chExt cx="1301725" cy="867125"/>
            </a:xfrm>
          </p:grpSpPr>
          <p:sp>
            <p:nvSpPr>
              <p:cNvPr id="2009" name="Google Shape;2009;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17" name="Google Shape;2017;p23"/>
          <p:cNvGrpSpPr/>
          <p:nvPr/>
        </p:nvGrpSpPr>
        <p:grpSpPr>
          <a:xfrm rot="10550488">
            <a:off x="2848938" y="1638463"/>
            <a:ext cx="1360865" cy="1677115"/>
            <a:chOff x="9743146" y="2970638"/>
            <a:chExt cx="1446996" cy="1783072"/>
          </a:xfrm>
        </p:grpSpPr>
        <p:sp>
          <p:nvSpPr>
            <p:cNvPr id="2018" name="Google Shape;2018;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19" name="Google Shape;2019;p23"/>
            <p:cNvGrpSpPr/>
            <p:nvPr/>
          </p:nvGrpSpPr>
          <p:grpSpPr>
            <a:xfrm rot="4346401">
              <a:off x="9694335" y="3347712"/>
              <a:ext cx="1544618" cy="1028925"/>
              <a:chOff x="2670525" y="1658075"/>
              <a:chExt cx="1301725" cy="867125"/>
            </a:xfrm>
          </p:grpSpPr>
          <p:sp>
            <p:nvSpPr>
              <p:cNvPr id="2020" name="Google Shape;2020;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28" name="Google Shape;2028;p23"/>
          <p:cNvGrpSpPr/>
          <p:nvPr/>
        </p:nvGrpSpPr>
        <p:grpSpPr>
          <a:xfrm rot="-7561800">
            <a:off x="51484" y="2976673"/>
            <a:ext cx="1624833" cy="2002855"/>
            <a:chOff x="9743146" y="2970638"/>
            <a:chExt cx="1446996" cy="1783072"/>
          </a:xfrm>
        </p:grpSpPr>
        <p:sp>
          <p:nvSpPr>
            <p:cNvPr id="2029" name="Google Shape;2029;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30" name="Google Shape;2030;p23"/>
            <p:cNvGrpSpPr/>
            <p:nvPr/>
          </p:nvGrpSpPr>
          <p:grpSpPr>
            <a:xfrm rot="4346401">
              <a:off x="9694335" y="3347712"/>
              <a:ext cx="1544618" cy="1028925"/>
              <a:chOff x="2670525" y="1658075"/>
              <a:chExt cx="1301725" cy="867125"/>
            </a:xfrm>
          </p:grpSpPr>
          <p:sp>
            <p:nvSpPr>
              <p:cNvPr id="2031" name="Google Shape;2031;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39" name="Google Shape;2039;p23"/>
          <p:cNvGrpSpPr/>
          <p:nvPr/>
        </p:nvGrpSpPr>
        <p:grpSpPr>
          <a:xfrm rot="-10460586">
            <a:off x="1329687" y="3844050"/>
            <a:ext cx="1382828" cy="1704355"/>
            <a:chOff x="9743146" y="2970638"/>
            <a:chExt cx="1446996" cy="1783072"/>
          </a:xfrm>
        </p:grpSpPr>
        <p:sp>
          <p:nvSpPr>
            <p:cNvPr id="2040" name="Google Shape;2040;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41" name="Google Shape;2041;p23"/>
            <p:cNvGrpSpPr/>
            <p:nvPr/>
          </p:nvGrpSpPr>
          <p:grpSpPr>
            <a:xfrm rot="4346401">
              <a:off x="9694335" y="3347712"/>
              <a:ext cx="1544618" cy="1028925"/>
              <a:chOff x="2670525" y="1658075"/>
              <a:chExt cx="1301725" cy="867125"/>
            </a:xfrm>
          </p:grpSpPr>
          <p:sp>
            <p:nvSpPr>
              <p:cNvPr id="2042" name="Google Shape;2042;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50" name="Google Shape;2050;p23"/>
          <p:cNvGrpSpPr/>
          <p:nvPr/>
        </p:nvGrpSpPr>
        <p:grpSpPr>
          <a:xfrm rot="-5177783">
            <a:off x="2581569" y="3212017"/>
            <a:ext cx="1243251" cy="1532172"/>
            <a:chOff x="9743146" y="2970638"/>
            <a:chExt cx="1446996" cy="1783072"/>
          </a:xfrm>
        </p:grpSpPr>
        <p:sp>
          <p:nvSpPr>
            <p:cNvPr id="2051" name="Google Shape;2051;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2" name="Google Shape;2052;p23"/>
            <p:cNvGrpSpPr/>
            <p:nvPr/>
          </p:nvGrpSpPr>
          <p:grpSpPr>
            <a:xfrm rot="4346401">
              <a:off x="9694335" y="3347712"/>
              <a:ext cx="1544618" cy="1028925"/>
              <a:chOff x="2670525" y="1658075"/>
              <a:chExt cx="1301725" cy="867125"/>
            </a:xfrm>
          </p:grpSpPr>
          <p:sp>
            <p:nvSpPr>
              <p:cNvPr id="2053" name="Google Shape;2053;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61" name="Google Shape;2061;p23"/>
          <p:cNvGrpSpPr/>
          <p:nvPr/>
        </p:nvGrpSpPr>
        <p:grpSpPr>
          <a:xfrm rot="-5606593">
            <a:off x="-319667" y="2090680"/>
            <a:ext cx="1243188" cy="1532106"/>
            <a:chOff x="9743146" y="2970638"/>
            <a:chExt cx="1446996" cy="1783072"/>
          </a:xfrm>
        </p:grpSpPr>
        <p:sp>
          <p:nvSpPr>
            <p:cNvPr id="2062" name="Google Shape;2062;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63" name="Google Shape;2063;p23"/>
            <p:cNvGrpSpPr/>
            <p:nvPr/>
          </p:nvGrpSpPr>
          <p:grpSpPr>
            <a:xfrm rot="4346401">
              <a:off x="9694335" y="3347712"/>
              <a:ext cx="1544618" cy="1028925"/>
              <a:chOff x="2670525" y="1658075"/>
              <a:chExt cx="1301725" cy="867125"/>
            </a:xfrm>
          </p:grpSpPr>
          <p:sp>
            <p:nvSpPr>
              <p:cNvPr id="2064" name="Google Shape;2064;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72" name="Google Shape;2072;p23"/>
          <p:cNvGrpSpPr/>
          <p:nvPr/>
        </p:nvGrpSpPr>
        <p:grpSpPr>
          <a:xfrm rot="10349797">
            <a:off x="7761530" y="1232203"/>
            <a:ext cx="1092577" cy="1346536"/>
            <a:chOff x="9743146" y="2970638"/>
            <a:chExt cx="1446996" cy="1783072"/>
          </a:xfrm>
        </p:grpSpPr>
        <p:sp>
          <p:nvSpPr>
            <p:cNvPr id="2073" name="Google Shape;2073;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74" name="Google Shape;2074;p23"/>
            <p:cNvGrpSpPr/>
            <p:nvPr/>
          </p:nvGrpSpPr>
          <p:grpSpPr>
            <a:xfrm rot="4346401">
              <a:off x="9694335" y="3347712"/>
              <a:ext cx="1544618" cy="1028925"/>
              <a:chOff x="2670525" y="1658075"/>
              <a:chExt cx="1301725" cy="867125"/>
            </a:xfrm>
          </p:grpSpPr>
          <p:sp>
            <p:nvSpPr>
              <p:cNvPr id="2075" name="Google Shape;2075;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83" name="Google Shape;2083;p23"/>
          <p:cNvGrpSpPr/>
          <p:nvPr/>
        </p:nvGrpSpPr>
        <p:grpSpPr>
          <a:xfrm rot="-8231321">
            <a:off x="7882814" y="-513912"/>
            <a:ext cx="1393156" cy="1716979"/>
            <a:chOff x="9743146" y="2970638"/>
            <a:chExt cx="1446996" cy="1783072"/>
          </a:xfrm>
        </p:grpSpPr>
        <p:sp>
          <p:nvSpPr>
            <p:cNvPr id="2084" name="Google Shape;2084;p2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5" name="Google Shape;2085;p23"/>
            <p:cNvGrpSpPr/>
            <p:nvPr/>
          </p:nvGrpSpPr>
          <p:grpSpPr>
            <a:xfrm rot="4346401">
              <a:off x="9694335" y="3347712"/>
              <a:ext cx="1544618" cy="1028925"/>
              <a:chOff x="2670525" y="1658075"/>
              <a:chExt cx="1301725" cy="867125"/>
            </a:xfrm>
          </p:grpSpPr>
          <p:sp>
            <p:nvSpPr>
              <p:cNvPr id="2086" name="Google Shape;2086;p2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2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2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p2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2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2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2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2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094" name="Shape 2094"/>
        <p:cNvGrpSpPr/>
        <p:nvPr/>
      </p:nvGrpSpPr>
      <p:grpSpPr>
        <a:xfrm>
          <a:off x="0" y="0"/>
          <a:ext cx="0" cy="0"/>
          <a:chOff x="0" y="0"/>
          <a:chExt cx="0" cy="0"/>
        </a:xfrm>
      </p:grpSpPr>
      <p:grpSp>
        <p:nvGrpSpPr>
          <p:cNvPr id="2095" name="Google Shape;2095;p24"/>
          <p:cNvGrpSpPr/>
          <p:nvPr/>
        </p:nvGrpSpPr>
        <p:grpSpPr>
          <a:xfrm>
            <a:off x="-970342" y="-1613262"/>
            <a:ext cx="11084690" cy="8370014"/>
            <a:chOff x="-970342" y="-1613262"/>
            <a:chExt cx="11084690" cy="8370014"/>
          </a:xfrm>
        </p:grpSpPr>
        <p:grpSp>
          <p:nvGrpSpPr>
            <p:cNvPr id="2096" name="Google Shape;2096;p24"/>
            <p:cNvGrpSpPr/>
            <p:nvPr/>
          </p:nvGrpSpPr>
          <p:grpSpPr>
            <a:xfrm>
              <a:off x="4572008" y="-1613262"/>
              <a:ext cx="5542340" cy="4185014"/>
              <a:chOff x="2057300" y="1305025"/>
              <a:chExt cx="3912700" cy="2954475"/>
            </a:xfrm>
          </p:grpSpPr>
          <p:sp>
            <p:nvSpPr>
              <p:cNvPr id="2097" name="Google Shape;2097;p2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2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2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2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2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2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2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p2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p2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p2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p2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p2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p2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p2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p2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p2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3" name="Google Shape;2113;p24"/>
            <p:cNvGrpSpPr/>
            <p:nvPr/>
          </p:nvGrpSpPr>
          <p:grpSpPr>
            <a:xfrm>
              <a:off x="-970342" y="-1613262"/>
              <a:ext cx="5542340" cy="4185014"/>
              <a:chOff x="2057300" y="1305025"/>
              <a:chExt cx="3912700" cy="2954475"/>
            </a:xfrm>
          </p:grpSpPr>
          <p:sp>
            <p:nvSpPr>
              <p:cNvPr id="2114" name="Google Shape;2114;p2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2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p2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p2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2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2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p2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p2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p2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2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2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2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2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0" name="Google Shape;2130;p24"/>
            <p:cNvGrpSpPr/>
            <p:nvPr/>
          </p:nvGrpSpPr>
          <p:grpSpPr>
            <a:xfrm>
              <a:off x="4572008" y="2571738"/>
              <a:ext cx="5542340" cy="4185014"/>
              <a:chOff x="2057300" y="1305025"/>
              <a:chExt cx="3912700" cy="2954475"/>
            </a:xfrm>
          </p:grpSpPr>
          <p:sp>
            <p:nvSpPr>
              <p:cNvPr id="2131" name="Google Shape;2131;p2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p2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p2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p2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p2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p2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p2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p2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p2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p2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p2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2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2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2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2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2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47" name="Google Shape;2147;p24"/>
            <p:cNvGrpSpPr/>
            <p:nvPr/>
          </p:nvGrpSpPr>
          <p:grpSpPr>
            <a:xfrm>
              <a:off x="-970342" y="2571738"/>
              <a:ext cx="5542340" cy="4185014"/>
              <a:chOff x="2057300" y="1305025"/>
              <a:chExt cx="3912700" cy="2954475"/>
            </a:xfrm>
          </p:grpSpPr>
          <p:sp>
            <p:nvSpPr>
              <p:cNvPr id="2148" name="Google Shape;2148;p2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p2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p2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p2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p2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2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2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2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2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2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2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2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p2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p2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p2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p2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64" name="Google Shape;2164;p24"/>
          <p:cNvGrpSpPr/>
          <p:nvPr/>
        </p:nvGrpSpPr>
        <p:grpSpPr>
          <a:xfrm rot="-9001608">
            <a:off x="-123918" y="2533550"/>
            <a:ext cx="1243109" cy="1532140"/>
            <a:chOff x="9743146" y="2970638"/>
            <a:chExt cx="1446996" cy="1783072"/>
          </a:xfrm>
        </p:grpSpPr>
        <p:sp>
          <p:nvSpPr>
            <p:cNvPr id="2165" name="Google Shape;2165;p2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66" name="Google Shape;2166;p24"/>
            <p:cNvGrpSpPr/>
            <p:nvPr/>
          </p:nvGrpSpPr>
          <p:grpSpPr>
            <a:xfrm rot="4346401">
              <a:off x="9694335" y="3347712"/>
              <a:ext cx="1544618" cy="1028925"/>
              <a:chOff x="2670525" y="1658075"/>
              <a:chExt cx="1301725" cy="867125"/>
            </a:xfrm>
          </p:grpSpPr>
          <p:sp>
            <p:nvSpPr>
              <p:cNvPr id="2167" name="Google Shape;2167;p2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p2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2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p2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p2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p2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2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2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75" name="Google Shape;2175;p24"/>
          <p:cNvGrpSpPr/>
          <p:nvPr/>
        </p:nvGrpSpPr>
        <p:grpSpPr>
          <a:xfrm rot="5033596">
            <a:off x="-217216" y="3977413"/>
            <a:ext cx="1243223" cy="1532168"/>
            <a:chOff x="9743146" y="2970638"/>
            <a:chExt cx="1446996" cy="1783072"/>
          </a:xfrm>
        </p:grpSpPr>
        <p:sp>
          <p:nvSpPr>
            <p:cNvPr id="2176" name="Google Shape;2176;p2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77" name="Google Shape;2177;p24"/>
            <p:cNvGrpSpPr/>
            <p:nvPr/>
          </p:nvGrpSpPr>
          <p:grpSpPr>
            <a:xfrm rot="4346401">
              <a:off x="9694335" y="3347712"/>
              <a:ext cx="1544618" cy="1028925"/>
              <a:chOff x="2670525" y="1658075"/>
              <a:chExt cx="1301725" cy="867125"/>
            </a:xfrm>
          </p:grpSpPr>
          <p:sp>
            <p:nvSpPr>
              <p:cNvPr id="2178" name="Google Shape;2178;p2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p2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p2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p2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p2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2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p2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2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86" name="Google Shape;2186;p24"/>
          <p:cNvGrpSpPr/>
          <p:nvPr/>
        </p:nvGrpSpPr>
        <p:grpSpPr>
          <a:xfrm rot="-10193912">
            <a:off x="7876564" y="-611954"/>
            <a:ext cx="1243287" cy="1532225"/>
            <a:chOff x="9743146" y="2970638"/>
            <a:chExt cx="1446996" cy="1783072"/>
          </a:xfrm>
        </p:grpSpPr>
        <p:sp>
          <p:nvSpPr>
            <p:cNvPr id="2187" name="Google Shape;2187;p2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88" name="Google Shape;2188;p24"/>
            <p:cNvGrpSpPr/>
            <p:nvPr/>
          </p:nvGrpSpPr>
          <p:grpSpPr>
            <a:xfrm rot="4346401">
              <a:off x="9694335" y="3347712"/>
              <a:ext cx="1544618" cy="1028925"/>
              <a:chOff x="2670525" y="1658075"/>
              <a:chExt cx="1301725" cy="867125"/>
            </a:xfrm>
          </p:grpSpPr>
          <p:sp>
            <p:nvSpPr>
              <p:cNvPr id="2189" name="Google Shape;2189;p2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2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2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2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2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2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2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p2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97" name="Google Shape;2197;p24"/>
          <p:cNvGrpSpPr/>
          <p:nvPr/>
        </p:nvGrpSpPr>
        <p:grpSpPr>
          <a:xfrm rot="6222475">
            <a:off x="8262675" y="558764"/>
            <a:ext cx="1243219" cy="1532313"/>
            <a:chOff x="9743146" y="2970638"/>
            <a:chExt cx="1446996" cy="1783072"/>
          </a:xfrm>
        </p:grpSpPr>
        <p:sp>
          <p:nvSpPr>
            <p:cNvPr id="2198" name="Google Shape;2198;p2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99" name="Google Shape;2199;p24"/>
            <p:cNvGrpSpPr/>
            <p:nvPr/>
          </p:nvGrpSpPr>
          <p:grpSpPr>
            <a:xfrm rot="4346401">
              <a:off x="9694335" y="3347712"/>
              <a:ext cx="1544618" cy="1028925"/>
              <a:chOff x="2670525" y="1658075"/>
              <a:chExt cx="1301725" cy="867125"/>
            </a:xfrm>
          </p:grpSpPr>
          <p:sp>
            <p:nvSpPr>
              <p:cNvPr id="2200" name="Google Shape;2200;p2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2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p2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2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p2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p2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p2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2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208" name="Shape 2208"/>
        <p:cNvGrpSpPr/>
        <p:nvPr/>
      </p:nvGrpSpPr>
      <p:grpSpPr>
        <a:xfrm>
          <a:off x="0" y="0"/>
          <a:ext cx="0" cy="0"/>
          <a:chOff x="0" y="0"/>
          <a:chExt cx="0" cy="0"/>
        </a:xfrm>
      </p:grpSpPr>
      <p:grpSp>
        <p:nvGrpSpPr>
          <p:cNvPr id="2209" name="Google Shape;2209;p25"/>
          <p:cNvGrpSpPr/>
          <p:nvPr/>
        </p:nvGrpSpPr>
        <p:grpSpPr>
          <a:xfrm>
            <a:off x="-970342" y="-1613262"/>
            <a:ext cx="11084690" cy="8370014"/>
            <a:chOff x="-970342" y="-1613262"/>
            <a:chExt cx="11084690" cy="8370014"/>
          </a:xfrm>
        </p:grpSpPr>
        <p:grpSp>
          <p:nvGrpSpPr>
            <p:cNvPr id="2210" name="Google Shape;2210;p25"/>
            <p:cNvGrpSpPr/>
            <p:nvPr/>
          </p:nvGrpSpPr>
          <p:grpSpPr>
            <a:xfrm>
              <a:off x="4572008" y="-1613262"/>
              <a:ext cx="5542340" cy="4185014"/>
              <a:chOff x="2057300" y="1305025"/>
              <a:chExt cx="3912700" cy="2954475"/>
            </a:xfrm>
          </p:grpSpPr>
          <p:sp>
            <p:nvSpPr>
              <p:cNvPr id="2211" name="Google Shape;2211;p2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p2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p2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p2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p2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p2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p2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2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2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p2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2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2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2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p2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2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7" name="Google Shape;2227;p25"/>
            <p:cNvGrpSpPr/>
            <p:nvPr/>
          </p:nvGrpSpPr>
          <p:grpSpPr>
            <a:xfrm>
              <a:off x="-970342" y="-1613262"/>
              <a:ext cx="5542340" cy="4185014"/>
              <a:chOff x="2057300" y="1305025"/>
              <a:chExt cx="3912700" cy="2954475"/>
            </a:xfrm>
          </p:grpSpPr>
          <p:sp>
            <p:nvSpPr>
              <p:cNvPr id="2228" name="Google Shape;2228;p2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2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2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p2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p2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2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p2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5" name="Google Shape;2235;p2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p2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p2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p2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p2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p2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4" name="Google Shape;2244;p25"/>
            <p:cNvGrpSpPr/>
            <p:nvPr/>
          </p:nvGrpSpPr>
          <p:grpSpPr>
            <a:xfrm>
              <a:off x="4572008" y="2571738"/>
              <a:ext cx="5542340" cy="4185014"/>
              <a:chOff x="2057300" y="1305025"/>
              <a:chExt cx="3912700" cy="2954475"/>
            </a:xfrm>
          </p:grpSpPr>
          <p:sp>
            <p:nvSpPr>
              <p:cNvPr id="2245" name="Google Shape;2245;p2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p2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p2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p2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2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2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2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p2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p2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p2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p2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p2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61" name="Google Shape;2261;p25"/>
            <p:cNvGrpSpPr/>
            <p:nvPr/>
          </p:nvGrpSpPr>
          <p:grpSpPr>
            <a:xfrm>
              <a:off x="-970342" y="2571738"/>
              <a:ext cx="5542340" cy="4185014"/>
              <a:chOff x="2057300" y="1305025"/>
              <a:chExt cx="3912700" cy="2954475"/>
            </a:xfrm>
          </p:grpSpPr>
          <p:sp>
            <p:nvSpPr>
              <p:cNvPr id="2262" name="Google Shape;2262;p2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p2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p2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p2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p2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p2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p2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p2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p2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p2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p2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p2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p2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p2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2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p2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78" name="Google Shape;2278;p25"/>
          <p:cNvGrpSpPr/>
          <p:nvPr/>
        </p:nvGrpSpPr>
        <p:grpSpPr>
          <a:xfrm rot="-8649831">
            <a:off x="-40203" y="-327092"/>
            <a:ext cx="1243172" cy="1532053"/>
            <a:chOff x="9743146" y="2970638"/>
            <a:chExt cx="1446996" cy="1783072"/>
          </a:xfrm>
        </p:grpSpPr>
        <p:sp>
          <p:nvSpPr>
            <p:cNvPr id="2279" name="Google Shape;2279;p2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80" name="Google Shape;2280;p25"/>
            <p:cNvGrpSpPr/>
            <p:nvPr/>
          </p:nvGrpSpPr>
          <p:grpSpPr>
            <a:xfrm rot="4346401">
              <a:off x="9694335" y="3347712"/>
              <a:ext cx="1544618" cy="1028925"/>
              <a:chOff x="2670525" y="1658075"/>
              <a:chExt cx="1301725" cy="867125"/>
            </a:xfrm>
          </p:grpSpPr>
          <p:sp>
            <p:nvSpPr>
              <p:cNvPr id="2281" name="Google Shape;2281;p2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p2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p2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p2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p2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p2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p2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p2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89" name="Google Shape;2289;p25"/>
          <p:cNvGrpSpPr/>
          <p:nvPr/>
        </p:nvGrpSpPr>
        <p:grpSpPr>
          <a:xfrm rot="5033596">
            <a:off x="-371291" y="1126338"/>
            <a:ext cx="1243223" cy="1532168"/>
            <a:chOff x="9743146" y="2970638"/>
            <a:chExt cx="1446996" cy="1783072"/>
          </a:xfrm>
        </p:grpSpPr>
        <p:sp>
          <p:nvSpPr>
            <p:cNvPr id="2290" name="Google Shape;2290;p2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91" name="Google Shape;2291;p25"/>
            <p:cNvGrpSpPr/>
            <p:nvPr/>
          </p:nvGrpSpPr>
          <p:grpSpPr>
            <a:xfrm rot="4346401">
              <a:off x="9694335" y="3347712"/>
              <a:ext cx="1544618" cy="1028925"/>
              <a:chOff x="2670525" y="1658075"/>
              <a:chExt cx="1301725" cy="867125"/>
            </a:xfrm>
          </p:grpSpPr>
          <p:sp>
            <p:nvSpPr>
              <p:cNvPr id="2292" name="Google Shape;2292;p2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2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p2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p2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p2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p2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p2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300" name="Google Shape;2300;p25"/>
          <p:cNvGrpSpPr/>
          <p:nvPr/>
        </p:nvGrpSpPr>
        <p:grpSpPr>
          <a:xfrm rot="-10193912">
            <a:off x="8247302" y="3770621"/>
            <a:ext cx="1243287" cy="1532225"/>
            <a:chOff x="9743146" y="2970638"/>
            <a:chExt cx="1446996" cy="1783072"/>
          </a:xfrm>
        </p:grpSpPr>
        <p:sp>
          <p:nvSpPr>
            <p:cNvPr id="2301" name="Google Shape;2301;p2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02" name="Google Shape;2302;p25"/>
            <p:cNvGrpSpPr/>
            <p:nvPr/>
          </p:nvGrpSpPr>
          <p:grpSpPr>
            <a:xfrm rot="4346401">
              <a:off x="9694335" y="3347712"/>
              <a:ext cx="1544618" cy="1028925"/>
              <a:chOff x="2670525" y="1658075"/>
              <a:chExt cx="1301725" cy="867125"/>
            </a:xfrm>
          </p:grpSpPr>
          <p:sp>
            <p:nvSpPr>
              <p:cNvPr id="2303" name="Google Shape;2303;p2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p2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p2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p2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7" name="Google Shape;2307;p2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p2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p2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p2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311" name="Google Shape;2311;p25"/>
          <p:cNvGrpSpPr/>
          <p:nvPr/>
        </p:nvGrpSpPr>
        <p:grpSpPr>
          <a:xfrm rot="3498465">
            <a:off x="8247285" y="2266521"/>
            <a:ext cx="1243297" cy="1532307"/>
            <a:chOff x="9743146" y="2970638"/>
            <a:chExt cx="1446996" cy="1783072"/>
          </a:xfrm>
        </p:grpSpPr>
        <p:sp>
          <p:nvSpPr>
            <p:cNvPr id="2312" name="Google Shape;2312;p2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13" name="Google Shape;2313;p25"/>
            <p:cNvGrpSpPr/>
            <p:nvPr/>
          </p:nvGrpSpPr>
          <p:grpSpPr>
            <a:xfrm rot="4346401">
              <a:off x="9694335" y="3347712"/>
              <a:ext cx="1544618" cy="1028925"/>
              <a:chOff x="2670525" y="1658075"/>
              <a:chExt cx="1301725" cy="867125"/>
            </a:xfrm>
          </p:grpSpPr>
          <p:sp>
            <p:nvSpPr>
              <p:cNvPr id="2314" name="Google Shape;2314;p2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p2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p2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p2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2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p2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2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p2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2322" name="Shape 2322"/>
        <p:cNvGrpSpPr/>
        <p:nvPr/>
      </p:nvGrpSpPr>
      <p:grpSpPr>
        <a:xfrm>
          <a:off x="0" y="0"/>
          <a:ext cx="0" cy="0"/>
          <a:chOff x="0" y="0"/>
          <a:chExt cx="0" cy="0"/>
        </a:xfrm>
      </p:grpSpPr>
      <p:sp>
        <p:nvSpPr>
          <p:cNvPr id="2323" name="Google Shape;2323;p26"/>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324" name="Google Shape;2324;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17500" lvl="0" marL="457200" algn="ctr">
              <a:lnSpc>
                <a:spcPct val="115000"/>
              </a:lnSpc>
              <a:spcBef>
                <a:spcPts val="0"/>
              </a:spcBef>
              <a:spcAft>
                <a:spcPts val="0"/>
              </a:spcAft>
              <a:buSzPts val="14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325" name="Google Shape;232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326" name="Shape 2326"/>
        <p:cNvGrpSpPr/>
        <p:nvPr/>
      </p:nvGrpSpPr>
      <p:grpSpPr>
        <a:xfrm>
          <a:off x="0" y="0"/>
          <a:ext cx="0" cy="0"/>
          <a:chOff x="0" y="0"/>
          <a:chExt cx="0" cy="0"/>
        </a:xfrm>
      </p:grpSpPr>
      <p:sp>
        <p:nvSpPr>
          <p:cNvPr id="2327" name="Google Shape;2327;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328" name="Google Shape;2328;p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29" name="Google Shape;2329;p2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30" name="Google Shape;233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p:cSld name="1_Title and Text">
    <p:spTree>
      <p:nvGrpSpPr>
        <p:cNvPr id="2331" name="Shape 2331"/>
        <p:cNvGrpSpPr/>
        <p:nvPr/>
      </p:nvGrpSpPr>
      <p:grpSpPr>
        <a:xfrm>
          <a:off x="0" y="0"/>
          <a:ext cx="0" cy="0"/>
          <a:chOff x="0" y="0"/>
          <a:chExt cx="0" cy="0"/>
        </a:xfrm>
      </p:grpSpPr>
      <p:sp>
        <p:nvSpPr>
          <p:cNvPr id="2332" name="Google Shape;2332;p28"/>
          <p:cNvSpPr txBox="1"/>
          <p:nvPr>
            <p:ph idx="12" type="sldNum"/>
          </p:nvPr>
        </p:nvSpPr>
        <p:spPr>
          <a:xfrm>
            <a:off x="6453170" y="4781224"/>
            <a:ext cx="244751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1pPr>
            <a:lvl2pPr indent="0" lvl="1"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2pPr>
            <a:lvl3pPr indent="0" lvl="2"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3pPr>
            <a:lvl4pPr indent="0" lvl="3"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4pPr>
            <a:lvl5pPr indent="0" lvl="4"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5pPr>
            <a:lvl6pPr indent="0" lvl="5"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6pPr>
            <a:lvl7pPr indent="0" lvl="6"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7pPr>
            <a:lvl8pPr indent="0" lvl="7"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8pPr>
            <a:lvl9pPr indent="0" lvl="8"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p:cSld name="1_Title and Text">
    <p:spTree>
      <p:nvGrpSpPr>
        <p:cNvPr id="2337" name="Shape 2337"/>
        <p:cNvGrpSpPr/>
        <p:nvPr/>
      </p:nvGrpSpPr>
      <p:grpSpPr>
        <a:xfrm>
          <a:off x="0" y="0"/>
          <a:ext cx="0" cy="0"/>
          <a:chOff x="0" y="0"/>
          <a:chExt cx="0" cy="0"/>
        </a:xfrm>
      </p:grpSpPr>
      <p:sp>
        <p:nvSpPr>
          <p:cNvPr id="2338" name="Google Shape;2338;p30"/>
          <p:cNvSpPr txBox="1"/>
          <p:nvPr>
            <p:ph idx="12" type="sldNum"/>
          </p:nvPr>
        </p:nvSpPr>
        <p:spPr>
          <a:xfrm>
            <a:off x="6453170" y="4781224"/>
            <a:ext cx="2447511"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1pPr>
            <a:lvl2pPr indent="0" lvl="1"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2pPr>
            <a:lvl3pPr indent="0" lvl="2"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3pPr>
            <a:lvl4pPr indent="0" lvl="3"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4pPr>
            <a:lvl5pPr indent="0" lvl="4"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5pPr>
            <a:lvl6pPr indent="0" lvl="5"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6pPr>
            <a:lvl7pPr indent="0" lvl="6"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7pPr>
            <a:lvl8pPr indent="0" lvl="7"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8pPr>
            <a:lvl9pPr indent="0" lvl="8"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2339" name="Shape 2339"/>
        <p:cNvGrpSpPr/>
        <p:nvPr/>
      </p:nvGrpSpPr>
      <p:grpSpPr>
        <a:xfrm>
          <a:off x="0" y="0"/>
          <a:ext cx="0" cy="0"/>
          <a:chOff x="0" y="0"/>
          <a:chExt cx="0" cy="0"/>
        </a:xfrm>
      </p:grpSpPr>
      <p:sp>
        <p:nvSpPr>
          <p:cNvPr id="2340" name="Google Shape;2340;p31"/>
          <p:cNvSpPr txBox="1"/>
          <p:nvPr>
            <p:ph idx="12" type="sldNum"/>
          </p:nvPr>
        </p:nvSpPr>
        <p:spPr>
          <a:xfrm>
            <a:off x="6453170" y="4781224"/>
            <a:ext cx="2447511"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1pPr>
            <a:lvl2pPr indent="0" lvl="1"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2pPr>
            <a:lvl3pPr indent="0" lvl="2"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3pPr>
            <a:lvl4pPr indent="0" lvl="3"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4pPr>
            <a:lvl5pPr indent="0" lvl="4"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5pPr>
            <a:lvl6pPr indent="0" lvl="5"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6pPr>
            <a:lvl7pPr indent="0" lvl="6"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7pPr>
            <a:lvl8pPr indent="0" lvl="7"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8pPr>
            <a:lvl9pPr indent="0" lvl="8" mar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3" name="Shape 83"/>
        <p:cNvGrpSpPr/>
        <p:nvPr/>
      </p:nvGrpSpPr>
      <p:grpSpPr>
        <a:xfrm>
          <a:off x="0" y="0"/>
          <a:ext cx="0" cy="0"/>
          <a:chOff x="0" y="0"/>
          <a:chExt cx="0" cy="0"/>
        </a:xfrm>
      </p:grpSpPr>
      <p:grpSp>
        <p:nvGrpSpPr>
          <p:cNvPr id="84" name="Google Shape;84;p4"/>
          <p:cNvGrpSpPr/>
          <p:nvPr/>
        </p:nvGrpSpPr>
        <p:grpSpPr>
          <a:xfrm>
            <a:off x="-970342" y="-1613262"/>
            <a:ext cx="11084690" cy="8370014"/>
            <a:chOff x="-970342" y="-1613262"/>
            <a:chExt cx="11084690" cy="8370014"/>
          </a:xfrm>
        </p:grpSpPr>
        <p:grpSp>
          <p:nvGrpSpPr>
            <p:cNvPr id="85" name="Google Shape;85;p4"/>
            <p:cNvGrpSpPr/>
            <p:nvPr/>
          </p:nvGrpSpPr>
          <p:grpSpPr>
            <a:xfrm>
              <a:off x="4572008" y="-1613262"/>
              <a:ext cx="5542340" cy="4185014"/>
              <a:chOff x="2057300" y="1305025"/>
              <a:chExt cx="3912700" cy="2954475"/>
            </a:xfrm>
          </p:grpSpPr>
          <p:sp>
            <p:nvSpPr>
              <p:cNvPr id="86" name="Google Shape;86;p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 name="Google Shape;102;p4"/>
            <p:cNvGrpSpPr/>
            <p:nvPr/>
          </p:nvGrpSpPr>
          <p:grpSpPr>
            <a:xfrm>
              <a:off x="-970342" y="-1613262"/>
              <a:ext cx="5542340" cy="4185014"/>
              <a:chOff x="2057300" y="1305025"/>
              <a:chExt cx="3912700" cy="2954475"/>
            </a:xfrm>
          </p:grpSpPr>
          <p:sp>
            <p:nvSpPr>
              <p:cNvPr id="103" name="Google Shape;103;p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9" name="Google Shape;119;p4"/>
            <p:cNvGrpSpPr/>
            <p:nvPr/>
          </p:nvGrpSpPr>
          <p:grpSpPr>
            <a:xfrm>
              <a:off x="4572008" y="2571738"/>
              <a:ext cx="5542340" cy="4185014"/>
              <a:chOff x="2057300" y="1305025"/>
              <a:chExt cx="3912700" cy="2954475"/>
            </a:xfrm>
          </p:grpSpPr>
          <p:sp>
            <p:nvSpPr>
              <p:cNvPr id="120" name="Google Shape;120;p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 name="Google Shape;136;p4"/>
            <p:cNvGrpSpPr/>
            <p:nvPr/>
          </p:nvGrpSpPr>
          <p:grpSpPr>
            <a:xfrm>
              <a:off x="-970342" y="2571738"/>
              <a:ext cx="5542340" cy="4185014"/>
              <a:chOff x="2057300" y="1305025"/>
              <a:chExt cx="3912700" cy="2954475"/>
            </a:xfrm>
          </p:grpSpPr>
          <p:sp>
            <p:nvSpPr>
              <p:cNvPr id="137" name="Google Shape;137;p4"/>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4"/>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4"/>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3" name="Google Shape;153;p4"/>
          <p:cNvSpPr txBox="1"/>
          <p:nvPr>
            <p:ph type="ctrTitle"/>
          </p:nvPr>
        </p:nvSpPr>
        <p:spPr>
          <a:xfrm>
            <a:off x="1800700" y="1103150"/>
            <a:ext cx="5542200" cy="25824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rgbClr val="191919"/>
              </a:buClr>
              <a:buSzPts val="5200"/>
              <a:buNone/>
              <a:defRPr sz="82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54" name="Google Shape;154;p4"/>
          <p:cNvSpPr txBox="1"/>
          <p:nvPr>
            <p:ph idx="1" type="subTitle"/>
          </p:nvPr>
        </p:nvSpPr>
        <p:spPr>
          <a:xfrm>
            <a:off x="1800750" y="3838600"/>
            <a:ext cx="5542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55" name="Google Shape;155;p4"/>
          <p:cNvGrpSpPr/>
          <p:nvPr/>
        </p:nvGrpSpPr>
        <p:grpSpPr>
          <a:xfrm rot="-2390843">
            <a:off x="7033371" y="365864"/>
            <a:ext cx="1446895" cy="1782947"/>
            <a:chOff x="9743146" y="2970638"/>
            <a:chExt cx="1446996" cy="1783072"/>
          </a:xfrm>
        </p:grpSpPr>
        <p:sp>
          <p:nvSpPr>
            <p:cNvPr id="156" name="Google Shape;156;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7" name="Google Shape;157;p4"/>
            <p:cNvGrpSpPr/>
            <p:nvPr/>
          </p:nvGrpSpPr>
          <p:grpSpPr>
            <a:xfrm rot="4346401">
              <a:off x="9694335" y="3347712"/>
              <a:ext cx="1544618" cy="1028925"/>
              <a:chOff x="2670525" y="1658075"/>
              <a:chExt cx="1301725" cy="867125"/>
            </a:xfrm>
          </p:grpSpPr>
          <p:sp>
            <p:nvSpPr>
              <p:cNvPr id="158" name="Google Shape;158;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6" name="Google Shape;166;p4"/>
          <p:cNvGrpSpPr/>
          <p:nvPr/>
        </p:nvGrpSpPr>
        <p:grpSpPr>
          <a:xfrm rot="-137067">
            <a:off x="7372859" y="1944335"/>
            <a:ext cx="1237876" cy="1525382"/>
            <a:chOff x="9743146" y="2970638"/>
            <a:chExt cx="1446996" cy="1783072"/>
          </a:xfrm>
        </p:grpSpPr>
        <p:sp>
          <p:nvSpPr>
            <p:cNvPr id="167" name="Google Shape;167;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8" name="Google Shape;168;p4"/>
            <p:cNvGrpSpPr/>
            <p:nvPr/>
          </p:nvGrpSpPr>
          <p:grpSpPr>
            <a:xfrm rot="4346401">
              <a:off x="9694335" y="3347712"/>
              <a:ext cx="1544618" cy="1028925"/>
              <a:chOff x="2670525" y="1658075"/>
              <a:chExt cx="1301725" cy="867125"/>
            </a:xfrm>
          </p:grpSpPr>
          <p:sp>
            <p:nvSpPr>
              <p:cNvPr id="169" name="Google Shape;169;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77" name="Google Shape;177;p4"/>
          <p:cNvGrpSpPr/>
          <p:nvPr/>
        </p:nvGrpSpPr>
        <p:grpSpPr>
          <a:xfrm rot="4164829">
            <a:off x="550241" y="123111"/>
            <a:ext cx="1802902" cy="2221807"/>
            <a:chOff x="9743146" y="2970638"/>
            <a:chExt cx="1446996" cy="1783072"/>
          </a:xfrm>
        </p:grpSpPr>
        <p:sp>
          <p:nvSpPr>
            <p:cNvPr id="178" name="Google Shape;178;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9" name="Google Shape;179;p4"/>
            <p:cNvGrpSpPr/>
            <p:nvPr/>
          </p:nvGrpSpPr>
          <p:grpSpPr>
            <a:xfrm rot="4346401">
              <a:off x="9694335" y="3347712"/>
              <a:ext cx="1544618" cy="1028925"/>
              <a:chOff x="2670525" y="1658075"/>
              <a:chExt cx="1301725" cy="867125"/>
            </a:xfrm>
          </p:grpSpPr>
          <p:sp>
            <p:nvSpPr>
              <p:cNvPr id="180" name="Google Shape;180;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8" name="Google Shape;188;p4"/>
          <p:cNvGrpSpPr/>
          <p:nvPr/>
        </p:nvGrpSpPr>
        <p:grpSpPr>
          <a:xfrm rot="3457159">
            <a:off x="1369046" y="3370431"/>
            <a:ext cx="983502" cy="1211928"/>
            <a:chOff x="9743146" y="2970638"/>
            <a:chExt cx="1446996" cy="1783072"/>
          </a:xfrm>
        </p:grpSpPr>
        <p:sp>
          <p:nvSpPr>
            <p:cNvPr id="189" name="Google Shape;189;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0" name="Google Shape;190;p4"/>
            <p:cNvGrpSpPr/>
            <p:nvPr/>
          </p:nvGrpSpPr>
          <p:grpSpPr>
            <a:xfrm rot="4346401">
              <a:off x="9694335" y="3347712"/>
              <a:ext cx="1544618" cy="1028925"/>
              <a:chOff x="2670525" y="1658075"/>
              <a:chExt cx="1301725" cy="867125"/>
            </a:xfrm>
          </p:grpSpPr>
          <p:sp>
            <p:nvSpPr>
              <p:cNvPr id="191" name="Google Shape;191;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9" name="Google Shape;199;p4"/>
          <p:cNvGrpSpPr/>
          <p:nvPr/>
        </p:nvGrpSpPr>
        <p:grpSpPr>
          <a:xfrm>
            <a:off x="7841742" y="4310904"/>
            <a:ext cx="927235" cy="1142593"/>
            <a:chOff x="9743146" y="2970638"/>
            <a:chExt cx="1446996" cy="1783072"/>
          </a:xfrm>
        </p:grpSpPr>
        <p:sp>
          <p:nvSpPr>
            <p:cNvPr id="200" name="Google Shape;200;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1" name="Google Shape;201;p4"/>
            <p:cNvGrpSpPr/>
            <p:nvPr/>
          </p:nvGrpSpPr>
          <p:grpSpPr>
            <a:xfrm rot="4346401">
              <a:off x="9694335" y="3347712"/>
              <a:ext cx="1544618" cy="1028925"/>
              <a:chOff x="2670525" y="1658075"/>
              <a:chExt cx="1301725" cy="867125"/>
            </a:xfrm>
          </p:grpSpPr>
          <p:sp>
            <p:nvSpPr>
              <p:cNvPr id="202" name="Google Shape;202;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0" name="Google Shape;210;p4"/>
          <p:cNvGrpSpPr/>
          <p:nvPr/>
        </p:nvGrpSpPr>
        <p:grpSpPr>
          <a:xfrm>
            <a:off x="353655" y="2403819"/>
            <a:ext cx="1447085" cy="1089968"/>
            <a:chOff x="2700330" y="-829613"/>
            <a:chExt cx="2200221" cy="1657495"/>
          </a:xfrm>
        </p:grpSpPr>
        <p:sp>
          <p:nvSpPr>
            <p:cNvPr id="211" name="Google Shape;211;p4"/>
            <p:cNvSpPr/>
            <p:nvPr/>
          </p:nvSpPr>
          <p:spPr>
            <a:xfrm>
              <a:off x="2700330" y="-829613"/>
              <a:ext cx="2200221" cy="1657495"/>
            </a:xfrm>
            <a:custGeom>
              <a:rect b="b" l="l" r="r" t="t"/>
              <a:pathLst>
                <a:path extrusionOk="0" h="31096" w="41278">
                  <a:moveTo>
                    <a:pt x="6931" y="1"/>
                  </a:moveTo>
                  <a:lnTo>
                    <a:pt x="1" y="17356"/>
                  </a:lnTo>
                  <a:lnTo>
                    <a:pt x="34348" y="31095"/>
                  </a:lnTo>
                  <a:lnTo>
                    <a:pt x="41278" y="13739"/>
                  </a:lnTo>
                  <a:lnTo>
                    <a:pt x="6931" y="1"/>
                  </a:lnTo>
                  <a:close/>
                </a:path>
              </a:pathLst>
            </a:custGeom>
            <a:solidFill>
              <a:schemeClr val="dk2"/>
            </a:solidFill>
            <a:ln cap="flat" cmpd="sng" w="76200">
              <a:solidFill>
                <a:schemeClr val="dk2"/>
              </a:solidFill>
              <a:prstDash val="solid"/>
              <a:round/>
              <a:headEnd len="sm" w="sm" type="none"/>
              <a:tailEnd len="sm" w="sm" type="none"/>
            </a:ln>
            <a:effectLst>
              <a:outerShdw rotWithShape="0" algn="bl" dir="636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2" name="Google Shape;212;p4"/>
            <p:cNvGrpSpPr/>
            <p:nvPr/>
          </p:nvGrpSpPr>
          <p:grpSpPr>
            <a:xfrm>
              <a:off x="2700330" y="-829613"/>
              <a:ext cx="2200221" cy="1657495"/>
              <a:chOff x="4886375" y="1743475"/>
              <a:chExt cx="1031950" cy="777400"/>
            </a:xfrm>
          </p:grpSpPr>
          <p:sp>
            <p:nvSpPr>
              <p:cNvPr id="213" name="Google Shape;213;p4"/>
              <p:cNvSpPr/>
              <p:nvPr/>
            </p:nvSpPr>
            <p:spPr>
              <a:xfrm>
                <a:off x="4886375" y="1743475"/>
                <a:ext cx="1031950" cy="777400"/>
              </a:xfrm>
              <a:custGeom>
                <a:rect b="b" l="l" r="r" t="t"/>
                <a:pathLst>
                  <a:path extrusionOk="0" h="31096" w="41278">
                    <a:moveTo>
                      <a:pt x="6931" y="1"/>
                    </a:moveTo>
                    <a:lnTo>
                      <a:pt x="1" y="17356"/>
                    </a:lnTo>
                    <a:lnTo>
                      <a:pt x="34348" y="31095"/>
                    </a:lnTo>
                    <a:lnTo>
                      <a:pt x="41278" y="13739"/>
                    </a:lnTo>
                    <a:lnTo>
                      <a:pt x="693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
              <p:cNvSpPr/>
              <p:nvPr/>
            </p:nvSpPr>
            <p:spPr>
              <a:xfrm>
                <a:off x="4945650" y="1795900"/>
                <a:ext cx="913425" cy="672525"/>
              </a:xfrm>
              <a:custGeom>
                <a:rect b="b" l="l" r="r" t="t"/>
                <a:pathLst>
                  <a:path extrusionOk="0" h="26901" w="36537">
                    <a:moveTo>
                      <a:pt x="5836" y="1"/>
                    </a:moveTo>
                    <a:lnTo>
                      <a:pt x="0" y="14621"/>
                    </a:lnTo>
                    <a:lnTo>
                      <a:pt x="30700" y="26901"/>
                    </a:lnTo>
                    <a:lnTo>
                      <a:pt x="36536" y="12281"/>
                    </a:lnTo>
                    <a:lnTo>
                      <a:pt x="583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
              <p:cNvSpPr/>
              <p:nvPr/>
            </p:nvSpPr>
            <p:spPr>
              <a:xfrm>
                <a:off x="5235175" y="1957975"/>
                <a:ext cx="334375" cy="348325"/>
              </a:xfrm>
              <a:custGeom>
                <a:rect b="b" l="l" r="r" t="t"/>
                <a:pathLst>
                  <a:path extrusionOk="0" h="13933" w="13375">
                    <a:moveTo>
                      <a:pt x="7655" y="0"/>
                    </a:moveTo>
                    <a:cubicBezTo>
                      <a:pt x="5201" y="0"/>
                      <a:pt x="2664" y="1886"/>
                      <a:pt x="1459" y="4886"/>
                    </a:cubicBezTo>
                    <a:cubicBezTo>
                      <a:pt x="0" y="8564"/>
                      <a:pt x="1155" y="12485"/>
                      <a:pt x="4043" y="13609"/>
                    </a:cubicBezTo>
                    <a:cubicBezTo>
                      <a:pt x="4591" y="13828"/>
                      <a:pt x="5161" y="13933"/>
                      <a:pt x="5737" y="13933"/>
                    </a:cubicBezTo>
                    <a:cubicBezTo>
                      <a:pt x="8195" y="13933"/>
                      <a:pt x="10739" y="12030"/>
                      <a:pt x="11946" y="9050"/>
                    </a:cubicBezTo>
                    <a:cubicBezTo>
                      <a:pt x="13374" y="5403"/>
                      <a:pt x="12250" y="1482"/>
                      <a:pt x="9362" y="326"/>
                    </a:cubicBezTo>
                    <a:cubicBezTo>
                      <a:pt x="8810" y="106"/>
                      <a:pt x="8235" y="0"/>
                      <a:pt x="76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
              <p:cNvSpPr/>
              <p:nvPr/>
            </p:nvSpPr>
            <p:spPr>
              <a:xfrm>
                <a:off x="5321025" y="2039075"/>
                <a:ext cx="157325" cy="195325"/>
              </a:xfrm>
              <a:custGeom>
                <a:rect b="b" l="l" r="r" t="t"/>
                <a:pathLst>
                  <a:path extrusionOk="0" h="7813" w="6293">
                    <a:moveTo>
                      <a:pt x="3428" y="1872"/>
                    </a:moveTo>
                    <a:cubicBezTo>
                      <a:pt x="3487" y="1872"/>
                      <a:pt x="3551" y="1876"/>
                      <a:pt x="3618" y="1885"/>
                    </a:cubicBezTo>
                    <a:lnTo>
                      <a:pt x="3162" y="3040"/>
                    </a:lnTo>
                    <a:cubicBezTo>
                      <a:pt x="2858" y="2797"/>
                      <a:pt x="2645" y="2554"/>
                      <a:pt x="2767" y="2250"/>
                    </a:cubicBezTo>
                    <a:cubicBezTo>
                      <a:pt x="2871" y="2017"/>
                      <a:pt x="3085" y="1872"/>
                      <a:pt x="3428" y="1872"/>
                    </a:cubicBezTo>
                    <a:close/>
                    <a:moveTo>
                      <a:pt x="3405" y="4742"/>
                    </a:moveTo>
                    <a:cubicBezTo>
                      <a:pt x="3679" y="5016"/>
                      <a:pt x="3861" y="5289"/>
                      <a:pt x="3770" y="5532"/>
                    </a:cubicBezTo>
                    <a:cubicBezTo>
                      <a:pt x="3675" y="5745"/>
                      <a:pt x="3488" y="5866"/>
                      <a:pt x="3209" y="5866"/>
                    </a:cubicBezTo>
                    <a:cubicBezTo>
                      <a:pt x="3130" y="5866"/>
                      <a:pt x="3043" y="5857"/>
                      <a:pt x="2949" y="5836"/>
                    </a:cubicBezTo>
                    <a:lnTo>
                      <a:pt x="3405" y="4742"/>
                    </a:lnTo>
                    <a:close/>
                    <a:moveTo>
                      <a:pt x="4408" y="0"/>
                    </a:moveTo>
                    <a:lnTo>
                      <a:pt x="4043" y="852"/>
                    </a:lnTo>
                    <a:cubicBezTo>
                      <a:pt x="3768" y="781"/>
                      <a:pt x="3510" y="748"/>
                      <a:pt x="3271" y="748"/>
                    </a:cubicBezTo>
                    <a:cubicBezTo>
                      <a:pt x="2377" y="748"/>
                      <a:pt x="1748" y="1207"/>
                      <a:pt x="1460" y="1855"/>
                    </a:cubicBezTo>
                    <a:cubicBezTo>
                      <a:pt x="1004" y="2979"/>
                      <a:pt x="1885" y="3678"/>
                      <a:pt x="2676" y="4256"/>
                    </a:cubicBezTo>
                    <a:lnTo>
                      <a:pt x="2159" y="5593"/>
                    </a:lnTo>
                    <a:cubicBezTo>
                      <a:pt x="1581" y="5320"/>
                      <a:pt x="1095" y="4864"/>
                      <a:pt x="822" y="4408"/>
                    </a:cubicBezTo>
                    <a:lnTo>
                      <a:pt x="1" y="5198"/>
                    </a:lnTo>
                    <a:cubicBezTo>
                      <a:pt x="305" y="5745"/>
                      <a:pt x="974" y="6262"/>
                      <a:pt x="1733" y="6657"/>
                    </a:cubicBezTo>
                    <a:lnTo>
                      <a:pt x="1399" y="7508"/>
                    </a:lnTo>
                    <a:lnTo>
                      <a:pt x="2189" y="7812"/>
                    </a:lnTo>
                    <a:lnTo>
                      <a:pt x="2524" y="6900"/>
                    </a:lnTo>
                    <a:cubicBezTo>
                      <a:pt x="2842" y="6987"/>
                      <a:pt x="3134" y="7027"/>
                      <a:pt x="3400" y="7027"/>
                    </a:cubicBezTo>
                    <a:cubicBezTo>
                      <a:pt x="4251" y="7027"/>
                      <a:pt x="4829" y="6614"/>
                      <a:pt x="5107" y="5988"/>
                    </a:cubicBezTo>
                    <a:cubicBezTo>
                      <a:pt x="5563" y="4864"/>
                      <a:pt x="4712" y="4165"/>
                      <a:pt x="3892" y="3587"/>
                    </a:cubicBezTo>
                    <a:lnTo>
                      <a:pt x="4439" y="2219"/>
                    </a:lnTo>
                    <a:cubicBezTo>
                      <a:pt x="4803" y="2463"/>
                      <a:pt x="5199" y="2766"/>
                      <a:pt x="5502" y="3131"/>
                    </a:cubicBezTo>
                    <a:lnTo>
                      <a:pt x="6293" y="2311"/>
                    </a:lnTo>
                    <a:cubicBezTo>
                      <a:pt x="5958" y="1855"/>
                      <a:pt x="5411" y="1490"/>
                      <a:pt x="4864" y="1186"/>
                    </a:cubicBezTo>
                    <a:lnTo>
                      <a:pt x="5199" y="304"/>
                    </a:lnTo>
                    <a:lnTo>
                      <a:pt x="440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
              <p:cNvSpPr/>
              <p:nvPr/>
            </p:nvSpPr>
            <p:spPr>
              <a:xfrm>
                <a:off x="5830925" y="2076925"/>
                <a:ext cx="56250" cy="52750"/>
              </a:xfrm>
              <a:custGeom>
                <a:rect b="b" l="l" r="r" t="t"/>
                <a:pathLst>
                  <a:path extrusionOk="0" h="2110" w="2250">
                    <a:moveTo>
                      <a:pt x="1144" y="0"/>
                    </a:moveTo>
                    <a:cubicBezTo>
                      <a:pt x="1107" y="0"/>
                      <a:pt x="1071" y="2"/>
                      <a:pt x="1034" y="6"/>
                    </a:cubicBezTo>
                    <a:cubicBezTo>
                      <a:pt x="456" y="67"/>
                      <a:pt x="0" y="584"/>
                      <a:pt x="61" y="1161"/>
                    </a:cubicBezTo>
                    <a:cubicBezTo>
                      <a:pt x="118" y="1702"/>
                      <a:pt x="575" y="2109"/>
                      <a:pt x="1131" y="2109"/>
                    </a:cubicBezTo>
                    <a:cubicBezTo>
                      <a:pt x="1169" y="2109"/>
                      <a:pt x="1208" y="2107"/>
                      <a:pt x="1247" y="2104"/>
                    </a:cubicBezTo>
                    <a:cubicBezTo>
                      <a:pt x="1824" y="2073"/>
                      <a:pt x="2250" y="1526"/>
                      <a:pt x="2189" y="949"/>
                    </a:cubicBezTo>
                    <a:cubicBezTo>
                      <a:pt x="2132" y="408"/>
                      <a:pt x="1676" y="0"/>
                      <a:pt x="114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
              <p:cNvSpPr/>
              <p:nvPr/>
            </p:nvSpPr>
            <p:spPr>
              <a:xfrm>
                <a:off x="5682750" y="2440675"/>
                <a:ext cx="60800" cy="54300"/>
              </a:xfrm>
              <a:custGeom>
                <a:rect b="b" l="l" r="r" t="t"/>
                <a:pathLst>
                  <a:path extrusionOk="0" h="2172" w="2432">
                    <a:moveTo>
                      <a:pt x="1224" y="0"/>
                    </a:moveTo>
                    <a:cubicBezTo>
                      <a:pt x="792" y="0"/>
                      <a:pt x="398" y="246"/>
                      <a:pt x="213" y="684"/>
                    </a:cubicBezTo>
                    <a:cubicBezTo>
                      <a:pt x="0" y="1262"/>
                      <a:pt x="274" y="1870"/>
                      <a:pt x="851" y="2083"/>
                    </a:cubicBezTo>
                    <a:cubicBezTo>
                      <a:pt x="987" y="2143"/>
                      <a:pt x="1126" y="2171"/>
                      <a:pt x="1263" y="2171"/>
                    </a:cubicBezTo>
                    <a:cubicBezTo>
                      <a:pt x="1677" y="2171"/>
                      <a:pt x="2067" y="1909"/>
                      <a:pt x="2249" y="1475"/>
                    </a:cubicBezTo>
                    <a:cubicBezTo>
                      <a:pt x="2432" y="958"/>
                      <a:pt x="2158" y="320"/>
                      <a:pt x="1642" y="77"/>
                    </a:cubicBezTo>
                    <a:cubicBezTo>
                      <a:pt x="1502" y="25"/>
                      <a:pt x="1361" y="0"/>
                      <a:pt x="122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
              <p:cNvSpPr/>
              <p:nvPr/>
            </p:nvSpPr>
            <p:spPr>
              <a:xfrm>
                <a:off x="5061900" y="1769025"/>
                <a:ext cx="61575" cy="54225"/>
              </a:xfrm>
              <a:custGeom>
                <a:rect b="b" l="l" r="r" t="t"/>
                <a:pathLst>
                  <a:path extrusionOk="0" h="2169" w="2463">
                    <a:moveTo>
                      <a:pt x="1229" y="1"/>
                    </a:moveTo>
                    <a:cubicBezTo>
                      <a:pt x="804" y="1"/>
                      <a:pt x="401" y="260"/>
                      <a:pt x="214" y="681"/>
                    </a:cubicBezTo>
                    <a:cubicBezTo>
                      <a:pt x="1" y="1258"/>
                      <a:pt x="244" y="1866"/>
                      <a:pt x="822" y="2079"/>
                    </a:cubicBezTo>
                    <a:cubicBezTo>
                      <a:pt x="966" y="2140"/>
                      <a:pt x="1112" y="2168"/>
                      <a:pt x="1254" y="2168"/>
                    </a:cubicBezTo>
                    <a:cubicBezTo>
                      <a:pt x="1678" y="2168"/>
                      <a:pt x="2060" y="1912"/>
                      <a:pt x="2220" y="1501"/>
                    </a:cubicBezTo>
                    <a:cubicBezTo>
                      <a:pt x="2463" y="954"/>
                      <a:pt x="2189" y="316"/>
                      <a:pt x="1612" y="73"/>
                    </a:cubicBezTo>
                    <a:cubicBezTo>
                      <a:pt x="1486" y="24"/>
                      <a:pt x="1357" y="1"/>
                      <a:pt x="12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
              <p:cNvSpPr/>
              <p:nvPr/>
            </p:nvSpPr>
            <p:spPr>
              <a:xfrm>
                <a:off x="4915250" y="2133775"/>
                <a:ext cx="61575" cy="54550"/>
              </a:xfrm>
              <a:custGeom>
                <a:rect b="b" l="l" r="r" t="t"/>
                <a:pathLst>
                  <a:path extrusionOk="0" h="2182" w="2463">
                    <a:moveTo>
                      <a:pt x="1243" y="0"/>
                    </a:moveTo>
                    <a:cubicBezTo>
                      <a:pt x="805" y="0"/>
                      <a:pt x="407" y="260"/>
                      <a:pt x="244" y="681"/>
                    </a:cubicBezTo>
                    <a:cubicBezTo>
                      <a:pt x="1" y="1258"/>
                      <a:pt x="274" y="1866"/>
                      <a:pt x="852" y="2109"/>
                    </a:cubicBezTo>
                    <a:cubicBezTo>
                      <a:pt x="978" y="2158"/>
                      <a:pt x="1107" y="2181"/>
                      <a:pt x="1234" y="2181"/>
                    </a:cubicBezTo>
                    <a:cubicBezTo>
                      <a:pt x="1659" y="2181"/>
                      <a:pt x="2063" y="1922"/>
                      <a:pt x="2250" y="1501"/>
                    </a:cubicBezTo>
                    <a:cubicBezTo>
                      <a:pt x="2463" y="954"/>
                      <a:pt x="2219" y="316"/>
                      <a:pt x="1642" y="73"/>
                    </a:cubicBezTo>
                    <a:cubicBezTo>
                      <a:pt x="1509" y="24"/>
                      <a:pt x="1374" y="0"/>
                      <a:pt x="12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1" name="Google Shape;221;p4"/>
          <p:cNvGrpSpPr/>
          <p:nvPr/>
        </p:nvGrpSpPr>
        <p:grpSpPr>
          <a:xfrm rot="4554968">
            <a:off x="6770889" y="3467756"/>
            <a:ext cx="1155527" cy="870334"/>
            <a:chOff x="2700330" y="-829613"/>
            <a:chExt cx="2200221" cy="1657495"/>
          </a:xfrm>
        </p:grpSpPr>
        <p:sp>
          <p:nvSpPr>
            <p:cNvPr id="222" name="Google Shape;222;p4"/>
            <p:cNvSpPr/>
            <p:nvPr/>
          </p:nvSpPr>
          <p:spPr>
            <a:xfrm>
              <a:off x="2700330" y="-829613"/>
              <a:ext cx="2200221" cy="1657495"/>
            </a:xfrm>
            <a:custGeom>
              <a:rect b="b" l="l" r="r" t="t"/>
              <a:pathLst>
                <a:path extrusionOk="0" h="31096" w="41278">
                  <a:moveTo>
                    <a:pt x="6931" y="1"/>
                  </a:moveTo>
                  <a:lnTo>
                    <a:pt x="1" y="17356"/>
                  </a:lnTo>
                  <a:lnTo>
                    <a:pt x="34348" y="31095"/>
                  </a:lnTo>
                  <a:lnTo>
                    <a:pt x="41278" y="13739"/>
                  </a:lnTo>
                  <a:lnTo>
                    <a:pt x="6931" y="1"/>
                  </a:lnTo>
                  <a:close/>
                </a:path>
              </a:pathLst>
            </a:custGeom>
            <a:solidFill>
              <a:schemeClr val="dk2"/>
            </a:solidFill>
            <a:ln cap="flat" cmpd="sng" w="76200">
              <a:solidFill>
                <a:schemeClr val="dk2"/>
              </a:solidFill>
              <a:prstDash val="solid"/>
              <a:round/>
              <a:headEnd len="sm" w="sm" type="none"/>
              <a:tailEnd len="sm" w="sm" type="none"/>
            </a:ln>
            <a:effectLst>
              <a:outerShdw rotWithShape="0" algn="bl" dir="636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 name="Google Shape;223;p4"/>
            <p:cNvGrpSpPr/>
            <p:nvPr/>
          </p:nvGrpSpPr>
          <p:grpSpPr>
            <a:xfrm>
              <a:off x="2700330" y="-829613"/>
              <a:ext cx="2200221" cy="1657495"/>
              <a:chOff x="4886375" y="1743475"/>
              <a:chExt cx="1031950" cy="777400"/>
            </a:xfrm>
          </p:grpSpPr>
          <p:sp>
            <p:nvSpPr>
              <p:cNvPr id="224" name="Google Shape;224;p4"/>
              <p:cNvSpPr/>
              <p:nvPr/>
            </p:nvSpPr>
            <p:spPr>
              <a:xfrm>
                <a:off x="4886375" y="1743475"/>
                <a:ext cx="1031950" cy="777400"/>
              </a:xfrm>
              <a:custGeom>
                <a:rect b="b" l="l" r="r" t="t"/>
                <a:pathLst>
                  <a:path extrusionOk="0" h="31096" w="41278">
                    <a:moveTo>
                      <a:pt x="6931" y="1"/>
                    </a:moveTo>
                    <a:lnTo>
                      <a:pt x="1" y="17356"/>
                    </a:lnTo>
                    <a:lnTo>
                      <a:pt x="34348" y="31095"/>
                    </a:lnTo>
                    <a:lnTo>
                      <a:pt x="41278" y="13739"/>
                    </a:lnTo>
                    <a:lnTo>
                      <a:pt x="693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
              <p:cNvSpPr/>
              <p:nvPr/>
            </p:nvSpPr>
            <p:spPr>
              <a:xfrm>
                <a:off x="4945650" y="1795900"/>
                <a:ext cx="913425" cy="672525"/>
              </a:xfrm>
              <a:custGeom>
                <a:rect b="b" l="l" r="r" t="t"/>
                <a:pathLst>
                  <a:path extrusionOk="0" h="26901" w="36537">
                    <a:moveTo>
                      <a:pt x="5836" y="1"/>
                    </a:moveTo>
                    <a:lnTo>
                      <a:pt x="0" y="14621"/>
                    </a:lnTo>
                    <a:lnTo>
                      <a:pt x="30700" y="26901"/>
                    </a:lnTo>
                    <a:lnTo>
                      <a:pt x="36536" y="12281"/>
                    </a:lnTo>
                    <a:lnTo>
                      <a:pt x="583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
              <p:cNvSpPr/>
              <p:nvPr/>
            </p:nvSpPr>
            <p:spPr>
              <a:xfrm>
                <a:off x="5235175" y="1957975"/>
                <a:ext cx="334375" cy="348325"/>
              </a:xfrm>
              <a:custGeom>
                <a:rect b="b" l="l" r="r" t="t"/>
                <a:pathLst>
                  <a:path extrusionOk="0" h="13933" w="13375">
                    <a:moveTo>
                      <a:pt x="7655" y="0"/>
                    </a:moveTo>
                    <a:cubicBezTo>
                      <a:pt x="5201" y="0"/>
                      <a:pt x="2664" y="1886"/>
                      <a:pt x="1459" y="4886"/>
                    </a:cubicBezTo>
                    <a:cubicBezTo>
                      <a:pt x="0" y="8564"/>
                      <a:pt x="1155" y="12485"/>
                      <a:pt x="4043" y="13609"/>
                    </a:cubicBezTo>
                    <a:cubicBezTo>
                      <a:pt x="4591" y="13828"/>
                      <a:pt x="5161" y="13933"/>
                      <a:pt x="5737" y="13933"/>
                    </a:cubicBezTo>
                    <a:cubicBezTo>
                      <a:pt x="8195" y="13933"/>
                      <a:pt x="10739" y="12030"/>
                      <a:pt x="11946" y="9050"/>
                    </a:cubicBezTo>
                    <a:cubicBezTo>
                      <a:pt x="13374" y="5403"/>
                      <a:pt x="12250" y="1482"/>
                      <a:pt x="9362" y="326"/>
                    </a:cubicBezTo>
                    <a:cubicBezTo>
                      <a:pt x="8810" y="106"/>
                      <a:pt x="8235" y="0"/>
                      <a:pt x="76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
              <p:cNvSpPr/>
              <p:nvPr/>
            </p:nvSpPr>
            <p:spPr>
              <a:xfrm>
                <a:off x="5321025" y="2039075"/>
                <a:ext cx="157325" cy="195325"/>
              </a:xfrm>
              <a:custGeom>
                <a:rect b="b" l="l" r="r" t="t"/>
                <a:pathLst>
                  <a:path extrusionOk="0" h="7813" w="6293">
                    <a:moveTo>
                      <a:pt x="3428" y="1872"/>
                    </a:moveTo>
                    <a:cubicBezTo>
                      <a:pt x="3487" y="1872"/>
                      <a:pt x="3551" y="1876"/>
                      <a:pt x="3618" y="1885"/>
                    </a:cubicBezTo>
                    <a:lnTo>
                      <a:pt x="3162" y="3040"/>
                    </a:lnTo>
                    <a:cubicBezTo>
                      <a:pt x="2858" y="2797"/>
                      <a:pt x="2645" y="2554"/>
                      <a:pt x="2767" y="2250"/>
                    </a:cubicBezTo>
                    <a:cubicBezTo>
                      <a:pt x="2871" y="2017"/>
                      <a:pt x="3085" y="1872"/>
                      <a:pt x="3428" y="1872"/>
                    </a:cubicBezTo>
                    <a:close/>
                    <a:moveTo>
                      <a:pt x="3405" y="4742"/>
                    </a:moveTo>
                    <a:cubicBezTo>
                      <a:pt x="3679" y="5016"/>
                      <a:pt x="3861" y="5289"/>
                      <a:pt x="3770" y="5532"/>
                    </a:cubicBezTo>
                    <a:cubicBezTo>
                      <a:pt x="3675" y="5745"/>
                      <a:pt x="3488" y="5866"/>
                      <a:pt x="3209" y="5866"/>
                    </a:cubicBezTo>
                    <a:cubicBezTo>
                      <a:pt x="3130" y="5866"/>
                      <a:pt x="3043" y="5857"/>
                      <a:pt x="2949" y="5836"/>
                    </a:cubicBezTo>
                    <a:lnTo>
                      <a:pt x="3405" y="4742"/>
                    </a:lnTo>
                    <a:close/>
                    <a:moveTo>
                      <a:pt x="4408" y="0"/>
                    </a:moveTo>
                    <a:lnTo>
                      <a:pt x="4043" y="852"/>
                    </a:lnTo>
                    <a:cubicBezTo>
                      <a:pt x="3768" y="781"/>
                      <a:pt x="3510" y="748"/>
                      <a:pt x="3271" y="748"/>
                    </a:cubicBezTo>
                    <a:cubicBezTo>
                      <a:pt x="2377" y="748"/>
                      <a:pt x="1748" y="1207"/>
                      <a:pt x="1460" y="1855"/>
                    </a:cubicBezTo>
                    <a:cubicBezTo>
                      <a:pt x="1004" y="2979"/>
                      <a:pt x="1885" y="3678"/>
                      <a:pt x="2676" y="4256"/>
                    </a:cubicBezTo>
                    <a:lnTo>
                      <a:pt x="2159" y="5593"/>
                    </a:lnTo>
                    <a:cubicBezTo>
                      <a:pt x="1581" y="5320"/>
                      <a:pt x="1095" y="4864"/>
                      <a:pt x="822" y="4408"/>
                    </a:cubicBezTo>
                    <a:lnTo>
                      <a:pt x="1" y="5198"/>
                    </a:lnTo>
                    <a:cubicBezTo>
                      <a:pt x="305" y="5745"/>
                      <a:pt x="974" y="6262"/>
                      <a:pt x="1733" y="6657"/>
                    </a:cubicBezTo>
                    <a:lnTo>
                      <a:pt x="1399" y="7508"/>
                    </a:lnTo>
                    <a:lnTo>
                      <a:pt x="2189" y="7812"/>
                    </a:lnTo>
                    <a:lnTo>
                      <a:pt x="2524" y="6900"/>
                    </a:lnTo>
                    <a:cubicBezTo>
                      <a:pt x="2842" y="6987"/>
                      <a:pt x="3134" y="7027"/>
                      <a:pt x="3400" y="7027"/>
                    </a:cubicBezTo>
                    <a:cubicBezTo>
                      <a:pt x="4251" y="7027"/>
                      <a:pt x="4829" y="6614"/>
                      <a:pt x="5107" y="5988"/>
                    </a:cubicBezTo>
                    <a:cubicBezTo>
                      <a:pt x="5563" y="4864"/>
                      <a:pt x="4712" y="4165"/>
                      <a:pt x="3892" y="3587"/>
                    </a:cubicBezTo>
                    <a:lnTo>
                      <a:pt x="4439" y="2219"/>
                    </a:lnTo>
                    <a:cubicBezTo>
                      <a:pt x="4803" y="2463"/>
                      <a:pt x="5199" y="2766"/>
                      <a:pt x="5502" y="3131"/>
                    </a:cubicBezTo>
                    <a:lnTo>
                      <a:pt x="6293" y="2311"/>
                    </a:lnTo>
                    <a:cubicBezTo>
                      <a:pt x="5958" y="1855"/>
                      <a:pt x="5411" y="1490"/>
                      <a:pt x="4864" y="1186"/>
                    </a:cubicBezTo>
                    <a:lnTo>
                      <a:pt x="5199" y="304"/>
                    </a:lnTo>
                    <a:lnTo>
                      <a:pt x="440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4"/>
              <p:cNvSpPr/>
              <p:nvPr/>
            </p:nvSpPr>
            <p:spPr>
              <a:xfrm>
                <a:off x="5830925" y="2076925"/>
                <a:ext cx="56250" cy="52750"/>
              </a:xfrm>
              <a:custGeom>
                <a:rect b="b" l="l" r="r" t="t"/>
                <a:pathLst>
                  <a:path extrusionOk="0" h="2110" w="2250">
                    <a:moveTo>
                      <a:pt x="1144" y="0"/>
                    </a:moveTo>
                    <a:cubicBezTo>
                      <a:pt x="1107" y="0"/>
                      <a:pt x="1071" y="2"/>
                      <a:pt x="1034" y="6"/>
                    </a:cubicBezTo>
                    <a:cubicBezTo>
                      <a:pt x="456" y="67"/>
                      <a:pt x="0" y="584"/>
                      <a:pt x="61" y="1161"/>
                    </a:cubicBezTo>
                    <a:cubicBezTo>
                      <a:pt x="118" y="1702"/>
                      <a:pt x="575" y="2109"/>
                      <a:pt x="1131" y="2109"/>
                    </a:cubicBezTo>
                    <a:cubicBezTo>
                      <a:pt x="1169" y="2109"/>
                      <a:pt x="1208" y="2107"/>
                      <a:pt x="1247" y="2104"/>
                    </a:cubicBezTo>
                    <a:cubicBezTo>
                      <a:pt x="1824" y="2073"/>
                      <a:pt x="2250" y="1526"/>
                      <a:pt x="2189" y="949"/>
                    </a:cubicBezTo>
                    <a:cubicBezTo>
                      <a:pt x="2132" y="408"/>
                      <a:pt x="1676" y="0"/>
                      <a:pt x="114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4"/>
              <p:cNvSpPr/>
              <p:nvPr/>
            </p:nvSpPr>
            <p:spPr>
              <a:xfrm>
                <a:off x="5682750" y="2440675"/>
                <a:ext cx="60800" cy="54300"/>
              </a:xfrm>
              <a:custGeom>
                <a:rect b="b" l="l" r="r" t="t"/>
                <a:pathLst>
                  <a:path extrusionOk="0" h="2172" w="2432">
                    <a:moveTo>
                      <a:pt x="1224" y="0"/>
                    </a:moveTo>
                    <a:cubicBezTo>
                      <a:pt x="792" y="0"/>
                      <a:pt x="398" y="246"/>
                      <a:pt x="213" y="684"/>
                    </a:cubicBezTo>
                    <a:cubicBezTo>
                      <a:pt x="0" y="1262"/>
                      <a:pt x="274" y="1870"/>
                      <a:pt x="851" y="2083"/>
                    </a:cubicBezTo>
                    <a:cubicBezTo>
                      <a:pt x="987" y="2143"/>
                      <a:pt x="1126" y="2171"/>
                      <a:pt x="1263" y="2171"/>
                    </a:cubicBezTo>
                    <a:cubicBezTo>
                      <a:pt x="1677" y="2171"/>
                      <a:pt x="2067" y="1909"/>
                      <a:pt x="2249" y="1475"/>
                    </a:cubicBezTo>
                    <a:cubicBezTo>
                      <a:pt x="2432" y="958"/>
                      <a:pt x="2158" y="320"/>
                      <a:pt x="1642" y="77"/>
                    </a:cubicBezTo>
                    <a:cubicBezTo>
                      <a:pt x="1502" y="25"/>
                      <a:pt x="1361" y="0"/>
                      <a:pt x="122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4"/>
              <p:cNvSpPr/>
              <p:nvPr/>
            </p:nvSpPr>
            <p:spPr>
              <a:xfrm>
                <a:off x="5061900" y="1769025"/>
                <a:ext cx="61575" cy="54225"/>
              </a:xfrm>
              <a:custGeom>
                <a:rect b="b" l="l" r="r" t="t"/>
                <a:pathLst>
                  <a:path extrusionOk="0" h="2169" w="2463">
                    <a:moveTo>
                      <a:pt x="1229" y="1"/>
                    </a:moveTo>
                    <a:cubicBezTo>
                      <a:pt x="804" y="1"/>
                      <a:pt x="401" y="260"/>
                      <a:pt x="214" y="681"/>
                    </a:cubicBezTo>
                    <a:cubicBezTo>
                      <a:pt x="1" y="1258"/>
                      <a:pt x="244" y="1866"/>
                      <a:pt x="822" y="2079"/>
                    </a:cubicBezTo>
                    <a:cubicBezTo>
                      <a:pt x="966" y="2140"/>
                      <a:pt x="1112" y="2168"/>
                      <a:pt x="1254" y="2168"/>
                    </a:cubicBezTo>
                    <a:cubicBezTo>
                      <a:pt x="1678" y="2168"/>
                      <a:pt x="2060" y="1912"/>
                      <a:pt x="2220" y="1501"/>
                    </a:cubicBezTo>
                    <a:cubicBezTo>
                      <a:pt x="2463" y="954"/>
                      <a:pt x="2189" y="316"/>
                      <a:pt x="1612" y="73"/>
                    </a:cubicBezTo>
                    <a:cubicBezTo>
                      <a:pt x="1486" y="24"/>
                      <a:pt x="1357" y="1"/>
                      <a:pt x="12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
              <p:cNvSpPr/>
              <p:nvPr/>
            </p:nvSpPr>
            <p:spPr>
              <a:xfrm>
                <a:off x="4915250" y="2133775"/>
                <a:ext cx="61575" cy="54550"/>
              </a:xfrm>
              <a:custGeom>
                <a:rect b="b" l="l" r="r" t="t"/>
                <a:pathLst>
                  <a:path extrusionOk="0" h="2182" w="2463">
                    <a:moveTo>
                      <a:pt x="1243" y="0"/>
                    </a:moveTo>
                    <a:cubicBezTo>
                      <a:pt x="805" y="0"/>
                      <a:pt x="407" y="260"/>
                      <a:pt x="244" y="681"/>
                    </a:cubicBezTo>
                    <a:cubicBezTo>
                      <a:pt x="1" y="1258"/>
                      <a:pt x="274" y="1866"/>
                      <a:pt x="852" y="2109"/>
                    </a:cubicBezTo>
                    <a:cubicBezTo>
                      <a:pt x="978" y="2158"/>
                      <a:pt x="1107" y="2181"/>
                      <a:pt x="1234" y="2181"/>
                    </a:cubicBezTo>
                    <a:cubicBezTo>
                      <a:pt x="1659" y="2181"/>
                      <a:pt x="2063" y="1922"/>
                      <a:pt x="2250" y="1501"/>
                    </a:cubicBezTo>
                    <a:cubicBezTo>
                      <a:pt x="2463" y="954"/>
                      <a:pt x="2219" y="316"/>
                      <a:pt x="1642" y="73"/>
                    </a:cubicBezTo>
                    <a:cubicBezTo>
                      <a:pt x="1509" y="24"/>
                      <a:pt x="1374" y="0"/>
                      <a:pt x="12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32" name="Google Shape;232;p4"/>
          <p:cNvGrpSpPr/>
          <p:nvPr/>
        </p:nvGrpSpPr>
        <p:grpSpPr>
          <a:xfrm rot="-2890732">
            <a:off x="5929621" y="-485447"/>
            <a:ext cx="1529050" cy="1151771"/>
            <a:chOff x="2700330" y="-829613"/>
            <a:chExt cx="2200221" cy="1657495"/>
          </a:xfrm>
        </p:grpSpPr>
        <p:sp>
          <p:nvSpPr>
            <p:cNvPr id="233" name="Google Shape;233;p4"/>
            <p:cNvSpPr/>
            <p:nvPr/>
          </p:nvSpPr>
          <p:spPr>
            <a:xfrm>
              <a:off x="2700330" y="-829613"/>
              <a:ext cx="2200221" cy="1657495"/>
            </a:xfrm>
            <a:custGeom>
              <a:rect b="b" l="l" r="r" t="t"/>
              <a:pathLst>
                <a:path extrusionOk="0" h="31096" w="41278">
                  <a:moveTo>
                    <a:pt x="6931" y="1"/>
                  </a:moveTo>
                  <a:lnTo>
                    <a:pt x="1" y="17356"/>
                  </a:lnTo>
                  <a:lnTo>
                    <a:pt x="34348" y="31095"/>
                  </a:lnTo>
                  <a:lnTo>
                    <a:pt x="41278" y="13739"/>
                  </a:lnTo>
                  <a:lnTo>
                    <a:pt x="6931" y="1"/>
                  </a:lnTo>
                  <a:close/>
                </a:path>
              </a:pathLst>
            </a:custGeom>
            <a:solidFill>
              <a:schemeClr val="dk2"/>
            </a:solidFill>
            <a:ln cap="flat" cmpd="sng" w="76200">
              <a:solidFill>
                <a:schemeClr val="dk2"/>
              </a:solidFill>
              <a:prstDash val="solid"/>
              <a:round/>
              <a:headEnd len="sm" w="sm" type="none"/>
              <a:tailEnd len="sm" w="sm" type="none"/>
            </a:ln>
            <a:effectLst>
              <a:outerShdw rotWithShape="0" algn="bl" dir="636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4" name="Google Shape;234;p4"/>
            <p:cNvGrpSpPr/>
            <p:nvPr/>
          </p:nvGrpSpPr>
          <p:grpSpPr>
            <a:xfrm>
              <a:off x="2700330" y="-829613"/>
              <a:ext cx="2200221" cy="1657495"/>
              <a:chOff x="4886375" y="1743475"/>
              <a:chExt cx="1031950" cy="777400"/>
            </a:xfrm>
          </p:grpSpPr>
          <p:sp>
            <p:nvSpPr>
              <p:cNvPr id="235" name="Google Shape;235;p4"/>
              <p:cNvSpPr/>
              <p:nvPr/>
            </p:nvSpPr>
            <p:spPr>
              <a:xfrm>
                <a:off x="4886375" y="1743475"/>
                <a:ext cx="1031950" cy="777400"/>
              </a:xfrm>
              <a:custGeom>
                <a:rect b="b" l="l" r="r" t="t"/>
                <a:pathLst>
                  <a:path extrusionOk="0" h="31096" w="41278">
                    <a:moveTo>
                      <a:pt x="6931" y="1"/>
                    </a:moveTo>
                    <a:lnTo>
                      <a:pt x="1" y="17356"/>
                    </a:lnTo>
                    <a:lnTo>
                      <a:pt x="34348" y="31095"/>
                    </a:lnTo>
                    <a:lnTo>
                      <a:pt x="41278" y="13739"/>
                    </a:lnTo>
                    <a:lnTo>
                      <a:pt x="693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
              <p:cNvSpPr/>
              <p:nvPr/>
            </p:nvSpPr>
            <p:spPr>
              <a:xfrm>
                <a:off x="4945650" y="1795900"/>
                <a:ext cx="913425" cy="672525"/>
              </a:xfrm>
              <a:custGeom>
                <a:rect b="b" l="l" r="r" t="t"/>
                <a:pathLst>
                  <a:path extrusionOk="0" h="26901" w="36537">
                    <a:moveTo>
                      <a:pt x="5836" y="1"/>
                    </a:moveTo>
                    <a:lnTo>
                      <a:pt x="0" y="14621"/>
                    </a:lnTo>
                    <a:lnTo>
                      <a:pt x="30700" y="26901"/>
                    </a:lnTo>
                    <a:lnTo>
                      <a:pt x="36536" y="12281"/>
                    </a:lnTo>
                    <a:lnTo>
                      <a:pt x="583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
              <p:cNvSpPr/>
              <p:nvPr/>
            </p:nvSpPr>
            <p:spPr>
              <a:xfrm>
                <a:off x="5235175" y="1957975"/>
                <a:ext cx="334375" cy="348325"/>
              </a:xfrm>
              <a:custGeom>
                <a:rect b="b" l="l" r="r" t="t"/>
                <a:pathLst>
                  <a:path extrusionOk="0" h="13933" w="13375">
                    <a:moveTo>
                      <a:pt x="7655" y="0"/>
                    </a:moveTo>
                    <a:cubicBezTo>
                      <a:pt x="5201" y="0"/>
                      <a:pt x="2664" y="1886"/>
                      <a:pt x="1459" y="4886"/>
                    </a:cubicBezTo>
                    <a:cubicBezTo>
                      <a:pt x="0" y="8564"/>
                      <a:pt x="1155" y="12485"/>
                      <a:pt x="4043" y="13609"/>
                    </a:cubicBezTo>
                    <a:cubicBezTo>
                      <a:pt x="4591" y="13828"/>
                      <a:pt x="5161" y="13933"/>
                      <a:pt x="5737" y="13933"/>
                    </a:cubicBezTo>
                    <a:cubicBezTo>
                      <a:pt x="8195" y="13933"/>
                      <a:pt x="10739" y="12030"/>
                      <a:pt x="11946" y="9050"/>
                    </a:cubicBezTo>
                    <a:cubicBezTo>
                      <a:pt x="13374" y="5403"/>
                      <a:pt x="12250" y="1482"/>
                      <a:pt x="9362" y="326"/>
                    </a:cubicBezTo>
                    <a:cubicBezTo>
                      <a:pt x="8810" y="106"/>
                      <a:pt x="8235" y="0"/>
                      <a:pt x="76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
              <p:cNvSpPr/>
              <p:nvPr/>
            </p:nvSpPr>
            <p:spPr>
              <a:xfrm>
                <a:off x="5321025" y="2039075"/>
                <a:ext cx="157325" cy="195325"/>
              </a:xfrm>
              <a:custGeom>
                <a:rect b="b" l="l" r="r" t="t"/>
                <a:pathLst>
                  <a:path extrusionOk="0" h="7813" w="6293">
                    <a:moveTo>
                      <a:pt x="3428" y="1872"/>
                    </a:moveTo>
                    <a:cubicBezTo>
                      <a:pt x="3487" y="1872"/>
                      <a:pt x="3551" y="1876"/>
                      <a:pt x="3618" y="1885"/>
                    </a:cubicBezTo>
                    <a:lnTo>
                      <a:pt x="3162" y="3040"/>
                    </a:lnTo>
                    <a:cubicBezTo>
                      <a:pt x="2858" y="2797"/>
                      <a:pt x="2645" y="2554"/>
                      <a:pt x="2767" y="2250"/>
                    </a:cubicBezTo>
                    <a:cubicBezTo>
                      <a:pt x="2871" y="2017"/>
                      <a:pt x="3085" y="1872"/>
                      <a:pt x="3428" y="1872"/>
                    </a:cubicBezTo>
                    <a:close/>
                    <a:moveTo>
                      <a:pt x="3405" y="4742"/>
                    </a:moveTo>
                    <a:cubicBezTo>
                      <a:pt x="3679" y="5016"/>
                      <a:pt x="3861" y="5289"/>
                      <a:pt x="3770" y="5532"/>
                    </a:cubicBezTo>
                    <a:cubicBezTo>
                      <a:pt x="3675" y="5745"/>
                      <a:pt x="3488" y="5866"/>
                      <a:pt x="3209" y="5866"/>
                    </a:cubicBezTo>
                    <a:cubicBezTo>
                      <a:pt x="3130" y="5866"/>
                      <a:pt x="3043" y="5857"/>
                      <a:pt x="2949" y="5836"/>
                    </a:cubicBezTo>
                    <a:lnTo>
                      <a:pt x="3405" y="4742"/>
                    </a:lnTo>
                    <a:close/>
                    <a:moveTo>
                      <a:pt x="4408" y="0"/>
                    </a:moveTo>
                    <a:lnTo>
                      <a:pt x="4043" y="852"/>
                    </a:lnTo>
                    <a:cubicBezTo>
                      <a:pt x="3768" y="781"/>
                      <a:pt x="3510" y="748"/>
                      <a:pt x="3271" y="748"/>
                    </a:cubicBezTo>
                    <a:cubicBezTo>
                      <a:pt x="2377" y="748"/>
                      <a:pt x="1748" y="1207"/>
                      <a:pt x="1460" y="1855"/>
                    </a:cubicBezTo>
                    <a:cubicBezTo>
                      <a:pt x="1004" y="2979"/>
                      <a:pt x="1885" y="3678"/>
                      <a:pt x="2676" y="4256"/>
                    </a:cubicBezTo>
                    <a:lnTo>
                      <a:pt x="2159" y="5593"/>
                    </a:lnTo>
                    <a:cubicBezTo>
                      <a:pt x="1581" y="5320"/>
                      <a:pt x="1095" y="4864"/>
                      <a:pt x="822" y="4408"/>
                    </a:cubicBezTo>
                    <a:lnTo>
                      <a:pt x="1" y="5198"/>
                    </a:lnTo>
                    <a:cubicBezTo>
                      <a:pt x="305" y="5745"/>
                      <a:pt x="974" y="6262"/>
                      <a:pt x="1733" y="6657"/>
                    </a:cubicBezTo>
                    <a:lnTo>
                      <a:pt x="1399" y="7508"/>
                    </a:lnTo>
                    <a:lnTo>
                      <a:pt x="2189" y="7812"/>
                    </a:lnTo>
                    <a:lnTo>
                      <a:pt x="2524" y="6900"/>
                    </a:lnTo>
                    <a:cubicBezTo>
                      <a:pt x="2842" y="6987"/>
                      <a:pt x="3134" y="7027"/>
                      <a:pt x="3400" y="7027"/>
                    </a:cubicBezTo>
                    <a:cubicBezTo>
                      <a:pt x="4251" y="7027"/>
                      <a:pt x="4829" y="6614"/>
                      <a:pt x="5107" y="5988"/>
                    </a:cubicBezTo>
                    <a:cubicBezTo>
                      <a:pt x="5563" y="4864"/>
                      <a:pt x="4712" y="4165"/>
                      <a:pt x="3892" y="3587"/>
                    </a:cubicBezTo>
                    <a:lnTo>
                      <a:pt x="4439" y="2219"/>
                    </a:lnTo>
                    <a:cubicBezTo>
                      <a:pt x="4803" y="2463"/>
                      <a:pt x="5199" y="2766"/>
                      <a:pt x="5502" y="3131"/>
                    </a:cubicBezTo>
                    <a:lnTo>
                      <a:pt x="6293" y="2311"/>
                    </a:lnTo>
                    <a:cubicBezTo>
                      <a:pt x="5958" y="1855"/>
                      <a:pt x="5411" y="1490"/>
                      <a:pt x="4864" y="1186"/>
                    </a:cubicBezTo>
                    <a:lnTo>
                      <a:pt x="5199" y="304"/>
                    </a:lnTo>
                    <a:lnTo>
                      <a:pt x="440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
              <p:cNvSpPr/>
              <p:nvPr/>
            </p:nvSpPr>
            <p:spPr>
              <a:xfrm>
                <a:off x="5830925" y="2076925"/>
                <a:ext cx="56250" cy="52750"/>
              </a:xfrm>
              <a:custGeom>
                <a:rect b="b" l="l" r="r" t="t"/>
                <a:pathLst>
                  <a:path extrusionOk="0" h="2110" w="2250">
                    <a:moveTo>
                      <a:pt x="1144" y="0"/>
                    </a:moveTo>
                    <a:cubicBezTo>
                      <a:pt x="1107" y="0"/>
                      <a:pt x="1071" y="2"/>
                      <a:pt x="1034" y="6"/>
                    </a:cubicBezTo>
                    <a:cubicBezTo>
                      <a:pt x="456" y="67"/>
                      <a:pt x="0" y="584"/>
                      <a:pt x="61" y="1161"/>
                    </a:cubicBezTo>
                    <a:cubicBezTo>
                      <a:pt x="118" y="1702"/>
                      <a:pt x="575" y="2109"/>
                      <a:pt x="1131" y="2109"/>
                    </a:cubicBezTo>
                    <a:cubicBezTo>
                      <a:pt x="1169" y="2109"/>
                      <a:pt x="1208" y="2107"/>
                      <a:pt x="1247" y="2104"/>
                    </a:cubicBezTo>
                    <a:cubicBezTo>
                      <a:pt x="1824" y="2073"/>
                      <a:pt x="2250" y="1526"/>
                      <a:pt x="2189" y="949"/>
                    </a:cubicBezTo>
                    <a:cubicBezTo>
                      <a:pt x="2132" y="408"/>
                      <a:pt x="1676" y="0"/>
                      <a:pt x="114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
              <p:cNvSpPr/>
              <p:nvPr/>
            </p:nvSpPr>
            <p:spPr>
              <a:xfrm>
                <a:off x="5682750" y="2440675"/>
                <a:ext cx="60800" cy="54300"/>
              </a:xfrm>
              <a:custGeom>
                <a:rect b="b" l="l" r="r" t="t"/>
                <a:pathLst>
                  <a:path extrusionOk="0" h="2172" w="2432">
                    <a:moveTo>
                      <a:pt x="1224" y="0"/>
                    </a:moveTo>
                    <a:cubicBezTo>
                      <a:pt x="792" y="0"/>
                      <a:pt x="398" y="246"/>
                      <a:pt x="213" y="684"/>
                    </a:cubicBezTo>
                    <a:cubicBezTo>
                      <a:pt x="0" y="1262"/>
                      <a:pt x="274" y="1870"/>
                      <a:pt x="851" y="2083"/>
                    </a:cubicBezTo>
                    <a:cubicBezTo>
                      <a:pt x="987" y="2143"/>
                      <a:pt x="1126" y="2171"/>
                      <a:pt x="1263" y="2171"/>
                    </a:cubicBezTo>
                    <a:cubicBezTo>
                      <a:pt x="1677" y="2171"/>
                      <a:pt x="2067" y="1909"/>
                      <a:pt x="2249" y="1475"/>
                    </a:cubicBezTo>
                    <a:cubicBezTo>
                      <a:pt x="2432" y="958"/>
                      <a:pt x="2158" y="320"/>
                      <a:pt x="1642" y="77"/>
                    </a:cubicBezTo>
                    <a:cubicBezTo>
                      <a:pt x="1502" y="25"/>
                      <a:pt x="1361" y="0"/>
                      <a:pt x="122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
              <p:cNvSpPr/>
              <p:nvPr/>
            </p:nvSpPr>
            <p:spPr>
              <a:xfrm>
                <a:off x="5061900" y="1769025"/>
                <a:ext cx="61575" cy="54225"/>
              </a:xfrm>
              <a:custGeom>
                <a:rect b="b" l="l" r="r" t="t"/>
                <a:pathLst>
                  <a:path extrusionOk="0" h="2169" w="2463">
                    <a:moveTo>
                      <a:pt x="1229" y="1"/>
                    </a:moveTo>
                    <a:cubicBezTo>
                      <a:pt x="804" y="1"/>
                      <a:pt x="401" y="260"/>
                      <a:pt x="214" y="681"/>
                    </a:cubicBezTo>
                    <a:cubicBezTo>
                      <a:pt x="1" y="1258"/>
                      <a:pt x="244" y="1866"/>
                      <a:pt x="822" y="2079"/>
                    </a:cubicBezTo>
                    <a:cubicBezTo>
                      <a:pt x="966" y="2140"/>
                      <a:pt x="1112" y="2168"/>
                      <a:pt x="1254" y="2168"/>
                    </a:cubicBezTo>
                    <a:cubicBezTo>
                      <a:pt x="1678" y="2168"/>
                      <a:pt x="2060" y="1912"/>
                      <a:pt x="2220" y="1501"/>
                    </a:cubicBezTo>
                    <a:cubicBezTo>
                      <a:pt x="2463" y="954"/>
                      <a:pt x="2189" y="316"/>
                      <a:pt x="1612" y="73"/>
                    </a:cubicBezTo>
                    <a:cubicBezTo>
                      <a:pt x="1486" y="24"/>
                      <a:pt x="1357" y="1"/>
                      <a:pt x="12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
              <p:cNvSpPr/>
              <p:nvPr/>
            </p:nvSpPr>
            <p:spPr>
              <a:xfrm>
                <a:off x="4915250" y="2133775"/>
                <a:ext cx="61575" cy="54550"/>
              </a:xfrm>
              <a:custGeom>
                <a:rect b="b" l="l" r="r" t="t"/>
                <a:pathLst>
                  <a:path extrusionOk="0" h="2182" w="2463">
                    <a:moveTo>
                      <a:pt x="1243" y="0"/>
                    </a:moveTo>
                    <a:cubicBezTo>
                      <a:pt x="805" y="0"/>
                      <a:pt x="407" y="260"/>
                      <a:pt x="244" y="681"/>
                    </a:cubicBezTo>
                    <a:cubicBezTo>
                      <a:pt x="1" y="1258"/>
                      <a:pt x="274" y="1866"/>
                      <a:pt x="852" y="2109"/>
                    </a:cubicBezTo>
                    <a:cubicBezTo>
                      <a:pt x="978" y="2158"/>
                      <a:pt x="1107" y="2181"/>
                      <a:pt x="1234" y="2181"/>
                    </a:cubicBezTo>
                    <a:cubicBezTo>
                      <a:pt x="1659" y="2181"/>
                      <a:pt x="2063" y="1922"/>
                      <a:pt x="2250" y="1501"/>
                    </a:cubicBezTo>
                    <a:cubicBezTo>
                      <a:pt x="2463" y="954"/>
                      <a:pt x="2219" y="316"/>
                      <a:pt x="1642" y="73"/>
                    </a:cubicBezTo>
                    <a:cubicBezTo>
                      <a:pt x="1509" y="24"/>
                      <a:pt x="1374" y="0"/>
                      <a:pt x="12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43" name="Google Shape;243;p4"/>
          <p:cNvGrpSpPr/>
          <p:nvPr/>
        </p:nvGrpSpPr>
        <p:grpSpPr>
          <a:xfrm rot="-3942672">
            <a:off x="-296773" y="4369354"/>
            <a:ext cx="1317983" cy="992659"/>
            <a:chOff x="2700330" y="-829613"/>
            <a:chExt cx="2200221" cy="1657495"/>
          </a:xfrm>
        </p:grpSpPr>
        <p:sp>
          <p:nvSpPr>
            <p:cNvPr id="244" name="Google Shape;244;p4"/>
            <p:cNvSpPr/>
            <p:nvPr/>
          </p:nvSpPr>
          <p:spPr>
            <a:xfrm>
              <a:off x="2700330" y="-829613"/>
              <a:ext cx="2200221" cy="1657495"/>
            </a:xfrm>
            <a:custGeom>
              <a:rect b="b" l="l" r="r" t="t"/>
              <a:pathLst>
                <a:path extrusionOk="0" h="31096" w="41278">
                  <a:moveTo>
                    <a:pt x="6931" y="1"/>
                  </a:moveTo>
                  <a:lnTo>
                    <a:pt x="1" y="17356"/>
                  </a:lnTo>
                  <a:lnTo>
                    <a:pt x="34348" y="31095"/>
                  </a:lnTo>
                  <a:lnTo>
                    <a:pt x="41278" y="13739"/>
                  </a:lnTo>
                  <a:lnTo>
                    <a:pt x="6931" y="1"/>
                  </a:lnTo>
                  <a:close/>
                </a:path>
              </a:pathLst>
            </a:custGeom>
            <a:solidFill>
              <a:schemeClr val="dk2"/>
            </a:solidFill>
            <a:ln cap="flat" cmpd="sng" w="76200">
              <a:solidFill>
                <a:schemeClr val="dk2"/>
              </a:solidFill>
              <a:prstDash val="solid"/>
              <a:round/>
              <a:headEnd len="sm" w="sm" type="none"/>
              <a:tailEnd len="sm" w="sm" type="none"/>
            </a:ln>
            <a:effectLst>
              <a:outerShdw rotWithShape="0" algn="bl" dir="636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5" name="Google Shape;245;p4"/>
            <p:cNvGrpSpPr/>
            <p:nvPr/>
          </p:nvGrpSpPr>
          <p:grpSpPr>
            <a:xfrm>
              <a:off x="2700330" y="-829613"/>
              <a:ext cx="2200221" cy="1657495"/>
              <a:chOff x="4886375" y="1743475"/>
              <a:chExt cx="1031950" cy="777400"/>
            </a:xfrm>
          </p:grpSpPr>
          <p:sp>
            <p:nvSpPr>
              <p:cNvPr id="246" name="Google Shape;246;p4"/>
              <p:cNvSpPr/>
              <p:nvPr/>
            </p:nvSpPr>
            <p:spPr>
              <a:xfrm>
                <a:off x="4886375" y="1743475"/>
                <a:ext cx="1031950" cy="777400"/>
              </a:xfrm>
              <a:custGeom>
                <a:rect b="b" l="l" r="r" t="t"/>
                <a:pathLst>
                  <a:path extrusionOk="0" h="31096" w="41278">
                    <a:moveTo>
                      <a:pt x="6931" y="1"/>
                    </a:moveTo>
                    <a:lnTo>
                      <a:pt x="1" y="17356"/>
                    </a:lnTo>
                    <a:lnTo>
                      <a:pt x="34348" y="31095"/>
                    </a:lnTo>
                    <a:lnTo>
                      <a:pt x="41278" y="13739"/>
                    </a:lnTo>
                    <a:lnTo>
                      <a:pt x="693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
              <p:cNvSpPr/>
              <p:nvPr/>
            </p:nvSpPr>
            <p:spPr>
              <a:xfrm>
                <a:off x="4945650" y="1795900"/>
                <a:ext cx="913425" cy="672525"/>
              </a:xfrm>
              <a:custGeom>
                <a:rect b="b" l="l" r="r" t="t"/>
                <a:pathLst>
                  <a:path extrusionOk="0" h="26901" w="36537">
                    <a:moveTo>
                      <a:pt x="5836" y="1"/>
                    </a:moveTo>
                    <a:lnTo>
                      <a:pt x="0" y="14621"/>
                    </a:lnTo>
                    <a:lnTo>
                      <a:pt x="30700" y="26901"/>
                    </a:lnTo>
                    <a:lnTo>
                      <a:pt x="36536" y="12281"/>
                    </a:lnTo>
                    <a:lnTo>
                      <a:pt x="583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
              <p:cNvSpPr/>
              <p:nvPr/>
            </p:nvSpPr>
            <p:spPr>
              <a:xfrm>
                <a:off x="5235175" y="1957975"/>
                <a:ext cx="334375" cy="348325"/>
              </a:xfrm>
              <a:custGeom>
                <a:rect b="b" l="l" r="r" t="t"/>
                <a:pathLst>
                  <a:path extrusionOk="0" h="13933" w="13375">
                    <a:moveTo>
                      <a:pt x="7655" y="0"/>
                    </a:moveTo>
                    <a:cubicBezTo>
                      <a:pt x="5201" y="0"/>
                      <a:pt x="2664" y="1886"/>
                      <a:pt x="1459" y="4886"/>
                    </a:cubicBezTo>
                    <a:cubicBezTo>
                      <a:pt x="0" y="8564"/>
                      <a:pt x="1155" y="12485"/>
                      <a:pt x="4043" y="13609"/>
                    </a:cubicBezTo>
                    <a:cubicBezTo>
                      <a:pt x="4591" y="13828"/>
                      <a:pt x="5161" y="13933"/>
                      <a:pt x="5737" y="13933"/>
                    </a:cubicBezTo>
                    <a:cubicBezTo>
                      <a:pt x="8195" y="13933"/>
                      <a:pt x="10739" y="12030"/>
                      <a:pt x="11946" y="9050"/>
                    </a:cubicBezTo>
                    <a:cubicBezTo>
                      <a:pt x="13374" y="5403"/>
                      <a:pt x="12250" y="1482"/>
                      <a:pt x="9362" y="326"/>
                    </a:cubicBezTo>
                    <a:cubicBezTo>
                      <a:pt x="8810" y="106"/>
                      <a:pt x="8235" y="0"/>
                      <a:pt x="76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4"/>
              <p:cNvSpPr/>
              <p:nvPr/>
            </p:nvSpPr>
            <p:spPr>
              <a:xfrm>
                <a:off x="5321025" y="2039075"/>
                <a:ext cx="157325" cy="195325"/>
              </a:xfrm>
              <a:custGeom>
                <a:rect b="b" l="l" r="r" t="t"/>
                <a:pathLst>
                  <a:path extrusionOk="0" h="7813" w="6293">
                    <a:moveTo>
                      <a:pt x="3428" y="1872"/>
                    </a:moveTo>
                    <a:cubicBezTo>
                      <a:pt x="3487" y="1872"/>
                      <a:pt x="3551" y="1876"/>
                      <a:pt x="3618" y="1885"/>
                    </a:cubicBezTo>
                    <a:lnTo>
                      <a:pt x="3162" y="3040"/>
                    </a:lnTo>
                    <a:cubicBezTo>
                      <a:pt x="2858" y="2797"/>
                      <a:pt x="2645" y="2554"/>
                      <a:pt x="2767" y="2250"/>
                    </a:cubicBezTo>
                    <a:cubicBezTo>
                      <a:pt x="2871" y="2017"/>
                      <a:pt x="3085" y="1872"/>
                      <a:pt x="3428" y="1872"/>
                    </a:cubicBezTo>
                    <a:close/>
                    <a:moveTo>
                      <a:pt x="3405" y="4742"/>
                    </a:moveTo>
                    <a:cubicBezTo>
                      <a:pt x="3679" y="5016"/>
                      <a:pt x="3861" y="5289"/>
                      <a:pt x="3770" y="5532"/>
                    </a:cubicBezTo>
                    <a:cubicBezTo>
                      <a:pt x="3675" y="5745"/>
                      <a:pt x="3488" y="5866"/>
                      <a:pt x="3209" y="5866"/>
                    </a:cubicBezTo>
                    <a:cubicBezTo>
                      <a:pt x="3130" y="5866"/>
                      <a:pt x="3043" y="5857"/>
                      <a:pt x="2949" y="5836"/>
                    </a:cubicBezTo>
                    <a:lnTo>
                      <a:pt x="3405" y="4742"/>
                    </a:lnTo>
                    <a:close/>
                    <a:moveTo>
                      <a:pt x="4408" y="0"/>
                    </a:moveTo>
                    <a:lnTo>
                      <a:pt x="4043" y="852"/>
                    </a:lnTo>
                    <a:cubicBezTo>
                      <a:pt x="3768" y="781"/>
                      <a:pt x="3510" y="748"/>
                      <a:pt x="3271" y="748"/>
                    </a:cubicBezTo>
                    <a:cubicBezTo>
                      <a:pt x="2377" y="748"/>
                      <a:pt x="1748" y="1207"/>
                      <a:pt x="1460" y="1855"/>
                    </a:cubicBezTo>
                    <a:cubicBezTo>
                      <a:pt x="1004" y="2979"/>
                      <a:pt x="1885" y="3678"/>
                      <a:pt x="2676" y="4256"/>
                    </a:cubicBezTo>
                    <a:lnTo>
                      <a:pt x="2159" y="5593"/>
                    </a:lnTo>
                    <a:cubicBezTo>
                      <a:pt x="1581" y="5320"/>
                      <a:pt x="1095" y="4864"/>
                      <a:pt x="822" y="4408"/>
                    </a:cubicBezTo>
                    <a:lnTo>
                      <a:pt x="1" y="5198"/>
                    </a:lnTo>
                    <a:cubicBezTo>
                      <a:pt x="305" y="5745"/>
                      <a:pt x="974" y="6262"/>
                      <a:pt x="1733" y="6657"/>
                    </a:cubicBezTo>
                    <a:lnTo>
                      <a:pt x="1399" y="7508"/>
                    </a:lnTo>
                    <a:lnTo>
                      <a:pt x="2189" y="7812"/>
                    </a:lnTo>
                    <a:lnTo>
                      <a:pt x="2524" y="6900"/>
                    </a:lnTo>
                    <a:cubicBezTo>
                      <a:pt x="2842" y="6987"/>
                      <a:pt x="3134" y="7027"/>
                      <a:pt x="3400" y="7027"/>
                    </a:cubicBezTo>
                    <a:cubicBezTo>
                      <a:pt x="4251" y="7027"/>
                      <a:pt x="4829" y="6614"/>
                      <a:pt x="5107" y="5988"/>
                    </a:cubicBezTo>
                    <a:cubicBezTo>
                      <a:pt x="5563" y="4864"/>
                      <a:pt x="4712" y="4165"/>
                      <a:pt x="3892" y="3587"/>
                    </a:cubicBezTo>
                    <a:lnTo>
                      <a:pt x="4439" y="2219"/>
                    </a:lnTo>
                    <a:cubicBezTo>
                      <a:pt x="4803" y="2463"/>
                      <a:pt x="5199" y="2766"/>
                      <a:pt x="5502" y="3131"/>
                    </a:cubicBezTo>
                    <a:lnTo>
                      <a:pt x="6293" y="2311"/>
                    </a:lnTo>
                    <a:cubicBezTo>
                      <a:pt x="5958" y="1855"/>
                      <a:pt x="5411" y="1490"/>
                      <a:pt x="4864" y="1186"/>
                    </a:cubicBezTo>
                    <a:lnTo>
                      <a:pt x="5199" y="304"/>
                    </a:lnTo>
                    <a:lnTo>
                      <a:pt x="440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4"/>
              <p:cNvSpPr/>
              <p:nvPr/>
            </p:nvSpPr>
            <p:spPr>
              <a:xfrm>
                <a:off x="5830925" y="2076925"/>
                <a:ext cx="56250" cy="52750"/>
              </a:xfrm>
              <a:custGeom>
                <a:rect b="b" l="l" r="r" t="t"/>
                <a:pathLst>
                  <a:path extrusionOk="0" h="2110" w="2250">
                    <a:moveTo>
                      <a:pt x="1144" y="0"/>
                    </a:moveTo>
                    <a:cubicBezTo>
                      <a:pt x="1107" y="0"/>
                      <a:pt x="1071" y="2"/>
                      <a:pt x="1034" y="6"/>
                    </a:cubicBezTo>
                    <a:cubicBezTo>
                      <a:pt x="456" y="67"/>
                      <a:pt x="0" y="584"/>
                      <a:pt x="61" y="1161"/>
                    </a:cubicBezTo>
                    <a:cubicBezTo>
                      <a:pt x="118" y="1702"/>
                      <a:pt x="575" y="2109"/>
                      <a:pt x="1131" y="2109"/>
                    </a:cubicBezTo>
                    <a:cubicBezTo>
                      <a:pt x="1169" y="2109"/>
                      <a:pt x="1208" y="2107"/>
                      <a:pt x="1247" y="2104"/>
                    </a:cubicBezTo>
                    <a:cubicBezTo>
                      <a:pt x="1824" y="2073"/>
                      <a:pt x="2250" y="1526"/>
                      <a:pt x="2189" y="949"/>
                    </a:cubicBezTo>
                    <a:cubicBezTo>
                      <a:pt x="2132" y="408"/>
                      <a:pt x="1676" y="0"/>
                      <a:pt x="114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4"/>
              <p:cNvSpPr/>
              <p:nvPr/>
            </p:nvSpPr>
            <p:spPr>
              <a:xfrm>
                <a:off x="5682750" y="2440675"/>
                <a:ext cx="60800" cy="54300"/>
              </a:xfrm>
              <a:custGeom>
                <a:rect b="b" l="l" r="r" t="t"/>
                <a:pathLst>
                  <a:path extrusionOk="0" h="2172" w="2432">
                    <a:moveTo>
                      <a:pt x="1224" y="0"/>
                    </a:moveTo>
                    <a:cubicBezTo>
                      <a:pt x="792" y="0"/>
                      <a:pt x="398" y="246"/>
                      <a:pt x="213" y="684"/>
                    </a:cubicBezTo>
                    <a:cubicBezTo>
                      <a:pt x="0" y="1262"/>
                      <a:pt x="274" y="1870"/>
                      <a:pt x="851" y="2083"/>
                    </a:cubicBezTo>
                    <a:cubicBezTo>
                      <a:pt x="987" y="2143"/>
                      <a:pt x="1126" y="2171"/>
                      <a:pt x="1263" y="2171"/>
                    </a:cubicBezTo>
                    <a:cubicBezTo>
                      <a:pt x="1677" y="2171"/>
                      <a:pt x="2067" y="1909"/>
                      <a:pt x="2249" y="1475"/>
                    </a:cubicBezTo>
                    <a:cubicBezTo>
                      <a:pt x="2432" y="958"/>
                      <a:pt x="2158" y="320"/>
                      <a:pt x="1642" y="77"/>
                    </a:cubicBezTo>
                    <a:cubicBezTo>
                      <a:pt x="1502" y="25"/>
                      <a:pt x="1361" y="0"/>
                      <a:pt x="122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
              <p:cNvSpPr/>
              <p:nvPr/>
            </p:nvSpPr>
            <p:spPr>
              <a:xfrm>
                <a:off x="5061900" y="1769025"/>
                <a:ext cx="61575" cy="54225"/>
              </a:xfrm>
              <a:custGeom>
                <a:rect b="b" l="l" r="r" t="t"/>
                <a:pathLst>
                  <a:path extrusionOk="0" h="2169" w="2463">
                    <a:moveTo>
                      <a:pt x="1229" y="1"/>
                    </a:moveTo>
                    <a:cubicBezTo>
                      <a:pt x="804" y="1"/>
                      <a:pt x="401" y="260"/>
                      <a:pt x="214" y="681"/>
                    </a:cubicBezTo>
                    <a:cubicBezTo>
                      <a:pt x="1" y="1258"/>
                      <a:pt x="244" y="1866"/>
                      <a:pt x="822" y="2079"/>
                    </a:cubicBezTo>
                    <a:cubicBezTo>
                      <a:pt x="966" y="2140"/>
                      <a:pt x="1112" y="2168"/>
                      <a:pt x="1254" y="2168"/>
                    </a:cubicBezTo>
                    <a:cubicBezTo>
                      <a:pt x="1678" y="2168"/>
                      <a:pt x="2060" y="1912"/>
                      <a:pt x="2220" y="1501"/>
                    </a:cubicBezTo>
                    <a:cubicBezTo>
                      <a:pt x="2463" y="954"/>
                      <a:pt x="2189" y="316"/>
                      <a:pt x="1612" y="73"/>
                    </a:cubicBezTo>
                    <a:cubicBezTo>
                      <a:pt x="1486" y="24"/>
                      <a:pt x="1357" y="1"/>
                      <a:pt x="12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
              <p:cNvSpPr/>
              <p:nvPr/>
            </p:nvSpPr>
            <p:spPr>
              <a:xfrm>
                <a:off x="4915250" y="2133775"/>
                <a:ext cx="61575" cy="54550"/>
              </a:xfrm>
              <a:custGeom>
                <a:rect b="b" l="l" r="r" t="t"/>
                <a:pathLst>
                  <a:path extrusionOk="0" h="2182" w="2463">
                    <a:moveTo>
                      <a:pt x="1243" y="0"/>
                    </a:moveTo>
                    <a:cubicBezTo>
                      <a:pt x="805" y="0"/>
                      <a:pt x="407" y="260"/>
                      <a:pt x="244" y="681"/>
                    </a:cubicBezTo>
                    <a:cubicBezTo>
                      <a:pt x="1" y="1258"/>
                      <a:pt x="274" y="1866"/>
                      <a:pt x="852" y="2109"/>
                    </a:cubicBezTo>
                    <a:cubicBezTo>
                      <a:pt x="978" y="2158"/>
                      <a:pt x="1107" y="2181"/>
                      <a:pt x="1234" y="2181"/>
                    </a:cubicBezTo>
                    <a:cubicBezTo>
                      <a:pt x="1659" y="2181"/>
                      <a:pt x="2063" y="1922"/>
                      <a:pt x="2250" y="1501"/>
                    </a:cubicBezTo>
                    <a:cubicBezTo>
                      <a:pt x="2463" y="954"/>
                      <a:pt x="2219" y="316"/>
                      <a:pt x="1642" y="73"/>
                    </a:cubicBezTo>
                    <a:cubicBezTo>
                      <a:pt x="1509" y="24"/>
                      <a:pt x="1374" y="0"/>
                      <a:pt x="12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54" name="Google Shape;254;p4"/>
          <p:cNvGrpSpPr/>
          <p:nvPr/>
        </p:nvGrpSpPr>
        <p:grpSpPr>
          <a:xfrm rot="-1316784">
            <a:off x="-822501" y="-1047985"/>
            <a:ext cx="1847563" cy="2276840"/>
            <a:chOff x="9743146" y="2970638"/>
            <a:chExt cx="1446996" cy="1783072"/>
          </a:xfrm>
        </p:grpSpPr>
        <p:sp>
          <p:nvSpPr>
            <p:cNvPr id="255" name="Google Shape;255;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6" name="Google Shape;256;p4"/>
            <p:cNvGrpSpPr/>
            <p:nvPr/>
          </p:nvGrpSpPr>
          <p:grpSpPr>
            <a:xfrm rot="4346401">
              <a:off x="9694335" y="3347712"/>
              <a:ext cx="1544618" cy="1028925"/>
              <a:chOff x="2670525" y="1658075"/>
              <a:chExt cx="1301725" cy="867125"/>
            </a:xfrm>
          </p:grpSpPr>
          <p:sp>
            <p:nvSpPr>
              <p:cNvPr id="257" name="Google Shape;257;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5" name="Google Shape;265;p4"/>
          <p:cNvGrpSpPr/>
          <p:nvPr/>
        </p:nvGrpSpPr>
        <p:grpSpPr>
          <a:xfrm rot="1820385">
            <a:off x="7707315" y="-923169"/>
            <a:ext cx="1446920" cy="1782979"/>
            <a:chOff x="9743146" y="2970638"/>
            <a:chExt cx="1446996" cy="1783072"/>
          </a:xfrm>
        </p:grpSpPr>
        <p:sp>
          <p:nvSpPr>
            <p:cNvPr id="266" name="Google Shape;266;p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7" name="Google Shape;267;p4"/>
            <p:cNvGrpSpPr/>
            <p:nvPr/>
          </p:nvGrpSpPr>
          <p:grpSpPr>
            <a:xfrm rot="4346401">
              <a:off x="9694335" y="3347712"/>
              <a:ext cx="1544618" cy="1028925"/>
              <a:chOff x="2670525" y="1658075"/>
              <a:chExt cx="1301725" cy="867125"/>
            </a:xfrm>
          </p:grpSpPr>
          <p:sp>
            <p:nvSpPr>
              <p:cNvPr id="268" name="Google Shape;268;p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341" name="Shape 2341"/>
        <p:cNvGrpSpPr/>
        <p:nvPr/>
      </p:nvGrpSpPr>
      <p:grpSpPr>
        <a:xfrm>
          <a:off x="0" y="0"/>
          <a:ext cx="0" cy="0"/>
          <a:chOff x="0" y="0"/>
          <a:chExt cx="0" cy="0"/>
        </a:xfrm>
      </p:grpSpPr>
      <p:sp>
        <p:nvSpPr>
          <p:cNvPr id="2342" name="Google Shape;2342;p32"/>
          <p:cNvSpPr txBox="1"/>
          <p:nvPr>
            <p:ph type="title"/>
          </p:nvPr>
        </p:nvSpPr>
        <p:spPr>
          <a:xfrm>
            <a:off x="514557" y="397411"/>
            <a:ext cx="6909974" cy="63128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43" name="Google Shape;2343;p32"/>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44" name="Google Shape;2344;p32"/>
          <p:cNvSpPr txBox="1"/>
          <p:nvPr>
            <p:ph idx="1" type="body"/>
          </p:nvPr>
        </p:nvSpPr>
        <p:spPr>
          <a:xfrm>
            <a:off x="563166" y="1164535"/>
            <a:ext cx="8018859" cy="35646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00"/>
              </a:spcBef>
              <a:spcAft>
                <a:spcPts val="0"/>
              </a:spcAft>
              <a:buClr>
                <a:schemeClr val="dk1"/>
              </a:buClr>
              <a:buSzPts val="1950"/>
              <a:buFont typeface="Arial"/>
              <a:buNone/>
              <a:defRPr b="0" i="0" sz="195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050"/>
              <a:buFont typeface="Arial"/>
              <a:buNone/>
              <a:defRPr b="0" i="0" sz="105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2345" name="Shape 2345"/>
        <p:cNvGrpSpPr/>
        <p:nvPr/>
      </p:nvGrpSpPr>
      <p:grpSpPr>
        <a:xfrm>
          <a:off x="0" y="0"/>
          <a:ext cx="0" cy="0"/>
          <a:chOff x="0" y="0"/>
          <a:chExt cx="0" cy="0"/>
        </a:xfrm>
      </p:grpSpPr>
      <p:sp>
        <p:nvSpPr>
          <p:cNvPr id="2346" name="Google Shape;2346;p33"/>
          <p:cNvSpPr txBox="1"/>
          <p:nvPr>
            <p:ph type="title"/>
          </p:nvPr>
        </p:nvSpPr>
        <p:spPr>
          <a:xfrm>
            <a:off x="514557" y="397411"/>
            <a:ext cx="6909974" cy="63128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47" name="Google Shape;2347;p33"/>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48" name="Google Shape;2348;p33"/>
          <p:cNvSpPr txBox="1"/>
          <p:nvPr>
            <p:ph idx="1" type="body"/>
          </p:nvPr>
        </p:nvSpPr>
        <p:spPr>
          <a:xfrm>
            <a:off x="563166" y="1164535"/>
            <a:ext cx="8018859" cy="35646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050"/>
              <a:buFont typeface="Arial"/>
              <a:buNone/>
              <a:defRPr b="0" i="0" sz="105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49" name="Shape 2349"/>
        <p:cNvGrpSpPr/>
        <p:nvPr/>
      </p:nvGrpSpPr>
      <p:grpSpPr>
        <a:xfrm>
          <a:off x="0" y="0"/>
          <a:ext cx="0" cy="0"/>
          <a:chOff x="0" y="0"/>
          <a:chExt cx="0" cy="0"/>
        </a:xfrm>
      </p:grpSpPr>
      <p:sp>
        <p:nvSpPr>
          <p:cNvPr id="2350" name="Google Shape;2350;p34"/>
          <p:cNvSpPr txBox="1"/>
          <p:nvPr>
            <p:ph type="title"/>
          </p:nvPr>
        </p:nvSpPr>
        <p:spPr>
          <a:xfrm>
            <a:off x="516835" y="352839"/>
            <a:ext cx="7998515" cy="67510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51" name="Google Shape;2351;p34"/>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52" name="Google Shape;2352;p34"/>
          <p:cNvSpPr txBox="1"/>
          <p:nvPr>
            <p:ph idx="1" type="body"/>
          </p:nvPr>
        </p:nvSpPr>
        <p:spPr>
          <a:xfrm>
            <a:off x="524290" y="1717814"/>
            <a:ext cx="8122754" cy="2522727"/>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4325" lvl="2" marL="1371600" marR="0" rtl="0" algn="l">
              <a:lnSpc>
                <a:spcPct val="90000"/>
              </a:lnSpc>
              <a:spcBef>
                <a:spcPts val="500"/>
              </a:spcBef>
              <a:spcAft>
                <a:spcPts val="0"/>
              </a:spcAft>
              <a:buClr>
                <a:schemeClr val="dk1"/>
              </a:buClr>
              <a:buSzPts val="1350"/>
              <a:buFont typeface="Courier New"/>
              <a:buChar char="o"/>
              <a:defRPr b="0" i="0" sz="135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3" name="Google Shape;2353;p34"/>
          <p:cNvSpPr txBox="1"/>
          <p:nvPr>
            <p:ph idx="2" type="body"/>
          </p:nvPr>
        </p:nvSpPr>
        <p:spPr>
          <a:xfrm>
            <a:off x="524290" y="1108214"/>
            <a:ext cx="8122754" cy="7762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Inter Light"/>
                <a:ea typeface="Inter Light"/>
                <a:cs typeface="Inter Light"/>
                <a:sym typeface="Inter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Light"/>
                <a:ea typeface="Inter Light"/>
                <a:cs typeface="Inter Light"/>
                <a:sym typeface="Inter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354" name="Shape 2354"/>
        <p:cNvGrpSpPr/>
        <p:nvPr/>
      </p:nvGrpSpPr>
      <p:grpSpPr>
        <a:xfrm>
          <a:off x="0" y="0"/>
          <a:ext cx="0" cy="0"/>
          <a:chOff x="0" y="0"/>
          <a:chExt cx="0" cy="0"/>
        </a:xfrm>
      </p:grpSpPr>
      <p:sp>
        <p:nvSpPr>
          <p:cNvPr id="2355" name="Google Shape;2355;p35"/>
          <p:cNvSpPr txBox="1"/>
          <p:nvPr>
            <p:ph type="title"/>
          </p:nvPr>
        </p:nvSpPr>
        <p:spPr>
          <a:xfrm>
            <a:off x="516835" y="352839"/>
            <a:ext cx="7998515" cy="67510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56" name="Google Shape;2356;p35"/>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57" name="Google Shape;2357;p35"/>
          <p:cNvSpPr txBox="1"/>
          <p:nvPr>
            <p:ph idx="1" type="body"/>
          </p:nvPr>
        </p:nvSpPr>
        <p:spPr>
          <a:xfrm>
            <a:off x="524290" y="1717814"/>
            <a:ext cx="8122754" cy="2522727"/>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4325" lvl="2" marL="1371600" marR="0" rtl="0" algn="l">
              <a:lnSpc>
                <a:spcPct val="90000"/>
              </a:lnSpc>
              <a:spcBef>
                <a:spcPts val="500"/>
              </a:spcBef>
              <a:spcAft>
                <a:spcPts val="0"/>
              </a:spcAft>
              <a:buClr>
                <a:schemeClr val="dk1"/>
              </a:buClr>
              <a:buSzPts val="1350"/>
              <a:buFont typeface="Courier New"/>
              <a:buChar char="o"/>
              <a:defRPr b="0" i="0" sz="135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8" name="Google Shape;2358;p35"/>
          <p:cNvSpPr txBox="1"/>
          <p:nvPr>
            <p:ph idx="2" type="body"/>
          </p:nvPr>
        </p:nvSpPr>
        <p:spPr>
          <a:xfrm>
            <a:off x="524290" y="1108214"/>
            <a:ext cx="8122754" cy="7762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Inter Light"/>
                <a:ea typeface="Inter Light"/>
                <a:cs typeface="Inter Light"/>
                <a:sym typeface="Inter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Light"/>
                <a:ea typeface="Inter Light"/>
                <a:cs typeface="Inter Light"/>
                <a:sym typeface="Inter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59" name="Shape 2359"/>
        <p:cNvGrpSpPr/>
        <p:nvPr/>
      </p:nvGrpSpPr>
      <p:grpSpPr>
        <a:xfrm>
          <a:off x="0" y="0"/>
          <a:ext cx="0" cy="0"/>
          <a:chOff x="0" y="0"/>
          <a:chExt cx="0" cy="0"/>
        </a:xfrm>
      </p:grpSpPr>
      <p:sp>
        <p:nvSpPr>
          <p:cNvPr id="2360" name="Google Shape;2360;p36"/>
          <p:cNvSpPr txBox="1"/>
          <p:nvPr>
            <p:ph type="title"/>
          </p:nvPr>
        </p:nvSpPr>
        <p:spPr>
          <a:xfrm>
            <a:off x="535421" y="383173"/>
            <a:ext cx="7886700" cy="73994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1" name="Google Shape;2361;p36"/>
          <p:cNvSpPr txBox="1"/>
          <p:nvPr>
            <p:ph idx="1" type="body"/>
          </p:nvPr>
        </p:nvSpPr>
        <p:spPr>
          <a:xfrm>
            <a:off x="629842" y="1260872"/>
            <a:ext cx="3868340" cy="617934"/>
          </a:xfrm>
          <a:prstGeom prst="rect">
            <a:avLst/>
          </a:prstGeom>
          <a:solidFill>
            <a:schemeClr val="accent6"/>
          </a:solidFill>
          <a:ln cap="flat" cmpd="sng" w="12700">
            <a:solidFill>
              <a:schemeClr val="accent6"/>
            </a:solidFill>
            <a:prstDash val="solid"/>
            <a:round/>
            <a:headEnd len="sm" w="sm" type="none"/>
            <a:tailEnd len="sm" w="sm" type="none"/>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350"/>
              <a:buFont typeface="Arial"/>
              <a:buNone/>
              <a:defRPr b="1" i="0" sz="135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362" name="Google Shape;2362;p36"/>
          <p:cNvSpPr txBox="1"/>
          <p:nvPr>
            <p:ph idx="2" type="body"/>
          </p:nvPr>
        </p:nvSpPr>
        <p:spPr>
          <a:xfrm>
            <a:off x="629842" y="1878806"/>
            <a:ext cx="3868340" cy="2763441"/>
          </a:xfrm>
          <a:prstGeom prst="rect">
            <a:avLst/>
          </a:prstGeom>
          <a:solidFill>
            <a:schemeClr val="lt1">
              <a:alpha val="20000"/>
            </a:schemeClr>
          </a:solidFill>
          <a:ln cap="flat" cmpd="sng" w="12700">
            <a:solidFill>
              <a:schemeClr val="accent6"/>
            </a:solidFill>
            <a:prstDash val="solid"/>
            <a:round/>
            <a:headEnd len="sm" w="sm" type="none"/>
            <a:tailEnd len="sm" w="sm" type="none"/>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3" name="Google Shape;2363;p36"/>
          <p:cNvSpPr txBox="1"/>
          <p:nvPr>
            <p:ph idx="3" type="body"/>
          </p:nvPr>
        </p:nvSpPr>
        <p:spPr>
          <a:xfrm>
            <a:off x="4629150" y="1260872"/>
            <a:ext cx="3887391" cy="617934"/>
          </a:xfrm>
          <a:prstGeom prst="rect">
            <a:avLst/>
          </a:prstGeom>
          <a:solidFill>
            <a:schemeClr val="accent6"/>
          </a:solidFill>
          <a:ln cap="flat" cmpd="sng" w="12700">
            <a:solidFill>
              <a:schemeClr val="accent6"/>
            </a:solidFill>
            <a:prstDash val="solid"/>
            <a:round/>
            <a:headEnd len="sm" w="sm" type="none"/>
            <a:tailEnd len="sm" w="sm" type="none"/>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350"/>
              <a:buFont typeface="Arial"/>
              <a:buNone/>
              <a:defRPr b="1" i="0" sz="135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364" name="Google Shape;2364;p36"/>
          <p:cNvSpPr txBox="1"/>
          <p:nvPr>
            <p:ph idx="4" type="body"/>
          </p:nvPr>
        </p:nvSpPr>
        <p:spPr>
          <a:xfrm>
            <a:off x="4629150" y="1878806"/>
            <a:ext cx="3887391" cy="2763441"/>
          </a:xfrm>
          <a:prstGeom prst="rect">
            <a:avLst/>
          </a:prstGeom>
          <a:solidFill>
            <a:schemeClr val="lt1">
              <a:alpha val="20000"/>
            </a:schemeClr>
          </a:solidFill>
          <a:ln cap="flat" cmpd="sng" w="12700">
            <a:solidFill>
              <a:schemeClr val="accent6"/>
            </a:solidFill>
            <a:prstDash val="solid"/>
            <a:round/>
            <a:headEnd len="sm" w="sm" type="none"/>
            <a:tailEnd len="sm" w="sm" type="none"/>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5" name="Google Shape;2365;p36"/>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66" name="Shape 2366"/>
        <p:cNvGrpSpPr/>
        <p:nvPr/>
      </p:nvGrpSpPr>
      <p:grpSpPr>
        <a:xfrm>
          <a:off x="0" y="0"/>
          <a:ext cx="0" cy="0"/>
          <a:chOff x="0" y="0"/>
          <a:chExt cx="0" cy="0"/>
        </a:xfrm>
      </p:grpSpPr>
      <p:sp>
        <p:nvSpPr>
          <p:cNvPr id="2367" name="Google Shape;2367;p37"/>
          <p:cNvSpPr txBox="1"/>
          <p:nvPr>
            <p:ph type="ctrTitle"/>
          </p:nvPr>
        </p:nvSpPr>
        <p:spPr>
          <a:xfrm>
            <a:off x="524290" y="205668"/>
            <a:ext cx="6858000" cy="50994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8" name="Google Shape;2368;p37"/>
          <p:cNvSpPr txBox="1"/>
          <p:nvPr>
            <p:ph idx="1" type="subTitle"/>
          </p:nvPr>
        </p:nvSpPr>
        <p:spPr>
          <a:xfrm>
            <a:off x="549137" y="646044"/>
            <a:ext cx="6858000" cy="46217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369" name="Google Shape;2369;p37"/>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70" name="Google Shape;2370;p37"/>
          <p:cNvSpPr txBox="1"/>
          <p:nvPr>
            <p:ph idx="2" type="body"/>
          </p:nvPr>
        </p:nvSpPr>
        <p:spPr>
          <a:xfrm>
            <a:off x="524290" y="1717814"/>
            <a:ext cx="8122754" cy="2522727"/>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4325" lvl="2" marL="1371600" marR="0" rtl="0" algn="l">
              <a:lnSpc>
                <a:spcPct val="90000"/>
              </a:lnSpc>
              <a:spcBef>
                <a:spcPts val="500"/>
              </a:spcBef>
              <a:spcAft>
                <a:spcPts val="0"/>
              </a:spcAft>
              <a:buClr>
                <a:schemeClr val="dk1"/>
              </a:buClr>
              <a:buSzPts val="1350"/>
              <a:buFont typeface="Courier New"/>
              <a:buChar char="o"/>
              <a:defRPr b="0" i="0" sz="135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1" name="Google Shape;2371;p37"/>
          <p:cNvSpPr txBox="1"/>
          <p:nvPr>
            <p:ph idx="3" type="body"/>
          </p:nvPr>
        </p:nvSpPr>
        <p:spPr>
          <a:xfrm>
            <a:off x="524290" y="1108214"/>
            <a:ext cx="8122754" cy="7762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Inter Light"/>
                <a:ea typeface="Inter Light"/>
                <a:cs typeface="Inter Light"/>
                <a:sym typeface="Inter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Light"/>
                <a:ea typeface="Inter Light"/>
                <a:cs typeface="Inter Light"/>
                <a:sym typeface="Inter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372" name="Shape 2372"/>
        <p:cNvGrpSpPr/>
        <p:nvPr/>
      </p:nvGrpSpPr>
      <p:grpSpPr>
        <a:xfrm>
          <a:off x="0" y="0"/>
          <a:ext cx="0" cy="0"/>
          <a:chOff x="0" y="0"/>
          <a:chExt cx="0" cy="0"/>
        </a:xfrm>
      </p:grpSpPr>
      <p:sp>
        <p:nvSpPr>
          <p:cNvPr id="2373" name="Google Shape;2373;p38"/>
          <p:cNvSpPr txBox="1"/>
          <p:nvPr>
            <p:ph type="ctrTitle"/>
          </p:nvPr>
        </p:nvSpPr>
        <p:spPr>
          <a:xfrm>
            <a:off x="524290" y="205668"/>
            <a:ext cx="6858000" cy="50994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74" name="Google Shape;2374;p38"/>
          <p:cNvSpPr txBox="1"/>
          <p:nvPr>
            <p:ph idx="1" type="subTitle"/>
          </p:nvPr>
        </p:nvSpPr>
        <p:spPr>
          <a:xfrm>
            <a:off x="549137" y="646044"/>
            <a:ext cx="6858000" cy="46217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375" name="Google Shape;2375;p38"/>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76" name="Google Shape;2376;p38"/>
          <p:cNvSpPr txBox="1"/>
          <p:nvPr>
            <p:ph idx="2" type="body"/>
          </p:nvPr>
        </p:nvSpPr>
        <p:spPr>
          <a:xfrm>
            <a:off x="524290" y="1717814"/>
            <a:ext cx="8122754" cy="2522727"/>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4325" lvl="2" marL="1371600" marR="0" rtl="0" algn="l">
              <a:lnSpc>
                <a:spcPct val="90000"/>
              </a:lnSpc>
              <a:spcBef>
                <a:spcPts val="500"/>
              </a:spcBef>
              <a:spcAft>
                <a:spcPts val="0"/>
              </a:spcAft>
              <a:buClr>
                <a:schemeClr val="dk1"/>
              </a:buClr>
              <a:buSzPts val="1350"/>
              <a:buFont typeface="Courier New"/>
              <a:buChar char="o"/>
              <a:defRPr b="0" i="0" sz="135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7" name="Google Shape;2377;p38"/>
          <p:cNvSpPr txBox="1"/>
          <p:nvPr>
            <p:ph idx="3" type="body"/>
          </p:nvPr>
        </p:nvSpPr>
        <p:spPr>
          <a:xfrm>
            <a:off x="524290" y="1108214"/>
            <a:ext cx="8122754" cy="7762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Inter Light"/>
                <a:ea typeface="Inter Light"/>
                <a:cs typeface="Inter Light"/>
                <a:sym typeface="Inter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Light"/>
                <a:ea typeface="Inter Light"/>
                <a:cs typeface="Inter Light"/>
                <a:sym typeface="Inter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Light"/>
                <a:ea typeface="Inter Light"/>
                <a:cs typeface="Inter Light"/>
                <a:sym typeface="Inter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78" name="Shape 2378"/>
        <p:cNvGrpSpPr/>
        <p:nvPr/>
      </p:nvGrpSpPr>
      <p:grpSpPr>
        <a:xfrm>
          <a:off x="0" y="0"/>
          <a:ext cx="0" cy="0"/>
          <a:chOff x="0" y="0"/>
          <a:chExt cx="0" cy="0"/>
        </a:xfrm>
      </p:grpSpPr>
      <p:sp>
        <p:nvSpPr>
          <p:cNvPr id="2379" name="Google Shape;2379;p39"/>
          <p:cNvSpPr txBox="1"/>
          <p:nvPr>
            <p:ph type="title"/>
          </p:nvPr>
        </p:nvSpPr>
        <p:spPr>
          <a:xfrm>
            <a:off x="516835" y="407505"/>
            <a:ext cx="7998515" cy="62043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80" name="Google Shape;2380;p39"/>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1" name="Google Shape;2381;p39"/>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2" name="Google Shape;2382;p39"/>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83" name="Shape 2383"/>
        <p:cNvGrpSpPr/>
        <p:nvPr/>
      </p:nvGrpSpPr>
      <p:grpSpPr>
        <a:xfrm>
          <a:off x="0" y="0"/>
          <a:ext cx="0" cy="0"/>
          <a:chOff x="0" y="0"/>
          <a:chExt cx="0" cy="0"/>
        </a:xfrm>
      </p:grpSpPr>
      <p:sp>
        <p:nvSpPr>
          <p:cNvPr id="2384" name="Google Shape;2384;p40"/>
          <p:cNvSpPr txBox="1"/>
          <p:nvPr>
            <p:ph type="title"/>
          </p:nvPr>
        </p:nvSpPr>
        <p:spPr>
          <a:xfrm>
            <a:off x="516835" y="407505"/>
            <a:ext cx="7998515" cy="62043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85" name="Google Shape;2385;p40"/>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6" name="Google Shape;2386;p40"/>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7" name="Google Shape;2387;p40"/>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p:cSld name="2_Title and Text">
    <p:spTree>
      <p:nvGrpSpPr>
        <p:cNvPr id="2388" name="Shape 2388"/>
        <p:cNvGrpSpPr/>
        <p:nvPr/>
      </p:nvGrpSpPr>
      <p:grpSpPr>
        <a:xfrm>
          <a:off x="0" y="0"/>
          <a:ext cx="0" cy="0"/>
          <a:chOff x="0" y="0"/>
          <a:chExt cx="0" cy="0"/>
        </a:xfrm>
      </p:grpSpPr>
      <p:sp>
        <p:nvSpPr>
          <p:cNvPr id="2389" name="Google Shape;2389;p41"/>
          <p:cNvSpPr txBox="1"/>
          <p:nvPr>
            <p:ph type="title"/>
          </p:nvPr>
        </p:nvSpPr>
        <p:spPr>
          <a:xfrm>
            <a:off x="609600" y="3800088"/>
            <a:ext cx="7886700" cy="99417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550"/>
              <a:buFont typeface="Calibri"/>
              <a:buNone/>
              <a:defRPr b="0" i="0" sz="255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90" name="Google Shape;2390;p41"/>
          <p:cNvSpPr txBox="1"/>
          <p:nvPr>
            <p:ph idx="1" type="body"/>
          </p:nvPr>
        </p:nvSpPr>
        <p:spPr>
          <a:xfrm>
            <a:off x="609600" y="3109913"/>
            <a:ext cx="7886700" cy="68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050"/>
              <a:buFont typeface="Arial"/>
              <a:buNone/>
              <a:defRPr b="0" i="0" sz="405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6" name="Shape 276"/>
        <p:cNvGrpSpPr/>
        <p:nvPr/>
      </p:nvGrpSpPr>
      <p:grpSpPr>
        <a:xfrm>
          <a:off x="0" y="0"/>
          <a:ext cx="0" cy="0"/>
          <a:chOff x="0" y="0"/>
          <a:chExt cx="0" cy="0"/>
        </a:xfrm>
      </p:grpSpPr>
      <p:grpSp>
        <p:nvGrpSpPr>
          <p:cNvPr id="277" name="Google Shape;277;p5"/>
          <p:cNvGrpSpPr/>
          <p:nvPr/>
        </p:nvGrpSpPr>
        <p:grpSpPr>
          <a:xfrm>
            <a:off x="-970342" y="-1613262"/>
            <a:ext cx="11084690" cy="8370014"/>
            <a:chOff x="-970342" y="-1613262"/>
            <a:chExt cx="11084690" cy="8370014"/>
          </a:xfrm>
        </p:grpSpPr>
        <p:grpSp>
          <p:nvGrpSpPr>
            <p:cNvPr id="278" name="Google Shape;278;p5"/>
            <p:cNvGrpSpPr/>
            <p:nvPr/>
          </p:nvGrpSpPr>
          <p:grpSpPr>
            <a:xfrm>
              <a:off x="4572008" y="-1613262"/>
              <a:ext cx="5542340" cy="4185014"/>
              <a:chOff x="2057300" y="1305025"/>
              <a:chExt cx="3912700" cy="2954475"/>
            </a:xfrm>
          </p:grpSpPr>
          <p:sp>
            <p:nvSpPr>
              <p:cNvPr id="279" name="Google Shape;279;p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5" name="Google Shape;295;p5"/>
            <p:cNvGrpSpPr/>
            <p:nvPr/>
          </p:nvGrpSpPr>
          <p:grpSpPr>
            <a:xfrm>
              <a:off x="-970342" y="-1613262"/>
              <a:ext cx="5542340" cy="4185014"/>
              <a:chOff x="2057300" y="1305025"/>
              <a:chExt cx="3912700" cy="2954475"/>
            </a:xfrm>
          </p:grpSpPr>
          <p:sp>
            <p:nvSpPr>
              <p:cNvPr id="296" name="Google Shape;296;p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2" name="Google Shape;312;p5"/>
            <p:cNvGrpSpPr/>
            <p:nvPr/>
          </p:nvGrpSpPr>
          <p:grpSpPr>
            <a:xfrm>
              <a:off x="4572008" y="2571738"/>
              <a:ext cx="5542340" cy="4185014"/>
              <a:chOff x="2057300" y="1305025"/>
              <a:chExt cx="3912700" cy="2954475"/>
            </a:xfrm>
          </p:grpSpPr>
          <p:sp>
            <p:nvSpPr>
              <p:cNvPr id="313" name="Google Shape;313;p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9" name="Google Shape;329;p5"/>
            <p:cNvGrpSpPr/>
            <p:nvPr/>
          </p:nvGrpSpPr>
          <p:grpSpPr>
            <a:xfrm>
              <a:off x="-970342" y="2571738"/>
              <a:ext cx="5542340" cy="4185014"/>
              <a:chOff x="2057300" y="1305025"/>
              <a:chExt cx="3912700" cy="2954475"/>
            </a:xfrm>
          </p:grpSpPr>
          <p:sp>
            <p:nvSpPr>
              <p:cNvPr id="330" name="Google Shape;330;p5"/>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5"/>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5"/>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5"/>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5"/>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5"/>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5"/>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5"/>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5"/>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5"/>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5"/>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5"/>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5"/>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46" name="Google Shape;346;p5"/>
          <p:cNvSpPr txBox="1"/>
          <p:nvPr>
            <p:ph type="title"/>
          </p:nvPr>
        </p:nvSpPr>
        <p:spPr>
          <a:xfrm>
            <a:off x="3828700" y="2618575"/>
            <a:ext cx="4839300" cy="84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4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47" name="Google Shape;347;p5"/>
          <p:cNvSpPr txBox="1"/>
          <p:nvPr>
            <p:ph idx="2" type="title"/>
          </p:nvPr>
        </p:nvSpPr>
        <p:spPr>
          <a:xfrm>
            <a:off x="5353900" y="1666025"/>
            <a:ext cx="17889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solidFill>
                  <a:schemeClr val="dk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348" name="Google Shape;348;p5"/>
          <p:cNvSpPr txBox="1"/>
          <p:nvPr>
            <p:ph idx="1" type="subTitle"/>
          </p:nvPr>
        </p:nvSpPr>
        <p:spPr>
          <a:xfrm>
            <a:off x="3828700" y="3612775"/>
            <a:ext cx="4839300" cy="474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349" name="Google Shape;349;p5"/>
          <p:cNvGrpSpPr/>
          <p:nvPr/>
        </p:nvGrpSpPr>
        <p:grpSpPr>
          <a:xfrm rot="10281057">
            <a:off x="7115876" y="-340292"/>
            <a:ext cx="1427928" cy="1759575"/>
            <a:chOff x="9743146" y="2970638"/>
            <a:chExt cx="1446996" cy="1783072"/>
          </a:xfrm>
        </p:grpSpPr>
        <p:sp>
          <p:nvSpPr>
            <p:cNvPr id="350" name="Google Shape;350;p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 name="Google Shape;351;p5"/>
            <p:cNvGrpSpPr/>
            <p:nvPr/>
          </p:nvGrpSpPr>
          <p:grpSpPr>
            <a:xfrm rot="4346401">
              <a:off x="9694335" y="3347712"/>
              <a:ext cx="1544618" cy="1028925"/>
              <a:chOff x="2670525" y="1658075"/>
              <a:chExt cx="1301725" cy="867125"/>
            </a:xfrm>
          </p:grpSpPr>
          <p:sp>
            <p:nvSpPr>
              <p:cNvPr id="352" name="Google Shape;352;p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 name="Google Shape;360;p5"/>
          <p:cNvGrpSpPr/>
          <p:nvPr/>
        </p:nvGrpSpPr>
        <p:grpSpPr>
          <a:xfrm rot="4616548">
            <a:off x="8135660" y="1006040"/>
            <a:ext cx="1175251" cy="1448212"/>
            <a:chOff x="9743146" y="2970638"/>
            <a:chExt cx="1446996" cy="1783072"/>
          </a:xfrm>
        </p:grpSpPr>
        <p:sp>
          <p:nvSpPr>
            <p:cNvPr id="361" name="Google Shape;361;p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2" name="Google Shape;362;p5"/>
            <p:cNvGrpSpPr/>
            <p:nvPr/>
          </p:nvGrpSpPr>
          <p:grpSpPr>
            <a:xfrm rot="4346401">
              <a:off x="9694335" y="3347712"/>
              <a:ext cx="1544618" cy="1028925"/>
              <a:chOff x="2670525" y="1658075"/>
              <a:chExt cx="1301725" cy="867125"/>
            </a:xfrm>
          </p:grpSpPr>
          <p:sp>
            <p:nvSpPr>
              <p:cNvPr id="363" name="Google Shape;363;p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1" name="Google Shape;371;p5"/>
          <p:cNvGrpSpPr/>
          <p:nvPr/>
        </p:nvGrpSpPr>
        <p:grpSpPr>
          <a:xfrm>
            <a:off x="-802906" y="-1463383"/>
            <a:ext cx="2204209" cy="2716154"/>
            <a:chOff x="9743146" y="2970638"/>
            <a:chExt cx="1446996" cy="1783072"/>
          </a:xfrm>
        </p:grpSpPr>
        <p:sp>
          <p:nvSpPr>
            <p:cNvPr id="372" name="Google Shape;372;p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3" name="Google Shape;373;p5"/>
            <p:cNvGrpSpPr/>
            <p:nvPr/>
          </p:nvGrpSpPr>
          <p:grpSpPr>
            <a:xfrm rot="4346401">
              <a:off x="9694335" y="3347712"/>
              <a:ext cx="1544618" cy="1028925"/>
              <a:chOff x="2670525" y="1658075"/>
              <a:chExt cx="1301725" cy="867125"/>
            </a:xfrm>
          </p:grpSpPr>
          <p:sp>
            <p:nvSpPr>
              <p:cNvPr id="374" name="Google Shape;374;p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95" name="Shape 2395"/>
        <p:cNvGrpSpPr/>
        <p:nvPr/>
      </p:nvGrpSpPr>
      <p:grpSpPr>
        <a:xfrm>
          <a:off x="0" y="0"/>
          <a:ext cx="0" cy="0"/>
          <a:chOff x="0" y="0"/>
          <a:chExt cx="0" cy="0"/>
        </a:xfrm>
      </p:grpSpPr>
      <p:sp>
        <p:nvSpPr>
          <p:cNvPr id="2396" name="Google Shape;2396;p4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397" name="Google Shape;2397;p4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98" name="Google Shape;239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99" name="Shape 2399"/>
        <p:cNvGrpSpPr/>
        <p:nvPr/>
      </p:nvGrpSpPr>
      <p:grpSpPr>
        <a:xfrm>
          <a:off x="0" y="0"/>
          <a:ext cx="0" cy="0"/>
          <a:chOff x="0" y="0"/>
          <a:chExt cx="0" cy="0"/>
        </a:xfrm>
      </p:grpSpPr>
      <p:sp>
        <p:nvSpPr>
          <p:cNvPr id="2400" name="Google Shape;2400;p4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01" name="Google Shape;2401;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02" name="Shape 2402"/>
        <p:cNvGrpSpPr/>
        <p:nvPr/>
      </p:nvGrpSpPr>
      <p:grpSpPr>
        <a:xfrm>
          <a:off x="0" y="0"/>
          <a:ext cx="0" cy="0"/>
          <a:chOff x="0" y="0"/>
          <a:chExt cx="0" cy="0"/>
        </a:xfrm>
      </p:grpSpPr>
      <p:sp>
        <p:nvSpPr>
          <p:cNvPr id="2403" name="Google Shape;2403;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04" name="Google Shape;2404;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05" name="Google Shape;2405;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06" name="Shape 2406"/>
        <p:cNvGrpSpPr/>
        <p:nvPr/>
      </p:nvGrpSpPr>
      <p:grpSpPr>
        <a:xfrm>
          <a:off x="0" y="0"/>
          <a:ext cx="0" cy="0"/>
          <a:chOff x="0" y="0"/>
          <a:chExt cx="0" cy="0"/>
        </a:xfrm>
      </p:grpSpPr>
      <p:sp>
        <p:nvSpPr>
          <p:cNvPr id="2407" name="Google Shape;2407;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08" name="Google Shape;2408;p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09" name="Google Shape;2409;p4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10" name="Google Shape;2410;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11" name="Shape 2411"/>
        <p:cNvGrpSpPr/>
        <p:nvPr/>
      </p:nvGrpSpPr>
      <p:grpSpPr>
        <a:xfrm>
          <a:off x="0" y="0"/>
          <a:ext cx="0" cy="0"/>
          <a:chOff x="0" y="0"/>
          <a:chExt cx="0" cy="0"/>
        </a:xfrm>
      </p:grpSpPr>
      <p:sp>
        <p:nvSpPr>
          <p:cNvPr id="2412" name="Google Shape;241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13" name="Google Shape;2413;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14" name="Shape 2414"/>
        <p:cNvGrpSpPr/>
        <p:nvPr/>
      </p:nvGrpSpPr>
      <p:grpSpPr>
        <a:xfrm>
          <a:off x="0" y="0"/>
          <a:ext cx="0" cy="0"/>
          <a:chOff x="0" y="0"/>
          <a:chExt cx="0" cy="0"/>
        </a:xfrm>
      </p:grpSpPr>
      <p:sp>
        <p:nvSpPr>
          <p:cNvPr id="2415" name="Google Shape;2415;p4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16" name="Google Shape;2416;p4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17" name="Google Shape;241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18" name="Shape 2418"/>
        <p:cNvGrpSpPr/>
        <p:nvPr/>
      </p:nvGrpSpPr>
      <p:grpSpPr>
        <a:xfrm>
          <a:off x="0" y="0"/>
          <a:ext cx="0" cy="0"/>
          <a:chOff x="0" y="0"/>
          <a:chExt cx="0" cy="0"/>
        </a:xfrm>
      </p:grpSpPr>
      <p:sp>
        <p:nvSpPr>
          <p:cNvPr id="2419" name="Google Shape;2419;p4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420" name="Google Shape;2420;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21" name="Shape 2421"/>
        <p:cNvGrpSpPr/>
        <p:nvPr/>
      </p:nvGrpSpPr>
      <p:grpSpPr>
        <a:xfrm>
          <a:off x="0" y="0"/>
          <a:ext cx="0" cy="0"/>
          <a:chOff x="0" y="0"/>
          <a:chExt cx="0" cy="0"/>
        </a:xfrm>
      </p:grpSpPr>
      <p:sp>
        <p:nvSpPr>
          <p:cNvPr id="2422" name="Google Shape;2422;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5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424" name="Google Shape;2424;p5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425" name="Google Shape;2425;p5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26" name="Google Shape;2426;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27" name="Shape 2427"/>
        <p:cNvGrpSpPr/>
        <p:nvPr/>
      </p:nvGrpSpPr>
      <p:grpSpPr>
        <a:xfrm>
          <a:off x="0" y="0"/>
          <a:ext cx="0" cy="0"/>
          <a:chOff x="0" y="0"/>
          <a:chExt cx="0" cy="0"/>
        </a:xfrm>
      </p:grpSpPr>
      <p:sp>
        <p:nvSpPr>
          <p:cNvPr id="2428" name="Google Shape;2428;p5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2429" name="Google Shape;242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30" name="Shape 2430"/>
        <p:cNvGrpSpPr/>
        <p:nvPr/>
      </p:nvGrpSpPr>
      <p:grpSpPr>
        <a:xfrm>
          <a:off x="0" y="0"/>
          <a:ext cx="0" cy="0"/>
          <a:chOff x="0" y="0"/>
          <a:chExt cx="0" cy="0"/>
        </a:xfrm>
      </p:grpSpPr>
      <p:sp>
        <p:nvSpPr>
          <p:cNvPr id="2431" name="Google Shape;2431;p5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432" name="Google Shape;2432;p5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433" name="Google Shape;2433;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2" name="Shape 382"/>
        <p:cNvGrpSpPr/>
        <p:nvPr/>
      </p:nvGrpSpPr>
      <p:grpSpPr>
        <a:xfrm>
          <a:off x="0" y="0"/>
          <a:ext cx="0" cy="0"/>
          <a:chOff x="0" y="0"/>
          <a:chExt cx="0" cy="0"/>
        </a:xfrm>
      </p:grpSpPr>
      <p:grpSp>
        <p:nvGrpSpPr>
          <p:cNvPr id="383" name="Google Shape;383;p6"/>
          <p:cNvGrpSpPr/>
          <p:nvPr/>
        </p:nvGrpSpPr>
        <p:grpSpPr>
          <a:xfrm>
            <a:off x="-970342" y="-1613262"/>
            <a:ext cx="11084690" cy="8370014"/>
            <a:chOff x="-970342" y="-1613262"/>
            <a:chExt cx="11084690" cy="8370014"/>
          </a:xfrm>
        </p:grpSpPr>
        <p:grpSp>
          <p:nvGrpSpPr>
            <p:cNvPr id="384" name="Google Shape;384;p6"/>
            <p:cNvGrpSpPr/>
            <p:nvPr/>
          </p:nvGrpSpPr>
          <p:grpSpPr>
            <a:xfrm>
              <a:off x="4572008" y="-1613262"/>
              <a:ext cx="5542340" cy="4185014"/>
              <a:chOff x="2057300" y="1305025"/>
              <a:chExt cx="3912700" cy="2954475"/>
            </a:xfrm>
          </p:grpSpPr>
          <p:sp>
            <p:nvSpPr>
              <p:cNvPr id="385" name="Google Shape;385;p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1" name="Google Shape;401;p6"/>
            <p:cNvGrpSpPr/>
            <p:nvPr/>
          </p:nvGrpSpPr>
          <p:grpSpPr>
            <a:xfrm>
              <a:off x="-970342" y="-1613262"/>
              <a:ext cx="5542340" cy="4185014"/>
              <a:chOff x="2057300" y="1305025"/>
              <a:chExt cx="3912700" cy="2954475"/>
            </a:xfrm>
          </p:grpSpPr>
          <p:sp>
            <p:nvSpPr>
              <p:cNvPr id="402" name="Google Shape;402;p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 name="Google Shape;418;p6"/>
            <p:cNvGrpSpPr/>
            <p:nvPr/>
          </p:nvGrpSpPr>
          <p:grpSpPr>
            <a:xfrm>
              <a:off x="4572008" y="2571738"/>
              <a:ext cx="5542340" cy="4185014"/>
              <a:chOff x="2057300" y="1305025"/>
              <a:chExt cx="3912700" cy="2954475"/>
            </a:xfrm>
          </p:grpSpPr>
          <p:sp>
            <p:nvSpPr>
              <p:cNvPr id="419" name="Google Shape;419;p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5" name="Google Shape;435;p6"/>
            <p:cNvGrpSpPr/>
            <p:nvPr/>
          </p:nvGrpSpPr>
          <p:grpSpPr>
            <a:xfrm>
              <a:off x="-970342" y="2571738"/>
              <a:ext cx="5542340" cy="4185014"/>
              <a:chOff x="2057300" y="1305025"/>
              <a:chExt cx="3912700" cy="2954475"/>
            </a:xfrm>
          </p:grpSpPr>
          <p:sp>
            <p:nvSpPr>
              <p:cNvPr id="436" name="Google Shape;436;p6"/>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6"/>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6"/>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6"/>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6"/>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6"/>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6"/>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6"/>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52" name="Google Shape;452;p6"/>
          <p:cNvSpPr txBox="1"/>
          <p:nvPr>
            <p:ph idx="1" type="subTitle"/>
          </p:nvPr>
        </p:nvSpPr>
        <p:spPr>
          <a:xfrm>
            <a:off x="1080900" y="2537275"/>
            <a:ext cx="3327300" cy="484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Font typeface="Bebas Neue"/>
              <a:buNone/>
              <a:defRPr sz="2000">
                <a:latin typeface="Anton"/>
                <a:ea typeface="Anton"/>
                <a:cs typeface="Anton"/>
                <a:sym typeface="Anton"/>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453" name="Google Shape;453;p6"/>
          <p:cNvSpPr txBox="1"/>
          <p:nvPr>
            <p:ph idx="2" type="subTitle"/>
          </p:nvPr>
        </p:nvSpPr>
        <p:spPr>
          <a:xfrm>
            <a:off x="4735775" y="2537325"/>
            <a:ext cx="3327300" cy="484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Font typeface="Bebas Neue"/>
              <a:buNone/>
              <a:defRPr sz="2000">
                <a:latin typeface="Anton"/>
                <a:ea typeface="Anton"/>
                <a:cs typeface="Anton"/>
                <a:sym typeface="Anton"/>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454" name="Google Shape;454;p6"/>
          <p:cNvSpPr txBox="1"/>
          <p:nvPr>
            <p:ph idx="3" type="subTitle"/>
          </p:nvPr>
        </p:nvSpPr>
        <p:spPr>
          <a:xfrm>
            <a:off x="1080900" y="3037925"/>
            <a:ext cx="3327300" cy="1018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5" name="Google Shape;455;p6"/>
          <p:cNvSpPr txBox="1"/>
          <p:nvPr>
            <p:ph idx="4" type="subTitle"/>
          </p:nvPr>
        </p:nvSpPr>
        <p:spPr>
          <a:xfrm>
            <a:off x="4735775" y="3037925"/>
            <a:ext cx="3327300" cy="1018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6" name="Google Shape;456;p6"/>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34" name="Shape 2434"/>
        <p:cNvGrpSpPr/>
        <p:nvPr/>
      </p:nvGrpSpPr>
      <p:grpSpPr>
        <a:xfrm>
          <a:off x="0" y="0"/>
          <a:ext cx="0" cy="0"/>
          <a:chOff x="0" y="0"/>
          <a:chExt cx="0" cy="0"/>
        </a:xfrm>
      </p:grpSpPr>
      <p:sp>
        <p:nvSpPr>
          <p:cNvPr id="2435" name="Google Shape;2435;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7" name="Shape 457"/>
        <p:cNvGrpSpPr/>
        <p:nvPr/>
      </p:nvGrpSpPr>
      <p:grpSpPr>
        <a:xfrm>
          <a:off x="0" y="0"/>
          <a:ext cx="0" cy="0"/>
          <a:chOff x="0" y="0"/>
          <a:chExt cx="0" cy="0"/>
        </a:xfrm>
      </p:grpSpPr>
      <p:grpSp>
        <p:nvGrpSpPr>
          <p:cNvPr id="458" name="Google Shape;458;p7"/>
          <p:cNvGrpSpPr/>
          <p:nvPr/>
        </p:nvGrpSpPr>
        <p:grpSpPr>
          <a:xfrm>
            <a:off x="-970342" y="-1613262"/>
            <a:ext cx="11084690" cy="8370014"/>
            <a:chOff x="-970342" y="-1613262"/>
            <a:chExt cx="11084690" cy="8370014"/>
          </a:xfrm>
        </p:grpSpPr>
        <p:grpSp>
          <p:nvGrpSpPr>
            <p:cNvPr id="459" name="Google Shape;459;p7"/>
            <p:cNvGrpSpPr/>
            <p:nvPr/>
          </p:nvGrpSpPr>
          <p:grpSpPr>
            <a:xfrm>
              <a:off x="4572008" y="-1613262"/>
              <a:ext cx="5542340" cy="4185014"/>
              <a:chOff x="2057300" y="1305025"/>
              <a:chExt cx="3912700" cy="2954475"/>
            </a:xfrm>
          </p:grpSpPr>
          <p:sp>
            <p:nvSpPr>
              <p:cNvPr id="460" name="Google Shape;460;p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6" name="Google Shape;476;p7"/>
            <p:cNvGrpSpPr/>
            <p:nvPr/>
          </p:nvGrpSpPr>
          <p:grpSpPr>
            <a:xfrm>
              <a:off x="-970342" y="-1613262"/>
              <a:ext cx="5542340" cy="4185014"/>
              <a:chOff x="2057300" y="1305025"/>
              <a:chExt cx="3912700" cy="2954475"/>
            </a:xfrm>
          </p:grpSpPr>
          <p:sp>
            <p:nvSpPr>
              <p:cNvPr id="477" name="Google Shape;477;p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3" name="Google Shape;493;p7"/>
            <p:cNvGrpSpPr/>
            <p:nvPr/>
          </p:nvGrpSpPr>
          <p:grpSpPr>
            <a:xfrm>
              <a:off x="4572008" y="2571738"/>
              <a:ext cx="5542340" cy="4185014"/>
              <a:chOff x="2057300" y="1305025"/>
              <a:chExt cx="3912700" cy="2954475"/>
            </a:xfrm>
          </p:grpSpPr>
          <p:sp>
            <p:nvSpPr>
              <p:cNvPr id="494" name="Google Shape;494;p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0" name="Google Shape;510;p7"/>
            <p:cNvGrpSpPr/>
            <p:nvPr/>
          </p:nvGrpSpPr>
          <p:grpSpPr>
            <a:xfrm>
              <a:off x="-970342" y="2571738"/>
              <a:ext cx="5542340" cy="4185014"/>
              <a:chOff x="2057300" y="1305025"/>
              <a:chExt cx="3912700" cy="2954475"/>
            </a:xfrm>
          </p:grpSpPr>
          <p:sp>
            <p:nvSpPr>
              <p:cNvPr id="511" name="Google Shape;511;p7"/>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27" name="Google Shape;527;p7"/>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8" name="Shape 528"/>
        <p:cNvGrpSpPr/>
        <p:nvPr/>
      </p:nvGrpSpPr>
      <p:grpSpPr>
        <a:xfrm>
          <a:off x="0" y="0"/>
          <a:ext cx="0" cy="0"/>
          <a:chOff x="0" y="0"/>
          <a:chExt cx="0" cy="0"/>
        </a:xfrm>
      </p:grpSpPr>
      <p:grpSp>
        <p:nvGrpSpPr>
          <p:cNvPr id="529" name="Google Shape;529;p8"/>
          <p:cNvGrpSpPr/>
          <p:nvPr/>
        </p:nvGrpSpPr>
        <p:grpSpPr>
          <a:xfrm>
            <a:off x="-970342" y="-1613262"/>
            <a:ext cx="11084690" cy="8370014"/>
            <a:chOff x="-970342" y="-1613262"/>
            <a:chExt cx="11084690" cy="8370014"/>
          </a:xfrm>
        </p:grpSpPr>
        <p:grpSp>
          <p:nvGrpSpPr>
            <p:cNvPr id="530" name="Google Shape;530;p8"/>
            <p:cNvGrpSpPr/>
            <p:nvPr/>
          </p:nvGrpSpPr>
          <p:grpSpPr>
            <a:xfrm>
              <a:off x="4572008" y="-1613262"/>
              <a:ext cx="5542340" cy="4185014"/>
              <a:chOff x="2057300" y="1305025"/>
              <a:chExt cx="3912700" cy="2954475"/>
            </a:xfrm>
          </p:grpSpPr>
          <p:sp>
            <p:nvSpPr>
              <p:cNvPr id="531" name="Google Shape;531;p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7" name="Google Shape;547;p8"/>
            <p:cNvGrpSpPr/>
            <p:nvPr/>
          </p:nvGrpSpPr>
          <p:grpSpPr>
            <a:xfrm>
              <a:off x="-970342" y="-1613262"/>
              <a:ext cx="5542340" cy="4185014"/>
              <a:chOff x="2057300" y="1305025"/>
              <a:chExt cx="3912700" cy="2954475"/>
            </a:xfrm>
          </p:grpSpPr>
          <p:sp>
            <p:nvSpPr>
              <p:cNvPr id="548" name="Google Shape;548;p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4" name="Google Shape;564;p8"/>
            <p:cNvGrpSpPr/>
            <p:nvPr/>
          </p:nvGrpSpPr>
          <p:grpSpPr>
            <a:xfrm>
              <a:off x="4572008" y="2571738"/>
              <a:ext cx="5542340" cy="4185014"/>
              <a:chOff x="2057300" y="1305025"/>
              <a:chExt cx="3912700" cy="2954475"/>
            </a:xfrm>
          </p:grpSpPr>
          <p:sp>
            <p:nvSpPr>
              <p:cNvPr id="565" name="Google Shape;565;p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1" name="Google Shape;581;p8"/>
            <p:cNvGrpSpPr/>
            <p:nvPr/>
          </p:nvGrpSpPr>
          <p:grpSpPr>
            <a:xfrm>
              <a:off x="-970342" y="2571738"/>
              <a:ext cx="5542340" cy="4185014"/>
              <a:chOff x="2057300" y="1305025"/>
              <a:chExt cx="3912700" cy="2954475"/>
            </a:xfrm>
          </p:grpSpPr>
          <p:sp>
            <p:nvSpPr>
              <p:cNvPr id="582" name="Google Shape;582;p8"/>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8"/>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8"/>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8"/>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8"/>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8"/>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8"/>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8"/>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8"/>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8"/>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8"/>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8"/>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8"/>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8"/>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8"/>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8"/>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98" name="Google Shape;598;p8"/>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599" name="Shape 599"/>
        <p:cNvGrpSpPr/>
        <p:nvPr/>
      </p:nvGrpSpPr>
      <p:grpSpPr>
        <a:xfrm>
          <a:off x="0" y="0"/>
          <a:ext cx="0" cy="0"/>
          <a:chOff x="0" y="0"/>
          <a:chExt cx="0" cy="0"/>
        </a:xfrm>
      </p:grpSpPr>
      <p:grpSp>
        <p:nvGrpSpPr>
          <p:cNvPr id="600" name="Google Shape;600;p9"/>
          <p:cNvGrpSpPr/>
          <p:nvPr/>
        </p:nvGrpSpPr>
        <p:grpSpPr>
          <a:xfrm>
            <a:off x="-970342" y="-1613262"/>
            <a:ext cx="11084690" cy="8370014"/>
            <a:chOff x="-970342" y="-1613262"/>
            <a:chExt cx="11084690" cy="8370014"/>
          </a:xfrm>
        </p:grpSpPr>
        <p:grpSp>
          <p:nvGrpSpPr>
            <p:cNvPr id="601" name="Google Shape;601;p9"/>
            <p:cNvGrpSpPr/>
            <p:nvPr/>
          </p:nvGrpSpPr>
          <p:grpSpPr>
            <a:xfrm>
              <a:off x="4572008" y="-1613262"/>
              <a:ext cx="5542340" cy="4185014"/>
              <a:chOff x="2057300" y="1305025"/>
              <a:chExt cx="3912700" cy="2954475"/>
            </a:xfrm>
          </p:grpSpPr>
          <p:sp>
            <p:nvSpPr>
              <p:cNvPr id="602" name="Google Shape;602;p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8" name="Google Shape;618;p9"/>
            <p:cNvGrpSpPr/>
            <p:nvPr/>
          </p:nvGrpSpPr>
          <p:grpSpPr>
            <a:xfrm>
              <a:off x="-970342" y="-1613262"/>
              <a:ext cx="5542340" cy="4185014"/>
              <a:chOff x="2057300" y="1305025"/>
              <a:chExt cx="3912700" cy="2954475"/>
            </a:xfrm>
          </p:grpSpPr>
          <p:sp>
            <p:nvSpPr>
              <p:cNvPr id="619" name="Google Shape;619;p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5" name="Google Shape;635;p9"/>
            <p:cNvGrpSpPr/>
            <p:nvPr/>
          </p:nvGrpSpPr>
          <p:grpSpPr>
            <a:xfrm>
              <a:off x="4572008" y="2571738"/>
              <a:ext cx="5542340" cy="4185014"/>
              <a:chOff x="2057300" y="1305025"/>
              <a:chExt cx="3912700" cy="2954475"/>
            </a:xfrm>
          </p:grpSpPr>
          <p:sp>
            <p:nvSpPr>
              <p:cNvPr id="636" name="Google Shape;636;p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2" name="Google Shape;652;p9"/>
            <p:cNvGrpSpPr/>
            <p:nvPr/>
          </p:nvGrpSpPr>
          <p:grpSpPr>
            <a:xfrm>
              <a:off x="-970342" y="2571738"/>
              <a:ext cx="5542340" cy="4185014"/>
              <a:chOff x="2057300" y="1305025"/>
              <a:chExt cx="3912700" cy="2954475"/>
            </a:xfrm>
          </p:grpSpPr>
          <p:sp>
            <p:nvSpPr>
              <p:cNvPr id="653" name="Google Shape;653;p9"/>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9"/>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9"/>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9"/>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9"/>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9"/>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9"/>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9"/>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9"/>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9"/>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9"/>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9"/>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9"/>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9"/>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9"/>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9"/>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69" name="Google Shape;669;p9"/>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70" name="Shape 670"/>
        <p:cNvGrpSpPr/>
        <p:nvPr/>
      </p:nvGrpSpPr>
      <p:grpSpPr>
        <a:xfrm>
          <a:off x="0" y="0"/>
          <a:ext cx="0" cy="0"/>
          <a:chOff x="0" y="0"/>
          <a:chExt cx="0" cy="0"/>
        </a:xfrm>
      </p:grpSpPr>
      <p:grpSp>
        <p:nvGrpSpPr>
          <p:cNvPr id="671" name="Google Shape;671;p10"/>
          <p:cNvGrpSpPr/>
          <p:nvPr/>
        </p:nvGrpSpPr>
        <p:grpSpPr>
          <a:xfrm>
            <a:off x="-970342" y="-1613262"/>
            <a:ext cx="11084690" cy="8370014"/>
            <a:chOff x="-970342" y="-1613262"/>
            <a:chExt cx="11084690" cy="8370014"/>
          </a:xfrm>
        </p:grpSpPr>
        <p:grpSp>
          <p:nvGrpSpPr>
            <p:cNvPr id="672" name="Google Shape;672;p10"/>
            <p:cNvGrpSpPr/>
            <p:nvPr/>
          </p:nvGrpSpPr>
          <p:grpSpPr>
            <a:xfrm>
              <a:off x="4572008" y="-1613262"/>
              <a:ext cx="5542340" cy="4185014"/>
              <a:chOff x="2057300" y="1305025"/>
              <a:chExt cx="3912700" cy="2954475"/>
            </a:xfrm>
          </p:grpSpPr>
          <p:sp>
            <p:nvSpPr>
              <p:cNvPr id="673" name="Google Shape;673;p1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1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1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1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1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1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9" name="Google Shape;689;p10"/>
            <p:cNvGrpSpPr/>
            <p:nvPr/>
          </p:nvGrpSpPr>
          <p:grpSpPr>
            <a:xfrm>
              <a:off x="-970342" y="-1613262"/>
              <a:ext cx="5542340" cy="4185014"/>
              <a:chOff x="2057300" y="1305025"/>
              <a:chExt cx="3912700" cy="2954475"/>
            </a:xfrm>
          </p:grpSpPr>
          <p:sp>
            <p:nvSpPr>
              <p:cNvPr id="690" name="Google Shape;690;p1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1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1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1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1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6" name="Google Shape;706;p10"/>
            <p:cNvGrpSpPr/>
            <p:nvPr/>
          </p:nvGrpSpPr>
          <p:grpSpPr>
            <a:xfrm>
              <a:off x="4572008" y="2571738"/>
              <a:ext cx="5542340" cy="4185014"/>
              <a:chOff x="2057300" y="1305025"/>
              <a:chExt cx="3912700" cy="2954475"/>
            </a:xfrm>
          </p:grpSpPr>
          <p:sp>
            <p:nvSpPr>
              <p:cNvPr id="707" name="Google Shape;707;p1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1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1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1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1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1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3" name="Google Shape;723;p10"/>
            <p:cNvGrpSpPr/>
            <p:nvPr/>
          </p:nvGrpSpPr>
          <p:grpSpPr>
            <a:xfrm>
              <a:off x="-970342" y="2571738"/>
              <a:ext cx="5542340" cy="4185014"/>
              <a:chOff x="2057300" y="1305025"/>
              <a:chExt cx="3912700" cy="2954475"/>
            </a:xfrm>
          </p:grpSpPr>
          <p:sp>
            <p:nvSpPr>
              <p:cNvPr id="724" name="Google Shape;724;p10"/>
              <p:cNvSpPr/>
              <p:nvPr/>
            </p:nvSpPr>
            <p:spPr>
              <a:xfrm>
                <a:off x="2057300" y="1305025"/>
                <a:ext cx="3911950" cy="2954475"/>
              </a:xfrm>
              <a:custGeom>
                <a:rect b="b" l="l" r="r" t="t"/>
                <a:pathLst>
                  <a:path extrusionOk="0" fill="none" h="118179" w="156478">
                    <a:moveTo>
                      <a:pt x="0" y="0"/>
                    </a:moveTo>
                    <a:lnTo>
                      <a:pt x="156477" y="0"/>
                    </a:lnTo>
                    <a:lnTo>
                      <a:pt x="156477" y="118178"/>
                    </a:lnTo>
                    <a:lnTo>
                      <a:pt x="0" y="118178"/>
                    </a:lnTo>
                    <a:close/>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0"/>
              <p:cNvSpPr/>
              <p:nvPr/>
            </p:nvSpPr>
            <p:spPr>
              <a:xfrm>
                <a:off x="2057300" y="1670525"/>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0"/>
              <p:cNvSpPr/>
              <p:nvPr/>
            </p:nvSpPr>
            <p:spPr>
              <a:xfrm>
                <a:off x="2057300" y="2111275"/>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0"/>
              <p:cNvSpPr/>
              <p:nvPr/>
            </p:nvSpPr>
            <p:spPr>
              <a:xfrm>
                <a:off x="2057300" y="25527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0"/>
              <p:cNvSpPr/>
              <p:nvPr/>
            </p:nvSpPr>
            <p:spPr>
              <a:xfrm>
                <a:off x="2057300" y="2994250"/>
                <a:ext cx="3912700" cy="25"/>
              </a:xfrm>
              <a:custGeom>
                <a:rect b="b" l="l" r="r" t="t"/>
                <a:pathLst>
                  <a:path extrusionOk="0" fill="none" h="1" w="156508">
                    <a:moveTo>
                      <a:pt x="0" y="1"/>
                    </a:moveTo>
                    <a:lnTo>
                      <a:pt x="156508" y="1"/>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10"/>
              <p:cNvSpPr/>
              <p:nvPr/>
            </p:nvSpPr>
            <p:spPr>
              <a:xfrm>
                <a:off x="2057300" y="343500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0"/>
              <p:cNvSpPr/>
              <p:nvPr/>
            </p:nvSpPr>
            <p:spPr>
              <a:xfrm>
                <a:off x="2057300" y="3877250"/>
                <a:ext cx="3912700" cy="25"/>
              </a:xfrm>
              <a:custGeom>
                <a:rect b="b" l="l" r="r" t="t"/>
                <a:pathLst>
                  <a:path extrusionOk="0" fill="none" h="1" w="156508">
                    <a:moveTo>
                      <a:pt x="0" y="0"/>
                    </a:moveTo>
                    <a:lnTo>
                      <a:pt x="156508" y="0"/>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10"/>
              <p:cNvSpPr/>
              <p:nvPr/>
            </p:nvSpPr>
            <p:spPr>
              <a:xfrm>
                <a:off x="2470675"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0"/>
              <p:cNvSpPr/>
              <p:nvPr/>
            </p:nvSpPr>
            <p:spPr>
              <a:xfrm>
                <a:off x="2853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10"/>
              <p:cNvSpPr/>
              <p:nvPr/>
            </p:nvSpPr>
            <p:spPr>
              <a:xfrm>
                <a:off x="32374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10"/>
              <p:cNvSpPr/>
              <p:nvPr/>
            </p:nvSpPr>
            <p:spPr>
              <a:xfrm>
                <a:off x="36226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10"/>
              <p:cNvSpPr/>
              <p:nvPr/>
            </p:nvSpPr>
            <p:spPr>
              <a:xfrm>
                <a:off x="4006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0"/>
              <p:cNvSpPr/>
              <p:nvPr/>
            </p:nvSpPr>
            <p:spPr>
              <a:xfrm>
                <a:off x="439017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10"/>
              <p:cNvSpPr/>
              <p:nvPr/>
            </p:nvSpPr>
            <p:spPr>
              <a:xfrm>
                <a:off x="4773900" y="1305025"/>
                <a:ext cx="25" cy="2954475"/>
              </a:xfrm>
              <a:custGeom>
                <a:rect b="b" l="l" r="r" t="t"/>
                <a:pathLst>
                  <a:path extrusionOk="0" fill="none" h="118179" w="1">
                    <a:moveTo>
                      <a:pt x="1" y="0"/>
                    </a:moveTo>
                    <a:lnTo>
                      <a:pt x="1"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10"/>
              <p:cNvSpPr/>
              <p:nvPr/>
            </p:nvSpPr>
            <p:spPr>
              <a:xfrm>
                <a:off x="5158425" y="1305025"/>
                <a:ext cx="25" cy="2954475"/>
              </a:xfrm>
              <a:custGeom>
                <a:rect b="b" l="l" r="r" t="t"/>
                <a:pathLst>
                  <a:path extrusionOk="0" fill="none" h="118179" w="1">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10"/>
              <p:cNvSpPr/>
              <p:nvPr/>
            </p:nvSpPr>
            <p:spPr>
              <a:xfrm>
                <a:off x="5542175" y="1305025"/>
                <a:ext cx="0" cy="2954475"/>
              </a:xfrm>
              <a:custGeom>
                <a:rect b="b" l="l" r="r" t="t"/>
                <a:pathLst>
                  <a:path extrusionOk="0" fill="none" h="118179" w="120000">
                    <a:moveTo>
                      <a:pt x="0" y="0"/>
                    </a:moveTo>
                    <a:lnTo>
                      <a:pt x="0" y="118178"/>
                    </a:lnTo>
                  </a:path>
                </a:pathLst>
              </a:custGeom>
              <a:noFill/>
              <a:ln cap="flat" cmpd="sng" w="9525">
                <a:solidFill>
                  <a:schemeClr val="accent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40" name="Google Shape;740;p10"/>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41" name="Google Shape;741;p10"/>
          <p:cNvSpPr txBox="1"/>
          <p:nvPr>
            <p:ph idx="1" type="body"/>
          </p:nvPr>
        </p:nvSpPr>
        <p:spPr>
          <a:xfrm>
            <a:off x="726450" y="1590500"/>
            <a:ext cx="3861900" cy="3013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rgbClr val="434343"/>
              </a:buClr>
              <a:buSzPts val="1400"/>
              <a:buChar char="●"/>
              <a:defRPr sz="1400">
                <a:solidFill>
                  <a:srgbClr val="434343"/>
                </a:solidFill>
              </a:defRPr>
            </a:lvl1pPr>
            <a:lvl2pPr indent="-317500" lvl="1" marL="914400" algn="l">
              <a:lnSpc>
                <a:spcPct val="115000"/>
              </a:lnSpc>
              <a:spcBef>
                <a:spcPts val="1600"/>
              </a:spcBef>
              <a:spcAft>
                <a:spcPts val="0"/>
              </a:spcAft>
              <a:buClr>
                <a:srgbClr val="434343"/>
              </a:buClr>
              <a:buSzPts val="1400"/>
              <a:buChar char="○"/>
              <a:defRPr>
                <a:solidFill>
                  <a:srgbClr val="434343"/>
                </a:solidFill>
              </a:defRPr>
            </a:lvl2pPr>
            <a:lvl3pPr indent="-317500" lvl="2" marL="1371600" algn="l">
              <a:lnSpc>
                <a:spcPct val="115000"/>
              </a:lnSpc>
              <a:spcBef>
                <a:spcPts val="0"/>
              </a:spcBef>
              <a:spcAft>
                <a:spcPts val="0"/>
              </a:spcAft>
              <a:buClr>
                <a:srgbClr val="434343"/>
              </a:buClr>
              <a:buSzPts val="1400"/>
              <a:buChar char="■"/>
              <a:defRPr>
                <a:solidFill>
                  <a:srgbClr val="434343"/>
                </a:solidFill>
              </a:defRPr>
            </a:lvl3pPr>
            <a:lvl4pPr indent="-317500" lvl="3" marL="1828800" algn="l">
              <a:lnSpc>
                <a:spcPct val="115000"/>
              </a:lnSpc>
              <a:spcBef>
                <a:spcPts val="0"/>
              </a:spcBef>
              <a:spcAft>
                <a:spcPts val="0"/>
              </a:spcAft>
              <a:buClr>
                <a:srgbClr val="434343"/>
              </a:buClr>
              <a:buSzPts val="1400"/>
              <a:buChar char="●"/>
              <a:defRPr>
                <a:solidFill>
                  <a:srgbClr val="434343"/>
                </a:solidFill>
              </a:defRPr>
            </a:lvl4pPr>
            <a:lvl5pPr indent="-317500" lvl="4" marL="2286000" algn="l">
              <a:lnSpc>
                <a:spcPct val="115000"/>
              </a:lnSpc>
              <a:spcBef>
                <a:spcPts val="0"/>
              </a:spcBef>
              <a:spcAft>
                <a:spcPts val="0"/>
              </a:spcAft>
              <a:buClr>
                <a:srgbClr val="434343"/>
              </a:buClr>
              <a:buSzPts val="1400"/>
              <a:buChar char="○"/>
              <a:defRPr>
                <a:solidFill>
                  <a:srgbClr val="434343"/>
                </a:solidFill>
              </a:defRPr>
            </a:lvl5pPr>
            <a:lvl6pPr indent="-317500" lvl="5" marL="2743200" algn="l">
              <a:lnSpc>
                <a:spcPct val="115000"/>
              </a:lnSpc>
              <a:spcBef>
                <a:spcPts val="0"/>
              </a:spcBef>
              <a:spcAft>
                <a:spcPts val="0"/>
              </a:spcAft>
              <a:buClr>
                <a:srgbClr val="434343"/>
              </a:buClr>
              <a:buSzPts val="1400"/>
              <a:buChar char="■"/>
              <a:defRPr>
                <a:solidFill>
                  <a:srgbClr val="434343"/>
                </a:solidFill>
              </a:defRPr>
            </a:lvl6pPr>
            <a:lvl7pPr indent="-317500" lvl="6" marL="3200400" algn="l">
              <a:lnSpc>
                <a:spcPct val="115000"/>
              </a:lnSpc>
              <a:spcBef>
                <a:spcPts val="0"/>
              </a:spcBef>
              <a:spcAft>
                <a:spcPts val="0"/>
              </a:spcAft>
              <a:buClr>
                <a:srgbClr val="434343"/>
              </a:buClr>
              <a:buSzPts val="1400"/>
              <a:buChar char="●"/>
              <a:defRPr>
                <a:solidFill>
                  <a:srgbClr val="434343"/>
                </a:solidFill>
              </a:defRPr>
            </a:lvl7pPr>
            <a:lvl8pPr indent="-317500" lvl="7" marL="3657600" algn="l">
              <a:lnSpc>
                <a:spcPct val="115000"/>
              </a:lnSpc>
              <a:spcBef>
                <a:spcPts val="0"/>
              </a:spcBef>
              <a:spcAft>
                <a:spcPts val="0"/>
              </a:spcAft>
              <a:buClr>
                <a:srgbClr val="434343"/>
              </a:buClr>
              <a:buSzPts val="1400"/>
              <a:buChar char="○"/>
              <a:defRPr>
                <a:solidFill>
                  <a:srgbClr val="434343"/>
                </a:solidFill>
              </a:defRPr>
            </a:lvl8pPr>
            <a:lvl9pPr indent="-317500" lvl="8" marL="4114800" algn="l">
              <a:lnSpc>
                <a:spcPct val="115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3.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4"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nton"/>
              <a:buNone/>
              <a:defRPr b="0" i="0" sz="3000" u="none" cap="none" strike="noStrike">
                <a:solidFill>
                  <a:schemeClr val="dk1"/>
                </a:solidFill>
                <a:latin typeface="Anton"/>
                <a:ea typeface="Anton"/>
                <a:cs typeface="Anton"/>
                <a:sym typeface="Anton"/>
              </a:defRPr>
            </a:lvl1pPr>
            <a:lvl2pPr lvl="1"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2pPr>
            <a:lvl3pPr lvl="2"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3pPr>
            <a:lvl4pPr lvl="3"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4pPr>
            <a:lvl5pPr lvl="4"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5pPr>
            <a:lvl6pPr lvl="5"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6pPr>
            <a:lvl7pPr lvl="6"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7pPr>
            <a:lvl8pPr lvl="7"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8pPr>
            <a:lvl9pPr lvl="8" marR="0" rtl="0" algn="l">
              <a:lnSpc>
                <a:spcPct val="100000"/>
              </a:lnSpc>
              <a:spcBef>
                <a:spcPts val="0"/>
              </a:spcBef>
              <a:spcAft>
                <a:spcPts val="0"/>
              </a:spcAft>
              <a:buClr>
                <a:schemeClr val="dk1"/>
              </a:buClr>
              <a:buSzPts val="3000"/>
              <a:buFont typeface="Bebas Neue"/>
              <a:buNone/>
              <a:defRPr b="0" i="0" sz="3000" u="none" cap="none" strike="noStrike">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1pPr>
            <a:lvl2pPr indent="-317500" lvl="1" marL="9144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2pPr>
            <a:lvl3pPr indent="-317500" lvl="2" marL="13716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3pPr>
            <a:lvl4pPr indent="-317500" lvl="3" marL="18288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4pPr>
            <a:lvl5pPr indent="-317500" lvl="4" marL="22860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5pPr>
            <a:lvl6pPr indent="-317500" lvl="5" marL="27432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6pPr>
            <a:lvl7pPr indent="-317500" lvl="6" marL="32004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7pPr>
            <a:lvl8pPr indent="-317500" lvl="7" marL="3657600" marR="0" rtl="0" algn="l">
              <a:lnSpc>
                <a:spcPct val="115000"/>
              </a:lnSpc>
              <a:spcBef>
                <a:spcPts val="1600"/>
              </a:spcBef>
              <a:spcAft>
                <a:spcPts val="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8pPr>
            <a:lvl9pPr indent="-317500" lvl="8" marL="4114800" marR="0" rtl="0" algn="l">
              <a:lnSpc>
                <a:spcPct val="115000"/>
              </a:lnSpc>
              <a:spcBef>
                <a:spcPts val="1600"/>
              </a:spcBef>
              <a:spcAft>
                <a:spcPts val="1600"/>
              </a:spcAft>
              <a:buClr>
                <a:schemeClr val="dk1"/>
              </a:buClr>
              <a:buSzPts val="1400"/>
              <a:buFont typeface="Libre Franklin Medium"/>
              <a:buChar char="■"/>
              <a:defRPr b="0" i="0" sz="1400" u="none" cap="none" strike="noStrike">
                <a:solidFill>
                  <a:schemeClr val="dk1"/>
                </a:solidFill>
                <a:latin typeface="Libre Franklin Medium"/>
                <a:ea typeface="Libre Franklin Medium"/>
                <a:cs typeface="Libre Franklin Medium"/>
                <a:sym typeface="Libre Franklin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orient="horz" pos="2900">
          <p15:clr>
            <a:srgbClr val="EA4335"/>
          </p15:clr>
        </p15:guide>
        <p15:guide id="3" pos="449">
          <p15:clr>
            <a:srgbClr val="EA4335"/>
          </p15:clr>
        </p15:guide>
        <p15:guide id="4"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3" name="Shape 2333"/>
        <p:cNvGrpSpPr/>
        <p:nvPr/>
      </p:nvGrpSpPr>
      <p:grpSpPr>
        <a:xfrm>
          <a:off x="0" y="0"/>
          <a:ext cx="0" cy="0"/>
          <a:chOff x="0" y="0"/>
          <a:chExt cx="0" cy="0"/>
        </a:xfrm>
      </p:grpSpPr>
      <p:sp>
        <p:nvSpPr>
          <p:cNvPr id="2334" name="Google Shape;2334;p29"/>
          <p:cNvSpPr/>
          <p:nvPr/>
        </p:nvSpPr>
        <p:spPr>
          <a:xfrm flipH="1" rot="10800000">
            <a:off x="592811" y="968783"/>
            <a:ext cx="7958379" cy="34289"/>
          </a:xfrm>
          <a:prstGeom prst="rect">
            <a:avLst/>
          </a:prstGeom>
          <a:solidFill>
            <a:srgbClr val="A7CE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35" name="Google Shape;2335;p29"/>
          <p:cNvSpPr txBox="1"/>
          <p:nvPr>
            <p:ph idx="12" type="sldNum"/>
          </p:nvPr>
        </p:nvSpPr>
        <p:spPr>
          <a:xfrm>
            <a:off x="6457950" y="4767263"/>
            <a:ext cx="2541932"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1pPr>
            <a:lvl2pPr indent="0" lvl="1"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2pPr>
            <a:lvl3pPr indent="0" lvl="2"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3pPr>
            <a:lvl4pPr indent="0" lvl="3"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4pPr>
            <a:lvl5pPr indent="0" lvl="4"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5pPr>
            <a:lvl6pPr indent="0" lvl="5"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6pPr>
            <a:lvl7pPr indent="0" lvl="6"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7pPr>
            <a:lvl8pPr indent="0" lvl="7"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8pPr>
            <a:lvl9pPr indent="0" lvl="8" marL="0" marR="0" rtl="0" algn="r">
              <a:lnSpc>
                <a:spcPct val="100000"/>
              </a:lnSpc>
              <a:spcBef>
                <a:spcPts val="0"/>
              </a:spcBef>
              <a:spcAft>
                <a:spcPts val="0"/>
              </a:spcAft>
              <a:buNone/>
              <a:defRPr b="0" i="0" sz="75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336" name="Google Shape;2336;p29"/>
          <p:cNvPicPr preferRelativeResize="0"/>
          <p:nvPr/>
        </p:nvPicPr>
        <p:blipFill rotWithShape="1">
          <a:blip r:embed="rId1">
            <a:alphaModFix/>
          </a:blip>
          <a:srcRect b="0" l="0" r="0" t="0"/>
          <a:stretch/>
        </p:blipFill>
        <p:spPr>
          <a:xfrm>
            <a:off x="7431985" y="243390"/>
            <a:ext cx="1089446" cy="55607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91" name="Shape 2391"/>
        <p:cNvGrpSpPr/>
        <p:nvPr/>
      </p:nvGrpSpPr>
      <p:grpSpPr>
        <a:xfrm>
          <a:off x="0" y="0"/>
          <a:ext cx="0" cy="0"/>
          <a:chOff x="0" y="0"/>
          <a:chExt cx="0" cy="0"/>
        </a:xfrm>
      </p:grpSpPr>
      <p:sp>
        <p:nvSpPr>
          <p:cNvPr id="2392" name="Google Shape;2392;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393" name="Google Shape;2393;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2394" name="Google Shape;239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5.png"/><Relationship Id="rId6"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5IiwiY29udGVudEluc3RhbmNlSWQiOiIxNUdPbE9abEhzWjB6X3pnNzlhaDF1R0JZZDA3YnlnNWFfUVp6X1dLbUpJVS8zZTI1ODI4YS01NWYxLTQ3MjMtYTYzNS1jZDJhZjlhOGY0ZDcifQ==pearId=magic-pear-metadata-identifi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5.png"/><Relationship Id="rId6"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xMSIsImNvbnRlbnRJbnN0YW5jZUlkIjoiMTVHT2xPWmxIc1owel96Zzc5YWgxdUdCWWQwN2J5ZzVhX1Fael9XS21KSVUvYTJmYmY5MDctNmM2Mi00MTBiLTlmZmQtMWQwNTc1Mjc5ZDdkIn0=pearId=magic-pear-metadata-identifi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hyperlink" Target="https://econedlink.org/resources/the-benefits-of-investing-early/" TargetMode="External"/><Relationship Id="rId4" Type="http://schemas.openxmlformats.org/officeDocument/2006/relationships/hyperlink" Target="https://econedlink.org/resources/there-is-no-free-lunch-in-investing/" TargetMode="External"/><Relationship Id="rId9" Type="http://schemas.openxmlformats.org/officeDocument/2006/relationships/image" Target="../media/image14.jpg"/><Relationship Id="rId5" Type="http://schemas.openxmlformats.org/officeDocument/2006/relationships/hyperlink" Target="https://econedlink.org/resources/stock-market-price-history/" TargetMode="External"/><Relationship Id="rId6" Type="http://schemas.openxmlformats.org/officeDocument/2006/relationships/hyperlink" Target="https://econedlink.org/resources/stock-prices-and-the-super-bowl/" TargetMode="External"/><Relationship Id="rId7" Type="http://schemas.openxmlformats.org/officeDocument/2006/relationships/hyperlink" Target="https://econedlink.org/resources/heres-your-chance-to-make-millions-in-the-stock-market-part-1/" TargetMode="External"/><Relationship Id="rId8" Type="http://schemas.openxmlformats.org/officeDocument/2006/relationships/hyperlink" Target="https://store.councilforeconed.org/shopping_product_detail.asp?pid=5242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hyperlink" Target="https://store.councilforeconed.org/shopping_product_detail.asp?pid=52423"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hyperlink" Target="https://store.councilforeconed.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hyperlink" Target="https://econedlink.org/resources/credit-reports-and-credit-scores/" TargetMode="External"/><Relationship Id="rId4" Type="http://schemas.openxmlformats.org/officeDocument/2006/relationships/hyperlink" Target="https://econedlink.org/resources/analyzing-a-credit-report-and-score-simulation/" TargetMode="External"/><Relationship Id="rId5" Type="http://schemas.openxmlformats.org/officeDocument/2006/relationships/hyperlink" Target="https://econedlink.org/resources/evaluating-credit-card-offers-simulation/" TargetMode="External"/><Relationship Id="rId6" Type="http://schemas.openxmlformats.org/officeDocument/2006/relationships/hyperlink" Target="https://econedlink.org/resources/should-i-use-cash-or-credit/" TargetMode="External"/><Relationship Id="rId7" Type="http://schemas.openxmlformats.org/officeDocument/2006/relationships/hyperlink" Target="https://econedlink.org/resources/credit-score-video/" TargetMode="External"/><Relationship Id="rId8" Type="http://schemas.openxmlformats.org/officeDocument/2006/relationships/hyperlink" Target="https://store.councilforeconed.org/shopping_product_detail.asp?pid=5242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1.jpg"/><Relationship Id="rId4" Type="http://schemas.openxmlformats.org/officeDocument/2006/relationships/image" Target="../media/image6.png"/><Relationship Id="rId5"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5.png"/><Relationship Id="rId6"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zMCIsImNvbnRlbnRJbnN0YW5jZUlkIjoiMTVHT2xPWmxIc1owel96Zzc5YWgxdUdCWWQwN2J5ZzVhX1Fael9XS21KSVUvNzE2NDdkZmQtODA4Mi00MTZjLTg0NGUtNzFjZGY0MmIwMGI3In0=pearId=magic-pear-metadata-identifier"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5.png"/><Relationship Id="rId6"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zNyIsImNvbnRlbnRJbnN0YW5jZUlkIjoiMTVHT2xPWmxIc1owel96Zzc5YWgxdUdCWWQwN2J5ZzVhX1Fael9XS21KSVUvOGMwMzA3MjktZDY1MC00NmIyLWJjMGQtYjNkNTIxN2ZjZjMwIn0=pearId=magic-pear-metadata-identifie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UcnVlIiwiRmFsc2UiXX0=pearId=magic-pear-shape-identifier" TargetMode="External"/><Relationship Id="rId6" Type="http://schemas.openxmlformats.org/officeDocument/2006/relationships/image" Target="../media/image17.png"/><Relationship Id="rId7"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MwIiwic2xpZGVJZCI6Imc1YzJlMmVkYWMyXzBfMzAiLCJwcmVzZW50YXRpb25JZCI6IjFua2VEeGhoTEpNUVJ6ZGJMZlAxWUdaTXlYV3ZGbEg2emxSbElmNmhGZ1VrIiwidGVtcGxhdGVOYW1lIjoiSXMgdGhpcyBzdGF0ZW1lbnQgdHJ1ZSBvciBmYWxzZSIsImxhc3RFZGl0ZWRCeSI6IjExNzM2NjU1OTQxODM0NDI0MDY4NiIsImNvbnRlbnRJbnN0YW5jZUlkIjoiMTY1ZjU4ZjA4ZmZkNDBkYjg5NDA3OGM1MmM4YjM4NmUifQ==pearId=magic-pear-metadata-identifie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UcnVlIiwiRmFsc2UiXX0=pearId=magic-pear-shape-identifier" TargetMode="External"/><Relationship Id="rId6" Type="http://schemas.openxmlformats.org/officeDocument/2006/relationships/image" Target="../media/image17.png"/><Relationship Id="rId7"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MwIiwic2xpZGVJZCI6Imc1YzJlMmVkYWMyXzBfMzAiLCJwcmVzZW50YXRpb25JZCI6IjFua2VEeGhoTEpNUVJ6ZGJMZlAxWUdaTXlYV3ZGbEg2emxSbElmNmhGZ1VrIiwidGVtcGxhdGVOYW1lIjoiSXMgdGhpcyBzdGF0ZW1lbnQgdHJ1ZSBvciBmYWxzZSIsImxhc3RFZGl0ZWRCeSI6IjExNzM2NjU1OTQxODM0NDI0MDY4NiIsImNvbnRlbnRJbnN0YW5jZUlkIjoiMTY1ZjU4ZjA4ZmZkNDBkYjg5NDA3OGM1MmM4YjM4NmUifQ==pearId=magic-pear-metadata-identifi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hyperlink" Target="mailto:econstig@gmail.com" TargetMode="Externa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UcnVlIiwiRmFsc2UiXX0=pearId=magic-pear-shape-identifier" TargetMode="External"/><Relationship Id="rId6" Type="http://schemas.openxmlformats.org/officeDocument/2006/relationships/image" Target="../media/image17.png"/><Relationship Id="rId7"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MwIiwic2xpZGVJZCI6Imc1YzJlMmVkYWMyXzBfMzAiLCJwcmVzZW50YXRpb25JZCI6IjFua2VEeGhoTEpNUVJ6ZGJMZlAxWUdaTXlYV3ZGbEg2emxSbElmNmhGZ1VrIiwidGVtcGxhdGVOYW1lIjoiSXMgdGhpcyBzdGF0ZW1lbnQgdHJ1ZSBvciBmYWxzZSIsImxhc3RFZGl0ZWRCeSI6IjExNzM2NjU1OTQxODM0NDI0MDY4NiIsImNvbnRlbnRJbnN0YW5jZUlkIjoiMTY1ZjU4ZjA4ZmZkNDBkYjg5NDA3OGM1MmM4YjM4NmUifQ==pearId=magic-pear-metadata-identifier"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hyperlink" Target="https://econedlink.org/resources/choosing-sides-which-drivers-would-you-insure/" TargetMode="External"/><Relationship Id="rId4" Type="http://schemas.openxmlformats.org/officeDocument/2006/relationships/hyperlink" Target="https://econedlink.org/resources/discover-how-two-way-tables-are-used-to-determine-auto-insurance-deductibles-and-premiums/" TargetMode="External"/><Relationship Id="rId5" Type="http://schemas.openxmlformats.org/officeDocument/2006/relationships/hyperlink" Target="https://econedlink.org/resources/the-history-of-medicare/" TargetMode="External"/><Relationship Id="rId6" Type="http://schemas.openxmlformats.org/officeDocument/2006/relationships/hyperlink" Target="https://store.councilforeconed.org/shopping_product_detail.asp?pid=52423"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0MSIsImNvbnRlbnRJbnN0YW5jZUlkIjoiMTVHT2xPWmxIc1owel96Zzc5YWgxdUdCWWQwN2J5ZzVhX1Fael9XS21KSVUvYWNlNDZhNmItOTc3MC00NDI2LWI2ZjgtNGY3NDI4NmRiODNjIn0=pearId=magic-pear-metadata-identifie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9.jpg"/><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7.png"/><Relationship Id="rId6"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AiLCJzbGlkZUlkIjoiZzVjMmUyZWRhYzJfMF8wIiwicHJlc2VudGF0aW9uSWQiOiIxbmtlRHhoaExKTVFSemRiTGZQMVlHWk15WFd2RmxINnpsUmxJZjZoRmdVayIsInRlbXBsYXRlTmFtZSI6IlN1bW1hcml6ZSB3aGF0IHlvdeKAmXZlIGp1c3QgbGVhcm5lZCIsImxhc3RFZGl0ZWRCeSI6IjExNzM2NjU1OTQxODM0NDI0MDY4NiIsImNvbnRlbnRJbnN0YW5jZUlkIjoiMjkwZjViNDM2ZmM5NDc2Y2E1OTkxY2NjYjQzZWUxMGUifQ==pearId=magic-pear-metadata-identifier"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7.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7.png"/><Relationship Id="rId6"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AiLCJzbGlkZUlkIjoiZzVjMmUyZWRhYzJfMF8wIiwicHJlc2VudGF0aW9uSWQiOiIxbmtlRHhoaExKTVFSemRiTGZQMVlHWk15WFd2RmxINnpsUmxJZjZoRmdVayIsInRlbXBsYXRlTmFtZSI6IlN1bW1hcml6ZSB3aGF0IHlvdeKAmXZlIGp1c3QgbGVhcm5lZCIsImxhc3RFZGl0ZWRCeSI6IjExNzM2NjU1OTQxODM0NDI0MDY4NiIsImNvbnRlbnRJbnN0YW5jZUlkIjoiMjkwZjViNDM2ZmM5NDc2Y2E1OTkxY2NjYjQzZWUxMGUifQ==pearId=magic-pear-metadata-identifier"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hyperlink" Target="https://store.councilforeconed.or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hyperlink" Target="mailto:econstig@gmail.com" TargetMode="External"/><Relationship Id="rId4" Type="http://schemas.openxmlformats.org/officeDocument/2006/relationships/image" Target="../media/image1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hyperlink" Target="https://www.councilforeconed.org/policy-advocacy/k-12-standard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5.jpg"/><Relationship Id="rId4" Type="http://schemas.openxmlformats.org/officeDocument/2006/relationships/image" Target="../media/image6.png"/><Relationship Id="rId5" Type="http://schemas.openxmlformats.org/officeDocument/2006/relationships/hyperlink" Target="https://econedlink.org/resources/making-a-budget-it-is-all-spending/" TargetMode="External"/><Relationship Id="rId6"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6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9.xml"/><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4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0.xml"/><Relationship Id="rId3" Type="http://schemas.openxmlformats.org/officeDocument/2006/relationships/hyperlink" Target="https://www.stlouisfed.org/education/making-personal-finance-decisions-curriculum-unit/making-a-budget" TargetMode="External"/><Relationship Id="rId4" Type="http://schemas.openxmlformats.org/officeDocument/2006/relationships/hyperlink" Target="https://econedlink.org/resources/home-rent-vs-buy-calculator/" TargetMode="External"/><Relationship Id="rId9" Type="http://schemas.openxmlformats.org/officeDocument/2006/relationships/hyperlink" Target="https://store.councilforeconed.org/shopping_product_detail.asp?pid=52423" TargetMode="External"/><Relationship Id="rId5" Type="http://schemas.openxmlformats.org/officeDocument/2006/relationships/hyperlink" Target="https://econedlink.org/resources/budgeting-for-income-and-expenses/" TargetMode="External"/><Relationship Id="rId6" Type="http://schemas.openxmlformats.org/officeDocument/2006/relationships/hyperlink" Target="https://econedlink.org/resources/lights-camera-budget/" TargetMode="External"/><Relationship Id="rId7" Type="http://schemas.openxmlformats.org/officeDocument/2006/relationships/hyperlink" Target="https://econedlink.org/resources/how-will-i-pay-for-college/" TargetMode="External"/><Relationship Id="rId8" Type="http://schemas.openxmlformats.org/officeDocument/2006/relationships/hyperlink" Target="https://econedlink.org/resources/the-basics-of-saving-and-budgetin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5.jpg"/><Relationship Id="rId4" Type="http://schemas.openxmlformats.org/officeDocument/2006/relationships/image" Target="../media/image6.png"/><Relationship Id="rId5"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3.xml"/><Relationship Id="rId3" Type="http://schemas.openxmlformats.org/officeDocument/2006/relationships/image" Target="../media/image5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5.png"/><Relationship Id="rId5"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3MSIsImNvbnRlbnRJbnN0YW5jZUlkIjoiMTVHT2xPWmxIc1owel96Zzc5YWgxdUdCWWQwN2J5ZzVhX1Fael9XS21KSVUvZjVkZTI0MzQtZDk0ZS00MmYzLWExYzctZWNjODU2OTRhNjk2In0=pearId=magic-pear-metadata-identifier"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hyperlink" Target="https://econedlink.org/resources/should-i-be-a-professional-basketball-player/"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5.png"/><Relationship Id="rId5" Type="http://schemas.openxmlformats.org/officeDocument/2006/relationships/hyperlink" Target="http://dontchangethislink.peardeckmagic.zone?eyJ0eXBlIjoiZ29vZ2xlLXNsaWRlcy1hZGRvbi1yZXNwb25zZS1mb290ZXIiLCJsYXN0RWRpdGVkQnkiOiIxMTczNjY1NTk0MTgzNDQyNDA2ODYiLCJwcmVzZW50YXRpb25JZCI6IjE1R09sT1psSHNaMHpfemc3OWFoMXVHQllkMDdieWc1YV9RWnpfV0ttSklVIiwiY29udGVudElkIjoiY3VzdG9tLXJlc3BvbnNlLWZyZWVSZXNwb25zZS10ZXh0Iiwic2xpZGVJZCI6InA3NiIsImNvbnRlbnRJbnN0YW5jZUlkIjoiMTVHT2xPWmxIc1owel96Zzc5YWgxdUdCWWQwN2J5ZzVhX1Fael9XS21KSVUvNGMwZWNlYTEtN2JiMy00MTU4LTk1OWEtZjY0NTY1ZWI4NGExIn0=pearId=magic-pear-metadata-identifi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hyperlink" Target="https://www.councilforeconed.org/policy-advocacy/k-12-standard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0.xml"/><Relationship Id="rId3" Type="http://schemas.openxmlformats.org/officeDocument/2006/relationships/image" Target="../media/image4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1.xml"/><Relationship Id="rId3" Type="http://schemas.openxmlformats.org/officeDocument/2006/relationships/hyperlink" Target="https://econedlink.org/resources/wages-and-me/" TargetMode="External"/><Relationship Id="rId4" Type="http://schemas.openxmlformats.org/officeDocument/2006/relationships/hyperlink" Target="https://econedlink.org/resources/exploring-taxes/" TargetMode="External"/><Relationship Id="rId5" Type="http://schemas.openxmlformats.org/officeDocument/2006/relationships/hyperlink" Target="https://econedlink.org/resources/uncle-sam-takes-a-bite/" TargetMode="External"/><Relationship Id="rId6" Type="http://schemas.openxmlformats.org/officeDocument/2006/relationships/hyperlink" Target="https://econedlink.org/resources/how-to-become-a-millionaire/" TargetMode="External"/><Relationship Id="rId7" Type="http://schemas.openxmlformats.org/officeDocument/2006/relationships/hyperlink" Target="https://econedlink.org/resources/college-learning-the-skills-to-pay-the-bills-page-one-economics/" TargetMode="External"/><Relationship Id="rId8" Type="http://schemas.openxmlformats.org/officeDocument/2006/relationships/hyperlink" Target="https://store.councilforeconed.org/shopping_product_detail.asp?pid=52423"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44.jpg"/><Relationship Id="rId4" Type="http://schemas.openxmlformats.org/officeDocument/2006/relationships/image" Target="../media/image6.png"/><Relationship Id="rId5"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4.xml"/><Relationship Id="rId3" Type="http://schemas.openxmlformats.org/officeDocument/2006/relationships/image" Target="../media/image5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5.xml"/><Relationship Id="rId3" Type="http://schemas.openxmlformats.org/officeDocument/2006/relationships/hyperlink" Target="https://econedlink.org/resources/can-you-be-fashionable-and-ethical/" TargetMode="External"/><Relationship Id="rId4" Type="http://schemas.openxmlformats.org/officeDocument/2006/relationships/hyperlink" Target="https://econedlink.org/resources/comparing-pizza-prices/" TargetMode="External"/><Relationship Id="rId5" Type="http://schemas.openxmlformats.org/officeDocument/2006/relationships/hyperlink" Target="https://econedlink.org/resources/planning-an-international-trip/" TargetMode="External"/><Relationship Id="rId6" Type="http://schemas.openxmlformats.org/officeDocument/2006/relationships/hyperlink" Target="https://econedlink.org/resources/what-car-should-i-buy-activity/" TargetMode="External"/><Relationship Id="rId7" Type="http://schemas.openxmlformats.org/officeDocument/2006/relationships/hyperlink" Target="https://store.councilforeconed.org/shopping_product_detail.asp?pid=52423"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37.png"/><Relationship Id="rId4" Type="http://schemas.openxmlformats.org/officeDocument/2006/relationships/image" Target="../media/image6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hyperlink" Target="https://econedlink.org/resources/the-benefits-of-investing-early/"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1.xml"/><Relationship Id="rId3" Type="http://schemas.openxmlformats.org/officeDocument/2006/relationships/hyperlink" Target="mailto:econstig@gmail.com" TargetMode="External"/><Relationship Id="rId4" Type="http://schemas.openxmlformats.org/officeDocument/2006/relationships/image" Target="../media/image1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2.xml"/><Relationship Id="rId3" Type="http://schemas.openxmlformats.org/officeDocument/2006/relationships/hyperlink" Target="https://www.councilforeconed.org/about/state-affiliates/"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3.xml"/><Relationship Id="rId3" Type="http://schemas.openxmlformats.org/officeDocument/2006/relationships/hyperlink" Target="https://councilforeconed.org/programs/for-students/invest-in-girls/" TargetMode="External"/><Relationship Id="rId4" Type="http://schemas.openxmlformats.org/officeDocument/2006/relationships/hyperlink" Target="https://councilforeconed.org/programs/for-students/invest-in-girls/" TargetMode="External"/><Relationship Id="rId9" Type="http://schemas.openxmlformats.org/officeDocument/2006/relationships/image" Target="../media/image52.jpg"/><Relationship Id="rId5" Type="http://schemas.openxmlformats.org/officeDocument/2006/relationships/hyperlink" Target="https://councilforeconed.org/programs/for-students/national-economic-challenge/" TargetMode="External"/><Relationship Id="rId6" Type="http://schemas.openxmlformats.org/officeDocument/2006/relationships/hyperlink" Target="https://councilforeconed.org/programs/for-students/national-personal-finance-challenge/" TargetMode="External"/><Relationship Id="rId7" Type="http://schemas.openxmlformats.org/officeDocument/2006/relationships/hyperlink" Target="https://councilforeconed.org/programs/for-students/national-personal-finance-challenge/" TargetMode="External"/><Relationship Id="rId8" Type="http://schemas.openxmlformats.org/officeDocument/2006/relationships/image" Target="../media/image61.png"/><Relationship Id="rId10" Type="http://schemas.openxmlformats.org/officeDocument/2006/relationships/image" Target="../media/image60.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4.xml"/><Relationship Id="rId3" Type="http://schemas.openxmlformats.org/officeDocument/2006/relationships/image" Target="../media/image55.png"/><Relationship Id="rId4" Type="http://schemas.openxmlformats.org/officeDocument/2006/relationships/image" Target="../media/image56.jpg"/><Relationship Id="rId5" Type="http://schemas.openxmlformats.org/officeDocument/2006/relationships/image" Target="../media/image62.png"/><Relationship Id="rId6" Type="http://schemas.openxmlformats.org/officeDocument/2006/relationships/image" Target="../media/image59.jpg"/><Relationship Id="rId7"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9" name="Shape 2439"/>
        <p:cNvGrpSpPr/>
        <p:nvPr/>
      </p:nvGrpSpPr>
      <p:grpSpPr>
        <a:xfrm>
          <a:off x="0" y="0"/>
          <a:ext cx="0" cy="0"/>
          <a:chOff x="0" y="0"/>
          <a:chExt cx="0" cy="0"/>
        </a:xfrm>
      </p:grpSpPr>
      <p:pic>
        <p:nvPicPr>
          <p:cNvPr descr="A pile of green paper money&#10;&#10;Description automatically generated" id="2440" name="Google Shape;2440;p54"/>
          <p:cNvPicPr preferRelativeResize="0"/>
          <p:nvPr/>
        </p:nvPicPr>
        <p:blipFill rotWithShape="1">
          <a:blip r:embed="rId3">
            <a:alphaModFix amt="46000"/>
          </a:blip>
          <a:srcRect b="0" l="3531" r="3531" t="0"/>
          <a:stretch/>
        </p:blipFill>
        <p:spPr>
          <a:xfrm>
            <a:off x="3170037" y="0"/>
            <a:ext cx="5968942" cy="5170718"/>
          </a:xfrm>
          <a:prstGeom prst="rect">
            <a:avLst/>
          </a:prstGeom>
          <a:noFill/>
          <a:ln>
            <a:noFill/>
          </a:ln>
        </p:spPr>
      </p:pic>
      <p:pic>
        <p:nvPicPr>
          <p:cNvPr id="2441" name="Google Shape;2441;p54"/>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2442" name="Google Shape;2442;p54"/>
          <p:cNvSpPr txBox="1"/>
          <p:nvPr>
            <p:ph idx="1" type="body"/>
          </p:nvPr>
        </p:nvSpPr>
        <p:spPr>
          <a:xfrm>
            <a:off x="600530" y="1026578"/>
            <a:ext cx="3855392" cy="2238212"/>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Personal Finance Bootcamp: </a:t>
            </a:r>
            <a:endParaRPr b="0" i="0" sz="1350" u="none" cap="none" strike="noStrike">
              <a:solidFill>
                <a:srgbClr val="1A3A22"/>
              </a:solidFill>
              <a:latin typeface="Arial"/>
              <a:ea typeface="Arial"/>
              <a:cs typeface="Arial"/>
              <a:sym typeface="Arial"/>
            </a:endParaRPr>
          </a:p>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Session 1</a:t>
            </a:r>
            <a:endParaRPr b="0" i="0" sz="1350" u="none" cap="none" strike="noStrike">
              <a:solidFill>
                <a:schemeClr val="dk1"/>
              </a:solidFill>
              <a:latin typeface="Arial"/>
              <a:ea typeface="Arial"/>
              <a:cs typeface="Arial"/>
              <a:sym typeface="Arial"/>
            </a:endParaRPr>
          </a:p>
        </p:txBody>
      </p:sp>
      <p:pic>
        <p:nvPicPr>
          <p:cNvPr id="2443" name="Google Shape;2443;p54"/>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p63"/>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Investing – Question 1</a:t>
            </a:r>
            <a:endParaRPr b="0" i="0" sz="1350" u="none" cap="none" strike="noStrike">
              <a:solidFill>
                <a:schemeClr val="dk1"/>
              </a:solidFill>
              <a:latin typeface="Calibri"/>
              <a:ea typeface="Calibri"/>
              <a:cs typeface="Calibri"/>
              <a:sym typeface="Calibri"/>
            </a:endParaRPr>
          </a:p>
        </p:txBody>
      </p:sp>
      <p:sp>
        <p:nvSpPr>
          <p:cNvPr id="2563" name="Google Shape;2563;p63"/>
          <p:cNvSpPr txBox="1"/>
          <p:nvPr/>
        </p:nvSpPr>
        <p:spPr>
          <a:xfrm>
            <a:off x="524304" y="1369219"/>
            <a:ext cx="527840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Suppose Andrea and Chris are the same age. If Andrea saves $24,000 for retirement and Chris saves $72,000 toward retirement, and they both earn the same rate of return, which one will have more money at retirement?</a:t>
            </a:r>
            <a:endParaRPr b="0" i="0" sz="2000" u="none" cap="none" strike="noStrike">
              <a:solidFill>
                <a:schemeClr val="dk1"/>
              </a:solidFill>
              <a:latin typeface="Calibri"/>
              <a:ea typeface="Calibri"/>
              <a:cs typeface="Calibri"/>
              <a:sym typeface="Calibri"/>
            </a:endParaRPr>
          </a:p>
        </p:txBody>
      </p:sp>
      <p:sp>
        <p:nvSpPr>
          <p:cNvPr id="2564" name="Google Shape;2564;p63"/>
          <p:cNvSpPr txBox="1"/>
          <p:nvPr>
            <p:ph idx="12" type="sldNum"/>
          </p:nvPr>
        </p:nvSpPr>
        <p:spPr>
          <a:xfrm>
            <a:off x="6453170" y="4781224"/>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person putting a coin into a piggy bank&#10;&#10;Description automatically generated" id="2565" name="Google Shape;2565;p63"/>
          <p:cNvPicPr preferRelativeResize="0"/>
          <p:nvPr/>
        </p:nvPicPr>
        <p:blipFill rotWithShape="1">
          <a:blip r:embed="rId3">
            <a:alphaModFix/>
          </a:blip>
          <a:srcRect b="0" l="0" r="0" t="0"/>
          <a:stretch/>
        </p:blipFill>
        <p:spPr>
          <a:xfrm>
            <a:off x="5968575" y="1373984"/>
            <a:ext cx="2730446" cy="2292750"/>
          </a:xfrm>
          <a:prstGeom prst="roundRect">
            <a:avLst>
              <a:gd fmla="val 16667" name="adj"/>
            </a:avLst>
          </a:prstGeom>
          <a:noFill/>
          <a:ln>
            <a:noFill/>
          </a:ln>
          <a:effectLst>
            <a:outerShdw blurRad="76200" rotWithShape="0" algn="tl" dir="7800000" dist="38100">
              <a:srgbClr val="000000">
                <a:alpha val="40000"/>
              </a:srgbClr>
            </a:outerShdw>
          </a:effectLst>
        </p:spPr>
      </p:pic>
      <p:grpSp>
        <p:nvGrpSpPr>
          <p:cNvPr id="2566" name="Google Shape;2566;p63"/>
          <p:cNvGrpSpPr/>
          <p:nvPr/>
        </p:nvGrpSpPr>
        <p:grpSpPr>
          <a:xfrm rot="10281057">
            <a:off x="-510906" y="2340757"/>
            <a:ext cx="1427928" cy="1759575"/>
            <a:chOff x="9743146" y="2970638"/>
            <a:chExt cx="1446996" cy="1783072"/>
          </a:xfrm>
        </p:grpSpPr>
        <p:sp>
          <p:nvSpPr>
            <p:cNvPr id="2567" name="Google Shape;2567;p6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68" name="Google Shape;2568;p63"/>
            <p:cNvGrpSpPr/>
            <p:nvPr/>
          </p:nvGrpSpPr>
          <p:grpSpPr>
            <a:xfrm rot="4346401">
              <a:off x="9694335" y="3347712"/>
              <a:ext cx="1544618" cy="1028925"/>
              <a:chOff x="2670525" y="1658075"/>
              <a:chExt cx="1301725" cy="867125"/>
            </a:xfrm>
          </p:grpSpPr>
          <p:sp>
            <p:nvSpPr>
              <p:cNvPr id="2569" name="Google Shape;2569;p6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0" name="Google Shape;2570;p6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1" name="Google Shape;2571;p6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p6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p6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p6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p6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p6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577" name="Google Shape;2577;p63"/>
          <p:cNvGrpSpPr/>
          <p:nvPr/>
        </p:nvGrpSpPr>
        <p:grpSpPr>
          <a:xfrm rot="7534552">
            <a:off x="-418712" y="3153392"/>
            <a:ext cx="1085408" cy="1337503"/>
            <a:chOff x="9743146" y="2970638"/>
            <a:chExt cx="1446996" cy="1783072"/>
          </a:xfrm>
        </p:grpSpPr>
        <p:sp>
          <p:nvSpPr>
            <p:cNvPr id="2578" name="Google Shape;2578;p6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79" name="Google Shape;2579;p63"/>
            <p:cNvGrpSpPr/>
            <p:nvPr/>
          </p:nvGrpSpPr>
          <p:grpSpPr>
            <a:xfrm rot="4346401">
              <a:off x="9694335" y="3347712"/>
              <a:ext cx="1544618" cy="1028925"/>
              <a:chOff x="2670525" y="1658075"/>
              <a:chExt cx="1301725" cy="867125"/>
            </a:xfrm>
          </p:grpSpPr>
          <p:sp>
            <p:nvSpPr>
              <p:cNvPr id="2580" name="Google Shape;2580;p6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p6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p6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p6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p6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p6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p6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p6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This is a Pear Deck interactive slide. Students, write your response." id="2588" name="Google Shape;2588;p63" title="This is a Pear Deck interactive slide. Students, write your response.">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2589" name="Google Shape;2589;p63">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3" name="Shape 2593"/>
        <p:cNvGrpSpPr/>
        <p:nvPr/>
      </p:nvGrpSpPr>
      <p:grpSpPr>
        <a:xfrm>
          <a:off x="0" y="0"/>
          <a:ext cx="0" cy="0"/>
          <a:chOff x="0" y="0"/>
          <a:chExt cx="0" cy="0"/>
        </a:xfrm>
      </p:grpSpPr>
      <p:sp>
        <p:nvSpPr>
          <p:cNvPr id="2594" name="Google Shape;2594;p64"/>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Which strategy wins?</a:t>
            </a:r>
            <a:endParaRPr b="0" i="0" sz="1350" u="none" cap="none" strike="noStrike">
              <a:solidFill>
                <a:schemeClr val="dk1"/>
              </a:solidFill>
              <a:latin typeface="Calibri"/>
              <a:ea typeface="Calibri"/>
              <a:cs typeface="Calibri"/>
              <a:sym typeface="Calibri"/>
            </a:endParaRPr>
          </a:p>
        </p:txBody>
      </p:sp>
      <p:sp>
        <p:nvSpPr>
          <p:cNvPr id="2595" name="Google Shape;2595;p64"/>
          <p:cNvSpPr txBox="1"/>
          <p:nvPr/>
        </p:nvSpPr>
        <p:spPr>
          <a:xfrm>
            <a:off x="524304" y="1369219"/>
            <a:ext cx="4900999"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Suppose Amanda and Cheidy both invest $24,000, but Amanda starts investing at age 25 and Cheidy starts investing at age 55. If they both earn the same rate of return, who will have more money at age 65?</a:t>
            </a:r>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2596" name="Google Shape;2596;p64"/>
          <p:cNvSpPr txBox="1"/>
          <p:nvPr>
            <p:ph idx="12" type="sldNum"/>
          </p:nvPr>
        </p:nvSpPr>
        <p:spPr>
          <a:xfrm>
            <a:off x="6453170" y="4781224"/>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hands holding a bag of money&#10;&#10;Description automatically generated" id="2597" name="Google Shape;2597;p64"/>
          <p:cNvPicPr preferRelativeResize="0"/>
          <p:nvPr/>
        </p:nvPicPr>
        <p:blipFill rotWithShape="1">
          <a:blip r:embed="rId3">
            <a:alphaModFix/>
          </a:blip>
          <a:srcRect b="0" l="0" r="0" t="0"/>
          <a:stretch/>
        </p:blipFill>
        <p:spPr>
          <a:xfrm>
            <a:off x="5517116" y="1285578"/>
            <a:ext cx="3038062" cy="2984148"/>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This is a Pear Deck interactive slide. Students, write your response." id="2598" name="Google Shape;2598;p64" title="This is a Pear Deck interactive slide. Students, write your response.">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2599" name="Google Shape;2599;p64">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sp>
        <p:nvSpPr>
          <p:cNvPr id="2604" name="Google Shape;2604;p65"/>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Meet Mia Saver and Ima Spender</a:t>
            </a:r>
            <a:endParaRPr b="0" i="0" sz="1350" u="none" cap="none" strike="noStrike">
              <a:solidFill>
                <a:schemeClr val="dk1"/>
              </a:solidFill>
              <a:latin typeface="Calibri"/>
              <a:ea typeface="Calibri"/>
              <a:cs typeface="Calibri"/>
              <a:sym typeface="Calibri"/>
            </a:endParaRPr>
          </a:p>
        </p:txBody>
      </p:sp>
      <p:sp>
        <p:nvSpPr>
          <p:cNvPr id="2605" name="Google Shape;2605;p65"/>
          <p:cNvSpPr/>
          <p:nvPr/>
        </p:nvSpPr>
        <p:spPr>
          <a:xfrm>
            <a:off x="912494" y="1703492"/>
            <a:ext cx="7154649" cy="2109721"/>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Mia Saver and Ima Spender are two 23-year-old women who recently graduated from college.  For a couple of years after graduation, neither of them saves any money for retirement. Both are focused on establishing their careers and purchasing household items.  At age 25, both decide it’s time to start a retirement account.</a:t>
            </a:r>
            <a:endParaRPr b="0" i="0" sz="13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606" name="Google Shape;2606;p65"/>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grpSp>
        <p:nvGrpSpPr>
          <p:cNvPr id="2607" name="Google Shape;2607;p65"/>
          <p:cNvGrpSpPr/>
          <p:nvPr/>
        </p:nvGrpSpPr>
        <p:grpSpPr>
          <a:xfrm rot="10315699">
            <a:off x="7550286" y="1122387"/>
            <a:ext cx="1224278" cy="1509382"/>
            <a:chOff x="9743146" y="2970638"/>
            <a:chExt cx="1446996" cy="1783072"/>
          </a:xfrm>
        </p:grpSpPr>
        <p:sp>
          <p:nvSpPr>
            <p:cNvPr id="2608" name="Google Shape;2608;p6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09" name="Google Shape;2609;p65"/>
            <p:cNvGrpSpPr/>
            <p:nvPr/>
          </p:nvGrpSpPr>
          <p:grpSpPr>
            <a:xfrm rot="4346401">
              <a:off x="9694335" y="3347712"/>
              <a:ext cx="1544618" cy="1028925"/>
              <a:chOff x="2670525" y="1658075"/>
              <a:chExt cx="1301725" cy="867125"/>
            </a:xfrm>
          </p:grpSpPr>
          <p:sp>
            <p:nvSpPr>
              <p:cNvPr id="2610" name="Google Shape;2610;p6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p6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2" name="Google Shape;2612;p6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3" name="Google Shape;2613;p6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4" name="Google Shape;2614;p6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5" name="Google Shape;2615;p6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p6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p6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18" name="Google Shape;2618;p65"/>
          <p:cNvGrpSpPr/>
          <p:nvPr/>
        </p:nvGrpSpPr>
        <p:grpSpPr>
          <a:xfrm rot="-8528979">
            <a:off x="267825" y="2778558"/>
            <a:ext cx="974174" cy="1200965"/>
            <a:chOff x="9743146" y="2970638"/>
            <a:chExt cx="1446996" cy="1783072"/>
          </a:xfrm>
        </p:grpSpPr>
        <p:sp>
          <p:nvSpPr>
            <p:cNvPr id="2619" name="Google Shape;2619;p6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20" name="Google Shape;2620;p65"/>
            <p:cNvGrpSpPr/>
            <p:nvPr/>
          </p:nvGrpSpPr>
          <p:grpSpPr>
            <a:xfrm rot="4346401">
              <a:off x="9694335" y="3347712"/>
              <a:ext cx="1544618" cy="1028925"/>
              <a:chOff x="2670525" y="1658075"/>
              <a:chExt cx="1301725" cy="867125"/>
            </a:xfrm>
          </p:grpSpPr>
          <p:sp>
            <p:nvSpPr>
              <p:cNvPr id="2621" name="Google Shape;2621;p6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p6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3" name="Google Shape;2623;p6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p6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p6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p6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7" name="Google Shape;2627;p6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8" name="Google Shape;2628;p6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29" name="Google Shape;2629;p65"/>
          <p:cNvGrpSpPr/>
          <p:nvPr/>
        </p:nvGrpSpPr>
        <p:grpSpPr>
          <a:xfrm rot="-7044101">
            <a:off x="685193" y="3631853"/>
            <a:ext cx="1156714" cy="1426091"/>
            <a:chOff x="9743146" y="2970638"/>
            <a:chExt cx="1446996" cy="1783072"/>
          </a:xfrm>
        </p:grpSpPr>
        <p:sp>
          <p:nvSpPr>
            <p:cNvPr id="2630" name="Google Shape;2630;p6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31" name="Google Shape;2631;p65"/>
            <p:cNvGrpSpPr/>
            <p:nvPr/>
          </p:nvGrpSpPr>
          <p:grpSpPr>
            <a:xfrm rot="4346401">
              <a:off x="9694335" y="3347712"/>
              <a:ext cx="1544618" cy="1028925"/>
              <a:chOff x="2670525" y="1658075"/>
              <a:chExt cx="1301725" cy="867125"/>
            </a:xfrm>
          </p:grpSpPr>
          <p:sp>
            <p:nvSpPr>
              <p:cNvPr id="2632" name="Google Shape;2632;p6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p6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p6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p6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p6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7" name="Google Shape;2637;p6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8" name="Google Shape;2638;p6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p6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3" name="Shape 2643"/>
        <p:cNvGrpSpPr/>
        <p:nvPr/>
      </p:nvGrpSpPr>
      <p:grpSpPr>
        <a:xfrm>
          <a:off x="0" y="0"/>
          <a:ext cx="0" cy="0"/>
          <a:chOff x="0" y="0"/>
          <a:chExt cx="0" cy="0"/>
        </a:xfrm>
      </p:grpSpPr>
      <p:sp>
        <p:nvSpPr>
          <p:cNvPr id="2644" name="Google Shape;2644;p66"/>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Mia Saver and Ima Spender</a:t>
            </a:r>
            <a:endParaRPr b="0" i="0" sz="1350" u="none" cap="none" strike="noStrike">
              <a:solidFill>
                <a:schemeClr val="dk1"/>
              </a:solidFill>
              <a:latin typeface="Calibri"/>
              <a:ea typeface="Calibri"/>
              <a:cs typeface="Calibri"/>
              <a:sym typeface="Calibri"/>
            </a:endParaRPr>
          </a:p>
        </p:txBody>
      </p:sp>
      <p:sp>
        <p:nvSpPr>
          <p:cNvPr id="2645" name="Google Shape;2645;p66"/>
          <p:cNvSpPr txBox="1"/>
          <p:nvPr/>
        </p:nvSpPr>
        <p:spPr>
          <a:xfrm>
            <a:off x="589002" y="1282955"/>
            <a:ext cx="7974159" cy="1020637"/>
          </a:xfrm>
          <a:prstGeom prst="rect">
            <a:avLst/>
          </a:prstGeom>
          <a:noFill/>
          <a:ln>
            <a:noFill/>
          </a:ln>
        </p:spPr>
        <p:txBody>
          <a:bodyPr anchorCtr="0" anchor="t" bIns="34275" lIns="68575" spcFirstLastPara="1" rIns="68575" wrap="square" tIns="34275">
            <a:noAutofit/>
          </a:bodyPr>
          <a:lstStyle/>
          <a:p>
            <a:pPr indent="0" lvl="0" marL="127000" marR="0" rtl="0" algn="l">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Age 25: </a:t>
            </a:r>
            <a:r>
              <a:rPr b="0" i="0" lang="en-US" sz="1800" u="none" cap="none" strike="noStrike">
                <a:solidFill>
                  <a:schemeClr val="dk1"/>
                </a:solidFill>
                <a:latin typeface="Calibri"/>
                <a:ea typeface="Calibri"/>
                <a:cs typeface="Calibri"/>
                <a:sym typeface="Calibri"/>
              </a:rPr>
              <a:t>Mia Spender starts to save money for retirement by investing $200 per month into an account paying 7% annual interest compounded annually. Ima Spender continues to spend all of her money.</a:t>
            </a:r>
            <a:endParaRPr b="0" i="0" sz="1800" u="none" cap="none" strike="noStrike">
              <a:solidFill>
                <a:srgbClr val="1A3A2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2646" name="Google Shape;2646;p66"/>
          <p:cNvSpPr txBox="1"/>
          <p:nvPr>
            <p:ph idx="12" type="sldNum"/>
          </p:nvPr>
        </p:nvSpPr>
        <p:spPr>
          <a:xfrm>
            <a:off x="8458812" y="458713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2647" name="Google Shape;2647;p66"/>
          <p:cNvSpPr txBox="1"/>
          <p:nvPr/>
        </p:nvSpPr>
        <p:spPr>
          <a:xfrm>
            <a:off x="731089" y="2429414"/>
            <a:ext cx="752007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Ages 25 to 35: </a:t>
            </a:r>
            <a:r>
              <a:rPr b="0" i="0" lang="en-US" sz="1800" u="none" cap="none" strike="noStrike">
                <a:solidFill>
                  <a:srgbClr val="000000"/>
                </a:solidFill>
                <a:latin typeface="Calibri"/>
                <a:ea typeface="Calibri"/>
                <a:cs typeface="Calibri"/>
                <a:sym typeface="Calibri"/>
              </a:rPr>
              <a:t>Ima drives a nicer car than Mia and takes a more elaborate vacation each year.​</a:t>
            </a:r>
            <a:endParaRPr/>
          </a:p>
        </p:txBody>
      </p:sp>
      <p:sp>
        <p:nvSpPr>
          <p:cNvPr id="2648" name="Google Shape;2648;p66"/>
          <p:cNvSpPr txBox="1"/>
          <p:nvPr/>
        </p:nvSpPr>
        <p:spPr>
          <a:xfrm>
            <a:off x="752655" y="3151876"/>
            <a:ext cx="7476945" cy="15081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Age 35: </a:t>
            </a:r>
            <a:r>
              <a:rPr b="0" i="0" lang="en-US" sz="1800" u="none" cap="none" strike="noStrike">
                <a:solidFill>
                  <a:srgbClr val="000000"/>
                </a:solidFill>
                <a:latin typeface="Calibri"/>
                <a:ea typeface="Calibri"/>
                <a:cs typeface="Calibri"/>
                <a:sym typeface="Calibri"/>
              </a:rPr>
              <a:t>Mia chooses to work only part time and not invest more money into her retirement fund. However, she leaves it invested in the account paying 7% annually. Ima begins investing $200 per month toward retirement. Her account also pays a 7% rate of return compounded annually. Ima invests $200 per month for 30 years, until age 65</a:t>
            </a:r>
            <a:r>
              <a:rPr b="0" i="0" lang="en-US" sz="20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sp>
        <p:nvSpPr>
          <p:cNvPr id="2653" name="Google Shape;2653;p67"/>
          <p:cNvSpPr txBox="1"/>
          <p:nvPr>
            <p:ph idx="1" type="body"/>
          </p:nvPr>
        </p:nvSpPr>
        <p:spPr>
          <a:xfrm>
            <a:off x="697578" y="2191"/>
            <a:ext cx="7758845" cy="1278523"/>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800" u="none" cap="none" strike="noStrike">
                <a:solidFill>
                  <a:srgbClr val="414A58"/>
                </a:solidFill>
                <a:latin typeface="Anton"/>
                <a:ea typeface="Anton"/>
                <a:cs typeface="Anton"/>
                <a:sym typeface="Anton"/>
              </a:rPr>
              <a:t>Calculating Investments</a:t>
            </a:r>
            <a:endParaRPr b="0" i="0" sz="1350" u="none" cap="none" strike="noStrike">
              <a:solidFill>
                <a:schemeClr val="dk1"/>
              </a:solidFill>
              <a:latin typeface="Arial"/>
              <a:ea typeface="Arial"/>
              <a:cs typeface="Arial"/>
              <a:sym typeface="Arial"/>
            </a:endParaRPr>
          </a:p>
        </p:txBody>
      </p:sp>
      <p:graphicFrame>
        <p:nvGraphicFramePr>
          <p:cNvPr id="2654" name="Google Shape;2654;p67"/>
          <p:cNvGraphicFramePr/>
          <p:nvPr/>
        </p:nvGraphicFramePr>
        <p:xfrm>
          <a:off x="675017" y="1106338"/>
          <a:ext cx="3000000" cy="3000000"/>
        </p:xfrm>
        <a:graphic>
          <a:graphicData uri="http://schemas.openxmlformats.org/drawingml/2006/table">
            <a:tbl>
              <a:tblPr bandRow="1">
                <a:noFill/>
                <a:tableStyleId>{1BF49A50-AE8F-4CDD-A790-00FF69A22B08}</a:tableStyleId>
              </a:tblPr>
              <a:tblGrid>
                <a:gridCol w="600075"/>
                <a:gridCol w="1314450"/>
                <a:gridCol w="1619250"/>
                <a:gridCol w="704850"/>
                <a:gridCol w="600075"/>
                <a:gridCol w="1314450"/>
                <a:gridCol w="1619250"/>
              </a:tblGrid>
              <a:tr h="685800">
                <a:tc gridSpan="3">
                  <a:txBody>
                    <a:bodyPr/>
                    <a:lstStyle/>
                    <a:p>
                      <a:pPr indent="0" lvl="0" marL="0" marR="0" rtl="0" algn="ctr">
                        <a:lnSpc>
                          <a:spcPct val="100000"/>
                        </a:lnSpc>
                        <a:spcBef>
                          <a:spcPts val="0"/>
                        </a:spcBef>
                        <a:spcAft>
                          <a:spcPts val="0"/>
                        </a:spcAft>
                        <a:buNone/>
                      </a:pPr>
                      <a:r>
                        <a:rPr b="1" i="0" lang="en-US" sz="900" u="sng" cap="none" strike="noStrike">
                          <a:solidFill>
                            <a:srgbClr val="FFFFFF"/>
                          </a:solidFill>
                          <a:highlight>
                            <a:srgbClr val="3F6CAF"/>
                          </a:highlight>
                          <a:latin typeface="Calibri"/>
                          <a:ea typeface="Calibri"/>
                          <a:cs typeface="Calibri"/>
                          <a:sym typeface="Calibri"/>
                        </a:rPr>
                        <a:t>Mia Saver</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4000">
                      <a:solidFill>
                        <a:srgbClr val="FFFFFF"/>
                      </a:solidFill>
                      <a:prstDash val="solid"/>
                      <a:round/>
                      <a:headEnd len="sm" w="sm" type="none"/>
                      <a:tailEnd len="sm" w="sm" type="none"/>
                    </a:lnB>
                    <a:solidFill>
                      <a:srgbClr val="3F6CAF"/>
                    </a:solidFill>
                  </a:tcPr>
                </a:tc>
                <a:tc hMerge="1"/>
                <a:tc hMerge="1"/>
                <a:tc>
                  <a:txBody>
                    <a:bodyPr/>
                    <a:lstStyle/>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Rate of</a:t>
                      </a:r>
                      <a:endParaRPr b="0" i="0" sz="1400" u="none" cap="none" strike="noStrike">
                        <a:solidFill>
                          <a:srgbClr val="000000"/>
                        </a:solidFill>
                        <a:highlight>
                          <a:srgbClr val="3F6CAF"/>
                        </a:highlight>
                      </a:endParaRPr>
                    </a:p>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Return</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4000">
                      <a:solidFill>
                        <a:srgbClr val="FFFFFF"/>
                      </a:solidFill>
                      <a:prstDash val="solid"/>
                      <a:round/>
                      <a:headEnd len="sm" w="sm" type="none"/>
                      <a:tailEnd len="sm" w="sm" type="none"/>
                    </a:lnB>
                    <a:solidFill>
                      <a:srgbClr val="3F6CAF"/>
                    </a:solidFill>
                  </a:tcPr>
                </a:tc>
                <a:tc gridSpan="3">
                  <a:txBody>
                    <a:bodyPr/>
                    <a:lstStyle/>
                    <a:p>
                      <a:pPr indent="0" lvl="0" marL="0" marR="0" rtl="0" algn="ctr">
                        <a:lnSpc>
                          <a:spcPct val="100000"/>
                        </a:lnSpc>
                        <a:spcBef>
                          <a:spcPts val="0"/>
                        </a:spcBef>
                        <a:spcAft>
                          <a:spcPts val="0"/>
                        </a:spcAft>
                        <a:buNone/>
                      </a:pPr>
                      <a:r>
                        <a:rPr b="1" i="0" lang="en-US" sz="900" u="sng" cap="none" strike="noStrike">
                          <a:solidFill>
                            <a:srgbClr val="FFFFFF"/>
                          </a:solidFill>
                          <a:highlight>
                            <a:srgbClr val="3F6CAF"/>
                          </a:highlight>
                          <a:latin typeface="Calibri"/>
                          <a:ea typeface="Calibri"/>
                          <a:cs typeface="Calibri"/>
                          <a:sym typeface="Calibri"/>
                        </a:rPr>
                        <a:t>Ima Spender</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4000">
                      <a:solidFill>
                        <a:srgbClr val="FFFFFF"/>
                      </a:solidFill>
                      <a:prstDash val="solid"/>
                      <a:round/>
                      <a:headEnd len="sm" w="sm" type="none"/>
                      <a:tailEnd len="sm" w="sm" type="none"/>
                    </a:lnB>
                    <a:solidFill>
                      <a:srgbClr val="3F6CAF"/>
                    </a:solidFill>
                  </a:tcPr>
                </a:tc>
                <a:tc hMerge="1"/>
                <a:tc hMerge="1"/>
              </a:tr>
              <a:tr h="514350">
                <a:tc>
                  <a:txBody>
                    <a:bodyPr/>
                    <a:lstStyle/>
                    <a:p>
                      <a:pPr indent="0" lvl="0" marL="0" marR="0" rtl="0" algn="just">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Age</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Total invested to date</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Accumulated Balance</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7%</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Age</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Total invested to date</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Accumulated Balance</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r>
              <a:tr h="514350">
                <a:tc>
                  <a:txBody>
                    <a:bodyPr/>
                    <a:lstStyle/>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Age 25</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$0.00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 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 </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Age 25</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$0.00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 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r>
              <a:tr h="514350">
                <a:tc>
                  <a:txBody>
                    <a:bodyPr/>
                    <a:lstStyle/>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Age 35</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$24,000.00</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$34,404</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 </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Age 35</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$0.00</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 0</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r>
              <a:tr h="514350">
                <a:tc>
                  <a:txBody>
                    <a:bodyPr/>
                    <a:lstStyle/>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Age 45</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$24,000.00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$67.678</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 </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Age 45</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$24,000.00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$34,404</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r>
              <a:tr h="514350">
                <a:tc>
                  <a:txBody>
                    <a:bodyPr/>
                    <a:lstStyle/>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Age 55</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$24,000.00</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$133,133</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 </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Age 55</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$48,000.00</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C4CEE1"/>
                          </a:highlight>
                          <a:latin typeface="Calibri"/>
                          <a:ea typeface="Calibri"/>
                          <a:cs typeface="Calibri"/>
                          <a:sym typeface="Calibri"/>
                        </a:rPr>
                        <a:t>$102.082</a:t>
                      </a:r>
                      <a:endParaRPr b="0" i="0" sz="1400" u="none" cap="none" strike="noStrike">
                        <a:solidFill>
                          <a:srgbClr val="000000"/>
                        </a:solidFill>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r>
              <a:tr h="514350">
                <a:tc>
                  <a:txBody>
                    <a:bodyPr/>
                    <a:lstStyle/>
                    <a:p>
                      <a:pPr indent="0" lvl="0" marL="0" marR="0" rtl="0" algn="ctr">
                        <a:lnSpc>
                          <a:spcPct val="100000"/>
                        </a:lnSpc>
                        <a:spcBef>
                          <a:spcPts val="0"/>
                        </a:spcBef>
                        <a:spcAft>
                          <a:spcPts val="0"/>
                        </a:spcAft>
                        <a:buNone/>
                      </a:pPr>
                      <a:r>
                        <a:rPr b="1" i="0" lang="en-US" sz="900" u="none" cap="none" strike="noStrike">
                          <a:solidFill>
                            <a:srgbClr val="FFFFFF"/>
                          </a:solidFill>
                          <a:highlight>
                            <a:srgbClr val="3F6CAF"/>
                          </a:highlight>
                          <a:latin typeface="Calibri"/>
                          <a:ea typeface="Calibri"/>
                          <a:cs typeface="Calibri"/>
                          <a:sym typeface="Calibri"/>
                        </a:rPr>
                        <a:t>Age 65</a:t>
                      </a:r>
                      <a:endParaRPr b="0" i="0" sz="1400" u="none" cap="none" strike="noStrike">
                        <a:solidFill>
                          <a:srgbClr val="000000"/>
                        </a:solidFill>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$24,000.00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$261,893</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 </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Age 65</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just">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$72,000.00</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b="0" i="0" lang="en-US" sz="900" u="none" cap="none" strike="noStrike">
                          <a:solidFill>
                            <a:srgbClr val="000000"/>
                          </a:solidFill>
                          <a:highlight>
                            <a:srgbClr val="E3E7F1"/>
                          </a:highlight>
                          <a:latin typeface="Calibri"/>
                          <a:ea typeface="Calibri"/>
                          <a:cs typeface="Calibri"/>
                          <a:sym typeface="Calibri"/>
                        </a:rPr>
                        <a:t>$235,215</a:t>
                      </a:r>
                      <a:endParaRPr b="0" i="0" sz="1400" u="none" cap="none" strike="noStrike">
                        <a:solidFill>
                          <a:srgbClr val="000000"/>
                        </a:solidFill>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8" name="Shape 2658"/>
        <p:cNvGrpSpPr/>
        <p:nvPr/>
      </p:nvGrpSpPr>
      <p:grpSpPr>
        <a:xfrm>
          <a:off x="0" y="0"/>
          <a:ext cx="0" cy="0"/>
          <a:chOff x="0" y="0"/>
          <a:chExt cx="0" cy="0"/>
        </a:xfrm>
      </p:grpSpPr>
      <p:sp>
        <p:nvSpPr>
          <p:cNvPr id="2659" name="Google Shape;2659;p68"/>
          <p:cNvSpPr txBox="1"/>
          <p:nvPr>
            <p:ph idx="1" type="body"/>
          </p:nvPr>
        </p:nvSpPr>
        <p:spPr>
          <a:xfrm>
            <a:off x="697578" y="2191"/>
            <a:ext cx="7758845" cy="1278523"/>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400" u="none" cap="none" strike="noStrike">
                <a:solidFill>
                  <a:srgbClr val="414A58"/>
                </a:solidFill>
                <a:latin typeface="Anton"/>
                <a:ea typeface="Anton"/>
                <a:cs typeface="Anton"/>
                <a:sym typeface="Anton"/>
              </a:rPr>
              <a:t>Calculating Investments Results</a:t>
            </a:r>
            <a:endParaRPr b="0" i="0" sz="950" u="none" cap="none" strike="noStrike">
              <a:solidFill>
                <a:schemeClr val="dk1"/>
              </a:solidFill>
              <a:latin typeface="Arial"/>
              <a:ea typeface="Arial"/>
              <a:cs typeface="Arial"/>
              <a:sym typeface="Arial"/>
            </a:endParaRPr>
          </a:p>
        </p:txBody>
      </p:sp>
      <p:graphicFrame>
        <p:nvGraphicFramePr>
          <p:cNvPr id="2660" name="Google Shape;2660;p68"/>
          <p:cNvGraphicFramePr/>
          <p:nvPr/>
        </p:nvGraphicFramePr>
        <p:xfrm>
          <a:off x="433387" y="1062217"/>
          <a:ext cx="3000000" cy="3000000"/>
        </p:xfrm>
        <a:graphic>
          <a:graphicData uri="http://schemas.openxmlformats.org/drawingml/2006/table">
            <a:tbl>
              <a:tblPr bandRow="1">
                <a:noFill/>
                <a:tableStyleId>{1BF49A50-AE8F-4CDD-A790-00FF69A22B08}</a:tableStyleId>
              </a:tblPr>
              <a:tblGrid>
                <a:gridCol w="714375"/>
                <a:gridCol w="1304925"/>
                <a:gridCol w="1685925"/>
                <a:gridCol w="866775"/>
                <a:gridCol w="752475"/>
                <a:gridCol w="1257300"/>
                <a:gridCol w="1695450"/>
              </a:tblGrid>
              <a:tr h="647700">
                <a:tc gridSpan="3">
                  <a:txBody>
                    <a:bodyPr/>
                    <a:lstStyle/>
                    <a:p>
                      <a:pPr indent="0" lvl="0" marL="0" marR="0" rtl="0" algn="ctr">
                        <a:lnSpc>
                          <a:spcPct val="100000"/>
                        </a:lnSpc>
                        <a:spcBef>
                          <a:spcPts val="0"/>
                        </a:spcBef>
                        <a:spcAft>
                          <a:spcPts val="0"/>
                        </a:spcAft>
                        <a:buNone/>
                      </a:pPr>
                      <a:r>
                        <a:rPr b="1" lang="en-US" sz="900" u="sng" cap="none" strike="noStrike">
                          <a:solidFill>
                            <a:srgbClr val="FFFFFF"/>
                          </a:solidFill>
                          <a:highlight>
                            <a:srgbClr val="3F6CAF"/>
                          </a:highlight>
                          <a:latin typeface="Calibri"/>
                          <a:ea typeface="Calibri"/>
                          <a:cs typeface="Calibri"/>
                          <a:sym typeface="Calibri"/>
                        </a:rPr>
                        <a:t>Mia Saver</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4000">
                      <a:solidFill>
                        <a:srgbClr val="FFFFFF"/>
                      </a:solidFill>
                      <a:prstDash val="solid"/>
                      <a:round/>
                      <a:headEnd len="sm" w="sm" type="none"/>
                      <a:tailEnd len="sm" w="sm" type="none"/>
                    </a:lnB>
                    <a:solidFill>
                      <a:srgbClr val="3F6CAF"/>
                    </a:solidFill>
                  </a:tcPr>
                </a:tc>
                <a:tc hMerge="1"/>
                <a:tc hMerge="1"/>
                <a:tc>
                  <a:txBody>
                    <a:bodyPr/>
                    <a:lstStyle/>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Rate of</a:t>
                      </a:r>
                      <a:endParaRPr sz="1400" u="none" cap="none" strike="noStrike">
                        <a:highlight>
                          <a:srgbClr val="3F6CAF"/>
                        </a:highlight>
                      </a:endParaRPr>
                    </a:p>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Return</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4000">
                      <a:solidFill>
                        <a:srgbClr val="FFFFFF"/>
                      </a:solidFill>
                      <a:prstDash val="solid"/>
                      <a:round/>
                      <a:headEnd len="sm" w="sm" type="none"/>
                      <a:tailEnd len="sm" w="sm" type="none"/>
                    </a:lnB>
                    <a:solidFill>
                      <a:srgbClr val="3F6CAF"/>
                    </a:solidFill>
                  </a:tcPr>
                </a:tc>
                <a:tc gridSpan="3">
                  <a:txBody>
                    <a:bodyPr/>
                    <a:lstStyle/>
                    <a:p>
                      <a:pPr indent="0" lvl="0" marL="0" marR="0" rtl="0" algn="ctr">
                        <a:lnSpc>
                          <a:spcPct val="100000"/>
                        </a:lnSpc>
                        <a:spcBef>
                          <a:spcPts val="0"/>
                        </a:spcBef>
                        <a:spcAft>
                          <a:spcPts val="0"/>
                        </a:spcAft>
                        <a:buNone/>
                      </a:pPr>
                      <a:r>
                        <a:rPr b="1" lang="en-US" sz="900" u="sng" cap="none" strike="noStrike">
                          <a:solidFill>
                            <a:srgbClr val="FFFFFF"/>
                          </a:solidFill>
                          <a:highlight>
                            <a:srgbClr val="3F6CAF"/>
                          </a:highlight>
                          <a:latin typeface="Calibri"/>
                          <a:ea typeface="Calibri"/>
                          <a:cs typeface="Calibri"/>
                          <a:sym typeface="Calibri"/>
                        </a:rPr>
                        <a:t>Ima Spender</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4000">
                      <a:solidFill>
                        <a:srgbClr val="FFFFFF"/>
                      </a:solidFill>
                      <a:prstDash val="solid"/>
                      <a:round/>
                      <a:headEnd len="sm" w="sm" type="none"/>
                      <a:tailEnd len="sm" w="sm" type="none"/>
                    </a:lnB>
                    <a:solidFill>
                      <a:srgbClr val="3F6CAF"/>
                    </a:solidFill>
                  </a:tcPr>
                </a:tc>
                <a:tc hMerge="1"/>
                <a:tc hMerge="1"/>
              </a:tr>
              <a:tr h="733425">
                <a:tc>
                  <a:txBody>
                    <a:bodyPr/>
                    <a:lstStyle/>
                    <a:p>
                      <a:pPr indent="0" lvl="0" marL="0" marR="0" rtl="0" algn="just">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Age</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Total invested to date</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Accumulated Balance</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    8%</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just">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  Age</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Total invested to date</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Accumulated Balance</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40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r>
              <a:tr h="523875">
                <a:tc>
                  <a:txBody>
                    <a:bodyPr/>
                    <a:lstStyle/>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Age 25</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ctr">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$0.00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 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 </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Age 25</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$0.00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 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r>
              <a:tr h="523875">
                <a:tc>
                  <a:txBody>
                    <a:bodyPr/>
                    <a:lstStyle/>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Age 35</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$24,000.00</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$36,257</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 </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Age 35</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$0.00</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 0</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r>
              <a:tr h="523875">
                <a:tc>
                  <a:txBody>
                    <a:bodyPr/>
                    <a:lstStyle/>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Age 45</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$24,000.00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$78,275</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 </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Age 45</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just">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$24,000.00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$36,257</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r>
              <a:tr h="523875">
                <a:tc>
                  <a:txBody>
                    <a:bodyPr/>
                    <a:lstStyle/>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Age 55</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$24,000.00</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$168,992</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 </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ctr">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Age 55</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just">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$48,000.00</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c>
                  <a:txBody>
                    <a:bodyPr/>
                    <a:lstStyle/>
                    <a:p>
                      <a:pPr indent="0" lvl="0" marL="0" marR="0" rtl="0" algn="l">
                        <a:lnSpc>
                          <a:spcPct val="100000"/>
                        </a:lnSpc>
                        <a:spcBef>
                          <a:spcPts val="0"/>
                        </a:spcBef>
                        <a:spcAft>
                          <a:spcPts val="0"/>
                        </a:spcAft>
                        <a:buNone/>
                      </a:pPr>
                      <a:r>
                        <a:rPr lang="en-US" sz="900" u="none" cap="none" strike="noStrike">
                          <a:highlight>
                            <a:srgbClr val="C4CEE1"/>
                          </a:highlight>
                          <a:latin typeface="Calibri"/>
                          <a:ea typeface="Calibri"/>
                          <a:cs typeface="Calibri"/>
                          <a:sym typeface="Calibri"/>
                        </a:rPr>
                        <a:t>$114,533</a:t>
                      </a:r>
                      <a:endParaRPr sz="1400" u="none" cap="none" strike="noStrike">
                        <a:highlight>
                          <a:srgbClr val="C4CEE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4CEE1"/>
                    </a:solidFill>
                  </a:tcPr>
                </a:tc>
              </a:tr>
              <a:tr h="361950">
                <a:tc>
                  <a:txBody>
                    <a:bodyPr/>
                    <a:lstStyle/>
                    <a:p>
                      <a:pPr indent="0" lvl="0" marL="0" marR="0" rtl="0" algn="ctr">
                        <a:lnSpc>
                          <a:spcPct val="100000"/>
                        </a:lnSpc>
                        <a:spcBef>
                          <a:spcPts val="0"/>
                        </a:spcBef>
                        <a:spcAft>
                          <a:spcPts val="0"/>
                        </a:spcAft>
                        <a:buNone/>
                      </a:pPr>
                      <a:r>
                        <a:rPr b="1" lang="en-US" sz="900" u="none" cap="none" strike="noStrike">
                          <a:solidFill>
                            <a:srgbClr val="FFFFFF"/>
                          </a:solidFill>
                          <a:highlight>
                            <a:srgbClr val="3F6CAF"/>
                          </a:highlight>
                          <a:latin typeface="Calibri"/>
                          <a:ea typeface="Calibri"/>
                          <a:cs typeface="Calibri"/>
                          <a:sym typeface="Calibri"/>
                        </a:rPr>
                        <a:t>Age 65</a:t>
                      </a:r>
                      <a:endParaRPr sz="1400" u="none" cap="none" strike="noStrike">
                        <a:highlight>
                          <a:srgbClr val="3F6CAF"/>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F6CAF"/>
                    </a:solidFill>
                  </a:tcPr>
                </a:tc>
                <a:tc>
                  <a:txBody>
                    <a:bodyPr/>
                    <a:lstStyle/>
                    <a:p>
                      <a:pPr indent="0" lvl="0" marL="0" marR="0" rtl="0" algn="just">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$24,000.00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$364,841</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 </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ctr">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Age 65</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just">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$72,000.00</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c>
                  <a:txBody>
                    <a:bodyPr/>
                    <a:lstStyle/>
                    <a:p>
                      <a:pPr indent="0" lvl="0" marL="0" marR="0" rtl="0" algn="l">
                        <a:lnSpc>
                          <a:spcPct val="100000"/>
                        </a:lnSpc>
                        <a:spcBef>
                          <a:spcPts val="0"/>
                        </a:spcBef>
                        <a:spcAft>
                          <a:spcPts val="0"/>
                        </a:spcAft>
                        <a:buNone/>
                      </a:pPr>
                      <a:r>
                        <a:rPr lang="en-US" sz="900" u="none" cap="none" strike="noStrike">
                          <a:highlight>
                            <a:srgbClr val="E3E7F1"/>
                          </a:highlight>
                          <a:latin typeface="Calibri"/>
                          <a:ea typeface="Calibri"/>
                          <a:cs typeface="Calibri"/>
                          <a:sym typeface="Calibri"/>
                        </a:rPr>
                        <a:t>$283,525</a:t>
                      </a:r>
                      <a:endParaRPr sz="1400" u="none" cap="none" strike="noStrike">
                        <a:highlight>
                          <a:srgbClr val="E3E7F1"/>
                        </a:highlight>
                      </a:endParaRPr>
                    </a:p>
                  </a:txBody>
                  <a:tcPr marT="5725" marB="5725" marR="5725" marL="57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3E7F1"/>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4" name="Shape 2664"/>
        <p:cNvGrpSpPr/>
        <p:nvPr/>
      </p:nvGrpSpPr>
      <p:grpSpPr>
        <a:xfrm>
          <a:off x="0" y="0"/>
          <a:ext cx="0" cy="0"/>
          <a:chOff x="0" y="0"/>
          <a:chExt cx="0" cy="0"/>
        </a:xfrm>
      </p:grpSpPr>
      <p:sp>
        <p:nvSpPr>
          <p:cNvPr id="2665" name="Google Shape;2665;p69"/>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Resources on Investing</a:t>
            </a:r>
            <a:endParaRPr b="0" i="0" sz="1350" u="none" cap="none" strike="noStrike">
              <a:solidFill>
                <a:schemeClr val="dk1"/>
              </a:solidFill>
              <a:latin typeface="Calibri"/>
              <a:ea typeface="Calibri"/>
              <a:cs typeface="Calibri"/>
              <a:sym typeface="Calibri"/>
            </a:endParaRPr>
          </a:p>
        </p:txBody>
      </p:sp>
      <p:sp>
        <p:nvSpPr>
          <p:cNvPr id="2666" name="Google Shape;2666;p69"/>
          <p:cNvSpPr/>
          <p:nvPr/>
        </p:nvSpPr>
        <p:spPr>
          <a:xfrm>
            <a:off x="718400"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14999"/>
              </a:lnSpc>
              <a:spcBef>
                <a:spcPts val="0"/>
              </a:spcBef>
              <a:spcAft>
                <a:spcPts val="0"/>
              </a:spcAft>
              <a:buNone/>
            </a:pPr>
            <a:r>
              <a:rPr b="0" i="0" lang="en-US" sz="1600" u="none" cap="none" strike="noStrike">
                <a:solidFill>
                  <a:schemeClr val="dk1"/>
                </a:solidFill>
                <a:latin typeface="Calibri"/>
                <a:ea typeface="Calibri"/>
                <a:cs typeface="Calibri"/>
                <a:sym typeface="Calibri"/>
              </a:rPr>
              <a:t>Lesson 21: There is No Free Lunch in Investing</a:t>
            </a:r>
            <a:endParaRPr b="0" i="0" sz="1600" u="none" cap="none" strike="noStrike">
              <a:solidFill>
                <a:schemeClr val="dk1"/>
              </a:solidFill>
              <a:latin typeface="Calibri"/>
              <a:ea typeface="Calibri"/>
              <a:cs typeface="Calibri"/>
              <a:sym typeface="Calibri"/>
            </a:endParaRPr>
          </a:p>
          <a:p>
            <a:pPr indent="0" lvl="0" marL="0" marR="0" rtl="0" algn="ctr">
              <a:lnSpc>
                <a:spcPct val="114999"/>
              </a:lnSpc>
              <a:spcBef>
                <a:spcPts val="1600"/>
              </a:spcBef>
              <a:spcAft>
                <a:spcPts val="0"/>
              </a:spcAft>
              <a:buNone/>
            </a:pPr>
            <a:r>
              <a:rPr b="0" i="0" lang="en-US" sz="1600" u="none" cap="none" strike="noStrike">
                <a:solidFill>
                  <a:schemeClr val="dk1"/>
                </a:solidFill>
                <a:latin typeface="Calibri"/>
                <a:ea typeface="Calibri"/>
                <a:cs typeface="Calibri"/>
                <a:sym typeface="Calibri"/>
              </a:rPr>
              <a:t>Lesson 22: Financial Investing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160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667" name="Google Shape;2667;p69"/>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2668" name="Google Shape;2668;p69"/>
          <p:cNvSpPr/>
          <p:nvPr/>
        </p:nvSpPr>
        <p:spPr>
          <a:xfrm>
            <a:off x="4740466"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14999"/>
              </a:lnSpc>
              <a:spcBef>
                <a:spcPts val="0"/>
              </a:spcBef>
              <a:spcAft>
                <a:spcPts val="0"/>
              </a:spcAft>
              <a:buNone/>
            </a:pPr>
            <a:r>
              <a:rPr b="1" i="0" lang="en-US" sz="1600" u="sng" cap="none" strike="noStrike">
                <a:solidFill>
                  <a:srgbClr val="1A3A22"/>
                </a:solidFill>
                <a:latin typeface="Calibri"/>
                <a:ea typeface="Calibri"/>
                <a:cs typeface="Calibri"/>
                <a:sym typeface="Calibri"/>
                <a:hlinkClick r:id="rId3">
                  <a:extLst>
                    <a:ext uri="{A12FA001-AC4F-418D-AE19-62706E023703}">
                      <ahyp:hlinkClr val="tx"/>
                    </a:ext>
                  </a:extLst>
                </a:hlinkClick>
              </a:rPr>
              <a:t>The Benefits of Investing Early</a:t>
            </a:r>
            <a:endParaRPr b="0" i="0" sz="1600" u="none" cap="none" strike="noStrike">
              <a:solidFill>
                <a:srgbClr val="1A3A22"/>
              </a:solidFill>
              <a:latin typeface="Calibri"/>
              <a:ea typeface="Calibri"/>
              <a:cs typeface="Calibri"/>
              <a:sym typeface="Calibri"/>
            </a:endParaRPr>
          </a:p>
          <a:p>
            <a:pPr indent="0" lvl="0" marL="0" marR="0" rtl="0" algn="ctr">
              <a:lnSpc>
                <a:spcPct val="114999"/>
              </a:lnSpc>
              <a:spcBef>
                <a:spcPts val="1600"/>
              </a:spcBef>
              <a:spcAft>
                <a:spcPts val="0"/>
              </a:spcAft>
              <a:buNone/>
            </a:pPr>
            <a:r>
              <a:rPr b="1" i="0" lang="en-US" sz="1600" u="sng" cap="none" strike="noStrike">
                <a:solidFill>
                  <a:srgbClr val="1A3A22"/>
                </a:solidFill>
                <a:latin typeface="Calibri"/>
                <a:ea typeface="Calibri"/>
                <a:cs typeface="Calibri"/>
                <a:sym typeface="Calibri"/>
                <a:hlinkClick r:id="rId4">
                  <a:extLst>
                    <a:ext uri="{A12FA001-AC4F-418D-AE19-62706E023703}">
                      <ahyp:hlinkClr val="tx"/>
                    </a:ext>
                  </a:extLst>
                </a:hlinkClick>
              </a:rPr>
              <a:t>There is No Free Lunch in Investing</a:t>
            </a:r>
            <a:endParaRPr b="0" i="0" sz="1600" u="none" cap="none" strike="noStrike">
              <a:solidFill>
                <a:srgbClr val="1A3A22"/>
              </a:solidFill>
              <a:latin typeface="Calibri"/>
              <a:ea typeface="Calibri"/>
              <a:cs typeface="Calibri"/>
              <a:sym typeface="Calibri"/>
            </a:endParaRPr>
          </a:p>
          <a:p>
            <a:pPr indent="0" lvl="0" marL="0" marR="0" rtl="0" algn="ctr">
              <a:lnSpc>
                <a:spcPct val="114999"/>
              </a:lnSpc>
              <a:spcBef>
                <a:spcPts val="1600"/>
              </a:spcBef>
              <a:spcAft>
                <a:spcPts val="0"/>
              </a:spcAft>
              <a:buNone/>
            </a:pPr>
            <a:r>
              <a:rPr b="1" i="0" lang="en-US" sz="1600" u="sng" cap="none" strike="noStrike">
                <a:solidFill>
                  <a:srgbClr val="1A3A22"/>
                </a:solidFill>
                <a:latin typeface="Calibri"/>
                <a:ea typeface="Calibri"/>
                <a:cs typeface="Calibri"/>
                <a:sym typeface="Calibri"/>
                <a:hlinkClick r:id="rId5">
                  <a:extLst>
                    <a:ext uri="{A12FA001-AC4F-418D-AE19-62706E023703}">
                      <ahyp:hlinkClr val="tx"/>
                    </a:ext>
                  </a:extLst>
                </a:hlinkClick>
              </a:rPr>
              <a:t>Stock Market Price History</a:t>
            </a:r>
            <a:endParaRPr b="0" i="0" sz="1600" u="none" cap="none" strike="noStrike">
              <a:solidFill>
                <a:srgbClr val="1A3A22"/>
              </a:solidFill>
              <a:latin typeface="Calibri"/>
              <a:ea typeface="Calibri"/>
              <a:cs typeface="Calibri"/>
              <a:sym typeface="Calibri"/>
            </a:endParaRPr>
          </a:p>
          <a:p>
            <a:pPr indent="0" lvl="0" marL="0" marR="0" rtl="0" algn="ctr">
              <a:lnSpc>
                <a:spcPct val="114999"/>
              </a:lnSpc>
              <a:spcBef>
                <a:spcPts val="1600"/>
              </a:spcBef>
              <a:spcAft>
                <a:spcPts val="0"/>
              </a:spcAft>
              <a:buNone/>
            </a:pPr>
            <a:r>
              <a:rPr b="1" i="0" lang="en-US" sz="1600" u="sng" cap="none" strike="noStrike">
                <a:solidFill>
                  <a:srgbClr val="1A3A22"/>
                </a:solidFill>
                <a:latin typeface="Calibri"/>
                <a:ea typeface="Calibri"/>
                <a:cs typeface="Calibri"/>
                <a:sym typeface="Calibri"/>
                <a:hlinkClick r:id="rId6">
                  <a:extLst>
                    <a:ext uri="{A12FA001-AC4F-418D-AE19-62706E023703}">
                      <ahyp:hlinkClr val="tx"/>
                    </a:ext>
                  </a:extLst>
                </a:hlinkClick>
              </a:rPr>
              <a:t>Stock Prices and the Super Bowl</a:t>
            </a:r>
            <a:endParaRPr b="0" i="0" sz="1600" u="none" cap="none" strike="noStrike">
              <a:solidFill>
                <a:srgbClr val="1A3A22"/>
              </a:solidFill>
              <a:latin typeface="Calibri"/>
              <a:ea typeface="Calibri"/>
              <a:cs typeface="Calibri"/>
              <a:sym typeface="Calibri"/>
            </a:endParaRPr>
          </a:p>
          <a:p>
            <a:pPr indent="0" lvl="0" marL="0" marR="0" rtl="0" algn="ctr">
              <a:lnSpc>
                <a:spcPct val="114999"/>
              </a:lnSpc>
              <a:spcBef>
                <a:spcPts val="1600"/>
              </a:spcBef>
              <a:spcAft>
                <a:spcPts val="0"/>
              </a:spcAft>
              <a:buNone/>
            </a:pPr>
            <a:r>
              <a:rPr b="1" i="0" lang="en-US" sz="1600" u="sng" cap="none" strike="noStrike">
                <a:solidFill>
                  <a:srgbClr val="1A3A22"/>
                </a:solidFill>
                <a:latin typeface="Calibri"/>
                <a:ea typeface="Calibri"/>
                <a:cs typeface="Calibri"/>
                <a:sym typeface="Calibri"/>
                <a:hlinkClick r:id="rId7">
                  <a:extLst>
                    <a:ext uri="{A12FA001-AC4F-418D-AE19-62706E023703}">
                      <ahyp:hlinkClr val="tx"/>
                    </a:ext>
                  </a:extLst>
                </a:hlinkClick>
              </a:rPr>
              <a:t>Here’s Your Chance to Make Millions in the Stock Market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669" name="Google Shape;2669;p69"/>
          <p:cNvSpPr txBox="1"/>
          <p:nvPr/>
        </p:nvSpPr>
        <p:spPr>
          <a:xfrm>
            <a:off x="57821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Financial Fitness for Life</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2670" name="Google Shape;2670;p69"/>
          <p:cNvSpPr txBox="1"/>
          <p:nvPr/>
        </p:nvSpPr>
        <p:spPr>
          <a:xfrm>
            <a:off x="4600285"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EconEdLink</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pic>
        <p:nvPicPr>
          <p:cNvPr descr="A person in a car with a sign&#10;&#10;Description automatically generated" id="2671" name="Google Shape;2671;p69"/>
          <p:cNvPicPr preferRelativeResize="0"/>
          <p:nvPr/>
        </p:nvPicPr>
        <p:blipFill rotWithShape="1">
          <a:blip r:embed="rId9">
            <a:alphaModFix/>
          </a:blip>
          <a:srcRect b="0" l="0" r="0" t="0"/>
          <a:stretch/>
        </p:blipFill>
        <p:spPr>
          <a:xfrm>
            <a:off x="1601802" y="2871513"/>
            <a:ext cx="1220164" cy="1716657"/>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5" name="Shape 2675"/>
        <p:cNvGrpSpPr/>
        <p:nvPr/>
      </p:nvGrpSpPr>
      <p:grpSpPr>
        <a:xfrm>
          <a:off x="0" y="0"/>
          <a:ext cx="0" cy="0"/>
          <a:chOff x="0" y="0"/>
          <a:chExt cx="0" cy="0"/>
        </a:xfrm>
      </p:grpSpPr>
      <p:pic>
        <p:nvPicPr>
          <p:cNvPr descr="A child holding a credit card&#10;&#10;Description automatically generated" id="2676" name="Google Shape;2676;p70"/>
          <p:cNvPicPr preferRelativeResize="0"/>
          <p:nvPr/>
        </p:nvPicPr>
        <p:blipFill rotWithShape="1">
          <a:blip r:embed="rId3">
            <a:alphaModFix/>
          </a:blip>
          <a:srcRect b="0" l="16449" r="16448" t="0"/>
          <a:stretch/>
        </p:blipFill>
        <p:spPr>
          <a:xfrm>
            <a:off x="4043461" y="2360"/>
            <a:ext cx="5226322" cy="5192364"/>
          </a:xfrm>
          <a:prstGeom prst="rect">
            <a:avLst/>
          </a:prstGeom>
          <a:noFill/>
          <a:ln>
            <a:noFill/>
          </a:ln>
        </p:spPr>
      </p:pic>
      <p:pic>
        <p:nvPicPr>
          <p:cNvPr id="2677" name="Google Shape;2677;p70"/>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2678" name="Google Shape;2678;p70"/>
          <p:cNvSpPr txBox="1"/>
          <p:nvPr>
            <p:ph idx="1" type="body"/>
          </p:nvPr>
        </p:nvSpPr>
        <p:spPr>
          <a:xfrm>
            <a:off x="1269077" y="1209890"/>
            <a:ext cx="2971186" cy="2011768"/>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Credit Reports and Scores</a:t>
            </a:r>
            <a:endParaRPr/>
          </a:p>
        </p:txBody>
      </p:sp>
      <p:pic>
        <p:nvPicPr>
          <p:cNvPr id="2679" name="Google Shape;2679;p70"/>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
        <p:nvSpPr>
          <p:cNvPr id="2680" name="Google Shape;2680;p70"/>
          <p:cNvSpPr txBox="1"/>
          <p:nvPr/>
        </p:nvSpPr>
        <p:spPr>
          <a:xfrm>
            <a:off x="479888" y="481758"/>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02</a:t>
            </a:r>
            <a:endParaRPr/>
          </a:p>
        </p:txBody>
      </p:sp>
      <p:sp>
        <p:nvSpPr>
          <p:cNvPr id="2681" name="Google Shape;2681;p70"/>
          <p:cNvSpPr txBox="1"/>
          <p:nvPr/>
        </p:nvSpPr>
        <p:spPr>
          <a:xfrm>
            <a:off x="871269" y="531603"/>
            <a:ext cx="4220473" cy="3367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sng" cap="none" strike="noStrike">
                <a:solidFill>
                  <a:srgbClr val="1A3A22"/>
                </a:solidFill>
                <a:latin typeface="Libre Franklin Medium"/>
                <a:ea typeface="Libre Franklin Medium"/>
                <a:cs typeface="Libre Franklin Medium"/>
                <a:sym typeface="Libre Franklin Medium"/>
                <a:hlinkClick r:id="rId6">
                  <a:extLst>
                    <a:ext uri="{A12FA001-AC4F-418D-AE19-62706E023703}">
                      <ahyp:hlinkClr val="tx"/>
                    </a:ext>
                  </a:extLst>
                </a:hlinkClick>
              </a:rPr>
              <a:t>Financial Fitness for Life: Lesson 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sp>
        <p:nvSpPr>
          <p:cNvPr id="2686" name="Google Shape;2686;p71"/>
          <p:cNvSpPr txBox="1"/>
          <p:nvPr>
            <p:ph idx="1" type="body"/>
          </p:nvPr>
        </p:nvSpPr>
        <p:spPr>
          <a:xfrm>
            <a:off x="1053418" y="1565729"/>
            <a:ext cx="6745242"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2800" u="none" cap="none" strike="noStrike">
                <a:solidFill>
                  <a:srgbClr val="414A58"/>
                </a:solidFill>
                <a:latin typeface="Anton"/>
                <a:ea typeface="Anton"/>
                <a:cs typeface="Anton"/>
                <a:sym typeface="Anton"/>
              </a:rPr>
              <a:t>Assume a person has approached you asking to borrow a large sum of money. What would you want to know about this person before you determine whether to lend the money? </a:t>
            </a:r>
            <a:endParaRPr/>
          </a:p>
        </p:txBody>
      </p:sp>
      <p:grpSp>
        <p:nvGrpSpPr>
          <p:cNvPr id="2687" name="Google Shape;2687;p71"/>
          <p:cNvGrpSpPr/>
          <p:nvPr/>
        </p:nvGrpSpPr>
        <p:grpSpPr>
          <a:xfrm rot="4396034">
            <a:off x="-184600" y="-275361"/>
            <a:ext cx="1444945" cy="1780715"/>
            <a:chOff x="9743146" y="2970638"/>
            <a:chExt cx="1446996" cy="1783072"/>
          </a:xfrm>
        </p:grpSpPr>
        <p:sp>
          <p:nvSpPr>
            <p:cNvPr id="2688" name="Google Shape;2688;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89" name="Google Shape;2689;p71"/>
            <p:cNvGrpSpPr/>
            <p:nvPr/>
          </p:nvGrpSpPr>
          <p:grpSpPr>
            <a:xfrm rot="4346401">
              <a:off x="9694335" y="3347712"/>
              <a:ext cx="1544618" cy="1028925"/>
              <a:chOff x="2670525" y="1658075"/>
              <a:chExt cx="1301725" cy="867125"/>
            </a:xfrm>
          </p:grpSpPr>
          <p:sp>
            <p:nvSpPr>
              <p:cNvPr id="2690" name="Google Shape;2690;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98" name="Google Shape;2698;p71"/>
          <p:cNvGrpSpPr/>
          <p:nvPr/>
        </p:nvGrpSpPr>
        <p:grpSpPr>
          <a:xfrm rot="-344">
            <a:off x="1351857" y="-556317"/>
            <a:ext cx="1444970" cy="1780576"/>
            <a:chOff x="9743146" y="2970638"/>
            <a:chExt cx="1446996" cy="1783072"/>
          </a:xfrm>
        </p:grpSpPr>
        <p:sp>
          <p:nvSpPr>
            <p:cNvPr id="2699" name="Google Shape;2699;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00" name="Google Shape;2700;p71"/>
            <p:cNvGrpSpPr/>
            <p:nvPr/>
          </p:nvGrpSpPr>
          <p:grpSpPr>
            <a:xfrm rot="4346401">
              <a:off x="9694335" y="3347712"/>
              <a:ext cx="1544618" cy="1028925"/>
              <a:chOff x="2670525" y="1658075"/>
              <a:chExt cx="1301725" cy="867125"/>
            </a:xfrm>
          </p:grpSpPr>
          <p:sp>
            <p:nvSpPr>
              <p:cNvPr id="2701" name="Google Shape;2701;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5" name="Google Shape;2705;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6" name="Google Shape;2706;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09" name="Google Shape;2709;p71"/>
          <p:cNvGrpSpPr/>
          <p:nvPr/>
        </p:nvGrpSpPr>
        <p:grpSpPr>
          <a:xfrm rot="-6403966">
            <a:off x="3029608" y="-495842"/>
            <a:ext cx="1444945" cy="1780715"/>
            <a:chOff x="9743146" y="2970638"/>
            <a:chExt cx="1446996" cy="1783072"/>
          </a:xfrm>
        </p:grpSpPr>
        <p:sp>
          <p:nvSpPr>
            <p:cNvPr id="2710" name="Google Shape;2710;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11" name="Google Shape;2711;p71"/>
            <p:cNvGrpSpPr/>
            <p:nvPr/>
          </p:nvGrpSpPr>
          <p:grpSpPr>
            <a:xfrm rot="4346401">
              <a:off x="9694335" y="3347712"/>
              <a:ext cx="1544618" cy="1028925"/>
              <a:chOff x="2670525" y="1658075"/>
              <a:chExt cx="1301725" cy="867125"/>
            </a:xfrm>
          </p:grpSpPr>
          <p:sp>
            <p:nvSpPr>
              <p:cNvPr id="2712" name="Google Shape;2712;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8" name="Google Shape;2718;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9" name="Google Shape;2719;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20" name="Google Shape;2720;p71"/>
          <p:cNvGrpSpPr/>
          <p:nvPr/>
        </p:nvGrpSpPr>
        <p:grpSpPr>
          <a:xfrm rot="-8385394">
            <a:off x="4587893" y="-409621"/>
            <a:ext cx="1444898" cy="1780603"/>
            <a:chOff x="9743146" y="2970638"/>
            <a:chExt cx="1446996" cy="1783072"/>
          </a:xfrm>
        </p:grpSpPr>
        <p:sp>
          <p:nvSpPr>
            <p:cNvPr id="2721" name="Google Shape;2721;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22" name="Google Shape;2722;p71"/>
            <p:cNvGrpSpPr/>
            <p:nvPr/>
          </p:nvGrpSpPr>
          <p:grpSpPr>
            <a:xfrm rot="4346401">
              <a:off x="9694335" y="3347712"/>
              <a:ext cx="1544618" cy="1028925"/>
              <a:chOff x="2670525" y="1658075"/>
              <a:chExt cx="1301725" cy="867125"/>
            </a:xfrm>
          </p:grpSpPr>
          <p:sp>
            <p:nvSpPr>
              <p:cNvPr id="2723" name="Google Shape;2723;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7" name="Google Shape;2727;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8" name="Google Shape;2728;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31" name="Google Shape;2731;p71"/>
          <p:cNvGrpSpPr/>
          <p:nvPr/>
        </p:nvGrpSpPr>
        <p:grpSpPr>
          <a:xfrm rot="10281057">
            <a:off x="-521689" y="1284021"/>
            <a:ext cx="1427928" cy="1759575"/>
            <a:chOff x="9743146" y="2970638"/>
            <a:chExt cx="1446996" cy="1783072"/>
          </a:xfrm>
        </p:grpSpPr>
        <p:sp>
          <p:nvSpPr>
            <p:cNvPr id="2732" name="Google Shape;2732;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33" name="Google Shape;2733;p71"/>
            <p:cNvGrpSpPr/>
            <p:nvPr/>
          </p:nvGrpSpPr>
          <p:grpSpPr>
            <a:xfrm rot="4346401">
              <a:off x="9694335" y="3347712"/>
              <a:ext cx="1544618" cy="1028925"/>
              <a:chOff x="2670525" y="1658075"/>
              <a:chExt cx="1301725" cy="867125"/>
            </a:xfrm>
          </p:grpSpPr>
          <p:sp>
            <p:nvSpPr>
              <p:cNvPr id="2734" name="Google Shape;2734;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42" name="Google Shape;2742;p71"/>
          <p:cNvGrpSpPr/>
          <p:nvPr/>
        </p:nvGrpSpPr>
        <p:grpSpPr>
          <a:xfrm rot="7534552">
            <a:off x="-429495" y="2819118"/>
            <a:ext cx="1085408" cy="1337503"/>
            <a:chOff x="9743146" y="2970638"/>
            <a:chExt cx="1446996" cy="1783072"/>
          </a:xfrm>
        </p:grpSpPr>
        <p:sp>
          <p:nvSpPr>
            <p:cNvPr id="2743" name="Google Shape;2743;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44" name="Google Shape;2744;p71"/>
            <p:cNvGrpSpPr/>
            <p:nvPr/>
          </p:nvGrpSpPr>
          <p:grpSpPr>
            <a:xfrm rot="4346401">
              <a:off x="9694335" y="3347712"/>
              <a:ext cx="1544618" cy="1028925"/>
              <a:chOff x="2670525" y="1658075"/>
              <a:chExt cx="1301725" cy="867125"/>
            </a:xfrm>
          </p:grpSpPr>
          <p:sp>
            <p:nvSpPr>
              <p:cNvPr id="2745" name="Google Shape;2745;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9" name="Google Shape;2749;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2" name="Google Shape;2752;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53" name="Google Shape;2753;p71"/>
          <p:cNvGrpSpPr/>
          <p:nvPr/>
        </p:nvGrpSpPr>
        <p:grpSpPr>
          <a:xfrm rot="2340000">
            <a:off x="4980465" y="3466346"/>
            <a:ext cx="1444945" cy="1780715"/>
            <a:chOff x="9743146" y="2970638"/>
            <a:chExt cx="1446996" cy="1783072"/>
          </a:xfrm>
        </p:grpSpPr>
        <p:sp>
          <p:nvSpPr>
            <p:cNvPr id="2754" name="Google Shape;2754;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55" name="Google Shape;2755;p71"/>
            <p:cNvGrpSpPr/>
            <p:nvPr/>
          </p:nvGrpSpPr>
          <p:grpSpPr>
            <a:xfrm rot="4346401">
              <a:off x="9694335" y="3347712"/>
              <a:ext cx="1544618" cy="1028925"/>
              <a:chOff x="2670525" y="1658075"/>
              <a:chExt cx="1301725" cy="867125"/>
            </a:xfrm>
          </p:grpSpPr>
          <p:sp>
            <p:nvSpPr>
              <p:cNvPr id="2756" name="Google Shape;2756;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0" name="Google Shape;2760;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3" name="Google Shape;2763;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64" name="Google Shape;2764;p71"/>
          <p:cNvGrpSpPr/>
          <p:nvPr/>
        </p:nvGrpSpPr>
        <p:grpSpPr>
          <a:xfrm rot="-1500000">
            <a:off x="7886365" y="2150221"/>
            <a:ext cx="1444970" cy="1780576"/>
            <a:chOff x="9743146" y="2970638"/>
            <a:chExt cx="1446996" cy="1783072"/>
          </a:xfrm>
        </p:grpSpPr>
        <p:sp>
          <p:nvSpPr>
            <p:cNvPr id="2765" name="Google Shape;2765;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66" name="Google Shape;2766;p71"/>
            <p:cNvGrpSpPr/>
            <p:nvPr/>
          </p:nvGrpSpPr>
          <p:grpSpPr>
            <a:xfrm rot="4346401">
              <a:off x="9694335" y="3347712"/>
              <a:ext cx="1544618" cy="1028925"/>
              <a:chOff x="2670525" y="1658075"/>
              <a:chExt cx="1301725" cy="867125"/>
            </a:xfrm>
          </p:grpSpPr>
          <p:sp>
            <p:nvSpPr>
              <p:cNvPr id="2767" name="Google Shape;2767;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8" name="Google Shape;2768;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9" name="Google Shape;2769;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0" name="Google Shape;2770;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1" name="Google Shape;2771;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2" name="Google Shape;2772;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75" name="Google Shape;2775;p71"/>
          <p:cNvGrpSpPr/>
          <p:nvPr/>
        </p:nvGrpSpPr>
        <p:grpSpPr>
          <a:xfrm rot="-780000">
            <a:off x="3471712" y="3882064"/>
            <a:ext cx="1444945" cy="1780715"/>
            <a:chOff x="9743146" y="2970638"/>
            <a:chExt cx="1446996" cy="1783072"/>
          </a:xfrm>
        </p:grpSpPr>
        <p:sp>
          <p:nvSpPr>
            <p:cNvPr id="2776" name="Google Shape;2776;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77" name="Google Shape;2777;p71"/>
            <p:cNvGrpSpPr/>
            <p:nvPr/>
          </p:nvGrpSpPr>
          <p:grpSpPr>
            <a:xfrm rot="4346401">
              <a:off x="9694335" y="3347712"/>
              <a:ext cx="1544618" cy="1028925"/>
              <a:chOff x="2670525" y="1658075"/>
              <a:chExt cx="1301725" cy="867125"/>
            </a:xfrm>
          </p:grpSpPr>
          <p:sp>
            <p:nvSpPr>
              <p:cNvPr id="2778" name="Google Shape;2778;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86" name="Google Shape;2786;p71"/>
          <p:cNvGrpSpPr/>
          <p:nvPr/>
        </p:nvGrpSpPr>
        <p:grpSpPr>
          <a:xfrm rot="-6120000">
            <a:off x="6291609" y="3731059"/>
            <a:ext cx="1444898" cy="1780603"/>
            <a:chOff x="9743146" y="2970638"/>
            <a:chExt cx="1446996" cy="1783072"/>
          </a:xfrm>
        </p:grpSpPr>
        <p:sp>
          <p:nvSpPr>
            <p:cNvPr id="2787" name="Google Shape;2787;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88" name="Google Shape;2788;p71"/>
            <p:cNvGrpSpPr/>
            <p:nvPr/>
          </p:nvGrpSpPr>
          <p:grpSpPr>
            <a:xfrm rot="4346401">
              <a:off x="9694335" y="3347712"/>
              <a:ext cx="1544618" cy="1028925"/>
              <a:chOff x="2670525" y="1658075"/>
              <a:chExt cx="1301725" cy="867125"/>
            </a:xfrm>
          </p:grpSpPr>
          <p:sp>
            <p:nvSpPr>
              <p:cNvPr id="2789" name="Google Shape;2789;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5" name="Google Shape;2795;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6" name="Google Shape;2796;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97" name="Google Shape;2797;p71"/>
          <p:cNvGrpSpPr/>
          <p:nvPr/>
        </p:nvGrpSpPr>
        <p:grpSpPr>
          <a:xfrm rot="10281057">
            <a:off x="7899849" y="3505322"/>
            <a:ext cx="1427928" cy="1759575"/>
            <a:chOff x="9743146" y="2970638"/>
            <a:chExt cx="1446996" cy="1783072"/>
          </a:xfrm>
        </p:grpSpPr>
        <p:sp>
          <p:nvSpPr>
            <p:cNvPr id="2798" name="Google Shape;2798;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99" name="Google Shape;2799;p71"/>
            <p:cNvGrpSpPr/>
            <p:nvPr/>
          </p:nvGrpSpPr>
          <p:grpSpPr>
            <a:xfrm rot="4346401">
              <a:off x="9694335" y="3347712"/>
              <a:ext cx="1544618" cy="1028925"/>
              <a:chOff x="2670525" y="1658075"/>
              <a:chExt cx="1301725" cy="867125"/>
            </a:xfrm>
          </p:grpSpPr>
          <p:sp>
            <p:nvSpPr>
              <p:cNvPr id="2800" name="Google Shape;2800;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3" name="Google Shape;2803;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4" name="Google Shape;2804;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08" name="Google Shape;2808;p71"/>
          <p:cNvGrpSpPr/>
          <p:nvPr/>
        </p:nvGrpSpPr>
        <p:grpSpPr>
          <a:xfrm rot="7534552">
            <a:off x="8196920" y="1169316"/>
            <a:ext cx="1085408" cy="1337503"/>
            <a:chOff x="9743146" y="2970638"/>
            <a:chExt cx="1446996" cy="1783072"/>
          </a:xfrm>
        </p:grpSpPr>
        <p:sp>
          <p:nvSpPr>
            <p:cNvPr id="2809" name="Google Shape;2809;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10" name="Google Shape;2810;p71"/>
            <p:cNvGrpSpPr/>
            <p:nvPr/>
          </p:nvGrpSpPr>
          <p:grpSpPr>
            <a:xfrm rot="4346401">
              <a:off x="9694335" y="3347712"/>
              <a:ext cx="1544618" cy="1028925"/>
              <a:chOff x="2670525" y="1658075"/>
              <a:chExt cx="1301725" cy="867125"/>
            </a:xfrm>
          </p:grpSpPr>
          <p:sp>
            <p:nvSpPr>
              <p:cNvPr id="2811" name="Google Shape;2811;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19" name="Google Shape;2819;p71"/>
          <p:cNvGrpSpPr/>
          <p:nvPr/>
        </p:nvGrpSpPr>
        <p:grpSpPr>
          <a:xfrm rot="10315699">
            <a:off x="8100220" y="-128444"/>
            <a:ext cx="1224278" cy="1509382"/>
            <a:chOff x="9743146" y="2970638"/>
            <a:chExt cx="1446996" cy="1783072"/>
          </a:xfrm>
        </p:grpSpPr>
        <p:sp>
          <p:nvSpPr>
            <p:cNvPr id="2820" name="Google Shape;2820;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21" name="Google Shape;2821;p71"/>
            <p:cNvGrpSpPr/>
            <p:nvPr/>
          </p:nvGrpSpPr>
          <p:grpSpPr>
            <a:xfrm rot="4346401">
              <a:off x="9694335" y="3347712"/>
              <a:ext cx="1544618" cy="1028925"/>
              <a:chOff x="2670525" y="1658075"/>
              <a:chExt cx="1301725" cy="867125"/>
            </a:xfrm>
          </p:grpSpPr>
          <p:sp>
            <p:nvSpPr>
              <p:cNvPr id="2822" name="Google Shape;2822;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30" name="Google Shape;2830;p71"/>
          <p:cNvGrpSpPr/>
          <p:nvPr/>
        </p:nvGrpSpPr>
        <p:grpSpPr>
          <a:xfrm rot="-8528979">
            <a:off x="1076552" y="4169567"/>
            <a:ext cx="974174" cy="1200965"/>
            <a:chOff x="9743146" y="2970638"/>
            <a:chExt cx="1446996" cy="1783072"/>
          </a:xfrm>
        </p:grpSpPr>
        <p:sp>
          <p:nvSpPr>
            <p:cNvPr id="2831" name="Google Shape;2831;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32" name="Google Shape;2832;p71"/>
            <p:cNvGrpSpPr/>
            <p:nvPr/>
          </p:nvGrpSpPr>
          <p:grpSpPr>
            <a:xfrm rot="4346401">
              <a:off x="9694335" y="3347712"/>
              <a:ext cx="1544618" cy="1028925"/>
              <a:chOff x="2670525" y="1658075"/>
              <a:chExt cx="1301725" cy="867125"/>
            </a:xfrm>
          </p:grpSpPr>
          <p:sp>
            <p:nvSpPr>
              <p:cNvPr id="2833" name="Google Shape;2833;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4" name="Google Shape;2834;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9" name="Google Shape;2839;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41" name="Google Shape;2841;p71"/>
          <p:cNvGrpSpPr/>
          <p:nvPr/>
        </p:nvGrpSpPr>
        <p:grpSpPr>
          <a:xfrm rot="-7044101">
            <a:off x="38212" y="3922995"/>
            <a:ext cx="1156714" cy="1426091"/>
            <a:chOff x="9743146" y="2970638"/>
            <a:chExt cx="1446996" cy="1783072"/>
          </a:xfrm>
        </p:grpSpPr>
        <p:sp>
          <p:nvSpPr>
            <p:cNvPr id="2842" name="Google Shape;2842;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43" name="Google Shape;2843;p71"/>
            <p:cNvGrpSpPr/>
            <p:nvPr/>
          </p:nvGrpSpPr>
          <p:grpSpPr>
            <a:xfrm rot="4346401">
              <a:off x="9694335" y="3347712"/>
              <a:ext cx="1544618" cy="1028925"/>
              <a:chOff x="2670525" y="1658075"/>
              <a:chExt cx="1301725" cy="867125"/>
            </a:xfrm>
          </p:grpSpPr>
          <p:sp>
            <p:nvSpPr>
              <p:cNvPr id="2844" name="Google Shape;2844;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0" name="Google Shape;2850;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1" name="Google Shape;2851;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52" name="Google Shape;2852;p71"/>
          <p:cNvGrpSpPr/>
          <p:nvPr/>
        </p:nvGrpSpPr>
        <p:grpSpPr>
          <a:xfrm rot="-6420000">
            <a:off x="5993608" y="-294603"/>
            <a:ext cx="974174" cy="1200965"/>
            <a:chOff x="9743146" y="2970638"/>
            <a:chExt cx="1446996" cy="1783072"/>
          </a:xfrm>
        </p:grpSpPr>
        <p:sp>
          <p:nvSpPr>
            <p:cNvPr id="2853" name="Google Shape;2853;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54" name="Google Shape;2854;p71"/>
            <p:cNvGrpSpPr/>
            <p:nvPr/>
          </p:nvGrpSpPr>
          <p:grpSpPr>
            <a:xfrm rot="4346401">
              <a:off x="9694335" y="3347712"/>
              <a:ext cx="1544618" cy="1028925"/>
              <a:chOff x="2670525" y="1658075"/>
              <a:chExt cx="1301725" cy="867125"/>
            </a:xfrm>
          </p:grpSpPr>
          <p:sp>
            <p:nvSpPr>
              <p:cNvPr id="2855" name="Google Shape;2855;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63" name="Google Shape;2863;p71"/>
          <p:cNvGrpSpPr/>
          <p:nvPr/>
        </p:nvGrpSpPr>
        <p:grpSpPr>
          <a:xfrm rot="4396034">
            <a:off x="2015136" y="3541828"/>
            <a:ext cx="1444945" cy="1780715"/>
            <a:chOff x="9743146" y="2970638"/>
            <a:chExt cx="1446996" cy="1783072"/>
          </a:xfrm>
        </p:grpSpPr>
        <p:sp>
          <p:nvSpPr>
            <p:cNvPr id="2864" name="Google Shape;2864;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65" name="Google Shape;2865;p71"/>
            <p:cNvGrpSpPr/>
            <p:nvPr/>
          </p:nvGrpSpPr>
          <p:grpSpPr>
            <a:xfrm rot="4346401">
              <a:off x="9694335" y="3347712"/>
              <a:ext cx="1544618" cy="1028925"/>
              <a:chOff x="2670525" y="1658075"/>
              <a:chExt cx="1301725" cy="867125"/>
            </a:xfrm>
          </p:grpSpPr>
          <p:sp>
            <p:nvSpPr>
              <p:cNvPr id="2866" name="Google Shape;2866;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7" name="Google Shape;2867;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8" name="Google Shape;2868;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74" name="Google Shape;2874;p71"/>
          <p:cNvGrpSpPr/>
          <p:nvPr/>
        </p:nvGrpSpPr>
        <p:grpSpPr>
          <a:xfrm rot="4396034">
            <a:off x="6479305" y="-178314"/>
            <a:ext cx="1444945" cy="1780715"/>
            <a:chOff x="9743146" y="2970638"/>
            <a:chExt cx="1446996" cy="1783072"/>
          </a:xfrm>
        </p:grpSpPr>
        <p:sp>
          <p:nvSpPr>
            <p:cNvPr id="2875" name="Google Shape;2875;p7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76" name="Google Shape;2876;p71"/>
            <p:cNvGrpSpPr/>
            <p:nvPr/>
          </p:nvGrpSpPr>
          <p:grpSpPr>
            <a:xfrm rot="4346401">
              <a:off x="9694335" y="3347712"/>
              <a:ext cx="1544618" cy="1028925"/>
              <a:chOff x="2670525" y="1658075"/>
              <a:chExt cx="1301725" cy="867125"/>
            </a:xfrm>
          </p:grpSpPr>
          <p:sp>
            <p:nvSpPr>
              <p:cNvPr id="2877" name="Google Shape;2877;p7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8" name="Google Shape;2878;p7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9" name="Google Shape;2879;p7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p7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p7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p7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3" name="Google Shape;2883;p7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4" name="Google Shape;2884;p7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This is a Pear Deck interactive slide. Students, write your response.&#10;&#10;This is a Pear Deck interactive slide. Students, write your response." id="2885" name="Google Shape;2885;p71"/>
          <p:cNvPicPr preferRelativeResize="0"/>
          <p:nvPr/>
        </p:nvPicPr>
        <p:blipFill rotWithShape="1">
          <a:blip r:embed="rId3">
            <a:alphaModFix/>
          </a:blip>
          <a:srcRect b="0" l="0" r="0" t="0"/>
          <a:stretch/>
        </p:blipFill>
        <p:spPr>
          <a:xfrm>
            <a:off x="0" y="4435865"/>
            <a:ext cx="9144000" cy="714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9" name="Shape 2889"/>
        <p:cNvGrpSpPr/>
        <p:nvPr/>
      </p:nvGrpSpPr>
      <p:grpSpPr>
        <a:xfrm>
          <a:off x="0" y="0"/>
          <a:ext cx="0" cy="0"/>
          <a:chOff x="0" y="0"/>
          <a:chExt cx="0" cy="0"/>
        </a:xfrm>
      </p:grpSpPr>
      <p:sp>
        <p:nvSpPr>
          <p:cNvPr id="2890" name="Google Shape;2890;p72"/>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What are lenders looking for?</a:t>
            </a:r>
            <a:endParaRPr/>
          </a:p>
        </p:txBody>
      </p:sp>
      <p:sp>
        <p:nvSpPr>
          <p:cNvPr id="2891" name="Google Shape;2891;p72"/>
          <p:cNvSpPr/>
          <p:nvPr/>
        </p:nvSpPr>
        <p:spPr>
          <a:xfrm>
            <a:off x="1861400" y="1574096"/>
            <a:ext cx="5418583" cy="276748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Calibri"/>
                <a:ea typeface="Calibri"/>
                <a:cs typeface="Calibri"/>
                <a:sym typeface="Calibri"/>
              </a:rPr>
              <a:t>3 C's of Credit</a:t>
            </a:r>
            <a:endParaRPr/>
          </a:p>
          <a:p>
            <a:pPr indent="0" lvl="0" marL="0" marR="0" rtl="0" algn="ctr">
              <a:lnSpc>
                <a:spcPct val="100000"/>
              </a:lnSpc>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342900" lvl="0" marL="342900" marR="0" rtl="0" algn="ctr">
              <a:lnSpc>
                <a:spcPct val="100000"/>
              </a:lnSpc>
              <a:spcBef>
                <a:spcPts val="0"/>
              </a:spcBef>
              <a:spcAft>
                <a:spcPts val="0"/>
              </a:spcAft>
              <a:buClr>
                <a:srgbClr val="000000"/>
              </a:buClr>
              <a:buSzPts val="2800"/>
              <a:buFont typeface="Arial"/>
              <a:buChar char="•"/>
            </a:pPr>
            <a:r>
              <a:rPr b="0" i="0" lang="en-US" sz="2800" u="none" cap="none" strike="noStrike">
                <a:solidFill>
                  <a:schemeClr val="dk1"/>
                </a:solidFill>
                <a:latin typeface="Calibri"/>
                <a:ea typeface="Calibri"/>
                <a:cs typeface="Calibri"/>
                <a:sym typeface="Calibri"/>
              </a:rPr>
              <a:t>Capacity</a:t>
            </a:r>
            <a:endParaRPr/>
          </a:p>
          <a:p>
            <a:pPr indent="-342900" lvl="0" marL="342900" marR="0" rtl="0" algn="ctr">
              <a:lnSpc>
                <a:spcPct val="100000"/>
              </a:lnSpc>
              <a:spcBef>
                <a:spcPts val="0"/>
              </a:spcBef>
              <a:spcAft>
                <a:spcPts val="0"/>
              </a:spcAft>
              <a:buClr>
                <a:srgbClr val="000000"/>
              </a:buClr>
              <a:buSzPts val="2800"/>
              <a:buFont typeface="Arial"/>
              <a:buChar char="•"/>
            </a:pPr>
            <a:r>
              <a:rPr b="0" i="0" lang="en-US" sz="2800" u="none" cap="none" strike="noStrike">
                <a:solidFill>
                  <a:schemeClr val="dk1"/>
                </a:solidFill>
                <a:latin typeface="Calibri"/>
                <a:ea typeface="Calibri"/>
                <a:cs typeface="Calibri"/>
                <a:sym typeface="Calibri"/>
              </a:rPr>
              <a:t>Character</a:t>
            </a:r>
            <a:endParaRPr/>
          </a:p>
          <a:p>
            <a:pPr indent="-342900" lvl="0" marL="342900" marR="0" rtl="0" algn="ctr">
              <a:lnSpc>
                <a:spcPct val="100000"/>
              </a:lnSpc>
              <a:spcBef>
                <a:spcPts val="0"/>
              </a:spcBef>
              <a:spcAft>
                <a:spcPts val="0"/>
              </a:spcAft>
              <a:buClr>
                <a:srgbClr val="000000"/>
              </a:buClr>
              <a:buSzPts val="2800"/>
              <a:buFont typeface="Arial"/>
              <a:buChar char="•"/>
            </a:pPr>
            <a:r>
              <a:rPr b="0" i="0" lang="en-US" sz="2800" u="none" cap="none" strike="noStrike">
                <a:solidFill>
                  <a:schemeClr val="dk1"/>
                </a:solidFill>
                <a:latin typeface="Calibri"/>
                <a:ea typeface="Calibri"/>
                <a:cs typeface="Calibri"/>
                <a:sym typeface="Calibri"/>
              </a:rPr>
              <a:t>Collateral</a:t>
            </a:r>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892" name="Google Shape;2892;p72"/>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grpSp>
        <p:nvGrpSpPr>
          <p:cNvPr id="2893" name="Google Shape;2893;p72"/>
          <p:cNvGrpSpPr/>
          <p:nvPr/>
        </p:nvGrpSpPr>
        <p:grpSpPr>
          <a:xfrm rot="10315699">
            <a:off x="6461201" y="1111604"/>
            <a:ext cx="1224278" cy="1509382"/>
            <a:chOff x="9743146" y="2970638"/>
            <a:chExt cx="1446996" cy="1783072"/>
          </a:xfrm>
        </p:grpSpPr>
        <p:sp>
          <p:nvSpPr>
            <p:cNvPr id="2894" name="Google Shape;2894;p7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95" name="Google Shape;2895;p72"/>
            <p:cNvGrpSpPr/>
            <p:nvPr/>
          </p:nvGrpSpPr>
          <p:grpSpPr>
            <a:xfrm rot="4346401">
              <a:off x="9694335" y="3347712"/>
              <a:ext cx="1544618" cy="1028925"/>
              <a:chOff x="2670525" y="1658075"/>
              <a:chExt cx="1301725" cy="867125"/>
            </a:xfrm>
          </p:grpSpPr>
          <p:sp>
            <p:nvSpPr>
              <p:cNvPr id="2896" name="Google Shape;2896;p7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p7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p7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p7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p7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7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7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7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04" name="Google Shape;2904;p72"/>
          <p:cNvGrpSpPr/>
          <p:nvPr/>
        </p:nvGrpSpPr>
        <p:grpSpPr>
          <a:xfrm rot="-8528979">
            <a:off x="1378476" y="2595247"/>
            <a:ext cx="974174" cy="1200965"/>
            <a:chOff x="9743146" y="2970638"/>
            <a:chExt cx="1446996" cy="1783072"/>
          </a:xfrm>
        </p:grpSpPr>
        <p:sp>
          <p:nvSpPr>
            <p:cNvPr id="2905" name="Google Shape;2905;p7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06" name="Google Shape;2906;p72"/>
            <p:cNvGrpSpPr/>
            <p:nvPr/>
          </p:nvGrpSpPr>
          <p:grpSpPr>
            <a:xfrm rot="4346401">
              <a:off x="9694335" y="3347712"/>
              <a:ext cx="1544618" cy="1028925"/>
              <a:chOff x="2670525" y="1658075"/>
              <a:chExt cx="1301725" cy="867125"/>
            </a:xfrm>
          </p:grpSpPr>
          <p:sp>
            <p:nvSpPr>
              <p:cNvPr id="2907" name="Google Shape;2907;p7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7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7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p7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7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7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p7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p7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15" name="Google Shape;2915;p72"/>
          <p:cNvGrpSpPr/>
          <p:nvPr/>
        </p:nvGrpSpPr>
        <p:grpSpPr>
          <a:xfrm rot="-7044101">
            <a:off x="1709580" y="3556372"/>
            <a:ext cx="1156714" cy="1426091"/>
            <a:chOff x="9743146" y="2970638"/>
            <a:chExt cx="1446996" cy="1783072"/>
          </a:xfrm>
        </p:grpSpPr>
        <p:sp>
          <p:nvSpPr>
            <p:cNvPr id="2916" name="Google Shape;2916;p7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17" name="Google Shape;2917;p72"/>
            <p:cNvGrpSpPr/>
            <p:nvPr/>
          </p:nvGrpSpPr>
          <p:grpSpPr>
            <a:xfrm rot="4346401">
              <a:off x="9694335" y="3347712"/>
              <a:ext cx="1544618" cy="1028925"/>
              <a:chOff x="2670525" y="1658075"/>
              <a:chExt cx="1301725" cy="867125"/>
            </a:xfrm>
          </p:grpSpPr>
          <p:sp>
            <p:nvSpPr>
              <p:cNvPr id="2918" name="Google Shape;2918;p7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7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7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7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p7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p7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7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7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sp>
        <p:nvSpPr>
          <p:cNvPr id="2448" name="Google Shape;2448;p55"/>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Enjoy the perks of being an EconEdLink (EEL) member:</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New webinars, lesson plans, and activities added every month</a:t>
            </a:r>
            <a:endParaRPr b="0" i="0" sz="2000" u="none" cap="none" strike="noStrike">
              <a:solidFill>
                <a:schemeClr val="dk1"/>
              </a:solidFill>
              <a:latin typeface="Inter Light"/>
              <a:ea typeface="Inter Light"/>
              <a:cs typeface="Inter Light"/>
              <a:sym typeface="Inter Light"/>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Learn from personal finance and economics experts in K-12 education</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Easily download free high-quality presentations, lessons, and activities</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Instant downloads of your webinar certificates for PD hours</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Get 20% discount at </a:t>
            </a:r>
            <a:r>
              <a:rPr b="0" i="0" lang="en-US" sz="2000" u="sng" cap="none" strike="noStrike">
                <a:solidFill>
                  <a:schemeClr val="dk1"/>
                </a:solidFill>
                <a:latin typeface="Calibri"/>
                <a:ea typeface="Calibri"/>
                <a:cs typeface="Calibri"/>
                <a:sym typeface="Calibri"/>
                <a:hlinkClick r:id="rId3">
                  <a:extLst>
                    <a:ext uri="{A12FA001-AC4F-418D-AE19-62706E023703}">
                      <ahyp:hlinkClr val="tx"/>
                    </a:ext>
                  </a:extLst>
                </a:hlinkClick>
              </a:rPr>
              <a:t>CEE's Store</a:t>
            </a:r>
            <a:r>
              <a:rPr b="0" i="0" lang="en-US" sz="2000" u="none" cap="none" strike="noStrike">
                <a:solidFill>
                  <a:schemeClr val="dk1"/>
                </a:solidFill>
                <a:latin typeface="Calibri"/>
                <a:ea typeface="Calibri"/>
                <a:cs typeface="Calibri"/>
                <a:sym typeface="Calibri"/>
              </a:rPr>
              <a:t> to purchase our bestsellers, Financial Fitness for Life and AP Economics. Use the code: EEL20</a:t>
            </a:r>
            <a:endParaRPr b="0" i="0" sz="13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50"/>
              <a:buFont typeface="Arial"/>
              <a:buNone/>
            </a:pPr>
            <a:r>
              <a:t/>
            </a:r>
            <a:endParaRPr b="0" i="0" sz="1950" u="none" cap="none" strike="noStrike">
              <a:solidFill>
                <a:schemeClr val="dk1"/>
              </a:solidFill>
              <a:latin typeface="Calibri"/>
              <a:ea typeface="Calibri"/>
              <a:cs typeface="Calibri"/>
              <a:sym typeface="Calibri"/>
            </a:endParaRPr>
          </a:p>
        </p:txBody>
      </p:sp>
      <p:sp>
        <p:nvSpPr>
          <p:cNvPr id="2449" name="Google Shape;2449;p55"/>
          <p:cNvSpPr txBox="1"/>
          <p:nvPr>
            <p:ph idx="12" type="sldNum"/>
          </p:nvPr>
        </p:nvSpPr>
        <p:spPr>
          <a:xfrm>
            <a:off x="8458812" y="458713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2450" name="Google Shape;2450;p55"/>
          <p:cNvSpPr txBox="1"/>
          <p:nvPr/>
        </p:nvSpPr>
        <p:spPr>
          <a:xfrm>
            <a:off x="533866" y="215339"/>
            <a:ext cx="6663984" cy="122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EconEdLink Membership</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9" name="Shape 2929"/>
        <p:cNvGrpSpPr/>
        <p:nvPr/>
      </p:nvGrpSpPr>
      <p:grpSpPr>
        <a:xfrm>
          <a:off x="0" y="0"/>
          <a:ext cx="0" cy="0"/>
          <a:chOff x="0" y="0"/>
          <a:chExt cx="0" cy="0"/>
        </a:xfrm>
      </p:grpSpPr>
      <p:sp>
        <p:nvSpPr>
          <p:cNvPr id="2930" name="Google Shape;2930;p73"/>
          <p:cNvSpPr txBox="1"/>
          <p:nvPr/>
        </p:nvSpPr>
        <p:spPr>
          <a:xfrm>
            <a:off x="520597" y="252218"/>
            <a:ext cx="7096056"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000" u="none" cap="none" strike="noStrike">
                <a:solidFill>
                  <a:srgbClr val="414A58"/>
                </a:solidFill>
                <a:latin typeface="Calibri"/>
                <a:ea typeface="Calibri"/>
                <a:cs typeface="Calibri"/>
                <a:sym typeface="Calibri"/>
              </a:rPr>
              <a:t>What makes up a credit score?</a:t>
            </a:r>
            <a:endParaRPr b="0" i="0" sz="4000" u="none" cap="none" strike="noStrike">
              <a:solidFill>
                <a:schemeClr val="dk1"/>
              </a:solidFill>
              <a:latin typeface="Calibri"/>
              <a:ea typeface="Calibri"/>
              <a:cs typeface="Calibri"/>
              <a:sym typeface="Calibri"/>
            </a:endParaRPr>
          </a:p>
        </p:txBody>
      </p:sp>
      <p:sp>
        <p:nvSpPr>
          <p:cNvPr id="2931" name="Google Shape;2931;p73"/>
          <p:cNvSpPr txBox="1"/>
          <p:nvPr/>
        </p:nvSpPr>
        <p:spPr>
          <a:xfrm>
            <a:off x="653700" y="1369220"/>
            <a:ext cx="4900999" cy="246556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 35% Payment history</a:t>
            </a:r>
            <a:br>
              <a:rPr b="0"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 30% Managing your debt</a:t>
            </a:r>
            <a:br>
              <a:rPr b="0"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 15% Length of credit history</a:t>
            </a:r>
            <a:br>
              <a:rPr b="0"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 10% Diversity of accounts</a:t>
            </a:r>
            <a:br>
              <a:rPr b="0"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 10% Number of credit applications</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932" name="Google Shape;2932;p73"/>
          <p:cNvSpPr txBox="1"/>
          <p:nvPr>
            <p:ph idx="12" type="sldNum"/>
          </p:nvPr>
        </p:nvSpPr>
        <p:spPr>
          <a:xfrm>
            <a:off x="8545075" y="469496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diagram of a credit score&#10;&#10;Description automatically generated" id="2933" name="Google Shape;2933;p73"/>
          <p:cNvPicPr preferRelativeResize="0"/>
          <p:nvPr/>
        </p:nvPicPr>
        <p:blipFill rotWithShape="1">
          <a:blip r:embed="rId3">
            <a:alphaModFix/>
          </a:blip>
          <a:srcRect b="0" l="0" r="0" t="0"/>
          <a:stretch/>
        </p:blipFill>
        <p:spPr>
          <a:xfrm>
            <a:off x="5677302" y="1368444"/>
            <a:ext cx="2873661" cy="2662967"/>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7" name="Shape 2937"/>
        <p:cNvGrpSpPr/>
        <p:nvPr/>
      </p:nvGrpSpPr>
      <p:grpSpPr>
        <a:xfrm>
          <a:off x="0" y="0"/>
          <a:ext cx="0" cy="0"/>
          <a:chOff x="0" y="0"/>
          <a:chExt cx="0" cy="0"/>
        </a:xfrm>
      </p:grpSpPr>
      <p:sp>
        <p:nvSpPr>
          <p:cNvPr id="2938" name="Google Shape;2938;p74"/>
          <p:cNvSpPr txBox="1"/>
          <p:nvPr/>
        </p:nvSpPr>
        <p:spPr>
          <a:xfrm>
            <a:off x="520597" y="252218"/>
            <a:ext cx="7096056"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000" u="none" cap="none" strike="noStrike">
                <a:solidFill>
                  <a:srgbClr val="414A58"/>
                </a:solidFill>
                <a:latin typeface="Calibri"/>
                <a:ea typeface="Calibri"/>
                <a:cs typeface="Calibri"/>
                <a:sym typeface="Calibri"/>
              </a:rPr>
              <a:t>What is your credit score?</a:t>
            </a:r>
            <a:endParaRPr b="0" i="0" sz="4000" u="none" cap="none" strike="noStrike">
              <a:solidFill>
                <a:schemeClr val="dk1"/>
              </a:solidFill>
              <a:latin typeface="Calibri"/>
              <a:ea typeface="Calibri"/>
              <a:cs typeface="Calibri"/>
              <a:sym typeface="Calibri"/>
            </a:endParaRPr>
          </a:p>
        </p:txBody>
      </p:sp>
      <p:sp>
        <p:nvSpPr>
          <p:cNvPr id="2939" name="Google Shape;2939;p74"/>
          <p:cNvSpPr txBox="1"/>
          <p:nvPr/>
        </p:nvSpPr>
        <p:spPr>
          <a:xfrm>
            <a:off x="653700" y="1369220"/>
            <a:ext cx="2927708" cy="3134108"/>
          </a:xfrm>
          <a:prstGeom prst="rect">
            <a:avLst/>
          </a:prstGeom>
          <a:noFill/>
          <a:ln>
            <a:noFill/>
          </a:ln>
        </p:spPr>
        <p:txBody>
          <a:bodyPr anchorCtr="0" anchor="t" bIns="34275" lIns="68575" spcFirstLastPara="1" rIns="68575" wrap="square" tIns="34275">
            <a:noAutofit/>
          </a:bodyPr>
          <a:lstStyle/>
          <a:p>
            <a:pPr indent="-381000" lvl="0" marL="457200" marR="0" rtl="0" algn="l">
              <a:lnSpc>
                <a:spcPct val="114999"/>
              </a:lnSpc>
              <a:spcBef>
                <a:spcPts val="0"/>
              </a:spcBef>
              <a:spcAft>
                <a:spcPts val="0"/>
              </a:spcAft>
              <a:buClr>
                <a:srgbClr val="000000"/>
              </a:buClr>
              <a:buSzPts val="1800"/>
              <a:buFont typeface="Darker Grotesque SemiBold"/>
              <a:buChar char="●"/>
            </a:pPr>
            <a:r>
              <a:rPr b="0" i="0" lang="en-US" sz="1800" u="none" cap="none" strike="noStrike">
                <a:solidFill>
                  <a:schemeClr val="dk1"/>
                </a:solidFill>
                <a:latin typeface="Calibri"/>
                <a:ea typeface="Calibri"/>
                <a:cs typeface="Calibri"/>
                <a:sym typeface="Calibri"/>
              </a:rPr>
              <a:t>Summary of your credit report into a score → think of it as a report card!</a:t>
            </a:r>
            <a:endParaRPr b="0" i="0" sz="18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1800"/>
              <a:buFont typeface="Darker Grotesque SemiBold"/>
              <a:buChar char="●"/>
            </a:pPr>
            <a:r>
              <a:rPr b="0" i="0" lang="en-US" sz="1800" u="none" cap="none" strike="noStrike">
                <a:solidFill>
                  <a:schemeClr val="dk1"/>
                </a:solidFill>
                <a:latin typeface="Calibri"/>
                <a:ea typeface="Calibri"/>
                <a:cs typeface="Calibri"/>
                <a:sym typeface="Calibri"/>
              </a:rPr>
              <a:t>Fair Isaac Corporation → Computes your FICO score</a:t>
            </a:r>
            <a:endParaRPr b="0" i="0" sz="18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1800"/>
              <a:buFont typeface="Darker Grotesque SemiBold"/>
              <a:buChar char="●"/>
            </a:pPr>
            <a:r>
              <a:rPr b="0" i="0" lang="en-US" sz="1800" u="none" cap="none" strike="noStrike">
                <a:solidFill>
                  <a:schemeClr val="dk1"/>
                </a:solidFill>
                <a:latin typeface="Calibri"/>
                <a:ea typeface="Calibri"/>
                <a:cs typeface="Calibri"/>
                <a:sym typeface="Calibri"/>
              </a:rPr>
              <a:t>Range 300 - 850; median score is 723.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940" name="Google Shape;2940;p74"/>
          <p:cNvSpPr txBox="1"/>
          <p:nvPr>
            <p:ph idx="12" type="sldNum"/>
          </p:nvPr>
        </p:nvSpPr>
        <p:spPr>
          <a:xfrm>
            <a:off x="8545075" y="469496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table with numbers and percentages&#10;&#10;Description automatically generated" id="2941" name="Google Shape;2941;p74"/>
          <p:cNvPicPr preferRelativeResize="0"/>
          <p:nvPr/>
        </p:nvPicPr>
        <p:blipFill rotWithShape="1">
          <a:blip r:embed="rId3">
            <a:alphaModFix/>
          </a:blip>
          <a:srcRect b="0" l="0" r="0" t="0"/>
          <a:stretch/>
        </p:blipFill>
        <p:spPr>
          <a:xfrm>
            <a:off x="3585250" y="1304875"/>
            <a:ext cx="5249975" cy="32919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5" name="Shape 2945"/>
        <p:cNvGrpSpPr/>
        <p:nvPr/>
      </p:nvGrpSpPr>
      <p:grpSpPr>
        <a:xfrm>
          <a:off x="0" y="0"/>
          <a:ext cx="0" cy="0"/>
          <a:chOff x="0" y="0"/>
          <a:chExt cx="0" cy="0"/>
        </a:xfrm>
      </p:grpSpPr>
      <p:sp>
        <p:nvSpPr>
          <p:cNvPr id="2946" name="Google Shape;2946;p75"/>
          <p:cNvSpPr txBox="1"/>
          <p:nvPr>
            <p:ph type="title"/>
          </p:nvPr>
        </p:nvSpPr>
        <p:spPr>
          <a:xfrm>
            <a:off x="720000" y="449250"/>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t/>
            </a:r>
            <a:endParaRPr/>
          </a:p>
        </p:txBody>
      </p:sp>
      <p:sp>
        <p:nvSpPr>
          <p:cNvPr id="2947" name="Google Shape;2947;p75"/>
          <p:cNvSpPr txBox="1"/>
          <p:nvPr>
            <p:ph idx="1" type="body"/>
          </p:nvPr>
        </p:nvSpPr>
        <p:spPr>
          <a:xfrm>
            <a:off x="720000" y="1304875"/>
            <a:ext cx="77040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p:txBody>
      </p:sp>
      <p:pic>
        <p:nvPicPr>
          <p:cNvPr id="2948" name="Google Shape;2948;p7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2" name="Shape 2952"/>
        <p:cNvGrpSpPr/>
        <p:nvPr/>
      </p:nvGrpSpPr>
      <p:grpSpPr>
        <a:xfrm>
          <a:off x="0" y="0"/>
          <a:ext cx="0" cy="0"/>
          <a:chOff x="0" y="0"/>
          <a:chExt cx="0" cy="0"/>
        </a:xfrm>
      </p:grpSpPr>
      <p:sp>
        <p:nvSpPr>
          <p:cNvPr id="2953" name="Google Shape;2953;p76"/>
          <p:cNvSpPr txBox="1"/>
          <p:nvPr>
            <p:ph idx="1" type="body"/>
          </p:nvPr>
        </p:nvSpPr>
        <p:spPr>
          <a:xfrm>
            <a:off x="1204380" y="465861"/>
            <a:ext cx="6745200" cy="1990200"/>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lang="en-US" sz="4000">
                <a:solidFill>
                  <a:srgbClr val="414A58"/>
                </a:solidFill>
                <a:latin typeface="Anton"/>
                <a:ea typeface="Anton"/>
                <a:cs typeface="Anton"/>
                <a:sym typeface="Anton"/>
              </a:rPr>
              <a:t>What do you know about Credit Reports?</a:t>
            </a:r>
            <a:endParaRPr b="0" i="0" sz="2800" u="none" cap="none" strike="noStrike">
              <a:solidFill>
                <a:srgbClr val="FF0000"/>
              </a:solidFill>
              <a:latin typeface="Calibri"/>
              <a:ea typeface="Calibri"/>
              <a:cs typeface="Calibri"/>
              <a:sym typeface="Calibri"/>
            </a:endParaRPr>
          </a:p>
        </p:txBody>
      </p:sp>
      <p:pic>
        <p:nvPicPr>
          <p:cNvPr descr="Hands holding a tablet with text on it&#10;&#10;Description automatically generated" id="2954" name="Google Shape;2954;p76"/>
          <p:cNvPicPr preferRelativeResize="0"/>
          <p:nvPr/>
        </p:nvPicPr>
        <p:blipFill rotWithShape="1">
          <a:blip r:embed="rId3">
            <a:alphaModFix/>
          </a:blip>
          <a:srcRect b="0" l="0" r="0" t="0"/>
          <a:stretch/>
        </p:blipFill>
        <p:spPr>
          <a:xfrm>
            <a:off x="2698451" y="2730800"/>
            <a:ext cx="3746740" cy="18870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8" name="Shape 2958"/>
        <p:cNvGrpSpPr/>
        <p:nvPr/>
      </p:nvGrpSpPr>
      <p:grpSpPr>
        <a:xfrm>
          <a:off x="0" y="0"/>
          <a:ext cx="0" cy="0"/>
          <a:chOff x="0" y="0"/>
          <a:chExt cx="0" cy="0"/>
        </a:xfrm>
      </p:grpSpPr>
      <p:sp>
        <p:nvSpPr>
          <p:cNvPr id="2959" name="Google Shape;2959;p77"/>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Who uses credit scores?</a:t>
            </a:r>
            <a:endParaRPr/>
          </a:p>
        </p:txBody>
      </p:sp>
      <p:sp>
        <p:nvSpPr>
          <p:cNvPr id="2960" name="Google Shape;2960;p77"/>
          <p:cNvSpPr/>
          <p:nvPr/>
        </p:nvSpPr>
        <p:spPr>
          <a:xfrm>
            <a:off x="1861400" y="1574096"/>
            <a:ext cx="5418583" cy="276748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Calibri"/>
                <a:ea typeface="Calibri"/>
                <a:cs typeface="Calibri"/>
                <a:sym typeface="Calibri"/>
              </a:rPr>
              <a:t>Lenders</a:t>
            </a:r>
            <a:endParaRPr/>
          </a:p>
          <a:p>
            <a:pPr indent="0" lvl="0" marL="0" marR="0" rtl="0" algn="ctr">
              <a:lnSpc>
                <a:spcPct val="100000"/>
              </a:lnSpc>
              <a:spcBef>
                <a:spcPts val="0"/>
              </a:spcBef>
              <a:spcAft>
                <a:spcPts val="0"/>
              </a:spcAft>
              <a:buNone/>
            </a:pPr>
            <a:r>
              <a:rPr b="0" i="0" lang="en-US" sz="2800" u="none" cap="none" strike="noStrike">
                <a:solidFill>
                  <a:schemeClr val="dk1"/>
                </a:solidFill>
                <a:latin typeface="Calibri"/>
                <a:ea typeface="Calibri"/>
                <a:cs typeface="Calibri"/>
                <a:sym typeface="Calibri"/>
              </a:rPr>
              <a:t>Insurance Companies</a:t>
            </a:r>
            <a:endParaRPr/>
          </a:p>
          <a:p>
            <a:pPr indent="0" lvl="0" marL="0" marR="0" rtl="0" algn="ctr">
              <a:lnSpc>
                <a:spcPct val="100000"/>
              </a:lnSpc>
              <a:spcBef>
                <a:spcPts val="0"/>
              </a:spcBef>
              <a:spcAft>
                <a:spcPts val="0"/>
              </a:spcAft>
              <a:buNone/>
            </a:pPr>
            <a:r>
              <a:rPr b="0" i="0" lang="en-US" sz="2800" u="none" cap="none" strike="noStrike">
                <a:solidFill>
                  <a:schemeClr val="dk1"/>
                </a:solidFill>
                <a:latin typeface="Calibri"/>
                <a:ea typeface="Calibri"/>
                <a:cs typeface="Calibri"/>
                <a:sym typeface="Calibri"/>
              </a:rPr>
              <a:t>Landlords</a:t>
            </a:r>
            <a:endParaRPr/>
          </a:p>
          <a:p>
            <a:pPr indent="0" lvl="0" marL="0" marR="0" rtl="0" algn="ctr">
              <a:lnSpc>
                <a:spcPct val="100000"/>
              </a:lnSpc>
              <a:spcBef>
                <a:spcPts val="0"/>
              </a:spcBef>
              <a:spcAft>
                <a:spcPts val="0"/>
              </a:spcAft>
              <a:buNone/>
            </a:pPr>
            <a:r>
              <a:rPr b="0" i="0" lang="en-US" sz="2800" u="none" cap="none" strike="noStrike">
                <a:solidFill>
                  <a:schemeClr val="dk1"/>
                </a:solidFill>
                <a:latin typeface="Calibri"/>
                <a:ea typeface="Calibri"/>
                <a:cs typeface="Calibri"/>
                <a:sym typeface="Calibri"/>
              </a:rPr>
              <a:t>Employers</a:t>
            </a:r>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961" name="Google Shape;2961;p77"/>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grpSp>
        <p:nvGrpSpPr>
          <p:cNvPr id="2962" name="Google Shape;2962;p77"/>
          <p:cNvGrpSpPr/>
          <p:nvPr/>
        </p:nvGrpSpPr>
        <p:grpSpPr>
          <a:xfrm rot="10315699">
            <a:off x="6461201" y="1111604"/>
            <a:ext cx="1224278" cy="1509382"/>
            <a:chOff x="9743146" y="2970638"/>
            <a:chExt cx="1446996" cy="1783072"/>
          </a:xfrm>
        </p:grpSpPr>
        <p:sp>
          <p:nvSpPr>
            <p:cNvPr id="2963" name="Google Shape;2963;p7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64" name="Google Shape;2964;p77"/>
            <p:cNvGrpSpPr/>
            <p:nvPr/>
          </p:nvGrpSpPr>
          <p:grpSpPr>
            <a:xfrm rot="4346401">
              <a:off x="9694335" y="3347712"/>
              <a:ext cx="1544618" cy="1028925"/>
              <a:chOff x="2670525" y="1658075"/>
              <a:chExt cx="1301725" cy="867125"/>
            </a:xfrm>
          </p:grpSpPr>
          <p:sp>
            <p:nvSpPr>
              <p:cNvPr id="2965" name="Google Shape;2965;p7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p7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p7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7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7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p7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7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7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73" name="Google Shape;2973;p77"/>
          <p:cNvGrpSpPr/>
          <p:nvPr/>
        </p:nvGrpSpPr>
        <p:grpSpPr>
          <a:xfrm rot="-8528979">
            <a:off x="1378476" y="2595247"/>
            <a:ext cx="974174" cy="1200965"/>
            <a:chOff x="9743146" y="2970638"/>
            <a:chExt cx="1446996" cy="1783072"/>
          </a:xfrm>
        </p:grpSpPr>
        <p:sp>
          <p:nvSpPr>
            <p:cNvPr id="2974" name="Google Shape;2974;p7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75" name="Google Shape;2975;p77"/>
            <p:cNvGrpSpPr/>
            <p:nvPr/>
          </p:nvGrpSpPr>
          <p:grpSpPr>
            <a:xfrm rot="4346401">
              <a:off x="9694335" y="3347712"/>
              <a:ext cx="1544618" cy="1028925"/>
              <a:chOff x="2670525" y="1658075"/>
              <a:chExt cx="1301725" cy="867125"/>
            </a:xfrm>
          </p:grpSpPr>
          <p:sp>
            <p:nvSpPr>
              <p:cNvPr id="2976" name="Google Shape;2976;p7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7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p7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7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7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7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7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p7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84" name="Google Shape;2984;p77"/>
          <p:cNvGrpSpPr/>
          <p:nvPr/>
        </p:nvGrpSpPr>
        <p:grpSpPr>
          <a:xfrm rot="-7044101">
            <a:off x="1709580" y="3556372"/>
            <a:ext cx="1156714" cy="1426091"/>
            <a:chOff x="9743146" y="2970638"/>
            <a:chExt cx="1446996" cy="1783072"/>
          </a:xfrm>
        </p:grpSpPr>
        <p:sp>
          <p:nvSpPr>
            <p:cNvPr id="2985" name="Google Shape;2985;p7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86" name="Google Shape;2986;p77"/>
            <p:cNvGrpSpPr/>
            <p:nvPr/>
          </p:nvGrpSpPr>
          <p:grpSpPr>
            <a:xfrm rot="4346401">
              <a:off x="9694335" y="3347712"/>
              <a:ext cx="1544618" cy="1028925"/>
              <a:chOff x="2670525" y="1658075"/>
              <a:chExt cx="1301725" cy="867125"/>
            </a:xfrm>
          </p:grpSpPr>
          <p:sp>
            <p:nvSpPr>
              <p:cNvPr id="2987" name="Google Shape;2987;p7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p7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p7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7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7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p7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7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7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8" name="Shape 2998"/>
        <p:cNvGrpSpPr/>
        <p:nvPr/>
      </p:nvGrpSpPr>
      <p:grpSpPr>
        <a:xfrm>
          <a:off x="0" y="0"/>
          <a:ext cx="0" cy="0"/>
          <a:chOff x="0" y="0"/>
          <a:chExt cx="0" cy="0"/>
        </a:xfrm>
      </p:grpSpPr>
      <p:sp>
        <p:nvSpPr>
          <p:cNvPr id="2999" name="Google Shape;2999;p78"/>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How can I establish a good score?</a:t>
            </a:r>
            <a:endParaRPr/>
          </a:p>
        </p:txBody>
      </p:sp>
      <p:sp>
        <p:nvSpPr>
          <p:cNvPr id="3000" name="Google Shape;3000;p78"/>
          <p:cNvSpPr/>
          <p:nvPr/>
        </p:nvSpPr>
        <p:spPr>
          <a:xfrm>
            <a:off x="1138938" y="1574096"/>
            <a:ext cx="6701761" cy="276748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317500" lvl="0" marL="457200" marR="0" rtl="0" algn="l">
              <a:lnSpc>
                <a:spcPct val="100000"/>
              </a:lnSpc>
              <a:spcBef>
                <a:spcPts val="0"/>
              </a:spcBef>
              <a:spcAft>
                <a:spcPts val="0"/>
              </a:spcAft>
              <a:buClr>
                <a:srgbClr val="000000"/>
              </a:buClr>
              <a:buSzPts val="1800"/>
              <a:buFont typeface="Libre Franklin"/>
              <a:buChar char="●"/>
            </a:pPr>
            <a:r>
              <a:rPr b="0" i="0" lang="en-US" sz="1800" u="none" cap="none" strike="noStrike">
                <a:solidFill>
                  <a:schemeClr val="dk1"/>
                </a:solidFill>
                <a:latin typeface="Calibri"/>
                <a:ea typeface="Calibri"/>
                <a:cs typeface="Calibri"/>
                <a:sym typeface="Calibri"/>
              </a:rPr>
              <a:t>Always pay your bills on time.</a:t>
            </a:r>
            <a:endParaRPr b="0" i="0" sz="18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800"/>
              <a:buFont typeface="Libre Franklin"/>
              <a:buChar char="●"/>
            </a:pPr>
            <a:r>
              <a:rPr b="0" i="0" lang="en-US" sz="1800" u="none" cap="none" strike="noStrike">
                <a:solidFill>
                  <a:schemeClr val="dk1"/>
                </a:solidFill>
                <a:latin typeface="Calibri"/>
                <a:ea typeface="Calibri"/>
                <a:cs typeface="Calibri"/>
                <a:sym typeface="Calibri"/>
              </a:rPr>
              <a:t>Borrow only what you can comfortably pay back.</a:t>
            </a:r>
            <a:endParaRPr b="0" i="0" sz="18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800"/>
              <a:buFont typeface="Libre Franklin"/>
              <a:buChar char="●"/>
            </a:pPr>
            <a:r>
              <a:rPr b="0" i="0" lang="en-US" sz="1800" u="none" cap="none" strike="noStrike">
                <a:solidFill>
                  <a:schemeClr val="dk1"/>
                </a:solidFill>
                <a:latin typeface="Calibri"/>
                <a:ea typeface="Calibri"/>
                <a:cs typeface="Calibri"/>
                <a:sym typeface="Calibri"/>
              </a:rPr>
              <a:t>Contact lenders immediately if you expect to have a payment problem. </a:t>
            </a:r>
            <a:endParaRPr b="0" i="0" sz="18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800"/>
              <a:buFont typeface="Libre Franklin"/>
              <a:buChar char="●"/>
            </a:pPr>
            <a:r>
              <a:rPr b="0" i="0" lang="en-US" sz="1800" u="none" cap="none" strike="noStrike">
                <a:solidFill>
                  <a:schemeClr val="dk1"/>
                </a:solidFill>
                <a:latin typeface="Calibri"/>
                <a:ea typeface="Calibri"/>
                <a:cs typeface="Calibri"/>
                <a:sym typeface="Calibri"/>
              </a:rPr>
              <a:t>Report lost or stolen cards immediately. </a:t>
            </a:r>
            <a:endParaRPr b="0" i="0" sz="18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800"/>
              <a:buFont typeface="Libre Franklin"/>
              <a:buChar char="●"/>
            </a:pPr>
            <a:r>
              <a:rPr b="0" i="0" lang="en-US" sz="1800" u="none" cap="none" strike="noStrike">
                <a:solidFill>
                  <a:schemeClr val="dk1"/>
                </a:solidFill>
                <a:latin typeface="Calibri"/>
                <a:ea typeface="Calibri"/>
                <a:cs typeface="Calibri"/>
                <a:sym typeface="Calibri"/>
              </a:rPr>
              <a:t>Never give your card number or personal information over the phone or internet unless for a transaction. </a:t>
            </a:r>
            <a:endParaRPr b="0" i="0" sz="18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800"/>
              <a:buFont typeface="Libre Franklin"/>
              <a:buChar char="●"/>
            </a:pPr>
            <a:r>
              <a:rPr b="0" i="0" lang="en-US" sz="1800" u="none" cap="none" strike="noStrike">
                <a:solidFill>
                  <a:schemeClr val="dk1"/>
                </a:solidFill>
                <a:latin typeface="Calibri"/>
                <a:ea typeface="Calibri"/>
                <a:cs typeface="Calibri"/>
                <a:sym typeface="Calibri"/>
              </a:rPr>
              <a:t>Do not apply for too many credit cards.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3001" name="Google Shape;3001;p78"/>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grpSp>
        <p:nvGrpSpPr>
          <p:cNvPr id="3002" name="Google Shape;3002;p78"/>
          <p:cNvGrpSpPr/>
          <p:nvPr/>
        </p:nvGrpSpPr>
        <p:grpSpPr>
          <a:xfrm rot="10315699">
            <a:off x="7129748" y="1111604"/>
            <a:ext cx="1224278" cy="1509382"/>
            <a:chOff x="9743146" y="2970638"/>
            <a:chExt cx="1446996" cy="1783072"/>
          </a:xfrm>
        </p:grpSpPr>
        <p:sp>
          <p:nvSpPr>
            <p:cNvPr id="3003" name="Google Shape;3003;p7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04" name="Google Shape;3004;p78"/>
            <p:cNvGrpSpPr/>
            <p:nvPr/>
          </p:nvGrpSpPr>
          <p:grpSpPr>
            <a:xfrm rot="4346401">
              <a:off x="9694335" y="3347712"/>
              <a:ext cx="1544618" cy="1028925"/>
              <a:chOff x="2670525" y="1658075"/>
              <a:chExt cx="1301725" cy="867125"/>
            </a:xfrm>
          </p:grpSpPr>
          <p:sp>
            <p:nvSpPr>
              <p:cNvPr id="3005" name="Google Shape;3005;p7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7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7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7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7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7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7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7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13" name="Google Shape;3013;p78"/>
          <p:cNvGrpSpPr/>
          <p:nvPr/>
        </p:nvGrpSpPr>
        <p:grpSpPr>
          <a:xfrm rot="-8528979">
            <a:off x="6144571" y="3511803"/>
            <a:ext cx="974174" cy="1200965"/>
            <a:chOff x="9743146" y="2970638"/>
            <a:chExt cx="1446996" cy="1783072"/>
          </a:xfrm>
        </p:grpSpPr>
        <p:sp>
          <p:nvSpPr>
            <p:cNvPr id="3014" name="Google Shape;3014;p7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15" name="Google Shape;3015;p78"/>
            <p:cNvGrpSpPr/>
            <p:nvPr/>
          </p:nvGrpSpPr>
          <p:grpSpPr>
            <a:xfrm rot="4346401">
              <a:off x="9694335" y="3347712"/>
              <a:ext cx="1544618" cy="1028925"/>
              <a:chOff x="2670525" y="1658075"/>
              <a:chExt cx="1301725" cy="867125"/>
            </a:xfrm>
          </p:grpSpPr>
          <p:sp>
            <p:nvSpPr>
              <p:cNvPr id="3016" name="Google Shape;3016;p7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7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p7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p7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7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7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7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7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24" name="Google Shape;3024;p78"/>
          <p:cNvGrpSpPr/>
          <p:nvPr/>
        </p:nvGrpSpPr>
        <p:grpSpPr>
          <a:xfrm rot="-7044101">
            <a:off x="6637419" y="3556372"/>
            <a:ext cx="1156714" cy="1426091"/>
            <a:chOff x="9743146" y="2970638"/>
            <a:chExt cx="1446996" cy="1783072"/>
          </a:xfrm>
        </p:grpSpPr>
        <p:sp>
          <p:nvSpPr>
            <p:cNvPr id="3025" name="Google Shape;3025;p7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26" name="Google Shape;3026;p78"/>
            <p:cNvGrpSpPr/>
            <p:nvPr/>
          </p:nvGrpSpPr>
          <p:grpSpPr>
            <a:xfrm rot="4346401">
              <a:off x="9694335" y="3347712"/>
              <a:ext cx="1544618" cy="1028925"/>
              <a:chOff x="2670525" y="1658075"/>
              <a:chExt cx="1301725" cy="867125"/>
            </a:xfrm>
          </p:grpSpPr>
          <p:sp>
            <p:nvSpPr>
              <p:cNvPr id="3027" name="Google Shape;3027;p7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7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7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7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7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7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7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7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8" name="Shape 3038"/>
        <p:cNvGrpSpPr/>
        <p:nvPr/>
      </p:nvGrpSpPr>
      <p:grpSpPr>
        <a:xfrm>
          <a:off x="0" y="0"/>
          <a:ext cx="0" cy="0"/>
          <a:chOff x="0" y="0"/>
          <a:chExt cx="0" cy="0"/>
        </a:xfrm>
      </p:grpSpPr>
      <p:sp>
        <p:nvSpPr>
          <p:cNvPr id="3039" name="Google Shape;3039;p79"/>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200" u="none" cap="none" strike="noStrike">
                <a:solidFill>
                  <a:srgbClr val="414A58"/>
                </a:solidFill>
                <a:latin typeface="Calibri"/>
                <a:ea typeface="Calibri"/>
                <a:cs typeface="Calibri"/>
                <a:sym typeface="Calibri"/>
              </a:rPr>
              <a:t>Why is a good credit score important?</a:t>
            </a:r>
            <a:endParaRPr/>
          </a:p>
        </p:txBody>
      </p:sp>
      <p:sp>
        <p:nvSpPr>
          <p:cNvPr id="3040" name="Google Shape;3040;p79"/>
          <p:cNvSpPr/>
          <p:nvPr/>
        </p:nvSpPr>
        <p:spPr>
          <a:xfrm>
            <a:off x="1138938" y="1574096"/>
            <a:ext cx="6701761" cy="276748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342900" lvl="0" marL="457200" marR="0" rtl="0" algn="l">
              <a:lnSpc>
                <a:spcPct val="100000"/>
              </a:lnSpc>
              <a:spcBef>
                <a:spcPts val="0"/>
              </a:spcBef>
              <a:spcAft>
                <a:spcPts val="0"/>
              </a:spcAft>
              <a:buClr>
                <a:srgbClr val="000000"/>
              </a:buClr>
              <a:buSzPts val="2400"/>
              <a:buFont typeface="Libre Franklin"/>
              <a:buChar char="●"/>
            </a:pPr>
            <a:r>
              <a:rPr b="0" i="0" lang="en-US" sz="2400" u="none" cap="none" strike="noStrike">
                <a:solidFill>
                  <a:schemeClr val="dk1"/>
                </a:solidFill>
                <a:latin typeface="Calibri"/>
                <a:ea typeface="Calibri"/>
                <a:cs typeface="Calibri"/>
                <a:sym typeface="Calibri"/>
              </a:rPr>
              <a:t>Can mean the difference between getting a loan or not</a:t>
            </a:r>
            <a:endParaRPr b="0" i="0" sz="24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2400"/>
              <a:buFont typeface="Libre Franklin"/>
              <a:buChar char="●"/>
            </a:pPr>
            <a:r>
              <a:rPr b="0" i="0" lang="en-US" sz="2400" u="none" cap="none" strike="noStrike">
                <a:solidFill>
                  <a:schemeClr val="dk1"/>
                </a:solidFill>
                <a:latin typeface="Calibri"/>
                <a:ea typeface="Calibri"/>
                <a:cs typeface="Calibri"/>
                <a:sym typeface="Calibri"/>
              </a:rPr>
              <a:t>Impacts your interest rate</a:t>
            </a:r>
            <a:endParaRPr b="0" i="0" sz="24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2400"/>
              <a:buFont typeface="Libre Franklin"/>
              <a:buChar char="●"/>
            </a:pPr>
            <a:r>
              <a:rPr b="0" i="0" lang="en-US" sz="2400" u="none" cap="none" strike="noStrike">
                <a:solidFill>
                  <a:schemeClr val="dk1"/>
                </a:solidFill>
                <a:latin typeface="Calibri"/>
                <a:ea typeface="Calibri"/>
                <a:cs typeface="Calibri"/>
                <a:sym typeface="Calibri"/>
              </a:rPr>
              <a:t>Checked by potential landlords and often employers, too</a:t>
            </a:r>
            <a:endParaRPr b="0" i="0" sz="24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2400"/>
              <a:buFont typeface="Libre Franklin"/>
              <a:buChar char="●"/>
            </a:pPr>
            <a:r>
              <a:rPr b="0" i="0" lang="en-US" sz="2400" u="none" cap="none" strike="noStrike">
                <a:solidFill>
                  <a:schemeClr val="dk1"/>
                </a:solidFill>
                <a:latin typeface="Calibri"/>
                <a:ea typeface="Calibri"/>
                <a:cs typeface="Calibri"/>
                <a:sym typeface="Calibri"/>
              </a:rPr>
              <a:t>Speaks to your financial reputation</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3041" name="Google Shape;3041;p79"/>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grpSp>
        <p:nvGrpSpPr>
          <p:cNvPr id="3042" name="Google Shape;3042;p79"/>
          <p:cNvGrpSpPr/>
          <p:nvPr/>
        </p:nvGrpSpPr>
        <p:grpSpPr>
          <a:xfrm rot="10315699">
            <a:off x="7129748" y="1111604"/>
            <a:ext cx="1224278" cy="1509382"/>
            <a:chOff x="9743146" y="2970638"/>
            <a:chExt cx="1446996" cy="1783072"/>
          </a:xfrm>
        </p:grpSpPr>
        <p:sp>
          <p:nvSpPr>
            <p:cNvPr id="3043" name="Google Shape;3043;p7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44" name="Google Shape;3044;p79"/>
            <p:cNvGrpSpPr/>
            <p:nvPr/>
          </p:nvGrpSpPr>
          <p:grpSpPr>
            <a:xfrm rot="4346401">
              <a:off x="9694335" y="3347712"/>
              <a:ext cx="1544618" cy="1028925"/>
              <a:chOff x="2670525" y="1658075"/>
              <a:chExt cx="1301725" cy="867125"/>
            </a:xfrm>
          </p:grpSpPr>
          <p:sp>
            <p:nvSpPr>
              <p:cNvPr id="3045" name="Google Shape;3045;p7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7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7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7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7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7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7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p7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53" name="Google Shape;3053;p79"/>
          <p:cNvGrpSpPr/>
          <p:nvPr/>
        </p:nvGrpSpPr>
        <p:grpSpPr>
          <a:xfrm rot="-8528979">
            <a:off x="6144571" y="3511803"/>
            <a:ext cx="974174" cy="1200965"/>
            <a:chOff x="9743146" y="2970638"/>
            <a:chExt cx="1446996" cy="1783072"/>
          </a:xfrm>
        </p:grpSpPr>
        <p:sp>
          <p:nvSpPr>
            <p:cNvPr id="3054" name="Google Shape;3054;p7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55" name="Google Shape;3055;p79"/>
            <p:cNvGrpSpPr/>
            <p:nvPr/>
          </p:nvGrpSpPr>
          <p:grpSpPr>
            <a:xfrm rot="4346401">
              <a:off x="9694335" y="3347712"/>
              <a:ext cx="1544618" cy="1028925"/>
              <a:chOff x="2670525" y="1658075"/>
              <a:chExt cx="1301725" cy="867125"/>
            </a:xfrm>
          </p:grpSpPr>
          <p:sp>
            <p:nvSpPr>
              <p:cNvPr id="3056" name="Google Shape;3056;p7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7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7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7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7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7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7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p7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64" name="Google Shape;3064;p79"/>
          <p:cNvGrpSpPr/>
          <p:nvPr/>
        </p:nvGrpSpPr>
        <p:grpSpPr>
          <a:xfrm rot="-7044101">
            <a:off x="6637419" y="3556372"/>
            <a:ext cx="1156714" cy="1426091"/>
            <a:chOff x="9743146" y="2970638"/>
            <a:chExt cx="1446996" cy="1783072"/>
          </a:xfrm>
        </p:grpSpPr>
        <p:sp>
          <p:nvSpPr>
            <p:cNvPr id="3065" name="Google Shape;3065;p7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6" name="Google Shape;3066;p79"/>
            <p:cNvGrpSpPr/>
            <p:nvPr/>
          </p:nvGrpSpPr>
          <p:grpSpPr>
            <a:xfrm rot="4346401">
              <a:off x="9694335" y="3347712"/>
              <a:ext cx="1544618" cy="1028925"/>
              <a:chOff x="2670525" y="1658075"/>
              <a:chExt cx="1301725" cy="867125"/>
            </a:xfrm>
          </p:grpSpPr>
          <p:sp>
            <p:nvSpPr>
              <p:cNvPr id="3067" name="Google Shape;3067;p7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7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p7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p7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7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p7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7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7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8" name="Shape 3078"/>
        <p:cNvGrpSpPr/>
        <p:nvPr/>
      </p:nvGrpSpPr>
      <p:grpSpPr>
        <a:xfrm>
          <a:off x="0" y="0"/>
          <a:ext cx="0" cy="0"/>
          <a:chOff x="0" y="0"/>
          <a:chExt cx="0" cy="0"/>
        </a:xfrm>
      </p:grpSpPr>
      <p:sp>
        <p:nvSpPr>
          <p:cNvPr id="3079" name="Google Shape;3079;p80"/>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Resources on Credit</a:t>
            </a:r>
            <a:endParaRPr b="0" i="0" sz="1350" u="none" cap="none" strike="noStrike">
              <a:solidFill>
                <a:schemeClr val="dk1"/>
              </a:solidFill>
              <a:latin typeface="Calibri"/>
              <a:ea typeface="Calibri"/>
              <a:cs typeface="Calibri"/>
              <a:sym typeface="Calibri"/>
            </a:endParaRPr>
          </a:p>
        </p:txBody>
      </p:sp>
      <p:sp>
        <p:nvSpPr>
          <p:cNvPr id="3080" name="Google Shape;3080;p80"/>
          <p:cNvSpPr/>
          <p:nvPr/>
        </p:nvSpPr>
        <p:spPr>
          <a:xfrm>
            <a:off x="718400"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0" i="0" lang="en-US" sz="1400" u="none" cap="none" strike="noStrike">
                <a:solidFill>
                  <a:srgbClr val="1A3A22"/>
                </a:solidFill>
                <a:latin typeface="Calibri"/>
                <a:ea typeface="Calibri"/>
                <a:cs typeface="Calibri"/>
                <a:sym typeface="Calibri"/>
              </a:rPr>
              <a:t>Lesson 11: What is Credit?</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0" i="0" lang="en-US" sz="1400" u="none" cap="none" strike="noStrike">
                <a:solidFill>
                  <a:srgbClr val="1A3A22"/>
                </a:solidFill>
                <a:latin typeface="Calibri"/>
                <a:ea typeface="Calibri"/>
                <a:cs typeface="Calibri"/>
                <a:sym typeface="Calibri"/>
              </a:rPr>
              <a:t>Lesson 12: Managing Credit Choices</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0" i="0" lang="en-US" sz="1400" u="sng" cap="none" strike="noStrike">
                <a:solidFill>
                  <a:srgbClr val="1A3A22"/>
                </a:solidFill>
                <a:latin typeface="Calibri"/>
                <a:ea typeface="Calibri"/>
                <a:cs typeface="Calibri"/>
                <a:sym typeface="Calibri"/>
                <a:hlinkClick r:id="rId3">
                  <a:extLst>
                    <a:ext uri="{A12FA001-AC4F-418D-AE19-62706E023703}">
                      <ahyp:hlinkClr val="tx"/>
                    </a:ext>
                  </a:extLst>
                </a:hlinkClick>
              </a:rPr>
              <a:t>Lesson 13: Credit Reports and Credit Scores</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0" i="0" lang="en-US" sz="1400" u="none" cap="none" strike="noStrike">
                <a:solidFill>
                  <a:srgbClr val="1A3A22"/>
                </a:solidFill>
                <a:latin typeface="Calibri"/>
                <a:ea typeface="Calibri"/>
                <a:cs typeface="Calibri"/>
                <a:sym typeface="Calibri"/>
              </a:rPr>
              <a:t>Lesson 14: All About Interest</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0" i="0" lang="en-US" sz="1400" u="none" cap="none" strike="noStrike">
                <a:solidFill>
                  <a:srgbClr val="1A3A22"/>
                </a:solidFill>
                <a:latin typeface="Calibri"/>
                <a:ea typeface="Calibri"/>
                <a:cs typeface="Calibri"/>
                <a:sym typeface="Calibri"/>
              </a:rPr>
              <a:t>Lesson 15: Shopping for a Credit Card</a:t>
            </a:r>
            <a:endParaRPr b="0" i="0" sz="1400" u="none" cap="none" strike="noStrike">
              <a:solidFill>
                <a:schemeClr val="dk1"/>
              </a:solidFill>
              <a:latin typeface="Calibri"/>
              <a:ea typeface="Calibri"/>
              <a:cs typeface="Calibri"/>
              <a:sym typeface="Calibri"/>
            </a:endParaRPr>
          </a:p>
        </p:txBody>
      </p:sp>
      <p:sp>
        <p:nvSpPr>
          <p:cNvPr id="3081" name="Google Shape;3081;p80"/>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082" name="Google Shape;3082;p80"/>
          <p:cNvSpPr/>
          <p:nvPr/>
        </p:nvSpPr>
        <p:spPr>
          <a:xfrm>
            <a:off x="4740466"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1600" u="sng" cap="none" strike="noStrike">
                <a:solidFill>
                  <a:srgbClr val="1A3A22"/>
                </a:solidFill>
                <a:latin typeface="Calibri"/>
                <a:ea typeface="Calibri"/>
                <a:cs typeface="Calibri"/>
                <a:sym typeface="Calibri"/>
                <a:hlinkClick r:id="rId4">
                  <a:extLst>
                    <a:ext uri="{A12FA001-AC4F-418D-AE19-62706E023703}">
                      <ahyp:hlinkClr val="tx"/>
                    </a:ext>
                  </a:extLst>
                </a:hlinkClick>
              </a:rPr>
              <a:t>Analyzing a Credit Report &amp; Score (Intuit)</a:t>
            </a:r>
            <a:endParaRPr b="0" i="0" sz="1600" u="none" cap="none" strike="noStrike">
              <a:solidFill>
                <a:srgbClr val="1A3A2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1A3A22"/>
              </a:solidFill>
              <a:latin typeface="Calibri"/>
              <a:ea typeface="Calibri"/>
              <a:cs typeface="Calibri"/>
              <a:sym typeface="Calibri"/>
            </a:endParaRPr>
          </a:p>
          <a:p>
            <a:pPr indent="0" lvl="0" marL="0" marR="0" rtl="0" algn="l">
              <a:lnSpc>
                <a:spcPct val="100000"/>
              </a:lnSpc>
              <a:spcBef>
                <a:spcPts val="1600"/>
              </a:spcBef>
              <a:spcAft>
                <a:spcPts val="0"/>
              </a:spcAft>
              <a:buNone/>
            </a:pPr>
            <a:r>
              <a:rPr b="0" i="0" lang="en-US" sz="1600" u="sng" cap="none" strike="noStrike">
                <a:solidFill>
                  <a:srgbClr val="1A3A22"/>
                </a:solidFill>
                <a:latin typeface="Calibri"/>
                <a:ea typeface="Calibri"/>
                <a:cs typeface="Calibri"/>
                <a:sym typeface="Calibri"/>
                <a:hlinkClick r:id="rId5">
                  <a:extLst>
                    <a:ext uri="{A12FA001-AC4F-418D-AE19-62706E023703}">
                      <ahyp:hlinkClr val="tx"/>
                    </a:ext>
                  </a:extLst>
                </a:hlinkClick>
              </a:rPr>
              <a:t>Evaluating Credit Card Offers </a:t>
            </a:r>
            <a:endParaRPr b="0" i="0" sz="1600" u="none" cap="none" strike="noStrike">
              <a:solidFill>
                <a:srgbClr val="1A3A22"/>
              </a:solidFill>
              <a:latin typeface="Calibri"/>
              <a:ea typeface="Calibri"/>
              <a:cs typeface="Calibri"/>
              <a:sym typeface="Calibri"/>
            </a:endParaRPr>
          </a:p>
          <a:p>
            <a:pPr indent="0" lvl="0" marL="0" marR="0" rtl="0" algn="l">
              <a:lnSpc>
                <a:spcPct val="100000"/>
              </a:lnSpc>
              <a:spcBef>
                <a:spcPts val="3200"/>
              </a:spcBef>
              <a:spcAft>
                <a:spcPts val="0"/>
              </a:spcAft>
              <a:buNone/>
            </a:pPr>
            <a:r>
              <a:rPr b="0" i="0" lang="en-US" sz="1600" u="sng" cap="none" strike="noStrike">
                <a:solidFill>
                  <a:srgbClr val="1A3A22"/>
                </a:solidFill>
                <a:latin typeface="Calibri"/>
                <a:ea typeface="Calibri"/>
                <a:cs typeface="Calibri"/>
                <a:sym typeface="Calibri"/>
                <a:hlinkClick r:id="rId6">
                  <a:extLst>
                    <a:ext uri="{A12FA001-AC4F-418D-AE19-62706E023703}">
                      <ahyp:hlinkClr val="tx"/>
                    </a:ext>
                  </a:extLst>
                </a:hlinkClick>
              </a:rPr>
              <a:t>Should I Use Cash or Credit?</a:t>
            </a:r>
            <a:r>
              <a:rPr b="0" i="0" lang="en-US" sz="1600" u="sng" cap="none" strike="noStrike">
                <a:solidFill>
                  <a:schemeClr val="hlink"/>
                </a:solidFill>
                <a:latin typeface="Calibri"/>
                <a:ea typeface="Calibri"/>
                <a:cs typeface="Calibri"/>
                <a:sym typeface="Calibri"/>
              </a:rPr>
              <a:t> </a:t>
            </a:r>
            <a:endParaRPr b="0" i="0" sz="1600" u="none" cap="none" strike="noStrike">
              <a:solidFill>
                <a:schemeClr val="hlink"/>
              </a:solidFill>
              <a:latin typeface="Calibri"/>
              <a:ea typeface="Calibri"/>
              <a:cs typeface="Calibri"/>
              <a:sym typeface="Calibri"/>
            </a:endParaRPr>
          </a:p>
          <a:p>
            <a:pPr indent="0" lvl="0" marL="0" marR="0" rtl="0" algn="l">
              <a:lnSpc>
                <a:spcPct val="100000"/>
              </a:lnSpc>
              <a:spcBef>
                <a:spcPts val="3200"/>
              </a:spcBef>
              <a:spcAft>
                <a:spcPts val="0"/>
              </a:spcAft>
              <a:buNone/>
            </a:pPr>
            <a:r>
              <a:rPr b="0" i="0" lang="en-US" sz="1600" u="sng" cap="none" strike="noStrike">
                <a:solidFill>
                  <a:srgbClr val="1A3A22"/>
                </a:solidFill>
                <a:latin typeface="Calibri"/>
                <a:ea typeface="Calibri"/>
                <a:cs typeface="Calibri"/>
                <a:sym typeface="Calibri"/>
                <a:hlinkClick r:id="rId7">
                  <a:extLst>
                    <a:ext uri="{A12FA001-AC4F-418D-AE19-62706E023703}">
                      <ahyp:hlinkClr val="tx"/>
                    </a:ext>
                  </a:extLst>
                </a:hlinkClick>
              </a:rPr>
              <a:t>Video: Credit Score</a:t>
            </a:r>
            <a:endParaRPr b="0" i="0" sz="1600" u="none" cap="none" strike="noStrike">
              <a:solidFill>
                <a:schemeClr val="dk1"/>
              </a:solidFill>
              <a:latin typeface="Calibri"/>
              <a:ea typeface="Calibri"/>
              <a:cs typeface="Calibri"/>
              <a:sym typeface="Calibri"/>
            </a:endParaRPr>
          </a:p>
        </p:txBody>
      </p:sp>
      <p:sp>
        <p:nvSpPr>
          <p:cNvPr id="3083" name="Google Shape;3083;p80"/>
          <p:cNvSpPr txBox="1"/>
          <p:nvPr/>
        </p:nvSpPr>
        <p:spPr>
          <a:xfrm>
            <a:off x="57821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Financial Fitness for Life</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3084" name="Google Shape;3084;p80"/>
          <p:cNvSpPr txBox="1"/>
          <p:nvPr/>
        </p:nvSpPr>
        <p:spPr>
          <a:xfrm>
            <a:off x="4600285"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EconEdLink</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8" name="Shape 3088"/>
        <p:cNvGrpSpPr/>
        <p:nvPr/>
      </p:nvGrpSpPr>
      <p:grpSpPr>
        <a:xfrm>
          <a:off x="0" y="0"/>
          <a:ext cx="0" cy="0"/>
          <a:chOff x="0" y="0"/>
          <a:chExt cx="0" cy="0"/>
        </a:xfrm>
      </p:grpSpPr>
      <p:pic>
        <p:nvPicPr>
          <p:cNvPr descr="A group of people standing under an umbrella&#10;&#10;Description automatically generated" id="3089" name="Google Shape;3089;p81"/>
          <p:cNvPicPr preferRelativeResize="0"/>
          <p:nvPr/>
        </p:nvPicPr>
        <p:blipFill rotWithShape="1">
          <a:blip r:embed="rId3">
            <a:alphaModFix/>
          </a:blip>
          <a:srcRect b="13089" l="0" r="0" t="13089"/>
          <a:stretch/>
        </p:blipFill>
        <p:spPr>
          <a:xfrm>
            <a:off x="4616502" y="1263"/>
            <a:ext cx="4694154" cy="5143576"/>
          </a:xfrm>
          <a:prstGeom prst="rect">
            <a:avLst/>
          </a:prstGeom>
          <a:noFill/>
          <a:ln>
            <a:noFill/>
          </a:ln>
        </p:spPr>
      </p:pic>
      <p:pic>
        <p:nvPicPr>
          <p:cNvPr id="3090" name="Google Shape;3090;p81"/>
          <p:cNvPicPr preferRelativeResize="0"/>
          <p:nvPr/>
        </p:nvPicPr>
        <p:blipFill rotWithShape="1">
          <a:blip r:embed="rId4">
            <a:alphaModFix/>
          </a:blip>
          <a:srcRect b="0" l="29" r="28" t="0"/>
          <a:stretch/>
        </p:blipFill>
        <p:spPr>
          <a:xfrm>
            <a:off x="0" y="1"/>
            <a:ext cx="7058932" cy="5144848"/>
          </a:xfrm>
          <a:prstGeom prst="rect">
            <a:avLst/>
          </a:prstGeom>
          <a:noFill/>
          <a:ln>
            <a:noFill/>
          </a:ln>
        </p:spPr>
      </p:pic>
      <p:sp>
        <p:nvSpPr>
          <p:cNvPr id="3091" name="Google Shape;3091;p81"/>
          <p:cNvSpPr txBox="1"/>
          <p:nvPr>
            <p:ph idx="1" type="body"/>
          </p:nvPr>
        </p:nvSpPr>
        <p:spPr>
          <a:xfrm>
            <a:off x="1269077" y="1209890"/>
            <a:ext cx="2971186" cy="2011768"/>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Managing Risk</a:t>
            </a:r>
            <a:endParaRPr/>
          </a:p>
        </p:txBody>
      </p:sp>
      <p:pic>
        <p:nvPicPr>
          <p:cNvPr id="3092" name="Google Shape;3092;p81"/>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
        <p:nvSpPr>
          <p:cNvPr id="3093" name="Google Shape;3093;p81"/>
          <p:cNvSpPr txBox="1"/>
          <p:nvPr/>
        </p:nvSpPr>
        <p:spPr>
          <a:xfrm>
            <a:off x="479888" y="481758"/>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03</a:t>
            </a:r>
            <a:endParaRPr/>
          </a:p>
        </p:txBody>
      </p:sp>
      <p:sp>
        <p:nvSpPr>
          <p:cNvPr id="3094" name="Google Shape;3094;p81"/>
          <p:cNvSpPr txBox="1"/>
          <p:nvPr/>
        </p:nvSpPr>
        <p:spPr>
          <a:xfrm>
            <a:off x="985576" y="536200"/>
            <a:ext cx="3254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600">
                <a:solidFill>
                  <a:srgbClr val="1A3A22"/>
                </a:solidFill>
              </a:rPr>
              <a:t>Financial Fitness for Life Lesson</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8" name="Shape 3098"/>
        <p:cNvGrpSpPr/>
        <p:nvPr/>
      </p:nvGrpSpPr>
      <p:grpSpPr>
        <a:xfrm>
          <a:off x="0" y="0"/>
          <a:ext cx="0" cy="0"/>
          <a:chOff x="0" y="0"/>
          <a:chExt cx="0" cy="0"/>
        </a:xfrm>
      </p:grpSpPr>
      <p:sp>
        <p:nvSpPr>
          <p:cNvPr id="3099" name="Google Shape;3099;p82"/>
          <p:cNvSpPr txBox="1"/>
          <p:nvPr>
            <p:ph idx="1" type="body"/>
          </p:nvPr>
        </p:nvSpPr>
        <p:spPr>
          <a:xfrm>
            <a:off x="1204380" y="465861"/>
            <a:ext cx="6745242"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To begin, let's check your understanding with a Kahoot! On </a:t>
            </a:r>
            <a:r>
              <a:rPr b="0" i="0" lang="en-US" sz="4000" u="none" cap="none" strike="noStrike">
                <a:solidFill>
                  <a:srgbClr val="FF0000"/>
                </a:solidFill>
                <a:latin typeface="Anton"/>
                <a:ea typeface="Anton"/>
                <a:cs typeface="Anton"/>
                <a:sym typeface="Anton"/>
              </a:rPr>
              <a:t>Choices and Risks</a:t>
            </a:r>
            <a:endParaRPr b="0" i="0" sz="2800" u="none" cap="none" strike="noStrike">
              <a:solidFill>
                <a:srgbClr val="FF0000"/>
              </a:solidFill>
              <a:latin typeface="Calibri"/>
              <a:ea typeface="Calibri"/>
              <a:cs typeface="Calibri"/>
              <a:sym typeface="Calibri"/>
            </a:endParaRPr>
          </a:p>
        </p:txBody>
      </p:sp>
      <p:pic>
        <p:nvPicPr>
          <p:cNvPr descr="Hands holding a tablet with text on it&#10;&#10;Description automatically generated" id="3100" name="Google Shape;3100;p82"/>
          <p:cNvPicPr preferRelativeResize="0"/>
          <p:nvPr/>
        </p:nvPicPr>
        <p:blipFill rotWithShape="1">
          <a:blip r:embed="rId3">
            <a:alphaModFix/>
          </a:blip>
          <a:srcRect b="0" l="0" r="0" t="0"/>
          <a:stretch/>
        </p:blipFill>
        <p:spPr>
          <a:xfrm>
            <a:off x="2698451" y="2730800"/>
            <a:ext cx="3746740" cy="18870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p56"/>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Certificate Requirements</a:t>
            </a:r>
            <a:endParaRPr/>
          </a:p>
        </p:txBody>
      </p:sp>
      <p:sp>
        <p:nvSpPr>
          <p:cNvPr id="2456" name="Google Shape;2456;p56"/>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To earn professional development hours for webinars, you must:</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Watch a minimum of 45-minutes and you will automatically receive a professional development certificate via e-mail within 24 to 48 hours.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2457" name="Google Shape;2457;p56"/>
          <p:cNvSpPr txBox="1"/>
          <p:nvPr>
            <p:ph idx="12" type="sldNum"/>
          </p:nvPr>
        </p:nvSpPr>
        <p:spPr>
          <a:xfrm>
            <a:off x="8458812" y="4684177"/>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4" name="Shape 3104"/>
        <p:cNvGrpSpPr/>
        <p:nvPr/>
      </p:nvGrpSpPr>
      <p:grpSpPr>
        <a:xfrm>
          <a:off x="0" y="0"/>
          <a:ext cx="0" cy="0"/>
          <a:chOff x="0" y="0"/>
          <a:chExt cx="0" cy="0"/>
        </a:xfrm>
      </p:grpSpPr>
      <p:sp>
        <p:nvSpPr>
          <p:cNvPr id="3105" name="Google Shape;3105;p83"/>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2800" u="none" cap="none" strike="noStrike">
                <a:solidFill>
                  <a:srgbClr val="414A58"/>
                </a:solidFill>
                <a:latin typeface="Anton"/>
                <a:ea typeface="Anton"/>
                <a:cs typeface="Anton"/>
                <a:sym typeface="Anton"/>
              </a:rPr>
              <a:t>What are some low-risk choices that people make?</a:t>
            </a:r>
            <a:endParaRPr/>
          </a:p>
          <a:p>
            <a:pPr indent="0" lvl="0" marL="0" marR="0" rtl="0" algn="ctr">
              <a:lnSpc>
                <a:spcPct val="114999"/>
              </a:lnSpc>
              <a:spcBef>
                <a:spcPts val="0"/>
              </a:spcBef>
              <a:spcAft>
                <a:spcPts val="0"/>
              </a:spcAft>
              <a:buClr>
                <a:schemeClr val="dk1"/>
              </a:buClr>
              <a:buSzPts val="1400"/>
              <a:buFont typeface="Libre Franklin Medium"/>
              <a:buNone/>
            </a:pPr>
            <a:r>
              <a:t/>
            </a:r>
            <a:endParaRPr b="0" i="0" sz="2800" u="none" cap="none" strike="noStrike">
              <a:solidFill>
                <a:srgbClr val="414A58"/>
              </a:solidFill>
              <a:latin typeface="Anton"/>
              <a:ea typeface="Anton"/>
              <a:cs typeface="Anton"/>
              <a:sym typeface="Anton"/>
            </a:endParaRPr>
          </a:p>
          <a:p>
            <a:pPr indent="0" lvl="0" marL="0" marR="0" rtl="0" algn="ctr">
              <a:lnSpc>
                <a:spcPct val="114999"/>
              </a:lnSpc>
              <a:spcBef>
                <a:spcPts val="0"/>
              </a:spcBef>
              <a:spcAft>
                <a:spcPts val="0"/>
              </a:spcAft>
              <a:buClr>
                <a:schemeClr val="dk1"/>
              </a:buClr>
              <a:buSzPts val="1400"/>
              <a:buFont typeface="Libre Franklin Medium"/>
              <a:buNone/>
            </a:pPr>
            <a:r>
              <a:rPr b="0" i="0" lang="en-US" sz="2800" u="none" cap="none" strike="noStrike">
                <a:solidFill>
                  <a:srgbClr val="414A58"/>
                </a:solidFill>
                <a:latin typeface="Anton"/>
                <a:ea typeface="Anton"/>
                <a:cs typeface="Anton"/>
                <a:sym typeface="Anton"/>
              </a:rPr>
              <a:t>What are some high-risk choices that people make?</a:t>
            </a:r>
            <a:endParaRPr/>
          </a:p>
        </p:txBody>
      </p:sp>
      <p:grpSp>
        <p:nvGrpSpPr>
          <p:cNvPr id="3106" name="Google Shape;3106;p83"/>
          <p:cNvGrpSpPr/>
          <p:nvPr/>
        </p:nvGrpSpPr>
        <p:grpSpPr>
          <a:xfrm rot="4396034">
            <a:off x="-184600" y="-275361"/>
            <a:ext cx="1444945" cy="1780715"/>
            <a:chOff x="9743146" y="2970638"/>
            <a:chExt cx="1446996" cy="1783072"/>
          </a:xfrm>
        </p:grpSpPr>
        <p:sp>
          <p:nvSpPr>
            <p:cNvPr id="3107" name="Google Shape;3107;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08" name="Google Shape;3108;p83"/>
            <p:cNvGrpSpPr/>
            <p:nvPr/>
          </p:nvGrpSpPr>
          <p:grpSpPr>
            <a:xfrm rot="4346401">
              <a:off x="9694335" y="3347712"/>
              <a:ext cx="1544618" cy="1028925"/>
              <a:chOff x="2670525" y="1658075"/>
              <a:chExt cx="1301725" cy="867125"/>
            </a:xfrm>
          </p:grpSpPr>
          <p:sp>
            <p:nvSpPr>
              <p:cNvPr id="3109" name="Google Shape;3109;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17" name="Google Shape;3117;p83"/>
          <p:cNvGrpSpPr/>
          <p:nvPr/>
        </p:nvGrpSpPr>
        <p:grpSpPr>
          <a:xfrm rot="-344">
            <a:off x="1351857" y="-556317"/>
            <a:ext cx="1444970" cy="1780576"/>
            <a:chOff x="9743146" y="2970638"/>
            <a:chExt cx="1446996" cy="1783072"/>
          </a:xfrm>
        </p:grpSpPr>
        <p:sp>
          <p:nvSpPr>
            <p:cNvPr id="3118" name="Google Shape;3118;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19" name="Google Shape;3119;p83"/>
            <p:cNvGrpSpPr/>
            <p:nvPr/>
          </p:nvGrpSpPr>
          <p:grpSpPr>
            <a:xfrm rot="4346401">
              <a:off x="9694335" y="3347712"/>
              <a:ext cx="1544618" cy="1028925"/>
              <a:chOff x="2670525" y="1658075"/>
              <a:chExt cx="1301725" cy="867125"/>
            </a:xfrm>
          </p:grpSpPr>
          <p:sp>
            <p:nvSpPr>
              <p:cNvPr id="3120" name="Google Shape;3120;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28" name="Google Shape;3128;p83"/>
          <p:cNvGrpSpPr/>
          <p:nvPr/>
        </p:nvGrpSpPr>
        <p:grpSpPr>
          <a:xfrm rot="-6403966">
            <a:off x="3029608" y="-495842"/>
            <a:ext cx="1444945" cy="1780715"/>
            <a:chOff x="9743146" y="2970638"/>
            <a:chExt cx="1446996" cy="1783072"/>
          </a:xfrm>
        </p:grpSpPr>
        <p:sp>
          <p:nvSpPr>
            <p:cNvPr id="3129" name="Google Shape;3129;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30" name="Google Shape;3130;p83"/>
            <p:cNvGrpSpPr/>
            <p:nvPr/>
          </p:nvGrpSpPr>
          <p:grpSpPr>
            <a:xfrm rot="4346401">
              <a:off x="9694335" y="3347712"/>
              <a:ext cx="1544618" cy="1028925"/>
              <a:chOff x="2670525" y="1658075"/>
              <a:chExt cx="1301725" cy="867125"/>
            </a:xfrm>
          </p:grpSpPr>
          <p:sp>
            <p:nvSpPr>
              <p:cNvPr id="3131" name="Google Shape;3131;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39" name="Google Shape;3139;p83"/>
          <p:cNvGrpSpPr/>
          <p:nvPr/>
        </p:nvGrpSpPr>
        <p:grpSpPr>
          <a:xfrm rot="-8385394">
            <a:off x="4587893" y="-409621"/>
            <a:ext cx="1444898" cy="1780603"/>
            <a:chOff x="9743146" y="2970638"/>
            <a:chExt cx="1446996" cy="1783072"/>
          </a:xfrm>
        </p:grpSpPr>
        <p:sp>
          <p:nvSpPr>
            <p:cNvPr id="3140" name="Google Shape;3140;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41" name="Google Shape;3141;p83"/>
            <p:cNvGrpSpPr/>
            <p:nvPr/>
          </p:nvGrpSpPr>
          <p:grpSpPr>
            <a:xfrm rot="4346401">
              <a:off x="9694335" y="3347712"/>
              <a:ext cx="1544618" cy="1028925"/>
              <a:chOff x="2670525" y="1658075"/>
              <a:chExt cx="1301725" cy="867125"/>
            </a:xfrm>
          </p:grpSpPr>
          <p:sp>
            <p:nvSpPr>
              <p:cNvPr id="3142" name="Google Shape;3142;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50" name="Google Shape;3150;p83"/>
          <p:cNvGrpSpPr/>
          <p:nvPr/>
        </p:nvGrpSpPr>
        <p:grpSpPr>
          <a:xfrm rot="10281057">
            <a:off x="-521689" y="1284021"/>
            <a:ext cx="1427928" cy="1759575"/>
            <a:chOff x="9743146" y="2970638"/>
            <a:chExt cx="1446996" cy="1783072"/>
          </a:xfrm>
        </p:grpSpPr>
        <p:sp>
          <p:nvSpPr>
            <p:cNvPr id="3151" name="Google Shape;3151;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52" name="Google Shape;3152;p83"/>
            <p:cNvGrpSpPr/>
            <p:nvPr/>
          </p:nvGrpSpPr>
          <p:grpSpPr>
            <a:xfrm rot="4346401">
              <a:off x="9694335" y="3347712"/>
              <a:ext cx="1544618" cy="1028925"/>
              <a:chOff x="2670525" y="1658075"/>
              <a:chExt cx="1301725" cy="867125"/>
            </a:xfrm>
          </p:grpSpPr>
          <p:sp>
            <p:nvSpPr>
              <p:cNvPr id="3153" name="Google Shape;3153;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61" name="Google Shape;3161;p83"/>
          <p:cNvGrpSpPr/>
          <p:nvPr/>
        </p:nvGrpSpPr>
        <p:grpSpPr>
          <a:xfrm rot="7534552">
            <a:off x="-429495" y="2819118"/>
            <a:ext cx="1085408" cy="1337503"/>
            <a:chOff x="9743146" y="2970638"/>
            <a:chExt cx="1446996" cy="1783072"/>
          </a:xfrm>
        </p:grpSpPr>
        <p:sp>
          <p:nvSpPr>
            <p:cNvPr id="3162" name="Google Shape;3162;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63" name="Google Shape;3163;p83"/>
            <p:cNvGrpSpPr/>
            <p:nvPr/>
          </p:nvGrpSpPr>
          <p:grpSpPr>
            <a:xfrm rot="4346401">
              <a:off x="9694335" y="3347712"/>
              <a:ext cx="1544618" cy="1028925"/>
              <a:chOff x="2670525" y="1658075"/>
              <a:chExt cx="1301725" cy="867125"/>
            </a:xfrm>
          </p:grpSpPr>
          <p:sp>
            <p:nvSpPr>
              <p:cNvPr id="3164" name="Google Shape;3164;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72" name="Google Shape;3172;p83"/>
          <p:cNvGrpSpPr/>
          <p:nvPr/>
        </p:nvGrpSpPr>
        <p:grpSpPr>
          <a:xfrm rot="2340000">
            <a:off x="4980465" y="3466346"/>
            <a:ext cx="1444945" cy="1780715"/>
            <a:chOff x="9743146" y="2970638"/>
            <a:chExt cx="1446996" cy="1783072"/>
          </a:xfrm>
        </p:grpSpPr>
        <p:sp>
          <p:nvSpPr>
            <p:cNvPr id="3173" name="Google Shape;3173;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74" name="Google Shape;3174;p83"/>
            <p:cNvGrpSpPr/>
            <p:nvPr/>
          </p:nvGrpSpPr>
          <p:grpSpPr>
            <a:xfrm rot="4346401">
              <a:off x="9694335" y="3347712"/>
              <a:ext cx="1544618" cy="1028925"/>
              <a:chOff x="2670525" y="1658075"/>
              <a:chExt cx="1301725" cy="867125"/>
            </a:xfrm>
          </p:grpSpPr>
          <p:sp>
            <p:nvSpPr>
              <p:cNvPr id="3175" name="Google Shape;3175;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83" name="Google Shape;3183;p83"/>
          <p:cNvGrpSpPr/>
          <p:nvPr/>
        </p:nvGrpSpPr>
        <p:grpSpPr>
          <a:xfrm rot="-1500000">
            <a:off x="8155941" y="2150221"/>
            <a:ext cx="1444970" cy="1780576"/>
            <a:chOff x="9743146" y="2970638"/>
            <a:chExt cx="1446996" cy="1783072"/>
          </a:xfrm>
        </p:grpSpPr>
        <p:sp>
          <p:nvSpPr>
            <p:cNvPr id="3184" name="Google Shape;3184;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85" name="Google Shape;3185;p83"/>
            <p:cNvGrpSpPr/>
            <p:nvPr/>
          </p:nvGrpSpPr>
          <p:grpSpPr>
            <a:xfrm rot="4346401">
              <a:off x="9694335" y="3347712"/>
              <a:ext cx="1544618" cy="1028925"/>
              <a:chOff x="2670525" y="1658075"/>
              <a:chExt cx="1301725" cy="867125"/>
            </a:xfrm>
          </p:grpSpPr>
          <p:sp>
            <p:nvSpPr>
              <p:cNvPr id="3186" name="Google Shape;3186;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94" name="Google Shape;3194;p83"/>
          <p:cNvGrpSpPr/>
          <p:nvPr/>
        </p:nvGrpSpPr>
        <p:grpSpPr>
          <a:xfrm rot="-780000">
            <a:off x="3471712" y="3882064"/>
            <a:ext cx="1444945" cy="1780715"/>
            <a:chOff x="9743146" y="2970638"/>
            <a:chExt cx="1446996" cy="1783072"/>
          </a:xfrm>
        </p:grpSpPr>
        <p:sp>
          <p:nvSpPr>
            <p:cNvPr id="3195" name="Google Shape;3195;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96" name="Google Shape;3196;p83"/>
            <p:cNvGrpSpPr/>
            <p:nvPr/>
          </p:nvGrpSpPr>
          <p:grpSpPr>
            <a:xfrm rot="4346401">
              <a:off x="9694335" y="3347712"/>
              <a:ext cx="1544618" cy="1028925"/>
              <a:chOff x="2670525" y="1658075"/>
              <a:chExt cx="1301725" cy="867125"/>
            </a:xfrm>
          </p:grpSpPr>
          <p:sp>
            <p:nvSpPr>
              <p:cNvPr id="3197" name="Google Shape;3197;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4" name="Google Shape;3204;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05" name="Google Shape;3205;p83"/>
          <p:cNvGrpSpPr/>
          <p:nvPr/>
        </p:nvGrpSpPr>
        <p:grpSpPr>
          <a:xfrm rot="-6120000">
            <a:off x="6291609" y="3731059"/>
            <a:ext cx="1444898" cy="1780603"/>
            <a:chOff x="9743146" y="2970638"/>
            <a:chExt cx="1446996" cy="1783072"/>
          </a:xfrm>
        </p:grpSpPr>
        <p:sp>
          <p:nvSpPr>
            <p:cNvPr id="3206" name="Google Shape;3206;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07" name="Google Shape;3207;p83"/>
            <p:cNvGrpSpPr/>
            <p:nvPr/>
          </p:nvGrpSpPr>
          <p:grpSpPr>
            <a:xfrm rot="4346401">
              <a:off x="9694335" y="3347712"/>
              <a:ext cx="1544618" cy="1028925"/>
              <a:chOff x="2670525" y="1658075"/>
              <a:chExt cx="1301725" cy="867125"/>
            </a:xfrm>
          </p:grpSpPr>
          <p:sp>
            <p:nvSpPr>
              <p:cNvPr id="3208" name="Google Shape;3208;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16" name="Google Shape;3216;p83"/>
          <p:cNvGrpSpPr/>
          <p:nvPr/>
        </p:nvGrpSpPr>
        <p:grpSpPr>
          <a:xfrm rot="10281057">
            <a:off x="7899849" y="3505322"/>
            <a:ext cx="1427928" cy="1759575"/>
            <a:chOff x="9743146" y="2970638"/>
            <a:chExt cx="1446996" cy="1783072"/>
          </a:xfrm>
        </p:grpSpPr>
        <p:sp>
          <p:nvSpPr>
            <p:cNvPr id="3217" name="Google Shape;3217;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18" name="Google Shape;3218;p83"/>
            <p:cNvGrpSpPr/>
            <p:nvPr/>
          </p:nvGrpSpPr>
          <p:grpSpPr>
            <a:xfrm rot="4346401">
              <a:off x="9694335" y="3347712"/>
              <a:ext cx="1544618" cy="1028925"/>
              <a:chOff x="2670525" y="1658075"/>
              <a:chExt cx="1301725" cy="867125"/>
            </a:xfrm>
          </p:grpSpPr>
          <p:sp>
            <p:nvSpPr>
              <p:cNvPr id="3219" name="Google Shape;3219;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27" name="Google Shape;3227;p83"/>
          <p:cNvGrpSpPr/>
          <p:nvPr/>
        </p:nvGrpSpPr>
        <p:grpSpPr>
          <a:xfrm rot="7534552">
            <a:off x="8196920" y="1169316"/>
            <a:ext cx="1085408" cy="1337503"/>
            <a:chOff x="9743146" y="2970638"/>
            <a:chExt cx="1446996" cy="1783072"/>
          </a:xfrm>
        </p:grpSpPr>
        <p:sp>
          <p:nvSpPr>
            <p:cNvPr id="3228" name="Google Shape;3228;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29" name="Google Shape;3229;p83"/>
            <p:cNvGrpSpPr/>
            <p:nvPr/>
          </p:nvGrpSpPr>
          <p:grpSpPr>
            <a:xfrm rot="4346401">
              <a:off x="9694335" y="3347712"/>
              <a:ext cx="1544618" cy="1028925"/>
              <a:chOff x="2670525" y="1658075"/>
              <a:chExt cx="1301725" cy="867125"/>
            </a:xfrm>
          </p:grpSpPr>
          <p:sp>
            <p:nvSpPr>
              <p:cNvPr id="3230" name="Google Shape;3230;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38" name="Google Shape;3238;p83"/>
          <p:cNvGrpSpPr/>
          <p:nvPr/>
        </p:nvGrpSpPr>
        <p:grpSpPr>
          <a:xfrm rot="10315699">
            <a:off x="8100220" y="-128444"/>
            <a:ext cx="1224278" cy="1509382"/>
            <a:chOff x="9743146" y="2970638"/>
            <a:chExt cx="1446996" cy="1783072"/>
          </a:xfrm>
        </p:grpSpPr>
        <p:sp>
          <p:nvSpPr>
            <p:cNvPr id="3239" name="Google Shape;3239;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40" name="Google Shape;3240;p83"/>
            <p:cNvGrpSpPr/>
            <p:nvPr/>
          </p:nvGrpSpPr>
          <p:grpSpPr>
            <a:xfrm rot="4346401">
              <a:off x="9694335" y="3347712"/>
              <a:ext cx="1544618" cy="1028925"/>
              <a:chOff x="2670525" y="1658075"/>
              <a:chExt cx="1301725" cy="867125"/>
            </a:xfrm>
          </p:grpSpPr>
          <p:sp>
            <p:nvSpPr>
              <p:cNvPr id="3241" name="Google Shape;3241;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49" name="Google Shape;3249;p83"/>
          <p:cNvGrpSpPr/>
          <p:nvPr/>
        </p:nvGrpSpPr>
        <p:grpSpPr>
          <a:xfrm rot="-8528979">
            <a:off x="1076552" y="4169567"/>
            <a:ext cx="974174" cy="1200965"/>
            <a:chOff x="9743146" y="2970638"/>
            <a:chExt cx="1446996" cy="1783072"/>
          </a:xfrm>
        </p:grpSpPr>
        <p:sp>
          <p:nvSpPr>
            <p:cNvPr id="3250" name="Google Shape;3250;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51" name="Google Shape;3251;p83"/>
            <p:cNvGrpSpPr/>
            <p:nvPr/>
          </p:nvGrpSpPr>
          <p:grpSpPr>
            <a:xfrm rot="4346401">
              <a:off x="9694335" y="3347712"/>
              <a:ext cx="1544618" cy="1028925"/>
              <a:chOff x="2670525" y="1658075"/>
              <a:chExt cx="1301725" cy="867125"/>
            </a:xfrm>
          </p:grpSpPr>
          <p:sp>
            <p:nvSpPr>
              <p:cNvPr id="3252" name="Google Shape;3252;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60" name="Google Shape;3260;p83"/>
          <p:cNvGrpSpPr/>
          <p:nvPr/>
        </p:nvGrpSpPr>
        <p:grpSpPr>
          <a:xfrm rot="-7044101">
            <a:off x="38212" y="3922995"/>
            <a:ext cx="1156714" cy="1426091"/>
            <a:chOff x="9743146" y="2970638"/>
            <a:chExt cx="1446996" cy="1783072"/>
          </a:xfrm>
        </p:grpSpPr>
        <p:sp>
          <p:nvSpPr>
            <p:cNvPr id="3261" name="Google Shape;3261;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62" name="Google Shape;3262;p83"/>
            <p:cNvGrpSpPr/>
            <p:nvPr/>
          </p:nvGrpSpPr>
          <p:grpSpPr>
            <a:xfrm rot="4346401">
              <a:off x="9694335" y="3347712"/>
              <a:ext cx="1544618" cy="1028925"/>
              <a:chOff x="2670525" y="1658075"/>
              <a:chExt cx="1301725" cy="867125"/>
            </a:xfrm>
          </p:grpSpPr>
          <p:sp>
            <p:nvSpPr>
              <p:cNvPr id="3263" name="Google Shape;3263;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71" name="Google Shape;3271;p83"/>
          <p:cNvGrpSpPr/>
          <p:nvPr/>
        </p:nvGrpSpPr>
        <p:grpSpPr>
          <a:xfrm rot="-6420000">
            <a:off x="5993608" y="-294603"/>
            <a:ext cx="974174" cy="1200965"/>
            <a:chOff x="9743146" y="2970638"/>
            <a:chExt cx="1446996" cy="1783072"/>
          </a:xfrm>
        </p:grpSpPr>
        <p:sp>
          <p:nvSpPr>
            <p:cNvPr id="3272" name="Google Shape;3272;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73" name="Google Shape;3273;p83"/>
            <p:cNvGrpSpPr/>
            <p:nvPr/>
          </p:nvGrpSpPr>
          <p:grpSpPr>
            <a:xfrm rot="4346401">
              <a:off x="9694335" y="3347712"/>
              <a:ext cx="1544618" cy="1028925"/>
              <a:chOff x="2670525" y="1658075"/>
              <a:chExt cx="1301725" cy="867125"/>
            </a:xfrm>
          </p:grpSpPr>
          <p:sp>
            <p:nvSpPr>
              <p:cNvPr id="3274" name="Google Shape;3274;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82" name="Google Shape;3282;p83"/>
          <p:cNvGrpSpPr/>
          <p:nvPr/>
        </p:nvGrpSpPr>
        <p:grpSpPr>
          <a:xfrm rot="4396034">
            <a:off x="2015136" y="3541828"/>
            <a:ext cx="1444945" cy="1780715"/>
            <a:chOff x="9743146" y="2970638"/>
            <a:chExt cx="1446996" cy="1783072"/>
          </a:xfrm>
        </p:grpSpPr>
        <p:sp>
          <p:nvSpPr>
            <p:cNvPr id="3283" name="Google Shape;3283;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84" name="Google Shape;3284;p83"/>
            <p:cNvGrpSpPr/>
            <p:nvPr/>
          </p:nvGrpSpPr>
          <p:grpSpPr>
            <a:xfrm rot="4346401">
              <a:off x="9694335" y="3347712"/>
              <a:ext cx="1544618" cy="1028925"/>
              <a:chOff x="2670525" y="1658075"/>
              <a:chExt cx="1301725" cy="867125"/>
            </a:xfrm>
          </p:grpSpPr>
          <p:sp>
            <p:nvSpPr>
              <p:cNvPr id="3285" name="Google Shape;3285;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93" name="Google Shape;3293;p83"/>
          <p:cNvGrpSpPr/>
          <p:nvPr/>
        </p:nvGrpSpPr>
        <p:grpSpPr>
          <a:xfrm rot="4396034">
            <a:off x="6479305" y="-178314"/>
            <a:ext cx="1444945" cy="1780715"/>
            <a:chOff x="9743146" y="2970638"/>
            <a:chExt cx="1446996" cy="1783072"/>
          </a:xfrm>
        </p:grpSpPr>
        <p:sp>
          <p:nvSpPr>
            <p:cNvPr id="3294" name="Google Shape;3294;p83"/>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95" name="Google Shape;3295;p83"/>
            <p:cNvGrpSpPr/>
            <p:nvPr/>
          </p:nvGrpSpPr>
          <p:grpSpPr>
            <a:xfrm rot="4346401">
              <a:off x="9694335" y="3347712"/>
              <a:ext cx="1544618" cy="1028925"/>
              <a:chOff x="2670525" y="1658075"/>
              <a:chExt cx="1301725" cy="867125"/>
            </a:xfrm>
          </p:grpSpPr>
          <p:sp>
            <p:nvSpPr>
              <p:cNvPr id="3296" name="Google Shape;3296;p83"/>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83"/>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83"/>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p83"/>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83"/>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83"/>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83"/>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83"/>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This is a Pear Deck interactive slide. Students, write your response.&#10;&#10;This is a Pear Deck interactive slide. Students, write your response." id="3304" name="Google Shape;3304;p83"/>
          <p:cNvPicPr preferRelativeResize="0"/>
          <p:nvPr/>
        </p:nvPicPr>
        <p:blipFill rotWithShape="1">
          <a:blip r:embed="rId3">
            <a:alphaModFix/>
          </a:blip>
          <a:srcRect b="0" l="0" r="0" t="0"/>
          <a:stretch/>
        </p:blipFill>
        <p:spPr>
          <a:xfrm>
            <a:off x="0" y="4435865"/>
            <a:ext cx="9144000" cy="714375"/>
          </a:xfrm>
          <a:prstGeom prst="rect">
            <a:avLst/>
          </a:prstGeom>
          <a:noFill/>
          <a:ln>
            <a:noFill/>
          </a:ln>
        </p:spPr>
      </p:pic>
      <p:pic>
        <p:nvPicPr>
          <p:cNvPr descr="This is a Pear Deck interactive slide. Students, write your response." id="3305" name="Google Shape;3305;p83" title="This is a Pear Deck interactive slide. Students, write your response.">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306" name="Google Shape;3306;p83">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Medium"/>
              <a:ea typeface="Libre Franklin Medium"/>
              <a:cs typeface="Libre Franklin Medium"/>
              <a:sym typeface="Libre Franklin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0" name="Shape 3310"/>
        <p:cNvGrpSpPr/>
        <p:nvPr/>
      </p:nvGrpSpPr>
      <p:grpSpPr>
        <a:xfrm>
          <a:off x="0" y="0"/>
          <a:ext cx="0" cy="0"/>
          <a:chOff x="0" y="0"/>
          <a:chExt cx="0" cy="0"/>
        </a:xfrm>
      </p:grpSpPr>
      <p:sp>
        <p:nvSpPr>
          <p:cNvPr id="3311" name="Google Shape;3311;p84"/>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Why do I need Insurance?</a:t>
            </a:r>
            <a:endParaRPr b="0" i="0" sz="1350" u="none" cap="none" strike="noStrike">
              <a:solidFill>
                <a:schemeClr val="dk1"/>
              </a:solidFill>
              <a:latin typeface="Calibri"/>
              <a:ea typeface="Calibri"/>
              <a:cs typeface="Calibri"/>
              <a:sym typeface="Calibri"/>
            </a:endParaRPr>
          </a:p>
        </p:txBody>
      </p:sp>
      <p:sp>
        <p:nvSpPr>
          <p:cNvPr id="3312" name="Google Shape;3312;p84"/>
          <p:cNvSpPr/>
          <p:nvPr/>
        </p:nvSpPr>
        <p:spPr>
          <a:xfrm>
            <a:off x="1117372" y="1477049"/>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To help reduce the potential of financial loss. </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Pools risk so that it is spread over more than one person or incident. </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By purchasing insurance, you reduce your individual risk by sharing it with the insurance company.</a:t>
            </a:r>
            <a:endParaRPr b="0" i="0" sz="1800" u="none" cap="none" strike="noStrike">
              <a:solidFill>
                <a:srgbClr val="1A3A22"/>
              </a:solidFill>
              <a:latin typeface="Calibri"/>
              <a:ea typeface="Calibri"/>
              <a:cs typeface="Calibri"/>
              <a:sym typeface="Calibri"/>
            </a:endParaRPr>
          </a:p>
        </p:txBody>
      </p:sp>
      <p:sp>
        <p:nvSpPr>
          <p:cNvPr id="3313" name="Google Shape;3313;p84"/>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314" name="Google Shape;3314;p84"/>
          <p:cNvSpPr/>
          <p:nvPr/>
        </p:nvSpPr>
        <p:spPr>
          <a:xfrm>
            <a:off x="4740466"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Car</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Homeowners</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Health</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Life </a:t>
            </a:r>
            <a:endParaRPr b="0" i="0" sz="1800" u="none" cap="none" strike="noStrike">
              <a:solidFill>
                <a:srgbClr val="1A3A2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800" u="none" cap="none" strike="noStrike">
                <a:solidFill>
                  <a:srgbClr val="1A3A22"/>
                </a:solidFill>
                <a:latin typeface="Calibri"/>
                <a:ea typeface="Calibri"/>
                <a:cs typeface="Calibri"/>
                <a:sym typeface="Calibri"/>
              </a:rPr>
              <a:t>Renters</a:t>
            </a:r>
            <a:endParaRPr b="0" i="0" sz="1800" u="none" cap="none" strike="noStrike">
              <a:solidFill>
                <a:srgbClr val="1A3A22"/>
              </a:solidFill>
              <a:latin typeface="Calibri"/>
              <a:ea typeface="Calibri"/>
              <a:cs typeface="Calibri"/>
              <a:sym typeface="Calibri"/>
            </a:endParaRPr>
          </a:p>
        </p:txBody>
      </p:sp>
      <p:sp>
        <p:nvSpPr>
          <p:cNvPr id="3315" name="Google Shape;3315;p84"/>
          <p:cNvSpPr txBox="1"/>
          <p:nvPr/>
        </p:nvSpPr>
        <p:spPr>
          <a:xfrm>
            <a:off x="977191" y="1034946"/>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Purpose</a:t>
            </a:r>
            <a:endParaRPr b="0" i="0" sz="13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3316" name="Google Shape;3316;p84"/>
          <p:cNvSpPr txBox="1"/>
          <p:nvPr/>
        </p:nvSpPr>
        <p:spPr>
          <a:xfrm>
            <a:off x="4600285"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Common Types</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grpSp>
        <p:nvGrpSpPr>
          <p:cNvPr id="3317" name="Google Shape;3317;p84"/>
          <p:cNvGrpSpPr/>
          <p:nvPr/>
        </p:nvGrpSpPr>
        <p:grpSpPr>
          <a:xfrm>
            <a:off x="1783968" y="1096957"/>
            <a:ext cx="454674" cy="461575"/>
            <a:chOff x="1277050" y="289500"/>
            <a:chExt cx="5046325" cy="5117250"/>
          </a:xfrm>
        </p:grpSpPr>
        <p:sp>
          <p:nvSpPr>
            <p:cNvPr id="3318" name="Google Shape;3318;p84"/>
            <p:cNvSpPr/>
            <p:nvPr/>
          </p:nvSpPr>
          <p:spPr>
            <a:xfrm>
              <a:off x="1710900" y="645050"/>
              <a:ext cx="4551300" cy="2607175"/>
            </a:xfrm>
            <a:custGeom>
              <a:rect b="b" l="l" r="r" t="t"/>
              <a:pathLst>
                <a:path extrusionOk="0" h="104287" w="182052">
                  <a:moveTo>
                    <a:pt x="7144" y="0"/>
                  </a:moveTo>
                  <a:cubicBezTo>
                    <a:pt x="3197" y="0"/>
                    <a:pt x="0" y="3197"/>
                    <a:pt x="0" y="7177"/>
                  </a:cubicBezTo>
                  <a:lnTo>
                    <a:pt x="0" y="97142"/>
                  </a:lnTo>
                  <a:cubicBezTo>
                    <a:pt x="0" y="101122"/>
                    <a:pt x="3197" y="104286"/>
                    <a:pt x="7144" y="104286"/>
                  </a:cubicBezTo>
                  <a:lnTo>
                    <a:pt x="174908" y="104286"/>
                  </a:lnTo>
                  <a:cubicBezTo>
                    <a:pt x="178855" y="104286"/>
                    <a:pt x="182052" y="101122"/>
                    <a:pt x="182052" y="97142"/>
                  </a:cubicBezTo>
                  <a:lnTo>
                    <a:pt x="182052" y="7177"/>
                  </a:lnTo>
                  <a:cubicBezTo>
                    <a:pt x="182052" y="3197"/>
                    <a:pt x="178855" y="0"/>
                    <a:pt x="1749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84"/>
            <p:cNvSpPr/>
            <p:nvPr/>
          </p:nvSpPr>
          <p:spPr>
            <a:xfrm>
              <a:off x="2174925" y="1050350"/>
              <a:ext cx="3623275" cy="1797375"/>
            </a:xfrm>
            <a:custGeom>
              <a:rect b="b" l="l" r="r" t="t"/>
              <a:pathLst>
                <a:path extrusionOk="0" h="71895" w="144931">
                  <a:moveTo>
                    <a:pt x="12037" y="0"/>
                  </a:moveTo>
                  <a:cubicBezTo>
                    <a:pt x="10634" y="0"/>
                    <a:pt x="9395" y="914"/>
                    <a:pt x="9003" y="2284"/>
                  </a:cubicBezTo>
                  <a:cubicBezTo>
                    <a:pt x="8155" y="5546"/>
                    <a:pt x="5611" y="8123"/>
                    <a:pt x="2349" y="9003"/>
                  </a:cubicBezTo>
                  <a:cubicBezTo>
                    <a:pt x="979" y="9395"/>
                    <a:pt x="0" y="10634"/>
                    <a:pt x="0" y="12070"/>
                  </a:cubicBezTo>
                  <a:lnTo>
                    <a:pt x="0" y="59825"/>
                  </a:lnTo>
                  <a:cubicBezTo>
                    <a:pt x="0" y="61260"/>
                    <a:pt x="979" y="62500"/>
                    <a:pt x="2349" y="62859"/>
                  </a:cubicBezTo>
                  <a:cubicBezTo>
                    <a:pt x="5611" y="63772"/>
                    <a:pt x="8155" y="66317"/>
                    <a:pt x="9003" y="69579"/>
                  </a:cubicBezTo>
                  <a:cubicBezTo>
                    <a:pt x="9395" y="70949"/>
                    <a:pt x="10634" y="71895"/>
                    <a:pt x="12037" y="71895"/>
                  </a:cubicBezTo>
                  <a:lnTo>
                    <a:pt x="133448" y="71895"/>
                  </a:lnTo>
                  <a:cubicBezTo>
                    <a:pt x="134883" y="71862"/>
                    <a:pt x="136155" y="70883"/>
                    <a:pt x="136514" y="69513"/>
                  </a:cubicBezTo>
                  <a:cubicBezTo>
                    <a:pt x="137330" y="66447"/>
                    <a:pt x="139646" y="64001"/>
                    <a:pt x="142647" y="63022"/>
                  </a:cubicBezTo>
                  <a:cubicBezTo>
                    <a:pt x="143984" y="62598"/>
                    <a:pt x="144898" y="61391"/>
                    <a:pt x="144930" y="59988"/>
                  </a:cubicBezTo>
                  <a:lnTo>
                    <a:pt x="144930" y="11907"/>
                  </a:lnTo>
                  <a:cubicBezTo>
                    <a:pt x="144898" y="10504"/>
                    <a:pt x="143984" y="9297"/>
                    <a:pt x="142647" y="8873"/>
                  </a:cubicBezTo>
                  <a:cubicBezTo>
                    <a:pt x="139646" y="7862"/>
                    <a:pt x="137330" y="5448"/>
                    <a:pt x="136514" y="2382"/>
                  </a:cubicBezTo>
                  <a:cubicBezTo>
                    <a:pt x="136155" y="979"/>
                    <a:pt x="134883" y="0"/>
                    <a:pt x="1334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84"/>
            <p:cNvSpPr/>
            <p:nvPr/>
          </p:nvSpPr>
          <p:spPr>
            <a:xfrm>
              <a:off x="3416925" y="1379800"/>
              <a:ext cx="1139275" cy="1138475"/>
            </a:xfrm>
            <a:custGeom>
              <a:rect b="b" l="l" r="r" t="t"/>
              <a:pathLst>
                <a:path extrusionOk="0" h="45539" w="45571">
                  <a:moveTo>
                    <a:pt x="22802" y="1"/>
                  </a:moveTo>
                  <a:cubicBezTo>
                    <a:pt x="10210" y="1"/>
                    <a:pt x="0" y="10178"/>
                    <a:pt x="0" y="22769"/>
                  </a:cubicBezTo>
                  <a:cubicBezTo>
                    <a:pt x="0" y="35328"/>
                    <a:pt x="10210" y="45538"/>
                    <a:pt x="22802" y="45538"/>
                  </a:cubicBezTo>
                  <a:cubicBezTo>
                    <a:pt x="35360" y="45538"/>
                    <a:pt x="45570" y="35328"/>
                    <a:pt x="45570" y="22769"/>
                  </a:cubicBezTo>
                  <a:cubicBezTo>
                    <a:pt x="45570" y="10178"/>
                    <a:pt x="35360" y="1"/>
                    <a:pt x="2280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84"/>
            <p:cNvSpPr/>
            <p:nvPr/>
          </p:nvSpPr>
          <p:spPr>
            <a:xfrm>
              <a:off x="1338225" y="350650"/>
              <a:ext cx="370250" cy="4994950"/>
            </a:xfrm>
            <a:custGeom>
              <a:rect b="b" l="l" r="r" t="t"/>
              <a:pathLst>
                <a:path extrusionOk="0" h="199798" w="14810">
                  <a:moveTo>
                    <a:pt x="7405" y="1"/>
                  </a:moveTo>
                  <a:cubicBezTo>
                    <a:pt x="3295" y="1"/>
                    <a:pt x="0" y="3295"/>
                    <a:pt x="0" y="7405"/>
                  </a:cubicBezTo>
                  <a:lnTo>
                    <a:pt x="0" y="192360"/>
                  </a:lnTo>
                  <a:cubicBezTo>
                    <a:pt x="0" y="196470"/>
                    <a:pt x="3295" y="199797"/>
                    <a:pt x="7405" y="199797"/>
                  </a:cubicBezTo>
                  <a:cubicBezTo>
                    <a:pt x="11515" y="199797"/>
                    <a:pt x="14810" y="196470"/>
                    <a:pt x="14810" y="192360"/>
                  </a:cubicBezTo>
                  <a:lnTo>
                    <a:pt x="14810" y="7405"/>
                  </a:lnTo>
                  <a:cubicBezTo>
                    <a:pt x="14810" y="3295"/>
                    <a:pt x="11515" y="1"/>
                    <a:pt x="740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84"/>
            <p:cNvSpPr/>
            <p:nvPr/>
          </p:nvSpPr>
          <p:spPr>
            <a:xfrm>
              <a:off x="1710900" y="645050"/>
              <a:ext cx="594525" cy="2607175"/>
            </a:xfrm>
            <a:custGeom>
              <a:rect b="b" l="l" r="r" t="t"/>
              <a:pathLst>
                <a:path extrusionOk="0" h="104287" w="23781">
                  <a:moveTo>
                    <a:pt x="7144" y="0"/>
                  </a:moveTo>
                  <a:cubicBezTo>
                    <a:pt x="3197" y="0"/>
                    <a:pt x="0" y="3197"/>
                    <a:pt x="0" y="7177"/>
                  </a:cubicBezTo>
                  <a:lnTo>
                    <a:pt x="0" y="97142"/>
                  </a:lnTo>
                  <a:cubicBezTo>
                    <a:pt x="0" y="101089"/>
                    <a:pt x="3197" y="104286"/>
                    <a:pt x="7144" y="104286"/>
                  </a:cubicBezTo>
                  <a:lnTo>
                    <a:pt x="8743" y="104286"/>
                  </a:lnTo>
                  <a:cubicBezTo>
                    <a:pt x="7764" y="96131"/>
                    <a:pt x="7242" y="87943"/>
                    <a:pt x="7242" y="79723"/>
                  </a:cubicBezTo>
                  <a:cubicBezTo>
                    <a:pt x="7209" y="52290"/>
                    <a:pt x="12853" y="25150"/>
                    <a:pt x="237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84"/>
            <p:cNvSpPr/>
            <p:nvPr/>
          </p:nvSpPr>
          <p:spPr>
            <a:xfrm>
              <a:off x="1339025" y="2563100"/>
              <a:ext cx="369450" cy="260150"/>
            </a:xfrm>
            <a:custGeom>
              <a:rect b="b" l="l" r="r" t="t"/>
              <a:pathLst>
                <a:path extrusionOk="0" h="10406" w="14778">
                  <a:moveTo>
                    <a:pt x="1" y="0"/>
                  </a:moveTo>
                  <a:lnTo>
                    <a:pt x="1" y="10406"/>
                  </a:lnTo>
                  <a:lnTo>
                    <a:pt x="14778" y="10406"/>
                  </a:lnTo>
                  <a:lnTo>
                    <a:pt x="14778"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84"/>
            <p:cNvSpPr/>
            <p:nvPr/>
          </p:nvSpPr>
          <p:spPr>
            <a:xfrm>
              <a:off x="1339025" y="1074800"/>
              <a:ext cx="369450" cy="259375"/>
            </a:xfrm>
            <a:custGeom>
              <a:rect b="b" l="l" r="r" t="t"/>
              <a:pathLst>
                <a:path extrusionOk="0" h="10375" w="14778">
                  <a:moveTo>
                    <a:pt x="1" y="1"/>
                  </a:moveTo>
                  <a:lnTo>
                    <a:pt x="1" y="10374"/>
                  </a:lnTo>
                  <a:lnTo>
                    <a:pt x="14778" y="10374"/>
                  </a:lnTo>
                  <a:lnTo>
                    <a:pt x="1477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84"/>
            <p:cNvSpPr/>
            <p:nvPr/>
          </p:nvSpPr>
          <p:spPr>
            <a:xfrm>
              <a:off x="1277050" y="289500"/>
              <a:ext cx="492600" cy="5117250"/>
            </a:xfrm>
            <a:custGeom>
              <a:rect b="b" l="l" r="r" t="t"/>
              <a:pathLst>
                <a:path extrusionOk="0" h="204690" w="19704">
                  <a:moveTo>
                    <a:pt x="9852" y="0"/>
                  </a:moveTo>
                  <a:cubicBezTo>
                    <a:pt x="4437" y="0"/>
                    <a:pt x="1" y="4404"/>
                    <a:pt x="1" y="9851"/>
                  </a:cubicBezTo>
                  <a:lnTo>
                    <a:pt x="1" y="50789"/>
                  </a:lnTo>
                  <a:cubicBezTo>
                    <a:pt x="1" y="52127"/>
                    <a:pt x="1110" y="53236"/>
                    <a:pt x="2447" y="53236"/>
                  </a:cubicBezTo>
                  <a:cubicBezTo>
                    <a:pt x="3785" y="53236"/>
                    <a:pt x="4894" y="52127"/>
                    <a:pt x="4894" y="50789"/>
                  </a:cubicBezTo>
                  <a:lnTo>
                    <a:pt x="4894" y="9851"/>
                  </a:lnTo>
                  <a:cubicBezTo>
                    <a:pt x="4894" y="7111"/>
                    <a:pt x="7112" y="4893"/>
                    <a:pt x="9852" y="4893"/>
                  </a:cubicBezTo>
                  <a:cubicBezTo>
                    <a:pt x="12592" y="4893"/>
                    <a:pt x="14810" y="7111"/>
                    <a:pt x="14810" y="9851"/>
                  </a:cubicBezTo>
                  <a:lnTo>
                    <a:pt x="14810" y="194806"/>
                  </a:lnTo>
                  <a:cubicBezTo>
                    <a:pt x="14810" y="197546"/>
                    <a:pt x="12592" y="199764"/>
                    <a:pt x="9852" y="199764"/>
                  </a:cubicBezTo>
                  <a:cubicBezTo>
                    <a:pt x="7112" y="199764"/>
                    <a:pt x="4894" y="197546"/>
                    <a:pt x="4894" y="194806"/>
                  </a:cubicBezTo>
                  <a:lnTo>
                    <a:pt x="4894" y="71568"/>
                  </a:lnTo>
                  <a:cubicBezTo>
                    <a:pt x="4894" y="70198"/>
                    <a:pt x="3785" y="69122"/>
                    <a:pt x="2447" y="69122"/>
                  </a:cubicBezTo>
                  <a:cubicBezTo>
                    <a:pt x="1110" y="69122"/>
                    <a:pt x="1" y="70198"/>
                    <a:pt x="1" y="71568"/>
                  </a:cubicBezTo>
                  <a:lnTo>
                    <a:pt x="1" y="194806"/>
                  </a:lnTo>
                  <a:cubicBezTo>
                    <a:pt x="1" y="200253"/>
                    <a:pt x="4404" y="204657"/>
                    <a:pt x="9852" y="204690"/>
                  </a:cubicBezTo>
                  <a:cubicBezTo>
                    <a:pt x="15299" y="204657"/>
                    <a:pt x="19703" y="200253"/>
                    <a:pt x="19703" y="194806"/>
                  </a:cubicBezTo>
                  <a:lnTo>
                    <a:pt x="19703" y="9851"/>
                  </a:lnTo>
                  <a:cubicBezTo>
                    <a:pt x="19703" y="4404"/>
                    <a:pt x="15299" y="0"/>
                    <a:pt x="985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84"/>
            <p:cNvSpPr/>
            <p:nvPr/>
          </p:nvSpPr>
          <p:spPr>
            <a:xfrm>
              <a:off x="1277050" y="1707625"/>
              <a:ext cx="122350" cy="222675"/>
            </a:xfrm>
            <a:custGeom>
              <a:rect b="b" l="l" r="r" t="t"/>
              <a:pathLst>
                <a:path extrusionOk="0" h="8907" w="4894">
                  <a:moveTo>
                    <a:pt x="2447" y="1"/>
                  </a:moveTo>
                  <a:cubicBezTo>
                    <a:pt x="1110" y="1"/>
                    <a:pt x="1" y="1110"/>
                    <a:pt x="1" y="2447"/>
                  </a:cubicBezTo>
                  <a:lnTo>
                    <a:pt x="1" y="6460"/>
                  </a:lnTo>
                  <a:cubicBezTo>
                    <a:pt x="1" y="7797"/>
                    <a:pt x="1110" y="8906"/>
                    <a:pt x="2447" y="8906"/>
                  </a:cubicBezTo>
                  <a:cubicBezTo>
                    <a:pt x="3785" y="8906"/>
                    <a:pt x="4894" y="7797"/>
                    <a:pt x="4894" y="6460"/>
                  </a:cubicBezTo>
                  <a:lnTo>
                    <a:pt x="4894" y="2447"/>
                  </a:lnTo>
                  <a:cubicBezTo>
                    <a:pt x="4894" y="1110"/>
                    <a:pt x="3785" y="1"/>
                    <a:pt x="24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84"/>
            <p:cNvSpPr/>
            <p:nvPr/>
          </p:nvSpPr>
          <p:spPr>
            <a:xfrm>
              <a:off x="1649725" y="583875"/>
              <a:ext cx="4673650" cy="2729500"/>
            </a:xfrm>
            <a:custGeom>
              <a:rect b="b" l="l" r="r" t="t"/>
              <a:pathLst>
                <a:path extrusionOk="0" h="109180" w="186946">
                  <a:moveTo>
                    <a:pt x="177355" y="4894"/>
                  </a:moveTo>
                  <a:cubicBezTo>
                    <a:pt x="179932" y="4894"/>
                    <a:pt x="182052" y="7014"/>
                    <a:pt x="182052" y="9624"/>
                  </a:cubicBezTo>
                  <a:lnTo>
                    <a:pt x="182052" y="99589"/>
                  </a:lnTo>
                  <a:cubicBezTo>
                    <a:pt x="182052" y="102199"/>
                    <a:pt x="179932" y="104287"/>
                    <a:pt x="177355" y="104287"/>
                  </a:cubicBezTo>
                  <a:lnTo>
                    <a:pt x="9591" y="104287"/>
                  </a:lnTo>
                  <a:cubicBezTo>
                    <a:pt x="7014" y="104287"/>
                    <a:pt x="4894" y="102199"/>
                    <a:pt x="4894" y="99589"/>
                  </a:cubicBezTo>
                  <a:lnTo>
                    <a:pt x="4894" y="9624"/>
                  </a:lnTo>
                  <a:cubicBezTo>
                    <a:pt x="4894" y="7014"/>
                    <a:pt x="7014" y="4894"/>
                    <a:pt x="9591" y="4894"/>
                  </a:cubicBezTo>
                  <a:close/>
                  <a:moveTo>
                    <a:pt x="9591" y="1"/>
                  </a:moveTo>
                  <a:cubicBezTo>
                    <a:pt x="4307" y="1"/>
                    <a:pt x="1" y="4307"/>
                    <a:pt x="1" y="9624"/>
                  </a:cubicBezTo>
                  <a:lnTo>
                    <a:pt x="1" y="99589"/>
                  </a:lnTo>
                  <a:cubicBezTo>
                    <a:pt x="1" y="104906"/>
                    <a:pt x="4307" y="109180"/>
                    <a:pt x="9591" y="109180"/>
                  </a:cubicBezTo>
                  <a:lnTo>
                    <a:pt x="177355" y="109180"/>
                  </a:lnTo>
                  <a:cubicBezTo>
                    <a:pt x="182640" y="109180"/>
                    <a:pt x="186945" y="104906"/>
                    <a:pt x="186945" y="99589"/>
                  </a:cubicBezTo>
                  <a:lnTo>
                    <a:pt x="186945" y="9624"/>
                  </a:lnTo>
                  <a:cubicBezTo>
                    <a:pt x="186945" y="4307"/>
                    <a:pt x="182640" y="1"/>
                    <a:pt x="1773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p84"/>
            <p:cNvSpPr/>
            <p:nvPr/>
          </p:nvSpPr>
          <p:spPr>
            <a:xfrm>
              <a:off x="2113750" y="989175"/>
              <a:ext cx="3745600" cy="1919725"/>
            </a:xfrm>
            <a:custGeom>
              <a:rect b="b" l="l" r="r" t="t"/>
              <a:pathLst>
                <a:path extrusionOk="0" h="76789" w="149824">
                  <a:moveTo>
                    <a:pt x="14428" y="4891"/>
                  </a:moveTo>
                  <a:cubicBezTo>
                    <a:pt x="14446" y="4891"/>
                    <a:pt x="14465" y="4892"/>
                    <a:pt x="14484" y="4894"/>
                  </a:cubicBezTo>
                  <a:lnTo>
                    <a:pt x="135895" y="4894"/>
                  </a:lnTo>
                  <a:cubicBezTo>
                    <a:pt x="136221" y="4894"/>
                    <a:pt x="136515" y="5155"/>
                    <a:pt x="136613" y="5481"/>
                  </a:cubicBezTo>
                  <a:cubicBezTo>
                    <a:pt x="137657" y="9330"/>
                    <a:pt x="140560" y="12396"/>
                    <a:pt x="144344" y="13669"/>
                  </a:cubicBezTo>
                  <a:cubicBezTo>
                    <a:pt x="144670" y="13734"/>
                    <a:pt x="144898" y="14027"/>
                    <a:pt x="144931" y="14354"/>
                  </a:cubicBezTo>
                  <a:lnTo>
                    <a:pt x="144931" y="62435"/>
                  </a:lnTo>
                  <a:cubicBezTo>
                    <a:pt x="144898" y="62762"/>
                    <a:pt x="144670" y="63055"/>
                    <a:pt x="144344" y="63120"/>
                  </a:cubicBezTo>
                  <a:cubicBezTo>
                    <a:pt x="140560" y="64360"/>
                    <a:pt x="137657" y="67426"/>
                    <a:pt x="136580" y="71275"/>
                  </a:cubicBezTo>
                  <a:cubicBezTo>
                    <a:pt x="136515" y="71634"/>
                    <a:pt x="136221" y="71862"/>
                    <a:pt x="135895" y="71895"/>
                  </a:cubicBezTo>
                  <a:lnTo>
                    <a:pt x="14484" y="71895"/>
                  </a:lnTo>
                  <a:cubicBezTo>
                    <a:pt x="14190" y="71895"/>
                    <a:pt x="13897" y="71699"/>
                    <a:pt x="13799" y="71406"/>
                  </a:cubicBezTo>
                  <a:cubicBezTo>
                    <a:pt x="12722" y="67296"/>
                    <a:pt x="9526" y="64066"/>
                    <a:pt x="5416" y="62957"/>
                  </a:cubicBezTo>
                  <a:cubicBezTo>
                    <a:pt x="5122" y="62859"/>
                    <a:pt x="4894" y="62598"/>
                    <a:pt x="4894" y="62272"/>
                  </a:cubicBezTo>
                  <a:lnTo>
                    <a:pt x="4894" y="14517"/>
                  </a:lnTo>
                  <a:cubicBezTo>
                    <a:pt x="4894" y="14191"/>
                    <a:pt x="5122" y="13897"/>
                    <a:pt x="5416" y="13832"/>
                  </a:cubicBezTo>
                  <a:cubicBezTo>
                    <a:pt x="9526" y="12723"/>
                    <a:pt x="12722" y="9493"/>
                    <a:pt x="13799" y="5383"/>
                  </a:cubicBezTo>
                  <a:cubicBezTo>
                    <a:pt x="13890" y="5108"/>
                    <a:pt x="14154" y="4891"/>
                    <a:pt x="14428" y="4891"/>
                  </a:cubicBezTo>
                  <a:close/>
                  <a:moveTo>
                    <a:pt x="14484" y="1"/>
                  </a:moveTo>
                  <a:cubicBezTo>
                    <a:pt x="11972" y="1"/>
                    <a:pt x="9754" y="1665"/>
                    <a:pt x="9102" y="4111"/>
                  </a:cubicBezTo>
                  <a:cubicBezTo>
                    <a:pt x="8449" y="6525"/>
                    <a:pt x="6590" y="8417"/>
                    <a:pt x="4176" y="9102"/>
                  </a:cubicBezTo>
                  <a:cubicBezTo>
                    <a:pt x="1730" y="9754"/>
                    <a:pt x="1" y="11972"/>
                    <a:pt x="1" y="14517"/>
                  </a:cubicBezTo>
                  <a:lnTo>
                    <a:pt x="1" y="62272"/>
                  </a:lnTo>
                  <a:cubicBezTo>
                    <a:pt x="1" y="64817"/>
                    <a:pt x="1730" y="67035"/>
                    <a:pt x="4176" y="67687"/>
                  </a:cubicBezTo>
                  <a:cubicBezTo>
                    <a:pt x="6590" y="68340"/>
                    <a:pt x="8449" y="70264"/>
                    <a:pt x="9102" y="72678"/>
                  </a:cubicBezTo>
                  <a:cubicBezTo>
                    <a:pt x="9754" y="75092"/>
                    <a:pt x="11972" y="76788"/>
                    <a:pt x="14484" y="76788"/>
                  </a:cubicBezTo>
                  <a:lnTo>
                    <a:pt x="135895" y="76788"/>
                  </a:lnTo>
                  <a:cubicBezTo>
                    <a:pt x="138439" y="76755"/>
                    <a:pt x="140625" y="75059"/>
                    <a:pt x="141310" y="72613"/>
                  </a:cubicBezTo>
                  <a:cubicBezTo>
                    <a:pt x="141930" y="70329"/>
                    <a:pt x="143626" y="68535"/>
                    <a:pt x="145877" y="67785"/>
                  </a:cubicBezTo>
                  <a:cubicBezTo>
                    <a:pt x="148193" y="67035"/>
                    <a:pt x="149791" y="64882"/>
                    <a:pt x="149824" y="62435"/>
                  </a:cubicBezTo>
                  <a:lnTo>
                    <a:pt x="149824" y="14354"/>
                  </a:lnTo>
                  <a:cubicBezTo>
                    <a:pt x="149791" y="11907"/>
                    <a:pt x="148193" y="9722"/>
                    <a:pt x="145877" y="9004"/>
                  </a:cubicBezTo>
                  <a:cubicBezTo>
                    <a:pt x="143626" y="8254"/>
                    <a:pt x="141930" y="6427"/>
                    <a:pt x="141310" y="4176"/>
                  </a:cubicBezTo>
                  <a:cubicBezTo>
                    <a:pt x="140625" y="1730"/>
                    <a:pt x="138439" y="34"/>
                    <a:pt x="135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p84"/>
            <p:cNvSpPr/>
            <p:nvPr/>
          </p:nvSpPr>
          <p:spPr>
            <a:xfrm>
              <a:off x="3306000" y="1318275"/>
              <a:ext cx="1311350" cy="1261150"/>
            </a:xfrm>
            <a:custGeom>
              <a:rect b="b" l="l" r="r" t="t"/>
              <a:pathLst>
                <a:path extrusionOk="0" h="50446" w="52454">
                  <a:moveTo>
                    <a:pt x="27239" y="4908"/>
                  </a:moveTo>
                  <a:cubicBezTo>
                    <a:pt x="38460" y="4908"/>
                    <a:pt x="47528" y="14009"/>
                    <a:pt x="47561" y="25230"/>
                  </a:cubicBezTo>
                  <a:cubicBezTo>
                    <a:pt x="47561" y="33451"/>
                    <a:pt x="42602" y="40855"/>
                    <a:pt x="35002" y="44020"/>
                  </a:cubicBezTo>
                  <a:cubicBezTo>
                    <a:pt x="32487" y="45056"/>
                    <a:pt x="29846" y="45560"/>
                    <a:pt x="27228" y="45560"/>
                  </a:cubicBezTo>
                  <a:cubicBezTo>
                    <a:pt x="21936" y="45560"/>
                    <a:pt x="16738" y="43500"/>
                    <a:pt x="12853" y="39616"/>
                  </a:cubicBezTo>
                  <a:cubicBezTo>
                    <a:pt x="7047" y="33777"/>
                    <a:pt x="5285" y="25035"/>
                    <a:pt x="8449" y="17434"/>
                  </a:cubicBezTo>
                  <a:cubicBezTo>
                    <a:pt x="11581" y="9834"/>
                    <a:pt x="18986" y="4908"/>
                    <a:pt x="27239" y="4908"/>
                  </a:cubicBezTo>
                  <a:close/>
                  <a:moveTo>
                    <a:pt x="27251" y="1"/>
                  </a:moveTo>
                  <a:cubicBezTo>
                    <a:pt x="20686" y="1"/>
                    <a:pt x="14222" y="2561"/>
                    <a:pt x="9395" y="7387"/>
                  </a:cubicBezTo>
                  <a:cubicBezTo>
                    <a:pt x="2186" y="14596"/>
                    <a:pt x="1" y="25459"/>
                    <a:pt x="3915" y="34886"/>
                  </a:cubicBezTo>
                  <a:cubicBezTo>
                    <a:pt x="7830" y="44313"/>
                    <a:pt x="17029" y="50446"/>
                    <a:pt x="27239" y="50446"/>
                  </a:cubicBezTo>
                  <a:cubicBezTo>
                    <a:pt x="41135" y="50446"/>
                    <a:pt x="52421" y="39159"/>
                    <a:pt x="52454" y="25230"/>
                  </a:cubicBezTo>
                  <a:cubicBezTo>
                    <a:pt x="52454" y="15020"/>
                    <a:pt x="46289" y="5822"/>
                    <a:pt x="36861" y="1907"/>
                  </a:cubicBezTo>
                  <a:cubicBezTo>
                    <a:pt x="33757" y="624"/>
                    <a:pt x="30492" y="1"/>
                    <a:pt x="2725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p84"/>
            <p:cNvSpPr/>
            <p:nvPr/>
          </p:nvSpPr>
          <p:spPr>
            <a:xfrm>
              <a:off x="1277320" y="2501925"/>
              <a:ext cx="491775" cy="382500"/>
            </a:xfrm>
            <a:custGeom>
              <a:rect b="b" l="l" r="r" t="t"/>
              <a:pathLst>
                <a:path extrusionOk="0" h="15300" w="19671">
                  <a:moveTo>
                    <a:pt x="14777" y="4894"/>
                  </a:moveTo>
                  <a:lnTo>
                    <a:pt x="14777" y="10406"/>
                  </a:lnTo>
                  <a:lnTo>
                    <a:pt x="4893" y="10406"/>
                  </a:lnTo>
                  <a:lnTo>
                    <a:pt x="4893" y="4894"/>
                  </a:lnTo>
                  <a:close/>
                  <a:moveTo>
                    <a:pt x="2447" y="1"/>
                  </a:moveTo>
                  <a:cubicBezTo>
                    <a:pt x="1077" y="1"/>
                    <a:pt x="0" y="1110"/>
                    <a:pt x="0" y="2447"/>
                  </a:cubicBezTo>
                  <a:lnTo>
                    <a:pt x="0" y="12853"/>
                  </a:lnTo>
                  <a:cubicBezTo>
                    <a:pt x="0" y="14190"/>
                    <a:pt x="1077" y="15299"/>
                    <a:pt x="2447" y="15299"/>
                  </a:cubicBezTo>
                  <a:lnTo>
                    <a:pt x="17224" y="15299"/>
                  </a:lnTo>
                  <a:cubicBezTo>
                    <a:pt x="18561" y="15299"/>
                    <a:pt x="19670" y="14190"/>
                    <a:pt x="19670" y="12853"/>
                  </a:cubicBezTo>
                  <a:lnTo>
                    <a:pt x="19670" y="2447"/>
                  </a:lnTo>
                  <a:cubicBezTo>
                    <a:pt x="19670" y="1110"/>
                    <a:pt x="18561" y="1"/>
                    <a:pt x="1722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p84"/>
            <p:cNvSpPr/>
            <p:nvPr/>
          </p:nvSpPr>
          <p:spPr>
            <a:xfrm>
              <a:off x="1277875" y="1013789"/>
              <a:ext cx="491775" cy="381675"/>
            </a:xfrm>
            <a:custGeom>
              <a:rect b="b" l="l" r="r" t="t"/>
              <a:pathLst>
                <a:path extrusionOk="0" h="15267" w="19671">
                  <a:moveTo>
                    <a:pt x="14777" y="4893"/>
                  </a:moveTo>
                  <a:lnTo>
                    <a:pt x="14777" y="10374"/>
                  </a:lnTo>
                  <a:lnTo>
                    <a:pt x="4893" y="10374"/>
                  </a:lnTo>
                  <a:lnTo>
                    <a:pt x="4893" y="4893"/>
                  </a:lnTo>
                  <a:close/>
                  <a:moveTo>
                    <a:pt x="2447" y="0"/>
                  </a:moveTo>
                  <a:cubicBezTo>
                    <a:pt x="1077" y="0"/>
                    <a:pt x="0" y="1110"/>
                    <a:pt x="0" y="2447"/>
                  </a:cubicBezTo>
                  <a:lnTo>
                    <a:pt x="0" y="12820"/>
                  </a:lnTo>
                  <a:cubicBezTo>
                    <a:pt x="0" y="14190"/>
                    <a:pt x="1077" y="15267"/>
                    <a:pt x="2447" y="15267"/>
                  </a:cubicBezTo>
                  <a:lnTo>
                    <a:pt x="17224" y="15267"/>
                  </a:lnTo>
                  <a:cubicBezTo>
                    <a:pt x="18561" y="15267"/>
                    <a:pt x="19670" y="14190"/>
                    <a:pt x="19670" y="12820"/>
                  </a:cubicBezTo>
                  <a:lnTo>
                    <a:pt x="19670" y="2447"/>
                  </a:lnTo>
                  <a:cubicBezTo>
                    <a:pt x="19670" y="1110"/>
                    <a:pt x="18561" y="0"/>
                    <a:pt x="1722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32" name="Google Shape;3332;p84"/>
          <p:cNvGrpSpPr/>
          <p:nvPr/>
        </p:nvGrpSpPr>
        <p:grpSpPr>
          <a:xfrm>
            <a:off x="4927718" y="1097874"/>
            <a:ext cx="549580" cy="546008"/>
            <a:chOff x="1242000" y="288725"/>
            <a:chExt cx="5150700" cy="5117225"/>
          </a:xfrm>
        </p:grpSpPr>
        <p:sp>
          <p:nvSpPr>
            <p:cNvPr id="3333" name="Google Shape;3333;p84"/>
            <p:cNvSpPr/>
            <p:nvPr/>
          </p:nvSpPr>
          <p:spPr>
            <a:xfrm>
              <a:off x="1255025" y="1127825"/>
              <a:ext cx="4265900" cy="4216750"/>
            </a:xfrm>
            <a:custGeom>
              <a:rect b="b" l="l" r="r" t="t"/>
              <a:pathLst>
                <a:path extrusionOk="0" h="168670" w="170636">
                  <a:moveTo>
                    <a:pt x="133253" y="27809"/>
                  </a:moveTo>
                  <a:cubicBezTo>
                    <a:pt x="135700" y="27809"/>
                    <a:pt x="138146" y="28738"/>
                    <a:pt x="140005" y="30598"/>
                  </a:cubicBezTo>
                  <a:cubicBezTo>
                    <a:pt x="143724" y="34316"/>
                    <a:pt x="143724" y="40351"/>
                    <a:pt x="140005" y="44102"/>
                  </a:cubicBezTo>
                  <a:cubicBezTo>
                    <a:pt x="138146" y="45962"/>
                    <a:pt x="135700" y="46891"/>
                    <a:pt x="133253" y="46891"/>
                  </a:cubicBezTo>
                  <a:cubicBezTo>
                    <a:pt x="130807" y="46891"/>
                    <a:pt x="128360" y="45962"/>
                    <a:pt x="126501" y="44102"/>
                  </a:cubicBezTo>
                  <a:cubicBezTo>
                    <a:pt x="122782" y="40351"/>
                    <a:pt x="122782" y="34316"/>
                    <a:pt x="126501" y="30598"/>
                  </a:cubicBezTo>
                  <a:cubicBezTo>
                    <a:pt x="128360" y="28738"/>
                    <a:pt x="130807" y="27809"/>
                    <a:pt x="133253" y="27809"/>
                  </a:cubicBezTo>
                  <a:close/>
                  <a:moveTo>
                    <a:pt x="114146" y="0"/>
                  </a:moveTo>
                  <a:cubicBezTo>
                    <a:pt x="99250" y="0"/>
                    <a:pt x="84979" y="5933"/>
                    <a:pt x="74440" y="16473"/>
                  </a:cubicBezTo>
                  <a:lnTo>
                    <a:pt x="7634" y="83279"/>
                  </a:lnTo>
                  <a:cubicBezTo>
                    <a:pt x="1" y="90912"/>
                    <a:pt x="1" y="103275"/>
                    <a:pt x="7634" y="110908"/>
                  </a:cubicBezTo>
                  <a:lnTo>
                    <a:pt x="59695" y="162969"/>
                  </a:lnTo>
                  <a:cubicBezTo>
                    <a:pt x="63512" y="166769"/>
                    <a:pt x="68511" y="168669"/>
                    <a:pt x="73506" y="168669"/>
                  </a:cubicBezTo>
                  <a:cubicBezTo>
                    <a:pt x="78501" y="168669"/>
                    <a:pt x="83492" y="166769"/>
                    <a:pt x="87292" y="162969"/>
                  </a:cubicBezTo>
                  <a:lnTo>
                    <a:pt x="154097" y="96164"/>
                  </a:lnTo>
                  <a:cubicBezTo>
                    <a:pt x="164699" y="85595"/>
                    <a:pt x="170635" y="71275"/>
                    <a:pt x="170603" y="56335"/>
                  </a:cubicBezTo>
                  <a:cubicBezTo>
                    <a:pt x="170603" y="25215"/>
                    <a:pt x="145388" y="0"/>
                    <a:pt x="114268" y="0"/>
                  </a:cubicBezTo>
                  <a:cubicBezTo>
                    <a:pt x="114228" y="0"/>
                    <a:pt x="114187" y="0"/>
                    <a:pt x="11414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p84"/>
            <p:cNvSpPr/>
            <p:nvPr/>
          </p:nvSpPr>
          <p:spPr>
            <a:xfrm>
              <a:off x="2537000" y="2684400"/>
              <a:ext cx="1413275" cy="1434075"/>
            </a:xfrm>
            <a:custGeom>
              <a:rect b="b" l="l" r="r" t="t"/>
              <a:pathLst>
                <a:path extrusionOk="0" h="57363" w="56531">
                  <a:moveTo>
                    <a:pt x="36983" y="1"/>
                  </a:moveTo>
                  <a:cubicBezTo>
                    <a:pt x="33366" y="1"/>
                    <a:pt x="29904" y="1457"/>
                    <a:pt x="27401" y="4053"/>
                  </a:cubicBezTo>
                  <a:cubicBezTo>
                    <a:pt x="25770" y="5684"/>
                    <a:pt x="24531" y="7674"/>
                    <a:pt x="23846" y="9860"/>
                  </a:cubicBezTo>
                  <a:cubicBezTo>
                    <a:pt x="23128" y="12274"/>
                    <a:pt x="22932" y="14785"/>
                    <a:pt x="23324" y="17232"/>
                  </a:cubicBezTo>
                  <a:cubicBezTo>
                    <a:pt x="23682" y="19939"/>
                    <a:pt x="25020" y="24473"/>
                    <a:pt x="27336" y="30802"/>
                  </a:cubicBezTo>
                  <a:cubicBezTo>
                    <a:pt x="28478" y="33901"/>
                    <a:pt x="28967" y="36282"/>
                    <a:pt x="28771" y="37978"/>
                  </a:cubicBezTo>
                  <a:cubicBezTo>
                    <a:pt x="28229" y="41774"/>
                    <a:pt x="25004" y="44572"/>
                    <a:pt x="21201" y="44572"/>
                  </a:cubicBezTo>
                  <a:cubicBezTo>
                    <a:pt x="21115" y="44572"/>
                    <a:pt x="21029" y="44570"/>
                    <a:pt x="20942" y="44567"/>
                  </a:cubicBezTo>
                  <a:cubicBezTo>
                    <a:pt x="18822" y="44535"/>
                    <a:pt x="16800" y="43687"/>
                    <a:pt x="15299" y="42186"/>
                  </a:cubicBezTo>
                  <a:cubicBezTo>
                    <a:pt x="12853" y="39772"/>
                    <a:pt x="11417" y="36217"/>
                    <a:pt x="10993" y="31519"/>
                  </a:cubicBezTo>
                  <a:cubicBezTo>
                    <a:pt x="10799" y="29094"/>
                    <a:pt x="8777" y="27213"/>
                    <a:pt x="6358" y="27213"/>
                  </a:cubicBezTo>
                  <a:cubicBezTo>
                    <a:pt x="6338" y="27213"/>
                    <a:pt x="6317" y="27213"/>
                    <a:pt x="6296" y="27214"/>
                  </a:cubicBezTo>
                  <a:lnTo>
                    <a:pt x="5122" y="27246"/>
                  </a:lnTo>
                  <a:lnTo>
                    <a:pt x="4763" y="27246"/>
                  </a:lnTo>
                  <a:cubicBezTo>
                    <a:pt x="2219" y="27475"/>
                    <a:pt x="294" y="29725"/>
                    <a:pt x="522" y="32270"/>
                  </a:cubicBezTo>
                  <a:cubicBezTo>
                    <a:pt x="718" y="34455"/>
                    <a:pt x="1109" y="36641"/>
                    <a:pt x="1697" y="38761"/>
                  </a:cubicBezTo>
                  <a:cubicBezTo>
                    <a:pt x="2447" y="41338"/>
                    <a:pt x="3882" y="43980"/>
                    <a:pt x="5970" y="46622"/>
                  </a:cubicBezTo>
                  <a:lnTo>
                    <a:pt x="1436" y="51189"/>
                  </a:lnTo>
                  <a:cubicBezTo>
                    <a:pt x="0" y="52592"/>
                    <a:pt x="0" y="54908"/>
                    <a:pt x="1436" y="56310"/>
                  </a:cubicBezTo>
                  <a:cubicBezTo>
                    <a:pt x="2137" y="57012"/>
                    <a:pt x="3067" y="57362"/>
                    <a:pt x="3996" y="57362"/>
                  </a:cubicBezTo>
                  <a:cubicBezTo>
                    <a:pt x="4926" y="57362"/>
                    <a:pt x="5856" y="57012"/>
                    <a:pt x="6557" y="56310"/>
                  </a:cubicBezTo>
                  <a:lnTo>
                    <a:pt x="11287" y="51581"/>
                  </a:lnTo>
                  <a:cubicBezTo>
                    <a:pt x="14321" y="53603"/>
                    <a:pt x="17028" y="54745"/>
                    <a:pt x="19409" y="55071"/>
                  </a:cubicBezTo>
                  <a:cubicBezTo>
                    <a:pt x="20080" y="55158"/>
                    <a:pt x="20752" y="55201"/>
                    <a:pt x="21424" y="55201"/>
                  </a:cubicBezTo>
                  <a:cubicBezTo>
                    <a:pt x="23268" y="55201"/>
                    <a:pt x="25101" y="54877"/>
                    <a:pt x="26847" y="54255"/>
                  </a:cubicBezTo>
                  <a:cubicBezTo>
                    <a:pt x="29489" y="53309"/>
                    <a:pt x="31870" y="51809"/>
                    <a:pt x="33827" y="49819"/>
                  </a:cubicBezTo>
                  <a:cubicBezTo>
                    <a:pt x="35784" y="47927"/>
                    <a:pt x="37285" y="45611"/>
                    <a:pt x="38198" y="43067"/>
                  </a:cubicBezTo>
                  <a:cubicBezTo>
                    <a:pt x="39046" y="40588"/>
                    <a:pt x="39340" y="37945"/>
                    <a:pt x="39014" y="35369"/>
                  </a:cubicBezTo>
                  <a:cubicBezTo>
                    <a:pt x="38688" y="32694"/>
                    <a:pt x="37350" y="28518"/>
                    <a:pt x="35002" y="22810"/>
                  </a:cubicBezTo>
                  <a:cubicBezTo>
                    <a:pt x="33664" y="19581"/>
                    <a:pt x="33012" y="17199"/>
                    <a:pt x="33077" y="15666"/>
                  </a:cubicBezTo>
                  <a:cubicBezTo>
                    <a:pt x="33142" y="14100"/>
                    <a:pt x="33566" y="12893"/>
                    <a:pt x="34382" y="12078"/>
                  </a:cubicBezTo>
                  <a:cubicBezTo>
                    <a:pt x="35210" y="11221"/>
                    <a:pt x="36314" y="10814"/>
                    <a:pt x="37650" y="10814"/>
                  </a:cubicBezTo>
                  <a:cubicBezTo>
                    <a:pt x="37839" y="10814"/>
                    <a:pt x="38033" y="10822"/>
                    <a:pt x="38231" y="10838"/>
                  </a:cubicBezTo>
                  <a:cubicBezTo>
                    <a:pt x="39829" y="10936"/>
                    <a:pt x="41297" y="11719"/>
                    <a:pt x="42700" y="13089"/>
                  </a:cubicBezTo>
                  <a:cubicBezTo>
                    <a:pt x="44363" y="14753"/>
                    <a:pt x="45407" y="17036"/>
                    <a:pt x="45864" y="19972"/>
                  </a:cubicBezTo>
                  <a:cubicBezTo>
                    <a:pt x="46190" y="22223"/>
                    <a:pt x="48115" y="23919"/>
                    <a:pt x="50398" y="23984"/>
                  </a:cubicBezTo>
                  <a:lnTo>
                    <a:pt x="51540" y="23984"/>
                  </a:lnTo>
                  <a:cubicBezTo>
                    <a:pt x="51736" y="23984"/>
                    <a:pt x="51964" y="23984"/>
                    <a:pt x="52160" y="23952"/>
                  </a:cubicBezTo>
                  <a:cubicBezTo>
                    <a:pt x="54737" y="23625"/>
                    <a:pt x="56531" y="21309"/>
                    <a:pt x="56237" y="18732"/>
                  </a:cubicBezTo>
                  <a:cubicBezTo>
                    <a:pt x="56139" y="17852"/>
                    <a:pt x="55976" y="16971"/>
                    <a:pt x="55748" y="16090"/>
                  </a:cubicBezTo>
                  <a:cubicBezTo>
                    <a:pt x="55128" y="13905"/>
                    <a:pt x="54182" y="11850"/>
                    <a:pt x="52942" y="9925"/>
                  </a:cubicBezTo>
                  <a:lnTo>
                    <a:pt x="53791" y="9077"/>
                  </a:lnTo>
                  <a:cubicBezTo>
                    <a:pt x="55030" y="7837"/>
                    <a:pt x="55030" y="5848"/>
                    <a:pt x="53791" y="4608"/>
                  </a:cubicBezTo>
                  <a:lnTo>
                    <a:pt x="53138" y="3956"/>
                  </a:lnTo>
                  <a:cubicBezTo>
                    <a:pt x="52518" y="3336"/>
                    <a:pt x="51711" y="3026"/>
                    <a:pt x="50900" y="3026"/>
                  </a:cubicBezTo>
                  <a:cubicBezTo>
                    <a:pt x="50088" y="3026"/>
                    <a:pt x="49273" y="3336"/>
                    <a:pt x="48637" y="3956"/>
                  </a:cubicBezTo>
                  <a:lnTo>
                    <a:pt x="48180" y="4445"/>
                  </a:lnTo>
                  <a:cubicBezTo>
                    <a:pt x="44983" y="1542"/>
                    <a:pt x="41395" y="41"/>
                    <a:pt x="37448" y="9"/>
                  </a:cubicBezTo>
                  <a:cubicBezTo>
                    <a:pt x="37293" y="3"/>
                    <a:pt x="37138" y="1"/>
                    <a:pt x="369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p84"/>
            <p:cNvSpPr/>
            <p:nvPr/>
          </p:nvSpPr>
          <p:spPr>
            <a:xfrm>
              <a:off x="1255025" y="1126475"/>
              <a:ext cx="2892600" cy="3859475"/>
            </a:xfrm>
            <a:custGeom>
              <a:rect b="b" l="l" r="r" t="t"/>
              <a:pathLst>
                <a:path extrusionOk="0" h="154379" w="115704">
                  <a:moveTo>
                    <a:pt x="114162" y="1"/>
                  </a:moveTo>
                  <a:cubicBezTo>
                    <a:pt x="99250" y="1"/>
                    <a:pt x="84906" y="5933"/>
                    <a:pt x="74342" y="16560"/>
                  </a:cubicBezTo>
                  <a:lnTo>
                    <a:pt x="7634" y="83431"/>
                  </a:lnTo>
                  <a:cubicBezTo>
                    <a:pt x="1" y="91064"/>
                    <a:pt x="34" y="103427"/>
                    <a:pt x="7667" y="111060"/>
                  </a:cubicBezTo>
                  <a:lnTo>
                    <a:pt x="51084" y="154379"/>
                  </a:lnTo>
                  <a:lnTo>
                    <a:pt x="51084" y="154379"/>
                  </a:lnTo>
                  <a:cubicBezTo>
                    <a:pt x="39634" y="108320"/>
                    <a:pt x="51899" y="57596"/>
                    <a:pt x="87912" y="21616"/>
                  </a:cubicBezTo>
                  <a:cubicBezTo>
                    <a:pt x="96230" y="13265"/>
                    <a:pt x="105559" y="6024"/>
                    <a:pt x="115704" y="22"/>
                  </a:cubicBezTo>
                  <a:cubicBezTo>
                    <a:pt x="115189" y="8"/>
                    <a:pt x="114675" y="1"/>
                    <a:pt x="1141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p84"/>
            <p:cNvSpPr/>
            <p:nvPr/>
          </p:nvSpPr>
          <p:spPr>
            <a:xfrm>
              <a:off x="1242000" y="1067475"/>
              <a:ext cx="4480350" cy="4338475"/>
            </a:xfrm>
            <a:custGeom>
              <a:rect b="b" l="l" r="r" t="t"/>
              <a:pathLst>
                <a:path extrusionOk="0" h="173539" w="179214">
                  <a:moveTo>
                    <a:pt x="62781" y="28649"/>
                  </a:moveTo>
                  <a:cubicBezTo>
                    <a:pt x="62157" y="28649"/>
                    <a:pt x="61537" y="28885"/>
                    <a:pt x="61064" y="29358"/>
                  </a:cubicBezTo>
                  <a:lnTo>
                    <a:pt x="58161" y="32229"/>
                  </a:lnTo>
                  <a:cubicBezTo>
                    <a:pt x="57215" y="33207"/>
                    <a:pt x="57215" y="34741"/>
                    <a:pt x="58161" y="35687"/>
                  </a:cubicBezTo>
                  <a:cubicBezTo>
                    <a:pt x="58651" y="36176"/>
                    <a:pt x="59270" y="36404"/>
                    <a:pt x="59890" y="36404"/>
                  </a:cubicBezTo>
                  <a:cubicBezTo>
                    <a:pt x="60510" y="36404"/>
                    <a:pt x="61162" y="36176"/>
                    <a:pt x="61619" y="35687"/>
                  </a:cubicBezTo>
                  <a:lnTo>
                    <a:pt x="64522" y="32816"/>
                  </a:lnTo>
                  <a:cubicBezTo>
                    <a:pt x="65468" y="31870"/>
                    <a:pt x="65468" y="30304"/>
                    <a:pt x="64522" y="29358"/>
                  </a:cubicBezTo>
                  <a:cubicBezTo>
                    <a:pt x="64033" y="28885"/>
                    <a:pt x="63405" y="28649"/>
                    <a:pt x="62781" y="28649"/>
                  </a:cubicBezTo>
                  <a:close/>
                  <a:moveTo>
                    <a:pt x="133774" y="32653"/>
                  </a:moveTo>
                  <a:cubicBezTo>
                    <a:pt x="135666" y="32653"/>
                    <a:pt x="137460" y="33403"/>
                    <a:pt x="138798" y="34741"/>
                  </a:cubicBezTo>
                  <a:cubicBezTo>
                    <a:pt x="141538" y="37513"/>
                    <a:pt x="141538" y="42015"/>
                    <a:pt x="138798" y="44755"/>
                  </a:cubicBezTo>
                  <a:cubicBezTo>
                    <a:pt x="137411" y="46141"/>
                    <a:pt x="135593" y="46834"/>
                    <a:pt x="133774" y="46834"/>
                  </a:cubicBezTo>
                  <a:cubicBezTo>
                    <a:pt x="131956" y="46834"/>
                    <a:pt x="130137" y="46141"/>
                    <a:pt x="128751" y="44755"/>
                  </a:cubicBezTo>
                  <a:cubicBezTo>
                    <a:pt x="126011" y="42015"/>
                    <a:pt x="126011" y="37513"/>
                    <a:pt x="128751" y="34741"/>
                  </a:cubicBezTo>
                  <a:cubicBezTo>
                    <a:pt x="130088" y="33403"/>
                    <a:pt x="131882" y="32653"/>
                    <a:pt x="133774" y="32653"/>
                  </a:cubicBezTo>
                  <a:close/>
                  <a:moveTo>
                    <a:pt x="133774" y="27760"/>
                  </a:moveTo>
                  <a:cubicBezTo>
                    <a:pt x="130577" y="27760"/>
                    <a:pt x="127576" y="29032"/>
                    <a:pt x="125293" y="31283"/>
                  </a:cubicBezTo>
                  <a:cubicBezTo>
                    <a:pt x="120628" y="35947"/>
                    <a:pt x="120628" y="43548"/>
                    <a:pt x="125293" y="48245"/>
                  </a:cubicBezTo>
                  <a:cubicBezTo>
                    <a:pt x="127642" y="50561"/>
                    <a:pt x="130708" y="51736"/>
                    <a:pt x="133774" y="51736"/>
                  </a:cubicBezTo>
                  <a:cubicBezTo>
                    <a:pt x="136840" y="51736"/>
                    <a:pt x="139907" y="50561"/>
                    <a:pt x="142255" y="48245"/>
                  </a:cubicBezTo>
                  <a:cubicBezTo>
                    <a:pt x="146920" y="43548"/>
                    <a:pt x="146920" y="35947"/>
                    <a:pt x="142255" y="31283"/>
                  </a:cubicBezTo>
                  <a:cubicBezTo>
                    <a:pt x="139972" y="29032"/>
                    <a:pt x="136971" y="27760"/>
                    <a:pt x="133774" y="27760"/>
                  </a:cubicBezTo>
                  <a:close/>
                  <a:moveTo>
                    <a:pt x="114757" y="0"/>
                  </a:moveTo>
                  <a:cubicBezTo>
                    <a:pt x="99067" y="0"/>
                    <a:pt x="84322" y="6100"/>
                    <a:pt x="73232" y="17158"/>
                  </a:cubicBezTo>
                  <a:lnTo>
                    <a:pt x="67099" y="23291"/>
                  </a:lnTo>
                  <a:cubicBezTo>
                    <a:pt x="66153" y="24237"/>
                    <a:pt x="66153" y="25803"/>
                    <a:pt x="67099" y="26749"/>
                  </a:cubicBezTo>
                  <a:cubicBezTo>
                    <a:pt x="67572" y="27238"/>
                    <a:pt x="68200" y="27483"/>
                    <a:pt x="68828" y="27483"/>
                  </a:cubicBezTo>
                  <a:cubicBezTo>
                    <a:pt x="69456" y="27483"/>
                    <a:pt x="70084" y="27238"/>
                    <a:pt x="70557" y="26749"/>
                  </a:cubicBezTo>
                  <a:lnTo>
                    <a:pt x="76689" y="20616"/>
                  </a:lnTo>
                  <a:cubicBezTo>
                    <a:pt x="87193" y="10145"/>
                    <a:pt x="100973" y="4910"/>
                    <a:pt x="114750" y="4910"/>
                  </a:cubicBezTo>
                  <a:cubicBezTo>
                    <a:pt x="128569" y="4910"/>
                    <a:pt x="142386" y="10178"/>
                    <a:pt x="152889" y="20714"/>
                  </a:cubicBezTo>
                  <a:cubicBezTo>
                    <a:pt x="173831" y="41689"/>
                    <a:pt x="173831" y="75842"/>
                    <a:pt x="152889" y="96849"/>
                  </a:cubicBezTo>
                  <a:lnTo>
                    <a:pt x="86084" y="163654"/>
                  </a:lnTo>
                  <a:cubicBezTo>
                    <a:pt x="82757" y="166981"/>
                    <a:pt x="78386" y="168645"/>
                    <a:pt x="74015" y="168645"/>
                  </a:cubicBezTo>
                  <a:cubicBezTo>
                    <a:pt x="69643" y="168645"/>
                    <a:pt x="65272" y="166981"/>
                    <a:pt x="61945" y="163654"/>
                  </a:cubicBezTo>
                  <a:lnTo>
                    <a:pt x="9884" y="111593"/>
                  </a:lnTo>
                  <a:cubicBezTo>
                    <a:pt x="3229" y="104939"/>
                    <a:pt x="3229" y="94109"/>
                    <a:pt x="9884" y="87422"/>
                  </a:cubicBezTo>
                  <a:lnTo>
                    <a:pt x="55584" y="41754"/>
                  </a:lnTo>
                  <a:cubicBezTo>
                    <a:pt x="56530" y="40808"/>
                    <a:pt x="56530" y="39242"/>
                    <a:pt x="55584" y="38296"/>
                  </a:cubicBezTo>
                  <a:cubicBezTo>
                    <a:pt x="55095" y="37823"/>
                    <a:pt x="54467" y="37587"/>
                    <a:pt x="53843" y="37587"/>
                  </a:cubicBezTo>
                  <a:cubicBezTo>
                    <a:pt x="53219" y="37587"/>
                    <a:pt x="52600" y="37823"/>
                    <a:pt x="52127" y="38296"/>
                  </a:cubicBezTo>
                  <a:lnTo>
                    <a:pt x="6426" y="83964"/>
                  </a:lnTo>
                  <a:cubicBezTo>
                    <a:pt x="2283" y="88139"/>
                    <a:pt x="0" y="93652"/>
                    <a:pt x="0" y="99524"/>
                  </a:cubicBezTo>
                  <a:cubicBezTo>
                    <a:pt x="0" y="105363"/>
                    <a:pt x="2283" y="110908"/>
                    <a:pt x="6426" y="115051"/>
                  </a:cubicBezTo>
                  <a:lnTo>
                    <a:pt x="58487" y="167112"/>
                  </a:lnTo>
                  <a:cubicBezTo>
                    <a:pt x="62761" y="171385"/>
                    <a:pt x="68404" y="173538"/>
                    <a:pt x="74015" y="173538"/>
                  </a:cubicBezTo>
                  <a:cubicBezTo>
                    <a:pt x="79658" y="173538"/>
                    <a:pt x="85268" y="171385"/>
                    <a:pt x="89542" y="167112"/>
                  </a:cubicBezTo>
                  <a:lnTo>
                    <a:pt x="156380" y="100306"/>
                  </a:lnTo>
                  <a:cubicBezTo>
                    <a:pt x="179214" y="77407"/>
                    <a:pt x="179214" y="40155"/>
                    <a:pt x="156380" y="17256"/>
                  </a:cubicBezTo>
                  <a:cubicBezTo>
                    <a:pt x="145289" y="6133"/>
                    <a:pt x="130512" y="0"/>
                    <a:pt x="1148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84"/>
            <p:cNvSpPr/>
            <p:nvPr/>
          </p:nvSpPr>
          <p:spPr>
            <a:xfrm>
              <a:off x="4398775" y="288725"/>
              <a:ext cx="1993925" cy="1984900"/>
            </a:xfrm>
            <a:custGeom>
              <a:rect b="b" l="l" r="r" t="t"/>
              <a:pathLst>
                <a:path extrusionOk="0" h="79396" w="79757">
                  <a:moveTo>
                    <a:pt x="53384" y="1"/>
                  </a:moveTo>
                  <a:cubicBezTo>
                    <a:pt x="50919" y="1"/>
                    <a:pt x="48339" y="270"/>
                    <a:pt x="45668" y="814"/>
                  </a:cubicBezTo>
                  <a:cubicBezTo>
                    <a:pt x="35458" y="2902"/>
                    <a:pt x="25053" y="8806"/>
                    <a:pt x="16441" y="17417"/>
                  </a:cubicBezTo>
                  <a:cubicBezTo>
                    <a:pt x="11222" y="22604"/>
                    <a:pt x="6916" y="28606"/>
                    <a:pt x="3719" y="35228"/>
                  </a:cubicBezTo>
                  <a:cubicBezTo>
                    <a:pt x="3132" y="36435"/>
                    <a:pt x="3654" y="37903"/>
                    <a:pt x="4861" y="38490"/>
                  </a:cubicBezTo>
                  <a:cubicBezTo>
                    <a:pt x="5198" y="38654"/>
                    <a:pt x="5556" y="38732"/>
                    <a:pt x="5910" y="38732"/>
                  </a:cubicBezTo>
                  <a:cubicBezTo>
                    <a:pt x="6820" y="38732"/>
                    <a:pt x="7700" y="38218"/>
                    <a:pt x="8123" y="37348"/>
                  </a:cubicBezTo>
                  <a:cubicBezTo>
                    <a:pt x="11091" y="31216"/>
                    <a:pt x="15038" y="25670"/>
                    <a:pt x="19899" y="20875"/>
                  </a:cubicBezTo>
                  <a:cubicBezTo>
                    <a:pt x="30267" y="10528"/>
                    <a:pt x="42860" y="4869"/>
                    <a:pt x="53297" y="4869"/>
                  </a:cubicBezTo>
                  <a:cubicBezTo>
                    <a:pt x="59147" y="4869"/>
                    <a:pt x="64320" y="6646"/>
                    <a:pt x="68046" y="10372"/>
                  </a:cubicBezTo>
                  <a:cubicBezTo>
                    <a:pt x="78419" y="20745"/>
                    <a:pt x="73689" y="42339"/>
                    <a:pt x="57509" y="58518"/>
                  </a:cubicBezTo>
                  <a:cubicBezTo>
                    <a:pt x="52714" y="63379"/>
                    <a:pt x="47201" y="67326"/>
                    <a:pt x="41069" y="70294"/>
                  </a:cubicBezTo>
                  <a:cubicBezTo>
                    <a:pt x="35256" y="73050"/>
                    <a:pt x="29386" y="74470"/>
                    <a:pt x="24107" y="74470"/>
                  </a:cubicBezTo>
                  <a:cubicBezTo>
                    <a:pt x="21387" y="74470"/>
                    <a:pt x="18824" y="74093"/>
                    <a:pt x="16506" y="73328"/>
                  </a:cubicBezTo>
                  <a:cubicBezTo>
                    <a:pt x="11059" y="71632"/>
                    <a:pt x="6785" y="67358"/>
                    <a:pt x="5089" y="61911"/>
                  </a:cubicBezTo>
                  <a:cubicBezTo>
                    <a:pt x="4746" y="60853"/>
                    <a:pt x="3780" y="60203"/>
                    <a:pt x="2732" y="60203"/>
                  </a:cubicBezTo>
                  <a:cubicBezTo>
                    <a:pt x="2487" y="60203"/>
                    <a:pt x="2238" y="60238"/>
                    <a:pt x="1990" y="60313"/>
                  </a:cubicBezTo>
                  <a:cubicBezTo>
                    <a:pt x="718" y="60704"/>
                    <a:pt x="1" y="62107"/>
                    <a:pt x="392" y="63379"/>
                  </a:cubicBezTo>
                  <a:cubicBezTo>
                    <a:pt x="2610" y="70327"/>
                    <a:pt x="8058" y="75807"/>
                    <a:pt x="15006" y="77993"/>
                  </a:cubicBezTo>
                  <a:cubicBezTo>
                    <a:pt x="17844" y="78939"/>
                    <a:pt x="20910" y="79395"/>
                    <a:pt x="24139" y="79395"/>
                  </a:cubicBezTo>
                  <a:cubicBezTo>
                    <a:pt x="30109" y="79395"/>
                    <a:pt x="36633" y="77797"/>
                    <a:pt x="43189" y="74698"/>
                  </a:cubicBezTo>
                  <a:cubicBezTo>
                    <a:pt x="49811" y="71501"/>
                    <a:pt x="55813" y="67195"/>
                    <a:pt x="61000" y="61976"/>
                  </a:cubicBezTo>
                  <a:cubicBezTo>
                    <a:pt x="69611" y="53332"/>
                    <a:pt x="75516" y="42959"/>
                    <a:pt x="77603" y="32749"/>
                  </a:cubicBezTo>
                  <a:cubicBezTo>
                    <a:pt x="79756" y="22180"/>
                    <a:pt x="77571" y="13014"/>
                    <a:pt x="71503" y="6914"/>
                  </a:cubicBezTo>
                  <a:cubicBezTo>
                    <a:pt x="66945" y="2355"/>
                    <a:pt x="60673" y="1"/>
                    <a:pt x="5338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p84"/>
            <p:cNvSpPr/>
            <p:nvPr/>
          </p:nvSpPr>
          <p:spPr>
            <a:xfrm>
              <a:off x="4817950" y="3072675"/>
              <a:ext cx="181050" cy="241125"/>
            </a:xfrm>
            <a:custGeom>
              <a:rect b="b" l="l" r="r" t="t"/>
              <a:pathLst>
                <a:path extrusionOk="0" h="9645" w="7242">
                  <a:moveTo>
                    <a:pt x="2206" y="1"/>
                  </a:moveTo>
                  <a:cubicBezTo>
                    <a:pt x="1691" y="1"/>
                    <a:pt x="1179" y="196"/>
                    <a:pt x="783" y="592"/>
                  </a:cubicBezTo>
                  <a:cubicBezTo>
                    <a:pt x="0" y="1407"/>
                    <a:pt x="33" y="2647"/>
                    <a:pt x="816" y="3430"/>
                  </a:cubicBezTo>
                  <a:lnTo>
                    <a:pt x="2218" y="4832"/>
                  </a:lnTo>
                  <a:lnTo>
                    <a:pt x="816" y="6268"/>
                  </a:lnTo>
                  <a:cubicBezTo>
                    <a:pt x="65" y="7018"/>
                    <a:pt x="65" y="8257"/>
                    <a:pt x="816" y="9040"/>
                  </a:cubicBezTo>
                  <a:cubicBezTo>
                    <a:pt x="1215" y="9440"/>
                    <a:pt x="1742" y="9644"/>
                    <a:pt x="2267" y="9644"/>
                  </a:cubicBezTo>
                  <a:cubicBezTo>
                    <a:pt x="2770" y="9644"/>
                    <a:pt x="3270" y="9456"/>
                    <a:pt x="3654" y="9073"/>
                  </a:cubicBezTo>
                  <a:lnTo>
                    <a:pt x="6459" y="6268"/>
                  </a:lnTo>
                  <a:cubicBezTo>
                    <a:pt x="7242" y="5485"/>
                    <a:pt x="7242" y="4213"/>
                    <a:pt x="6459" y="3430"/>
                  </a:cubicBezTo>
                  <a:lnTo>
                    <a:pt x="3654" y="592"/>
                  </a:lnTo>
                  <a:cubicBezTo>
                    <a:pt x="3621" y="592"/>
                    <a:pt x="3621" y="592"/>
                    <a:pt x="3621" y="559"/>
                  </a:cubicBezTo>
                  <a:cubicBezTo>
                    <a:pt x="3218" y="188"/>
                    <a:pt x="2710" y="1"/>
                    <a:pt x="220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84"/>
            <p:cNvSpPr/>
            <p:nvPr/>
          </p:nvSpPr>
          <p:spPr>
            <a:xfrm>
              <a:off x="3284800" y="3368400"/>
              <a:ext cx="1489950" cy="1480150"/>
            </a:xfrm>
            <a:custGeom>
              <a:rect b="b" l="l" r="r" t="t"/>
              <a:pathLst>
                <a:path extrusionOk="0" h="59206" w="59598">
                  <a:moveTo>
                    <a:pt x="57396" y="0"/>
                  </a:moveTo>
                  <a:cubicBezTo>
                    <a:pt x="56893" y="0"/>
                    <a:pt x="56392" y="188"/>
                    <a:pt x="56009" y="571"/>
                  </a:cubicBezTo>
                  <a:lnTo>
                    <a:pt x="49877" y="6704"/>
                  </a:lnTo>
                  <a:cubicBezTo>
                    <a:pt x="49844" y="6704"/>
                    <a:pt x="49844" y="6736"/>
                    <a:pt x="49844" y="6736"/>
                  </a:cubicBezTo>
                  <a:cubicBezTo>
                    <a:pt x="49061" y="7519"/>
                    <a:pt x="49094" y="8791"/>
                    <a:pt x="49877" y="9574"/>
                  </a:cubicBezTo>
                  <a:cubicBezTo>
                    <a:pt x="50264" y="9945"/>
                    <a:pt x="50771" y="10133"/>
                    <a:pt x="51275" y="10133"/>
                  </a:cubicBezTo>
                  <a:cubicBezTo>
                    <a:pt x="51790" y="10133"/>
                    <a:pt x="52303" y="9937"/>
                    <a:pt x="52682" y="9542"/>
                  </a:cubicBezTo>
                  <a:lnTo>
                    <a:pt x="58847" y="3377"/>
                  </a:lnTo>
                  <a:cubicBezTo>
                    <a:pt x="59597" y="2626"/>
                    <a:pt x="59597" y="1387"/>
                    <a:pt x="58847" y="604"/>
                  </a:cubicBezTo>
                  <a:cubicBezTo>
                    <a:pt x="58447" y="204"/>
                    <a:pt x="57920" y="0"/>
                    <a:pt x="57396" y="0"/>
                  </a:cubicBezTo>
                  <a:close/>
                  <a:moveTo>
                    <a:pt x="45143" y="12278"/>
                  </a:moveTo>
                  <a:cubicBezTo>
                    <a:pt x="44638" y="12278"/>
                    <a:pt x="44131" y="12465"/>
                    <a:pt x="43744" y="12836"/>
                  </a:cubicBezTo>
                  <a:lnTo>
                    <a:pt x="37579" y="18969"/>
                  </a:lnTo>
                  <a:cubicBezTo>
                    <a:pt x="36829" y="19752"/>
                    <a:pt x="36829" y="20991"/>
                    <a:pt x="37579" y="21774"/>
                  </a:cubicBezTo>
                  <a:cubicBezTo>
                    <a:pt x="37978" y="22174"/>
                    <a:pt x="38506" y="22378"/>
                    <a:pt x="39030" y="22378"/>
                  </a:cubicBezTo>
                  <a:cubicBezTo>
                    <a:pt x="39533" y="22378"/>
                    <a:pt x="40034" y="22190"/>
                    <a:pt x="40417" y="21807"/>
                  </a:cubicBezTo>
                  <a:lnTo>
                    <a:pt x="46549" y="15674"/>
                  </a:lnTo>
                  <a:cubicBezTo>
                    <a:pt x="47300" y="14891"/>
                    <a:pt x="47300" y="13652"/>
                    <a:pt x="46549" y="12869"/>
                  </a:cubicBezTo>
                  <a:cubicBezTo>
                    <a:pt x="46170" y="12473"/>
                    <a:pt x="45658" y="12278"/>
                    <a:pt x="45143" y="12278"/>
                  </a:cubicBezTo>
                  <a:close/>
                  <a:moveTo>
                    <a:pt x="32897" y="24514"/>
                  </a:moveTo>
                  <a:cubicBezTo>
                    <a:pt x="32373" y="24514"/>
                    <a:pt x="31846" y="24718"/>
                    <a:pt x="31446" y="25134"/>
                  </a:cubicBezTo>
                  <a:lnTo>
                    <a:pt x="25314" y="31266"/>
                  </a:lnTo>
                  <a:cubicBezTo>
                    <a:pt x="25314" y="31266"/>
                    <a:pt x="25281" y="31266"/>
                    <a:pt x="25281" y="31299"/>
                  </a:cubicBezTo>
                  <a:cubicBezTo>
                    <a:pt x="24498" y="32082"/>
                    <a:pt x="24531" y="33354"/>
                    <a:pt x="25314" y="34104"/>
                  </a:cubicBezTo>
                  <a:cubicBezTo>
                    <a:pt x="25701" y="34492"/>
                    <a:pt x="26209" y="34688"/>
                    <a:pt x="26717" y="34688"/>
                  </a:cubicBezTo>
                  <a:cubicBezTo>
                    <a:pt x="27236" y="34688"/>
                    <a:pt x="27756" y="34484"/>
                    <a:pt x="28152" y="34072"/>
                  </a:cubicBezTo>
                  <a:lnTo>
                    <a:pt x="34284" y="27939"/>
                  </a:lnTo>
                  <a:cubicBezTo>
                    <a:pt x="34284" y="27939"/>
                    <a:pt x="34317" y="27907"/>
                    <a:pt x="34317" y="27907"/>
                  </a:cubicBezTo>
                  <a:cubicBezTo>
                    <a:pt x="35067" y="27124"/>
                    <a:pt x="35067" y="25852"/>
                    <a:pt x="34284" y="25069"/>
                  </a:cubicBezTo>
                  <a:cubicBezTo>
                    <a:pt x="33901" y="24701"/>
                    <a:pt x="33400" y="24514"/>
                    <a:pt x="32897" y="24514"/>
                  </a:cubicBezTo>
                  <a:close/>
                  <a:moveTo>
                    <a:pt x="20564" y="36828"/>
                  </a:moveTo>
                  <a:cubicBezTo>
                    <a:pt x="20065" y="36828"/>
                    <a:pt x="19565" y="37016"/>
                    <a:pt x="19181" y="37399"/>
                  </a:cubicBezTo>
                  <a:lnTo>
                    <a:pt x="13049" y="43532"/>
                  </a:lnTo>
                  <a:cubicBezTo>
                    <a:pt x="12266" y="44314"/>
                    <a:pt x="12266" y="45554"/>
                    <a:pt x="13049" y="46337"/>
                  </a:cubicBezTo>
                  <a:cubicBezTo>
                    <a:pt x="13428" y="46732"/>
                    <a:pt x="13940" y="46928"/>
                    <a:pt x="14455" y="46928"/>
                  </a:cubicBezTo>
                  <a:cubicBezTo>
                    <a:pt x="14960" y="46928"/>
                    <a:pt x="15467" y="46741"/>
                    <a:pt x="15854" y="46369"/>
                  </a:cubicBezTo>
                  <a:lnTo>
                    <a:pt x="21987" y="40204"/>
                  </a:lnTo>
                  <a:cubicBezTo>
                    <a:pt x="22769" y="39454"/>
                    <a:pt x="22769" y="38215"/>
                    <a:pt x="21987" y="37432"/>
                  </a:cubicBezTo>
                  <a:cubicBezTo>
                    <a:pt x="21604" y="37032"/>
                    <a:pt x="21085" y="36828"/>
                    <a:pt x="20564" y="36828"/>
                  </a:cubicBezTo>
                  <a:close/>
                  <a:moveTo>
                    <a:pt x="8299" y="49105"/>
                  </a:moveTo>
                  <a:cubicBezTo>
                    <a:pt x="7794" y="49105"/>
                    <a:pt x="7287" y="49293"/>
                    <a:pt x="6884" y="49664"/>
                  </a:cubicBezTo>
                  <a:lnTo>
                    <a:pt x="751" y="55797"/>
                  </a:lnTo>
                  <a:cubicBezTo>
                    <a:pt x="1" y="56580"/>
                    <a:pt x="1" y="57819"/>
                    <a:pt x="751" y="58602"/>
                  </a:cubicBezTo>
                  <a:cubicBezTo>
                    <a:pt x="1151" y="59002"/>
                    <a:pt x="1678" y="59206"/>
                    <a:pt x="2202" y="59206"/>
                  </a:cubicBezTo>
                  <a:cubicBezTo>
                    <a:pt x="2705" y="59206"/>
                    <a:pt x="3206" y="59018"/>
                    <a:pt x="3589" y="58635"/>
                  </a:cubicBezTo>
                  <a:lnTo>
                    <a:pt x="9722" y="52502"/>
                  </a:lnTo>
                  <a:cubicBezTo>
                    <a:pt x="10472" y="51719"/>
                    <a:pt x="10472" y="50480"/>
                    <a:pt x="9722" y="49697"/>
                  </a:cubicBezTo>
                  <a:cubicBezTo>
                    <a:pt x="9326" y="49301"/>
                    <a:pt x="8814" y="49105"/>
                    <a:pt x="8299" y="49105"/>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84"/>
            <p:cNvSpPr/>
            <p:nvPr/>
          </p:nvSpPr>
          <p:spPr>
            <a:xfrm>
              <a:off x="2989600" y="4902750"/>
              <a:ext cx="250375" cy="170475"/>
            </a:xfrm>
            <a:custGeom>
              <a:rect b="b" l="l" r="r" t="t"/>
              <a:pathLst>
                <a:path extrusionOk="0" h="6819" w="10015">
                  <a:moveTo>
                    <a:pt x="2214" y="1"/>
                  </a:moveTo>
                  <a:cubicBezTo>
                    <a:pt x="1713" y="1"/>
                    <a:pt x="1207" y="196"/>
                    <a:pt x="816" y="588"/>
                  </a:cubicBezTo>
                  <a:cubicBezTo>
                    <a:pt x="33" y="1338"/>
                    <a:pt x="0" y="2610"/>
                    <a:pt x="783" y="3393"/>
                  </a:cubicBezTo>
                  <a:lnTo>
                    <a:pt x="3589" y="6231"/>
                  </a:lnTo>
                  <a:cubicBezTo>
                    <a:pt x="3980" y="6622"/>
                    <a:pt x="4494" y="6818"/>
                    <a:pt x="5008" y="6818"/>
                  </a:cubicBezTo>
                  <a:cubicBezTo>
                    <a:pt x="5521" y="6818"/>
                    <a:pt x="6035" y="6622"/>
                    <a:pt x="6427" y="6231"/>
                  </a:cubicBezTo>
                  <a:lnTo>
                    <a:pt x="9264" y="3393"/>
                  </a:lnTo>
                  <a:cubicBezTo>
                    <a:pt x="10015" y="2610"/>
                    <a:pt x="10015" y="1403"/>
                    <a:pt x="9264" y="620"/>
                  </a:cubicBezTo>
                  <a:cubicBezTo>
                    <a:pt x="8865" y="221"/>
                    <a:pt x="8338" y="17"/>
                    <a:pt x="7813" y="17"/>
                  </a:cubicBezTo>
                  <a:cubicBezTo>
                    <a:pt x="7310" y="17"/>
                    <a:pt x="6810" y="204"/>
                    <a:pt x="6427" y="588"/>
                  </a:cubicBezTo>
                  <a:lnTo>
                    <a:pt x="5024" y="1990"/>
                  </a:lnTo>
                  <a:lnTo>
                    <a:pt x="3589" y="588"/>
                  </a:lnTo>
                  <a:cubicBezTo>
                    <a:pt x="3213" y="196"/>
                    <a:pt x="2716" y="1"/>
                    <a:pt x="22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p84"/>
            <p:cNvSpPr/>
            <p:nvPr/>
          </p:nvSpPr>
          <p:spPr>
            <a:xfrm>
              <a:off x="1790825" y="3703775"/>
              <a:ext cx="1158850" cy="1148450"/>
            </a:xfrm>
            <a:custGeom>
              <a:rect b="b" l="l" r="r" t="t"/>
              <a:pathLst>
                <a:path extrusionOk="0" h="45938" w="46354">
                  <a:moveTo>
                    <a:pt x="2186" y="0"/>
                  </a:moveTo>
                  <a:cubicBezTo>
                    <a:pt x="1680" y="0"/>
                    <a:pt x="1175" y="188"/>
                    <a:pt x="783" y="563"/>
                  </a:cubicBezTo>
                  <a:cubicBezTo>
                    <a:pt x="0" y="1346"/>
                    <a:pt x="0" y="2618"/>
                    <a:pt x="750" y="3401"/>
                  </a:cubicBezTo>
                  <a:lnTo>
                    <a:pt x="6753" y="9403"/>
                  </a:lnTo>
                  <a:cubicBezTo>
                    <a:pt x="7144" y="9778"/>
                    <a:pt x="7658" y="9966"/>
                    <a:pt x="8171" y="9966"/>
                  </a:cubicBezTo>
                  <a:cubicBezTo>
                    <a:pt x="8685" y="9966"/>
                    <a:pt x="9199" y="9778"/>
                    <a:pt x="9590" y="9403"/>
                  </a:cubicBezTo>
                  <a:cubicBezTo>
                    <a:pt x="10373" y="8620"/>
                    <a:pt x="10373" y="7348"/>
                    <a:pt x="9590" y="6565"/>
                  </a:cubicBezTo>
                  <a:lnTo>
                    <a:pt x="3588" y="563"/>
                  </a:lnTo>
                  <a:cubicBezTo>
                    <a:pt x="3197" y="188"/>
                    <a:pt x="2691" y="0"/>
                    <a:pt x="2186" y="0"/>
                  </a:cubicBezTo>
                  <a:close/>
                  <a:moveTo>
                    <a:pt x="14190" y="12004"/>
                  </a:moveTo>
                  <a:cubicBezTo>
                    <a:pt x="13684" y="12004"/>
                    <a:pt x="13179" y="12192"/>
                    <a:pt x="12787" y="12567"/>
                  </a:cubicBezTo>
                  <a:cubicBezTo>
                    <a:pt x="12004" y="13317"/>
                    <a:pt x="11972" y="14590"/>
                    <a:pt x="12755" y="15372"/>
                  </a:cubicBezTo>
                  <a:lnTo>
                    <a:pt x="18757" y="21374"/>
                  </a:lnTo>
                  <a:cubicBezTo>
                    <a:pt x="19148" y="21766"/>
                    <a:pt x="19654" y="21962"/>
                    <a:pt x="20159" y="21962"/>
                  </a:cubicBezTo>
                  <a:cubicBezTo>
                    <a:pt x="20665" y="21962"/>
                    <a:pt x="21171" y="21766"/>
                    <a:pt x="21562" y="21374"/>
                  </a:cubicBezTo>
                  <a:cubicBezTo>
                    <a:pt x="22345" y="20592"/>
                    <a:pt x="22345" y="19319"/>
                    <a:pt x="21562" y="18569"/>
                  </a:cubicBezTo>
                  <a:lnTo>
                    <a:pt x="15593" y="12567"/>
                  </a:lnTo>
                  <a:cubicBezTo>
                    <a:pt x="15201" y="12192"/>
                    <a:pt x="14695" y="12004"/>
                    <a:pt x="14190" y="12004"/>
                  </a:cubicBezTo>
                  <a:close/>
                  <a:moveTo>
                    <a:pt x="26129" y="23947"/>
                  </a:moveTo>
                  <a:cubicBezTo>
                    <a:pt x="25610" y="23947"/>
                    <a:pt x="25089" y="24143"/>
                    <a:pt x="24693" y="24539"/>
                  </a:cubicBezTo>
                  <a:cubicBezTo>
                    <a:pt x="23943" y="25354"/>
                    <a:pt x="23943" y="26594"/>
                    <a:pt x="24759" y="27376"/>
                  </a:cubicBezTo>
                  <a:lnTo>
                    <a:pt x="30728" y="33379"/>
                  </a:lnTo>
                  <a:cubicBezTo>
                    <a:pt x="31120" y="33770"/>
                    <a:pt x="31633" y="33966"/>
                    <a:pt x="32147" y="33966"/>
                  </a:cubicBezTo>
                  <a:cubicBezTo>
                    <a:pt x="32661" y="33966"/>
                    <a:pt x="33175" y="33770"/>
                    <a:pt x="33566" y="33379"/>
                  </a:cubicBezTo>
                  <a:cubicBezTo>
                    <a:pt x="34349" y="32596"/>
                    <a:pt x="34349" y="31323"/>
                    <a:pt x="33566" y="30541"/>
                  </a:cubicBezTo>
                  <a:lnTo>
                    <a:pt x="27564" y="24539"/>
                  </a:lnTo>
                  <a:cubicBezTo>
                    <a:pt x="27564" y="24539"/>
                    <a:pt x="27531" y="24539"/>
                    <a:pt x="27531" y="24506"/>
                  </a:cubicBezTo>
                  <a:cubicBezTo>
                    <a:pt x="27144" y="24135"/>
                    <a:pt x="26637" y="23947"/>
                    <a:pt x="26129" y="23947"/>
                  </a:cubicBezTo>
                  <a:close/>
                  <a:moveTo>
                    <a:pt x="38165" y="35980"/>
                  </a:moveTo>
                  <a:cubicBezTo>
                    <a:pt x="37660" y="35980"/>
                    <a:pt x="37154" y="36168"/>
                    <a:pt x="36763" y="36543"/>
                  </a:cubicBezTo>
                  <a:cubicBezTo>
                    <a:pt x="35980" y="37326"/>
                    <a:pt x="35980" y="38565"/>
                    <a:pt x="36730" y="39381"/>
                  </a:cubicBezTo>
                  <a:lnTo>
                    <a:pt x="42732" y="45350"/>
                  </a:lnTo>
                  <a:cubicBezTo>
                    <a:pt x="43124" y="45741"/>
                    <a:pt x="43637" y="45937"/>
                    <a:pt x="44151" y="45937"/>
                  </a:cubicBezTo>
                  <a:cubicBezTo>
                    <a:pt x="44665" y="45937"/>
                    <a:pt x="45179" y="45741"/>
                    <a:pt x="45570" y="45350"/>
                  </a:cubicBezTo>
                  <a:cubicBezTo>
                    <a:pt x="46353" y="44600"/>
                    <a:pt x="46353" y="43328"/>
                    <a:pt x="45570" y="42545"/>
                  </a:cubicBezTo>
                  <a:lnTo>
                    <a:pt x="39568" y="36543"/>
                  </a:lnTo>
                  <a:cubicBezTo>
                    <a:pt x="39177" y="36168"/>
                    <a:pt x="38671" y="35980"/>
                    <a:pt x="38165" y="3598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p84"/>
            <p:cNvSpPr/>
            <p:nvPr/>
          </p:nvSpPr>
          <p:spPr>
            <a:xfrm>
              <a:off x="1569825" y="3412425"/>
              <a:ext cx="180250" cy="241000"/>
            </a:xfrm>
            <a:custGeom>
              <a:rect b="b" l="l" r="r" t="t"/>
              <a:pathLst>
                <a:path extrusionOk="0" h="9640" w="7210">
                  <a:moveTo>
                    <a:pt x="5004" y="1"/>
                  </a:moveTo>
                  <a:cubicBezTo>
                    <a:pt x="4505" y="1"/>
                    <a:pt x="4004" y="188"/>
                    <a:pt x="3621" y="572"/>
                  </a:cubicBezTo>
                  <a:lnTo>
                    <a:pt x="783" y="3410"/>
                  </a:lnTo>
                  <a:cubicBezTo>
                    <a:pt x="0" y="4192"/>
                    <a:pt x="0" y="5432"/>
                    <a:pt x="783" y="6215"/>
                  </a:cubicBezTo>
                  <a:lnTo>
                    <a:pt x="3621" y="9053"/>
                  </a:lnTo>
                  <a:cubicBezTo>
                    <a:pt x="3996" y="9444"/>
                    <a:pt x="4502" y="9640"/>
                    <a:pt x="5011" y="9640"/>
                  </a:cubicBezTo>
                  <a:cubicBezTo>
                    <a:pt x="5521" y="9640"/>
                    <a:pt x="6035" y="9444"/>
                    <a:pt x="6426" y="9053"/>
                  </a:cubicBezTo>
                  <a:cubicBezTo>
                    <a:pt x="7209" y="8270"/>
                    <a:pt x="7209" y="6998"/>
                    <a:pt x="6426" y="6215"/>
                  </a:cubicBezTo>
                  <a:lnTo>
                    <a:pt x="5024" y="4812"/>
                  </a:lnTo>
                  <a:lnTo>
                    <a:pt x="6426" y="3410"/>
                  </a:lnTo>
                  <a:cubicBezTo>
                    <a:pt x="7177" y="2627"/>
                    <a:pt x="7177" y="1387"/>
                    <a:pt x="6426" y="604"/>
                  </a:cubicBezTo>
                  <a:cubicBezTo>
                    <a:pt x="6043" y="205"/>
                    <a:pt x="5525" y="1"/>
                    <a:pt x="500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84"/>
            <p:cNvSpPr/>
            <p:nvPr/>
          </p:nvSpPr>
          <p:spPr>
            <a:xfrm>
              <a:off x="1794900" y="1877975"/>
              <a:ext cx="1489125" cy="1480250"/>
            </a:xfrm>
            <a:custGeom>
              <a:rect b="b" l="l" r="r" t="t"/>
              <a:pathLst>
                <a:path extrusionOk="0" h="59210" w="59565">
                  <a:moveTo>
                    <a:pt x="57391" y="0"/>
                  </a:moveTo>
                  <a:cubicBezTo>
                    <a:pt x="56887" y="0"/>
                    <a:pt x="56379" y="188"/>
                    <a:pt x="55976" y="559"/>
                  </a:cubicBezTo>
                  <a:lnTo>
                    <a:pt x="49843" y="6692"/>
                  </a:lnTo>
                  <a:cubicBezTo>
                    <a:pt x="49843" y="6724"/>
                    <a:pt x="49811" y="6724"/>
                    <a:pt x="49811" y="6757"/>
                  </a:cubicBezTo>
                  <a:cubicBezTo>
                    <a:pt x="49028" y="7540"/>
                    <a:pt x="49061" y="8812"/>
                    <a:pt x="49843" y="9562"/>
                  </a:cubicBezTo>
                  <a:cubicBezTo>
                    <a:pt x="50227" y="9945"/>
                    <a:pt x="50727" y="10133"/>
                    <a:pt x="51230" y="10133"/>
                  </a:cubicBezTo>
                  <a:cubicBezTo>
                    <a:pt x="51755" y="10133"/>
                    <a:pt x="52282" y="9929"/>
                    <a:pt x="52681" y="9530"/>
                  </a:cubicBezTo>
                  <a:lnTo>
                    <a:pt x="58814" y="3397"/>
                  </a:lnTo>
                  <a:cubicBezTo>
                    <a:pt x="59564" y="2614"/>
                    <a:pt x="59564" y="1375"/>
                    <a:pt x="58814" y="592"/>
                  </a:cubicBezTo>
                  <a:cubicBezTo>
                    <a:pt x="58418" y="196"/>
                    <a:pt x="57906" y="0"/>
                    <a:pt x="57391" y="0"/>
                  </a:cubicBezTo>
                  <a:close/>
                  <a:moveTo>
                    <a:pt x="45114" y="12274"/>
                  </a:moveTo>
                  <a:cubicBezTo>
                    <a:pt x="44606" y="12274"/>
                    <a:pt x="44098" y="12469"/>
                    <a:pt x="43711" y="12857"/>
                  </a:cubicBezTo>
                  <a:lnTo>
                    <a:pt x="37578" y="18989"/>
                  </a:lnTo>
                  <a:cubicBezTo>
                    <a:pt x="36828" y="19772"/>
                    <a:pt x="36828" y="21012"/>
                    <a:pt x="37578" y="21762"/>
                  </a:cubicBezTo>
                  <a:cubicBezTo>
                    <a:pt x="37957" y="22174"/>
                    <a:pt x="38469" y="22378"/>
                    <a:pt x="38984" y="22378"/>
                  </a:cubicBezTo>
                  <a:cubicBezTo>
                    <a:pt x="39489" y="22378"/>
                    <a:pt x="39996" y="22182"/>
                    <a:pt x="40384" y="21795"/>
                  </a:cubicBezTo>
                  <a:lnTo>
                    <a:pt x="46549" y="15662"/>
                  </a:lnTo>
                  <a:cubicBezTo>
                    <a:pt x="47299" y="14879"/>
                    <a:pt x="47299" y="13640"/>
                    <a:pt x="46549" y="12889"/>
                  </a:cubicBezTo>
                  <a:cubicBezTo>
                    <a:pt x="46153" y="12477"/>
                    <a:pt x="45633" y="12274"/>
                    <a:pt x="45114" y="12274"/>
                  </a:cubicBezTo>
                  <a:close/>
                  <a:moveTo>
                    <a:pt x="32829" y="24551"/>
                  </a:moveTo>
                  <a:cubicBezTo>
                    <a:pt x="32330" y="24551"/>
                    <a:pt x="31829" y="24739"/>
                    <a:pt x="31446" y="25122"/>
                  </a:cubicBezTo>
                  <a:lnTo>
                    <a:pt x="25281" y="31254"/>
                  </a:lnTo>
                  <a:cubicBezTo>
                    <a:pt x="25281" y="31287"/>
                    <a:pt x="25281" y="31287"/>
                    <a:pt x="25248" y="31287"/>
                  </a:cubicBezTo>
                  <a:cubicBezTo>
                    <a:pt x="24498" y="32070"/>
                    <a:pt x="24498" y="33342"/>
                    <a:pt x="25281" y="34125"/>
                  </a:cubicBezTo>
                  <a:cubicBezTo>
                    <a:pt x="25684" y="34496"/>
                    <a:pt x="26191" y="34684"/>
                    <a:pt x="26696" y="34684"/>
                  </a:cubicBezTo>
                  <a:cubicBezTo>
                    <a:pt x="27211" y="34684"/>
                    <a:pt x="27723" y="34488"/>
                    <a:pt x="28119" y="34092"/>
                  </a:cubicBezTo>
                  <a:lnTo>
                    <a:pt x="34251" y="27960"/>
                  </a:lnTo>
                  <a:cubicBezTo>
                    <a:pt x="35001" y="27177"/>
                    <a:pt x="35001" y="25937"/>
                    <a:pt x="34251" y="25154"/>
                  </a:cubicBezTo>
                  <a:cubicBezTo>
                    <a:pt x="33868" y="24755"/>
                    <a:pt x="33349" y="24551"/>
                    <a:pt x="32829" y="24551"/>
                  </a:cubicBezTo>
                  <a:close/>
                  <a:moveTo>
                    <a:pt x="20551" y="36828"/>
                  </a:moveTo>
                  <a:cubicBezTo>
                    <a:pt x="20042" y="36828"/>
                    <a:pt x="19535" y="37016"/>
                    <a:pt x="19148" y="37387"/>
                  </a:cubicBezTo>
                  <a:lnTo>
                    <a:pt x="13016" y="43552"/>
                  </a:lnTo>
                  <a:cubicBezTo>
                    <a:pt x="12265" y="44302"/>
                    <a:pt x="12265" y="45542"/>
                    <a:pt x="13016" y="46325"/>
                  </a:cubicBezTo>
                  <a:cubicBezTo>
                    <a:pt x="13415" y="46724"/>
                    <a:pt x="13934" y="46928"/>
                    <a:pt x="14454" y="46928"/>
                  </a:cubicBezTo>
                  <a:cubicBezTo>
                    <a:pt x="14953" y="46928"/>
                    <a:pt x="15454" y="46741"/>
                    <a:pt x="15854" y="46357"/>
                  </a:cubicBezTo>
                  <a:lnTo>
                    <a:pt x="21986" y="40225"/>
                  </a:lnTo>
                  <a:cubicBezTo>
                    <a:pt x="22736" y="39442"/>
                    <a:pt x="22736" y="38202"/>
                    <a:pt x="21986" y="37420"/>
                  </a:cubicBezTo>
                  <a:cubicBezTo>
                    <a:pt x="21591" y="37024"/>
                    <a:pt x="21070" y="36828"/>
                    <a:pt x="20551" y="36828"/>
                  </a:cubicBezTo>
                  <a:close/>
                  <a:moveTo>
                    <a:pt x="8270" y="49113"/>
                  </a:moveTo>
                  <a:cubicBezTo>
                    <a:pt x="7767" y="49113"/>
                    <a:pt x="7266" y="49301"/>
                    <a:pt x="6883" y="49685"/>
                  </a:cubicBezTo>
                  <a:lnTo>
                    <a:pt x="751" y="55817"/>
                  </a:lnTo>
                  <a:cubicBezTo>
                    <a:pt x="0" y="56600"/>
                    <a:pt x="0" y="57840"/>
                    <a:pt x="751" y="58590"/>
                  </a:cubicBezTo>
                  <a:cubicBezTo>
                    <a:pt x="1134" y="59006"/>
                    <a:pt x="1652" y="59210"/>
                    <a:pt x="2173" y="59210"/>
                  </a:cubicBezTo>
                  <a:cubicBezTo>
                    <a:pt x="2672" y="59210"/>
                    <a:pt x="3173" y="59022"/>
                    <a:pt x="3556" y="58655"/>
                  </a:cubicBezTo>
                  <a:lnTo>
                    <a:pt x="9721" y="52490"/>
                  </a:lnTo>
                  <a:cubicBezTo>
                    <a:pt x="10471" y="51740"/>
                    <a:pt x="10471" y="50500"/>
                    <a:pt x="9721" y="49717"/>
                  </a:cubicBezTo>
                  <a:cubicBezTo>
                    <a:pt x="9321" y="49318"/>
                    <a:pt x="8794" y="49113"/>
                    <a:pt x="8270" y="49113"/>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84"/>
            <p:cNvSpPr/>
            <p:nvPr/>
          </p:nvSpPr>
          <p:spPr>
            <a:xfrm>
              <a:off x="3328850" y="1653000"/>
              <a:ext cx="250375" cy="171275"/>
            </a:xfrm>
            <a:custGeom>
              <a:rect b="b" l="l" r="r" t="t"/>
              <a:pathLst>
                <a:path extrusionOk="0" h="6851" w="10015">
                  <a:moveTo>
                    <a:pt x="5007" y="0"/>
                  </a:moveTo>
                  <a:cubicBezTo>
                    <a:pt x="4494" y="0"/>
                    <a:pt x="3980" y="196"/>
                    <a:pt x="3588" y="588"/>
                  </a:cubicBezTo>
                  <a:lnTo>
                    <a:pt x="783" y="3426"/>
                  </a:lnTo>
                  <a:cubicBezTo>
                    <a:pt x="0" y="4208"/>
                    <a:pt x="0" y="5448"/>
                    <a:pt x="783" y="6231"/>
                  </a:cubicBezTo>
                  <a:cubicBezTo>
                    <a:pt x="1162" y="6626"/>
                    <a:pt x="1675" y="6822"/>
                    <a:pt x="2190" y="6822"/>
                  </a:cubicBezTo>
                  <a:cubicBezTo>
                    <a:pt x="2694" y="6822"/>
                    <a:pt x="3201" y="6635"/>
                    <a:pt x="3588" y="6263"/>
                  </a:cubicBezTo>
                  <a:lnTo>
                    <a:pt x="5024" y="4828"/>
                  </a:lnTo>
                  <a:lnTo>
                    <a:pt x="6426" y="6263"/>
                  </a:lnTo>
                  <a:cubicBezTo>
                    <a:pt x="6818" y="6655"/>
                    <a:pt x="7332" y="6851"/>
                    <a:pt x="7841" y="6851"/>
                  </a:cubicBezTo>
                  <a:cubicBezTo>
                    <a:pt x="8351" y="6851"/>
                    <a:pt x="8857" y="6655"/>
                    <a:pt x="9232" y="6263"/>
                  </a:cubicBezTo>
                  <a:cubicBezTo>
                    <a:pt x="10015" y="5481"/>
                    <a:pt x="10015" y="4208"/>
                    <a:pt x="9232" y="3426"/>
                  </a:cubicBezTo>
                  <a:lnTo>
                    <a:pt x="6426" y="588"/>
                  </a:lnTo>
                  <a:cubicBezTo>
                    <a:pt x="6035" y="196"/>
                    <a:pt x="5521" y="0"/>
                    <a:pt x="500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84"/>
            <p:cNvSpPr/>
            <p:nvPr/>
          </p:nvSpPr>
          <p:spPr>
            <a:xfrm>
              <a:off x="3619975" y="1874600"/>
              <a:ext cx="1158850" cy="1148450"/>
            </a:xfrm>
            <a:custGeom>
              <a:rect b="b" l="l" r="r" t="t"/>
              <a:pathLst>
                <a:path extrusionOk="0" h="45938" w="46354">
                  <a:moveTo>
                    <a:pt x="2202" y="1"/>
                  </a:moveTo>
                  <a:cubicBezTo>
                    <a:pt x="1705" y="1"/>
                    <a:pt x="1208" y="188"/>
                    <a:pt x="816" y="564"/>
                  </a:cubicBezTo>
                  <a:cubicBezTo>
                    <a:pt x="1" y="1314"/>
                    <a:pt x="1" y="2586"/>
                    <a:pt x="783" y="3369"/>
                  </a:cubicBezTo>
                  <a:lnTo>
                    <a:pt x="6753" y="9371"/>
                  </a:lnTo>
                  <a:cubicBezTo>
                    <a:pt x="7144" y="9762"/>
                    <a:pt x="7658" y="9958"/>
                    <a:pt x="8172" y="9958"/>
                  </a:cubicBezTo>
                  <a:cubicBezTo>
                    <a:pt x="8686" y="9958"/>
                    <a:pt x="9199" y="9762"/>
                    <a:pt x="9591" y="9371"/>
                  </a:cubicBezTo>
                  <a:cubicBezTo>
                    <a:pt x="10374" y="8588"/>
                    <a:pt x="10374" y="7349"/>
                    <a:pt x="9591" y="6566"/>
                  </a:cubicBezTo>
                  <a:lnTo>
                    <a:pt x="3589" y="564"/>
                  </a:lnTo>
                  <a:cubicBezTo>
                    <a:pt x="3197" y="188"/>
                    <a:pt x="2700" y="1"/>
                    <a:pt x="2202" y="1"/>
                  </a:cubicBezTo>
                  <a:close/>
                  <a:moveTo>
                    <a:pt x="14190" y="11972"/>
                  </a:moveTo>
                  <a:cubicBezTo>
                    <a:pt x="13685" y="11972"/>
                    <a:pt x="13179" y="12160"/>
                    <a:pt x="12788" y="12535"/>
                  </a:cubicBezTo>
                  <a:cubicBezTo>
                    <a:pt x="12005" y="13318"/>
                    <a:pt x="12005" y="14590"/>
                    <a:pt x="12755" y="15373"/>
                  </a:cubicBezTo>
                  <a:lnTo>
                    <a:pt x="18757" y="21375"/>
                  </a:lnTo>
                  <a:cubicBezTo>
                    <a:pt x="19148" y="21767"/>
                    <a:pt x="19662" y="21962"/>
                    <a:pt x="20176" y="21962"/>
                  </a:cubicBezTo>
                  <a:cubicBezTo>
                    <a:pt x="20690" y="21962"/>
                    <a:pt x="21203" y="21767"/>
                    <a:pt x="21595" y="21375"/>
                  </a:cubicBezTo>
                  <a:cubicBezTo>
                    <a:pt x="22378" y="20592"/>
                    <a:pt x="22378" y="19320"/>
                    <a:pt x="21595" y="18537"/>
                  </a:cubicBezTo>
                  <a:lnTo>
                    <a:pt x="15593" y="12535"/>
                  </a:lnTo>
                  <a:cubicBezTo>
                    <a:pt x="15201" y="12160"/>
                    <a:pt x="14696" y="11972"/>
                    <a:pt x="14190" y="11972"/>
                  </a:cubicBezTo>
                  <a:close/>
                  <a:moveTo>
                    <a:pt x="26190" y="23977"/>
                  </a:moveTo>
                  <a:cubicBezTo>
                    <a:pt x="25689" y="23977"/>
                    <a:pt x="25183" y="24164"/>
                    <a:pt x="24792" y="24539"/>
                  </a:cubicBezTo>
                  <a:cubicBezTo>
                    <a:pt x="24009" y="25322"/>
                    <a:pt x="23976" y="26562"/>
                    <a:pt x="24759" y="27377"/>
                  </a:cubicBezTo>
                  <a:lnTo>
                    <a:pt x="30761" y="33379"/>
                  </a:lnTo>
                  <a:cubicBezTo>
                    <a:pt x="31153" y="33754"/>
                    <a:pt x="31658" y="33942"/>
                    <a:pt x="32164" y="33942"/>
                  </a:cubicBezTo>
                  <a:cubicBezTo>
                    <a:pt x="32669" y="33942"/>
                    <a:pt x="33175" y="33754"/>
                    <a:pt x="33566" y="33379"/>
                  </a:cubicBezTo>
                  <a:cubicBezTo>
                    <a:pt x="34349" y="32596"/>
                    <a:pt x="34349" y="31324"/>
                    <a:pt x="33566" y="30541"/>
                  </a:cubicBezTo>
                  <a:lnTo>
                    <a:pt x="27564" y="24539"/>
                  </a:lnTo>
                  <a:cubicBezTo>
                    <a:pt x="27189" y="24164"/>
                    <a:pt x="26692" y="23977"/>
                    <a:pt x="26190" y="23977"/>
                  </a:cubicBezTo>
                  <a:close/>
                  <a:moveTo>
                    <a:pt x="38149" y="35940"/>
                  </a:moveTo>
                  <a:cubicBezTo>
                    <a:pt x="37625" y="35940"/>
                    <a:pt x="37098" y="36144"/>
                    <a:pt x="36698" y="36543"/>
                  </a:cubicBezTo>
                  <a:cubicBezTo>
                    <a:pt x="35948" y="37326"/>
                    <a:pt x="35948" y="38598"/>
                    <a:pt x="36763" y="39349"/>
                  </a:cubicBezTo>
                  <a:lnTo>
                    <a:pt x="42733" y="45351"/>
                  </a:lnTo>
                  <a:cubicBezTo>
                    <a:pt x="43124" y="45742"/>
                    <a:pt x="43638" y="45938"/>
                    <a:pt x="44152" y="45938"/>
                  </a:cubicBezTo>
                  <a:cubicBezTo>
                    <a:pt x="44665" y="45938"/>
                    <a:pt x="45179" y="45742"/>
                    <a:pt x="45571" y="45351"/>
                  </a:cubicBezTo>
                  <a:cubicBezTo>
                    <a:pt x="46353" y="44568"/>
                    <a:pt x="46353" y="43296"/>
                    <a:pt x="45571" y="42545"/>
                  </a:cubicBezTo>
                  <a:lnTo>
                    <a:pt x="39568" y="36543"/>
                  </a:lnTo>
                  <a:cubicBezTo>
                    <a:pt x="39568" y="36511"/>
                    <a:pt x="39536" y="36511"/>
                    <a:pt x="39536" y="36511"/>
                  </a:cubicBezTo>
                  <a:cubicBezTo>
                    <a:pt x="39153" y="36127"/>
                    <a:pt x="38652" y="35940"/>
                    <a:pt x="38149" y="3594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84"/>
            <p:cNvSpPr/>
            <p:nvPr/>
          </p:nvSpPr>
          <p:spPr>
            <a:xfrm>
              <a:off x="2491325" y="2633875"/>
              <a:ext cx="1513600" cy="1535775"/>
            </a:xfrm>
            <a:custGeom>
              <a:rect b="b" l="l" r="r" t="t"/>
              <a:pathLst>
                <a:path extrusionOk="0" h="61431" w="60544">
                  <a:moveTo>
                    <a:pt x="38861" y="4079"/>
                  </a:moveTo>
                  <a:cubicBezTo>
                    <a:pt x="38977" y="4079"/>
                    <a:pt x="39094" y="4081"/>
                    <a:pt x="39210" y="4085"/>
                  </a:cubicBezTo>
                  <a:lnTo>
                    <a:pt x="39242" y="4085"/>
                  </a:lnTo>
                  <a:cubicBezTo>
                    <a:pt x="42733" y="4117"/>
                    <a:pt x="45799" y="5389"/>
                    <a:pt x="48637" y="7999"/>
                  </a:cubicBezTo>
                  <a:cubicBezTo>
                    <a:pt x="49027" y="8342"/>
                    <a:pt x="49514" y="8514"/>
                    <a:pt x="49998" y="8514"/>
                  </a:cubicBezTo>
                  <a:cubicBezTo>
                    <a:pt x="50526" y="8514"/>
                    <a:pt x="51051" y="8310"/>
                    <a:pt x="51442" y="7901"/>
                  </a:cubicBezTo>
                  <a:lnTo>
                    <a:pt x="51932" y="7444"/>
                  </a:lnTo>
                  <a:cubicBezTo>
                    <a:pt x="52144" y="7232"/>
                    <a:pt x="52437" y="7126"/>
                    <a:pt x="52735" y="7126"/>
                  </a:cubicBezTo>
                  <a:cubicBezTo>
                    <a:pt x="53032" y="7126"/>
                    <a:pt x="53334" y="7232"/>
                    <a:pt x="53563" y="7444"/>
                  </a:cubicBezTo>
                  <a:lnTo>
                    <a:pt x="54182" y="8064"/>
                  </a:lnTo>
                  <a:cubicBezTo>
                    <a:pt x="54606" y="8521"/>
                    <a:pt x="54606" y="9239"/>
                    <a:pt x="54182" y="9695"/>
                  </a:cubicBezTo>
                  <a:lnTo>
                    <a:pt x="53334" y="10511"/>
                  </a:lnTo>
                  <a:cubicBezTo>
                    <a:pt x="52649" y="11196"/>
                    <a:pt x="52551" y="12240"/>
                    <a:pt x="53073" y="13055"/>
                  </a:cubicBezTo>
                  <a:cubicBezTo>
                    <a:pt x="54182" y="14784"/>
                    <a:pt x="55030" y="16676"/>
                    <a:pt x="55618" y="18666"/>
                  </a:cubicBezTo>
                  <a:cubicBezTo>
                    <a:pt x="55813" y="19449"/>
                    <a:pt x="55944" y="20231"/>
                    <a:pt x="56042" y="21014"/>
                  </a:cubicBezTo>
                  <a:cubicBezTo>
                    <a:pt x="56237" y="22482"/>
                    <a:pt x="55193" y="23787"/>
                    <a:pt x="53758" y="23950"/>
                  </a:cubicBezTo>
                  <a:cubicBezTo>
                    <a:pt x="53628" y="23983"/>
                    <a:pt x="53497" y="23983"/>
                    <a:pt x="53399" y="23983"/>
                  </a:cubicBezTo>
                  <a:lnTo>
                    <a:pt x="52290" y="23950"/>
                  </a:lnTo>
                  <a:cubicBezTo>
                    <a:pt x="50986" y="23950"/>
                    <a:pt x="49909" y="22972"/>
                    <a:pt x="49713" y="21667"/>
                  </a:cubicBezTo>
                  <a:cubicBezTo>
                    <a:pt x="49191" y="18340"/>
                    <a:pt x="47919" y="15632"/>
                    <a:pt x="45962" y="13675"/>
                  </a:cubicBezTo>
                  <a:cubicBezTo>
                    <a:pt x="44233" y="11946"/>
                    <a:pt x="42309" y="11000"/>
                    <a:pt x="40221" y="10837"/>
                  </a:cubicBezTo>
                  <a:cubicBezTo>
                    <a:pt x="39967" y="10814"/>
                    <a:pt x="39716" y="10803"/>
                    <a:pt x="39470" y="10803"/>
                  </a:cubicBezTo>
                  <a:cubicBezTo>
                    <a:pt x="37602" y="10803"/>
                    <a:pt x="35984" y="11453"/>
                    <a:pt x="34773" y="12664"/>
                  </a:cubicBezTo>
                  <a:cubicBezTo>
                    <a:pt x="33567" y="13871"/>
                    <a:pt x="32947" y="15534"/>
                    <a:pt x="32882" y="17622"/>
                  </a:cubicBezTo>
                  <a:cubicBezTo>
                    <a:pt x="32816" y="19514"/>
                    <a:pt x="33501" y="22123"/>
                    <a:pt x="34969" y="25614"/>
                  </a:cubicBezTo>
                  <a:cubicBezTo>
                    <a:pt x="37220" y="31127"/>
                    <a:pt x="38525" y="35171"/>
                    <a:pt x="38818" y="37650"/>
                  </a:cubicBezTo>
                  <a:cubicBezTo>
                    <a:pt x="39112" y="39934"/>
                    <a:pt x="38851" y="42250"/>
                    <a:pt x="38101" y="44403"/>
                  </a:cubicBezTo>
                  <a:cubicBezTo>
                    <a:pt x="37285" y="46654"/>
                    <a:pt x="35980" y="48709"/>
                    <a:pt x="34252" y="50405"/>
                  </a:cubicBezTo>
                  <a:cubicBezTo>
                    <a:pt x="34219" y="50405"/>
                    <a:pt x="34219" y="50405"/>
                    <a:pt x="34219" y="50437"/>
                  </a:cubicBezTo>
                  <a:cubicBezTo>
                    <a:pt x="32490" y="52199"/>
                    <a:pt x="30337" y="53536"/>
                    <a:pt x="27989" y="54352"/>
                  </a:cubicBezTo>
                  <a:cubicBezTo>
                    <a:pt x="26451" y="54913"/>
                    <a:pt x="24805" y="55200"/>
                    <a:pt x="23171" y="55200"/>
                  </a:cubicBezTo>
                  <a:cubicBezTo>
                    <a:pt x="22621" y="55200"/>
                    <a:pt x="22072" y="55168"/>
                    <a:pt x="21530" y="55102"/>
                  </a:cubicBezTo>
                  <a:cubicBezTo>
                    <a:pt x="19475" y="54809"/>
                    <a:pt x="17028" y="53732"/>
                    <a:pt x="14223" y="51905"/>
                  </a:cubicBezTo>
                  <a:cubicBezTo>
                    <a:pt x="13886" y="51690"/>
                    <a:pt x="13511" y="51586"/>
                    <a:pt x="13138" y="51586"/>
                  </a:cubicBezTo>
                  <a:cubicBezTo>
                    <a:pt x="12607" y="51586"/>
                    <a:pt x="12081" y="51797"/>
                    <a:pt x="11679" y="52199"/>
                  </a:cubicBezTo>
                  <a:lnTo>
                    <a:pt x="6949" y="56896"/>
                  </a:lnTo>
                  <a:cubicBezTo>
                    <a:pt x="6655" y="57206"/>
                    <a:pt x="6247" y="57361"/>
                    <a:pt x="5836" y="57361"/>
                  </a:cubicBezTo>
                  <a:cubicBezTo>
                    <a:pt x="5424" y="57361"/>
                    <a:pt x="5008" y="57206"/>
                    <a:pt x="4698" y="56896"/>
                  </a:cubicBezTo>
                  <a:cubicBezTo>
                    <a:pt x="4404" y="56603"/>
                    <a:pt x="4241" y="56211"/>
                    <a:pt x="4241" y="55787"/>
                  </a:cubicBezTo>
                  <a:cubicBezTo>
                    <a:pt x="4241" y="55363"/>
                    <a:pt x="4404" y="54972"/>
                    <a:pt x="4698" y="54645"/>
                  </a:cubicBezTo>
                  <a:lnTo>
                    <a:pt x="9265" y="50111"/>
                  </a:lnTo>
                  <a:cubicBezTo>
                    <a:pt x="9982" y="49361"/>
                    <a:pt x="10048" y="48219"/>
                    <a:pt x="9428" y="47404"/>
                  </a:cubicBezTo>
                  <a:cubicBezTo>
                    <a:pt x="7471" y="44957"/>
                    <a:pt x="6166" y="42543"/>
                    <a:pt x="5513" y="40227"/>
                  </a:cubicBezTo>
                  <a:cubicBezTo>
                    <a:pt x="4926" y="38238"/>
                    <a:pt x="4567" y="36183"/>
                    <a:pt x="4372" y="34128"/>
                  </a:cubicBezTo>
                  <a:cubicBezTo>
                    <a:pt x="4274" y="32692"/>
                    <a:pt x="5350" y="31420"/>
                    <a:pt x="6786" y="31322"/>
                  </a:cubicBezTo>
                  <a:cubicBezTo>
                    <a:pt x="6851" y="31322"/>
                    <a:pt x="6916" y="31290"/>
                    <a:pt x="6981" y="31290"/>
                  </a:cubicBezTo>
                  <a:lnTo>
                    <a:pt x="8188" y="31290"/>
                  </a:lnTo>
                  <a:cubicBezTo>
                    <a:pt x="9526" y="31290"/>
                    <a:pt x="10700" y="32333"/>
                    <a:pt x="10798" y="33736"/>
                  </a:cubicBezTo>
                  <a:cubicBezTo>
                    <a:pt x="11255" y="38890"/>
                    <a:pt x="12918" y="42935"/>
                    <a:pt x="15691" y="45675"/>
                  </a:cubicBezTo>
                  <a:cubicBezTo>
                    <a:pt x="17583" y="47534"/>
                    <a:pt x="20095" y="48611"/>
                    <a:pt x="22737" y="48643"/>
                  </a:cubicBezTo>
                  <a:cubicBezTo>
                    <a:pt x="22845" y="48647"/>
                    <a:pt x="22952" y="48649"/>
                    <a:pt x="23059" y="48649"/>
                  </a:cubicBezTo>
                  <a:cubicBezTo>
                    <a:pt x="27848" y="48649"/>
                    <a:pt x="31951" y="45110"/>
                    <a:pt x="32621" y="40293"/>
                  </a:cubicBezTo>
                  <a:cubicBezTo>
                    <a:pt x="32621" y="40293"/>
                    <a:pt x="32621" y="40260"/>
                    <a:pt x="32621" y="40260"/>
                  </a:cubicBezTo>
                  <a:cubicBezTo>
                    <a:pt x="32849" y="38238"/>
                    <a:pt x="32360" y="35563"/>
                    <a:pt x="31087" y="32105"/>
                  </a:cubicBezTo>
                  <a:cubicBezTo>
                    <a:pt x="28837" y="25973"/>
                    <a:pt x="27499" y="21536"/>
                    <a:pt x="27173" y="18959"/>
                  </a:cubicBezTo>
                  <a:cubicBezTo>
                    <a:pt x="26847" y="16806"/>
                    <a:pt x="27010" y="14588"/>
                    <a:pt x="27630" y="12533"/>
                  </a:cubicBezTo>
                  <a:cubicBezTo>
                    <a:pt x="28217" y="10641"/>
                    <a:pt x="29261" y="8912"/>
                    <a:pt x="30696" y="7510"/>
                  </a:cubicBezTo>
                  <a:cubicBezTo>
                    <a:pt x="32833" y="5310"/>
                    <a:pt x="35817" y="4079"/>
                    <a:pt x="38861" y="4079"/>
                  </a:cubicBezTo>
                  <a:close/>
                  <a:moveTo>
                    <a:pt x="38845" y="0"/>
                  </a:moveTo>
                  <a:cubicBezTo>
                    <a:pt x="34701" y="0"/>
                    <a:pt x="30686" y="1683"/>
                    <a:pt x="27793" y="4639"/>
                  </a:cubicBezTo>
                  <a:cubicBezTo>
                    <a:pt x="25933" y="6499"/>
                    <a:pt x="24531" y="8782"/>
                    <a:pt x="23748" y="11326"/>
                  </a:cubicBezTo>
                  <a:cubicBezTo>
                    <a:pt x="22932" y="13968"/>
                    <a:pt x="22737" y="16839"/>
                    <a:pt x="23128" y="19546"/>
                  </a:cubicBezTo>
                  <a:cubicBezTo>
                    <a:pt x="23520" y="22417"/>
                    <a:pt x="24857" y="26984"/>
                    <a:pt x="27271" y="33508"/>
                  </a:cubicBezTo>
                  <a:cubicBezTo>
                    <a:pt x="28543" y="36965"/>
                    <a:pt x="28674" y="38825"/>
                    <a:pt x="28576" y="39771"/>
                  </a:cubicBezTo>
                  <a:cubicBezTo>
                    <a:pt x="28161" y="42513"/>
                    <a:pt x="25814" y="44569"/>
                    <a:pt x="23028" y="44569"/>
                  </a:cubicBezTo>
                  <a:cubicBezTo>
                    <a:pt x="22964" y="44569"/>
                    <a:pt x="22899" y="44568"/>
                    <a:pt x="22835" y="44566"/>
                  </a:cubicBezTo>
                  <a:cubicBezTo>
                    <a:pt x="21204" y="44533"/>
                    <a:pt x="19703" y="43914"/>
                    <a:pt x="18561" y="42772"/>
                  </a:cubicBezTo>
                  <a:cubicBezTo>
                    <a:pt x="16474" y="40717"/>
                    <a:pt x="15234" y="37553"/>
                    <a:pt x="14875" y="33377"/>
                  </a:cubicBezTo>
                  <a:cubicBezTo>
                    <a:pt x="14582" y="29920"/>
                    <a:pt x="11646" y="27212"/>
                    <a:pt x="8156" y="27212"/>
                  </a:cubicBezTo>
                  <a:lnTo>
                    <a:pt x="6916" y="27212"/>
                  </a:lnTo>
                  <a:cubicBezTo>
                    <a:pt x="6753" y="27245"/>
                    <a:pt x="6590" y="27245"/>
                    <a:pt x="6427" y="27245"/>
                  </a:cubicBezTo>
                  <a:cubicBezTo>
                    <a:pt x="2773" y="27571"/>
                    <a:pt x="1" y="30800"/>
                    <a:pt x="327" y="34486"/>
                  </a:cubicBezTo>
                  <a:cubicBezTo>
                    <a:pt x="523" y="36802"/>
                    <a:pt x="947" y="39118"/>
                    <a:pt x="1566" y="41337"/>
                  </a:cubicBezTo>
                  <a:cubicBezTo>
                    <a:pt x="2251" y="43718"/>
                    <a:pt x="3458" y="46099"/>
                    <a:pt x="5122" y="48480"/>
                  </a:cubicBezTo>
                  <a:lnTo>
                    <a:pt x="1827" y="51775"/>
                  </a:lnTo>
                  <a:cubicBezTo>
                    <a:pt x="751" y="52851"/>
                    <a:pt x="164" y="54254"/>
                    <a:pt x="164" y="55787"/>
                  </a:cubicBezTo>
                  <a:cubicBezTo>
                    <a:pt x="164" y="57288"/>
                    <a:pt x="751" y="58723"/>
                    <a:pt x="1827" y="59799"/>
                  </a:cubicBezTo>
                  <a:cubicBezTo>
                    <a:pt x="2904" y="60843"/>
                    <a:pt x="4307" y="61430"/>
                    <a:pt x="5840" y="61430"/>
                  </a:cubicBezTo>
                  <a:cubicBezTo>
                    <a:pt x="7340" y="61430"/>
                    <a:pt x="8775" y="60843"/>
                    <a:pt x="9819" y="59799"/>
                  </a:cubicBezTo>
                  <a:lnTo>
                    <a:pt x="13407" y="56211"/>
                  </a:lnTo>
                  <a:cubicBezTo>
                    <a:pt x="16180" y="57875"/>
                    <a:pt x="18659" y="58821"/>
                    <a:pt x="20975" y="59147"/>
                  </a:cubicBezTo>
                  <a:cubicBezTo>
                    <a:pt x="21702" y="59239"/>
                    <a:pt x="22432" y="59284"/>
                    <a:pt x="23162" y="59284"/>
                  </a:cubicBezTo>
                  <a:cubicBezTo>
                    <a:pt x="25282" y="59284"/>
                    <a:pt x="27393" y="58905"/>
                    <a:pt x="29359" y="58201"/>
                  </a:cubicBezTo>
                  <a:cubicBezTo>
                    <a:pt x="32262" y="57190"/>
                    <a:pt x="34937" y="55494"/>
                    <a:pt x="37089" y="53308"/>
                  </a:cubicBezTo>
                  <a:cubicBezTo>
                    <a:pt x="39242" y="51220"/>
                    <a:pt x="40939" y="48611"/>
                    <a:pt x="41950" y="45773"/>
                  </a:cubicBezTo>
                  <a:cubicBezTo>
                    <a:pt x="42896" y="43000"/>
                    <a:pt x="43222" y="40032"/>
                    <a:pt x="42863" y="37161"/>
                  </a:cubicBezTo>
                  <a:cubicBezTo>
                    <a:pt x="42537" y="34291"/>
                    <a:pt x="41167" y="29985"/>
                    <a:pt x="38720" y="24048"/>
                  </a:cubicBezTo>
                  <a:cubicBezTo>
                    <a:pt x="37122" y="20231"/>
                    <a:pt x="36926" y="18470"/>
                    <a:pt x="36959" y="17785"/>
                  </a:cubicBezTo>
                  <a:cubicBezTo>
                    <a:pt x="36959" y="17752"/>
                    <a:pt x="36959" y="17752"/>
                    <a:pt x="36959" y="17720"/>
                  </a:cubicBezTo>
                  <a:cubicBezTo>
                    <a:pt x="36992" y="16709"/>
                    <a:pt x="37220" y="15991"/>
                    <a:pt x="37644" y="15567"/>
                  </a:cubicBezTo>
                  <a:cubicBezTo>
                    <a:pt x="37967" y="15244"/>
                    <a:pt x="38476" y="14868"/>
                    <a:pt x="39527" y="14868"/>
                  </a:cubicBezTo>
                  <a:cubicBezTo>
                    <a:pt x="39643" y="14868"/>
                    <a:pt x="39765" y="14872"/>
                    <a:pt x="39895" y="14882"/>
                  </a:cubicBezTo>
                  <a:cubicBezTo>
                    <a:pt x="41004" y="14980"/>
                    <a:pt x="42048" y="15534"/>
                    <a:pt x="43092" y="16545"/>
                  </a:cubicBezTo>
                  <a:cubicBezTo>
                    <a:pt x="44429" y="17883"/>
                    <a:pt x="45310" y="19840"/>
                    <a:pt x="45668" y="22287"/>
                  </a:cubicBezTo>
                  <a:cubicBezTo>
                    <a:pt x="46158" y="25549"/>
                    <a:pt x="48898" y="27995"/>
                    <a:pt x="52225" y="28028"/>
                  </a:cubicBezTo>
                  <a:lnTo>
                    <a:pt x="53334" y="28060"/>
                  </a:lnTo>
                  <a:cubicBezTo>
                    <a:pt x="53660" y="28060"/>
                    <a:pt x="53954" y="28028"/>
                    <a:pt x="54248" y="27995"/>
                  </a:cubicBezTo>
                  <a:cubicBezTo>
                    <a:pt x="57934" y="27571"/>
                    <a:pt x="60543" y="24211"/>
                    <a:pt x="60086" y="20558"/>
                  </a:cubicBezTo>
                  <a:cubicBezTo>
                    <a:pt x="59989" y="19579"/>
                    <a:pt x="59793" y="18568"/>
                    <a:pt x="59565" y="17622"/>
                  </a:cubicBezTo>
                  <a:cubicBezTo>
                    <a:pt x="59532" y="17589"/>
                    <a:pt x="59532" y="17589"/>
                    <a:pt x="59532" y="17557"/>
                  </a:cubicBezTo>
                  <a:cubicBezTo>
                    <a:pt x="59010" y="15730"/>
                    <a:pt x="58260" y="13936"/>
                    <a:pt x="57346" y="12272"/>
                  </a:cubicBezTo>
                  <a:cubicBezTo>
                    <a:pt x="59075" y="10217"/>
                    <a:pt x="58977" y="7118"/>
                    <a:pt x="57053" y="5194"/>
                  </a:cubicBezTo>
                  <a:lnTo>
                    <a:pt x="56433" y="4541"/>
                  </a:lnTo>
                  <a:cubicBezTo>
                    <a:pt x="55454" y="3563"/>
                    <a:pt x="54117" y="3041"/>
                    <a:pt x="52747" y="3041"/>
                  </a:cubicBezTo>
                  <a:cubicBezTo>
                    <a:pt x="51768" y="3041"/>
                    <a:pt x="50822" y="3302"/>
                    <a:pt x="50007" y="3791"/>
                  </a:cubicBezTo>
                  <a:cubicBezTo>
                    <a:pt x="46778" y="1345"/>
                    <a:pt x="43189" y="40"/>
                    <a:pt x="39308" y="7"/>
                  </a:cubicBezTo>
                  <a:cubicBezTo>
                    <a:pt x="39153" y="2"/>
                    <a:pt x="38999" y="0"/>
                    <a:pt x="3884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7" name="Google Shape;3347;p84"/>
          <p:cNvGrpSpPr/>
          <p:nvPr/>
        </p:nvGrpSpPr>
        <p:grpSpPr>
          <a:xfrm rot="-9039472">
            <a:off x="-91514" y="2457097"/>
            <a:ext cx="1156655" cy="1426162"/>
            <a:chOff x="9743146" y="2970638"/>
            <a:chExt cx="1446996" cy="1783072"/>
          </a:xfrm>
        </p:grpSpPr>
        <p:sp>
          <p:nvSpPr>
            <p:cNvPr id="3348" name="Google Shape;3348;p8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49" name="Google Shape;3349;p84"/>
            <p:cNvGrpSpPr/>
            <p:nvPr/>
          </p:nvGrpSpPr>
          <p:grpSpPr>
            <a:xfrm rot="4346401">
              <a:off x="9694335" y="3347712"/>
              <a:ext cx="1544618" cy="1028925"/>
              <a:chOff x="2670525" y="1658075"/>
              <a:chExt cx="1301725" cy="867125"/>
            </a:xfrm>
          </p:grpSpPr>
          <p:sp>
            <p:nvSpPr>
              <p:cNvPr id="3350" name="Google Shape;3350;p8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8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8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8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8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p8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p8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p8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58" name="Google Shape;3358;p84"/>
          <p:cNvGrpSpPr/>
          <p:nvPr/>
        </p:nvGrpSpPr>
        <p:grpSpPr>
          <a:xfrm rot="-1704890">
            <a:off x="-259321" y="3692204"/>
            <a:ext cx="1156741" cy="1426128"/>
            <a:chOff x="9743146" y="2970638"/>
            <a:chExt cx="1446996" cy="1783072"/>
          </a:xfrm>
        </p:grpSpPr>
        <p:sp>
          <p:nvSpPr>
            <p:cNvPr id="3359" name="Google Shape;3359;p8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60" name="Google Shape;3360;p84"/>
            <p:cNvGrpSpPr/>
            <p:nvPr/>
          </p:nvGrpSpPr>
          <p:grpSpPr>
            <a:xfrm rot="4346401">
              <a:off x="9694335" y="3347712"/>
              <a:ext cx="1544618" cy="1028925"/>
              <a:chOff x="2670525" y="1658075"/>
              <a:chExt cx="1301725" cy="867125"/>
            </a:xfrm>
          </p:grpSpPr>
          <p:sp>
            <p:nvSpPr>
              <p:cNvPr id="3361" name="Google Shape;3361;p8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8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8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8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8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8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8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8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69" name="Google Shape;3369;p84"/>
          <p:cNvGrpSpPr/>
          <p:nvPr/>
        </p:nvGrpSpPr>
        <p:grpSpPr>
          <a:xfrm rot="10598618">
            <a:off x="8376707" y="1010168"/>
            <a:ext cx="1156687" cy="1426247"/>
            <a:chOff x="9743146" y="2970638"/>
            <a:chExt cx="1446996" cy="1783072"/>
          </a:xfrm>
        </p:grpSpPr>
        <p:sp>
          <p:nvSpPr>
            <p:cNvPr id="3370" name="Google Shape;3370;p8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71" name="Google Shape;3371;p84"/>
            <p:cNvGrpSpPr/>
            <p:nvPr/>
          </p:nvGrpSpPr>
          <p:grpSpPr>
            <a:xfrm rot="4346401">
              <a:off x="9694335" y="3347712"/>
              <a:ext cx="1544618" cy="1028925"/>
              <a:chOff x="2670525" y="1658075"/>
              <a:chExt cx="1301725" cy="867125"/>
            </a:xfrm>
          </p:grpSpPr>
          <p:sp>
            <p:nvSpPr>
              <p:cNvPr id="3372" name="Google Shape;3372;p8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8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8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8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8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8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8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8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80" name="Google Shape;3380;p84"/>
          <p:cNvGrpSpPr/>
          <p:nvPr/>
        </p:nvGrpSpPr>
        <p:grpSpPr>
          <a:xfrm rot="-6641316">
            <a:off x="8496487" y="2549767"/>
            <a:ext cx="1156651" cy="1426213"/>
            <a:chOff x="9743146" y="2970638"/>
            <a:chExt cx="1446996" cy="1783072"/>
          </a:xfrm>
        </p:grpSpPr>
        <p:sp>
          <p:nvSpPr>
            <p:cNvPr id="3381" name="Google Shape;3381;p84"/>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82" name="Google Shape;3382;p84"/>
            <p:cNvGrpSpPr/>
            <p:nvPr/>
          </p:nvGrpSpPr>
          <p:grpSpPr>
            <a:xfrm rot="4346401">
              <a:off x="9694335" y="3347712"/>
              <a:ext cx="1544618" cy="1028925"/>
              <a:chOff x="2670525" y="1658075"/>
              <a:chExt cx="1301725" cy="867125"/>
            </a:xfrm>
          </p:grpSpPr>
          <p:sp>
            <p:nvSpPr>
              <p:cNvPr id="3383" name="Google Shape;3383;p84"/>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84"/>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84"/>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84"/>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84"/>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84"/>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84"/>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84"/>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4" name="Shape 3394"/>
        <p:cNvGrpSpPr/>
        <p:nvPr/>
      </p:nvGrpSpPr>
      <p:grpSpPr>
        <a:xfrm>
          <a:off x="0" y="0"/>
          <a:ext cx="0" cy="0"/>
          <a:chOff x="0" y="0"/>
          <a:chExt cx="0" cy="0"/>
        </a:xfrm>
      </p:grpSpPr>
      <p:sp>
        <p:nvSpPr>
          <p:cNvPr id="3395" name="Google Shape;3395;p85"/>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Types of Insurance</a:t>
            </a:r>
            <a:endParaRPr b="0" i="0" sz="1350" u="none" cap="none" strike="noStrike">
              <a:solidFill>
                <a:schemeClr val="dk1"/>
              </a:solidFill>
              <a:latin typeface="Calibri"/>
              <a:ea typeface="Calibri"/>
              <a:cs typeface="Calibri"/>
              <a:sym typeface="Calibri"/>
            </a:endParaRPr>
          </a:p>
        </p:txBody>
      </p:sp>
      <p:sp>
        <p:nvSpPr>
          <p:cNvPr id="3396" name="Google Shape;3396;p85"/>
          <p:cNvSpPr/>
          <p:nvPr/>
        </p:nvSpPr>
        <p:spPr>
          <a:xfrm>
            <a:off x="858580" y="1649577"/>
            <a:ext cx="6992903" cy="3123324"/>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1400" u="sng" cap="none" strike="noStrike">
                <a:solidFill>
                  <a:srgbClr val="1A3A22"/>
                </a:solidFill>
                <a:latin typeface="Calibri"/>
                <a:ea typeface="Calibri"/>
                <a:cs typeface="Calibri"/>
                <a:sym typeface="Calibri"/>
              </a:rPr>
              <a:t>Collision</a:t>
            </a:r>
            <a:r>
              <a:rPr b="0" i="0" lang="en-US" sz="1400" u="none" cap="none" strike="noStrike">
                <a:solidFill>
                  <a:srgbClr val="1A3A22"/>
                </a:solidFill>
                <a:latin typeface="Calibri"/>
                <a:ea typeface="Calibri"/>
                <a:cs typeface="Calibri"/>
                <a:sym typeface="Calibri"/>
              </a:rPr>
              <a:t>: Provides for the repair or replacement of the policy owner’s car damaged in an accident.</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400" u="sng" cap="none" strike="noStrike">
                <a:solidFill>
                  <a:srgbClr val="1A3A22"/>
                </a:solidFill>
                <a:latin typeface="Calibri"/>
                <a:ea typeface="Calibri"/>
                <a:cs typeface="Calibri"/>
                <a:sym typeface="Calibri"/>
              </a:rPr>
              <a:t>Liability</a:t>
            </a:r>
            <a:r>
              <a:rPr b="0" i="0" lang="en-US" sz="1400" u="none" cap="none" strike="noStrike">
                <a:solidFill>
                  <a:srgbClr val="1A3A22"/>
                </a:solidFill>
                <a:latin typeface="Calibri"/>
                <a:ea typeface="Calibri"/>
                <a:cs typeface="Calibri"/>
                <a:sym typeface="Calibri"/>
              </a:rPr>
              <a:t>: Covers the cost of property damage or injuries to others caused by the policy owner.</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400" u="sng" cap="none" strike="noStrike">
                <a:solidFill>
                  <a:srgbClr val="1A3A22"/>
                </a:solidFill>
                <a:latin typeface="Calibri"/>
                <a:ea typeface="Calibri"/>
                <a:cs typeface="Calibri"/>
                <a:sym typeface="Calibri"/>
              </a:rPr>
              <a:t>Comprehensive</a:t>
            </a:r>
            <a:r>
              <a:rPr b="0" i="0" lang="en-US" sz="1400" u="none" cap="none" strike="noStrike">
                <a:solidFill>
                  <a:srgbClr val="1A3A22"/>
                </a:solidFill>
                <a:latin typeface="Calibri"/>
                <a:ea typeface="Calibri"/>
                <a:cs typeface="Calibri"/>
                <a:sym typeface="Calibri"/>
              </a:rPr>
              <a:t>: Covers the cost of damage to an automobile as a result of fire, theft, or storms.</a:t>
            </a:r>
            <a:endParaRPr b="0" i="0" sz="14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400" u="sng" cap="none" strike="noStrike">
                <a:solidFill>
                  <a:srgbClr val="1A3A22"/>
                </a:solidFill>
                <a:latin typeface="Calibri"/>
                <a:ea typeface="Calibri"/>
                <a:cs typeface="Calibri"/>
                <a:sym typeface="Calibri"/>
              </a:rPr>
              <a:t>Uninsured and underinsured motorist: </a:t>
            </a:r>
            <a:r>
              <a:rPr b="0" i="0" lang="en-US" sz="1400" u="none" cap="none" strike="noStrike">
                <a:solidFill>
                  <a:srgbClr val="1A3A22"/>
                </a:solidFill>
                <a:latin typeface="Calibri"/>
                <a:ea typeface="Calibri"/>
                <a:cs typeface="Calibri"/>
                <a:sym typeface="Calibri"/>
              </a:rPr>
              <a:t>Covers the cost of property damage or injuries to the policy holder when the driver at fault is uninsured or doesn’t have sufficient coverage to pay for all the expenses related to the accident.</a:t>
            </a:r>
            <a:endParaRPr b="0" i="0" sz="1400" u="none" cap="none" strike="noStrike">
              <a:solidFill>
                <a:schemeClr val="dk1"/>
              </a:solidFill>
              <a:latin typeface="Calibri"/>
              <a:ea typeface="Calibri"/>
              <a:cs typeface="Calibri"/>
              <a:sym typeface="Calibri"/>
            </a:endParaRPr>
          </a:p>
        </p:txBody>
      </p:sp>
      <p:sp>
        <p:nvSpPr>
          <p:cNvPr id="3397" name="Google Shape;3397;p85"/>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398" name="Google Shape;3398;p85"/>
          <p:cNvSpPr txBox="1"/>
          <p:nvPr/>
        </p:nvSpPr>
        <p:spPr>
          <a:xfrm>
            <a:off x="254072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2400" u="none" cap="none" strike="noStrike">
                <a:solidFill>
                  <a:schemeClr val="dk1"/>
                </a:solidFill>
                <a:latin typeface="Calibri"/>
                <a:ea typeface="Calibri"/>
                <a:cs typeface="Calibri"/>
                <a:sym typeface="Calibri"/>
              </a:rPr>
              <a:t>Auto</a:t>
            </a:r>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2" name="Shape 3402"/>
        <p:cNvGrpSpPr/>
        <p:nvPr/>
      </p:nvGrpSpPr>
      <p:grpSpPr>
        <a:xfrm>
          <a:off x="0" y="0"/>
          <a:ext cx="0" cy="0"/>
          <a:chOff x="0" y="0"/>
          <a:chExt cx="0" cy="0"/>
        </a:xfrm>
      </p:grpSpPr>
      <p:sp>
        <p:nvSpPr>
          <p:cNvPr id="3403" name="Google Shape;3403;p86"/>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Types of Insurance</a:t>
            </a:r>
            <a:endParaRPr b="0" i="0" sz="1350" u="none" cap="none" strike="noStrike">
              <a:solidFill>
                <a:schemeClr val="dk1"/>
              </a:solidFill>
              <a:latin typeface="Calibri"/>
              <a:ea typeface="Calibri"/>
              <a:cs typeface="Calibri"/>
              <a:sym typeface="Calibri"/>
            </a:endParaRPr>
          </a:p>
        </p:txBody>
      </p:sp>
      <p:sp>
        <p:nvSpPr>
          <p:cNvPr id="3404" name="Google Shape;3404;p86"/>
          <p:cNvSpPr/>
          <p:nvPr/>
        </p:nvSpPr>
        <p:spPr>
          <a:xfrm>
            <a:off x="858580" y="1649577"/>
            <a:ext cx="6992903" cy="3123324"/>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1600" u="sng" cap="none" strike="noStrike">
                <a:solidFill>
                  <a:srgbClr val="1A3A22"/>
                </a:solidFill>
                <a:latin typeface="Calibri"/>
                <a:ea typeface="Calibri"/>
                <a:cs typeface="Calibri"/>
                <a:sym typeface="Calibri"/>
              </a:rPr>
              <a:t>Term life:</a:t>
            </a:r>
            <a:r>
              <a:rPr b="0" i="0" lang="en-US" sz="1600" u="none" cap="none" strike="noStrike">
                <a:solidFill>
                  <a:srgbClr val="1A3A22"/>
                </a:solidFill>
                <a:latin typeface="Calibri"/>
                <a:ea typeface="Calibri"/>
                <a:cs typeface="Calibri"/>
                <a:sym typeface="Calibri"/>
              </a:rPr>
              <a:t> Offers protection for a specified period of time; the policy must be renewed if coverage is desired for another period of time.</a:t>
            </a:r>
            <a:endParaRPr b="0" i="0" sz="16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600" u="sng" cap="none" strike="noStrike">
                <a:solidFill>
                  <a:srgbClr val="1A3A22"/>
                </a:solidFill>
                <a:latin typeface="Calibri"/>
                <a:ea typeface="Calibri"/>
                <a:cs typeface="Calibri"/>
                <a:sym typeface="Calibri"/>
              </a:rPr>
              <a:t>Whole life: </a:t>
            </a:r>
            <a:r>
              <a:rPr b="0" i="0" lang="en-US" sz="1600" u="none" cap="none" strike="noStrike">
                <a:solidFill>
                  <a:srgbClr val="1A3A22"/>
                </a:solidFill>
                <a:latin typeface="Calibri"/>
                <a:ea typeface="Calibri"/>
                <a:cs typeface="Calibri"/>
                <a:sym typeface="Calibri"/>
              </a:rPr>
              <a:t>Provides cash value and financial protection during the lifetime of the policy holder.</a:t>
            </a:r>
            <a:endParaRPr b="0" i="0" sz="16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600" u="sng" cap="none" strike="noStrike">
                <a:solidFill>
                  <a:srgbClr val="1A3A22"/>
                </a:solidFill>
                <a:latin typeface="Calibri"/>
                <a:ea typeface="Calibri"/>
                <a:cs typeface="Calibri"/>
                <a:sym typeface="Calibri"/>
              </a:rPr>
              <a:t>Universal life</a:t>
            </a:r>
            <a:r>
              <a:rPr b="0" i="0" lang="en-US" sz="1600" u="none" cap="none" strike="noStrike">
                <a:solidFill>
                  <a:srgbClr val="1A3A22"/>
                </a:solidFill>
                <a:latin typeface="Calibri"/>
                <a:ea typeface="Calibri"/>
                <a:cs typeface="Calibri"/>
                <a:sym typeface="Calibri"/>
              </a:rPr>
              <a:t>: Provides term policy protection with an investment feature of a whole life policy; the face value of the policy can change during the time of the policy.</a:t>
            </a:r>
            <a:endParaRPr b="0" i="0" sz="1600" u="none" cap="none" strike="noStrike">
              <a:solidFill>
                <a:schemeClr val="dk1"/>
              </a:solidFill>
              <a:latin typeface="Calibri"/>
              <a:ea typeface="Calibri"/>
              <a:cs typeface="Calibri"/>
              <a:sym typeface="Calibri"/>
            </a:endParaRPr>
          </a:p>
        </p:txBody>
      </p:sp>
      <p:sp>
        <p:nvSpPr>
          <p:cNvPr id="3405" name="Google Shape;3405;p86"/>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406" name="Google Shape;3406;p86"/>
          <p:cNvSpPr txBox="1"/>
          <p:nvPr/>
        </p:nvSpPr>
        <p:spPr>
          <a:xfrm>
            <a:off x="254072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2400" u="none" cap="none" strike="noStrike">
                <a:solidFill>
                  <a:schemeClr val="dk1"/>
                </a:solidFill>
                <a:latin typeface="Calibri"/>
                <a:ea typeface="Calibri"/>
                <a:cs typeface="Calibri"/>
                <a:sym typeface="Calibri"/>
              </a:rPr>
              <a:t>Life</a:t>
            </a:r>
            <a:endParaRPr b="0" i="0" sz="13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0" name="Shape 3410"/>
        <p:cNvGrpSpPr/>
        <p:nvPr/>
      </p:nvGrpSpPr>
      <p:grpSpPr>
        <a:xfrm>
          <a:off x="0" y="0"/>
          <a:ext cx="0" cy="0"/>
          <a:chOff x="0" y="0"/>
          <a:chExt cx="0" cy="0"/>
        </a:xfrm>
      </p:grpSpPr>
      <p:sp>
        <p:nvSpPr>
          <p:cNvPr id="3411" name="Google Shape;3411;p87"/>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Types of Insurance</a:t>
            </a:r>
            <a:endParaRPr b="0" i="0" sz="1350" u="none" cap="none" strike="noStrike">
              <a:solidFill>
                <a:schemeClr val="dk1"/>
              </a:solidFill>
              <a:latin typeface="Calibri"/>
              <a:ea typeface="Calibri"/>
              <a:cs typeface="Calibri"/>
              <a:sym typeface="Calibri"/>
            </a:endParaRPr>
          </a:p>
        </p:txBody>
      </p:sp>
      <p:sp>
        <p:nvSpPr>
          <p:cNvPr id="3412" name="Google Shape;3412;p87"/>
          <p:cNvSpPr/>
          <p:nvPr/>
        </p:nvSpPr>
        <p:spPr>
          <a:xfrm>
            <a:off x="858580" y="1649577"/>
            <a:ext cx="6992903" cy="3123324"/>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1800" u="sng" cap="none" strike="noStrike">
                <a:solidFill>
                  <a:srgbClr val="1A3A22"/>
                </a:solidFill>
                <a:latin typeface="Calibri"/>
                <a:ea typeface="Calibri"/>
                <a:cs typeface="Calibri"/>
                <a:sym typeface="Calibri"/>
              </a:rPr>
              <a:t>Physical damage: </a:t>
            </a:r>
            <a:r>
              <a:rPr b="0" i="0" lang="en-US" sz="1800" u="none" cap="none" strike="noStrike">
                <a:solidFill>
                  <a:srgbClr val="1A3A22"/>
                </a:solidFill>
                <a:latin typeface="Calibri"/>
                <a:ea typeface="Calibri"/>
                <a:cs typeface="Calibri"/>
                <a:sym typeface="Calibri"/>
              </a:rPr>
              <a:t>Reimburses for fire or water damage to the house, its contents, or other structures on the property.</a:t>
            </a:r>
            <a:endParaRPr b="0" i="0" sz="18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800" u="sng" cap="none" strike="noStrike">
                <a:solidFill>
                  <a:srgbClr val="1A3A22"/>
                </a:solidFill>
                <a:latin typeface="Calibri"/>
                <a:ea typeface="Calibri"/>
                <a:cs typeface="Calibri"/>
                <a:sym typeface="Calibri"/>
              </a:rPr>
              <a:t>Loss or theft: </a:t>
            </a:r>
            <a:r>
              <a:rPr b="0" i="0" lang="en-US" sz="1800" u="none" cap="none" strike="noStrike">
                <a:solidFill>
                  <a:srgbClr val="1A3A22"/>
                </a:solidFill>
                <a:latin typeface="Calibri"/>
                <a:ea typeface="Calibri"/>
                <a:cs typeface="Calibri"/>
                <a:sym typeface="Calibri"/>
              </a:rPr>
              <a:t>Reimburses for personal property damaged or stolen.</a:t>
            </a:r>
            <a:endParaRPr b="0" i="0" sz="1800" u="none" cap="none" strike="noStrike">
              <a:solidFill>
                <a:srgbClr val="1A3A22"/>
              </a:solidFill>
              <a:latin typeface="Calibri"/>
              <a:ea typeface="Calibri"/>
              <a:cs typeface="Calibri"/>
              <a:sym typeface="Calibri"/>
            </a:endParaRPr>
          </a:p>
          <a:p>
            <a:pPr indent="0" lvl="0" marL="0" marR="0" rtl="0" algn="l">
              <a:lnSpc>
                <a:spcPct val="114999"/>
              </a:lnSpc>
              <a:spcBef>
                <a:spcPts val="1600"/>
              </a:spcBef>
              <a:spcAft>
                <a:spcPts val="0"/>
              </a:spcAft>
              <a:buNone/>
            </a:pPr>
            <a:r>
              <a:rPr b="1" i="0" lang="en-US" sz="1800" u="sng" cap="none" strike="noStrike">
                <a:solidFill>
                  <a:srgbClr val="1A3A22"/>
                </a:solidFill>
                <a:latin typeface="Calibri"/>
                <a:ea typeface="Calibri"/>
                <a:cs typeface="Calibri"/>
                <a:sym typeface="Calibri"/>
              </a:rPr>
              <a:t>Liability: </a:t>
            </a:r>
            <a:r>
              <a:rPr b="0" i="0" lang="en-US" sz="1800" u="none" cap="none" strike="noStrike">
                <a:solidFill>
                  <a:srgbClr val="1A3A22"/>
                </a:solidFill>
                <a:latin typeface="Calibri"/>
                <a:ea typeface="Calibri"/>
                <a:cs typeface="Calibri"/>
                <a:sym typeface="Calibri"/>
              </a:rPr>
              <a:t>Protects against loss from a lawsuit for injuries to invited or uninvited guests.</a:t>
            </a:r>
            <a:endParaRPr b="0" i="0" sz="1800" u="none" cap="none" strike="noStrike">
              <a:solidFill>
                <a:schemeClr val="dk1"/>
              </a:solidFill>
              <a:latin typeface="Calibri"/>
              <a:ea typeface="Calibri"/>
              <a:cs typeface="Calibri"/>
              <a:sym typeface="Calibri"/>
            </a:endParaRPr>
          </a:p>
        </p:txBody>
      </p:sp>
      <p:sp>
        <p:nvSpPr>
          <p:cNvPr id="3413" name="Google Shape;3413;p87"/>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414" name="Google Shape;3414;p87"/>
          <p:cNvSpPr txBox="1"/>
          <p:nvPr/>
        </p:nvSpPr>
        <p:spPr>
          <a:xfrm>
            <a:off x="254072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2400" u="none" cap="none" strike="noStrike">
                <a:solidFill>
                  <a:schemeClr val="dk1"/>
                </a:solidFill>
                <a:latin typeface="Calibri"/>
                <a:ea typeface="Calibri"/>
                <a:cs typeface="Calibri"/>
                <a:sym typeface="Calibri"/>
              </a:rPr>
              <a:t>Homeowners</a:t>
            </a:r>
            <a:endParaRPr b="0" i="0" sz="13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8" name="Shape 3418"/>
        <p:cNvGrpSpPr/>
        <p:nvPr/>
      </p:nvGrpSpPr>
      <p:grpSpPr>
        <a:xfrm>
          <a:off x="0" y="0"/>
          <a:ext cx="0" cy="0"/>
          <a:chOff x="0" y="0"/>
          <a:chExt cx="0" cy="0"/>
        </a:xfrm>
      </p:grpSpPr>
      <p:sp>
        <p:nvSpPr>
          <p:cNvPr id="3419" name="Google Shape;3419;p88"/>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Types of Insurance</a:t>
            </a:r>
            <a:endParaRPr b="0" i="0" sz="1350" u="none" cap="none" strike="noStrike">
              <a:solidFill>
                <a:schemeClr val="dk1"/>
              </a:solidFill>
              <a:latin typeface="Calibri"/>
              <a:ea typeface="Calibri"/>
              <a:cs typeface="Calibri"/>
              <a:sym typeface="Calibri"/>
            </a:endParaRPr>
          </a:p>
        </p:txBody>
      </p:sp>
      <p:sp>
        <p:nvSpPr>
          <p:cNvPr id="3420" name="Google Shape;3420;p88"/>
          <p:cNvSpPr/>
          <p:nvPr/>
        </p:nvSpPr>
        <p:spPr>
          <a:xfrm>
            <a:off x="858580" y="1649577"/>
            <a:ext cx="6992903" cy="3123324"/>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1800" u="none" cap="none" strike="noStrike">
                <a:solidFill>
                  <a:srgbClr val="1A3A22"/>
                </a:solidFill>
                <a:latin typeface="Calibri"/>
                <a:ea typeface="Calibri"/>
                <a:cs typeface="Calibri"/>
                <a:sym typeface="Calibri"/>
              </a:rPr>
              <a:t>Reimburses the policy owner for loss of possessions in a rental unit caused by fire, theft, water damage, etc. Also provides liability protection for bodily injuries of guests that occur in the rental unit.</a:t>
            </a:r>
            <a:endParaRPr b="0" i="0" sz="1800" u="none" cap="none" strike="noStrike">
              <a:solidFill>
                <a:schemeClr val="dk1"/>
              </a:solidFill>
              <a:latin typeface="Calibri"/>
              <a:ea typeface="Calibri"/>
              <a:cs typeface="Calibri"/>
              <a:sym typeface="Calibri"/>
            </a:endParaRPr>
          </a:p>
        </p:txBody>
      </p:sp>
      <p:sp>
        <p:nvSpPr>
          <p:cNvPr id="3421" name="Google Shape;3421;p88"/>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422" name="Google Shape;3422;p88"/>
          <p:cNvSpPr txBox="1"/>
          <p:nvPr/>
        </p:nvSpPr>
        <p:spPr>
          <a:xfrm>
            <a:off x="254072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2400" u="none" cap="none" strike="noStrike">
                <a:solidFill>
                  <a:schemeClr val="dk1"/>
                </a:solidFill>
                <a:latin typeface="Calibri"/>
                <a:ea typeface="Calibri"/>
                <a:cs typeface="Calibri"/>
                <a:sym typeface="Calibri"/>
              </a:rPr>
              <a:t>Renters</a:t>
            </a:r>
            <a:endParaRPr b="0" i="0" sz="13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6" name="Shape 3426"/>
        <p:cNvGrpSpPr/>
        <p:nvPr/>
      </p:nvGrpSpPr>
      <p:grpSpPr>
        <a:xfrm>
          <a:off x="0" y="0"/>
          <a:ext cx="0" cy="0"/>
          <a:chOff x="0" y="0"/>
          <a:chExt cx="0" cy="0"/>
        </a:xfrm>
      </p:grpSpPr>
      <p:sp>
        <p:nvSpPr>
          <p:cNvPr id="3427" name="Google Shape;3427;p89"/>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Types of Insurance</a:t>
            </a:r>
            <a:endParaRPr b="0" i="0" sz="1350" u="none" cap="none" strike="noStrike">
              <a:solidFill>
                <a:schemeClr val="dk1"/>
              </a:solidFill>
              <a:latin typeface="Calibri"/>
              <a:ea typeface="Calibri"/>
              <a:cs typeface="Calibri"/>
              <a:sym typeface="Calibri"/>
            </a:endParaRPr>
          </a:p>
        </p:txBody>
      </p:sp>
      <p:sp>
        <p:nvSpPr>
          <p:cNvPr id="3428" name="Google Shape;3428;p89"/>
          <p:cNvSpPr/>
          <p:nvPr/>
        </p:nvSpPr>
        <p:spPr>
          <a:xfrm>
            <a:off x="858580" y="1649577"/>
            <a:ext cx="7413440" cy="3123324"/>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1300" u="sng" cap="none" strike="noStrike">
                <a:solidFill>
                  <a:srgbClr val="434343"/>
                </a:solidFill>
                <a:latin typeface="Calibri"/>
                <a:ea typeface="Calibri"/>
                <a:cs typeface="Calibri"/>
                <a:sym typeface="Calibri"/>
              </a:rPr>
              <a:t>Traditional health insurance:</a:t>
            </a:r>
            <a:r>
              <a:rPr b="0" i="0" lang="en-US" sz="1300" u="none" cap="none" strike="noStrike">
                <a:solidFill>
                  <a:srgbClr val="434343"/>
                </a:solidFill>
                <a:latin typeface="Calibri"/>
                <a:ea typeface="Calibri"/>
                <a:cs typeface="Calibri"/>
                <a:sym typeface="Calibri"/>
              </a:rPr>
              <a:t> Provides reimbursement for hospital, surgical, medical, and other expenses; plans can include deductible and copayments of 20 percent or more.</a:t>
            </a:r>
            <a:endParaRPr b="0" i="0" sz="1300" u="none" cap="none" strike="noStrike">
              <a:solidFill>
                <a:srgbClr val="434343"/>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0" i="0" sz="13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1300" u="sng" cap="none" strike="noStrike">
                <a:solidFill>
                  <a:srgbClr val="434343"/>
                </a:solidFill>
                <a:latin typeface="Calibri"/>
                <a:ea typeface="Calibri"/>
                <a:cs typeface="Calibri"/>
                <a:sym typeface="Calibri"/>
              </a:rPr>
              <a:t>HMOs</a:t>
            </a:r>
            <a:r>
              <a:rPr b="0" i="0" lang="en-US" sz="1300" u="none" cap="none" strike="noStrike">
                <a:solidFill>
                  <a:srgbClr val="434343"/>
                </a:solidFill>
                <a:latin typeface="Calibri"/>
                <a:ea typeface="Calibri"/>
                <a:cs typeface="Calibri"/>
                <a:sym typeface="Calibri"/>
              </a:rPr>
              <a:t>: Cover hospital, surgical, and medical services through a group of physicians; fees based on a monthly charge whether or not services are used.</a:t>
            </a:r>
            <a:endParaRPr b="0" i="0" sz="13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0" i="0" sz="13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1300" u="sng" cap="none" strike="noStrike">
                <a:solidFill>
                  <a:srgbClr val="434343"/>
                </a:solidFill>
                <a:latin typeface="Calibri"/>
                <a:ea typeface="Calibri"/>
                <a:cs typeface="Calibri"/>
                <a:sym typeface="Calibri"/>
              </a:rPr>
              <a:t>High deductible health care</a:t>
            </a:r>
            <a:r>
              <a:rPr b="0" i="0" lang="en-US" sz="1300" u="none" cap="none" strike="noStrike">
                <a:solidFill>
                  <a:srgbClr val="434343"/>
                </a:solidFill>
                <a:latin typeface="Calibri"/>
                <a:ea typeface="Calibri"/>
                <a:cs typeface="Calibri"/>
                <a:sym typeface="Calibri"/>
              </a:rPr>
              <a:t>: Covers hospital, surgical, and medical services through either an HMO or traditional health care plan; consumers pay much higher deductibles in exchange for lower premiums; these policies are often used to insure against catastrophic health events.</a:t>
            </a:r>
            <a:endParaRPr b="0" i="0" sz="13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0" i="0" sz="13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1300" u="sng" cap="none" strike="noStrike">
                <a:solidFill>
                  <a:srgbClr val="434343"/>
                </a:solidFill>
                <a:latin typeface="Calibri"/>
                <a:ea typeface="Calibri"/>
                <a:cs typeface="Calibri"/>
                <a:sym typeface="Calibri"/>
              </a:rPr>
              <a:t>Health savings accounts (HSAs): </a:t>
            </a:r>
            <a:r>
              <a:rPr b="0" i="0" lang="en-US" sz="1300" u="none" cap="none" strike="noStrike">
                <a:solidFill>
                  <a:srgbClr val="434343"/>
                </a:solidFill>
                <a:latin typeface="Calibri"/>
                <a:ea typeface="Calibri"/>
                <a:cs typeface="Calibri"/>
                <a:sym typeface="Calibri"/>
              </a:rPr>
              <a:t>Provide a tax-sheltered account where consumers can save for their medical expenses.</a:t>
            </a:r>
            <a:endParaRPr b="0" i="0" sz="1300" u="none" cap="none" strike="noStrike">
              <a:solidFill>
                <a:srgbClr val="434343"/>
              </a:solidFill>
              <a:latin typeface="Calibri"/>
              <a:ea typeface="Calibri"/>
              <a:cs typeface="Calibri"/>
              <a:sym typeface="Calibri"/>
            </a:endParaRPr>
          </a:p>
        </p:txBody>
      </p:sp>
      <p:sp>
        <p:nvSpPr>
          <p:cNvPr id="3429" name="Google Shape;3429;p89"/>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430" name="Google Shape;3430;p89"/>
          <p:cNvSpPr txBox="1"/>
          <p:nvPr/>
        </p:nvSpPr>
        <p:spPr>
          <a:xfrm>
            <a:off x="254072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2400" u="none" cap="none" strike="noStrike">
                <a:solidFill>
                  <a:schemeClr val="dk1"/>
                </a:solidFill>
                <a:latin typeface="Calibri"/>
                <a:ea typeface="Calibri"/>
                <a:cs typeface="Calibri"/>
                <a:sym typeface="Calibri"/>
              </a:rPr>
              <a:t>Health</a:t>
            </a:r>
            <a:endParaRPr b="0" i="0" sz="13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4" name="Shape 3434"/>
        <p:cNvGrpSpPr/>
        <p:nvPr/>
      </p:nvGrpSpPr>
      <p:grpSpPr>
        <a:xfrm>
          <a:off x="0" y="0"/>
          <a:ext cx="0" cy="0"/>
          <a:chOff x="0" y="0"/>
          <a:chExt cx="0" cy="0"/>
        </a:xfrm>
      </p:grpSpPr>
      <p:sp>
        <p:nvSpPr>
          <p:cNvPr id="3435" name="Google Shape;3435;p90"/>
          <p:cNvSpPr txBox="1"/>
          <p:nvPr>
            <p:ph idx="1" type="body"/>
          </p:nvPr>
        </p:nvSpPr>
        <p:spPr>
          <a:xfrm>
            <a:off x="6207699" y="487427"/>
            <a:ext cx="2938838" cy="4017409"/>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2400" u="none" cap="none" strike="noStrike">
                <a:solidFill>
                  <a:srgbClr val="414A58"/>
                </a:solidFill>
                <a:latin typeface="Anton"/>
                <a:ea typeface="Anton"/>
                <a:cs typeface="Anton"/>
                <a:sym typeface="Anton"/>
              </a:rPr>
              <a:t>Which choices do you recommend for this family? Rank your options and explain why you selected each.</a:t>
            </a:r>
            <a:endParaRPr/>
          </a:p>
        </p:txBody>
      </p:sp>
      <p:pic>
        <p:nvPicPr>
          <p:cNvPr id="3436" name="Google Shape;3436;p90"/>
          <p:cNvPicPr preferRelativeResize="0"/>
          <p:nvPr/>
        </p:nvPicPr>
        <p:blipFill rotWithShape="1">
          <a:blip r:embed="rId3">
            <a:alphaModFix/>
          </a:blip>
          <a:srcRect b="0" l="0" r="0" t="0"/>
          <a:stretch/>
        </p:blipFill>
        <p:spPr>
          <a:xfrm>
            <a:off x="8" y="0"/>
            <a:ext cx="6076984" cy="5143500"/>
          </a:xfrm>
          <a:prstGeom prst="rect">
            <a:avLst/>
          </a:prstGeom>
          <a:noFill/>
          <a:ln>
            <a:noFill/>
          </a:ln>
        </p:spPr>
      </p:pic>
      <p:pic>
        <p:nvPicPr>
          <p:cNvPr descr="This is a Pear Deck interactive slide. Students, write your response." id="3437" name="Google Shape;3437;p90" title="This is a Pear Deck interactive slide. Students, write your response.">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438" name="Google Shape;3438;p90">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Medium"/>
              <a:ea typeface="Libre Franklin Medium"/>
              <a:cs typeface="Libre Franklin Medium"/>
              <a:sym typeface="Libre Franklin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BCD"/>
        </a:solidFill>
      </p:bgPr>
    </p:bg>
    <p:spTree>
      <p:nvGrpSpPr>
        <p:cNvPr id="3442" name="Shape 3442"/>
        <p:cNvGrpSpPr/>
        <p:nvPr/>
      </p:nvGrpSpPr>
      <p:grpSpPr>
        <a:xfrm>
          <a:off x="0" y="0"/>
          <a:ext cx="0" cy="0"/>
          <a:chOff x="0" y="0"/>
          <a:chExt cx="0" cy="0"/>
        </a:xfrm>
      </p:grpSpPr>
      <p:sp>
        <p:nvSpPr>
          <p:cNvPr id="3443" name="Google Shape;3443;p91"/>
          <p:cNvSpPr/>
          <p:nvPr/>
        </p:nvSpPr>
        <p:spPr>
          <a:xfrm>
            <a:off x="220050" y="255025"/>
            <a:ext cx="8703900" cy="447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4" name="Google Shape;3444;p91"/>
          <p:cNvPicPr preferRelativeResize="0"/>
          <p:nvPr/>
        </p:nvPicPr>
        <p:blipFill rotWithShape="1">
          <a:blip r:embed="rId3">
            <a:alphaModFix/>
          </a:blip>
          <a:srcRect b="9229" l="8474" r="8032" t="8803"/>
          <a:stretch/>
        </p:blipFill>
        <p:spPr>
          <a:xfrm>
            <a:off x="4973275" y="984925"/>
            <a:ext cx="3429000" cy="3366225"/>
          </a:xfrm>
          <a:prstGeom prst="rect">
            <a:avLst/>
          </a:prstGeom>
          <a:noFill/>
          <a:ln>
            <a:noFill/>
          </a:ln>
        </p:spPr>
      </p:pic>
      <p:pic>
        <p:nvPicPr>
          <p:cNvPr id="3445" name="Google Shape;3445;p91"/>
          <p:cNvPicPr preferRelativeResize="0"/>
          <p:nvPr/>
        </p:nvPicPr>
        <p:blipFill rotWithShape="1">
          <a:blip r:embed="rId4">
            <a:alphaModFix/>
          </a:blip>
          <a:srcRect b="9229" l="8441" r="8065" t="8803"/>
          <a:stretch/>
        </p:blipFill>
        <p:spPr>
          <a:xfrm>
            <a:off x="814700" y="984925"/>
            <a:ext cx="3429000" cy="3366225"/>
          </a:xfrm>
          <a:prstGeom prst="rect">
            <a:avLst/>
          </a:prstGeom>
          <a:noFill/>
          <a:ln>
            <a:noFill/>
          </a:ln>
        </p:spPr>
      </p:pic>
      <p:sp>
        <p:nvSpPr>
          <p:cNvPr id="3446" name="Google Shape;3446;p91"/>
          <p:cNvSpPr txBox="1"/>
          <p:nvPr>
            <p:ph type="title"/>
          </p:nvPr>
        </p:nvSpPr>
        <p:spPr>
          <a:xfrm>
            <a:off x="520950" y="428125"/>
            <a:ext cx="8102100" cy="46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400">
                <a:solidFill>
                  <a:srgbClr val="0A3534"/>
                </a:solidFill>
                <a:latin typeface="Proxima Nova Semibold"/>
                <a:ea typeface="Proxima Nova Semibold"/>
                <a:cs typeface="Proxima Nova Semibold"/>
                <a:sym typeface="Proxima Nova Semibold"/>
              </a:rPr>
              <a:t>True or False: Insurance is only helpful for the wealthy.</a:t>
            </a:r>
            <a:endParaRPr sz="2400">
              <a:solidFill>
                <a:srgbClr val="0A3534"/>
              </a:solidFill>
              <a:latin typeface="Proxima Nova Semibold"/>
              <a:ea typeface="Proxima Nova Semibold"/>
              <a:cs typeface="Proxima Nova Semibold"/>
              <a:sym typeface="Proxima Nova Semibold"/>
            </a:endParaRPr>
          </a:p>
        </p:txBody>
      </p:sp>
      <p:sp>
        <p:nvSpPr>
          <p:cNvPr id="3447" name="Google Shape;3447;p91"/>
          <p:cNvSpPr txBox="1"/>
          <p:nvPr/>
        </p:nvSpPr>
        <p:spPr>
          <a:xfrm>
            <a:off x="956400" y="2211375"/>
            <a:ext cx="3129900" cy="77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0">
                <a:solidFill>
                  <a:srgbClr val="FFFFFF"/>
                </a:solidFill>
                <a:latin typeface="Proxima Nova Semibold"/>
                <a:ea typeface="Proxima Nova Semibold"/>
                <a:cs typeface="Proxima Nova Semibold"/>
                <a:sym typeface="Proxima Nova Semibold"/>
              </a:rPr>
              <a:t>True</a:t>
            </a:r>
            <a:endParaRPr sz="6000">
              <a:solidFill>
                <a:srgbClr val="FFFFFF"/>
              </a:solidFill>
              <a:latin typeface="Proxima Nova Semibold"/>
              <a:ea typeface="Proxima Nova Semibold"/>
              <a:cs typeface="Proxima Nova Semibold"/>
              <a:sym typeface="Proxima Nova Semibold"/>
            </a:endParaRPr>
          </a:p>
        </p:txBody>
      </p:sp>
      <p:sp>
        <p:nvSpPr>
          <p:cNvPr id="3448" name="Google Shape;3448;p91"/>
          <p:cNvSpPr txBox="1"/>
          <p:nvPr/>
        </p:nvSpPr>
        <p:spPr>
          <a:xfrm>
            <a:off x="5113875" y="2235575"/>
            <a:ext cx="3129600" cy="77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0">
                <a:solidFill>
                  <a:srgbClr val="FFFFFF"/>
                </a:solidFill>
                <a:latin typeface="Proxima Nova Semibold"/>
                <a:ea typeface="Proxima Nova Semibold"/>
                <a:cs typeface="Proxima Nova Semibold"/>
                <a:sym typeface="Proxima Nova Semibold"/>
              </a:rPr>
              <a:t>False</a:t>
            </a:r>
            <a:endParaRPr sz="6000">
              <a:solidFill>
                <a:srgbClr val="FFFFFF"/>
              </a:solidFill>
              <a:latin typeface="Proxima Nova Semibold"/>
              <a:ea typeface="Proxima Nova Semibold"/>
              <a:cs typeface="Proxima Nova Semibold"/>
              <a:sym typeface="Proxima Nova Semibold"/>
            </a:endParaRPr>
          </a:p>
        </p:txBody>
      </p:sp>
      <p:pic>
        <p:nvPicPr>
          <p:cNvPr id="3449" name="Google Shape;3449;p91">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3450" name="Google Shape;3450;p91">
            <a:hlinkClick r:id="rId7"/>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BCD"/>
        </a:solidFill>
      </p:bgPr>
    </p:bg>
    <p:spTree>
      <p:nvGrpSpPr>
        <p:cNvPr id="3454" name="Shape 3454"/>
        <p:cNvGrpSpPr/>
        <p:nvPr/>
      </p:nvGrpSpPr>
      <p:grpSpPr>
        <a:xfrm>
          <a:off x="0" y="0"/>
          <a:ext cx="0" cy="0"/>
          <a:chOff x="0" y="0"/>
          <a:chExt cx="0" cy="0"/>
        </a:xfrm>
      </p:grpSpPr>
      <p:sp>
        <p:nvSpPr>
          <p:cNvPr id="3455" name="Google Shape;3455;p92"/>
          <p:cNvSpPr/>
          <p:nvPr/>
        </p:nvSpPr>
        <p:spPr>
          <a:xfrm>
            <a:off x="220050" y="255025"/>
            <a:ext cx="8703900" cy="447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6" name="Google Shape;3456;p92"/>
          <p:cNvPicPr preferRelativeResize="0"/>
          <p:nvPr/>
        </p:nvPicPr>
        <p:blipFill rotWithShape="1">
          <a:blip r:embed="rId3">
            <a:alphaModFix/>
          </a:blip>
          <a:srcRect b="9229" l="8474" r="8032" t="8803"/>
          <a:stretch/>
        </p:blipFill>
        <p:spPr>
          <a:xfrm>
            <a:off x="4973275" y="984925"/>
            <a:ext cx="3429000" cy="3366225"/>
          </a:xfrm>
          <a:prstGeom prst="rect">
            <a:avLst/>
          </a:prstGeom>
          <a:noFill/>
          <a:ln>
            <a:noFill/>
          </a:ln>
        </p:spPr>
      </p:pic>
      <p:pic>
        <p:nvPicPr>
          <p:cNvPr id="3457" name="Google Shape;3457;p92"/>
          <p:cNvPicPr preferRelativeResize="0"/>
          <p:nvPr/>
        </p:nvPicPr>
        <p:blipFill rotWithShape="1">
          <a:blip r:embed="rId4">
            <a:alphaModFix/>
          </a:blip>
          <a:srcRect b="9229" l="8441" r="8065" t="8803"/>
          <a:stretch/>
        </p:blipFill>
        <p:spPr>
          <a:xfrm>
            <a:off x="814700" y="984925"/>
            <a:ext cx="3429000" cy="3366225"/>
          </a:xfrm>
          <a:prstGeom prst="rect">
            <a:avLst/>
          </a:prstGeom>
          <a:noFill/>
          <a:ln>
            <a:noFill/>
          </a:ln>
        </p:spPr>
      </p:pic>
      <p:sp>
        <p:nvSpPr>
          <p:cNvPr id="3458" name="Google Shape;3458;p92"/>
          <p:cNvSpPr txBox="1"/>
          <p:nvPr>
            <p:ph type="title"/>
          </p:nvPr>
        </p:nvSpPr>
        <p:spPr>
          <a:xfrm>
            <a:off x="520950" y="520225"/>
            <a:ext cx="8102100" cy="46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US" sz="2000">
                <a:solidFill>
                  <a:srgbClr val="0A3534"/>
                </a:solidFill>
              </a:rPr>
              <a:t>True or False: If you’re smart enough and have the right insurance agent, you can get enough insurance to eliminate all risks in your life.</a:t>
            </a:r>
            <a:endParaRPr sz="2400"/>
          </a:p>
        </p:txBody>
      </p:sp>
      <p:sp>
        <p:nvSpPr>
          <p:cNvPr id="3459" name="Google Shape;3459;p92"/>
          <p:cNvSpPr txBox="1"/>
          <p:nvPr/>
        </p:nvSpPr>
        <p:spPr>
          <a:xfrm>
            <a:off x="956400" y="2211375"/>
            <a:ext cx="3129900" cy="77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0">
                <a:solidFill>
                  <a:srgbClr val="FFFFFF"/>
                </a:solidFill>
                <a:latin typeface="Proxima Nova Semibold"/>
                <a:ea typeface="Proxima Nova Semibold"/>
                <a:cs typeface="Proxima Nova Semibold"/>
                <a:sym typeface="Proxima Nova Semibold"/>
              </a:rPr>
              <a:t>True</a:t>
            </a:r>
            <a:endParaRPr sz="6000">
              <a:solidFill>
                <a:srgbClr val="FFFFFF"/>
              </a:solidFill>
              <a:latin typeface="Proxima Nova Semibold"/>
              <a:ea typeface="Proxima Nova Semibold"/>
              <a:cs typeface="Proxima Nova Semibold"/>
              <a:sym typeface="Proxima Nova Semibold"/>
            </a:endParaRPr>
          </a:p>
        </p:txBody>
      </p:sp>
      <p:sp>
        <p:nvSpPr>
          <p:cNvPr id="3460" name="Google Shape;3460;p92"/>
          <p:cNvSpPr txBox="1"/>
          <p:nvPr/>
        </p:nvSpPr>
        <p:spPr>
          <a:xfrm>
            <a:off x="5113875" y="2235575"/>
            <a:ext cx="3129600" cy="77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0">
                <a:solidFill>
                  <a:srgbClr val="FFFFFF"/>
                </a:solidFill>
                <a:latin typeface="Proxima Nova Semibold"/>
                <a:ea typeface="Proxima Nova Semibold"/>
                <a:cs typeface="Proxima Nova Semibold"/>
                <a:sym typeface="Proxima Nova Semibold"/>
              </a:rPr>
              <a:t>False</a:t>
            </a:r>
            <a:endParaRPr sz="6000">
              <a:solidFill>
                <a:srgbClr val="FFFFFF"/>
              </a:solidFill>
              <a:latin typeface="Proxima Nova Semibold"/>
              <a:ea typeface="Proxima Nova Semibold"/>
              <a:cs typeface="Proxima Nova Semibold"/>
              <a:sym typeface="Proxima Nova Semibold"/>
            </a:endParaRPr>
          </a:p>
        </p:txBody>
      </p:sp>
      <p:pic>
        <p:nvPicPr>
          <p:cNvPr id="3461" name="Google Shape;3461;p92">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3462" name="Google Shape;3462;p92">
            <a:hlinkClick r:id="rId7"/>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1" name="Shape 2461"/>
        <p:cNvGrpSpPr/>
        <p:nvPr/>
      </p:nvGrpSpPr>
      <p:grpSpPr>
        <a:xfrm>
          <a:off x="0" y="0"/>
          <a:ext cx="0" cy="0"/>
          <a:chOff x="0" y="0"/>
          <a:chExt cx="0" cy="0"/>
        </a:xfrm>
      </p:grpSpPr>
      <p:sp>
        <p:nvSpPr>
          <p:cNvPr id="2462" name="Google Shape;2462;p57"/>
          <p:cNvSpPr txBox="1"/>
          <p:nvPr/>
        </p:nvSpPr>
        <p:spPr>
          <a:xfrm>
            <a:off x="518885" y="254957"/>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Presenter</a:t>
            </a:r>
            <a:endParaRPr b="0" i="0" sz="4400" u="none" cap="none" strike="noStrike">
              <a:solidFill>
                <a:schemeClr val="dk1"/>
              </a:solidFill>
              <a:latin typeface="Calibri"/>
              <a:ea typeface="Calibri"/>
              <a:cs typeface="Calibri"/>
              <a:sym typeface="Calibri"/>
            </a:endParaRPr>
          </a:p>
        </p:txBody>
      </p:sp>
      <p:sp>
        <p:nvSpPr>
          <p:cNvPr id="2463" name="Google Shape;2463;p57"/>
          <p:cNvSpPr txBox="1"/>
          <p:nvPr/>
        </p:nvSpPr>
        <p:spPr>
          <a:xfrm>
            <a:off x="3872741" y="1962659"/>
            <a:ext cx="4687597" cy="1445132"/>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Calibri"/>
                <a:ea typeface="Calibri"/>
                <a:cs typeface="Calibri"/>
                <a:sym typeface="Calibri"/>
              </a:rPr>
              <a:t>Amanda </a:t>
            </a:r>
            <a:r>
              <a:rPr b="1" lang="en-US" sz="2400">
                <a:solidFill>
                  <a:schemeClr val="dk1"/>
                </a:solidFill>
                <a:latin typeface="Calibri"/>
                <a:ea typeface="Calibri"/>
                <a:cs typeface="Calibri"/>
                <a:sym typeface="Calibri"/>
              </a:rPr>
              <a:t>Stiglbauer</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River Bluff High School</a:t>
            </a:r>
            <a:endParaRPr/>
          </a:p>
          <a:p>
            <a:pPr indent="0" lvl="0" marL="0" marR="0" rtl="0" algn="l">
              <a:lnSpc>
                <a:spcPct val="100000"/>
              </a:lnSpc>
              <a:spcBef>
                <a:spcPts val="0"/>
              </a:spcBef>
              <a:spcAft>
                <a:spcPts val="0"/>
              </a:spcAft>
              <a:buNone/>
            </a:pPr>
            <a:r>
              <a:rPr b="0" i="0" lang="en-U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econstig@gmail.com</a:t>
            </a:r>
            <a:endParaRPr b="0" i="0" sz="2400" u="none" cap="none" strike="noStrike">
              <a:solidFill>
                <a:srgbClr val="1A3A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50"/>
              <a:buFont typeface="Arial"/>
              <a:buNone/>
            </a:pPr>
            <a:r>
              <a:t/>
            </a:r>
            <a:endParaRPr b="0" i="0" sz="1950" u="none" cap="none" strike="noStrike">
              <a:solidFill>
                <a:schemeClr val="dk1"/>
              </a:solidFill>
              <a:latin typeface="Calibri"/>
              <a:ea typeface="Calibri"/>
              <a:cs typeface="Calibri"/>
              <a:sym typeface="Calibri"/>
            </a:endParaRPr>
          </a:p>
        </p:txBody>
      </p:sp>
      <p:sp>
        <p:nvSpPr>
          <p:cNvPr id="2464" name="Google Shape;2464;p57"/>
          <p:cNvSpPr txBox="1"/>
          <p:nvPr>
            <p:ph idx="12" type="sldNum"/>
          </p:nvPr>
        </p:nvSpPr>
        <p:spPr>
          <a:xfrm>
            <a:off x="8458812" y="4619479"/>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person smiling at camera&#10;&#10;Description automatically generated" id="2465" name="Google Shape;2465;p57"/>
          <p:cNvPicPr preferRelativeResize="0"/>
          <p:nvPr/>
        </p:nvPicPr>
        <p:blipFill rotWithShape="1">
          <a:blip r:embed="rId4">
            <a:alphaModFix/>
          </a:blip>
          <a:srcRect b="0" l="4698" r="4698" t="0"/>
          <a:stretch/>
        </p:blipFill>
        <p:spPr>
          <a:xfrm>
            <a:off x="926065" y="1379611"/>
            <a:ext cx="2532766" cy="2621213"/>
          </a:xfrm>
          <a:prstGeom prst="ellipse">
            <a:avLst/>
          </a:prstGeom>
          <a:noFill/>
          <a:ln>
            <a:noFill/>
          </a:ln>
          <a:effectLst>
            <a:outerShdw blurRad="381000" sx="-80000" rotWithShape="0" dir="5400000" dist="292100" sy="-18000">
              <a:srgbClr val="000000">
                <a:alpha val="2196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BCD"/>
        </a:solidFill>
      </p:bgPr>
    </p:bg>
    <p:spTree>
      <p:nvGrpSpPr>
        <p:cNvPr id="3466" name="Shape 3466"/>
        <p:cNvGrpSpPr/>
        <p:nvPr/>
      </p:nvGrpSpPr>
      <p:grpSpPr>
        <a:xfrm>
          <a:off x="0" y="0"/>
          <a:ext cx="0" cy="0"/>
          <a:chOff x="0" y="0"/>
          <a:chExt cx="0" cy="0"/>
        </a:xfrm>
      </p:grpSpPr>
      <p:sp>
        <p:nvSpPr>
          <p:cNvPr id="3467" name="Google Shape;3467;p93"/>
          <p:cNvSpPr/>
          <p:nvPr/>
        </p:nvSpPr>
        <p:spPr>
          <a:xfrm>
            <a:off x="220050" y="255025"/>
            <a:ext cx="8703900" cy="447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8" name="Google Shape;3468;p93"/>
          <p:cNvPicPr preferRelativeResize="0"/>
          <p:nvPr/>
        </p:nvPicPr>
        <p:blipFill rotWithShape="1">
          <a:blip r:embed="rId3">
            <a:alphaModFix/>
          </a:blip>
          <a:srcRect b="9229" l="8474" r="8032" t="8803"/>
          <a:stretch/>
        </p:blipFill>
        <p:spPr>
          <a:xfrm>
            <a:off x="4973275" y="984925"/>
            <a:ext cx="3429000" cy="3366225"/>
          </a:xfrm>
          <a:prstGeom prst="rect">
            <a:avLst/>
          </a:prstGeom>
          <a:noFill/>
          <a:ln>
            <a:noFill/>
          </a:ln>
        </p:spPr>
      </p:pic>
      <p:pic>
        <p:nvPicPr>
          <p:cNvPr id="3469" name="Google Shape;3469;p93"/>
          <p:cNvPicPr preferRelativeResize="0"/>
          <p:nvPr/>
        </p:nvPicPr>
        <p:blipFill rotWithShape="1">
          <a:blip r:embed="rId4">
            <a:alphaModFix/>
          </a:blip>
          <a:srcRect b="9229" l="8441" r="8065" t="8803"/>
          <a:stretch/>
        </p:blipFill>
        <p:spPr>
          <a:xfrm>
            <a:off x="814700" y="984925"/>
            <a:ext cx="3429000" cy="3366225"/>
          </a:xfrm>
          <a:prstGeom prst="rect">
            <a:avLst/>
          </a:prstGeom>
          <a:noFill/>
          <a:ln>
            <a:noFill/>
          </a:ln>
        </p:spPr>
      </p:pic>
      <p:sp>
        <p:nvSpPr>
          <p:cNvPr id="3470" name="Google Shape;3470;p93"/>
          <p:cNvSpPr txBox="1"/>
          <p:nvPr>
            <p:ph type="title"/>
          </p:nvPr>
        </p:nvSpPr>
        <p:spPr>
          <a:xfrm>
            <a:off x="520950" y="567750"/>
            <a:ext cx="8102100" cy="46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US" sz="2400">
                <a:solidFill>
                  <a:srgbClr val="0A3534"/>
                </a:solidFill>
              </a:rPr>
              <a:t>True or False: Purchasing insurance is an individual decision and may vary from family to family.</a:t>
            </a:r>
            <a:endParaRPr sz="2400"/>
          </a:p>
          <a:p>
            <a:pPr indent="0" lvl="0" marL="0" rtl="0" algn="l">
              <a:spcBef>
                <a:spcPts val="0"/>
              </a:spcBef>
              <a:spcAft>
                <a:spcPts val="0"/>
              </a:spcAft>
              <a:buNone/>
            </a:pPr>
            <a:r>
              <a:t/>
            </a:r>
            <a:endParaRPr sz="2400">
              <a:solidFill>
                <a:srgbClr val="0A3534"/>
              </a:solidFill>
              <a:latin typeface="Proxima Nova Semibold"/>
              <a:ea typeface="Proxima Nova Semibold"/>
              <a:cs typeface="Proxima Nova Semibold"/>
              <a:sym typeface="Proxima Nova Semibold"/>
            </a:endParaRPr>
          </a:p>
        </p:txBody>
      </p:sp>
      <p:sp>
        <p:nvSpPr>
          <p:cNvPr id="3471" name="Google Shape;3471;p93"/>
          <p:cNvSpPr txBox="1"/>
          <p:nvPr/>
        </p:nvSpPr>
        <p:spPr>
          <a:xfrm>
            <a:off x="956400" y="2211375"/>
            <a:ext cx="3129900" cy="77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0">
                <a:solidFill>
                  <a:srgbClr val="FFFFFF"/>
                </a:solidFill>
                <a:latin typeface="Proxima Nova Semibold"/>
                <a:ea typeface="Proxima Nova Semibold"/>
                <a:cs typeface="Proxima Nova Semibold"/>
                <a:sym typeface="Proxima Nova Semibold"/>
              </a:rPr>
              <a:t>True</a:t>
            </a:r>
            <a:endParaRPr sz="6000">
              <a:solidFill>
                <a:srgbClr val="FFFFFF"/>
              </a:solidFill>
              <a:latin typeface="Proxima Nova Semibold"/>
              <a:ea typeface="Proxima Nova Semibold"/>
              <a:cs typeface="Proxima Nova Semibold"/>
              <a:sym typeface="Proxima Nova Semibold"/>
            </a:endParaRPr>
          </a:p>
        </p:txBody>
      </p:sp>
      <p:sp>
        <p:nvSpPr>
          <p:cNvPr id="3472" name="Google Shape;3472;p93"/>
          <p:cNvSpPr txBox="1"/>
          <p:nvPr/>
        </p:nvSpPr>
        <p:spPr>
          <a:xfrm>
            <a:off x="5113875" y="2235575"/>
            <a:ext cx="3129600" cy="77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0">
                <a:solidFill>
                  <a:srgbClr val="FFFFFF"/>
                </a:solidFill>
                <a:latin typeface="Proxima Nova Semibold"/>
                <a:ea typeface="Proxima Nova Semibold"/>
                <a:cs typeface="Proxima Nova Semibold"/>
                <a:sym typeface="Proxima Nova Semibold"/>
              </a:rPr>
              <a:t>False</a:t>
            </a:r>
            <a:endParaRPr sz="6000">
              <a:solidFill>
                <a:srgbClr val="FFFFFF"/>
              </a:solidFill>
              <a:latin typeface="Proxima Nova Semibold"/>
              <a:ea typeface="Proxima Nova Semibold"/>
              <a:cs typeface="Proxima Nova Semibold"/>
              <a:sym typeface="Proxima Nova Semibold"/>
            </a:endParaRPr>
          </a:p>
        </p:txBody>
      </p:sp>
      <p:pic>
        <p:nvPicPr>
          <p:cNvPr id="3473" name="Google Shape;3473;p93">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3474" name="Google Shape;3474;p93">
            <a:hlinkClick r:id="rId7"/>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8" name="Shape 3478"/>
        <p:cNvGrpSpPr/>
        <p:nvPr/>
      </p:nvGrpSpPr>
      <p:grpSpPr>
        <a:xfrm>
          <a:off x="0" y="0"/>
          <a:ext cx="0" cy="0"/>
          <a:chOff x="0" y="0"/>
          <a:chExt cx="0" cy="0"/>
        </a:xfrm>
      </p:grpSpPr>
      <p:sp>
        <p:nvSpPr>
          <p:cNvPr id="3479" name="Google Shape;3479;p94"/>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Resources on Managing Risk</a:t>
            </a:r>
            <a:endParaRPr b="0" i="0" sz="1350" u="none" cap="none" strike="noStrike">
              <a:solidFill>
                <a:schemeClr val="dk1"/>
              </a:solidFill>
              <a:latin typeface="Calibri"/>
              <a:ea typeface="Calibri"/>
              <a:cs typeface="Calibri"/>
              <a:sym typeface="Calibri"/>
            </a:endParaRPr>
          </a:p>
        </p:txBody>
      </p:sp>
      <p:sp>
        <p:nvSpPr>
          <p:cNvPr id="3480" name="Google Shape;3480;p94"/>
          <p:cNvSpPr/>
          <p:nvPr/>
        </p:nvSpPr>
        <p:spPr>
          <a:xfrm>
            <a:off x="718400"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10: Managing Risk</a:t>
            </a:r>
            <a:endParaRPr b="0" i="0" sz="1400" u="none" cap="none" strike="noStrike">
              <a:solidFill>
                <a:srgbClr val="1A3A22"/>
              </a:solidFill>
              <a:latin typeface="Calibri"/>
              <a:ea typeface="Calibri"/>
              <a:cs typeface="Calibri"/>
              <a:sym typeface="Calibri"/>
            </a:endParaRPr>
          </a:p>
        </p:txBody>
      </p:sp>
      <p:sp>
        <p:nvSpPr>
          <p:cNvPr id="3481" name="Google Shape;3481;p94"/>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482" name="Google Shape;3482;p94"/>
          <p:cNvSpPr/>
          <p:nvPr/>
        </p:nvSpPr>
        <p:spPr>
          <a:xfrm>
            <a:off x="4740466" y="1520181"/>
            <a:ext cx="3132583" cy="3306635"/>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US" sz="1600" u="sng">
                <a:solidFill>
                  <a:schemeClr val="hlink"/>
                </a:solidFill>
                <a:latin typeface="Calibri"/>
                <a:ea typeface="Calibri"/>
                <a:cs typeface="Calibri"/>
                <a:sym typeface="Calibri"/>
                <a:hlinkClick r:id="rId3"/>
              </a:rPr>
              <a:t>Choosing Sides: Which Drivers Would You Insure?</a:t>
            </a:r>
            <a:endParaRPr sz="1600">
              <a:solidFill>
                <a:srgbClr val="1A3A2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600">
              <a:solidFill>
                <a:srgbClr val="1A3A22"/>
              </a:solidFill>
              <a:latin typeface="Calibri"/>
              <a:ea typeface="Calibri"/>
              <a:cs typeface="Calibri"/>
              <a:sym typeface="Calibri"/>
            </a:endParaRPr>
          </a:p>
          <a:p>
            <a:pPr indent="0" lvl="0" marL="0" marR="0" rtl="0" algn="l">
              <a:lnSpc>
                <a:spcPct val="100000"/>
              </a:lnSpc>
              <a:spcBef>
                <a:spcPts val="0"/>
              </a:spcBef>
              <a:spcAft>
                <a:spcPts val="0"/>
              </a:spcAft>
              <a:buNone/>
            </a:pPr>
            <a:r>
              <a:rPr lang="en-US" sz="1600" u="sng">
                <a:solidFill>
                  <a:schemeClr val="hlink"/>
                </a:solidFill>
                <a:latin typeface="Calibri"/>
                <a:ea typeface="Calibri"/>
                <a:cs typeface="Calibri"/>
                <a:sym typeface="Calibri"/>
                <a:hlinkClick r:id="rId4"/>
              </a:rPr>
              <a:t>Discover How Two Way Tables  Are Used to Determine Auto Insurance Deductibles and Premiums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5"/>
              </a:rPr>
              <a:t>The History of Medicare </a:t>
            </a:r>
            <a:endParaRPr sz="1350">
              <a:solidFill>
                <a:schemeClr val="dk1"/>
              </a:solidFill>
              <a:latin typeface="Calibri"/>
              <a:ea typeface="Calibri"/>
              <a:cs typeface="Calibri"/>
              <a:sym typeface="Calibri"/>
            </a:endParaRPr>
          </a:p>
        </p:txBody>
      </p:sp>
      <p:sp>
        <p:nvSpPr>
          <p:cNvPr id="3483" name="Google Shape;3483;p94"/>
          <p:cNvSpPr txBox="1"/>
          <p:nvPr/>
        </p:nvSpPr>
        <p:spPr>
          <a:xfrm>
            <a:off x="578219"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Financial Fitness for Life</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3484" name="Google Shape;3484;p94"/>
          <p:cNvSpPr txBox="1"/>
          <p:nvPr/>
        </p:nvSpPr>
        <p:spPr>
          <a:xfrm>
            <a:off x="4600285" y="1078078"/>
            <a:ext cx="3272763" cy="513836"/>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EconEdLink</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8" name="Shape 3488"/>
        <p:cNvGrpSpPr/>
        <p:nvPr/>
      </p:nvGrpSpPr>
      <p:grpSpPr>
        <a:xfrm>
          <a:off x="0" y="0"/>
          <a:ext cx="0" cy="0"/>
          <a:chOff x="0" y="0"/>
          <a:chExt cx="0" cy="0"/>
        </a:xfrm>
      </p:grpSpPr>
      <p:sp>
        <p:nvSpPr>
          <p:cNvPr id="3489" name="Google Shape;3489;p95"/>
          <p:cNvSpPr txBox="1"/>
          <p:nvPr>
            <p:ph idx="1" type="body"/>
          </p:nvPr>
        </p:nvSpPr>
        <p:spPr>
          <a:xfrm>
            <a:off x="913238" y="1565729"/>
            <a:ext cx="7133400" cy="1990200"/>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lang="en-US" sz="4000">
                <a:solidFill>
                  <a:srgbClr val="414A58"/>
                </a:solidFill>
                <a:latin typeface="Anton"/>
                <a:ea typeface="Anton"/>
                <a:cs typeface="Anton"/>
                <a:sym typeface="Anton"/>
              </a:rPr>
              <a:t>15 Minute Break! </a:t>
            </a:r>
            <a:endParaRPr/>
          </a:p>
          <a:p>
            <a:pPr indent="0" lvl="0" marL="0" marR="0" rtl="0" algn="l">
              <a:lnSpc>
                <a:spcPct val="114999"/>
              </a:lnSpc>
              <a:spcBef>
                <a:spcPts val="0"/>
              </a:spcBef>
              <a:spcAft>
                <a:spcPts val="0"/>
              </a:spcAft>
              <a:buClr>
                <a:schemeClr val="dk1"/>
              </a:buClr>
              <a:buSzPts val="1400"/>
              <a:buFont typeface="Libre Franklin Medium"/>
              <a:buNone/>
            </a:pPr>
            <a:r>
              <a:t/>
            </a:r>
            <a:endParaRPr/>
          </a:p>
        </p:txBody>
      </p:sp>
      <p:grpSp>
        <p:nvGrpSpPr>
          <p:cNvPr id="3490" name="Google Shape;3490;p95"/>
          <p:cNvGrpSpPr/>
          <p:nvPr/>
        </p:nvGrpSpPr>
        <p:grpSpPr>
          <a:xfrm rot="4396034">
            <a:off x="-184631" y="-275468"/>
            <a:ext cx="1444945" cy="1780715"/>
            <a:chOff x="9743146" y="2970638"/>
            <a:chExt cx="1446997" cy="1783072"/>
          </a:xfrm>
        </p:grpSpPr>
        <p:sp>
          <p:nvSpPr>
            <p:cNvPr id="3491" name="Google Shape;3491;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92" name="Google Shape;3492;p95"/>
            <p:cNvGrpSpPr/>
            <p:nvPr/>
          </p:nvGrpSpPr>
          <p:grpSpPr>
            <a:xfrm rot="4346401">
              <a:off x="9694335" y="3347712"/>
              <a:ext cx="1544618" cy="1028925"/>
              <a:chOff x="2670525" y="1658075"/>
              <a:chExt cx="1301725" cy="867125"/>
            </a:xfrm>
          </p:grpSpPr>
          <p:sp>
            <p:nvSpPr>
              <p:cNvPr id="3493" name="Google Shape;3493;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01" name="Google Shape;3501;p95"/>
          <p:cNvGrpSpPr/>
          <p:nvPr/>
        </p:nvGrpSpPr>
        <p:grpSpPr>
          <a:xfrm rot="-344">
            <a:off x="1351862" y="-556318"/>
            <a:ext cx="1444971" cy="1780576"/>
            <a:chOff x="9743146" y="2970638"/>
            <a:chExt cx="1446997" cy="1783072"/>
          </a:xfrm>
        </p:grpSpPr>
        <p:sp>
          <p:nvSpPr>
            <p:cNvPr id="3502" name="Google Shape;3502;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03" name="Google Shape;3503;p95"/>
            <p:cNvGrpSpPr/>
            <p:nvPr/>
          </p:nvGrpSpPr>
          <p:grpSpPr>
            <a:xfrm rot="4346401">
              <a:off x="9694335" y="3347712"/>
              <a:ext cx="1544618" cy="1028925"/>
              <a:chOff x="2670525" y="1658075"/>
              <a:chExt cx="1301725" cy="867125"/>
            </a:xfrm>
          </p:grpSpPr>
          <p:sp>
            <p:nvSpPr>
              <p:cNvPr id="3504" name="Google Shape;3504;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12" name="Google Shape;3512;p95"/>
          <p:cNvGrpSpPr/>
          <p:nvPr/>
        </p:nvGrpSpPr>
        <p:grpSpPr>
          <a:xfrm rot="-6403966">
            <a:off x="3029639" y="-495735"/>
            <a:ext cx="1444945" cy="1780715"/>
            <a:chOff x="9743146" y="2970638"/>
            <a:chExt cx="1446997" cy="1783072"/>
          </a:xfrm>
        </p:grpSpPr>
        <p:sp>
          <p:nvSpPr>
            <p:cNvPr id="3513" name="Google Shape;3513;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4" name="Google Shape;3514;p95"/>
            <p:cNvGrpSpPr/>
            <p:nvPr/>
          </p:nvGrpSpPr>
          <p:grpSpPr>
            <a:xfrm rot="4346401">
              <a:off x="9694335" y="3347712"/>
              <a:ext cx="1544618" cy="1028925"/>
              <a:chOff x="2670525" y="1658075"/>
              <a:chExt cx="1301725" cy="867125"/>
            </a:xfrm>
          </p:grpSpPr>
          <p:sp>
            <p:nvSpPr>
              <p:cNvPr id="3515" name="Google Shape;3515;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2" name="Google Shape;3522;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3" name="Google Shape;3523;p95"/>
          <p:cNvGrpSpPr/>
          <p:nvPr/>
        </p:nvGrpSpPr>
        <p:grpSpPr>
          <a:xfrm rot="-8385394">
            <a:off x="4587727" y="-409375"/>
            <a:ext cx="1444899" cy="1780488"/>
            <a:chOff x="9743146" y="2970638"/>
            <a:chExt cx="1446997" cy="1783072"/>
          </a:xfrm>
        </p:grpSpPr>
        <p:sp>
          <p:nvSpPr>
            <p:cNvPr id="3524" name="Google Shape;3524;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25" name="Google Shape;3525;p95"/>
            <p:cNvGrpSpPr/>
            <p:nvPr/>
          </p:nvGrpSpPr>
          <p:grpSpPr>
            <a:xfrm rot="4346401">
              <a:off x="9694335" y="3347712"/>
              <a:ext cx="1544618" cy="1028925"/>
              <a:chOff x="2670525" y="1658075"/>
              <a:chExt cx="1301725" cy="867125"/>
            </a:xfrm>
          </p:grpSpPr>
          <p:sp>
            <p:nvSpPr>
              <p:cNvPr id="3526" name="Google Shape;3526;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34" name="Google Shape;3534;p95"/>
          <p:cNvGrpSpPr/>
          <p:nvPr/>
        </p:nvGrpSpPr>
        <p:grpSpPr>
          <a:xfrm rot="10281057">
            <a:off x="-521689" y="1284019"/>
            <a:ext cx="1427928" cy="1759575"/>
            <a:chOff x="9743146" y="2970638"/>
            <a:chExt cx="1446997" cy="1783072"/>
          </a:xfrm>
        </p:grpSpPr>
        <p:sp>
          <p:nvSpPr>
            <p:cNvPr id="3535" name="Google Shape;3535;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36" name="Google Shape;3536;p95"/>
            <p:cNvGrpSpPr/>
            <p:nvPr/>
          </p:nvGrpSpPr>
          <p:grpSpPr>
            <a:xfrm rot="4346401">
              <a:off x="9694335" y="3347712"/>
              <a:ext cx="1544618" cy="1028925"/>
              <a:chOff x="2670525" y="1658075"/>
              <a:chExt cx="1301725" cy="867125"/>
            </a:xfrm>
          </p:grpSpPr>
          <p:sp>
            <p:nvSpPr>
              <p:cNvPr id="3537" name="Google Shape;3537;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45" name="Google Shape;3545;p95"/>
          <p:cNvGrpSpPr/>
          <p:nvPr/>
        </p:nvGrpSpPr>
        <p:grpSpPr>
          <a:xfrm rot="7534552">
            <a:off x="-429495" y="2819122"/>
            <a:ext cx="1085408" cy="1337503"/>
            <a:chOff x="9743146" y="2970638"/>
            <a:chExt cx="1446997" cy="1783072"/>
          </a:xfrm>
        </p:grpSpPr>
        <p:sp>
          <p:nvSpPr>
            <p:cNvPr id="3546" name="Google Shape;3546;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47" name="Google Shape;3547;p95"/>
            <p:cNvGrpSpPr/>
            <p:nvPr/>
          </p:nvGrpSpPr>
          <p:grpSpPr>
            <a:xfrm rot="4346401">
              <a:off x="9694335" y="3347712"/>
              <a:ext cx="1544618" cy="1028925"/>
              <a:chOff x="2670525" y="1658075"/>
              <a:chExt cx="1301725" cy="867125"/>
            </a:xfrm>
          </p:grpSpPr>
          <p:sp>
            <p:nvSpPr>
              <p:cNvPr id="3548" name="Google Shape;3548;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56" name="Google Shape;3556;p95"/>
          <p:cNvGrpSpPr/>
          <p:nvPr/>
        </p:nvGrpSpPr>
        <p:grpSpPr>
          <a:xfrm rot="2340020">
            <a:off x="4979998" y="3465988"/>
            <a:ext cx="1444870" cy="1780702"/>
            <a:chOff x="9743146" y="2970638"/>
            <a:chExt cx="1446997" cy="1783072"/>
          </a:xfrm>
        </p:grpSpPr>
        <p:sp>
          <p:nvSpPr>
            <p:cNvPr id="3557" name="Google Shape;3557;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58" name="Google Shape;3558;p95"/>
            <p:cNvGrpSpPr/>
            <p:nvPr/>
          </p:nvGrpSpPr>
          <p:grpSpPr>
            <a:xfrm rot="4346401">
              <a:off x="9694335" y="3347712"/>
              <a:ext cx="1544618" cy="1028925"/>
              <a:chOff x="2670525" y="1658075"/>
              <a:chExt cx="1301725" cy="867125"/>
            </a:xfrm>
          </p:grpSpPr>
          <p:sp>
            <p:nvSpPr>
              <p:cNvPr id="3559" name="Google Shape;3559;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67" name="Google Shape;3567;p95"/>
          <p:cNvGrpSpPr/>
          <p:nvPr/>
        </p:nvGrpSpPr>
        <p:grpSpPr>
          <a:xfrm rot="-1499974">
            <a:off x="8155469" y="2150387"/>
            <a:ext cx="1444903" cy="1780493"/>
            <a:chOff x="9743146" y="2970638"/>
            <a:chExt cx="1446997" cy="1783072"/>
          </a:xfrm>
        </p:grpSpPr>
        <p:sp>
          <p:nvSpPr>
            <p:cNvPr id="3568" name="Google Shape;3568;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69" name="Google Shape;3569;p95"/>
            <p:cNvGrpSpPr/>
            <p:nvPr/>
          </p:nvGrpSpPr>
          <p:grpSpPr>
            <a:xfrm rot="4346401">
              <a:off x="9694335" y="3347712"/>
              <a:ext cx="1544618" cy="1028925"/>
              <a:chOff x="2670525" y="1658075"/>
              <a:chExt cx="1301725" cy="867125"/>
            </a:xfrm>
          </p:grpSpPr>
          <p:sp>
            <p:nvSpPr>
              <p:cNvPr id="3570" name="Google Shape;3570;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78" name="Google Shape;3578;p95"/>
          <p:cNvGrpSpPr/>
          <p:nvPr/>
        </p:nvGrpSpPr>
        <p:grpSpPr>
          <a:xfrm rot="-779883">
            <a:off x="3472010" y="3882444"/>
            <a:ext cx="1444951" cy="1780765"/>
            <a:chOff x="9743146" y="2970638"/>
            <a:chExt cx="1446997" cy="1783072"/>
          </a:xfrm>
        </p:grpSpPr>
        <p:sp>
          <p:nvSpPr>
            <p:cNvPr id="3579" name="Google Shape;3579;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80" name="Google Shape;3580;p95"/>
            <p:cNvGrpSpPr/>
            <p:nvPr/>
          </p:nvGrpSpPr>
          <p:grpSpPr>
            <a:xfrm rot="4346401">
              <a:off x="9694335" y="3347712"/>
              <a:ext cx="1544618" cy="1028925"/>
              <a:chOff x="2670525" y="1658075"/>
              <a:chExt cx="1301725" cy="867125"/>
            </a:xfrm>
          </p:grpSpPr>
          <p:sp>
            <p:nvSpPr>
              <p:cNvPr id="3581" name="Google Shape;3581;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89" name="Google Shape;3589;p95"/>
          <p:cNvGrpSpPr/>
          <p:nvPr/>
        </p:nvGrpSpPr>
        <p:grpSpPr>
          <a:xfrm rot="-6119987">
            <a:off x="6291765" y="3731454"/>
            <a:ext cx="1444854" cy="1780606"/>
            <a:chOff x="9743146" y="2970638"/>
            <a:chExt cx="1446997" cy="1783072"/>
          </a:xfrm>
        </p:grpSpPr>
        <p:sp>
          <p:nvSpPr>
            <p:cNvPr id="3590" name="Google Shape;3590;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91" name="Google Shape;3591;p95"/>
            <p:cNvGrpSpPr/>
            <p:nvPr/>
          </p:nvGrpSpPr>
          <p:grpSpPr>
            <a:xfrm rot="4346401">
              <a:off x="9694335" y="3347712"/>
              <a:ext cx="1544618" cy="1028925"/>
              <a:chOff x="2670525" y="1658075"/>
              <a:chExt cx="1301725" cy="867125"/>
            </a:xfrm>
          </p:grpSpPr>
          <p:sp>
            <p:nvSpPr>
              <p:cNvPr id="3592" name="Google Shape;3592;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0" name="Google Shape;3600;p95"/>
          <p:cNvGrpSpPr/>
          <p:nvPr/>
        </p:nvGrpSpPr>
        <p:grpSpPr>
          <a:xfrm rot="10281057">
            <a:off x="7899849" y="3505320"/>
            <a:ext cx="1427928" cy="1759575"/>
            <a:chOff x="9743146" y="2970638"/>
            <a:chExt cx="1446997" cy="1783072"/>
          </a:xfrm>
        </p:grpSpPr>
        <p:sp>
          <p:nvSpPr>
            <p:cNvPr id="3601" name="Google Shape;3601;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02" name="Google Shape;3602;p95"/>
            <p:cNvGrpSpPr/>
            <p:nvPr/>
          </p:nvGrpSpPr>
          <p:grpSpPr>
            <a:xfrm rot="4346401">
              <a:off x="9694335" y="3347712"/>
              <a:ext cx="1544618" cy="1028925"/>
              <a:chOff x="2670525" y="1658075"/>
              <a:chExt cx="1301725" cy="867125"/>
            </a:xfrm>
          </p:grpSpPr>
          <p:sp>
            <p:nvSpPr>
              <p:cNvPr id="3603" name="Google Shape;3603;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7" name="Google Shape;3607;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11" name="Google Shape;3611;p95"/>
          <p:cNvGrpSpPr/>
          <p:nvPr/>
        </p:nvGrpSpPr>
        <p:grpSpPr>
          <a:xfrm rot="7534552">
            <a:off x="8196920" y="1169320"/>
            <a:ext cx="1085408" cy="1337503"/>
            <a:chOff x="9743146" y="2970638"/>
            <a:chExt cx="1446997" cy="1783072"/>
          </a:xfrm>
        </p:grpSpPr>
        <p:sp>
          <p:nvSpPr>
            <p:cNvPr id="3612" name="Google Shape;3612;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13" name="Google Shape;3613;p95"/>
            <p:cNvGrpSpPr/>
            <p:nvPr/>
          </p:nvGrpSpPr>
          <p:grpSpPr>
            <a:xfrm rot="4346401">
              <a:off x="9694335" y="3347712"/>
              <a:ext cx="1544618" cy="1028925"/>
              <a:chOff x="2670525" y="1658075"/>
              <a:chExt cx="1301725" cy="867125"/>
            </a:xfrm>
          </p:grpSpPr>
          <p:sp>
            <p:nvSpPr>
              <p:cNvPr id="3614" name="Google Shape;3614;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22" name="Google Shape;3622;p95"/>
          <p:cNvGrpSpPr/>
          <p:nvPr/>
        </p:nvGrpSpPr>
        <p:grpSpPr>
          <a:xfrm rot="10315699">
            <a:off x="8100065" y="-128354"/>
            <a:ext cx="1224278" cy="1509357"/>
            <a:chOff x="9743146" y="2970638"/>
            <a:chExt cx="1446997" cy="1783072"/>
          </a:xfrm>
        </p:grpSpPr>
        <p:sp>
          <p:nvSpPr>
            <p:cNvPr id="3623" name="Google Shape;3623;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24" name="Google Shape;3624;p95"/>
            <p:cNvGrpSpPr/>
            <p:nvPr/>
          </p:nvGrpSpPr>
          <p:grpSpPr>
            <a:xfrm rot="4346401">
              <a:off x="9694335" y="3347712"/>
              <a:ext cx="1544618" cy="1028925"/>
              <a:chOff x="2670525" y="1658075"/>
              <a:chExt cx="1301725" cy="867125"/>
            </a:xfrm>
          </p:grpSpPr>
          <p:sp>
            <p:nvSpPr>
              <p:cNvPr id="3625" name="Google Shape;3625;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33" name="Google Shape;3633;p95"/>
          <p:cNvGrpSpPr/>
          <p:nvPr/>
        </p:nvGrpSpPr>
        <p:grpSpPr>
          <a:xfrm rot="-8528979">
            <a:off x="1076617" y="4169719"/>
            <a:ext cx="974174" cy="1200934"/>
            <a:chOff x="9743146" y="2970638"/>
            <a:chExt cx="1446997" cy="1783072"/>
          </a:xfrm>
        </p:grpSpPr>
        <p:sp>
          <p:nvSpPr>
            <p:cNvPr id="3634" name="Google Shape;3634;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35" name="Google Shape;3635;p95"/>
            <p:cNvGrpSpPr/>
            <p:nvPr/>
          </p:nvGrpSpPr>
          <p:grpSpPr>
            <a:xfrm rot="4346401">
              <a:off x="9694335" y="3347712"/>
              <a:ext cx="1544618" cy="1028925"/>
              <a:chOff x="2670525" y="1658075"/>
              <a:chExt cx="1301725" cy="867125"/>
            </a:xfrm>
          </p:grpSpPr>
          <p:sp>
            <p:nvSpPr>
              <p:cNvPr id="3636" name="Google Shape;3636;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44" name="Google Shape;3644;p95"/>
          <p:cNvGrpSpPr/>
          <p:nvPr/>
        </p:nvGrpSpPr>
        <p:grpSpPr>
          <a:xfrm rot="-7044101">
            <a:off x="38367" y="3922899"/>
            <a:ext cx="1156715" cy="1426168"/>
            <a:chOff x="9743146" y="2970638"/>
            <a:chExt cx="1446997" cy="1783072"/>
          </a:xfrm>
        </p:grpSpPr>
        <p:sp>
          <p:nvSpPr>
            <p:cNvPr id="3645" name="Google Shape;3645;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46" name="Google Shape;3646;p95"/>
            <p:cNvGrpSpPr/>
            <p:nvPr/>
          </p:nvGrpSpPr>
          <p:grpSpPr>
            <a:xfrm rot="4346401">
              <a:off x="9694335" y="3347712"/>
              <a:ext cx="1544618" cy="1028925"/>
              <a:chOff x="2670525" y="1658075"/>
              <a:chExt cx="1301725" cy="867125"/>
            </a:xfrm>
          </p:grpSpPr>
          <p:sp>
            <p:nvSpPr>
              <p:cNvPr id="3647" name="Google Shape;3647;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55" name="Google Shape;3655;p95"/>
          <p:cNvGrpSpPr/>
          <p:nvPr/>
        </p:nvGrpSpPr>
        <p:grpSpPr>
          <a:xfrm rot="-6419856">
            <a:off x="5993981" y="-294280"/>
            <a:ext cx="974129" cy="1200942"/>
            <a:chOff x="9743146" y="2970638"/>
            <a:chExt cx="1446997" cy="1783072"/>
          </a:xfrm>
        </p:grpSpPr>
        <p:sp>
          <p:nvSpPr>
            <p:cNvPr id="3656" name="Google Shape;3656;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57" name="Google Shape;3657;p95"/>
            <p:cNvGrpSpPr/>
            <p:nvPr/>
          </p:nvGrpSpPr>
          <p:grpSpPr>
            <a:xfrm rot="4346401">
              <a:off x="9694335" y="3347712"/>
              <a:ext cx="1544618" cy="1028925"/>
              <a:chOff x="2670525" y="1658075"/>
              <a:chExt cx="1301725" cy="867125"/>
            </a:xfrm>
          </p:grpSpPr>
          <p:sp>
            <p:nvSpPr>
              <p:cNvPr id="3658" name="Google Shape;3658;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66" name="Google Shape;3666;p95"/>
          <p:cNvGrpSpPr/>
          <p:nvPr/>
        </p:nvGrpSpPr>
        <p:grpSpPr>
          <a:xfrm rot="4396034">
            <a:off x="2015105" y="3541721"/>
            <a:ext cx="1444945" cy="1780715"/>
            <a:chOff x="9743146" y="2970638"/>
            <a:chExt cx="1446997" cy="1783072"/>
          </a:xfrm>
        </p:grpSpPr>
        <p:sp>
          <p:nvSpPr>
            <p:cNvPr id="3667" name="Google Shape;3667;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68" name="Google Shape;3668;p95"/>
            <p:cNvGrpSpPr/>
            <p:nvPr/>
          </p:nvGrpSpPr>
          <p:grpSpPr>
            <a:xfrm rot="4346401">
              <a:off x="9694335" y="3347712"/>
              <a:ext cx="1544618" cy="1028925"/>
              <a:chOff x="2670525" y="1658075"/>
              <a:chExt cx="1301725" cy="867125"/>
            </a:xfrm>
          </p:grpSpPr>
          <p:sp>
            <p:nvSpPr>
              <p:cNvPr id="3669" name="Google Shape;3669;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77" name="Google Shape;3677;p95"/>
          <p:cNvGrpSpPr/>
          <p:nvPr/>
        </p:nvGrpSpPr>
        <p:grpSpPr>
          <a:xfrm rot="4396034">
            <a:off x="6479274" y="-178421"/>
            <a:ext cx="1444945" cy="1780715"/>
            <a:chOff x="9743146" y="2970638"/>
            <a:chExt cx="1446997" cy="1783072"/>
          </a:xfrm>
        </p:grpSpPr>
        <p:sp>
          <p:nvSpPr>
            <p:cNvPr id="3678" name="Google Shape;3678;p95"/>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79" name="Google Shape;3679;p95"/>
            <p:cNvGrpSpPr/>
            <p:nvPr/>
          </p:nvGrpSpPr>
          <p:grpSpPr>
            <a:xfrm rot="4346401">
              <a:off x="9694335" y="3347712"/>
              <a:ext cx="1544618" cy="1028925"/>
              <a:chOff x="2670525" y="1658075"/>
              <a:chExt cx="1301725" cy="867125"/>
            </a:xfrm>
          </p:grpSpPr>
          <p:sp>
            <p:nvSpPr>
              <p:cNvPr id="3680" name="Google Shape;3680;p95"/>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95"/>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95"/>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95"/>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95"/>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95"/>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95"/>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95"/>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1" name="Shape 3691"/>
        <p:cNvGrpSpPr/>
        <p:nvPr/>
      </p:nvGrpSpPr>
      <p:grpSpPr>
        <a:xfrm>
          <a:off x="0" y="0"/>
          <a:ext cx="0" cy="0"/>
          <a:chOff x="0" y="0"/>
          <a:chExt cx="0" cy="0"/>
        </a:xfrm>
      </p:grpSpPr>
      <p:sp>
        <p:nvSpPr>
          <p:cNvPr id="3692" name="Google Shape;3692;p96"/>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Activity</a:t>
            </a:r>
            <a:endParaRPr/>
          </a:p>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Stock Prices and the Super Bowl</a:t>
            </a:r>
            <a:endParaRPr/>
          </a:p>
        </p:txBody>
      </p:sp>
      <p:grpSp>
        <p:nvGrpSpPr>
          <p:cNvPr id="3693" name="Google Shape;3693;p96"/>
          <p:cNvGrpSpPr/>
          <p:nvPr/>
        </p:nvGrpSpPr>
        <p:grpSpPr>
          <a:xfrm rot="4396034">
            <a:off x="-184600" y="-275361"/>
            <a:ext cx="1444945" cy="1780715"/>
            <a:chOff x="9743146" y="2970638"/>
            <a:chExt cx="1446996" cy="1783072"/>
          </a:xfrm>
        </p:grpSpPr>
        <p:sp>
          <p:nvSpPr>
            <p:cNvPr id="3694" name="Google Shape;3694;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95" name="Google Shape;3695;p96"/>
            <p:cNvGrpSpPr/>
            <p:nvPr/>
          </p:nvGrpSpPr>
          <p:grpSpPr>
            <a:xfrm rot="4346401">
              <a:off x="9694335" y="3347712"/>
              <a:ext cx="1544618" cy="1028925"/>
              <a:chOff x="2670525" y="1658075"/>
              <a:chExt cx="1301725" cy="867125"/>
            </a:xfrm>
          </p:grpSpPr>
          <p:sp>
            <p:nvSpPr>
              <p:cNvPr id="3696" name="Google Shape;3696;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04" name="Google Shape;3704;p96"/>
          <p:cNvGrpSpPr/>
          <p:nvPr/>
        </p:nvGrpSpPr>
        <p:grpSpPr>
          <a:xfrm rot="-344">
            <a:off x="1351857" y="-556317"/>
            <a:ext cx="1444970" cy="1780576"/>
            <a:chOff x="9743146" y="2970638"/>
            <a:chExt cx="1446996" cy="1783072"/>
          </a:xfrm>
        </p:grpSpPr>
        <p:sp>
          <p:nvSpPr>
            <p:cNvPr id="3705" name="Google Shape;3705;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06" name="Google Shape;3706;p96"/>
            <p:cNvGrpSpPr/>
            <p:nvPr/>
          </p:nvGrpSpPr>
          <p:grpSpPr>
            <a:xfrm rot="4346401">
              <a:off x="9694335" y="3347712"/>
              <a:ext cx="1544618" cy="1028925"/>
              <a:chOff x="2670525" y="1658075"/>
              <a:chExt cx="1301725" cy="867125"/>
            </a:xfrm>
          </p:grpSpPr>
          <p:sp>
            <p:nvSpPr>
              <p:cNvPr id="3707" name="Google Shape;3707;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15" name="Google Shape;3715;p96"/>
          <p:cNvGrpSpPr/>
          <p:nvPr/>
        </p:nvGrpSpPr>
        <p:grpSpPr>
          <a:xfrm rot="-6403966">
            <a:off x="3029608" y="-495842"/>
            <a:ext cx="1444945" cy="1780715"/>
            <a:chOff x="9743146" y="2970638"/>
            <a:chExt cx="1446996" cy="1783072"/>
          </a:xfrm>
        </p:grpSpPr>
        <p:sp>
          <p:nvSpPr>
            <p:cNvPr id="3716" name="Google Shape;3716;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17" name="Google Shape;3717;p96"/>
            <p:cNvGrpSpPr/>
            <p:nvPr/>
          </p:nvGrpSpPr>
          <p:grpSpPr>
            <a:xfrm rot="4346401">
              <a:off x="9694335" y="3347712"/>
              <a:ext cx="1544618" cy="1028925"/>
              <a:chOff x="2670525" y="1658075"/>
              <a:chExt cx="1301725" cy="867125"/>
            </a:xfrm>
          </p:grpSpPr>
          <p:sp>
            <p:nvSpPr>
              <p:cNvPr id="3718" name="Google Shape;3718;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26" name="Google Shape;3726;p96"/>
          <p:cNvGrpSpPr/>
          <p:nvPr/>
        </p:nvGrpSpPr>
        <p:grpSpPr>
          <a:xfrm rot="-8385394">
            <a:off x="4587893" y="-409621"/>
            <a:ext cx="1444898" cy="1780603"/>
            <a:chOff x="9743146" y="2970638"/>
            <a:chExt cx="1446996" cy="1783072"/>
          </a:xfrm>
        </p:grpSpPr>
        <p:sp>
          <p:nvSpPr>
            <p:cNvPr id="3727" name="Google Shape;3727;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28" name="Google Shape;3728;p96"/>
            <p:cNvGrpSpPr/>
            <p:nvPr/>
          </p:nvGrpSpPr>
          <p:grpSpPr>
            <a:xfrm rot="4346401">
              <a:off x="9694335" y="3347712"/>
              <a:ext cx="1544618" cy="1028925"/>
              <a:chOff x="2670525" y="1658075"/>
              <a:chExt cx="1301725" cy="867125"/>
            </a:xfrm>
          </p:grpSpPr>
          <p:sp>
            <p:nvSpPr>
              <p:cNvPr id="3729" name="Google Shape;3729;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5" name="Google Shape;3735;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6" name="Google Shape;3736;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37" name="Google Shape;3737;p96"/>
          <p:cNvGrpSpPr/>
          <p:nvPr/>
        </p:nvGrpSpPr>
        <p:grpSpPr>
          <a:xfrm rot="10281057">
            <a:off x="-521689" y="1284021"/>
            <a:ext cx="1427928" cy="1759575"/>
            <a:chOff x="9743146" y="2970638"/>
            <a:chExt cx="1446996" cy="1783072"/>
          </a:xfrm>
        </p:grpSpPr>
        <p:sp>
          <p:nvSpPr>
            <p:cNvPr id="3738" name="Google Shape;3738;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39" name="Google Shape;3739;p96"/>
            <p:cNvGrpSpPr/>
            <p:nvPr/>
          </p:nvGrpSpPr>
          <p:grpSpPr>
            <a:xfrm rot="4346401">
              <a:off x="9694335" y="3347712"/>
              <a:ext cx="1544618" cy="1028925"/>
              <a:chOff x="2670525" y="1658075"/>
              <a:chExt cx="1301725" cy="867125"/>
            </a:xfrm>
          </p:grpSpPr>
          <p:sp>
            <p:nvSpPr>
              <p:cNvPr id="3740" name="Google Shape;3740;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48" name="Google Shape;3748;p96"/>
          <p:cNvGrpSpPr/>
          <p:nvPr/>
        </p:nvGrpSpPr>
        <p:grpSpPr>
          <a:xfrm rot="7534552">
            <a:off x="-429495" y="2819118"/>
            <a:ext cx="1085408" cy="1337503"/>
            <a:chOff x="9743146" y="2970638"/>
            <a:chExt cx="1446996" cy="1783072"/>
          </a:xfrm>
        </p:grpSpPr>
        <p:sp>
          <p:nvSpPr>
            <p:cNvPr id="3749" name="Google Shape;3749;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50" name="Google Shape;3750;p96"/>
            <p:cNvGrpSpPr/>
            <p:nvPr/>
          </p:nvGrpSpPr>
          <p:grpSpPr>
            <a:xfrm rot="4346401">
              <a:off x="9694335" y="3347712"/>
              <a:ext cx="1544618" cy="1028925"/>
              <a:chOff x="2670525" y="1658075"/>
              <a:chExt cx="1301725" cy="867125"/>
            </a:xfrm>
          </p:grpSpPr>
          <p:sp>
            <p:nvSpPr>
              <p:cNvPr id="3751" name="Google Shape;3751;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59" name="Google Shape;3759;p96"/>
          <p:cNvGrpSpPr/>
          <p:nvPr/>
        </p:nvGrpSpPr>
        <p:grpSpPr>
          <a:xfrm rot="2340000">
            <a:off x="4980465" y="3466346"/>
            <a:ext cx="1444945" cy="1780715"/>
            <a:chOff x="9743146" y="2970638"/>
            <a:chExt cx="1446996" cy="1783072"/>
          </a:xfrm>
        </p:grpSpPr>
        <p:sp>
          <p:nvSpPr>
            <p:cNvPr id="3760" name="Google Shape;3760;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61" name="Google Shape;3761;p96"/>
            <p:cNvGrpSpPr/>
            <p:nvPr/>
          </p:nvGrpSpPr>
          <p:grpSpPr>
            <a:xfrm rot="4346401">
              <a:off x="9694335" y="3347712"/>
              <a:ext cx="1544618" cy="1028925"/>
              <a:chOff x="2670525" y="1658075"/>
              <a:chExt cx="1301725" cy="867125"/>
            </a:xfrm>
          </p:grpSpPr>
          <p:sp>
            <p:nvSpPr>
              <p:cNvPr id="3762" name="Google Shape;3762;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70" name="Google Shape;3770;p96"/>
          <p:cNvGrpSpPr/>
          <p:nvPr/>
        </p:nvGrpSpPr>
        <p:grpSpPr>
          <a:xfrm rot="-1500000">
            <a:off x="8155941" y="2150221"/>
            <a:ext cx="1444970" cy="1780576"/>
            <a:chOff x="9743146" y="2970638"/>
            <a:chExt cx="1446996" cy="1783072"/>
          </a:xfrm>
        </p:grpSpPr>
        <p:sp>
          <p:nvSpPr>
            <p:cNvPr id="3771" name="Google Shape;3771;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72" name="Google Shape;3772;p96"/>
            <p:cNvGrpSpPr/>
            <p:nvPr/>
          </p:nvGrpSpPr>
          <p:grpSpPr>
            <a:xfrm rot="4346401">
              <a:off x="9694335" y="3347712"/>
              <a:ext cx="1544618" cy="1028925"/>
              <a:chOff x="2670525" y="1658075"/>
              <a:chExt cx="1301725" cy="867125"/>
            </a:xfrm>
          </p:grpSpPr>
          <p:sp>
            <p:nvSpPr>
              <p:cNvPr id="3773" name="Google Shape;3773;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81" name="Google Shape;3781;p96"/>
          <p:cNvGrpSpPr/>
          <p:nvPr/>
        </p:nvGrpSpPr>
        <p:grpSpPr>
          <a:xfrm rot="-780000">
            <a:off x="3471712" y="3882064"/>
            <a:ext cx="1444945" cy="1780715"/>
            <a:chOff x="9743146" y="2970638"/>
            <a:chExt cx="1446996" cy="1783072"/>
          </a:xfrm>
        </p:grpSpPr>
        <p:sp>
          <p:nvSpPr>
            <p:cNvPr id="3782" name="Google Shape;3782;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83" name="Google Shape;3783;p96"/>
            <p:cNvGrpSpPr/>
            <p:nvPr/>
          </p:nvGrpSpPr>
          <p:grpSpPr>
            <a:xfrm rot="4346401">
              <a:off x="9694335" y="3347712"/>
              <a:ext cx="1544618" cy="1028925"/>
              <a:chOff x="2670525" y="1658075"/>
              <a:chExt cx="1301725" cy="867125"/>
            </a:xfrm>
          </p:grpSpPr>
          <p:sp>
            <p:nvSpPr>
              <p:cNvPr id="3784" name="Google Shape;3784;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5" name="Google Shape;3785;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6" name="Google Shape;3786;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7" name="Google Shape;3787;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8" name="Google Shape;3788;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92" name="Google Shape;3792;p96"/>
          <p:cNvGrpSpPr/>
          <p:nvPr/>
        </p:nvGrpSpPr>
        <p:grpSpPr>
          <a:xfrm rot="-6120000">
            <a:off x="6291609" y="3731059"/>
            <a:ext cx="1444898" cy="1780603"/>
            <a:chOff x="9743146" y="2970638"/>
            <a:chExt cx="1446996" cy="1783072"/>
          </a:xfrm>
        </p:grpSpPr>
        <p:sp>
          <p:nvSpPr>
            <p:cNvPr id="3793" name="Google Shape;3793;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94" name="Google Shape;3794;p96"/>
            <p:cNvGrpSpPr/>
            <p:nvPr/>
          </p:nvGrpSpPr>
          <p:grpSpPr>
            <a:xfrm rot="4346401">
              <a:off x="9694335" y="3347712"/>
              <a:ext cx="1544618" cy="1028925"/>
              <a:chOff x="2670525" y="1658075"/>
              <a:chExt cx="1301725" cy="867125"/>
            </a:xfrm>
          </p:grpSpPr>
          <p:sp>
            <p:nvSpPr>
              <p:cNvPr id="3795" name="Google Shape;3795;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03" name="Google Shape;3803;p96"/>
          <p:cNvGrpSpPr/>
          <p:nvPr/>
        </p:nvGrpSpPr>
        <p:grpSpPr>
          <a:xfrm rot="10281057">
            <a:off x="7899849" y="3505322"/>
            <a:ext cx="1427928" cy="1759575"/>
            <a:chOff x="9743146" y="2970638"/>
            <a:chExt cx="1446996" cy="1783072"/>
          </a:xfrm>
        </p:grpSpPr>
        <p:sp>
          <p:nvSpPr>
            <p:cNvPr id="3804" name="Google Shape;3804;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05" name="Google Shape;3805;p96"/>
            <p:cNvGrpSpPr/>
            <p:nvPr/>
          </p:nvGrpSpPr>
          <p:grpSpPr>
            <a:xfrm rot="4346401">
              <a:off x="9694335" y="3347712"/>
              <a:ext cx="1544618" cy="1028925"/>
              <a:chOff x="2670525" y="1658075"/>
              <a:chExt cx="1301725" cy="867125"/>
            </a:xfrm>
          </p:grpSpPr>
          <p:sp>
            <p:nvSpPr>
              <p:cNvPr id="3806" name="Google Shape;3806;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14" name="Google Shape;3814;p96"/>
          <p:cNvGrpSpPr/>
          <p:nvPr/>
        </p:nvGrpSpPr>
        <p:grpSpPr>
          <a:xfrm rot="7534552">
            <a:off x="8196920" y="1169316"/>
            <a:ext cx="1085408" cy="1337503"/>
            <a:chOff x="9743146" y="2970638"/>
            <a:chExt cx="1446996" cy="1783072"/>
          </a:xfrm>
        </p:grpSpPr>
        <p:sp>
          <p:nvSpPr>
            <p:cNvPr id="3815" name="Google Shape;3815;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16" name="Google Shape;3816;p96"/>
            <p:cNvGrpSpPr/>
            <p:nvPr/>
          </p:nvGrpSpPr>
          <p:grpSpPr>
            <a:xfrm rot="4346401">
              <a:off x="9694335" y="3347712"/>
              <a:ext cx="1544618" cy="1028925"/>
              <a:chOff x="2670525" y="1658075"/>
              <a:chExt cx="1301725" cy="867125"/>
            </a:xfrm>
          </p:grpSpPr>
          <p:sp>
            <p:nvSpPr>
              <p:cNvPr id="3817" name="Google Shape;3817;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1" name="Google Shape;3821;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2" name="Google Shape;3822;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25" name="Google Shape;3825;p96"/>
          <p:cNvGrpSpPr/>
          <p:nvPr/>
        </p:nvGrpSpPr>
        <p:grpSpPr>
          <a:xfrm rot="10315699">
            <a:off x="8100220" y="-128444"/>
            <a:ext cx="1224278" cy="1509382"/>
            <a:chOff x="9743146" y="2970638"/>
            <a:chExt cx="1446996" cy="1783072"/>
          </a:xfrm>
        </p:grpSpPr>
        <p:sp>
          <p:nvSpPr>
            <p:cNvPr id="3826" name="Google Shape;3826;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27" name="Google Shape;3827;p96"/>
            <p:cNvGrpSpPr/>
            <p:nvPr/>
          </p:nvGrpSpPr>
          <p:grpSpPr>
            <a:xfrm rot="4346401">
              <a:off x="9694335" y="3347712"/>
              <a:ext cx="1544618" cy="1028925"/>
              <a:chOff x="2670525" y="1658075"/>
              <a:chExt cx="1301725" cy="867125"/>
            </a:xfrm>
          </p:grpSpPr>
          <p:sp>
            <p:nvSpPr>
              <p:cNvPr id="3828" name="Google Shape;3828;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36" name="Google Shape;3836;p96"/>
          <p:cNvGrpSpPr/>
          <p:nvPr/>
        </p:nvGrpSpPr>
        <p:grpSpPr>
          <a:xfrm rot="-8528979">
            <a:off x="1076552" y="4169567"/>
            <a:ext cx="974174" cy="1200965"/>
            <a:chOff x="9743146" y="2970638"/>
            <a:chExt cx="1446996" cy="1783072"/>
          </a:xfrm>
        </p:grpSpPr>
        <p:sp>
          <p:nvSpPr>
            <p:cNvPr id="3837" name="Google Shape;3837;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38" name="Google Shape;3838;p96"/>
            <p:cNvGrpSpPr/>
            <p:nvPr/>
          </p:nvGrpSpPr>
          <p:grpSpPr>
            <a:xfrm rot="4346401">
              <a:off x="9694335" y="3347712"/>
              <a:ext cx="1544618" cy="1028925"/>
              <a:chOff x="2670525" y="1658075"/>
              <a:chExt cx="1301725" cy="867125"/>
            </a:xfrm>
          </p:grpSpPr>
          <p:sp>
            <p:nvSpPr>
              <p:cNvPr id="3839" name="Google Shape;3839;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47" name="Google Shape;3847;p96"/>
          <p:cNvGrpSpPr/>
          <p:nvPr/>
        </p:nvGrpSpPr>
        <p:grpSpPr>
          <a:xfrm rot="-7044101">
            <a:off x="38212" y="3922995"/>
            <a:ext cx="1156714" cy="1426091"/>
            <a:chOff x="9743146" y="2970638"/>
            <a:chExt cx="1446996" cy="1783072"/>
          </a:xfrm>
        </p:grpSpPr>
        <p:sp>
          <p:nvSpPr>
            <p:cNvPr id="3848" name="Google Shape;3848;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49" name="Google Shape;3849;p96"/>
            <p:cNvGrpSpPr/>
            <p:nvPr/>
          </p:nvGrpSpPr>
          <p:grpSpPr>
            <a:xfrm rot="4346401">
              <a:off x="9694335" y="3347712"/>
              <a:ext cx="1544618" cy="1028925"/>
              <a:chOff x="2670525" y="1658075"/>
              <a:chExt cx="1301725" cy="867125"/>
            </a:xfrm>
          </p:grpSpPr>
          <p:sp>
            <p:nvSpPr>
              <p:cNvPr id="3850" name="Google Shape;3850;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58" name="Google Shape;3858;p96"/>
          <p:cNvGrpSpPr/>
          <p:nvPr/>
        </p:nvGrpSpPr>
        <p:grpSpPr>
          <a:xfrm rot="-6420000">
            <a:off x="5993608" y="-294603"/>
            <a:ext cx="974174" cy="1200965"/>
            <a:chOff x="9743146" y="2970638"/>
            <a:chExt cx="1446996" cy="1783072"/>
          </a:xfrm>
        </p:grpSpPr>
        <p:sp>
          <p:nvSpPr>
            <p:cNvPr id="3859" name="Google Shape;3859;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60" name="Google Shape;3860;p96"/>
            <p:cNvGrpSpPr/>
            <p:nvPr/>
          </p:nvGrpSpPr>
          <p:grpSpPr>
            <a:xfrm rot="4346401">
              <a:off x="9694335" y="3347712"/>
              <a:ext cx="1544618" cy="1028925"/>
              <a:chOff x="2670525" y="1658075"/>
              <a:chExt cx="1301725" cy="867125"/>
            </a:xfrm>
          </p:grpSpPr>
          <p:sp>
            <p:nvSpPr>
              <p:cNvPr id="3861" name="Google Shape;3861;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69" name="Google Shape;3869;p96"/>
          <p:cNvGrpSpPr/>
          <p:nvPr/>
        </p:nvGrpSpPr>
        <p:grpSpPr>
          <a:xfrm rot="4396034">
            <a:off x="2015136" y="3541828"/>
            <a:ext cx="1444945" cy="1780715"/>
            <a:chOff x="9743146" y="2970638"/>
            <a:chExt cx="1446996" cy="1783072"/>
          </a:xfrm>
        </p:grpSpPr>
        <p:sp>
          <p:nvSpPr>
            <p:cNvPr id="3870" name="Google Shape;3870;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71" name="Google Shape;3871;p96"/>
            <p:cNvGrpSpPr/>
            <p:nvPr/>
          </p:nvGrpSpPr>
          <p:grpSpPr>
            <a:xfrm rot="4346401">
              <a:off x="9694335" y="3347712"/>
              <a:ext cx="1544618" cy="1028925"/>
              <a:chOff x="2670525" y="1658075"/>
              <a:chExt cx="1301725" cy="867125"/>
            </a:xfrm>
          </p:grpSpPr>
          <p:sp>
            <p:nvSpPr>
              <p:cNvPr id="3872" name="Google Shape;3872;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80" name="Google Shape;3880;p96"/>
          <p:cNvGrpSpPr/>
          <p:nvPr/>
        </p:nvGrpSpPr>
        <p:grpSpPr>
          <a:xfrm rot="4396034">
            <a:off x="6479305" y="-178314"/>
            <a:ext cx="1444945" cy="1780715"/>
            <a:chOff x="9743146" y="2970638"/>
            <a:chExt cx="1446996" cy="1783072"/>
          </a:xfrm>
        </p:grpSpPr>
        <p:sp>
          <p:nvSpPr>
            <p:cNvPr id="3881" name="Google Shape;3881;p9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82" name="Google Shape;3882;p96"/>
            <p:cNvGrpSpPr/>
            <p:nvPr/>
          </p:nvGrpSpPr>
          <p:grpSpPr>
            <a:xfrm rot="4346401">
              <a:off x="9694335" y="3347712"/>
              <a:ext cx="1544618" cy="1028925"/>
              <a:chOff x="2670525" y="1658075"/>
              <a:chExt cx="1301725" cy="867125"/>
            </a:xfrm>
          </p:grpSpPr>
          <p:sp>
            <p:nvSpPr>
              <p:cNvPr id="3883" name="Google Shape;3883;p9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9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9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9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9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9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9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9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891" name="Google Shape;3891;p96">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Medium"/>
              <a:ea typeface="Libre Franklin Medium"/>
              <a:cs typeface="Libre Franklin Medium"/>
              <a:sym typeface="Libre Franklin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5" name="Shape 3895"/>
        <p:cNvGrpSpPr/>
        <p:nvPr/>
      </p:nvGrpSpPr>
      <p:grpSpPr>
        <a:xfrm>
          <a:off x="0" y="0"/>
          <a:ext cx="0" cy="0"/>
          <a:chOff x="0" y="0"/>
          <a:chExt cx="0" cy="0"/>
        </a:xfrm>
      </p:grpSpPr>
      <p:sp>
        <p:nvSpPr>
          <p:cNvPr id="3896" name="Google Shape;3896;p97"/>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Super Bowl Commercials</a:t>
            </a:r>
            <a:endParaRPr b="0" i="0" sz="1350" u="none" cap="none" strike="noStrike">
              <a:solidFill>
                <a:schemeClr val="dk1"/>
              </a:solidFill>
              <a:latin typeface="Calibri"/>
              <a:ea typeface="Calibri"/>
              <a:cs typeface="Calibri"/>
              <a:sym typeface="Calibri"/>
            </a:endParaRPr>
          </a:p>
        </p:txBody>
      </p:sp>
      <p:sp>
        <p:nvSpPr>
          <p:cNvPr id="3897" name="Google Shape;3897;p97"/>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graph of a number of super bowl commercial&#10;&#10;Description automatically generated" id="3898" name="Google Shape;3898;p97"/>
          <p:cNvPicPr preferRelativeResize="0"/>
          <p:nvPr/>
        </p:nvPicPr>
        <p:blipFill rotWithShape="1">
          <a:blip r:embed="rId3">
            <a:alphaModFix/>
          </a:blip>
          <a:srcRect b="0" l="0" r="0" t="0"/>
          <a:stretch/>
        </p:blipFill>
        <p:spPr>
          <a:xfrm>
            <a:off x="1507377" y="1113437"/>
            <a:ext cx="6129248" cy="366065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2" name="Shape 3902"/>
        <p:cNvGrpSpPr/>
        <p:nvPr/>
      </p:nvGrpSpPr>
      <p:grpSpPr>
        <a:xfrm>
          <a:off x="0" y="0"/>
          <a:ext cx="0" cy="0"/>
          <a:chOff x="0" y="0"/>
          <a:chExt cx="0" cy="0"/>
        </a:xfrm>
      </p:grpSpPr>
      <p:sp>
        <p:nvSpPr>
          <p:cNvPr id="3903" name="Google Shape;3903;p98"/>
          <p:cNvSpPr txBox="1"/>
          <p:nvPr/>
        </p:nvSpPr>
        <p:spPr>
          <a:xfrm>
            <a:off x="520597" y="252218"/>
            <a:ext cx="7096056"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000" u="none" cap="none" strike="noStrike">
                <a:solidFill>
                  <a:srgbClr val="414A58"/>
                </a:solidFill>
                <a:latin typeface="Calibri"/>
                <a:ea typeface="Calibri"/>
                <a:cs typeface="Calibri"/>
                <a:sym typeface="Calibri"/>
              </a:rPr>
              <a:t>Advertising and the Super Bowl</a:t>
            </a:r>
            <a:endParaRPr b="0" i="0" sz="1350" u="none" cap="none" strike="noStrike">
              <a:solidFill>
                <a:schemeClr val="dk1"/>
              </a:solidFill>
              <a:latin typeface="Calibri"/>
              <a:ea typeface="Calibri"/>
              <a:cs typeface="Calibri"/>
              <a:sym typeface="Calibri"/>
            </a:endParaRPr>
          </a:p>
        </p:txBody>
      </p:sp>
      <p:sp>
        <p:nvSpPr>
          <p:cNvPr id="3904" name="Google Shape;3904;p98"/>
          <p:cNvSpPr txBox="1"/>
          <p:nvPr/>
        </p:nvSpPr>
        <p:spPr>
          <a:xfrm>
            <a:off x="524304" y="1336871"/>
            <a:ext cx="7532056" cy="2465561"/>
          </a:xfrm>
          <a:prstGeom prst="rect">
            <a:avLst/>
          </a:prstGeom>
          <a:noFill/>
          <a:ln>
            <a:noFill/>
          </a:ln>
        </p:spPr>
        <p:txBody>
          <a:bodyPr anchorCtr="0" anchor="t" bIns="34275" lIns="68575" spcFirstLastPara="1" rIns="68575" wrap="square" tIns="34275">
            <a:no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Calibri"/>
                <a:ea typeface="Calibri"/>
                <a:cs typeface="Calibri"/>
                <a:sym typeface="Calibri"/>
              </a:rPr>
              <a:t>Does advertising during the Super Bowl impact stock prices?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Calibri"/>
                <a:ea typeface="Calibri"/>
                <a:cs typeface="Calibri"/>
                <a:sym typeface="Calibri"/>
              </a:rPr>
              <a:t>Is the benefit worth the cost?</a:t>
            </a:r>
            <a:br>
              <a:rPr b="0" i="0" lang="en-US" sz="2400" u="none" cap="none" strike="noStrike">
                <a:solidFill>
                  <a:schemeClr val="dk1"/>
                </a:solidFill>
                <a:latin typeface="Calibri"/>
                <a:ea typeface="Calibri"/>
                <a:cs typeface="Calibri"/>
                <a:sym typeface="Calibri"/>
              </a:rPr>
            </a:b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3905" name="Google Shape;3905;p98"/>
          <p:cNvSpPr txBox="1"/>
          <p:nvPr>
            <p:ph idx="12" type="sldNum"/>
          </p:nvPr>
        </p:nvSpPr>
        <p:spPr>
          <a:xfrm>
            <a:off x="8545075" y="469496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grpSp>
        <p:nvGrpSpPr>
          <p:cNvPr id="3906" name="Google Shape;3906;p98"/>
          <p:cNvGrpSpPr/>
          <p:nvPr/>
        </p:nvGrpSpPr>
        <p:grpSpPr>
          <a:xfrm rot="10315699">
            <a:off x="7528720" y="2567311"/>
            <a:ext cx="1224278" cy="1509382"/>
            <a:chOff x="9743146" y="2970638"/>
            <a:chExt cx="1446996" cy="1783072"/>
          </a:xfrm>
        </p:grpSpPr>
        <p:sp>
          <p:nvSpPr>
            <p:cNvPr id="3907" name="Google Shape;3907;p9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08" name="Google Shape;3908;p98"/>
            <p:cNvGrpSpPr/>
            <p:nvPr/>
          </p:nvGrpSpPr>
          <p:grpSpPr>
            <a:xfrm rot="4346401">
              <a:off x="9694335" y="3347712"/>
              <a:ext cx="1544618" cy="1028925"/>
              <a:chOff x="2670525" y="1658075"/>
              <a:chExt cx="1301725" cy="867125"/>
            </a:xfrm>
          </p:grpSpPr>
          <p:sp>
            <p:nvSpPr>
              <p:cNvPr id="3909" name="Google Shape;3909;p9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9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9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9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9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9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9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9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17" name="Google Shape;3917;p98"/>
          <p:cNvGrpSpPr/>
          <p:nvPr/>
        </p:nvGrpSpPr>
        <p:grpSpPr>
          <a:xfrm rot="-8528979">
            <a:off x="6974863" y="3792161"/>
            <a:ext cx="974174" cy="1200965"/>
            <a:chOff x="9743146" y="2970638"/>
            <a:chExt cx="1446996" cy="1783072"/>
          </a:xfrm>
        </p:grpSpPr>
        <p:sp>
          <p:nvSpPr>
            <p:cNvPr id="3918" name="Google Shape;3918;p9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19" name="Google Shape;3919;p98"/>
            <p:cNvGrpSpPr/>
            <p:nvPr/>
          </p:nvGrpSpPr>
          <p:grpSpPr>
            <a:xfrm rot="4346401">
              <a:off x="9694335" y="3347712"/>
              <a:ext cx="1544618" cy="1028925"/>
              <a:chOff x="2670525" y="1658075"/>
              <a:chExt cx="1301725" cy="867125"/>
            </a:xfrm>
          </p:grpSpPr>
          <p:sp>
            <p:nvSpPr>
              <p:cNvPr id="3920" name="Google Shape;3920;p9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9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9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9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9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9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9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9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28" name="Google Shape;3928;p98"/>
          <p:cNvGrpSpPr/>
          <p:nvPr/>
        </p:nvGrpSpPr>
        <p:grpSpPr>
          <a:xfrm rot="-7044101">
            <a:off x="6044354" y="3200532"/>
            <a:ext cx="1156714" cy="1426091"/>
            <a:chOff x="9743146" y="2970638"/>
            <a:chExt cx="1446996" cy="1783072"/>
          </a:xfrm>
        </p:grpSpPr>
        <p:sp>
          <p:nvSpPr>
            <p:cNvPr id="3929" name="Google Shape;3929;p9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30" name="Google Shape;3930;p98"/>
            <p:cNvGrpSpPr/>
            <p:nvPr/>
          </p:nvGrpSpPr>
          <p:grpSpPr>
            <a:xfrm rot="4346401">
              <a:off x="9694335" y="3347712"/>
              <a:ext cx="1544618" cy="1028925"/>
              <a:chOff x="2670525" y="1658075"/>
              <a:chExt cx="1301725" cy="867125"/>
            </a:xfrm>
          </p:grpSpPr>
          <p:sp>
            <p:nvSpPr>
              <p:cNvPr id="3931" name="Google Shape;3931;p9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9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9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p9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p9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p9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9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9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2" name="Shape 3942"/>
        <p:cNvGrpSpPr/>
        <p:nvPr/>
      </p:nvGrpSpPr>
      <p:grpSpPr>
        <a:xfrm>
          <a:off x="0" y="0"/>
          <a:ext cx="0" cy="0"/>
          <a:chOff x="0" y="0"/>
          <a:chExt cx="0" cy="0"/>
        </a:xfrm>
      </p:grpSpPr>
      <p:sp>
        <p:nvSpPr>
          <p:cNvPr id="3943" name="Google Shape;3943;p99"/>
          <p:cNvSpPr txBox="1"/>
          <p:nvPr>
            <p:ph idx="1" type="body"/>
          </p:nvPr>
        </p:nvSpPr>
        <p:spPr>
          <a:xfrm>
            <a:off x="496000" y="731250"/>
            <a:ext cx="8411700" cy="3683100"/>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3200" u="none" cap="none" strike="noStrike">
                <a:solidFill>
                  <a:schemeClr val="dk1"/>
                </a:solidFill>
                <a:latin typeface="Anton"/>
                <a:ea typeface="Anton"/>
                <a:cs typeface="Anton"/>
                <a:sym typeface="Anton"/>
              </a:rPr>
              <a:t>Break Out Room Jigsaw</a:t>
            </a:r>
            <a:endParaRPr/>
          </a:p>
          <a:p>
            <a:pPr indent="0" lvl="0" marL="0" marR="0" rtl="0" algn="ctr">
              <a:lnSpc>
                <a:spcPct val="114999"/>
              </a:lnSpc>
              <a:spcBef>
                <a:spcPts val="0"/>
              </a:spcBef>
              <a:spcAft>
                <a:spcPts val="0"/>
              </a:spcAft>
              <a:buClr>
                <a:schemeClr val="dk1"/>
              </a:buClr>
              <a:buSzPts val="1400"/>
              <a:buFont typeface="Libre Franklin Medium"/>
              <a:buNone/>
            </a:pPr>
            <a:r>
              <a:t/>
            </a:r>
            <a:endParaRPr b="0" i="0" sz="135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Choose two companies from the list on the next slide. </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Even rooms choose from the top half, odd rooms choose from the bottom half.  </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Research the information listed on the next slide and use the data to answer this question: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Libre Franklin Medium"/>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Libre Franklin Medium"/>
              <a:buNone/>
            </a:pPr>
            <a:r>
              <a:rPr b="1" i="0" lang="en-US" sz="2800" u="none" cap="none" strike="noStrike">
                <a:solidFill>
                  <a:schemeClr val="dk1"/>
                </a:solidFill>
                <a:latin typeface="Calibri"/>
                <a:ea typeface="Calibri"/>
                <a:cs typeface="Calibri"/>
                <a:sym typeface="Calibri"/>
              </a:rPr>
              <a:t>Does advertising during the Super Bowl positively impact stock prices?</a:t>
            </a:r>
            <a:endParaRPr b="0" i="0" sz="135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7" name="Shape 3947"/>
        <p:cNvGrpSpPr/>
        <p:nvPr/>
      </p:nvGrpSpPr>
      <p:grpSpPr>
        <a:xfrm>
          <a:off x="0" y="0"/>
          <a:ext cx="0" cy="0"/>
          <a:chOff x="0" y="0"/>
          <a:chExt cx="0" cy="0"/>
        </a:xfrm>
      </p:grpSpPr>
      <p:sp>
        <p:nvSpPr>
          <p:cNvPr id="3948" name="Google Shape;3948;p100"/>
          <p:cNvSpPr txBox="1"/>
          <p:nvPr>
            <p:ph idx="1" type="body"/>
          </p:nvPr>
        </p:nvSpPr>
        <p:spPr>
          <a:xfrm>
            <a:off x="443065" y="423413"/>
            <a:ext cx="4126679" cy="3683135"/>
          </a:xfrm>
          <a:prstGeom prst="rect">
            <a:avLst/>
          </a:prstGeom>
          <a:noFill/>
          <a:ln>
            <a:noFill/>
          </a:ln>
        </p:spPr>
        <p:txBody>
          <a:bodyPr anchorCtr="0" anchor="t"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3200" u="none" cap="none" strike="noStrike">
                <a:solidFill>
                  <a:schemeClr val="dk1"/>
                </a:solidFill>
                <a:latin typeface="Anton"/>
                <a:ea typeface="Anton"/>
                <a:cs typeface="Anton"/>
                <a:sym typeface="Anton"/>
              </a:rPr>
              <a:t>Break Out Room Jigsaw</a:t>
            </a:r>
            <a:endParaRPr/>
          </a:p>
          <a:p>
            <a:pPr indent="0" lvl="0" marL="0" marR="0" rtl="0" algn="l">
              <a:lnSpc>
                <a:spcPct val="100000"/>
              </a:lnSpc>
              <a:spcBef>
                <a:spcPts val="0"/>
              </a:spcBef>
              <a:spcAft>
                <a:spcPts val="0"/>
              </a:spcAft>
              <a:buClr>
                <a:schemeClr val="dk1"/>
              </a:buClr>
              <a:buSzPts val="1400"/>
              <a:buFont typeface="Libre Franklin Medium"/>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Libre Franklin Medium"/>
              <a:buNone/>
            </a:pPr>
            <a:r>
              <a:rPr b="1" i="0" lang="en-US" sz="2800" u="none" cap="none" strike="noStrike">
                <a:solidFill>
                  <a:schemeClr val="dk1"/>
                </a:solidFill>
                <a:latin typeface="Calibri"/>
                <a:ea typeface="Calibri"/>
                <a:cs typeface="Calibri"/>
                <a:sym typeface="Calibri"/>
              </a:rPr>
              <a:t>Does advertising during the Super Bowl positively impact stock prices?</a:t>
            </a:r>
            <a:endParaRPr b="0" i="0" sz="1350" u="none" cap="none" strike="noStrike">
              <a:solidFill>
                <a:schemeClr val="dk1"/>
              </a:solidFill>
              <a:latin typeface="Calibri"/>
              <a:ea typeface="Calibri"/>
              <a:cs typeface="Calibri"/>
              <a:sym typeface="Calibri"/>
            </a:endParaRPr>
          </a:p>
        </p:txBody>
      </p:sp>
      <p:pic>
        <p:nvPicPr>
          <p:cNvPr id="3949" name="Google Shape;3949;p100"/>
          <p:cNvPicPr preferRelativeResize="0"/>
          <p:nvPr/>
        </p:nvPicPr>
        <p:blipFill rotWithShape="1">
          <a:blip r:embed="rId3">
            <a:alphaModFix/>
          </a:blip>
          <a:srcRect b="0" l="0" r="0" t="0"/>
          <a:stretch/>
        </p:blipFill>
        <p:spPr>
          <a:xfrm>
            <a:off x="4936868" y="422720"/>
            <a:ext cx="3736067" cy="4191453"/>
          </a:xfrm>
          <a:prstGeom prst="rect">
            <a:avLst/>
          </a:prstGeom>
          <a:noFill/>
          <a:ln>
            <a:noFill/>
          </a:ln>
        </p:spPr>
      </p:pic>
      <p:pic>
        <p:nvPicPr>
          <p:cNvPr descr="A close-up of a list&#10;&#10;Description automatically generated" id="3950" name="Google Shape;3950;p100"/>
          <p:cNvPicPr preferRelativeResize="0"/>
          <p:nvPr/>
        </p:nvPicPr>
        <p:blipFill rotWithShape="1">
          <a:blip r:embed="rId4">
            <a:alphaModFix/>
          </a:blip>
          <a:srcRect b="0" l="0" r="0" t="0"/>
          <a:stretch/>
        </p:blipFill>
        <p:spPr>
          <a:xfrm>
            <a:off x="567306" y="3011973"/>
            <a:ext cx="4066636" cy="160199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BCD"/>
        </a:solidFill>
      </p:bgPr>
    </p:bg>
    <p:spTree>
      <p:nvGrpSpPr>
        <p:cNvPr id="3954" name="Shape 3954"/>
        <p:cNvGrpSpPr/>
        <p:nvPr/>
      </p:nvGrpSpPr>
      <p:grpSpPr>
        <a:xfrm>
          <a:off x="0" y="0"/>
          <a:ext cx="0" cy="0"/>
          <a:chOff x="0" y="0"/>
          <a:chExt cx="0" cy="0"/>
        </a:xfrm>
      </p:grpSpPr>
      <p:pic>
        <p:nvPicPr>
          <p:cNvPr id="3955" name="Google Shape;3955;p101"/>
          <p:cNvPicPr preferRelativeResize="0"/>
          <p:nvPr/>
        </p:nvPicPr>
        <p:blipFill rotWithShape="1">
          <a:blip r:embed="rId3">
            <a:alphaModFix/>
          </a:blip>
          <a:srcRect b="0" l="19485" r="18080" t="0"/>
          <a:stretch/>
        </p:blipFill>
        <p:spPr>
          <a:xfrm>
            <a:off x="4359625" y="706300"/>
            <a:ext cx="4936776" cy="4447701"/>
          </a:xfrm>
          <a:prstGeom prst="rect">
            <a:avLst/>
          </a:prstGeom>
          <a:noFill/>
          <a:ln>
            <a:noFill/>
          </a:ln>
        </p:spPr>
      </p:pic>
      <p:sp>
        <p:nvSpPr>
          <p:cNvPr id="3956" name="Google Shape;3956;p101"/>
          <p:cNvSpPr txBox="1"/>
          <p:nvPr/>
        </p:nvSpPr>
        <p:spPr>
          <a:xfrm>
            <a:off x="652650" y="892825"/>
            <a:ext cx="4361100" cy="36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1A3A22"/>
              </a:buClr>
              <a:buSzPts val="1400"/>
              <a:buFont typeface="Libre Franklin Medium"/>
              <a:buNone/>
            </a:pPr>
            <a:r>
              <a:rPr b="1" lang="en-US" sz="2800">
                <a:solidFill>
                  <a:srgbClr val="1A3A22"/>
                </a:solidFill>
                <a:latin typeface="Calibri"/>
                <a:ea typeface="Calibri"/>
                <a:cs typeface="Calibri"/>
                <a:sym typeface="Calibri"/>
              </a:rPr>
              <a:t>Does advertising during the Super Bowl positively impact stock prices?</a:t>
            </a:r>
            <a:endParaRPr sz="1350">
              <a:solidFill>
                <a:srgbClr val="1A3A22"/>
              </a:solidFill>
              <a:latin typeface="Calibri"/>
              <a:ea typeface="Calibri"/>
              <a:cs typeface="Calibri"/>
              <a:sym typeface="Calibri"/>
            </a:endParaRPr>
          </a:p>
          <a:p>
            <a:pPr indent="0" lvl="0" marL="0" rtl="0" algn="l">
              <a:spcBef>
                <a:spcPts val="0"/>
              </a:spcBef>
              <a:spcAft>
                <a:spcPts val="0"/>
              </a:spcAft>
              <a:buNone/>
            </a:pPr>
            <a:r>
              <a:t/>
            </a:r>
            <a:endParaRPr sz="3600">
              <a:solidFill>
                <a:srgbClr val="FFFFFF"/>
              </a:solidFill>
              <a:latin typeface="Proxima Nova Semibold"/>
              <a:ea typeface="Proxima Nova Semibold"/>
              <a:cs typeface="Proxima Nova Semibold"/>
              <a:sym typeface="Proxima Nova Semibold"/>
            </a:endParaRPr>
          </a:p>
        </p:txBody>
      </p:sp>
      <p:pic>
        <p:nvPicPr>
          <p:cNvPr id="3957" name="Google Shape;3957;p101">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958" name="Google Shape;3958;p101">
            <a:hlinkClick r:id="rId6"/>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2" name="Shape 3962"/>
        <p:cNvGrpSpPr/>
        <p:nvPr/>
      </p:nvGrpSpPr>
      <p:grpSpPr>
        <a:xfrm>
          <a:off x="0" y="0"/>
          <a:ext cx="0" cy="0"/>
          <a:chOff x="0" y="0"/>
          <a:chExt cx="0" cy="0"/>
        </a:xfrm>
      </p:grpSpPr>
      <p:sp>
        <p:nvSpPr>
          <p:cNvPr id="3963" name="Google Shape;3963;p102"/>
          <p:cNvSpPr txBox="1"/>
          <p:nvPr>
            <p:ph idx="1" type="body"/>
          </p:nvPr>
        </p:nvSpPr>
        <p:spPr>
          <a:xfrm>
            <a:off x="1107333" y="250201"/>
            <a:ext cx="6745242"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Kahoot</a:t>
            </a:r>
            <a:r>
              <a:rPr lang="en-US" sz="4000">
                <a:solidFill>
                  <a:srgbClr val="414A58"/>
                </a:solidFill>
                <a:latin typeface="Anton"/>
                <a:ea typeface="Anton"/>
                <a:cs typeface="Anton"/>
                <a:sym typeface="Anton"/>
              </a:rPr>
              <a:t> - Reading a Credit Report</a:t>
            </a:r>
            <a:endParaRPr b="0" i="0" sz="4000" u="none" cap="none" strike="noStrike">
              <a:solidFill>
                <a:schemeClr val="dk1"/>
              </a:solidFill>
              <a:latin typeface="Arial"/>
              <a:ea typeface="Arial"/>
              <a:cs typeface="Arial"/>
              <a:sym typeface="Arial"/>
            </a:endParaRPr>
          </a:p>
          <a:p>
            <a:pPr indent="0" lvl="0" marL="0" marR="0" rtl="0" algn="ctr">
              <a:lnSpc>
                <a:spcPct val="114999"/>
              </a:lnSpc>
              <a:spcBef>
                <a:spcPts val="0"/>
              </a:spcBef>
              <a:spcAft>
                <a:spcPts val="0"/>
              </a:spcAft>
              <a:buClr>
                <a:schemeClr val="dk1"/>
              </a:buClr>
              <a:buSzPts val="1400"/>
              <a:buFont typeface="Libre Franklin Medium"/>
              <a:buNone/>
            </a:pPr>
            <a:r>
              <a:t/>
            </a:r>
            <a:endParaRPr b="0" i="0" sz="1350" u="none" cap="none" strike="noStrike">
              <a:solidFill>
                <a:schemeClr val="dk1"/>
              </a:solidFill>
              <a:latin typeface="Arial"/>
              <a:ea typeface="Arial"/>
              <a:cs typeface="Arial"/>
              <a:sym typeface="Arial"/>
            </a:endParaRPr>
          </a:p>
          <a:p>
            <a:pPr indent="0" lvl="0" marL="0" marR="0" rtl="0" algn="ctr">
              <a:lnSpc>
                <a:spcPct val="114999"/>
              </a:lnSpc>
              <a:spcBef>
                <a:spcPts val="0"/>
              </a:spcBef>
              <a:spcAft>
                <a:spcPts val="0"/>
              </a:spcAft>
              <a:buClr>
                <a:schemeClr val="dk1"/>
              </a:buClr>
              <a:buSzPts val="1400"/>
              <a:buFont typeface="Libre Franklin Medium"/>
              <a:buNone/>
            </a:pPr>
            <a:r>
              <a:rPr b="0" i="0" lang="en-US" sz="2800" u="none" cap="none" strike="noStrike">
                <a:solidFill>
                  <a:schemeClr val="dk1"/>
                </a:solidFill>
                <a:latin typeface="Calibri"/>
                <a:ea typeface="Calibri"/>
                <a:cs typeface="Calibri"/>
                <a:sym typeface="Calibri"/>
              </a:rPr>
              <a:t>Go to Kahoot.it and enter the game pin!</a:t>
            </a:r>
            <a:endParaRPr/>
          </a:p>
        </p:txBody>
      </p:sp>
      <p:pic>
        <p:nvPicPr>
          <p:cNvPr descr="Hands holding a tablet with text on it&#10;&#10;Description automatically generated" id="3964" name="Google Shape;3964;p102"/>
          <p:cNvPicPr preferRelativeResize="0"/>
          <p:nvPr/>
        </p:nvPicPr>
        <p:blipFill rotWithShape="1">
          <a:blip r:embed="rId3">
            <a:alphaModFix/>
          </a:blip>
          <a:srcRect b="0" l="0" r="0" t="0"/>
          <a:stretch/>
        </p:blipFill>
        <p:spPr>
          <a:xfrm>
            <a:off x="531064" y="2310262"/>
            <a:ext cx="3746740" cy="1887029"/>
          </a:xfrm>
          <a:prstGeom prst="rect">
            <a:avLst/>
          </a:prstGeom>
          <a:noFill/>
          <a:ln>
            <a:noFill/>
          </a:ln>
        </p:spPr>
      </p:pic>
      <p:pic>
        <p:nvPicPr>
          <p:cNvPr descr="A credit report with a credit card&#10;&#10;Description automatically generated" id="3965" name="Google Shape;3965;p102"/>
          <p:cNvPicPr preferRelativeResize="0"/>
          <p:nvPr/>
        </p:nvPicPr>
        <p:blipFill rotWithShape="1">
          <a:blip r:embed="rId4">
            <a:alphaModFix/>
          </a:blip>
          <a:srcRect b="0" l="0" r="0" t="0"/>
          <a:stretch/>
        </p:blipFill>
        <p:spPr>
          <a:xfrm>
            <a:off x="4825400" y="2248259"/>
            <a:ext cx="3625611" cy="2063331"/>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BCD"/>
        </a:solidFill>
      </p:bgPr>
    </p:bg>
    <p:spTree>
      <p:nvGrpSpPr>
        <p:cNvPr id="2469" name="Shape 2469"/>
        <p:cNvGrpSpPr/>
        <p:nvPr/>
      </p:nvGrpSpPr>
      <p:grpSpPr>
        <a:xfrm>
          <a:off x="0" y="0"/>
          <a:ext cx="0" cy="0"/>
          <a:chOff x="0" y="0"/>
          <a:chExt cx="0" cy="0"/>
        </a:xfrm>
      </p:grpSpPr>
      <p:pic>
        <p:nvPicPr>
          <p:cNvPr id="2470" name="Google Shape;2470;p58"/>
          <p:cNvPicPr preferRelativeResize="0"/>
          <p:nvPr/>
        </p:nvPicPr>
        <p:blipFill rotWithShape="1">
          <a:blip r:embed="rId3">
            <a:alphaModFix/>
          </a:blip>
          <a:srcRect b="0" l="19485" r="18080" t="0"/>
          <a:stretch/>
        </p:blipFill>
        <p:spPr>
          <a:xfrm>
            <a:off x="4359625" y="706300"/>
            <a:ext cx="4936776" cy="4447701"/>
          </a:xfrm>
          <a:prstGeom prst="rect">
            <a:avLst/>
          </a:prstGeom>
          <a:noFill/>
          <a:ln>
            <a:noFill/>
          </a:ln>
        </p:spPr>
      </p:pic>
      <p:sp>
        <p:nvSpPr>
          <p:cNvPr id="2471" name="Google Shape;2471;p58"/>
          <p:cNvSpPr txBox="1"/>
          <p:nvPr/>
        </p:nvSpPr>
        <p:spPr>
          <a:xfrm>
            <a:off x="652650" y="892825"/>
            <a:ext cx="4361100" cy="36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FFFFFF"/>
                </a:solidFill>
                <a:latin typeface="Proxima Nova Semibold"/>
                <a:ea typeface="Proxima Nova Semibold"/>
                <a:cs typeface="Proxima Nova Semibold"/>
                <a:sym typeface="Proxima Nova Semibold"/>
              </a:rPr>
              <a:t>Tell us about you!</a:t>
            </a:r>
            <a:endParaRPr sz="3600">
              <a:solidFill>
                <a:srgbClr val="FFFFFF"/>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en-US" sz="3600">
                <a:solidFill>
                  <a:srgbClr val="FFFFFF"/>
                </a:solidFill>
                <a:latin typeface="Proxima Nova Semibold"/>
                <a:ea typeface="Proxima Nova Semibold"/>
                <a:cs typeface="Proxima Nova Semibold"/>
                <a:sym typeface="Proxima Nova Semibold"/>
              </a:rPr>
              <a:t>-Name</a:t>
            </a:r>
            <a:endParaRPr sz="3600">
              <a:solidFill>
                <a:srgbClr val="FFFFFF"/>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en-US" sz="3600">
                <a:solidFill>
                  <a:srgbClr val="FFFFFF"/>
                </a:solidFill>
                <a:latin typeface="Proxima Nova Semibold"/>
                <a:ea typeface="Proxima Nova Semibold"/>
                <a:cs typeface="Proxima Nova Semibold"/>
                <a:sym typeface="Proxima Nova Semibold"/>
              </a:rPr>
              <a:t>-Location</a:t>
            </a:r>
            <a:endParaRPr sz="3600">
              <a:solidFill>
                <a:srgbClr val="FFFFFF"/>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en-US" sz="3600">
                <a:solidFill>
                  <a:srgbClr val="FFFFFF"/>
                </a:solidFill>
                <a:latin typeface="Proxima Nova Semibold"/>
                <a:ea typeface="Proxima Nova Semibold"/>
                <a:cs typeface="Proxima Nova Semibold"/>
                <a:sym typeface="Proxima Nova Semibold"/>
              </a:rPr>
              <a:t>-What do you teach?</a:t>
            </a:r>
            <a:endParaRPr sz="3600">
              <a:solidFill>
                <a:srgbClr val="FFFFFF"/>
              </a:solidFill>
              <a:latin typeface="Proxima Nova Semibold"/>
              <a:ea typeface="Proxima Nova Semibold"/>
              <a:cs typeface="Proxima Nova Semibold"/>
              <a:sym typeface="Proxima Nova Semibold"/>
            </a:endParaRPr>
          </a:p>
        </p:txBody>
      </p:sp>
      <p:pic>
        <p:nvPicPr>
          <p:cNvPr id="2472" name="Google Shape;2472;p58">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2473" name="Google Shape;2473;p58">
            <a:hlinkClick r:id="rId6"/>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9" name="Shape 3969"/>
        <p:cNvGrpSpPr/>
        <p:nvPr/>
      </p:nvGrpSpPr>
      <p:grpSpPr>
        <a:xfrm>
          <a:off x="0" y="0"/>
          <a:ext cx="0" cy="0"/>
          <a:chOff x="0" y="0"/>
          <a:chExt cx="0" cy="0"/>
        </a:xfrm>
      </p:grpSpPr>
      <p:pic>
        <p:nvPicPr>
          <p:cNvPr descr="A pile of green paper money&#10;&#10;Description automatically generated" id="3970" name="Google Shape;3970;p103"/>
          <p:cNvPicPr preferRelativeResize="0"/>
          <p:nvPr/>
        </p:nvPicPr>
        <p:blipFill rotWithShape="1">
          <a:blip r:embed="rId3">
            <a:alphaModFix amt="46000"/>
          </a:blip>
          <a:srcRect b="0" l="3531" r="3531" t="0"/>
          <a:stretch/>
        </p:blipFill>
        <p:spPr>
          <a:xfrm>
            <a:off x="3170037" y="0"/>
            <a:ext cx="5968942" cy="5170718"/>
          </a:xfrm>
          <a:prstGeom prst="rect">
            <a:avLst/>
          </a:prstGeom>
          <a:noFill/>
          <a:ln>
            <a:noFill/>
          </a:ln>
        </p:spPr>
      </p:pic>
      <p:pic>
        <p:nvPicPr>
          <p:cNvPr id="3971" name="Google Shape;3971;p103"/>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3972" name="Google Shape;3972;p103"/>
          <p:cNvSpPr txBox="1"/>
          <p:nvPr>
            <p:ph idx="1" type="body"/>
          </p:nvPr>
        </p:nvSpPr>
        <p:spPr>
          <a:xfrm>
            <a:off x="600530" y="1026578"/>
            <a:ext cx="3855392" cy="2238212"/>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Personal Finance Bootcamp: </a:t>
            </a:r>
            <a:endParaRPr b="0" i="0" sz="1350" u="none" cap="none" strike="noStrike">
              <a:solidFill>
                <a:srgbClr val="1A3A22"/>
              </a:solidFill>
              <a:latin typeface="Arial"/>
              <a:ea typeface="Arial"/>
              <a:cs typeface="Arial"/>
              <a:sym typeface="Arial"/>
            </a:endParaRPr>
          </a:p>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Session 2</a:t>
            </a:r>
            <a:endParaRPr b="0" i="0" sz="1350" u="none" cap="none" strike="noStrike">
              <a:solidFill>
                <a:schemeClr val="dk1"/>
              </a:solidFill>
              <a:latin typeface="Arial"/>
              <a:ea typeface="Arial"/>
              <a:cs typeface="Arial"/>
              <a:sym typeface="Arial"/>
            </a:endParaRPr>
          </a:p>
        </p:txBody>
      </p:sp>
      <p:pic>
        <p:nvPicPr>
          <p:cNvPr id="3973" name="Google Shape;3973;p103"/>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7" name="Shape 3977"/>
        <p:cNvGrpSpPr/>
        <p:nvPr/>
      </p:nvGrpSpPr>
      <p:grpSpPr>
        <a:xfrm>
          <a:off x="0" y="0"/>
          <a:ext cx="0" cy="0"/>
          <a:chOff x="0" y="0"/>
          <a:chExt cx="0" cy="0"/>
        </a:xfrm>
      </p:grpSpPr>
      <p:sp>
        <p:nvSpPr>
          <p:cNvPr id="3978" name="Google Shape;3978;p104"/>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Enjoy the perks of being an EconEdLink (EEL) member:</a:t>
            </a:r>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New webinars, lesson plans, and activities added every month</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Learn from personal finance and economics experts in K-12 education</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Easily download free high-quality presentations, lessons, and activities</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Instant downloads of your webinar certificates for PD hours</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Get 20% discount at </a:t>
            </a:r>
            <a:r>
              <a:rPr b="0" i="0" lang="en-US" sz="2000" u="sng" cap="none" strike="noStrike">
                <a:solidFill>
                  <a:schemeClr val="dk1"/>
                </a:solidFill>
                <a:latin typeface="Calibri"/>
                <a:ea typeface="Calibri"/>
                <a:cs typeface="Calibri"/>
                <a:sym typeface="Calibri"/>
                <a:hlinkClick r:id="rId3">
                  <a:extLst>
                    <a:ext uri="{A12FA001-AC4F-418D-AE19-62706E023703}">
                      <ahyp:hlinkClr val="tx"/>
                    </a:ext>
                  </a:extLst>
                </a:hlinkClick>
              </a:rPr>
              <a:t>CEE's Store</a:t>
            </a:r>
            <a:r>
              <a:rPr b="0" i="0" lang="en-US" sz="2000" u="none" cap="none" strike="noStrike">
                <a:solidFill>
                  <a:schemeClr val="dk1"/>
                </a:solidFill>
                <a:latin typeface="Calibri"/>
                <a:ea typeface="Calibri"/>
                <a:cs typeface="Calibri"/>
                <a:sym typeface="Calibri"/>
              </a:rPr>
              <a:t> to purchase our bestsellers, Financial Fitness for Life and AP Economics. Use the code: EEL20</a:t>
            </a:r>
            <a:endParaRPr b="0" i="0" sz="1350" u="none" cap="none" strike="noStrike">
              <a:solidFill>
                <a:schemeClr val="dk1"/>
              </a:solidFill>
              <a:latin typeface="Calibri"/>
              <a:ea typeface="Calibri"/>
              <a:cs typeface="Calibri"/>
              <a:sym typeface="Calibri"/>
            </a:endParaRPr>
          </a:p>
        </p:txBody>
      </p:sp>
      <p:sp>
        <p:nvSpPr>
          <p:cNvPr id="3979" name="Google Shape;3979;p104"/>
          <p:cNvSpPr txBox="1"/>
          <p:nvPr>
            <p:ph idx="12" type="sldNum"/>
          </p:nvPr>
        </p:nvSpPr>
        <p:spPr>
          <a:xfrm>
            <a:off x="8458812" y="458713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3980" name="Google Shape;3980;p104"/>
          <p:cNvSpPr txBox="1"/>
          <p:nvPr/>
        </p:nvSpPr>
        <p:spPr>
          <a:xfrm>
            <a:off x="533866" y="215339"/>
            <a:ext cx="6663984" cy="122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EconEdLink Membership</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4" name="Shape 3984"/>
        <p:cNvGrpSpPr/>
        <p:nvPr/>
      </p:nvGrpSpPr>
      <p:grpSpPr>
        <a:xfrm>
          <a:off x="0" y="0"/>
          <a:ext cx="0" cy="0"/>
          <a:chOff x="0" y="0"/>
          <a:chExt cx="0" cy="0"/>
        </a:xfrm>
      </p:grpSpPr>
      <p:sp>
        <p:nvSpPr>
          <p:cNvPr id="3985" name="Google Shape;3985;p105"/>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Certificate Requirements</a:t>
            </a:r>
            <a:endParaRPr/>
          </a:p>
        </p:txBody>
      </p:sp>
      <p:sp>
        <p:nvSpPr>
          <p:cNvPr id="3986" name="Google Shape;3986;p105"/>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To earn professional development hours for webinars, you must:</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Watch a minimum of 45-minutes and you will automatically receive a professional development certificate via e-mail within 24 to 48 hours.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3987" name="Google Shape;3987;p105"/>
          <p:cNvSpPr txBox="1"/>
          <p:nvPr>
            <p:ph idx="12" type="sldNum"/>
          </p:nvPr>
        </p:nvSpPr>
        <p:spPr>
          <a:xfrm>
            <a:off x="8458812" y="4684177"/>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1" name="Shape 3991"/>
        <p:cNvGrpSpPr/>
        <p:nvPr/>
      </p:nvGrpSpPr>
      <p:grpSpPr>
        <a:xfrm>
          <a:off x="0" y="0"/>
          <a:ext cx="0" cy="0"/>
          <a:chOff x="0" y="0"/>
          <a:chExt cx="0" cy="0"/>
        </a:xfrm>
      </p:grpSpPr>
      <p:sp>
        <p:nvSpPr>
          <p:cNvPr id="3992" name="Google Shape;3992;p106"/>
          <p:cNvSpPr txBox="1"/>
          <p:nvPr/>
        </p:nvSpPr>
        <p:spPr>
          <a:xfrm>
            <a:off x="518885" y="254957"/>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Presenter</a:t>
            </a:r>
            <a:endParaRPr b="0" i="0" sz="4400" u="none" cap="none" strike="noStrike">
              <a:solidFill>
                <a:schemeClr val="dk1"/>
              </a:solidFill>
              <a:latin typeface="Calibri"/>
              <a:ea typeface="Calibri"/>
              <a:cs typeface="Calibri"/>
              <a:sym typeface="Calibri"/>
            </a:endParaRPr>
          </a:p>
        </p:txBody>
      </p:sp>
      <p:sp>
        <p:nvSpPr>
          <p:cNvPr id="3993" name="Google Shape;3993;p106"/>
          <p:cNvSpPr txBox="1"/>
          <p:nvPr/>
        </p:nvSpPr>
        <p:spPr>
          <a:xfrm>
            <a:off x="3872741" y="1962659"/>
            <a:ext cx="4687597" cy="1445132"/>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Calibri"/>
                <a:ea typeface="Calibri"/>
                <a:cs typeface="Calibri"/>
                <a:sym typeface="Calibri"/>
              </a:rPr>
              <a:t>Amanda Stiglbauer</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River Bluff High School</a:t>
            </a:r>
            <a:endParaRPr/>
          </a:p>
          <a:p>
            <a:pPr indent="0" lvl="0" marL="0" marR="0" rtl="0" algn="l">
              <a:lnSpc>
                <a:spcPct val="100000"/>
              </a:lnSpc>
              <a:spcBef>
                <a:spcPts val="0"/>
              </a:spcBef>
              <a:spcAft>
                <a:spcPts val="0"/>
              </a:spcAft>
              <a:buNone/>
            </a:pPr>
            <a:r>
              <a:rPr b="0" i="0" lang="en-U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econstig@gmail.com</a:t>
            </a:r>
            <a:endParaRPr b="0" i="0" sz="2400" u="none" cap="none" strike="noStrike">
              <a:solidFill>
                <a:srgbClr val="1A3A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50"/>
              <a:buFont typeface="Arial"/>
              <a:buNone/>
            </a:pPr>
            <a:r>
              <a:t/>
            </a:r>
            <a:endParaRPr b="0" i="0" sz="1950" u="none" cap="none" strike="noStrike">
              <a:solidFill>
                <a:schemeClr val="dk1"/>
              </a:solidFill>
              <a:latin typeface="Calibri"/>
              <a:ea typeface="Calibri"/>
              <a:cs typeface="Calibri"/>
              <a:sym typeface="Calibri"/>
            </a:endParaRPr>
          </a:p>
        </p:txBody>
      </p:sp>
      <p:sp>
        <p:nvSpPr>
          <p:cNvPr id="3994" name="Google Shape;3994;p106"/>
          <p:cNvSpPr txBox="1"/>
          <p:nvPr>
            <p:ph idx="12" type="sldNum"/>
          </p:nvPr>
        </p:nvSpPr>
        <p:spPr>
          <a:xfrm>
            <a:off x="8458812" y="4619479"/>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person smiling at camera&#10;&#10;Description automatically generated" id="3995" name="Google Shape;3995;p106"/>
          <p:cNvPicPr preferRelativeResize="0"/>
          <p:nvPr/>
        </p:nvPicPr>
        <p:blipFill rotWithShape="1">
          <a:blip r:embed="rId4">
            <a:alphaModFix/>
          </a:blip>
          <a:srcRect b="0" l="4698" r="4698" t="0"/>
          <a:stretch/>
        </p:blipFill>
        <p:spPr>
          <a:xfrm>
            <a:off x="926065" y="1379611"/>
            <a:ext cx="2532766" cy="2621213"/>
          </a:xfrm>
          <a:prstGeom prst="ellipse">
            <a:avLst/>
          </a:prstGeom>
          <a:noFill/>
          <a:ln>
            <a:noFill/>
          </a:ln>
          <a:effectLst>
            <a:outerShdw blurRad="381000" sx="-80000" rotWithShape="0" dir="5400000" dist="292100" sy="-18000">
              <a:srgbClr val="000000">
                <a:alpha val="2196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9" name="Shape 3999"/>
        <p:cNvGrpSpPr/>
        <p:nvPr/>
      </p:nvGrpSpPr>
      <p:grpSpPr>
        <a:xfrm>
          <a:off x="0" y="0"/>
          <a:ext cx="0" cy="0"/>
          <a:chOff x="0" y="0"/>
          <a:chExt cx="0" cy="0"/>
        </a:xfrm>
      </p:grpSpPr>
      <p:sp>
        <p:nvSpPr>
          <p:cNvPr id="4000" name="Google Shape;4000;p107"/>
          <p:cNvSpPr txBox="1"/>
          <p:nvPr/>
        </p:nvSpPr>
        <p:spPr>
          <a:xfrm>
            <a:off x="529668" y="233391"/>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Objectives</a:t>
            </a:r>
            <a:endParaRPr/>
          </a:p>
        </p:txBody>
      </p:sp>
      <p:sp>
        <p:nvSpPr>
          <p:cNvPr id="4001" name="Google Shape;4001;p107"/>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You will be able to:</a:t>
            </a:r>
            <a:endParaRPr b="0" i="0" sz="2000" u="none" cap="none" strike="noStrike">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rgbClr val="000000"/>
              </a:buClr>
              <a:buSzPts val="1600"/>
              <a:buFont typeface="Arial"/>
              <a:buChar char="•"/>
            </a:pPr>
            <a:r>
              <a:rPr lang="en-US" sz="1600">
                <a:solidFill>
                  <a:schemeClr val="dk1"/>
                </a:solidFill>
                <a:latin typeface="Calibri"/>
                <a:ea typeface="Calibri"/>
                <a:cs typeface="Calibri"/>
                <a:sym typeface="Calibri"/>
              </a:rPr>
              <a:t>distinguish among various types of spending: regular (variable and fixed), irregular, and future.</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rgbClr val="000000"/>
              </a:buClr>
              <a:buSzPts val="1600"/>
              <a:buFont typeface="Arial"/>
              <a:buChar char="•"/>
            </a:pPr>
            <a:r>
              <a:rPr lang="en-US" sz="1600">
                <a:solidFill>
                  <a:schemeClr val="dk1"/>
                </a:solidFill>
                <a:latin typeface="Calibri"/>
                <a:ea typeface="Calibri"/>
                <a:cs typeface="Calibri"/>
                <a:sym typeface="Calibri"/>
              </a:rPr>
              <a:t>Follow a process to establish a budget.</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Implement a research process for evaluating a career using the Occupational Outlook Handbook.</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Identify the costs and benefits of a career, based on different aspects of an occupation.</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Explain how to determine if someone is suited for an occupation.</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Explain how a career interest survey helps students identify careers for which they may be suited.</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Identify sources of information for finding a job.</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Summarize the PACED model.</a:t>
            </a:r>
            <a:endParaRPr sz="1600">
              <a:solidFill>
                <a:schemeClr val="dk1"/>
              </a:solidFill>
              <a:latin typeface="Calibri"/>
              <a:ea typeface="Calibri"/>
              <a:cs typeface="Calibri"/>
              <a:sym typeface="Calibri"/>
            </a:endParaRPr>
          </a:p>
          <a:p>
            <a:pPr indent="-260350" lvl="0" marL="28575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Apply the PACED model to decision making. </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None/>
            </a:pPr>
            <a:r>
              <a:t/>
            </a:r>
            <a:endParaRPr b="0" i="0" sz="95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1950"/>
              <a:buFont typeface="Arial"/>
              <a:buNone/>
            </a:pPr>
            <a:r>
              <a:t/>
            </a:r>
            <a:endParaRPr b="0" i="0" sz="19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950" u="none" cap="none" strike="noStrike">
              <a:solidFill>
                <a:schemeClr val="dk1"/>
              </a:solidFill>
              <a:latin typeface="Calibri"/>
              <a:ea typeface="Calibri"/>
              <a:cs typeface="Calibri"/>
              <a:sym typeface="Calibri"/>
            </a:endParaRPr>
          </a:p>
        </p:txBody>
      </p:sp>
      <p:sp>
        <p:nvSpPr>
          <p:cNvPr id="4002" name="Google Shape;4002;p107"/>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6" name="Shape 4006"/>
        <p:cNvGrpSpPr/>
        <p:nvPr/>
      </p:nvGrpSpPr>
      <p:grpSpPr>
        <a:xfrm>
          <a:off x="0" y="0"/>
          <a:ext cx="0" cy="0"/>
          <a:chOff x="0" y="0"/>
          <a:chExt cx="0" cy="0"/>
        </a:xfrm>
      </p:grpSpPr>
      <p:sp>
        <p:nvSpPr>
          <p:cNvPr id="4007" name="Google Shape;4007;p108"/>
          <p:cNvSpPr txBox="1"/>
          <p:nvPr/>
        </p:nvSpPr>
        <p:spPr>
          <a:xfrm>
            <a:off x="551234" y="265740"/>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Session Agenda</a:t>
            </a:r>
            <a:endParaRPr/>
          </a:p>
        </p:txBody>
      </p:sp>
      <p:sp>
        <p:nvSpPr>
          <p:cNvPr id="4008" name="Google Shape;4008;p108"/>
          <p:cNvSpPr txBox="1"/>
          <p:nvPr>
            <p:ph idx="12" type="sldNum"/>
          </p:nvPr>
        </p:nvSpPr>
        <p:spPr>
          <a:xfrm>
            <a:off x="8491161" y="4716526"/>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4009" name="Google Shape;4009;p108"/>
          <p:cNvSpPr/>
          <p:nvPr/>
        </p:nvSpPr>
        <p:spPr>
          <a:xfrm>
            <a:off x="1544475" y="3614058"/>
            <a:ext cx="2384700" cy="566213"/>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Spending</a:t>
            </a:r>
            <a:endParaRPr/>
          </a:p>
        </p:txBody>
      </p:sp>
      <p:sp>
        <p:nvSpPr>
          <p:cNvPr id="4010" name="Google Shape;4010;p108"/>
          <p:cNvSpPr txBox="1"/>
          <p:nvPr/>
        </p:nvSpPr>
        <p:spPr>
          <a:xfrm>
            <a:off x="2345350" y="1419880"/>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01</a:t>
            </a:r>
            <a:endParaRPr/>
          </a:p>
        </p:txBody>
      </p:sp>
      <p:sp>
        <p:nvSpPr>
          <p:cNvPr id="4011" name="Google Shape;4011;p108"/>
          <p:cNvSpPr txBox="1"/>
          <p:nvPr/>
        </p:nvSpPr>
        <p:spPr>
          <a:xfrm>
            <a:off x="2277548" y="3113610"/>
            <a:ext cx="9279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03</a:t>
            </a:r>
            <a:endParaRPr/>
          </a:p>
        </p:txBody>
      </p:sp>
      <p:sp>
        <p:nvSpPr>
          <p:cNvPr id="4012" name="Google Shape;4012;p108"/>
          <p:cNvSpPr txBox="1"/>
          <p:nvPr/>
        </p:nvSpPr>
        <p:spPr>
          <a:xfrm>
            <a:off x="6001526" y="1419880"/>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02</a:t>
            </a:r>
            <a:endParaRPr/>
          </a:p>
        </p:txBody>
      </p:sp>
      <p:sp>
        <p:nvSpPr>
          <p:cNvPr id="4013" name="Google Shape;4013;p108"/>
          <p:cNvSpPr txBox="1"/>
          <p:nvPr/>
        </p:nvSpPr>
        <p:spPr>
          <a:xfrm>
            <a:off x="6001526" y="3113612"/>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04</a:t>
            </a:r>
            <a:endParaRPr/>
          </a:p>
        </p:txBody>
      </p:sp>
      <p:grpSp>
        <p:nvGrpSpPr>
          <p:cNvPr id="4014" name="Google Shape;4014;p108"/>
          <p:cNvGrpSpPr/>
          <p:nvPr/>
        </p:nvGrpSpPr>
        <p:grpSpPr>
          <a:xfrm rot="4396034">
            <a:off x="-378694" y="1104865"/>
            <a:ext cx="1444945" cy="1780715"/>
            <a:chOff x="9743146" y="2970638"/>
            <a:chExt cx="1446996" cy="1783072"/>
          </a:xfrm>
        </p:grpSpPr>
        <p:sp>
          <p:nvSpPr>
            <p:cNvPr id="4015" name="Google Shape;4015;p10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16" name="Google Shape;4016;p108"/>
            <p:cNvGrpSpPr/>
            <p:nvPr/>
          </p:nvGrpSpPr>
          <p:grpSpPr>
            <a:xfrm rot="4346401">
              <a:off x="9694335" y="3347712"/>
              <a:ext cx="1544618" cy="1028925"/>
              <a:chOff x="2670525" y="1658075"/>
              <a:chExt cx="1301725" cy="867125"/>
            </a:xfrm>
          </p:grpSpPr>
          <p:sp>
            <p:nvSpPr>
              <p:cNvPr id="4017" name="Google Shape;4017;p10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10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10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10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10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10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10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10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25" name="Google Shape;4025;p108"/>
          <p:cNvGrpSpPr/>
          <p:nvPr/>
        </p:nvGrpSpPr>
        <p:grpSpPr>
          <a:xfrm rot="-344">
            <a:off x="-103851" y="2937381"/>
            <a:ext cx="1444970" cy="1780576"/>
            <a:chOff x="9743146" y="2970638"/>
            <a:chExt cx="1446996" cy="1783072"/>
          </a:xfrm>
        </p:grpSpPr>
        <p:sp>
          <p:nvSpPr>
            <p:cNvPr id="4026" name="Google Shape;4026;p10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27" name="Google Shape;4027;p108"/>
            <p:cNvGrpSpPr/>
            <p:nvPr/>
          </p:nvGrpSpPr>
          <p:grpSpPr>
            <a:xfrm rot="4346401">
              <a:off x="9694335" y="3347712"/>
              <a:ext cx="1544618" cy="1028925"/>
              <a:chOff x="2670525" y="1658075"/>
              <a:chExt cx="1301725" cy="867125"/>
            </a:xfrm>
          </p:grpSpPr>
          <p:sp>
            <p:nvSpPr>
              <p:cNvPr id="4028" name="Google Shape;4028;p10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10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10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10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10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10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10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10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36" name="Google Shape;4036;p108"/>
          <p:cNvGrpSpPr/>
          <p:nvPr/>
        </p:nvGrpSpPr>
        <p:grpSpPr>
          <a:xfrm rot="-6403966">
            <a:off x="7914316" y="1100045"/>
            <a:ext cx="1444945" cy="1780715"/>
            <a:chOff x="9743146" y="2970638"/>
            <a:chExt cx="1446996" cy="1783072"/>
          </a:xfrm>
        </p:grpSpPr>
        <p:sp>
          <p:nvSpPr>
            <p:cNvPr id="4037" name="Google Shape;4037;p10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38" name="Google Shape;4038;p108"/>
            <p:cNvGrpSpPr/>
            <p:nvPr/>
          </p:nvGrpSpPr>
          <p:grpSpPr>
            <a:xfrm rot="4346401">
              <a:off x="9694335" y="3347712"/>
              <a:ext cx="1544618" cy="1028925"/>
              <a:chOff x="2670525" y="1658075"/>
              <a:chExt cx="1301725" cy="867125"/>
            </a:xfrm>
          </p:grpSpPr>
          <p:sp>
            <p:nvSpPr>
              <p:cNvPr id="4039" name="Google Shape;4039;p10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10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10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10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10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10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10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10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47" name="Google Shape;4047;p108"/>
          <p:cNvGrpSpPr/>
          <p:nvPr/>
        </p:nvGrpSpPr>
        <p:grpSpPr>
          <a:xfrm rot="-8385394">
            <a:off x="8243336" y="2900766"/>
            <a:ext cx="1444898" cy="1780603"/>
            <a:chOff x="9743146" y="2970638"/>
            <a:chExt cx="1446996" cy="1783072"/>
          </a:xfrm>
        </p:grpSpPr>
        <p:sp>
          <p:nvSpPr>
            <p:cNvPr id="4048" name="Google Shape;4048;p10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49" name="Google Shape;4049;p108"/>
            <p:cNvGrpSpPr/>
            <p:nvPr/>
          </p:nvGrpSpPr>
          <p:grpSpPr>
            <a:xfrm rot="4346401">
              <a:off x="9694335" y="3347712"/>
              <a:ext cx="1544618" cy="1028925"/>
              <a:chOff x="2670525" y="1658075"/>
              <a:chExt cx="1301725" cy="867125"/>
            </a:xfrm>
          </p:grpSpPr>
          <p:sp>
            <p:nvSpPr>
              <p:cNvPr id="4050" name="Google Shape;4050;p10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10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10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10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10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10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10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10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58" name="Google Shape;4058;p108"/>
          <p:cNvSpPr/>
          <p:nvPr/>
        </p:nvSpPr>
        <p:spPr>
          <a:xfrm>
            <a:off x="1587607" y="1910341"/>
            <a:ext cx="2384700" cy="566213"/>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Budgeting</a:t>
            </a:r>
            <a:endParaRPr b="0" i="0" sz="750" u="none" cap="none" strike="noStrike">
              <a:solidFill>
                <a:srgbClr val="414A58"/>
              </a:solidFill>
              <a:latin typeface="Calibri"/>
              <a:ea typeface="Calibri"/>
              <a:cs typeface="Calibri"/>
              <a:sym typeface="Calibri"/>
            </a:endParaRPr>
          </a:p>
        </p:txBody>
      </p:sp>
      <p:sp>
        <p:nvSpPr>
          <p:cNvPr id="4059" name="Google Shape;4059;p108"/>
          <p:cNvSpPr/>
          <p:nvPr/>
        </p:nvSpPr>
        <p:spPr>
          <a:xfrm>
            <a:off x="5199918" y="1910341"/>
            <a:ext cx="2384700" cy="566213"/>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Earning Income</a:t>
            </a:r>
            <a:endParaRPr/>
          </a:p>
        </p:txBody>
      </p:sp>
      <p:sp>
        <p:nvSpPr>
          <p:cNvPr id="4060" name="Google Shape;4060;p108"/>
          <p:cNvSpPr/>
          <p:nvPr/>
        </p:nvSpPr>
        <p:spPr>
          <a:xfrm>
            <a:off x="4941126" y="3614057"/>
            <a:ext cx="2902284" cy="555430"/>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Activities &amp; Games</a:t>
            </a:r>
            <a:endParaRPr b="0" i="0" sz="750" u="none" cap="none" strike="noStrike">
              <a:solidFill>
                <a:srgbClr val="414A58"/>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4" name="Shape 4064"/>
        <p:cNvGrpSpPr/>
        <p:nvPr/>
      </p:nvGrpSpPr>
      <p:grpSpPr>
        <a:xfrm>
          <a:off x="0" y="0"/>
          <a:ext cx="0" cy="0"/>
          <a:chOff x="0" y="0"/>
          <a:chExt cx="0" cy="0"/>
        </a:xfrm>
      </p:grpSpPr>
      <p:sp>
        <p:nvSpPr>
          <p:cNvPr id="4065" name="Google Shape;4065;p109"/>
          <p:cNvSpPr txBox="1"/>
          <p:nvPr/>
        </p:nvSpPr>
        <p:spPr>
          <a:xfrm>
            <a:off x="529668" y="233391"/>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chemeClr val="dk1"/>
                </a:solidFill>
                <a:latin typeface="Calibri"/>
                <a:ea typeface="Calibri"/>
                <a:cs typeface="Calibri"/>
                <a:sym typeface="Calibri"/>
              </a:rPr>
              <a:t>National Standards</a:t>
            </a:r>
            <a:endParaRPr/>
          </a:p>
        </p:txBody>
      </p:sp>
      <p:sp>
        <p:nvSpPr>
          <p:cNvPr id="4066" name="Google Shape;4066;p109"/>
          <p:cNvSpPr txBox="1"/>
          <p:nvPr>
            <p:ph idx="12" type="sldNum"/>
          </p:nvPr>
        </p:nvSpPr>
        <p:spPr>
          <a:xfrm>
            <a:off x="8458812"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yellow and blue cover&#10;&#10;Description automatically generated" id="4067" name="Google Shape;4067;p109"/>
          <p:cNvPicPr preferRelativeResize="0"/>
          <p:nvPr/>
        </p:nvPicPr>
        <p:blipFill rotWithShape="1">
          <a:blip r:embed="rId3">
            <a:alphaModFix/>
          </a:blip>
          <a:srcRect b="0" l="0" r="0" t="0"/>
          <a:stretch/>
        </p:blipFill>
        <p:spPr>
          <a:xfrm>
            <a:off x="1139496" y="1210237"/>
            <a:ext cx="2422746" cy="3116673"/>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068" name="Google Shape;4068;p109"/>
          <p:cNvSpPr txBox="1"/>
          <p:nvPr/>
        </p:nvSpPr>
        <p:spPr>
          <a:xfrm>
            <a:off x="1088678" y="4637875"/>
            <a:ext cx="6125135" cy="31547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https://www.councilforeconed.org/policy-advocacy/k-12-standards/</a:t>
            </a:r>
            <a:endParaRPr b="0" i="0" sz="1600" u="none" cap="none" strike="noStrike">
              <a:solidFill>
                <a:schemeClr val="dk1"/>
              </a:solidFill>
              <a:latin typeface="Calibri"/>
              <a:ea typeface="Calibri"/>
              <a:cs typeface="Calibri"/>
              <a:sym typeface="Calibri"/>
            </a:endParaRPr>
          </a:p>
        </p:txBody>
      </p:sp>
      <p:sp>
        <p:nvSpPr>
          <p:cNvPr id="4069" name="Google Shape;4069;p109"/>
          <p:cNvSpPr txBox="1"/>
          <p:nvPr/>
        </p:nvSpPr>
        <p:spPr>
          <a:xfrm>
            <a:off x="4226409" y="1055000"/>
            <a:ext cx="4240500" cy="3271800"/>
          </a:xfrm>
          <a:prstGeom prst="rect">
            <a:avLst/>
          </a:prstGeom>
          <a:noFill/>
          <a:ln>
            <a:noFill/>
          </a:ln>
        </p:spPr>
        <p:txBody>
          <a:bodyPr anchorCtr="0" anchor="t" bIns="34275" lIns="68575" spcFirstLastPara="1" rIns="68575" wrap="square" tIns="34275">
            <a:noAutofit/>
          </a:bodyPr>
          <a:lstStyle/>
          <a:p>
            <a:pPr indent="-385762" lvl="0" marL="385762" marR="0" rtl="0" algn="l">
              <a:lnSpc>
                <a:spcPct val="100000"/>
              </a:lnSpc>
              <a:spcBef>
                <a:spcPts val="0"/>
              </a:spcBef>
              <a:spcAft>
                <a:spcPts val="0"/>
              </a:spcAft>
              <a:buNone/>
            </a:pPr>
            <a:r>
              <a:rPr b="1" lang="en-US" u="sng">
                <a:solidFill>
                  <a:schemeClr val="dk1"/>
                </a:solidFill>
                <a:latin typeface="Calibri"/>
                <a:ea typeface="Calibri"/>
                <a:cs typeface="Calibri"/>
                <a:sym typeface="Calibri"/>
              </a:rPr>
              <a:t>Earning Income 12-1</a:t>
            </a:r>
            <a:endParaRPr b="1" u="sng">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solidFill>
                  <a:schemeClr val="dk1"/>
                </a:solidFill>
                <a:latin typeface="Calibri"/>
                <a:ea typeface="Calibri"/>
                <a:cs typeface="Calibri"/>
                <a:sym typeface="Calibri"/>
              </a:rPr>
              <a:t>Compensation for a job or career can be in the form of wages, salaries, commissions, tips, or bonuses, and may also include contributions to employee benefits, such as health insurance, retirement savings plans, and education reimbursement programs.</a:t>
            </a:r>
            <a:endParaRPr>
              <a:solidFill>
                <a:schemeClr val="dk1"/>
              </a:solidFill>
              <a:latin typeface="Calibri"/>
              <a:ea typeface="Calibri"/>
              <a:cs typeface="Calibri"/>
              <a:sym typeface="Calibri"/>
            </a:endParaRPr>
          </a:p>
          <a:p>
            <a:pPr indent="-385762" lvl="0" marL="385762" marR="0" rtl="0" algn="l">
              <a:lnSpc>
                <a:spcPct val="100000"/>
              </a:lnSpc>
              <a:spcBef>
                <a:spcPts val="0"/>
              </a:spcBef>
              <a:spcAft>
                <a:spcPts val="0"/>
              </a:spcAft>
              <a:buNone/>
            </a:pPr>
            <a:r>
              <a:rPr b="1" lang="en-US" u="sng">
                <a:solidFill>
                  <a:schemeClr val="dk1"/>
                </a:solidFill>
                <a:latin typeface="Calibri"/>
                <a:ea typeface="Calibri"/>
                <a:cs typeface="Calibri"/>
                <a:sym typeface="Calibri"/>
              </a:rPr>
              <a:t>Spending 12-1 </a:t>
            </a:r>
            <a:endParaRPr b="1" u="sng">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solidFill>
                  <a:schemeClr val="dk1"/>
                </a:solidFill>
                <a:latin typeface="Calibri"/>
                <a:ea typeface="Calibri"/>
                <a:cs typeface="Calibri"/>
                <a:sym typeface="Calibri"/>
              </a:rPr>
              <a:t>A budget helps people achieve their financial goals by allocating income to necessary and desired spending, saving, and philanthropy.</a:t>
            </a:r>
            <a:endParaRPr>
              <a:solidFill>
                <a:schemeClr val="dk1"/>
              </a:solidFill>
              <a:latin typeface="Calibri"/>
              <a:ea typeface="Calibri"/>
              <a:cs typeface="Calibri"/>
              <a:sym typeface="Calibri"/>
            </a:endParaRPr>
          </a:p>
          <a:p>
            <a:pPr indent="-385762" lvl="0" marL="385762" marR="0" rtl="0" algn="l">
              <a:lnSpc>
                <a:spcPct val="100000"/>
              </a:lnSpc>
              <a:spcBef>
                <a:spcPts val="0"/>
              </a:spcBef>
              <a:spcAft>
                <a:spcPts val="0"/>
              </a:spcAft>
              <a:buNone/>
            </a:pPr>
            <a:r>
              <a:rPr b="1" lang="en-US" u="sng">
                <a:solidFill>
                  <a:schemeClr val="dk1"/>
                </a:solidFill>
                <a:latin typeface="Calibri"/>
                <a:ea typeface="Calibri"/>
                <a:cs typeface="Calibri"/>
                <a:sym typeface="Calibri"/>
              </a:rPr>
              <a:t>Spending 12-2</a:t>
            </a:r>
            <a:endParaRPr b="1" u="sng">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solidFill>
                  <a:schemeClr val="dk1"/>
                </a:solidFill>
                <a:latin typeface="Calibri"/>
                <a:ea typeface="Calibri"/>
                <a:cs typeface="Calibri"/>
                <a:sym typeface="Calibri"/>
              </a:rPr>
              <a:t>Consumer decisions are influenced by the price of products or services, the price of alternatives, the consumer’s budget and preferences, and potential impact on the environment, society, and economy.</a:t>
            </a:r>
            <a:endParaRPr>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3" name="Shape 4073"/>
        <p:cNvGrpSpPr/>
        <p:nvPr/>
      </p:nvGrpSpPr>
      <p:grpSpPr>
        <a:xfrm>
          <a:off x="0" y="0"/>
          <a:ext cx="0" cy="0"/>
          <a:chOff x="0" y="0"/>
          <a:chExt cx="0" cy="0"/>
        </a:xfrm>
      </p:grpSpPr>
      <p:pic>
        <p:nvPicPr>
          <p:cNvPr descr="A child holding money in his hands&#10;&#10;Description automatically generated" id="4074" name="Google Shape;4074;p110"/>
          <p:cNvPicPr preferRelativeResize="0"/>
          <p:nvPr/>
        </p:nvPicPr>
        <p:blipFill rotWithShape="1">
          <a:blip r:embed="rId3">
            <a:alphaModFix/>
          </a:blip>
          <a:srcRect b="176" l="-5979" r="34466" t="-176"/>
          <a:stretch/>
        </p:blipFill>
        <p:spPr>
          <a:xfrm>
            <a:off x="3612141" y="0"/>
            <a:ext cx="5531887" cy="5157003"/>
          </a:xfrm>
          <a:prstGeom prst="rect">
            <a:avLst/>
          </a:prstGeom>
          <a:noFill/>
          <a:ln>
            <a:noFill/>
          </a:ln>
        </p:spPr>
      </p:pic>
      <p:pic>
        <p:nvPicPr>
          <p:cNvPr id="4075" name="Google Shape;4075;p110"/>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4076" name="Google Shape;4076;p110"/>
          <p:cNvSpPr txBox="1"/>
          <p:nvPr>
            <p:ph idx="1" type="body"/>
          </p:nvPr>
        </p:nvSpPr>
        <p:spPr>
          <a:xfrm>
            <a:off x="1269077" y="1209890"/>
            <a:ext cx="2971186" cy="2011768"/>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lang="en-US" sz="3750" u="sng">
                <a:solidFill>
                  <a:schemeClr val="hlink"/>
                </a:solidFill>
                <a:latin typeface="Arial"/>
                <a:ea typeface="Arial"/>
                <a:cs typeface="Arial"/>
                <a:sym typeface="Arial"/>
                <a:hlinkClick r:id="rId5"/>
              </a:rPr>
              <a:t>Making a Budget - It is All Spending! </a:t>
            </a:r>
            <a:endParaRPr/>
          </a:p>
        </p:txBody>
      </p:sp>
      <p:pic>
        <p:nvPicPr>
          <p:cNvPr id="4077" name="Google Shape;4077;p110"/>
          <p:cNvPicPr preferRelativeResize="0"/>
          <p:nvPr/>
        </p:nvPicPr>
        <p:blipFill rotWithShape="1">
          <a:blip r:embed="rId6">
            <a:alphaModFix/>
          </a:blip>
          <a:srcRect b="0" l="0" r="0" t="0"/>
          <a:stretch/>
        </p:blipFill>
        <p:spPr>
          <a:xfrm>
            <a:off x="531057" y="3645028"/>
            <a:ext cx="1947766" cy="994172"/>
          </a:xfrm>
          <a:prstGeom prst="rect">
            <a:avLst/>
          </a:prstGeom>
          <a:noFill/>
          <a:ln>
            <a:noFill/>
          </a:ln>
        </p:spPr>
      </p:pic>
      <p:sp>
        <p:nvSpPr>
          <p:cNvPr id="4078" name="Google Shape;4078;p110"/>
          <p:cNvSpPr txBox="1"/>
          <p:nvPr/>
        </p:nvSpPr>
        <p:spPr>
          <a:xfrm>
            <a:off x="479888" y="481758"/>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05</a:t>
            </a:r>
            <a:endParaRPr/>
          </a:p>
        </p:txBody>
      </p:sp>
      <p:sp>
        <p:nvSpPr>
          <p:cNvPr id="4079" name="Google Shape;4079;p110"/>
          <p:cNvSpPr txBox="1"/>
          <p:nvPr/>
        </p:nvSpPr>
        <p:spPr>
          <a:xfrm>
            <a:off x="871269" y="520820"/>
            <a:ext cx="160636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1A3A22"/>
                </a:solidFill>
                <a:latin typeface="Arial"/>
                <a:ea typeface="Arial"/>
                <a:cs typeface="Arial"/>
                <a:sym typeface="Arial"/>
              </a:rPr>
              <a:t>Budgeting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3" name="Shape 4083"/>
        <p:cNvGrpSpPr/>
        <p:nvPr/>
      </p:nvGrpSpPr>
      <p:grpSpPr>
        <a:xfrm>
          <a:off x="0" y="0"/>
          <a:ext cx="0" cy="0"/>
          <a:chOff x="0" y="0"/>
          <a:chExt cx="0" cy="0"/>
        </a:xfrm>
      </p:grpSpPr>
      <p:sp>
        <p:nvSpPr>
          <p:cNvPr id="4084" name="Google Shape;4084;p111"/>
          <p:cNvSpPr txBox="1"/>
          <p:nvPr/>
        </p:nvSpPr>
        <p:spPr>
          <a:xfrm>
            <a:off x="529668" y="233391"/>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Budgeting Video</a:t>
            </a:r>
            <a:endParaRPr/>
          </a:p>
        </p:txBody>
      </p:sp>
      <p:sp>
        <p:nvSpPr>
          <p:cNvPr id="4085" name="Google Shape;4085;p111"/>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This video teaches the concepts of Money Management and Budgeting. Budgeting refers to drawing up a plan for how available funds will be spent. Budgeting is sometimes called money management, since it involves clarifying decisions about how available income will be spent." id="4086" name="Google Shape;4086;p111" title="Budgeting and Money Management"/>
          <p:cNvPicPr preferRelativeResize="0"/>
          <p:nvPr/>
        </p:nvPicPr>
        <p:blipFill rotWithShape="1">
          <a:blip r:embed="rId3">
            <a:alphaModFix/>
          </a:blip>
          <a:srcRect b="0" l="0" r="0" t="0"/>
          <a:stretch/>
        </p:blipFill>
        <p:spPr>
          <a:xfrm>
            <a:off x="1162409" y="1226029"/>
            <a:ext cx="6182984" cy="34786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0" name="Shape 4090"/>
        <p:cNvGrpSpPr/>
        <p:nvPr/>
      </p:nvGrpSpPr>
      <p:grpSpPr>
        <a:xfrm>
          <a:off x="0" y="0"/>
          <a:ext cx="0" cy="0"/>
          <a:chOff x="0" y="0"/>
          <a:chExt cx="0" cy="0"/>
        </a:xfrm>
      </p:grpSpPr>
      <p:sp>
        <p:nvSpPr>
          <p:cNvPr id="4091" name="Google Shape;4091;p112"/>
          <p:cNvSpPr txBox="1"/>
          <p:nvPr>
            <p:ph idx="12" type="sldNum"/>
          </p:nvPr>
        </p:nvSpPr>
        <p:spPr>
          <a:xfrm>
            <a:off x="6453170" y="4781224"/>
            <a:ext cx="244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Hands holding a tablet with text on it&#10;&#10;Description automatically generated" id="4092" name="Google Shape;4092;p112"/>
          <p:cNvPicPr preferRelativeResize="0"/>
          <p:nvPr/>
        </p:nvPicPr>
        <p:blipFill rotWithShape="1">
          <a:blip r:embed="rId3">
            <a:alphaModFix/>
          </a:blip>
          <a:srcRect b="0" l="0" r="0" t="0"/>
          <a:stretch/>
        </p:blipFill>
        <p:spPr>
          <a:xfrm>
            <a:off x="3617178" y="2232752"/>
            <a:ext cx="4759425" cy="2397075"/>
          </a:xfrm>
          <a:prstGeom prst="rect">
            <a:avLst/>
          </a:prstGeom>
          <a:noFill/>
          <a:ln>
            <a:noFill/>
          </a:ln>
        </p:spPr>
      </p:pic>
      <p:sp>
        <p:nvSpPr>
          <p:cNvPr id="4093" name="Google Shape;4093;p112"/>
          <p:cNvSpPr txBox="1"/>
          <p:nvPr/>
        </p:nvSpPr>
        <p:spPr>
          <a:xfrm>
            <a:off x="900125" y="1052075"/>
            <a:ext cx="5482500" cy="1111200"/>
          </a:xfrm>
          <a:prstGeom prst="rect">
            <a:avLst/>
          </a:prstGeom>
          <a:noFill/>
          <a:ln>
            <a:noFill/>
          </a:ln>
        </p:spPr>
        <p:txBody>
          <a:bodyPr anchorCtr="0" anchor="t" bIns="91425" lIns="91425" spcFirstLastPara="1" rIns="91425" wrap="square" tIns="91425">
            <a:spAutoFit/>
          </a:bodyPr>
          <a:lstStyle/>
          <a:p>
            <a:pPr indent="0" lvl="0" marL="0" rtl="0" algn="ctr">
              <a:lnSpc>
                <a:spcPct val="114999"/>
              </a:lnSpc>
              <a:spcBef>
                <a:spcPts val="0"/>
              </a:spcBef>
              <a:spcAft>
                <a:spcPts val="0"/>
              </a:spcAft>
              <a:buNone/>
            </a:pPr>
            <a:r>
              <a:rPr lang="en-US" sz="2800">
                <a:solidFill>
                  <a:srgbClr val="1A3A22"/>
                </a:solidFill>
                <a:latin typeface="Calibri"/>
                <a:ea typeface="Calibri"/>
                <a:cs typeface="Calibri"/>
                <a:sym typeface="Calibri"/>
              </a:rPr>
              <a:t>Go to Kahoot.it and enter the game pin!</a:t>
            </a:r>
            <a:endParaRPr sz="4050">
              <a:solidFill>
                <a:srgbClr val="1A3A22"/>
              </a:solidFill>
              <a:latin typeface="Libre Franklin Medium"/>
              <a:ea typeface="Libre Franklin Medium"/>
              <a:cs typeface="Libre Franklin Medium"/>
              <a:sym typeface="Libre Franklin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59"/>
          <p:cNvSpPr txBox="1"/>
          <p:nvPr/>
        </p:nvSpPr>
        <p:spPr>
          <a:xfrm>
            <a:off x="551234" y="265740"/>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Session Agenda</a:t>
            </a:r>
            <a:endParaRPr/>
          </a:p>
        </p:txBody>
      </p:sp>
      <p:sp>
        <p:nvSpPr>
          <p:cNvPr id="2479" name="Google Shape;2479;p59"/>
          <p:cNvSpPr txBox="1"/>
          <p:nvPr>
            <p:ph idx="12" type="sldNum"/>
          </p:nvPr>
        </p:nvSpPr>
        <p:spPr>
          <a:xfrm>
            <a:off x="8491161" y="4716526"/>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2480" name="Google Shape;2480;p59"/>
          <p:cNvSpPr/>
          <p:nvPr/>
        </p:nvSpPr>
        <p:spPr>
          <a:xfrm>
            <a:off x="1544475" y="3614058"/>
            <a:ext cx="2384700" cy="566213"/>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Insurance</a:t>
            </a:r>
            <a:endParaRPr/>
          </a:p>
        </p:txBody>
      </p:sp>
      <p:sp>
        <p:nvSpPr>
          <p:cNvPr id="2481" name="Google Shape;2481;p59"/>
          <p:cNvSpPr txBox="1"/>
          <p:nvPr/>
        </p:nvSpPr>
        <p:spPr>
          <a:xfrm>
            <a:off x="2345350" y="1419880"/>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01</a:t>
            </a:r>
            <a:endParaRPr/>
          </a:p>
        </p:txBody>
      </p:sp>
      <p:sp>
        <p:nvSpPr>
          <p:cNvPr id="2482" name="Google Shape;2482;p59"/>
          <p:cNvSpPr txBox="1"/>
          <p:nvPr/>
        </p:nvSpPr>
        <p:spPr>
          <a:xfrm>
            <a:off x="2277548" y="3113610"/>
            <a:ext cx="9279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03</a:t>
            </a:r>
            <a:endParaRPr/>
          </a:p>
        </p:txBody>
      </p:sp>
      <p:sp>
        <p:nvSpPr>
          <p:cNvPr id="2483" name="Google Shape;2483;p59"/>
          <p:cNvSpPr txBox="1"/>
          <p:nvPr/>
        </p:nvSpPr>
        <p:spPr>
          <a:xfrm>
            <a:off x="6001526" y="1419880"/>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02</a:t>
            </a:r>
            <a:endParaRPr/>
          </a:p>
        </p:txBody>
      </p:sp>
      <p:sp>
        <p:nvSpPr>
          <p:cNvPr id="2484" name="Google Shape;2484;p59"/>
          <p:cNvSpPr txBox="1"/>
          <p:nvPr/>
        </p:nvSpPr>
        <p:spPr>
          <a:xfrm>
            <a:off x="6001526" y="3113612"/>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04</a:t>
            </a:r>
            <a:endParaRPr/>
          </a:p>
        </p:txBody>
      </p:sp>
      <p:grpSp>
        <p:nvGrpSpPr>
          <p:cNvPr id="2485" name="Google Shape;2485;p59"/>
          <p:cNvGrpSpPr/>
          <p:nvPr/>
        </p:nvGrpSpPr>
        <p:grpSpPr>
          <a:xfrm rot="4396034">
            <a:off x="-378694" y="1104865"/>
            <a:ext cx="1444945" cy="1780715"/>
            <a:chOff x="9743146" y="2970638"/>
            <a:chExt cx="1446996" cy="1783072"/>
          </a:xfrm>
        </p:grpSpPr>
        <p:sp>
          <p:nvSpPr>
            <p:cNvPr id="2486" name="Google Shape;2486;p5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87" name="Google Shape;2487;p59"/>
            <p:cNvGrpSpPr/>
            <p:nvPr/>
          </p:nvGrpSpPr>
          <p:grpSpPr>
            <a:xfrm rot="4346401">
              <a:off x="9694335" y="3347712"/>
              <a:ext cx="1544618" cy="1028925"/>
              <a:chOff x="2670525" y="1658075"/>
              <a:chExt cx="1301725" cy="867125"/>
            </a:xfrm>
          </p:grpSpPr>
          <p:sp>
            <p:nvSpPr>
              <p:cNvPr id="2488" name="Google Shape;2488;p5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p5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p5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p5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p5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p5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p5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p5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496" name="Google Shape;2496;p59"/>
          <p:cNvGrpSpPr/>
          <p:nvPr/>
        </p:nvGrpSpPr>
        <p:grpSpPr>
          <a:xfrm rot="-344">
            <a:off x="-103851" y="2937381"/>
            <a:ext cx="1444970" cy="1780576"/>
            <a:chOff x="9743146" y="2970638"/>
            <a:chExt cx="1446996" cy="1783072"/>
          </a:xfrm>
        </p:grpSpPr>
        <p:sp>
          <p:nvSpPr>
            <p:cNvPr id="2497" name="Google Shape;2497;p5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98" name="Google Shape;2498;p59"/>
            <p:cNvGrpSpPr/>
            <p:nvPr/>
          </p:nvGrpSpPr>
          <p:grpSpPr>
            <a:xfrm rot="4346401">
              <a:off x="9694335" y="3347712"/>
              <a:ext cx="1544618" cy="1028925"/>
              <a:chOff x="2670525" y="1658075"/>
              <a:chExt cx="1301725" cy="867125"/>
            </a:xfrm>
          </p:grpSpPr>
          <p:sp>
            <p:nvSpPr>
              <p:cNvPr id="2499" name="Google Shape;2499;p5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p5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p5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2" name="Google Shape;2502;p5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3" name="Google Shape;2503;p5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p5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p5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p5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507" name="Google Shape;2507;p59"/>
          <p:cNvGrpSpPr/>
          <p:nvPr/>
        </p:nvGrpSpPr>
        <p:grpSpPr>
          <a:xfrm rot="-6403966">
            <a:off x="7914316" y="1100045"/>
            <a:ext cx="1444945" cy="1780715"/>
            <a:chOff x="9743146" y="2970638"/>
            <a:chExt cx="1446996" cy="1783072"/>
          </a:xfrm>
        </p:grpSpPr>
        <p:sp>
          <p:nvSpPr>
            <p:cNvPr id="2508" name="Google Shape;2508;p5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09" name="Google Shape;2509;p59"/>
            <p:cNvGrpSpPr/>
            <p:nvPr/>
          </p:nvGrpSpPr>
          <p:grpSpPr>
            <a:xfrm rot="4346401">
              <a:off x="9694335" y="3347712"/>
              <a:ext cx="1544618" cy="1028925"/>
              <a:chOff x="2670525" y="1658075"/>
              <a:chExt cx="1301725" cy="867125"/>
            </a:xfrm>
          </p:grpSpPr>
          <p:sp>
            <p:nvSpPr>
              <p:cNvPr id="2510" name="Google Shape;2510;p5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p5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p5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p5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4" name="Google Shape;2514;p5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5" name="Google Shape;2515;p5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p5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p5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518" name="Google Shape;2518;p59"/>
          <p:cNvGrpSpPr/>
          <p:nvPr/>
        </p:nvGrpSpPr>
        <p:grpSpPr>
          <a:xfrm rot="-8385394">
            <a:off x="8243336" y="2900766"/>
            <a:ext cx="1444898" cy="1780603"/>
            <a:chOff x="9743146" y="2970638"/>
            <a:chExt cx="1446996" cy="1783072"/>
          </a:xfrm>
        </p:grpSpPr>
        <p:sp>
          <p:nvSpPr>
            <p:cNvPr id="2519" name="Google Shape;2519;p5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20" name="Google Shape;2520;p59"/>
            <p:cNvGrpSpPr/>
            <p:nvPr/>
          </p:nvGrpSpPr>
          <p:grpSpPr>
            <a:xfrm rot="4346401">
              <a:off x="9694335" y="3347712"/>
              <a:ext cx="1544618" cy="1028925"/>
              <a:chOff x="2670525" y="1658075"/>
              <a:chExt cx="1301725" cy="867125"/>
            </a:xfrm>
          </p:grpSpPr>
          <p:sp>
            <p:nvSpPr>
              <p:cNvPr id="2521" name="Google Shape;2521;p5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p5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p5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p5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p5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p5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p5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p5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529" name="Google Shape;2529;p59"/>
          <p:cNvSpPr/>
          <p:nvPr/>
        </p:nvSpPr>
        <p:spPr>
          <a:xfrm>
            <a:off x="1587607" y="1910341"/>
            <a:ext cx="2384700" cy="566213"/>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Investing</a:t>
            </a:r>
            <a:endParaRPr b="0" i="0" sz="750" u="none" cap="none" strike="noStrike">
              <a:solidFill>
                <a:srgbClr val="414A58"/>
              </a:solidFill>
              <a:latin typeface="Calibri"/>
              <a:ea typeface="Calibri"/>
              <a:cs typeface="Calibri"/>
              <a:sym typeface="Calibri"/>
            </a:endParaRPr>
          </a:p>
        </p:txBody>
      </p:sp>
      <p:sp>
        <p:nvSpPr>
          <p:cNvPr id="2530" name="Google Shape;2530;p59"/>
          <p:cNvSpPr/>
          <p:nvPr/>
        </p:nvSpPr>
        <p:spPr>
          <a:xfrm>
            <a:off x="5199918" y="1910341"/>
            <a:ext cx="2384700" cy="566213"/>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Credit</a:t>
            </a:r>
            <a:endParaRPr b="0" i="0" sz="750" u="none" cap="none" strike="noStrike">
              <a:solidFill>
                <a:srgbClr val="414A58"/>
              </a:solidFill>
              <a:latin typeface="Calibri"/>
              <a:ea typeface="Calibri"/>
              <a:cs typeface="Calibri"/>
              <a:sym typeface="Calibri"/>
            </a:endParaRPr>
          </a:p>
        </p:txBody>
      </p:sp>
      <p:sp>
        <p:nvSpPr>
          <p:cNvPr id="2531" name="Google Shape;2531;p59"/>
          <p:cNvSpPr/>
          <p:nvPr/>
        </p:nvSpPr>
        <p:spPr>
          <a:xfrm>
            <a:off x="4941126" y="3614057"/>
            <a:ext cx="2902284" cy="555430"/>
          </a:xfrm>
          <a:prstGeom prst="flowChartAlternateProcess">
            <a:avLst/>
          </a:prstGeom>
          <a:gradFill>
            <a:gsLst>
              <a:gs pos="0">
                <a:srgbClr val="9BC6A8"/>
              </a:gs>
              <a:gs pos="50000">
                <a:srgbClr val="8EBA9B"/>
              </a:gs>
              <a:gs pos="100000">
                <a:srgbClr val="79B38B"/>
              </a:gs>
            </a:gsLst>
            <a:lin ang="5400000" scaled="0"/>
          </a:gradFill>
          <a:ln cap="flat" cmpd="sng" w="9525">
            <a:solidFill>
              <a:schemeClr val="accent4"/>
            </a:solidFill>
            <a:prstDash val="solid"/>
            <a:miter lim="800000"/>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414A58"/>
                </a:solidFill>
                <a:latin typeface="Anton"/>
                <a:ea typeface="Anton"/>
                <a:cs typeface="Anton"/>
                <a:sym typeface="Anton"/>
              </a:rPr>
              <a:t>Activities &amp; Games</a:t>
            </a:r>
            <a:endParaRPr b="0" i="0" sz="750" u="none" cap="none" strike="noStrike">
              <a:solidFill>
                <a:srgbClr val="414A58"/>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7" name="Shape 4097"/>
        <p:cNvGrpSpPr/>
        <p:nvPr/>
      </p:nvGrpSpPr>
      <p:grpSpPr>
        <a:xfrm>
          <a:off x="0" y="0"/>
          <a:ext cx="0" cy="0"/>
          <a:chOff x="0" y="0"/>
          <a:chExt cx="0" cy="0"/>
        </a:xfrm>
      </p:grpSpPr>
      <p:sp>
        <p:nvSpPr>
          <p:cNvPr id="4098" name="Google Shape;4098;p113"/>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Elements of Budget/Spending Plan</a:t>
            </a:r>
            <a:endParaRPr b="0" i="0" sz="3600" u="none" cap="none" strike="noStrike">
              <a:solidFill>
                <a:schemeClr val="dk1"/>
              </a:solidFill>
              <a:latin typeface="Calibri"/>
              <a:ea typeface="Calibri"/>
              <a:cs typeface="Calibri"/>
              <a:sym typeface="Calibri"/>
            </a:endParaRPr>
          </a:p>
        </p:txBody>
      </p:sp>
      <p:sp>
        <p:nvSpPr>
          <p:cNvPr id="4099" name="Google Shape;4099;p113"/>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342900" lvl="0" marL="3429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What is a </a:t>
            </a:r>
            <a:r>
              <a:rPr b="1" i="0" lang="en-US" sz="2000" u="sng" cap="none" strike="noStrike">
                <a:solidFill>
                  <a:schemeClr val="dk1"/>
                </a:solidFill>
                <a:latin typeface="Calibri"/>
                <a:ea typeface="Calibri"/>
                <a:cs typeface="Calibri"/>
                <a:sym typeface="Calibri"/>
              </a:rPr>
              <a:t>budget</a:t>
            </a:r>
            <a:r>
              <a:rPr b="0" i="0" lang="en-US" sz="2000" u="none" cap="none" strike="noStrike">
                <a:solidFill>
                  <a:schemeClr val="dk1"/>
                </a:solidFill>
                <a:latin typeface="Calibri"/>
                <a:ea typeface="Calibri"/>
                <a:cs typeface="Calibri"/>
                <a:sym typeface="Calibri"/>
              </a:rPr>
              <a:t>? Just a plan for spending income! </a:t>
            </a:r>
            <a:endParaRPr b="0" i="0" sz="2000" u="none" cap="none" strike="noStrike">
              <a:solidFill>
                <a:schemeClr val="dk1"/>
              </a:solidFill>
              <a:latin typeface="Calibri"/>
              <a:ea typeface="Calibri"/>
              <a:cs typeface="Calibri"/>
              <a:sym typeface="Calibri"/>
            </a:endParaRPr>
          </a:p>
          <a:p>
            <a:pPr indent="-215900" lvl="0" marL="342900" marR="0" rtl="0" algn="l">
              <a:lnSpc>
                <a:spcPct val="114999"/>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Gross income – Deductions =</a:t>
            </a:r>
            <a:r>
              <a:rPr b="1" i="0" lang="en-US" sz="2000" u="sng" cap="none" strike="noStrike">
                <a:solidFill>
                  <a:schemeClr val="dk1"/>
                </a:solidFill>
                <a:latin typeface="Calibri"/>
                <a:ea typeface="Calibri"/>
                <a:cs typeface="Calibri"/>
                <a:sym typeface="Calibri"/>
              </a:rPr>
              <a:t> Net income </a:t>
            </a:r>
            <a:endParaRPr b="0" i="0" sz="2000" u="none" cap="none" strike="noStrike">
              <a:solidFill>
                <a:schemeClr val="dk1"/>
              </a:solidFill>
              <a:latin typeface="Calibri"/>
              <a:ea typeface="Calibri"/>
              <a:cs typeface="Calibri"/>
              <a:sym typeface="Calibri"/>
            </a:endParaRPr>
          </a:p>
          <a:p>
            <a:pPr indent="-215900" lvl="0" marL="342900" marR="0" rtl="0" algn="l">
              <a:lnSpc>
                <a:spcPct val="114999"/>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Net income = Regular spending + Irregular spending ( Short-term savings) + Future spending (Long-term savings)</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00" name="Google Shape;4100;p113"/>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4" name="Shape 4104"/>
        <p:cNvGrpSpPr/>
        <p:nvPr/>
      </p:nvGrpSpPr>
      <p:grpSpPr>
        <a:xfrm>
          <a:off x="0" y="0"/>
          <a:ext cx="0" cy="0"/>
          <a:chOff x="0" y="0"/>
          <a:chExt cx="0" cy="0"/>
        </a:xfrm>
      </p:grpSpPr>
      <p:sp>
        <p:nvSpPr>
          <p:cNvPr id="4105" name="Google Shape;4105;p114"/>
          <p:cNvSpPr txBox="1"/>
          <p:nvPr/>
        </p:nvSpPr>
        <p:spPr>
          <a:xfrm>
            <a:off x="529668" y="233391"/>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Mandatory Deductions</a:t>
            </a:r>
            <a:endParaRPr b="0" i="0" sz="1350" u="none" cap="none" strike="noStrike">
              <a:solidFill>
                <a:schemeClr val="dk1"/>
              </a:solidFill>
              <a:latin typeface="Calibri"/>
              <a:ea typeface="Calibri"/>
              <a:cs typeface="Calibri"/>
              <a:sym typeface="Calibri"/>
            </a:endParaRPr>
          </a:p>
        </p:txBody>
      </p:sp>
      <p:sp>
        <p:nvSpPr>
          <p:cNvPr id="4106" name="Google Shape;4106;p114"/>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table with text on it&#10;&#10;Description automatically generated" id="4107" name="Google Shape;4107;p114"/>
          <p:cNvPicPr preferRelativeResize="0"/>
          <p:nvPr/>
        </p:nvPicPr>
        <p:blipFill rotWithShape="1">
          <a:blip r:embed="rId3">
            <a:alphaModFix/>
          </a:blip>
          <a:srcRect b="0" l="0" r="0" t="0"/>
          <a:stretch/>
        </p:blipFill>
        <p:spPr>
          <a:xfrm>
            <a:off x="1692399" y="1032499"/>
            <a:ext cx="5998415" cy="40059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1" name="Shape 4111"/>
        <p:cNvGrpSpPr/>
        <p:nvPr/>
      </p:nvGrpSpPr>
      <p:grpSpPr>
        <a:xfrm>
          <a:off x="0" y="0"/>
          <a:ext cx="0" cy="0"/>
          <a:chOff x="0" y="0"/>
          <a:chExt cx="0" cy="0"/>
        </a:xfrm>
      </p:grpSpPr>
      <p:sp>
        <p:nvSpPr>
          <p:cNvPr id="4112" name="Google Shape;4112;p115"/>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Elements of Budget/Spending Plan</a:t>
            </a:r>
            <a:endParaRPr b="0" i="0" sz="3600" u="none" cap="none" strike="noStrike">
              <a:solidFill>
                <a:schemeClr val="dk1"/>
              </a:solidFill>
              <a:latin typeface="Calibri"/>
              <a:ea typeface="Calibri"/>
              <a:cs typeface="Calibri"/>
              <a:sym typeface="Calibri"/>
            </a:endParaRPr>
          </a:p>
        </p:txBody>
      </p:sp>
      <p:sp>
        <p:nvSpPr>
          <p:cNvPr id="4113" name="Google Shape;4113;p115"/>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Housing (e.g., rent or mortgage)</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Food (e.g., groceries and dining out)</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Transportation (e.g., car payment, gas, or bus pass)</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Utilities (e.g., electric, water/sewer, phone, cable, and oil/gas)</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Personal (e.g., apparel and personal care items)</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Entertainment (e.g., movies, hobbies, and sports)</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Miscellaneous)</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14" name="Google Shape;4114;p115"/>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8" name="Shape 4118"/>
        <p:cNvGrpSpPr/>
        <p:nvPr/>
      </p:nvGrpSpPr>
      <p:grpSpPr>
        <a:xfrm>
          <a:off x="0" y="0"/>
          <a:ext cx="0" cy="0"/>
          <a:chOff x="0" y="0"/>
          <a:chExt cx="0" cy="0"/>
        </a:xfrm>
      </p:grpSpPr>
      <p:sp>
        <p:nvSpPr>
          <p:cNvPr id="4119" name="Google Shape;4119;p116"/>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Irregular Yearly Spending</a:t>
            </a:r>
            <a:endParaRPr b="0" i="0" sz="1350" u="none" cap="none" strike="noStrike">
              <a:solidFill>
                <a:schemeClr val="dk1"/>
              </a:solidFill>
              <a:latin typeface="Calibri"/>
              <a:ea typeface="Calibri"/>
              <a:cs typeface="Calibri"/>
              <a:sym typeface="Calibri"/>
            </a:endParaRPr>
          </a:p>
        </p:txBody>
      </p:sp>
      <p:sp>
        <p:nvSpPr>
          <p:cNvPr id="4120" name="Google Shape;4120;p116"/>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Insurance (e.g., life, medical, home, and auto)</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Taxes and fees (e.g., property taxes and auto registration)</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Expected expenses (e.g., health care, education, vacations, gifts, home maintenance, and charity)</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Unexpected expenses (e.g., car repairs, health care, and home repairs)</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Near-term goals (e.g., car, home addition, and education)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21" name="Google Shape;4121;p116"/>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5" name="Shape 4125"/>
        <p:cNvGrpSpPr/>
        <p:nvPr/>
      </p:nvGrpSpPr>
      <p:grpSpPr>
        <a:xfrm>
          <a:off x="0" y="0"/>
          <a:ext cx="0" cy="0"/>
          <a:chOff x="0" y="0"/>
          <a:chExt cx="0" cy="0"/>
        </a:xfrm>
      </p:grpSpPr>
      <p:sp>
        <p:nvSpPr>
          <p:cNvPr id="4126" name="Google Shape;4126;p117"/>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Irregular Yearly Spending</a:t>
            </a:r>
            <a:endParaRPr b="0" i="0" sz="1350" u="none" cap="none" strike="noStrike">
              <a:solidFill>
                <a:schemeClr val="dk1"/>
              </a:solidFill>
              <a:latin typeface="Calibri"/>
              <a:ea typeface="Calibri"/>
              <a:cs typeface="Calibri"/>
              <a:sym typeface="Calibri"/>
            </a:endParaRPr>
          </a:p>
        </p:txBody>
      </p:sp>
      <p:sp>
        <p:nvSpPr>
          <p:cNvPr id="4127" name="Google Shape;4127;p117"/>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Retirement</a:t>
            </a:r>
            <a:endParaRPr b="0" i="0" sz="2000" u="none" cap="none" strike="noStrike">
              <a:solidFill>
                <a:schemeClr val="dk1"/>
              </a:solidFill>
              <a:latin typeface="Calibri"/>
              <a:ea typeface="Calibri"/>
              <a:cs typeface="Calibri"/>
              <a:sym typeface="Calibri"/>
            </a:endParaRPr>
          </a:p>
          <a:p>
            <a:pPr indent="-381000" lvl="0" marL="457200" marR="0" rtl="0" algn="l">
              <a:lnSpc>
                <a:spcPct val="114999"/>
              </a:lnSpc>
              <a:spcBef>
                <a:spcPts val="0"/>
              </a:spcBef>
              <a:spcAft>
                <a:spcPts val="0"/>
              </a:spcAft>
              <a:buClr>
                <a:srgbClr val="000000"/>
              </a:buClr>
              <a:buSzPts val="2000"/>
              <a:buFont typeface="Arial"/>
              <a:buChar char="●"/>
            </a:pPr>
            <a:r>
              <a:rPr b="0" i="0" lang="en-US" sz="2000" u="none" cap="none" strike="noStrike">
                <a:solidFill>
                  <a:schemeClr val="dk1"/>
                </a:solidFill>
                <a:latin typeface="Calibri"/>
                <a:ea typeface="Calibri"/>
                <a:cs typeface="Calibri"/>
                <a:sym typeface="Calibri"/>
              </a:rPr>
              <a:t>Other long-term goals (e.g., starting your own business)</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28" name="Google Shape;4128;p117"/>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2" name="Shape 4132"/>
        <p:cNvGrpSpPr/>
        <p:nvPr/>
      </p:nvGrpSpPr>
      <p:grpSpPr>
        <a:xfrm>
          <a:off x="0" y="0"/>
          <a:ext cx="0" cy="0"/>
          <a:chOff x="0" y="0"/>
          <a:chExt cx="0" cy="0"/>
        </a:xfrm>
      </p:grpSpPr>
      <p:sp>
        <p:nvSpPr>
          <p:cNvPr id="4133" name="Google Shape;4133;p118"/>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The Budget Process</a:t>
            </a:r>
            <a:endParaRPr b="0" i="0" sz="1350" u="none" cap="none" strike="noStrike">
              <a:solidFill>
                <a:schemeClr val="dk1"/>
              </a:solidFill>
              <a:latin typeface="Calibri"/>
              <a:ea typeface="Calibri"/>
              <a:cs typeface="Calibri"/>
              <a:sym typeface="Calibri"/>
            </a:endParaRPr>
          </a:p>
        </p:txBody>
      </p:sp>
      <p:sp>
        <p:nvSpPr>
          <p:cNvPr id="4134" name="Google Shape;4134;p118"/>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2000" u="none" cap="none" strike="noStrike">
                <a:solidFill>
                  <a:schemeClr val="dk1"/>
                </a:solidFill>
                <a:latin typeface="Calibri"/>
                <a:ea typeface="Calibri"/>
                <a:cs typeface="Calibri"/>
                <a:sym typeface="Calibri"/>
              </a:rPr>
              <a:t>Step 1. Determine Your Monthly Net Income </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2000" u="none" cap="none" strike="noStrike">
                <a:solidFill>
                  <a:schemeClr val="dk1"/>
                </a:solidFill>
                <a:latin typeface="Calibri"/>
                <a:ea typeface="Calibri"/>
                <a:cs typeface="Calibri"/>
                <a:sym typeface="Calibri"/>
              </a:rPr>
              <a:t>Gross monthly income –  Deductions = Net income</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1" marL="34290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Gross income: $54,000/yr., or $4,500/mo. </a:t>
            </a:r>
            <a:endParaRPr b="0" i="0" sz="2000" u="none" cap="none" strike="noStrike">
              <a:solidFill>
                <a:schemeClr val="dk1"/>
              </a:solidFill>
              <a:latin typeface="Calibri"/>
              <a:ea typeface="Calibri"/>
              <a:cs typeface="Calibri"/>
              <a:sym typeface="Calibri"/>
            </a:endParaRPr>
          </a:p>
          <a:p>
            <a:pPr indent="0" lvl="1" marL="34290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Deductions: $1,000/mo.</a:t>
            </a:r>
            <a:endParaRPr b="0" i="0" sz="2000" u="none" cap="none" strike="noStrike">
              <a:solidFill>
                <a:schemeClr val="dk1"/>
              </a:solidFill>
              <a:latin typeface="Calibri"/>
              <a:ea typeface="Calibri"/>
              <a:cs typeface="Calibri"/>
              <a:sym typeface="Calibri"/>
            </a:endParaRPr>
          </a:p>
          <a:p>
            <a:pPr indent="0" lvl="1" marL="342900" marR="0" rtl="0" algn="l">
              <a:lnSpc>
                <a:spcPct val="114999"/>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1" marL="34290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$4,500/mo. – $1,000/mo. = $3,500/mo. </a:t>
            </a:r>
            <a:endParaRPr b="0" i="0" sz="2000" u="none" cap="none" strike="noStrike">
              <a:solidFill>
                <a:schemeClr val="dk1"/>
              </a:solidFill>
              <a:latin typeface="Calibri"/>
              <a:ea typeface="Calibri"/>
              <a:cs typeface="Calibri"/>
              <a:sym typeface="Calibri"/>
            </a:endParaRPr>
          </a:p>
          <a:p>
            <a:pPr indent="-158750" lvl="0" marL="285750" marR="0" rtl="0" algn="l">
              <a:lnSpc>
                <a:spcPct val="114999"/>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54000" lvl="0" marL="457200" marR="0" rtl="0" algn="l">
              <a:lnSpc>
                <a:spcPct val="114999"/>
              </a:lnSpc>
              <a:spcBef>
                <a:spcPts val="12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35" name="Google Shape;4135;p118"/>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9" name="Shape 4139"/>
        <p:cNvGrpSpPr/>
        <p:nvPr/>
      </p:nvGrpSpPr>
      <p:grpSpPr>
        <a:xfrm>
          <a:off x="0" y="0"/>
          <a:ext cx="0" cy="0"/>
          <a:chOff x="0" y="0"/>
          <a:chExt cx="0" cy="0"/>
        </a:xfrm>
      </p:grpSpPr>
      <p:sp>
        <p:nvSpPr>
          <p:cNvPr id="4140" name="Google Shape;4140;p119"/>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The Budget Process</a:t>
            </a:r>
            <a:endParaRPr b="0" i="0" sz="1350" u="none" cap="none" strike="noStrike">
              <a:solidFill>
                <a:schemeClr val="dk1"/>
              </a:solidFill>
              <a:latin typeface="Calibri"/>
              <a:ea typeface="Calibri"/>
              <a:cs typeface="Calibri"/>
              <a:sym typeface="Calibri"/>
            </a:endParaRPr>
          </a:p>
        </p:txBody>
      </p:sp>
      <p:sp>
        <p:nvSpPr>
          <p:cNvPr id="4141" name="Google Shape;4141;p119"/>
          <p:cNvSpPr txBox="1"/>
          <p:nvPr/>
        </p:nvSpPr>
        <p:spPr>
          <a:xfrm>
            <a:off x="578219" y="1369219"/>
            <a:ext cx="7887894" cy="3263504"/>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2000" u="none" cap="none" strike="noStrike">
                <a:solidFill>
                  <a:schemeClr val="dk1"/>
                </a:solidFill>
                <a:latin typeface="Calibri"/>
                <a:ea typeface="Calibri"/>
                <a:cs typeface="Calibri"/>
                <a:sym typeface="Calibri"/>
              </a:rPr>
              <a:t> Step 2. Plan Future Spending (Long-Term Savings)</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2000" u="none" cap="none" strike="noStrike">
                <a:solidFill>
                  <a:schemeClr val="dk1"/>
                </a:solidFill>
                <a:latin typeface="Calibri"/>
                <a:ea typeface="Calibri"/>
                <a:cs typeface="Calibri"/>
                <a:sym typeface="Calibri"/>
              </a:rPr>
              <a:t>Long-term savings is determined by your financial plan.</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90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900"/>
              </a:spcBef>
              <a:spcAft>
                <a:spcPts val="0"/>
              </a:spcAft>
              <a:buNone/>
            </a:pPr>
            <a:r>
              <a:rPr b="0" i="0" lang="en-US" sz="2000" u="none" cap="none" strike="noStrike">
                <a:solidFill>
                  <a:schemeClr val="dk1"/>
                </a:solidFill>
                <a:latin typeface="Calibri"/>
                <a:ea typeface="Calibri"/>
                <a:cs typeface="Calibri"/>
                <a:sym typeface="Calibri"/>
              </a:rPr>
              <a:t>        Long-term savings: $500/mo.</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  $3,500/mo. – $500/mo. = $3,000/mo.  </a:t>
            </a:r>
            <a:endParaRPr b="0" i="0" sz="2000" u="none" cap="none" strike="noStrike">
              <a:solidFill>
                <a:schemeClr val="dk1"/>
              </a:solidFill>
              <a:latin typeface="Calibri"/>
              <a:ea typeface="Calibri"/>
              <a:cs typeface="Calibri"/>
              <a:sym typeface="Calibri"/>
            </a:endParaRPr>
          </a:p>
          <a:p>
            <a:pPr indent="-158750" lvl="0" marL="285750" marR="0" rtl="0" algn="l">
              <a:lnSpc>
                <a:spcPct val="114999"/>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54000" lvl="0" marL="457200" marR="0" rtl="0" algn="l">
              <a:lnSpc>
                <a:spcPct val="114999"/>
              </a:lnSpc>
              <a:spcBef>
                <a:spcPts val="12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42" name="Google Shape;4142;p119"/>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6" name="Shape 4146"/>
        <p:cNvGrpSpPr/>
        <p:nvPr/>
      </p:nvGrpSpPr>
      <p:grpSpPr>
        <a:xfrm>
          <a:off x="0" y="0"/>
          <a:ext cx="0" cy="0"/>
          <a:chOff x="0" y="0"/>
          <a:chExt cx="0" cy="0"/>
        </a:xfrm>
      </p:grpSpPr>
      <p:sp>
        <p:nvSpPr>
          <p:cNvPr id="4147" name="Google Shape;4147;p120"/>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The Budget Process</a:t>
            </a:r>
            <a:endParaRPr b="0" i="0" sz="1350" u="none" cap="none" strike="noStrike">
              <a:solidFill>
                <a:schemeClr val="dk1"/>
              </a:solidFill>
              <a:latin typeface="Calibri"/>
              <a:ea typeface="Calibri"/>
              <a:cs typeface="Calibri"/>
              <a:sym typeface="Calibri"/>
            </a:endParaRPr>
          </a:p>
        </p:txBody>
      </p:sp>
      <p:sp>
        <p:nvSpPr>
          <p:cNvPr id="4148" name="Google Shape;4148;p120"/>
          <p:cNvSpPr txBox="1"/>
          <p:nvPr/>
        </p:nvSpPr>
        <p:spPr>
          <a:xfrm>
            <a:off x="578219" y="1369219"/>
            <a:ext cx="7896298" cy="3675320"/>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Step 3. Plan Irregular Spending (Short-Term Savings)</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Determine yearly short-term savings and divide by 12</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900"/>
              </a:spcBef>
              <a:spcAft>
                <a:spcPts val="0"/>
              </a:spcAft>
              <a:buNone/>
            </a:pPr>
            <a:r>
              <a:rPr b="0" i="0" lang="en-US" sz="1800" u="none" cap="none" strike="noStrike">
                <a:solidFill>
                  <a:schemeClr val="dk1"/>
                </a:solidFill>
                <a:latin typeface="Calibri"/>
                <a:ea typeface="Calibri"/>
                <a:cs typeface="Calibri"/>
                <a:sym typeface="Calibri"/>
              </a:rPr>
              <a:t>Insurance/taxes ................................ $1,500/yr.</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1800" u="none" cap="none" strike="noStrike">
                <a:solidFill>
                  <a:schemeClr val="dk1"/>
                </a:solidFill>
                <a:latin typeface="Calibri"/>
                <a:ea typeface="Calibri"/>
                <a:cs typeface="Calibri"/>
                <a:sym typeface="Calibri"/>
              </a:rPr>
              <a:t>Expected expenses ........................... $2,500/yr.</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1800" u="none" cap="none" strike="noStrike">
                <a:solidFill>
                  <a:schemeClr val="dk1"/>
                </a:solidFill>
                <a:latin typeface="Calibri"/>
                <a:ea typeface="Calibri"/>
                <a:cs typeface="Calibri"/>
                <a:sym typeface="Calibri"/>
              </a:rPr>
              <a:t>Charity .............................................. $1,000/yr.</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1800" u="none" cap="none" strike="noStrike">
                <a:solidFill>
                  <a:schemeClr val="dk1"/>
                </a:solidFill>
                <a:latin typeface="Calibri"/>
                <a:ea typeface="Calibri"/>
                <a:cs typeface="Calibri"/>
                <a:sym typeface="Calibri"/>
              </a:rPr>
              <a:t>Unexpected expenses ....................... $   500/yr.</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1800" u="none" cap="none" strike="noStrike">
                <a:solidFill>
                  <a:schemeClr val="dk1"/>
                </a:solidFill>
                <a:latin typeface="Calibri"/>
                <a:ea typeface="Calibri"/>
                <a:cs typeface="Calibri"/>
                <a:sym typeface="Calibri"/>
              </a:rPr>
              <a:t>Near-term goals ................................ </a:t>
            </a:r>
            <a:r>
              <a:rPr b="0" i="0" lang="en-US" sz="1800" u="sng" cap="none" strike="noStrike">
                <a:solidFill>
                  <a:schemeClr val="dk1"/>
                </a:solidFill>
                <a:latin typeface="Calibri"/>
                <a:ea typeface="Calibri"/>
                <a:cs typeface="Calibri"/>
                <a:sym typeface="Calibri"/>
              </a:rPr>
              <a:t>$   500/yr.</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1800" u="none" cap="none" strike="noStrike">
                <a:solidFill>
                  <a:schemeClr val="dk1"/>
                </a:solidFill>
                <a:latin typeface="Calibri"/>
                <a:ea typeface="Calibri"/>
                <a:cs typeface="Calibri"/>
                <a:sym typeface="Calibri"/>
              </a:rPr>
              <a:t>Short-term savings ........................... $6,000/yr./12 = $500/mo.           </a:t>
            </a:r>
            <a:endParaRPr b="0" i="0" sz="1800" u="none" cap="none" strike="noStrike">
              <a:solidFill>
                <a:schemeClr val="dk1"/>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1800" u="none" cap="none" strike="noStrike">
                <a:solidFill>
                  <a:schemeClr val="dk1"/>
                </a:solidFill>
                <a:latin typeface="Calibri"/>
                <a:ea typeface="Calibri"/>
                <a:cs typeface="Calibri"/>
                <a:sym typeface="Calibri"/>
              </a:rPr>
              <a:t>                 $3,000/mo. – $500/mo. = $2,500/mo.   </a:t>
            </a:r>
            <a:endParaRPr b="0" i="0" sz="1800" u="none" cap="none" strike="noStrike">
              <a:solidFill>
                <a:schemeClr val="dk1"/>
              </a:solidFill>
              <a:latin typeface="Calibri"/>
              <a:ea typeface="Calibri"/>
              <a:cs typeface="Calibri"/>
              <a:sym typeface="Calibri"/>
            </a:endParaRPr>
          </a:p>
          <a:p>
            <a:pPr indent="-171450" lvl="0" marL="285750" marR="0" rtl="0" algn="l">
              <a:lnSpc>
                <a:spcPct val="114999"/>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66700" lvl="0" marL="457200" marR="0" rtl="0" algn="l">
              <a:lnSpc>
                <a:spcPct val="114999"/>
              </a:lnSpc>
              <a:spcBef>
                <a:spcPts val="12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149" name="Google Shape;4149;p120"/>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3" name="Shape 4153"/>
        <p:cNvGrpSpPr/>
        <p:nvPr/>
      </p:nvGrpSpPr>
      <p:grpSpPr>
        <a:xfrm>
          <a:off x="0" y="0"/>
          <a:ext cx="0" cy="0"/>
          <a:chOff x="0" y="0"/>
          <a:chExt cx="0" cy="0"/>
        </a:xfrm>
      </p:grpSpPr>
      <p:sp>
        <p:nvSpPr>
          <p:cNvPr id="4154" name="Google Shape;4154;p121"/>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The Budget Process</a:t>
            </a:r>
            <a:endParaRPr b="0" i="0" sz="1350" u="none" cap="none" strike="noStrike">
              <a:solidFill>
                <a:schemeClr val="dk1"/>
              </a:solidFill>
              <a:latin typeface="Calibri"/>
              <a:ea typeface="Calibri"/>
              <a:cs typeface="Calibri"/>
              <a:sym typeface="Calibri"/>
            </a:endParaRPr>
          </a:p>
        </p:txBody>
      </p:sp>
      <p:sp>
        <p:nvSpPr>
          <p:cNvPr id="4155" name="Google Shape;4155;p121"/>
          <p:cNvSpPr txBox="1"/>
          <p:nvPr/>
        </p:nvSpPr>
        <p:spPr>
          <a:xfrm>
            <a:off x="578219" y="1242219"/>
            <a:ext cx="7896298" cy="3675320"/>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1" i="0" lang="en-US" sz="2000" u="none" cap="none" strike="noStrike">
                <a:solidFill>
                  <a:schemeClr val="dk1"/>
                </a:solidFill>
                <a:latin typeface="Calibri"/>
                <a:ea typeface="Calibri"/>
                <a:cs typeface="Calibri"/>
                <a:sym typeface="Calibri"/>
              </a:rPr>
              <a:t>Step 4. Plan Regular Spending (Fixed and Variable)</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0" marL="0" marR="0" rtl="0" algn="l">
              <a:lnSpc>
                <a:spcPct val="114999"/>
              </a:lnSpc>
              <a:spcBef>
                <a:spcPts val="300"/>
              </a:spcBef>
              <a:spcAft>
                <a:spcPts val="0"/>
              </a:spcAft>
              <a:buNone/>
            </a:pPr>
            <a:r>
              <a:rPr b="0" i="0" lang="en-US" sz="2000" u="none" cap="none" strike="noStrike">
                <a:solidFill>
                  <a:schemeClr val="dk1"/>
                </a:solidFill>
                <a:latin typeface="Calibri"/>
                <a:ea typeface="Calibri"/>
                <a:cs typeface="Calibri"/>
                <a:sym typeface="Calibri"/>
              </a:rPr>
              <a:t>Housing …….................................. $ 800/mo.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Transportation .................................. $ 500/mo.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Food .................................................. $ 400/mo.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Utilities ............................................. $ 300/mo.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Personal/health care ......................... $ 200/mo.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Entertainment ................................... $ 200/mo.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0" i="0" lang="en-US" sz="2000" u="none" cap="none" strike="noStrike">
                <a:solidFill>
                  <a:schemeClr val="dk1"/>
                </a:solidFill>
                <a:latin typeface="Calibri"/>
                <a:ea typeface="Calibri"/>
                <a:cs typeface="Calibri"/>
                <a:sym typeface="Calibri"/>
              </a:rPr>
              <a:t>Miscellaneous ................................... </a:t>
            </a:r>
            <a:r>
              <a:rPr b="0" i="0" lang="en-US" sz="2000" u="sng" cap="none" strike="noStrike">
                <a:solidFill>
                  <a:schemeClr val="dk1"/>
                </a:solidFill>
                <a:latin typeface="Calibri"/>
                <a:ea typeface="Calibri"/>
                <a:cs typeface="Calibri"/>
                <a:sym typeface="Calibri"/>
              </a:rPr>
              <a:t>$ 100/mo.</a:t>
            </a:r>
            <a:endParaRPr b="0" i="0" sz="2000" u="none" cap="none" strike="noStrike">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b="1" i="0" lang="en-US" sz="2000" u="none" cap="none" strike="noStrike">
                <a:solidFill>
                  <a:schemeClr val="dk1"/>
                </a:solidFill>
                <a:latin typeface="Calibri"/>
                <a:ea typeface="Calibri"/>
                <a:cs typeface="Calibri"/>
                <a:sym typeface="Calibri"/>
              </a:rPr>
              <a:t>Regular Spending </a:t>
            </a:r>
            <a:r>
              <a:rPr b="0" i="0" lang="en-US" sz="2000" u="none" cap="none" strike="noStrike">
                <a:solidFill>
                  <a:schemeClr val="dk1"/>
                </a:solidFill>
                <a:latin typeface="Calibri"/>
                <a:ea typeface="Calibri"/>
                <a:cs typeface="Calibri"/>
                <a:sym typeface="Calibri"/>
              </a:rPr>
              <a:t>.............................. </a:t>
            </a:r>
            <a:r>
              <a:rPr b="1" i="0" lang="en-US" sz="2000" u="none" cap="none" strike="noStrike">
                <a:solidFill>
                  <a:schemeClr val="dk1"/>
                </a:solidFill>
                <a:latin typeface="Calibri"/>
                <a:ea typeface="Calibri"/>
                <a:cs typeface="Calibri"/>
                <a:sym typeface="Calibri"/>
              </a:rPr>
              <a:t>$2,500/mo.</a:t>
            </a:r>
            <a:r>
              <a:rPr b="0" i="0" lang="en-US" sz="20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p>
            <a:pPr indent="-158750" lvl="0" marL="285750" marR="0" rtl="0" algn="l">
              <a:lnSpc>
                <a:spcPct val="114999"/>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54000" lvl="0" marL="457200" marR="0" rtl="0" algn="l">
              <a:lnSpc>
                <a:spcPct val="114999"/>
              </a:lnSpc>
              <a:spcBef>
                <a:spcPts val="12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156" name="Google Shape;4156;p121"/>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0" name="Shape 4160"/>
        <p:cNvGrpSpPr/>
        <p:nvPr/>
      </p:nvGrpSpPr>
      <p:grpSpPr>
        <a:xfrm>
          <a:off x="0" y="0"/>
          <a:ext cx="0" cy="0"/>
          <a:chOff x="0" y="0"/>
          <a:chExt cx="0" cy="0"/>
        </a:xfrm>
      </p:grpSpPr>
      <p:sp>
        <p:nvSpPr>
          <p:cNvPr id="4161" name="Google Shape;4161;p122"/>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Activity</a:t>
            </a:r>
            <a:endParaRPr/>
          </a:p>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Student Budget Analysis Calculator</a:t>
            </a:r>
            <a:endParaRPr/>
          </a:p>
        </p:txBody>
      </p:sp>
      <p:grpSp>
        <p:nvGrpSpPr>
          <p:cNvPr id="4162" name="Google Shape;4162;p122"/>
          <p:cNvGrpSpPr/>
          <p:nvPr/>
        </p:nvGrpSpPr>
        <p:grpSpPr>
          <a:xfrm rot="4396034">
            <a:off x="-184600" y="-275361"/>
            <a:ext cx="1444945" cy="1780715"/>
            <a:chOff x="9743146" y="2970638"/>
            <a:chExt cx="1446996" cy="1783072"/>
          </a:xfrm>
        </p:grpSpPr>
        <p:sp>
          <p:nvSpPr>
            <p:cNvPr id="4163" name="Google Shape;4163;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64" name="Google Shape;4164;p122"/>
            <p:cNvGrpSpPr/>
            <p:nvPr/>
          </p:nvGrpSpPr>
          <p:grpSpPr>
            <a:xfrm rot="4346401">
              <a:off x="9694335" y="3347712"/>
              <a:ext cx="1544618" cy="1028925"/>
              <a:chOff x="2670525" y="1658075"/>
              <a:chExt cx="1301725" cy="867125"/>
            </a:xfrm>
          </p:grpSpPr>
          <p:sp>
            <p:nvSpPr>
              <p:cNvPr id="4165" name="Google Shape;4165;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73" name="Google Shape;4173;p122"/>
          <p:cNvGrpSpPr/>
          <p:nvPr/>
        </p:nvGrpSpPr>
        <p:grpSpPr>
          <a:xfrm rot="-344">
            <a:off x="1351857" y="-556317"/>
            <a:ext cx="1444970" cy="1780576"/>
            <a:chOff x="9743146" y="2970638"/>
            <a:chExt cx="1446996" cy="1783072"/>
          </a:xfrm>
        </p:grpSpPr>
        <p:sp>
          <p:nvSpPr>
            <p:cNvPr id="4174" name="Google Shape;4174;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75" name="Google Shape;4175;p122"/>
            <p:cNvGrpSpPr/>
            <p:nvPr/>
          </p:nvGrpSpPr>
          <p:grpSpPr>
            <a:xfrm rot="4346401">
              <a:off x="9694335" y="3347712"/>
              <a:ext cx="1544618" cy="1028925"/>
              <a:chOff x="2670525" y="1658075"/>
              <a:chExt cx="1301725" cy="867125"/>
            </a:xfrm>
          </p:grpSpPr>
          <p:sp>
            <p:nvSpPr>
              <p:cNvPr id="4176" name="Google Shape;4176;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84" name="Google Shape;4184;p122"/>
          <p:cNvGrpSpPr/>
          <p:nvPr/>
        </p:nvGrpSpPr>
        <p:grpSpPr>
          <a:xfrm rot="-6403966">
            <a:off x="3029608" y="-495842"/>
            <a:ext cx="1444945" cy="1780715"/>
            <a:chOff x="9743146" y="2970638"/>
            <a:chExt cx="1446996" cy="1783072"/>
          </a:xfrm>
        </p:grpSpPr>
        <p:sp>
          <p:nvSpPr>
            <p:cNvPr id="4185" name="Google Shape;4185;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86" name="Google Shape;4186;p122"/>
            <p:cNvGrpSpPr/>
            <p:nvPr/>
          </p:nvGrpSpPr>
          <p:grpSpPr>
            <a:xfrm rot="4346401">
              <a:off x="9694335" y="3347712"/>
              <a:ext cx="1544618" cy="1028925"/>
              <a:chOff x="2670525" y="1658075"/>
              <a:chExt cx="1301725" cy="867125"/>
            </a:xfrm>
          </p:grpSpPr>
          <p:sp>
            <p:nvSpPr>
              <p:cNvPr id="4187" name="Google Shape;4187;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95" name="Google Shape;4195;p122"/>
          <p:cNvGrpSpPr/>
          <p:nvPr/>
        </p:nvGrpSpPr>
        <p:grpSpPr>
          <a:xfrm rot="-8385394">
            <a:off x="4587893" y="-409621"/>
            <a:ext cx="1444898" cy="1780603"/>
            <a:chOff x="9743146" y="2970638"/>
            <a:chExt cx="1446996" cy="1783072"/>
          </a:xfrm>
        </p:grpSpPr>
        <p:sp>
          <p:nvSpPr>
            <p:cNvPr id="4196" name="Google Shape;4196;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7" name="Google Shape;4197;p122"/>
            <p:cNvGrpSpPr/>
            <p:nvPr/>
          </p:nvGrpSpPr>
          <p:grpSpPr>
            <a:xfrm rot="4346401">
              <a:off x="9694335" y="3347712"/>
              <a:ext cx="1544618" cy="1028925"/>
              <a:chOff x="2670525" y="1658075"/>
              <a:chExt cx="1301725" cy="867125"/>
            </a:xfrm>
          </p:grpSpPr>
          <p:sp>
            <p:nvSpPr>
              <p:cNvPr id="4198" name="Google Shape;4198;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06" name="Google Shape;4206;p122"/>
          <p:cNvGrpSpPr/>
          <p:nvPr/>
        </p:nvGrpSpPr>
        <p:grpSpPr>
          <a:xfrm rot="10281057">
            <a:off x="-521689" y="1284021"/>
            <a:ext cx="1427928" cy="1759575"/>
            <a:chOff x="9743146" y="2970638"/>
            <a:chExt cx="1446996" cy="1783072"/>
          </a:xfrm>
        </p:grpSpPr>
        <p:sp>
          <p:nvSpPr>
            <p:cNvPr id="4207" name="Google Shape;4207;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08" name="Google Shape;4208;p122"/>
            <p:cNvGrpSpPr/>
            <p:nvPr/>
          </p:nvGrpSpPr>
          <p:grpSpPr>
            <a:xfrm rot="4346401">
              <a:off x="9694335" y="3347712"/>
              <a:ext cx="1544618" cy="1028925"/>
              <a:chOff x="2670525" y="1658075"/>
              <a:chExt cx="1301725" cy="867125"/>
            </a:xfrm>
          </p:grpSpPr>
          <p:sp>
            <p:nvSpPr>
              <p:cNvPr id="4209" name="Google Shape;4209;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17" name="Google Shape;4217;p122"/>
          <p:cNvGrpSpPr/>
          <p:nvPr/>
        </p:nvGrpSpPr>
        <p:grpSpPr>
          <a:xfrm rot="7534552">
            <a:off x="-429495" y="2819118"/>
            <a:ext cx="1085408" cy="1337503"/>
            <a:chOff x="9743146" y="2970638"/>
            <a:chExt cx="1446996" cy="1783072"/>
          </a:xfrm>
        </p:grpSpPr>
        <p:sp>
          <p:nvSpPr>
            <p:cNvPr id="4218" name="Google Shape;4218;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19" name="Google Shape;4219;p122"/>
            <p:cNvGrpSpPr/>
            <p:nvPr/>
          </p:nvGrpSpPr>
          <p:grpSpPr>
            <a:xfrm rot="4346401">
              <a:off x="9694335" y="3347712"/>
              <a:ext cx="1544618" cy="1028925"/>
              <a:chOff x="2670525" y="1658075"/>
              <a:chExt cx="1301725" cy="867125"/>
            </a:xfrm>
          </p:grpSpPr>
          <p:sp>
            <p:nvSpPr>
              <p:cNvPr id="4220" name="Google Shape;4220;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28" name="Google Shape;4228;p122"/>
          <p:cNvGrpSpPr/>
          <p:nvPr/>
        </p:nvGrpSpPr>
        <p:grpSpPr>
          <a:xfrm rot="2340000">
            <a:off x="4980465" y="3466346"/>
            <a:ext cx="1444945" cy="1780715"/>
            <a:chOff x="9743146" y="2970638"/>
            <a:chExt cx="1446996" cy="1783072"/>
          </a:xfrm>
        </p:grpSpPr>
        <p:sp>
          <p:nvSpPr>
            <p:cNvPr id="4229" name="Google Shape;4229;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0" name="Google Shape;4230;p122"/>
            <p:cNvGrpSpPr/>
            <p:nvPr/>
          </p:nvGrpSpPr>
          <p:grpSpPr>
            <a:xfrm rot="4346401">
              <a:off x="9694335" y="3347712"/>
              <a:ext cx="1544618" cy="1028925"/>
              <a:chOff x="2670525" y="1658075"/>
              <a:chExt cx="1301725" cy="867125"/>
            </a:xfrm>
          </p:grpSpPr>
          <p:sp>
            <p:nvSpPr>
              <p:cNvPr id="4231" name="Google Shape;4231;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39" name="Google Shape;4239;p122"/>
          <p:cNvGrpSpPr/>
          <p:nvPr/>
        </p:nvGrpSpPr>
        <p:grpSpPr>
          <a:xfrm rot="-1500000">
            <a:off x="8155941" y="2150221"/>
            <a:ext cx="1444970" cy="1780576"/>
            <a:chOff x="9743146" y="2970638"/>
            <a:chExt cx="1446996" cy="1783072"/>
          </a:xfrm>
        </p:grpSpPr>
        <p:sp>
          <p:nvSpPr>
            <p:cNvPr id="4240" name="Google Shape;4240;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41" name="Google Shape;4241;p122"/>
            <p:cNvGrpSpPr/>
            <p:nvPr/>
          </p:nvGrpSpPr>
          <p:grpSpPr>
            <a:xfrm rot="4346401">
              <a:off x="9694335" y="3347712"/>
              <a:ext cx="1544618" cy="1028925"/>
              <a:chOff x="2670525" y="1658075"/>
              <a:chExt cx="1301725" cy="867125"/>
            </a:xfrm>
          </p:grpSpPr>
          <p:sp>
            <p:nvSpPr>
              <p:cNvPr id="4242" name="Google Shape;4242;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50" name="Google Shape;4250;p122"/>
          <p:cNvGrpSpPr/>
          <p:nvPr/>
        </p:nvGrpSpPr>
        <p:grpSpPr>
          <a:xfrm rot="-780000">
            <a:off x="3471712" y="3882064"/>
            <a:ext cx="1444945" cy="1780715"/>
            <a:chOff x="9743146" y="2970638"/>
            <a:chExt cx="1446996" cy="1783072"/>
          </a:xfrm>
        </p:grpSpPr>
        <p:sp>
          <p:nvSpPr>
            <p:cNvPr id="4251" name="Google Shape;4251;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2" name="Google Shape;4252;p122"/>
            <p:cNvGrpSpPr/>
            <p:nvPr/>
          </p:nvGrpSpPr>
          <p:grpSpPr>
            <a:xfrm rot="4346401">
              <a:off x="9694335" y="3347712"/>
              <a:ext cx="1544618" cy="1028925"/>
              <a:chOff x="2670525" y="1658075"/>
              <a:chExt cx="1301725" cy="867125"/>
            </a:xfrm>
          </p:grpSpPr>
          <p:sp>
            <p:nvSpPr>
              <p:cNvPr id="4253" name="Google Shape;4253;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61" name="Google Shape;4261;p122"/>
          <p:cNvGrpSpPr/>
          <p:nvPr/>
        </p:nvGrpSpPr>
        <p:grpSpPr>
          <a:xfrm rot="-6120000">
            <a:off x="6291609" y="3731059"/>
            <a:ext cx="1444898" cy="1780603"/>
            <a:chOff x="9743146" y="2970638"/>
            <a:chExt cx="1446996" cy="1783072"/>
          </a:xfrm>
        </p:grpSpPr>
        <p:sp>
          <p:nvSpPr>
            <p:cNvPr id="4262" name="Google Shape;4262;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63" name="Google Shape;4263;p122"/>
            <p:cNvGrpSpPr/>
            <p:nvPr/>
          </p:nvGrpSpPr>
          <p:grpSpPr>
            <a:xfrm rot="4346401">
              <a:off x="9694335" y="3347712"/>
              <a:ext cx="1544618" cy="1028925"/>
              <a:chOff x="2670525" y="1658075"/>
              <a:chExt cx="1301725" cy="867125"/>
            </a:xfrm>
          </p:grpSpPr>
          <p:sp>
            <p:nvSpPr>
              <p:cNvPr id="4264" name="Google Shape;4264;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72" name="Google Shape;4272;p122"/>
          <p:cNvGrpSpPr/>
          <p:nvPr/>
        </p:nvGrpSpPr>
        <p:grpSpPr>
          <a:xfrm rot="10281057">
            <a:off x="7899849" y="3505322"/>
            <a:ext cx="1427928" cy="1759575"/>
            <a:chOff x="9743146" y="2970638"/>
            <a:chExt cx="1446996" cy="1783072"/>
          </a:xfrm>
        </p:grpSpPr>
        <p:sp>
          <p:nvSpPr>
            <p:cNvPr id="4273" name="Google Shape;4273;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74" name="Google Shape;4274;p122"/>
            <p:cNvGrpSpPr/>
            <p:nvPr/>
          </p:nvGrpSpPr>
          <p:grpSpPr>
            <a:xfrm rot="4346401">
              <a:off x="9694335" y="3347712"/>
              <a:ext cx="1544618" cy="1028925"/>
              <a:chOff x="2670525" y="1658075"/>
              <a:chExt cx="1301725" cy="867125"/>
            </a:xfrm>
          </p:grpSpPr>
          <p:sp>
            <p:nvSpPr>
              <p:cNvPr id="4275" name="Google Shape;4275;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83" name="Google Shape;4283;p122"/>
          <p:cNvGrpSpPr/>
          <p:nvPr/>
        </p:nvGrpSpPr>
        <p:grpSpPr>
          <a:xfrm rot="7534552">
            <a:off x="8196920" y="1169316"/>
            <a:ext cx="1085408" cy="1337503"/>
            <a:chOff x="9743146" y="2970638"/>
            <a:chExt cx="1446996" cy="1783072"/>
          </a:xfrm>
        </p:grpSpPr>
        <p:sp>
          <p:nvSpPr>
            <p:cNvPr id="4284" name="Google Shape;4284;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85" name="Google Shape;4285;p122"/>
            <p:cNvGrpSpPr/>
            <p:nvPr/>
          </p:nvGrpSpPr>
          <p:grpSpPr>
            <a:xfrm rot="4346401">
              <a:off x="9694335" y="3347712"/>
              <a:ext cx="1544618" cy="1028925"/>
              <a:chOff x="2670525" y="1658075"/>
              <a:chExt cx="1301725" cy="867125"/>
            </a:xfrm>
          </p:grpSpPr>
          <p:sp>
            <p:nvSpPr>
              <p:cNvPr id="4286" name="Google Shape;4286;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94" name="Google Shape;4294;p122"/>
          <p:cNvGrpSpPr/>
          <p:nvPr/>
        </p:nvGrpSpPr>
        <p:grpSpPr>
          <a:xfrm rot="10315699">
            <a:off x="8100220" y="-128444"/>
            <a:ext cx="1224278" cy="1509382"/>
            <a:chOff x="9743146" y="2970638"/>
            <a:chExt cx="1446996" cy="1783072"/>
          </a:xfrm>
        </p:grpSpPr>
        <p:sp>
          <p:nvSpPr>
            <p:cNvPr id="4295" name="Google Shape;4295;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96" name="Google Shape;4296;p122"/>
            <p:cNvGrpSpPr/>
            <p:nvPr/>
          </p:nvGrpSpPr>
          <p:grpSpPr>
            <a:xfrm rot="4346401">
              <a:off x="9694335" y="3347712"/>
              <a:ext cx="1544618" cy="1028925"/>
              <a:chOff x="2670525" y="1658075"/>
              <a:chExt cx="1301725" cy="867125"/>
            </a:xfrm>
          </p:grpSpPr>
          <p:sp>
            <p:nvSpPr>
              <p:cNvPr id="4297" name="Google Shape;4297;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05" name="Google Shape;4305;p122"/>
          <p:cNvGrpSpPr/>
          <p:nvPr/>
        </p:nvGrpSpPr>
        <p:grpSpPr>
          <a:xfrm rot="-8528979">
            <a:off x="1076552" y="4169567"/>
            <a:ext cx="974174" cy="1200965"/>
            <a:chOff x="9743146" y="2970638"/>
            <a:chExt cx="1446996" cy="1783072"/>
          </a:xfrm>
        </p:grpSpPr>
        <p:sp>
          <p:nvSpPr>
            <p:cNvPr id="4306" name="Google Shape;4306;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07" name="Google Shape;4307;p122"/>
            <p:cNvGrpSpPr/>
            <p:nvPr/>
          </p:nvGrpSpPr>
          <p:grpSpPr>
            <a:xfrm rot="4346401">
              <a:off x="9694335" y="3347712"/>
              <a:ext cx="1544618" cy="1028925"/>
              <a:chOff x="2670525" y="1658075"/>
              <a:chExt cx="1301725" cy="867125"/>
            </a:xfrm>
          </p:grpSpPr>
          <p:sp>
            <p:nvSpPr>
              <p:cNvPr id="4308" name="Google Shape;4308;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16" name="Google Shape;4316;p122"/>
          <p:cNvGrpSpPr/>
          <p:nvPr/>
        </p:nvGrpSpPr>
        <p:grpSpPr>
          <a:xfrm rot="-7044101">
            <a:off x="38212" y="3922995"/>
            <a:ext cx="1156714" cy="1426091"/>
            <a:chOff x="9743146" y="2970638"/>
            <a:chExt cx="1446996" cy="1783072"/>
          </a:xfrm>
        </p:grpSpPr>
        <p:sp>
          <p:nvSpPr>
            <p:cNvPr id="4317" name="Google Shape;4317;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18" name="Google Shape;4318;p122"/>
            <p:cNvGrpSpPr/>
            <p:nvPr/>
          </p:nvGrpSpPr>
          <p:grpSpPr>
            <a:xfrm rot="4346401">
              <a:off x="9694335" y="3347712"/>
              <a:ext cx="1544618" cy="1028925"/>
              <a:chOff x="2670525" y="1658075"/>
              <a:chExt cx="1301725" cy="867125"/>
            </a:xfrm>
          </p:grpSpPr>
          <p:sp>
            <p:nvSpPr>
              <p:cNvPr id="4319" name="Google Shape;4319;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27" name="Google Shape;4327;p122"/>
          <p:cNvGrpSpPr/>
          <p:nvPr/>
        </p:nvGrpSpPr>
        <p:grpSpPr>
          <a:xfrm rot="-6420000">
            <a:off x="5993608" y="-294603"/>
            <a:ext cx="974174" cy="1200965"/>
            <a:chOff x="9743146" y="2970638"/>
            <a:chExt cx="1446996" cy="1783072"/>
          </a:xfrm>
        </p:grpSpPr>
        <p:sp>
          <p:nvSpPr>
            <p:cNvPr id="4328" name="Google Shape;4328;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29" name="Google Shape;4329;p122"/>
            <p:cNvGrpSpPr/>
            <p:nvPr/>
          </p:nvGrpSpPr>
          <p:grpSpPr>
            <a:xfrm rot="4346401">
              <a:off x="9694335" y="3347712"/>
              <a:ext cx="1544618" cy="1028925"/>
              <a:chOff x="2670525" y="1658075"/>
              <a:chExt cx="1301725" cy="867125"/>
            </a:xfrm>
          </p:grpSpPr>
          <p:sp>
            <p:nvSpPr>
              <p:cNvPr id="4330" name="Google Shape;4330;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38" name="Google Shape;4338;p122"/>
          <p:cNvGrpSpPr/>
          <p:nvPr/>
        </p:nvGrpSpPr>
        <p:grpSpPr>
          <a:xfrm rot="4396034">
            <a:off x="2015136" y="3541828"/>
            <a:ext cx="1444945" cy="1780715"/>
            <a:chOff x="9743146" y="2970638"/>
            <a:chExt cx="1446996" cy="1783072"/>
          </a:xfrm>
        </p:grpSpPr>
        <p:sp>
          <p:nvSpPr>
            <p:cNvPr id="4339" name="Google Shape;4339;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40" name="Google Shape;4340;p122"/>
            <p:cNvGrpSpPr/>
            <p:nvPr/>
          </p:nvGrpSpPr>
          <p:grpSpPr>
            <a:xfrm rot="4346401">
              <a:off x="9694335" y="3347712"/>
              <a:ext cx="1544618" cy="1028925"/>
              <a:chOff x="2670525" y="1658075"/>
              <a:chExt cx="1301725" cy="867125"/>
            </a:xfrm>
          </p:grpSpPr>
          <p:sp>
            <p:nvSpPr>
              <p:cNvPr id="4341" name="Google Shape;4341;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49" name="Google Shape;4349;p122"/>
          <p:cNvGrpSpPr/>
          <p:nvPr/>
        </p:nvGrpSpPr>
        <p:grpSpPr>
          <a:xfrm rot="4396034">
            <a:off x="6479305" y="-178314"/>
            <a:ext cx="1444945" cy="1780715"/>
            <a:chOff x="9743146" y="2970638"/>
            <a:chExt cx="1446996" cy="1783072"/>
          </a:xfrm>
        </p:grpSpPr>
        <p:sp>
          <p:nvSpPr>
            <p:cNvPr id="4350" name="Google Shape;4350;p12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51" name="Google Shape;4351;p122"/>
            <p:cNvGrpSpPr/>
            <p:nvPr/>
          </p:nvGrpSpPr>
          <p:grpSpPr>
            <a:xfrm rot="4346401">
              <a:off x="9694335" y="3347712"/>
              <a:ext cx="1544618" cy="1028925"/>
              <a:chOff x="2670525" y="1658075"/>
              <a:chExt cx="1301725" cy="867125"/>
            </a:xfrm>
          </p:grpSpPr>
          <p:sp>
            <p:nvSpPr>
              <p:cNvPr id="4352" name="Google Shape;4352;p12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12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12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12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12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12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12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12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p60"/>
          <p:cNvSpPr txBox="1"/>
          <p:nvPr/>
        </p:nvSpPr>
        <p:spPr>
          <a:xfrm>
            <a:off x="529668" y="233391"/>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Objectives</a:t>
            </a:r>
            <a:endParaRPr/>
          </a:p>
        </p:txBody>
      </p:sp>
      <p:sp>
        <p:nvSpPr>
          <p:cNvPr id="2537" name="Google Shape;2537;p60"/>
          <p:cNvSpPr txBox="1"/>
          <p:nvPr/>
        </p:nvSpPr>
        <p:spPr>
          <a:xfrm>
            <a:off x="148025" y="1100950"/>
            <a:ext cx="86589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chemeClr val="dk1"/>
                </a:solidFill>
                <a:latin typeface="Calibri"/>
                <a:ea typeface="Calibri"/>
                <a:cs typeface="Calibri"/>
                <a:sym typeface="Calibri"/>
              </a:rPr>
              <a:t>You will be able to:</a:t>
            </a:r>
            <a:endParaRPr sz="1200"/>
          </a:p>
          <a:p>
            <a:pPr indent="0" lvl="0" marL="0" marR="0" rtl="0" algn="l">
              <a:lnSpc>
                <a:spcPct val="100000"/>
              </a:lnSpc>
              <a:spcBef>
                <a:spcPts val="0"/>
              </a:spcBef>
              <a:spcAft>
                <a:spcPts val="0"/>
              </a:spcAft>
              <a:buClr>
                <a:srgbClr val="000000"/>
              </a:buClr>
              <a:buSzPts val="2000"/>
              <a:buFont typeface="Arial"/>
              <a:buNone/>
            </a:pPr>
            <a:r>
              <a:rPr b="1" lang="en-US" sz="1800" u="sng">
                <a:solidFill>
                  <a:schemeClr val="dk1"/>
                </a:solidFill>
                <a:latin typeface="Calibri"/>
                <a:ea typeface="Calibri"/>
                <a:cs typeface="Calibri"/>
                <a:sym typeface="Calibri"/>
              </a:rPr>
              <a:t>Investing: </a:t>
            </a:r>
            <a:endParaRPr b="1" i="0" sz="1800" u="sng" cap="none" strike="noStrike">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rgbClr val="000000"/>
              </a:buClr>
              <a:buSzPts val="1800"/>
              <a:buFont typeface="Arial"/>
              <a:buChar char="•"/>
            </a:pPr>
            <a:r>
              <a:rPr lang="en-US" sz="1800">
                <a:solidFill>
                  <a:schemeClr val="dk1"/>
                </a:solidFill>
                <a:latin typeface="Calibri"/>
                <a:ea typeface="Calibri"/>
                <a:cs typeface="Calibri"/>
                <a:sym typeface="Calibri"/>
              </a:rPr>
              <a:t>Calculate the impact of time on long-term investments.</a:t>
            </a:r>
            <a:endParaRPr sz="1800">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rgbClr val="000000"/>
              </a:buClr>
              <a:buSzPts val="1800"/>
              <a:buFont typeface="Arial"/>
              <a:buChar char="•"/>
            </a:pPr>
            <a:r>
              <a:rPr lang="en-US" sz="1800">
                <a:solidFill>
                  <a:schemeClr val="dk1"/>
                </a:solidFill>
                <a:latin typeface="Calibri"/>
                <a:ea typeface="Calibri"/>
                <a:cs typeface="Calibri"/>
                <a:sym typeface="Calibri"/>
              </a:rPr>
              <a:t>Evaluate the benefits of investing early for retirement.</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800" u="sng">
                <a:solidFill>
                  <a:schemeClr val="dk1"/>
                </a:solidFill>
                <a:latin typeface="Calibri"/>
                <a:ea typeface="Calibri"/>
                <a:cs typeface="Calibri"/>
                <a:sym typeface="Calibri"/>
              </a:rPr>
              <a:t>Credit: </a:t>
            </a:r>
            <a:endParaRPr b="1" sz="1800" u="sng">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Describe what a credit report is and how it is used.</a:t>
            </a:r>
            <a:endParaRPr sz="1800">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Summarize the information used to calculate a credit score.</a:t>
            </a:r>
            <a:endParaRPr sz="1800">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Explain the factors that improve a credit score.</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800" u="sng">
                <a:solidFill>
                  <a:schemeClr val="dk1"/>
                </a:solidFill>
                <a:latin typeface="Calibri"/>
                <a:ea typeface="Calibri"/>
                <a:cs typeface="Calibri"/>
                <a:sym typeface="Calibri"/>
              </a:rPr>
              <a:t>Insurance: </a:t>
            </a:r>
            <a:endParaRPr b="1" sz="1800" u="sng">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Determine the cost of financing based on credit scores.</a:t>
            </a:r>
            <a:endParaRPr sz="1800">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Identify key types of insurance such as health, auto, homeowners, renter’s, life, and disability.</a:t>
            </a:r>
            <a:endParaRPr sz="1800">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Explain the costs and benefits of purchasing the key types of insurance.</a:t>
            </a:r>
            <a:endParaRPr sz="1800">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None/>
            </a:pPr>
            <a:r>
              <a:t/>
            </a:r>
            <a:endParaRPr b="0" i="0" sz="115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1950"/>
              <a:buFont typeface="Arial"/>
              <a:buNone/>
            </a:pPr>
            <a:r>
              <a:t/>
            </a:r>
            <a:endParaRPr b="0" i="0" sz="17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750" u="none" cap="none" strike="noStrike">
              <a:solidFill>
                <a:schemeClr val="dk1"/>
              </a:solidFill>
              <a:latin typeface="Calibri"/>
              <a:ea typeface="Calibri"/>
              <a:cs typeface="Calibri"/>
              <a:sym typeface="Calibri"/>
            </a:endParaRPr>
          </a:p>
        </p:txBody>
      </p:sp>
      <p:sp>
        <p:nvSpPr>
          <p:cNvPr id="2538" name="Google Shape;2538;p60"/>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3" name="Shape 4363"/>
        <p:cNvGrpSpPr/>
        <p:nvPr/>
      </p:nvGrpSpPr>
      <p:grpSpPr>
        <a:xfrm>
          <a:off x="0" y="0"/>
          <a:ext cx="0" cy="0"/>
          <a:chOff x="0" y="0"/>
          <a:chExt cx="0" cy="0"/>
        </a:xfrm>
      </p:grpSpPr>
      <p:sp>
        <p:nvSpPr>
          <p:cNvPr id="4364" name="Google Shape;4364;p123"/>
          <p:cNvSpPr txBox="1"/>
          <p:nvPr/>
        </p:nvSpPr>
        <p:spPr>
          <a:xfrm>
            <a:off x="520597" y="252218"/>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Resources on </a:t>
            </a:r>
            <a:r>
              <a:rPr lang="en-US" sz="4400">
                <a:solidFill>
                  <a:srgbClr val="414A58"/>
                </a:solidFill>
                <a:latin typeface="Calibri"/>
                <a:ea typeface="Calibri"/>
                <a:cs typeface="Calibri"/>
                <a:sym typeface="Calibri"/>
              </a:rPr>
              <a:t>Budgeting</a:t>
            </a:r>
            <a:endParaRPr b="0" i="0" sz="1350" u="none" cap="none" strike="noStrike">
              <a:solidFill>
                <a:schemeClr val="dk1"/>
              </a:solidFill>
              <a:latin typeface="Calibri"/>
              <a:ea typeface="Calibri"/>
              <a:cs typeface="Calibri"/>
              <a:sym typeface="Calibri"/>
            </a:endParaRPr>
          </a:p>
        </p:txBody>
      </p:sp>
      <p:sp>
        <p:nvSpPr>
          <p:cNvPr id="4365" name="Google Shape;4365;p123"/>
          <p:cNvSpPr/>
          <p:nvPr/>
        </p:nvSpPr>
        <p:spPr>
          <a:xfrm>
            <a:off x="718400" y="1520181"/>
            <a:ext cx="3132600" cy="3306600"/>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8: Managing Your Own Money</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9: Financial Institutions and Services </a:t>
            </a:r>
            <a:endParaRPr>
              <a:solidFill>
                <a:srgbClr val="1A3A22"/>
              </a:solidFill>
              <a:latin typeface="Calibri"/>
              <a:ea typeface="Calibri"/>
              <a:cs typeface="Calibri"/>
              <a:sym typeface="Calibri"/>
            </a:endParaRPr>
          </a:p>
        </p:txBody>
      </p:sp>
      <p:sp>
        <p:nvSpPr>
          <p:cNvPr id="4366" name="Google Shape;4366;p123"/>
          <p:cNvSpPr txBox="1"/>
          <p:nvPr>
            <p:ph idx="12" type="sldNum"/>
          </p:nvPr>
        </p:nvSpPr>
        <p:spPr>
          <a:xfrm>
            <a:off x="8264717" y="4641045"/>
            <a:ext cx="244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4367" name="Google Shape;4367;p123"/>
          <p:cNvSpPr/>
          <p:nvPr/>
        </p:nvSpPr>
        <p:spPr>
          <a:xfrm>
            <a:off x="4740466" y="1520181"/>
            <a:ext cx="3132600" cy="3306600"/>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US" sz="1600" u="sng">
                <a:solidFill>
                  <a:schemeClr val="hlink"/>
                </a:solidFill>
                <a:latin typeface="Calibri"/>
                <a:ea typeface="Calibri"/>
                <a:cs typeface="Calibri"/>
                <a:sym typeface="Calibri"/>
                <a:hlinkClick r:id="rId3"/>
              </a:rPr>
              <a:t>Making a Budget: It Is All Spending!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4"/>
              </a:rPr>
              <a:t>Home Rent vs. Buy Calculator</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5"/>
              </a:rPr>
              <a:t>Budgeting for Income and Expenses</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6"/>
              </a:rPr>
              <a:t>Lights, Camera, Budget!</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7"/>
              </a:rPr>
              <a:t>How Will I Pay for College?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8"/>
              </a:rPr>
              <a:t>The Basics of Spending and Budgeting</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p:txBody>
      </p:sp>
      <p:sp>
        <p:nvSpPr>
          <p:cNvPr id="4368" name="Google Shape;4368;p123"/>
          <p:cNvSpPr txBox="1"/>
          <p:nvPr/>
        </p:nvSpPr>
        <p:spPr>
          <a:xfrm>
            <a:off x="578219" y="1078078"/>
            <a:ext cx="3272700" cy="513900"/>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Financial Fitness for Life</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369" name="Google Shape;4369;p123"/>
          <p:cNvSpPr txBox="1"/>
          <p:nvPr/>
        </p:nvSpPr>
        <p:spPr>
          <a:xfrm>
            <a:off x="4600285" y="1078078"/>
            <a:ext cx="3272700" cy="513900"/>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EconEdLink</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3" name="Shape 4373"/>
        <p:cNvGrpSpPr/>
        <p:nvPr/>
      </p:nvGrpSpPr>
      <p:grpSpPr>
        <a:xfrm>
          <a:off x="0" y="0"/>
          <a:ext cx="0" cy="0"/>
          <a:chOff x="0" y="0"/>
          <a:chExt cx="0" cy="0"/>
        </a:xfrm>
      </p:grpSpPr>
      <p:pic>
        <p:nvPicPr>
          <p:cNvPr descr="Child dressed as astronaut" id="4374" name="Google Shape;4374;p124"/>
          <p:cNvPicPr preferRelativeResize="0"/>
          <p:nvPr/>
        </p:nvPicPr>
        <p:blipFill rotWithShape="1">
          <a:blip r:embed="rId3">
            <a:alphaModFix/>
          </a:blip>
          <a:srcRect b="352" l="4120" r="24368" t="-352"/>
          <a:stretch/>
        </p:blipFill>
        <p:spPr>
          <a:xfrm>
            <a:off x="3612141" y="0"/>
            <a:ext cx="5531887" cy="5157003"/>
          </a:xfrm>
          <a:prstGeom prst="rect">
            <a:avLst/>
          </a:prstGeom>
          <a:noFill/>
          <a:ln>
            <a:noFill/>
          </a:ln>
        </p:spPr>
      </p:pic>
      <p:pic>
        <p:nvPicPr>
          <p:cNvPr id="4375" name="Google Shape;4375;p124"/>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4376" name="Google Shape;4376;p124"/>
          <p:cNvSpPr txBox="1"/>
          <p:nvPr>
            <p:ph idx="1" type="body"/>
          </p:nvPr>
        </p:nvSpPr>
        <p:spPr>
          <a:xfrm>
            <a:off x="309729" y="1209900"/>
            <a:ext cx="3930600" cy="2011800"/>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lang="en-US" sz="3350">
                <a:solidFill>
                  <a:srgbClr val="414A58"/>
                </a:solidFill>
                <a:latin typeface="Arial"/>
                <a:ea typeface="Arial"/>
                <a:cs typeface="Arial"/>
                <a:sym typeface="Arial"/>
              </a:rPr>
              <a:t>Financial Fitness for Life Lesson 4: </a:t>
            </a:r>
            <a:r>
              <a:rPr b="0" i="0" lang="en-US" sz="3350" u="none" cap="none" strike="noStrike">
                <a:solidFill>
                  <a:srgbClr val="414A58"/>
                </a:solidFill>
                <a:latin typeface="Arial"/>
                <a:ea typeface="Arial"/>
                <a:cs typeface="Arial"/>
                <a:sym typeface="Arial"/>
              </a:rPr>
              <a:t>Choosing a Career</a:t>
            </a:r>
            <a:endParaRPr sz="3650"/>
          </a:p>
        </p:txBody>
      </p:sp>
      <p:pic>
        <p:nvPicPr>
          <p:cNvPr id="4377" name="Google Shape;4377;p124"/>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
        <p:nvSpPr>
          <p:cNvPr id="4378" name="Google Shape;4378;p124"/>
          <p:cNvSpPr txBox="1"/>
          <p:nvPr/>
        </p:nvSpPr>
        <p:spPr>
          <a:xfrm>
            <a:off x="479888" y="481758"/>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06</a:t>
            </a:r>
            <a:endParaRPr/>
          </a:p>
        </p:txBody>
      </p:sp>
      <p:sp>
        <p:nvSpPr>
          <p:cNvPr id="4379" name="Google Shape;4379;p124"/>
          <p:cNvSpPr txBox="1"/>
          <p:nvPr/>
        </p:nvSpPr>
        <p:spPr>
          <a:xfrm>
            <a:off x="871269" y="520820"/>
            <a:ext cx="24227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1A3A22"/>
                </a:solidFill>
                <a:latin typeface="Arial"/>
                <a:ea typeface="Arial"/>
                <a:cs typeface="Arial"/>
                <a:sym typeface="Arial"/>
              </a:rPr>
              <a:t>Earning Income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3" name="Shape 4383"/>
        <p:cNvGrpSpPr/>
        <p:nvPr/>
      </p:nvGrpSpPr>
      <p:grpSpPr>
        <a:xfrm>
          <a:off x="0" y="0"/>
          <a:ext cx="0" cy="0"/>
          <a:chOff x="0" y="0"/>
          <a:chExt cx="0" cy="0"/>
        </a:xfrm>
      </p:grpSpPr>
      <p:sp>
        <p:nvSpPr>
          <p:cNvPr id="4384" name="Google Shape;4384;p125"/>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Choosing a Career</a:t>
            </a:r>
            <a:endParaRPr b="0" i="0" sz="1350" u="none" cap="none" strike="noStrike">
              <a:solidFill>
                <a:schemeClr val="dk1"/>
              </a:solidFill>
              <a:latin typeface="Calibri"/>
              <a:ea typeface="Calibri"/>
              <a:cs typeface="Calibri"/>
              <a:sym typeface="Calibri"/>
            </a:endParaRPr>
          </a:p>
        </p:txBody>
      </p:sp>
      <p:sp>
        <p:nvSpPr>
          <p:cNvPr id="4385" name="Google Shape;4385;p125"/>
          <p:cNvSpPr txBox="1"/>
          <p:nvPr/>
        </p:nvSpPr>
        <p:spPr>
          <a:xfrm>
            <a:off x="578219" y="1369219"/>
            <a:ext cx="7896298" cy="3675320"/>
          </a:xfrm>
          <a:prstGeom prst="rect">
            <a:avLst/>
          </a:prstGeom>
          <a:noFill/>
          <a:ln>
            <a:noFill/>
          </a:ln>
        </p:spPr>
        <p:txBody>
          <a:bodyPr anchorCtr="0" anchor="t" bIns="34275" lIns="68575" spcFirstLastPara="1" rIns="68575" wrap="square" tIns="34275">
            <a:noAutofit/>
          </a:bodyPr>
          <a:lstStyle/>
          <a:p>
            <a:pPr indent="-374650" lvl="0" marL="457200" marR="0" rtl="0" algn="l">
              <a:lnSpc>
                <a:spcPct val="114999"/>
              </a:lnSpc>
              <a:spcBef>
                <a:spcPts val="0"/>
              </a:spcBef>
              <a:spcAft>
                <a:spcPts val="0"/>
              </a:spcAft>
              <a:buClr>
                <a:srgbClr val="000000"/>
              </a:buClr>
              <a:buSzPts val="2000"/>
              <a:buFont typeface="Arial"/>
              <a:buAutoNum type="arabicPeriod"/>
            </a:pPr>
            <a:r>
              <a:rPr b="0" i="0" lang="en-US" sz="2000" u="none" cap="none" strike="noStrike">
                <a:solidFill>
                  <a:srgbClr val="434343"/>
                </a:solidFill>
                <a:latin typeface="Calibri"/>
                <a:ea typeface="Calibri"/>
                <a:cs typeface="Calibri"/>
                <a:sym typeface="Calibri"/>
              </a:rPr>
              <a:t>Find an occupation to research. </a:t>
            </a:r>
            <a:endParaRPr b="0" i="0" sz="2000" u="none" cap="none" strike="noStrike">
              <a:solidFill>
                <a:srgbClr val="1A3A22"/>
              </a:solidFill>
              <a:latin typeface="Calibri"/>
              <a:ea typeface="Calibri"/>
              <a:cs typeface="Calibri"/>
              <a:sym typeface="Calibri"/>
            </a:endParaRPr>
          </a:p>
          <a:p>
            <a:pPr indent="-374650" lvl="0" marL="457200" marR="0" rtl="0" algn="l">
              <a:lnSpc>
                <a:spcPct val="114999"/>
              </a:lnSpc>
              <a:spcBef>
                <a:spcPts val="0"/>
              </a:spcBef>
              <a:spcAft>
                <a:spcPts val="0"/>
              </a:spcAft>
              <a:buClr>
                <a:srgbClr val="000000"/>
              </a:buClr>
              <a:buSzPts val="2000"/>
              <a:buFont typeface="Arial"/>
              <a:buAutoNum type="arabicPeriod"/>
            </a:pPr>
            <a:r>
              <a:rPr b="0" i="0" lang="en-US" sz="2000" u="none" cap="none" strike="noStrike">
                <a:solidFill>
                  <a:srgbClr val="434343"/>
                </a:solidFill>
                <a:latin typeface="Calibri"/>
                <a:ea typeface="Calibri"/>
                <a:cs typeface="Calibri"/>
                <a:sym typeface="Calibri"/>
              </a:rPr>
              <a:t>Check out occupational profiles: </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Summary</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What they do</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Work environment</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How to become one</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Pay</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Job Outlook</a:t>
            </a:r>
            <a:endParaRPr b="0" i="0" sz="2000" u="none" cap="none" strike="noStrike">
              <a:solidFill>
                <a:srgbClr val="1A3A22"/>
              </a:solidFill>
              <a:latin typeface="Calibri"/>
              <a:ea typeface="Calibri"/>
              <a:cs typeface="Calibri"/>
              <a:sym typeface="Calibri"/>
            </a:endParaRPr>
          </a:p>
          <a:p>
            <a:pPr indent="-349250" lvl="1" marL="914400" marR="0" rtl="0" algn="l">
              <a:lnSpc>
                <a:spcPct val="114999"/>
              </a:lnSpc>
              <a:spcBef>
                <a:spcPts val="0"/>
              </a:spcBef>
              <a:spcAft>
                <a:spcPts val="0"/>
              </a:spcAft>
              <a:buClr>
                <a:srgbClr val="000000"/>
              </a:buClr>
              <a:buSzPts val="2000"/>
              <a:buFont typeface="Arial"/>
              <a:buAutoNum type="alphaLcPeriod"/>
            </a:pPr>
            <a:r>
              <a:rPr b="0" i="0" lang="en-US" sz="2000" u="none" cap="none" strike="noStrike">
                <a:solidFill>
                  <a:srgbClr val="434343"/>
                </a:solidFill>
                <a:latin typeface="Calibri"/>
                <a:ea typeface="Calibri"/>
                <a:cs typeface="Calibri"/>
                <a:sym typeface="Calibri"/>
              </a:rPr>
              <a:t>Similar Occupations</a:t>
            </a:r>
            <a:r>
              <a:rPr b="0" i="0" lang="en-US" sz="20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p>
            <a:pPr indent="-158750" lvl="0" marL="285750" marR="0" rtl="0" algn="l">
              <a:lnSpc>
                <a:spcPct val="114999"/>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54000" lvl="0" marL="457200" marR="0" rtl="0" algn="l">
              <a:lnSpc>
                <a:spcPct val="114999"/>
              </a:lnSpc>
              <a:spcBef>
                <a:spcPts val="12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386" name="Google Shape;4386;p125"/>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cartoon of a person with many hands pointing at different directions&#10;&#10;Description automatically generated" id="4387" name="Google Shape;4387;p125"/>
          <p:cNvPicPr preferRelativeResize="0"/>
          <p:nvPr/>
        </p:nvPicPr>
        <p:blipFill rotWithShape="1">
          <a:blip r:embed="rId3">
            <a:alphaModFix/>
          </a:blip>
          <a:srcRect b="0" l="0" r="0" t="0"/>
          <a:stretch/>
        </p:blipFill>
        <p:spPr>
          <a:xfrm>
            <a:off x="4742040" y="1623907"/>
            <a:ext cx="3568354" cy="2145943"/>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1" name="Shape 4391"/>
        <p:cNvGrpSpPr/>
        <p:nvPr/>
      </p:nvGrpSpPr>
      <p:grpSpPr>
        <a:xfrm>
          <a:off x="0" y="0"/>
          <a:ext cx="0" cy="0"/>
          <a:chOff x="0" y="0"/>
          <a:chExt cx="0" cy="0"/>
        </a:xfrm>
      </p:grpSpPr>
      <p:sp>
        <p:nvSpPr>
          <p:cNvPr id="4392" name="Google Shape;4392;p126"/>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Researching an Occupation</a:t>
            </a:r>
            <a:endParaRPr b="0" i="0" sz="1350" u="none" cap="none" strike="noStrike">
              <a:solidFill>
                <a:schemeClr val="dk1"/>
              </a:solidFill>
              <a:latin typeface="Calibri"/>
              <a:ea typeface="Calibri"/>
              <a:cs typeface="Calibri"/>
              <a:sym typeface="Calibri"/>
            </a:endParaRPr>
          </a:p>
        </p:txBody>
      </p:sp>
      <p:sp>
        <p:nvSpPr>
          <p:cNvPr id="4393" name="Google Shape;4393;p126"/>
          <p:cNvSpPr txBox="1"/>
          <p:nvPr/>
        </p:nvSpPr>
        <p:spPr>
          <a:xfrm>
            <a:off x="578219" y="1196862"/>
            <a:ext cx="4685012" cy="367532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A cost/benefit analysis may be used to weigh the benefits and costs of a decision to determine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its feasibility.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Using the Occupational Outlook Handbook, determine the main benefits and costs of choosing this occupation as a career.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List the benefits (or pros) in the left column and the costs (or cons) in the right column. Write the name of the occupation in the blank space of the title  </a:t>
            </a:r>
            <a:endParaRPr b="0" i="0" sz="1800" u="none" cap="none" strike="noStrike">
              <a:solidFill>
                <a:schemeClr val="dk1"/>
              </a:solidFill>
              <a:latin typeface="Calibri"/>
              <a:ea typeface="Calibri"/>
              <a:cs typeface="Calibri"/>
              <a:sym typeface="Calibri"/>
            </a:endParaRPr>
          </a:p>
          <a:p>
            <a:pPr indent="-171450" lvl="0" marL="285750" marR="0" rtl="0" algn="l">
              <a:lnSpc>
                <a:spcPct val="114999"/>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66700" lvl="0" marL="457200" marR="0" rtl="0" algn="l">
              <a:lnSpc>
                <a:spcPct val="114999"/>
              </a:lnSpc>
              <a:spcBef>
                <a:spcPts val="12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394" name="Google Shape;4394;p126"/>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white rectangular grid with black text&#10;&#10;Description automatically generated" id="4395" name="Google Shape;4395;p126"/>
          <p:cNvPicPr preferRelativeResize="0"/>
          <p:nvPr/>
        </p:nvPicPr>
        <p:blipFill rotWithShape="1">
          <a:blip r:embed="rId3">
            <a:alphaModFix/>
          </a:blip>
          <a:srcRect b="0" l="0" r="0" t="0"/>
          <a:stretch/>
        </p:blipFill>
        <p:spPr>
          <a:xfrm>
            <a:off x="5331996" y="1124768"/>
            <a:ext cx="3234123" cy="328576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9" name="Shape 4399"/>
        <p:cNvGrpSpPr/>
        <p:nvPr/>
      </p:nvGrpSpPr>
      <p:grpSpPr>
        <a:xfrm>
          <a:off x="0" y="0"/>
          <a:ext cx="0" cy="0"/>
          <a:chOff x="0" y="0"/>
          <a:chExt cx="0" cy="0"/>
        </a:xfrm>
      </p:grpSpPr>
      <p:sp>
        <p:nvSpPr>
          <p:cNvPr id="4400" name="Google Shape;4400;p127"/>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Why do people earn more income from their labor than others?</a:t>
            </a:r>
            <a:endParaRPr/>
          </a:p>
        </p:txBody>
      </p:sp>
      <p:grpSp>
        <p:nvGrpSpPr>
          <p:cNvPr id="4401" name="Google Shape;4401;p127"/>
          <p:cNvGrpSpPr/>
          <p:nvPr/>
        </p:nvGrpSpPr>
        <p:grpSpPr>
          <a:xfrm rot="4396034">
            <a:off x="-184600" y="-275361"/>
            <a:ext cx="1444945" cy="1780715"/>
            <a:chOff x="9743146" y="2970638"/>
            <a:chExt cx="1446996" cy="1783072"/>
          </a:xfrm>
        </p:grpSpPr>
        <p:sp>
          <p:nvSpPr>
            <p:cNvPr id="4402" name="Google Shape;4402;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03" name="Google Shape;4403;p127"/>
            <p:cNvGrpSpPr/>
            <p:nvPr/>
          </p:nvGrpSpPr>
          <p:grpSpPr>
            <a:xfrm rot="4346401">
              <a:off x="9694335" y="3347712"/>
              <a:ext cx="1544618" cy="1028925"/>
              <a:chOff x="2670525" y="1658075"/>
              <a:chExt cx="1301725" cy="867125"/>
            </a:xfrm>
          </p:grpSpPr>
          <p:sp>
            <p:nvSpPr>
              <p:cNvPr id="4404" name="Google Shape;4404;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12" name="Google Shape;4412;p127"/>
          <p:cNvGrpSpPr/>
          <p:nvPr/>
        </p:nvGrpSpPr>
        <p:grpSpPr>
          <a:xfrm rot="-344">
            <a:off x="1351857" y="-556317"/>
            <a:ext cx="1444970" cy="1780576"/>
            <a:chOff x="9743146" y="2970638"/>
            <a:chExt cx="1446996" cy="1783072"/>
          </a:xfrm>
        </p:grpSpPr>
        <p:sp>
          <p:nvSpPr>
            <p:cNvPr id="4413" name="Google Shape;4413;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14" name="Google Shape;4414;p127"/>
            <p:cNvGrpSpPr/>
            <p:nvPr/>
          </p:nvGrpSpPr>
          <p:grpSpPr>
            <a:xfrm rot="4346401">
              <a:off x="9694335" y="3347712"/>
              <a:ext cx="1544618" cy="1028925"/>
              <a:chOff x="2670525" y="1658075"/>
              <a:chExt cx="1301725" cy="867125"/>
            </a:xfrm>
          </p:grpSpPr>
          <p:sp>
            <p:nvSpPr>
              <p:cNvPr id="4415" name="Google Shape;4415;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23" name="Google Shape;4423;p127"/>
          <p:cNvGrpSpPr/>
          <p:nvPr/>
        </p:nvGrpSpPr>
        <p:grpSpPr>
          <a:xfrm rot="-6403966">
            <a:off x="3029608" y="-495842"/>
            <a:ext cx="1444945" cy="1780715"/>
            <a:chOff x="9743146" y="2970638"/>
            <a:chExt cx="1446996" cy="1783072"/>
          </a:xfrm>
        </p:grpSpPr>
        <p:sp>
          <p:nvSpPr>
            <p:cNvPr id="4424" name="Google Shape;4424;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25" name="Google Shape;4425;p127"/>
            <p:cNvGrpSpPr/>
            <p:nvPr/>
          </p:nvGrpSpPr>
          <p:grpSpPr>
            <a:xfrm rot="4346401">
              <a:off x="9694335" y="3347712"/>
              <a:ext cx="1544618" cy="1028925"/>
              <a:chOff x="2670525" y="1658075"/>
              <a:chExt cx="1301725" cy="867125"/>
            </a:xfrm>
          </p:grpSpPr>
          <p:sp>
            <p:nvSpPr>
              <p:cNvPr id="4426" name="Google Shape;4426;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34" name="Google Shape;4434;p127"/>
          <p:cNvGrpSpPr/>
          <p:nvPr/>
        </p:nvGrpSpPr>
        <p:grpSpPr>
          <a:xfrm rot="-8385394">
            <a:off x="4587893" y="-409621"/>
            <a:ext cx="1444898" cy="1780603"/>
            <a:chOff x="9743146" y="2970638"/>
            <a:chExt cx="1446996" cy="1783072"/>
          </a:xfrm>
        </p:grpSpPr>
        <p:sp>
          <p:nvSpPr>
            <p:cNvPr id="4435" name="Google Shape;4435;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36" name="Google Shape;4436;p127"/>
            <p:cNvGrpSpPr/>
            <p:nvPr/>
          </p:nvGrpSpPr>
          <p:grpSpPr>
            <a:xfrm rot="4346401">
              <a:off x="9694335" y="3347712"/>
              <a:ext cx="1544618" cy="1028925"/>
              <a:chOff x="2670525" y="1658075"/>
              <a:chExt cx="1301725" cy="867125"/>
            </a:xfrm>
          </p:grpSpPr>
          <p:sp>
            <p:nvSpPr>
              <p:cNvPr id="4437" name="Google Shape;4437;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45" name="Google Shape;4445;p127"/>
          <p:cNvGrpSpPr/>
          <p:nvPr/>
        </p:nvGrpSpPr>
        <p:grpSpPr>
          <a:xfrm rot="10281057">
            <a:off x="-521689" y="1284021"/>
            <a:ext cx="1427928" cy="1759575"/>
            <a:chOff x="9743146" y="2970638"/>
            <a:chExt cx="1446996" cy="1783072"/>
          </a:xfrm>
        </p:grpSpPr>
        <p:sp>
          <p:nvSpPr>
            <p:cNvPr id="4446" name="Google Shape;4446;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47" name="Google Shape;4447;p127"/>
            <p:cNvGrpSpPr/>
            <p:nvPr/>
          </p:nvGrpSpPr>
          <p:grpSpPr>
            <a:xfrm rot="4346401">
              <a:off x="9694335" y="3347712"/>
              <a:ext cx="1544618" cy="1028925"/>
              <a:chOff x="2670525" y="1658075"/>
              <a:chExt cx="1301725" cy="867125"/>
            </a:xfrm>
          </p:grpSpPr>
          <p:sp>
            <p:nvSpPr>
              <p:cNvPr id="4448" name="Google Shape;4448;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56" name="Google Shape;4456;p127"/>
          <p:cNvGrpSpPr/>
          <p:nvPr/>
        </p:nvGrpSpPr>
        <p:grpSpPr>
          <a:xfrm rot="7534552">
            <a:off x="-429495" y="2819118"/>
            <a:ext cx="1085408" cy="1337503"/>
            <a:chOff x="9743146" y="2970638"/>
            <a:chExt cx="1446996" cy="1783072"/>
          </a:xfrm>
        </p:grpSpPr>
        <p:sp>
          <p:nvSpPr>
            <p:cNvPr id="4457" name="Google Shape;4457;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58" name="Google Shape;4458;p127"/>
            <p:cNvGrpSpPr/>
            <p:nvPr/>
          </p:nvGrpSpPr>
          <p:grpSpPr>
            <a:xfrm rot="4346401">
              <a:off x="9694335" y="3347712"/>
              <a:ext cx="1544618" cy="1028925"/>
              <a:chOff x="2670525" y="1658075"/>
              <a:chExt cx="1301725" cy="867125"/>
            </a:xfrm>
          </p:grpSpPr>
          <p:sp>
            <p:nvSpPr>
              <p:cNvPr id="4459" name="Google Shape;4459;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67" name="Google Shape;4467;p127"/>
          <p:cNvGrpSpPr/>
          <p:nvPr/>
        </p:nvGrpSpPr>
        <p:grpSpPr>
          <a:xfrm rot="2340000">
            <a:off x="4980465" y="3466346"/>
            <a:ext cx="1444945" cy="1780715"/>
            <a:chOff x="9743146" y="2970638"/>
            <a:chExt cx="1446996" cy="1783072"/>
          </a:xfrm>
        </p:grpSpPr>
        <p:sp>
          <p:nvSpPr>
            <p:cNvPr id="4468" name="Google Shape;4468;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69" name="Google Shape;4469;p127"/>
            <p:cNvGrpSpPr/>
            <p:nvPr/>
          </p:nvGrpSpPr>
          <p:grpSpPr>
            <a:xfrm rot="4346401">
              <a:off x="9694335" y="3347712"/>
              <a:ext cx="1544618" cy="1028925"/>
              <a:chOff x="2670525" y="1658075"/>
              <a:chExt cx="1301725" cy="867125"/>
            </a:xfrm>
          </p:grpSpPr>
          <p:sp>
            <p:nvSpPr>
              <p:cNvPr id="4470" name="Google Shape;4470;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78" name="Google Shape;4478;p127"/>
          <p:cNvGrpSpPr/>
          <p:nvPr/>
        </p:nvGrpSpPr>
        <p:grpSpPr>
          <a:xfrm rot="-1500000">
            <a:off x="8155941" y="2150221"/>
            <a:ext cx="1444970" cy="1780576"/>
            <a:chOff x="9743146" y="2970638"/>
            <a:chExt cx="1446996" cy="1783072"/>
          </a:xfrm>
        </p:grpSpPr>
        <p:sp>
          <p:nvSpPr>
            <p:cNvPr id="4479" name="Google Shape;4479;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80" name="Google Shape;4480;p127"/>
            <p:cNvGrpSpPr/>
            <p:nvPr/>
          </p:nvGrpSpPr>
          <p:grpSpPr>
            <a:xfrm rot="4346401">
              <a:off x="9694335" y="3347712"/>
              <a:ext cx="1544618" cy="1028925"/>
              <a:chOff x="2670525" y="1658075"/>
              <a:chExt cx="1301725" cy="867125"/>
            </a:xfrm>
          </p:grpSpPr>
          <p:sp>
            <p:nvSpPr>
              <p:cNvPr id="4481" name="Google Shape;4481;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89" name="Google Shape;4489;p127"/>
          <p:cNvGrpSpPr/>
          <p:nvPr/>
        </p:nvGrpSpPr>
        <p:grpSpPr>
          <a:xfrm rot="-780000">
            <a:off x="3471712" y="3882064"/>
            <a:ext cx="1444945" cy="1780715"/>
            <a:chOff x="9743146" y="2970638"/>
            <a:chExt cx="1446996" cy="1783072"/>
          </a:xfrm>
        </p:grpSpPr>
        <p:sp>
          <p:nvSpPr>
            <p:cNvPr id="4490" name="Google Shape;4490;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91" name="Google Shape;4491;p127"/>
            <p:cNvGrpSpPr/>
            <p:nvPr/>
          </p:nvGrpSpPr>
          <p:grpSpPr>
            <a:xfrm rot="4346401">
              <a:off x="9694335" y="3347712"/>
              <a:ext cx="1544618" cy="1028925"/>
              <a:chOff x="2670525" y="1658075"/>
              <a:chExt cx="1301725" cy="867125"/>
            </a:xfrm>
          </p:grpSpPr>
          <p:sp>
            <p:nvSpPr>
              <p:cNvPr id="4492" name="Google Shape;4492;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00" name="Google Shape;4500;p127"/>
          <p:cNvGrpSpPr/>
          <p:nvPr/>
        </p:nvGrpSpPr>
        <p:grpSpPr>
          <a:xfrm rot="-6120000">
            <a:off x="6291609" y="3731059"/>
            <a:ext cx="1444898" cy="1780603"/>
            <a:chOff x="9743146" y="2970638"/>
            <a:chExt cx="1446996" cy="1783072"/>
          </a:xfrm>
        </p:grpSpPr>
        <p:sp>
          <p:nvSpPr>
            <p:cNvPr id="4501" name="Google Shape;4501;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02" name="Google Shape;4502;p127"/>
            <p:cNvGrpSpPr/>
            <p:nvPr/>
          </p:nvGrpSpPr>
          <p:grpSpPr>
            <a:xfrm rot="4346401">
              <a:off x="9694335" y="3347712"/>
              <a:ext cx="1544618" cy="1028925"/>
              <a:chOff x="2670525" y="1658075"/>
              <a:chExt cx="1301725" cy="867125"/>
            </a:xfrm>
          </p:grpSpPr>
          <p:sp>
            <p:nvSpPr>
              <p:cNvPr id="4503" name="Google Shape;4503;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11" name="Google Shape;4511;p127"/>
          <p:cNvGrpSpPr/>
          <p:nvPr/>
        </p:nvGrpSpPr>
        <p:grpSpPr>
          <a:xfrm rot="10281057">
            <a:off x="7899849" y="3505322"/>
            <a:ext cx="1427928" cy="1759575"/>
            <a:chOff x="9743146" y="2970638"/>
            <a:chExt cx="1446996" cy="1783072"/>
          </a:xfrm>
        </p:grpSpPr>
        <p:sp>
          <p:nvSpPr>
            <p:cNvPr id="4512" name="Google Shape;4512;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13" name="Google Shape;4513;p127"/>
            <p:cNvGrpSpPr/>
            <p:nvPr/>
          </p:nvGrpSpPr>
          <p:grpSpPr>
            <a:xfrm rot="4346401">
              <a:off x="9694335" y="3347712"/>
              <a:ext cx="1544618" cy="1028925"/>
              <a:chOff x="2670525" y="1658075"/>
              <a:chExt cx="1301725" cy="867125"/>
            </a:xfrm>
          </p:grpSpPr>
          <p:sp>
            <p:nvSpPr>
              <p:cNvPr id="4514" name="Google Shape;4514;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22" name="Google Shape;4522;p127"/>
          <p:cNvGrpSpPr/>
          <p:nvPr/>
        </p:nvGrpSpPr>
        <p:grpSpPr>
          <a:xfrm rot="7534552">
            <a:off x="8196920" y="1169316"/>
            <a:ext cx="1085408" cy="1337503"/>
            <a:chOff x="9743146" y="2970638"/>
            <a:chExt cx="1446996" cy="1783072"/>
          </a:xfrm>
        </p:grpSpPr>
        <p:sp>
          <p:nvSpPr>
            <p:cNvPr id="4523" name="Google Shape;4523;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24" name="Google Shape;4524;p127"/>
            <p:cNvGrpSpPr/>
            <p:nvPr/>
          </p:nvGrpSpPr>
          <p:grpSpPr>
            <a:xfrm rot="4346401">
              <a:off x="9694335" y="3347712"/>
              <a:ext cx="1544618" cy="1028925"/>
              <a:chOff x="2670525" y="1658075"/>
              <a:chExt cx="1301725" cy="867125"/>
            </a:xfrm>
          </p:grpSpPr>
          <p:sp>
            <p:nvSpPr>
              <p:cNvPr id="4525" name="Google Shape;4525;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33" name="Google Shape;4533;p127"/>
          <p:cNvGrpSpPr/>
          <p:nvPr/>
        </p:nvGrpSpPr>
        <p:grpSpPr>
          <a:xfrm rot="10315699">
            <a:off x="8100220" y="-128444"/>
            <a:ext cx="1224278" cy="1509382"/>
            <a:chOff x="9743146" y="2970638"/>
            <a:chExt cx="1446996" cy="1783072"/>
          </a:xfrm>
        </p:grpSpPr>
        <p:sp>
          <p:nvSpPr>
            <p:cNvPr id="4534" name="Google Shape;4534;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35" name="Google Shape;4535;p127"/>
            <p:cNvGrpSpPr/>
            <p:nvPr/>
          </p:nvGrpSpPr>
          <p:grpSpPr>
            <a:xfrm rot="4346401">
              <a:off x="9694335" y="3347712"/>
              <a:ext cx="1544618" cy="1028925"/>
              <a:chOff x="2670525" y="1658075"/>
              <a:chExt cx="1301725" cy="867125"/>
            </a:xfrm>
          </p:grpSpPr>
          <p:sp>
            <p:nvSpPr>
              <p:cNvPr id="4536" name="Google Shape;4536;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44" name="Google Shape;4544;p127"/>
          <p:cNvGrpSpPr/>
          <p:nvPr/>
        </p:nvGrpSpPr>
        <p:grpSpPr>
          <a:xfrm rot="-8528979">
            <a:off x="1076552" y="4169567"/>
            <a:ext cx="974174" cy="1200965"/>
            <a:chOff x="9743146" y="2970638"/>
            <a:chExt cx="1446996" cy="1783072"/>
          </a:xfrm>
        </p:grpSpPr>
        <p:sp>
          <p:nvSpPr>
            <p:cNvPr id="4545" name="Google Shape;4545;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46" name="Google Shape;4546;p127"/>
            <p:cNvGrpSpPr/>
            <p:nvPr/>
          </p:nvGrpSpPr>
          <p:grpSpPr>
            <a:xfrm rot="4346401">
              <a:off x="9694335" y="3347712"/>
              <a:ext cx="1544618" cy="1028925"/>
              <a:chOff x="2670525" y="1658075"/>
              <a:chExt cx="1301725" cy="867125"/>
            </a:xfrm>
          </p:grpSpPr>
          <p:sp>
            <p:nvSpPr>
              <p:cNvPr id="4547" name="Google Shape;4547;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55" name="Google Shape;4555;p127"/>
          <p:cNvGrpSpPr/>
          <p:nvPr/>
        </p:nvGrpSpPr>
        <p:grpSpPr>
          <a:xfrm rot="-7044101">
            <a:off x="38212" y="3922995"/>
            <a:ext cx="1156714" cy="1426091"/>
            <a:chOff x="9743146" y="2970638"/>
            <a:chExt cx="1446996" cy="1783072"/>
          </a:xfrm>
        </p:grpSpPr>
        <p:sp>
          <p:nvSpPr>
            <p:cNvPr id="4556" name="Google Shape;4556;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57" name="Google Shape;4557;p127"/>
            <p:cNvGrpSpPr/>
            <p:nvPr/>
          </p:nvGrpSpPr>
          <p:grpSpPr>
            <a:xfrm rot="4346401">
              <a:off x="9694335" y="3347712"/>
              <a:ext cx="1544618" cy="1028925"/>
              <a:chOff x="2670525" y="1658075"/>
              <a:chExt cx="1301725" cy="867125"/>
            </a:xfrm>
          </p:grpSpPr>
          <p:sp>
            <p:nvSpPr>
              <p:cNvPr id="4558" name="Google Shape;4558;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66" name="Google Shape;4566;p127"/>
          <p:cNvGrpSpPr/>
          <p:nvPr/>
        </p:nvGrpSpPr>
        <p:grpSpPr>
          <a:xfrm rot="-6420000">
            <a:off x="5993608" y="-294603"/>
            <a:ext cx="974174" cy="1200965"/>
            <a:chOff x="9743146" y="2970638"/>
            <a:chExt cx="1446996" cy="1783072"/>
          </a:xfrm>
        </p:grpSpPr>
        <p:sp>
          <p:nvSpPr>
            <p:cNvPr id="4567" name="Google Shape;4567;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68" name="Google Shape;4568;p127"/>
            <p:cNvGrpSpPr/>
            <p:nvPr/>
          </p:nvGrpSpPr>
          <p:grpSpPr>
            <a:xfrm rot="4346401">
              <a:off x="9694335" y="3347712"/>
              <a:ext cx="1544618" cy="1028925"/>
              <a:chOff x="2670525" y="1658075"/>
              <a:chExt cx="1301725" cy="867125"/>
            </a:xfrm>
          </p:grpSpPr>
          <p:sp>
            <p:nvSpPr>
              <p:cNvPr id="4569" name="Google Shape;4569;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77" name="Google Shape;4577;p127"/>
          <p:cNvGrpSpPr/>
          <p:nvPr/>
        </p:nvGrpSpPr>
        <p:grpSpPr>
          <a:xfrm rot="4396034">
            <a:off x="2015136" y="3541828"/>
            <a:ext cx="1444945" cy="1780715"/>
            <a:chOff x="9743146" y="2970638"/>
            <a:chExt cx="1446996" cy="1783072"/>
          </a:xfrm>
        </p:grpSpPr>
        <p:sp>
          <p:nvSpPr>
            <p:cNvPr id="4578" name="Google Shape;4578;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79" name="Google Shape;4579;p127"/>
            <p:cNvGrpSpPr/>
            <p:nvPr/>
          </p:nvGrpSpPr>
          <p:grpSpPr>
            <a:xfrm rot="4346401">
              <a:off x="9694335" y="3347712"/>
              <a:ext cx="1544618" cy="1028925"/>
              <a:chOff x="2670525" y="1658075"/>
              <a:chExt cx="1301725" cy="867125"/>
            </a:xfrm>
          </p:grpSpPr>
          <p:sp>
            <p:nvSpPr>
              <p:cNvPr id="4580" name="Google Shape;4580;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88" name="Google Shape;4588;p127"/>
          <p:cNvGrpSpPr/>
          <p:nvPr/>
        </p:nvGrpSpPr>
        <p:grpSpPr>
          <a:xfrm rot="4396034">
            <a:off x="6479305" y="-178314"/>
            <a:ext cx="1444945" cy="1780715"/>
            <a:chOff x="9743146" y="2970638"/>
            <a:chExt cx="1446996" cy="1783072"/>
          </a:xfrm>
        </p:grpSpPr>
        <p:sp>
          <p:nvSpPr>
            <p:cNvPr id="4589" name="Google Shape;4589;p127"/>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90" name="Google Shape;4590;p127"/>
            <p:cNvGrpSpPr/>
            <p:nvPr/>
          </p:nvGrpSpPr>
          <p:grpSpPr>
            <a:xfrm rot="4346401">
              <a:off x="9694335" y="3347712"/>
              <a:ext cx="1544618" cy="1028925"/>
              <a:chOff x="2670525" y="1658075"/>
              <a:chExt cx="1301725" cy="867125"/>
            </a:xfrm>
          </p:grpSpPr>
          <p:sp>
            <p:nvSpPr>
              <p:cNvPr id="4591" name="Google Shape;4591;p127"/>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127"/>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127"/>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127"/>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127"/>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127"/>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127"/>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127"/>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This is a Pear Deck interactive slide. Students, write your response." id="4599" name="Google Shape;4599;p127" title="This is a Pear Deck interactive slide. Students, write your response.">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4600" name="Google Shape;4600;p127">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Medium"/>
              <a:ea typeface="Libre Franklin Medium"/>
              <a:cs typeface="Libre Franklin Medium"/>
              <a:sym typeface="Libre Franklin Medium"/>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4" name="Shape 4604"/>
        <p:cNvGrpSpPr/>
        <p:nvPr/>
      </p:nvGrpSpPr>
      <p:grpSpPr>
        <a:xfrm>
          <a:off x="0" y="0"/>
          <a:ext cx="0" cy="0"/>
          <a:chOff x="0" y="0"/>
          <a:chExt cx="0" cy="0"/>
        </a:xfrm>
      </p:grpSpPr>
      <p:sp>
        <p:nvSpPr>
          <p:cNvPr id="4605" name="Google Shape;4605;p128"/>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Lesson Plan</a:t>
            </a:r>
            <a:endParaRPr b="0" i="0" sz="1350" u="none" cap="none" strike="noStrike">
              <a:solidFill>
                <a:schemeClr val="dk1"/>
              </a:solidFill>
              <a:latin typeface="Arial"/>
              <a:ea typeface="Arial"/>
              <a:cs typeface="Arial"/>
              <a:sym typeface="Arial"/>
            </a:endParaRPr>
          </a:p>
          <a:p>
            <a:pPr indent="0" lvl="0" marL="0" marR="0" rtl="0" algn="ctr">
              <a:lnSpc>
                <a:spcPct val="114999"/>
              </a:lnSpc>
              <a:spcBef>
                <a:spcPts val="0"/>
              </a:spcBef>
              <a:spcAft>
                <a:spcPts val="0"/>
              </a:spcAft>
              <a:buClr>
                <a:schemeClr val="dk1"/>
              </a:buClr>
              <a:buSzPts val="1400"/>
              <a:buFont typeface="Libre Franklin Medium"/>
              <a:buNone/>
            </a:pPr>
            <a:r>
              <a:rPr b="0" i="0" lang="en-US" sz="3200" u="sng" cap="none" strike="noStrike">
                <a:solidFill>
                  <a:srgbClr val="414A58"/>
                </a:solidFill>
                <a:latin typeface="Anton"/>
                <a:ea typeface="Anton"/>
                <a:cs typeface="Anton"/>
                <a:sym typeface="Anton"/>
                <a:hlinkClick r:id="rId3">
                  <a:extLst>
                    <a:ext uri="{A12FA001-AC4F-418D-AE19-62706E023703}">
                      <ahyp:hlinkClr val="tx"/>
                    </a:ext>
                  </a:extLst>
                </a:hlinkClick>
              </a:rPr>
              <a:t>Should I be a Professional Basketball Player?</a:t>
            </a:r>
            <a:endParaRPr b="0" i="0" sz="3200" u="none" cap="none" strike="noStrike">
              <a:solidFill>
                <a:schemeClr val="dk1"/>
              </a:solidFill>
              <a:latin typeface="Arial"/>
              <a:ea typeface="Arial"/>
              <a:cs typeface="Arial"/>
              <a:sym typeface="Arial"/>
            </a:endParaRPr>
          </a:p>
        </p:txBody>
      </p:sp>
      <p:grpSp>
        <p:nvGrpSpPr>
          <p:cNvPr id="4606" name="Google Shape;4606;p128"/>
          <p:cNvGrpSpPr/>
          <p:nvPr/>
        </p:nvGrpSpPr>
        <p:grpSpPr>
          <a:xfrm rot="4396034">
            <a:off x="-184600" y="-275361"/>
            <a:ext cx="1444945" cy="1780715"/>
            <a:chOff x="9743146" y="2970638"/>
            <a:chExt cx="1446996" cy="1783072"/>
          </a:xfrm>
        </p:grpSpPr>
        <p:sp>
          <p:nvSpPr>
            <p:cNvPr id="4607" name="Google Shape;4607;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08" name="Google Shape;4608;p128"/>
            <p:cNvGrpSpPr/>
            <p:nvPr/>
          </p:nvGrpSpPr>
          <p:grpSpPr>
            <a:xfrm rot="4346401">
              <a:off x="9694335" y="3347712"/>
              <a:ext cx="1544618" cy="1028925"/>
              <a:chOff x="2670525" y="1658075"/>
              <a:chExt cx="1301725" cy="867125"/>
            </a:xfrm>
          </p:grpSpPr>
          <p:sp>
            <p:nvSpPr>
              <p:cNvPr id="4609" name="Google Shape;4609;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17" name="Google Shape;4617;p128"/>
          <p:cNvGrpSpPr/>
          <p:nvPr/>
        </p:nvGrpSpPr>
        <p:grpSpPr>
          <a:xfrm rot="-344">
            <a:off x="1351857" y="-556317"/>
            <a:ext cx="1444970" cy="1780576"/>
            <a:chOff x="9743146" y="2970638"/>
            <a:chExt cx="1446996" cy="1783072"/>
          </a:xfrm>
        </p:grpSpPr>
        <p:sp>
          <p:nvSpPr>
            <p:cNvPr id="4618" name="Google Shape;4618;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19" name="Google Shape;4619;p128"/>
            <p:cNvGrpSpPr/>
            <p:nvPr/>
          </p:nvGrpSpPr>
          <p:grpSpPr>
            <a:xfrm rot="4346401">
              <a:off x="9694335" y="3347712"/>
              <a:ext cx="1544618" cy="1028925"/>
              <a:chOff x="2670525" y="1658075"/>
              <a:chExt cx="1301725" cy="867125"/>
            </a:xfrm>
          </p:grpSpPr>
          <p:sp>
            <p:nvSpPr>
              <p:cNvPr id="4620" name="Google Shape;4620;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28" name="Google Shape;4628;p128"/>
          <p:cNvGrpSpPr/>
          <p:nvPr/>
        </p:nvGrpSpPr>
        <p:grpSpPr>
          <a:xfrm rot="-6403966">
            <a:off x="3029608" y="-495842"/>
            <a:ext cx="1444945" cy="1780715"/>
            <a:chOff x="9743146" y="2970638"/>
            <a:chExt cx="1446996" cy="1783072"/>
          </a:xfrm>
        </p:grpSpPr>
        <p:sp>
          <p:nvSpPr>
            <p:cNvPr id="4629" name="Google Shape;4629;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30" name="Google Shape;4630;p128"/>
            <p:cNvGrpSpPr/>
            <p:nvPr/>
          </p:nvGrpSpPr>
          <p:grpSpPr>
            <a:xfrm rot="4346401">
              <a:off x="9694335" y="3347712"/>
              <a:ext cx="1544618" cy="1028925"/>
              <a:chOff x="2670525" y="1658075"/>
              <a:chExt cx="1301725" cy="867125"/>
            </a:xfrm>
          </p:grpSpPr>
          <p:sp>
            <p:nvSpPr>
              <p:cNvPr id="4631" name="Google Shape;4631;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39" name="Google Shape;4639;p128"/>
          <p:cNvGrpSpPr/>
          <p:nvPr/>
        </p:nvGrpSpPr>
        <p:grpSpPr>
          <a:xfrm rot="-8385394">
            <a:off x="4587893" y="-409621"/>
            <a:ext cx="1444898" cy="1780603"/>
            <a:chOff x="9743146" y="2970638"/>
            <a:chExt cx="1446996" cy="1783072"/>
          </a:xfrm>
        </p:grpSpPr>
        <p:sp>
          <p:nvSpPr>
            <p:cNvPr id="4640" name="Google Shape;4640;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41" name="Google Shape;4641;p128"/>
            <p:cNvGrpSpPr/>
            <p:nvPr/>
          </p:nvGrpSpPr>
          <p:grpSpPr>
            <a:xfrm rot="4346401">
              <a:off x="9694335" y="3347712"/>
              <a:ext cx="1544618" cy="1028925"/>
              <a:chOff x="2670525" y="1658075"/>
              <a:chExt cx="1301725" cy="867125"/>
            </a:xfrm>
          </p:grpSpPr>
          <p:sp>
            <p:nvSpPr>
              <p:cNvPr id="4642" name="Google Shape;4642;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50" name="Google Shape;4650;p128"/>
          <p:cNvGrpSpPr/>
          <p:nvPr/>
        </p:nvGrpSpPr>
        <p:grpSpPr>
          <a:xfrm rot="10281057">
            <a:off x="-521689" y="1284021"/>
            <a:ext cx="1427928" cy="1759575"/>
            <a:chOff x="9743146" y="2970638"/>
            <a:chExt cx="1446996" cy="1783072"/>
          </a:xfrm>
        </p:grpSpPr>
        <p:sp>
          <p:nvSpPr>
            <p:cNvPr id="4651" name="Google Shape;4651;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52" name="Google Shape;4652;p128"/>
            <p:cNvGrpSpPr/>
            <p:nvPr/>
          </p:nvGrpSpPr>
          <p:grpSpPr>
            <a:xfrm rot="4346401">
              <a:off x="9694335" y="3347712"/>
              <a:ext cx="1544618" cy="1028925"/>
              <a:chOff x="2670525" y="1658075"/>
              <a:chExt cx="1301725" cy="867125"/>
            </a:xfrm>
          </p:grpSpPr>
          <p:sp>
            <p:nvSpPr>
              <p:cNvPr id="4653" name="Google Shape;4653;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61" name="Google Shape;4661;p128"/>
          <p:cNvGrpSpPr/>
          <p:nvPr/>
        </p:nvGrpSpPr>
        <p:grpSpPr>
          <a:xfrm rot="7534552">
            <a:off x="-429495" y="2819118"/>
            <a:ext cx="1085408" cy="1337503"/>
            <a:chOff x="9743146" y="2970638"/>
            <a:chExt cx="1446996" cy="1783072"/>
          </a:xfrm>
        </p:grpSpPr>
        <p:sp>
          <p:nvSpPr>
            <p:cNvPr id="4662" name="Google Shape;4662;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63" name="Google Shape;4663;p128"/>
            <p:cNvGrpSpPr/>
            <p:nvPr/>
          </p:nvGrpSpPr>
          <p:grpSpPr>
            <a:xfrm rot="4346401">
              <a:off x="9694335" y="3347712"/>
              <a:ext cx="1544618" cy="1028925"/>
              <a:chOff x="2670525" y="1658075"/>
              <a:chExt cx="1301725" cy="867125"/>
            </a:xfrm>
          </p:grpSpPr>
          <p:sp>
            <p:nvSpPr>
              <p:cNvPr id="4664" name="Google Shape;4664;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72" name="Google Shape;4672;p128"/>
          <p:cNvGrpSpPr/>
          <p:nvPr/>
        </p:nvGrpSpPr>
        <p:grpSpPr>
          <a:xfrm rot="2340000">
            <a:off x="4980465" y="3466346"/>
            <a:ext cx="1444945" cy="1780715"/>
            <a:chOff x="9743146" y="2970638"/>
            <a:chExt cx="1446996" cy="1783072"/>
          </a:xfrm>
        </p:grpSpPr>
        <p:sp>
          <p:nvSpPr>
            <p:cNvPr id="4673" name="Google Shape;4673;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74" name="Google Shape;4674;p128"/>
            <p:cNvGrpSpPr/>
            <p:nvPr/>
          </p:nvGrpSpPr>
          <p:grpSpPr>
            <a:xfrm rot="4346401">
              <a:off x="9694335" y="3347712"/>
              <a:ext cx="1544618" cy="1028925"/>
              <a:chOff x="2670525" y="1658075"/>
              <a:chExt cx="1301725" cy="867125"/>
            </a:xfrm>
          </p:grpSpPr>
          <p:sp>
            <p:nvSpPr>
              <p:cNvPr id="4675" name="Google Shape;4675;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83" name="Google Shape;4683;p128"/>
          <p:cNvGrpSpPr/>
          <p:nvPr/>
        </p:nvGrpSpPr>
        <p:grpSpPr>
          <a:xfrm rot="-1500000">
            <a:off x="8155941" y="2150221"/>
            <a:ext cx="1444970" cy="1780576"/>
            <a:chOff x="9743146" y="2970638"/>
            <a:chExt cx="1446996" cy="1783072"/>
          </a:xfrm>
        </p:grpSpPr>
        <p:sp>
          <p:nvSpPr>
            <p:cNvPr id="4684" name="Google Shape;4684;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85" name="Google Shape;4685;p128"/>
            <p:cNvGrpSpPr/>
            <p:nvPr/>
          </p:nvGrpSpPr>
          <p:grpSpPr>
            <a:xfrm rot="4346401">
              <a:off x="9694335" y="3347712"/>
              <a:ext cx="1544618" cy="1028925"/>
              <a:chOff x="2670525" y="1658075"/>
              <a:chExt cx="1301725" cy="867125"/>
            </a:xfrm>
          </p:grpSpPr>
          <p:sp>
            <p:nvSpPr>
              <p:cNvPr id="4686" name="Google Shape;4686;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94" name="Google Shape;4694;p128"/>
          <p:cNvGrpSpPr/>
          <p:nvPr/>
        </p:nvGrpSpPr>
        <p:grpSpPr>
          <a:xfrm rot="-780000">
            <a:off x="3471712" y="3882064"/>
            <a:ext cx="1444945" cy="1780715"/>
            <a:chOff x="9743146" y="2970638"/>
            <a:chExt cx="1446996" cy="1783072"/>
          </a:xfrm>
        </p:grpSpPr>
        <p:sp>
          <p:nvSpPr>
            <p:cNvPr id="4695" name="Google Shape;4695;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96" name="Google Shape;4696;p128"/>
            <p:cNvGrpSpPr/>
            <p:nvPr/>
          </p:nvGrpSpPr>
          <p:grpSpPr>
            <a:xfrm rot="4346401">
              <a:off x="9694335" y="3347712"/>
              <a:ext cx="1544618" cy="1028925"/>
              <a:chOff x="2670525" y="1658075"/>
              <a:chExt cx="1301725" cy="867125"/>
            </a:xfrm>
          </p:grpSpPr>
          <p:sp>
            <p:nvSpPr>
              <p:cNvPr id="4697" name="Google Shape;4697;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05" name="Google Shape;4705;p128"/>
          <p:cNvGrpSpPr/>
          <p:nvPr/>
        </p:nvGrpSpPr>
        <p:grpSpPr>
          <a:xfrm rot="-6120000">
            <a:off x="6291609" y="3731059"/>
            <a:ext cx="1444898" cy="1780603"/>
            <a:chOff x="9743146" y="2970638"/>
            <a:chExt cx="1446996" cy="1783072"/>
          </a:xfrm>
        </p:grpSpPr>
        <p:sp>
          <p:nvSpPr>
            <p:cNvPr id="4706" name="Google Shape;4706;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07" name="Google Shape;4707;p128"/>
            <p:cNvGrpSpPr/>
            <p:nvPr/>
          </p:nvGrpSpPr>
          <p:grpSpPr>
            <a:xfrm rot="4346401">
              <a:off x="9694335" y="3347712"/>
              <a:ext cx="1544618" cy="1028925"/>
              <a:chOff x="2670525" y="1658075"/>
              <a:chExt cx="1301725" cy="867125"/>
            </a:xfrm>
          </p:grpSpPr>
          <p:sp>
            <p:nvSpPr>
              <p:cNvPr id="4708" name="Google Shape;4708;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16" name="Google Shape;4716;p128"/>
          <p:cNvGrpSpPr/>
          <p:nvPr/>
        </p:nvGrpSpPr>
        <p:grpSpPr>
          <a:xfrm rot="10281057">
            <a:off x="7899849" y="3505322"/>
            <a:ext cx="1427928" cy="1759575"/>
            <a:chOff x="9743146" y="2970638"/>
            <a:chExt cx="1446996" cy="1783072"/>
          </a:xfrm>
        </p:grpSpPr>
        <p:sp>
          <p:nvSpPr>
            <p:cNvPr id="4717" name="Google Shape;4717;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18" name="Google Shape;4718;p128"/>
            <p:cNvGrpSpPr/>
            <p:nvPr/>
          </p:nvGrpSpPr>
          <p:grpSpPr>
            <a:xfrm rot="4346401">
              <a:off x="9694335" y="3347712"/>
              <a:ext cx="1544618" cy="1028925"/>
              <a:chOff x="2670525" y="1658075"/>
              <a:chExt cx="1301725" cy="867125"/>
            </a:xfrm>
          </p:grpSpPr>
          <p:sp>
            <p:nvSpPr>
              <p:cNvPr id="4719" name="Google Shape;4719;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27" name="Google Shape;4727;p128"/>
          <p:cNvGrpSpPr/>
          <p:nvPr/>
        </p:nvGrpSpPr>
        <p:grpSpPr>
          <a:xfrm rot="7534552">
            <a:off x="8196920" y="1169316"/>
            <a:ext cx="1085408" cy="1337503"/>
            <a:chOff x="9743146" y="2970638"/>
            <a:chExt cx="1446996" cy="1783072"/>
          </a:xfrm>
        </p:grpSpPr>
        <p:sp>
          <p:nvSpPr>
            <p:cNvPr id="4728" name="Google Shape;4728;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29" name="Google Shape;4729;p128"/>
            <p:cNvGrpSpPr/>
            <p:nvPr/>
          </p:nvGrpSpPr>
          <p:grpSpPr>
            <a:xfrm rot="4346401">
              <a:off x="9694335" y="3347712"/>
              <a:ext cx="1544618" cy="1028925"/>
              <a:chOff x="2670525" y="1658075"/>
              <a:chExt cx="1301725" cy="867125"/>
            </a:xfrm>
          </p:grpSpPr>
          <p:sp>
            <p:nvSpPr>
              <p:cNvPr id="4730" name="Google Shape;4730;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38" name="Google Shape;4738;p128"/>
          <p:cNvGrpSpPr/>
          <p:nvPr/>
        </p:nvGrpSpPr>
        <p:grpSpPr>
          <a:xfrm rot="10315699">
            <a:off x="8100220" y="-128444"/>
            <a:ext cx="1224278" cy="1509382"/>
            <a:chOff x="9743146" y="2970638"/>
            <a:chExt cx="1446996" cy="1783072"/>
          </a:xfrm>
        </p:grpSpPr>
        <p:sp>
          <p:nvSpPr>
            <p:cNvPr id="4739" name="Google Shape;4739;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40" name="Google Shape;4740;p128"/>
            <p:cNvGrpSpPr/>
            <p:nvPr/>
          </p:nvGrpSpPr>
          <p:grpSpPr>
            <a:xfrm rot="4346401">
              <a:off x="9694335" y="3347712"/>
              <a:ext cx="1544618" cy="1028925"/>
              <a:chOff x="2670525" y="1658075"/>
              <a:chExt cx="1301725" cy="867125"/>
            </a:xfrm>
          </p:grpSpPr>
          <p:sp>
            <p:nvSpPr>
              <p:cNvPr id="4741" name="Google Shape;4741;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49" name="Google Shape;4749;p128"/>
          <p:cNvGrpSpPr/>
          <p:nvPr/>
        </p:nvGrpSpPr>
        <p:grpSpPr>
          <a:xfrm rot="-8528979">
            <a:off x="1076552" y="4169567"/>
            <a:ext cx="974174" cy="1200965"/>
            <a:chOff x="9743146" y="2970638"/>
            <a:chExt cx="1446996" cy="1783072"/>
          </a:xfrm>
        </p:grpSpPr>
        <p:sp>
          <p:nvSpPr>
            <p:cNvPr id="4750" name="Google Shape;4750;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51" name="Google Shape;4751;p128"/>
            <p:cNvGrpSpPr/>
            <p:nvPr/>
          </p:nvGrpSpPr>
          <p:grpSpPr>
            <a:xfrm rot="4346401">
              <a:off x="9694335" y="3347712"/>
              <a:ext cx="1544618" cy="1028925"/>
              <a:chOff x="2670525" y="1658075"/>
              <a:chExt cx="1301725" cy="867125"/>
            </a:xfrm>
          </p:grpSpPr>
          <p:sp>
            <p:nvSpPr>
              <p:cNvPr id="4752" name="Google Shape;4752;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60" name="Google Shape;4760;p128"/>
          <p:cNvGrpSpPr/>
          <p:nvPr/>
        </p:nvGrpSpPr>
        <p:grpSpPr>
          <a:xfrm rot="-7044101">
            <a:off x="38212" y="3922995"/>
            <a:ext cx="1156714" cy="1426091"/>
            <a:chOff x="9743146" y="2970638"/>
            <a:chExt cx="1446996" cy="1783072"/>
          </a:xfrm>
        </p:grpSpPr>
        <p:sp>
          <p:nvSpPr>
            <p:cNvPr id="4761" name="Google Shape;4761;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62" name="Google Shape;4762;p128"/>
            <p:cNvGrpSpPr/>
            <p:nvPr/>
          </p:nvGrpSpPr>
          <p:grpSpPr>
            <a:xfrm rot="4346401">
              <a:off x="9694335" y="3347712"/>
              <a:ext cx="1544618" cy="1028925"/>
              <a:chOff x="2670525" y="1658075"/>
              <a:chExt cx="1301725" cy="867125"/>
            </a:xfrm>
          </p:grpSpPr>
          <p:sp>
            <p:nvSpPr>
              <p:cNvPr id="4763" name="Google Shape;4763;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71" name="Google Shape;4771;p128"/>
          <p:cNvGrpSpPr/>
          <p:nvPr/>
        </p:nvGrpSpPr>
        <p:grpSpPr>
          <a:xfrm rot="-6420000">
            <a:off x="5993608" y="-294603"/>
            <a:ext cx="974174" cy="1200965"/>
            <a:chOff x="9743146" y="2970638"/>
            <a:chExt cx="1446996" cy="1783072"/>
          </a:xfrm>
        </p:grpSpPr>
        <p:sp>
          <p:nvSpPr>
            <p:cNvPr id="4772" name="Google Shape;4772;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73" name="Google Shape;4773;p128"/>
            <p:cNvGrpSpPr/>
            <p:nvPr/>
          </p:nvGrpSpPr>
          <p:grpSpPr>
            <a:xfrm rot="4346401">
              <a:off x="9694335" y="3347712"/>
              <a:ext cx="1544618" cy="1028925"/>
              <a:chOff x="2670525" y="1658075"/>
              <a:chExt cx="1301725" cy="867125"/>
            </a:xfrm>
          </p:grpSpPr>
          <p:sp>
            <p:nvSpPr>
              <p:cNvPr id="4774" name="Google Shape;4774;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82" name="Google Shape;4782;p128"/>
          <p:cNvGrpSpPr/>
          <p:nvPr/>
        </p:nvGrpSpPr>
        <p:grpSpPr>
          <a:xfrm rot="4396034">
            <a:off x="2015136" y="3541828"/>
            <a:ext cx="1444945" cy="1780715"/>
            <a:chOff x="9743146" y="2970638"/>
            <a:chExt cx="1446996" cy="1783072"/>
          </a:xfrm>
        </p:grpSpPr>
        <p:sp>
          <p:nvSpPr>
            <p:cNvPr id="4783" name="Google Shape;4783;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84" name="Google Shape;4784;p128"/>
            <p:cNvGrpSpPr/>
            <p:nvPr/>
          </p:nvGrpSpPr>
          <p:grpSpPr>
            <a:xfrm rot="4346401">
              <a:off x="9694335" y="3347712"/>
              <a:ext cx="1544618" cy="1028925"/>
              <a:chOff x="2670525" y="1658075"/>
              <a:chExt cx="1301725" cy="867125"/>
            </a:xfrm>
          </p:grpSpPr>
          <p:sp>
            <p:nvSpPr>
              <p:cNvPr id="4785" name="Google Shape;4785;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93" name="Google Shape;4793;p128"/>
          <p:cNvGrpSpPr/>
          <p:nvPr/>
        </p:nvGrpSpPr>
        <p:grpSpPr>
          <a:xfrm rot="4396034">
            <a:off x="6479305" y="-178314"/>
            <a:ext cx="1444945" cy="1780715"/>
            <a:chOff x="9743146" y="2970638"/>
            <a:chExt cx="1446996" cy="1783072"/>
          </a:xfrm>
        </p:grpSpPr>
        <p:sp>
          <p:nvSpPr>
            <p:cNvPr id="4794" name="Google Shape;4794;p128"/>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95" name="Google Shape;4795;p128"/>
            <p:cNvGrpSpPr/>
            <p:nvPr/>
          </p:nvGrpSpPr>
          <p:grpSpPr>
            <a:xfrm rot="4346401">
              <a:off x="9694335" y="3347712"/>
              <a:ext cx="1544618" cy="1028925"/>
              <a:chOff x="2670525" y="1658075"/>
              <a:chExt cx="1301725" cy="867125"/>
            </a:xfrm>
          </p:grpSpPr>
          <p:sp>
            <p:nvSpPr>
              <p:cNvPr id="4796" name="Google Shape;4796;p128"/>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128"/>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128"/>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128"/>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128"/>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128"/>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128"/>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128"/>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7" name="Shape 4807"/>
        <p:cNvGrpSpPr/>
        <p:nvPr/>
      </p:nvGrpSpPr>
      <p:grpSpPr>
        <a:xfrm>
          <a:off x="0" y="0"/>
          <a:ext cx="0" cy="0"/>
          <a:chOff x="0" y="0"/>
          <a:chExt cx="0" cy="0"/>
        </a:xfrm>
      </p:grpSpPr>
      <p:sp>
        <p:nvSpPr>
          <p:cNvPr id="4808" name="Google Shape;4808;p129"/>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800" u="none" cap="none" strike="noStrike">
                <a:solidFill>
                  <a:srgbClr val="414A58"/>
                </a:solidFill>
                <a:latin typeface="Calibri"/>
                <a:ea typeface="Calibri"/>
                <a:cs typeface="Calibri"/>
                <a:sym typeface="Calibri"/>
              </a:rPr>
              <a:t>People earn income from their resources.</a:t>
            </a:r>
            <a:endParaRPr b="0" i="0" sz="2800" u="none" cap="none" strike="noStrike">
              <a:solidFill>
                <a:schemeClr val="dk1"/>
              </a:solidFill>
              <a:latin typeface="Calibri"/>
              <a:ea typeface="Calibri"/>
              <a:cs typeface="Calibri"/>
              <a:sym typeface="Calibri"/>
            </a:endParaRPr>
          </a:p>
        </p:txBody>
      </p:sp>
      <p:sp>
        <p:nvSpPr>
          <p:cNvPr id="4809" name="Google Shape;4809;p129"/>
          <p:cNvSpPr txBox="1"/>
          <p:nvPr/>
        </p:nvSpPr>
        <p:spPr>
          <a:xfrm>
            <a:off x="578219" y="1196862"/>
            <a:ext cx="7515297" cy="3675320"/>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b="0" i="0" lang="en-US" sz="1900" u="none" cap="none" strike="noStrike">
                <a:solidFill>
                  <a:srgbClr val="545454"/>
                </a:solidFill>
                <a:latin typeface="Arial"/>
                <a:ea typeface="Arial"/>
                <a:cs typeface="Arial"/>
                <a:sym typeface="Arial"/>
              </a:rPr>
              <a:t>*Natural resources such as timber to sell.</a:t>
            </a:r>
            <a:endParaRPr b="0" i="0" sz="1900" u="none" cap="none" strike="noStrike">
              <a:solidFill>
                <a:srgbClr val="1A3A22"/>
              </a:solidFill>
              <a:latin typeface="Arial"/>
              <a:ea typeface="Arial"/>
              <a:cs typeface="Arial"/>
              <a:sym typeface="Arial"/>
            </a:endParaRPr>
          </a:p>
          <a:p>
            <a:pPr indent="0" lvl="0" marL="0" marR="0" rtl="0" algn="l">
              <a:lnSpc>
                <a:spcPct val="114999"/>
              </a:lnSpc>
              <a:spcBef>
                <a:spcPts val="0"/>
              </a:spcBef>
              <a:spcAft>
                <a:spcPts val="0"/>
              </a:spcAft>
              <a:buNone/>
            </a:pPr>
            <a:r>
              <a:rPr b="0" i="0" lang="en-US" sz="1900" u="none" cap="none" strike="noStrike">
                <a:solidFill>
                  <a:srgbClr val="545454"/>
                </a:solidFill>
                <a:latin typeface="Arial"/>
                <a:ea typeface="Arial"/>
                <a:cs typeface="Arial"/>
                <a:sym typeface="Arial"/>
              </a:rPr>
              <a:t>*Capital resources such apartments to rent.</a:t>
            </a:r>
            <a:endParaRPr b="0" i="0" sz="1900" u="none" cap="none" strike="noStrike">
              <a:solidFill>
                <a:srgbClr val="1A3A22"/>
              </a:solidFill>
              <a:latin typeface="Arial"/>
              <a:ea typeface="Arial"/>
              <a:cs typeface="Arial"/>
              <a:sym typeface="Arial"/>
            </a:endParaRPr>
          </a:p>
          <a:p>
            <a:pPr indent="0" lvl="0" marL="0" marR="0" rtl="0" algn="l">
              <a:lnSpc>
                <a:spcPct val="114999"/>
              </a:lnSpc>
              <a:spcBef>
                <a:spcPts val="0"/>
              </a:spcBef>
              <a:spcAft>
                <a:spcPts val="0"/>
              </a:spcAft>
              <a:buNone/>
            </a:pPr>
            <a:r>
              <a:rPr b="0" i="0" lang="en-US" sz="1900" u="none" cap="none" strike="noStrike">
                <a:solidFill>
                  <a:srgbClr val="545454"/>
                </a:solidFill>
                <a:latin typeface="Arial"/>
                <a:ea typeface="Arial"/>
                <a:cs typeface="Arial"/>
                <a:sym typeface="Arial"/>
              </a:rPr>
              <a:t>*Entrepreneurial skills to start a business.</a:t>
            </a:r>
            <a:endParaRPr b="0" i="0" sz="1900" u="none" cap="none" strike="noStrike">
              <a:solidFill>
                <a:srgbClr val="545454"/>
              </a:solidFill>
              <a:latin typeface="Arial"/>
              <a:ea typeface="Arial"/>
              <a:cs typeface="Arial"/>
              <a:sym typeface="Arial"/>
            </a:endParaRPr>
          </a:p>
          <a:p>
            <a:pPr indent="0" lvl="0" marL="0" marR="0" rtl="0" algn="l">
              <a:lnSpc>
                <a:spcPct val="114999"/>
              </a:lnSpc>
              <a:spcBef>
                <a:spcPts val="0"/>
              </a:spcBef>
              <a:spcAft>
                <a:spcPts val="0"/>
              </a:spcAft>
              <a:buNone/>
            </a:pPr>
            <a:r>
              <a:rPr b="0" i="0" lang="en-US" sz="1900" u="none" cap="none" strike="noStrike">
                <a:solidFill>
                  <a:srgbClr val="545454"/>
                </a:solidFill>
                <a:latin typeface="Arial"/>
                <a:ea typeface="Arial"/>
                <a:cs typeface="Arial"/>
                <a:sym typeface="Arial"/>
              </a:rPr>
              <a:t>*Labor to employ.</a:t>
            </a:r>
            <a:endParaRPr b="0" i="0" sz="1900" u="none" cap="none" strike="noStrike">
              <a:solidFill>
                <a:srgbClr val="1A3A22"/>
              </a:solidFill>
              <a:latin typeface="Arial"/>
              <a:ea typeface="Arial"/>
              <a:cs typeface="Arial"/>
              <a:sym typeface="Arial"/>
            </a:endParaRPr>
          </a:p>
          <a:p>
            <a:pPr indent="0" lvl="0" marL="0" marR="0" rtl="0" algn="l">
              <a:lnSpc>
                <a:spcPct val="114999"/>
              </a:lnSpc>
              <a:spcBef>
                <a:spcPts val="0"/>
              </a:spcBef>
              <a:spcAft>
                <a:spcPts val="0"/>
              </a:spcAft>
              <a:buNone/>
            </a:pPr>
            <a:r>
              <a:t/>
            </a:r>
            <a:endParaRPr b="0" i="0" sz="1900" u="none" cap="none" strike="noStrike">
              <a:solidFill>
                <a:srgbClr val="545454"/>
              </a:solidFill>
              <a:latin typeface="Arial"/>
              <a:ea typeface="Arial"/>
              <a:cs typeface="Arial"/>
              <a:sym typeface="Arial"/>
            </a:endParaRPr>
          </a:p>
          <a:p>
            <a:pPr indent="0" lvl="0" marL="0" marR="0" rtl="0" algn="l">
              <a:lnSpc>
                <a:spcPct val="114999"/>
              </a:lnSpc>
              <a:spcBef>
                <a:spcPts val="0"/>
              </a:spcBef>
              <a:spcAft>
                <a:spcPts val="0"/>
              </a:spcAft>
              <a:buNone/>
            </a:pPr>
            <a:r>
              <a:rPr b="0" i="0" lang="en-US" sz="1900" u="none" cap="none" strike="noStrike">
                <a:solidFill>
                  <a:srgbClr val="545454"/>
                </a:solidFill>
                <a:latin typeface="Arial"/>
                <a:ea typeface="Arial"/>
                <a:cs typeface="Arial"/>
                <a:sym typeface="Arial"/>
              </a:rPr>
              <a:t>The income people earn depends on the quantity and quality of the resources they have to offer, and on the supply and demand for those resources.</a:t>
            </a:r>
            <a:endParaRPr b="0" i="0" sz="1900" u="none" cap="none" strike="noStrike">
              <a:solidFill>
                <a:srgbClr val="545454"/>
              </a:solidFill>
              <a:latin typeface="Arial"/>
              <a:ea typeface="Arial"/>
              <a:cs typeface="Arial"/>
              <a:sym typeface="Arial"/>
            </a:endParaRPr>
          </a:p>
          <a:p>
            <a:pPr indent="0" lvl="0" marL="0" marR="0" rtl="0" algn="l">
              <a:lnSpc>
                <a:spcPct val="137500"/>
              </a:lnSpc>
              <a:spcBef>
                <a:spcPts val="1100"/>
              </a:spcBef>
              <a:spcAft>
                <a:spcPts val="0"/>
              </a:spcAft>
              <a:buNone/>
            </a:pPr>
            <a:r>
              <a:rPr b="0" i="0" lang="en-US" sz="1900" u="none" cap="none" strike="noStrike">
                <a:solidFill>
                  <a:srgbClr val="474747"/>
                </a:solidFill>
                <a:latin typeface="Arial"/>
                <a:ea typeface="Arial"/>
                <a:cs typeface="Arial"/>
                <a:sym typeface="Arial"/>
              </a:rPr>
              <a:t>Most people earn income from their labor. They get a job and they get paid for the work.</a:t>
            </a:r>
            <a:endParaRPr b="0" i="0" sz="1900" u="none" cap="none" strike="noStrike">
              <a:solidFill>
                <a:srgbClr val="474747"/>
              </a:solidFill>
              <a:latin typeface="Arial"/>
              <a:ea typeface="Arial"/>
              <a:cs typeface="Arial"/>
              <a:sym typeface="Arial"/>
            </a:endParaRPr>
          </a:p>
        </p:txBody>
      </p:sp>
      <p:sp>
        <p:nvSpPr>
          <p:cNvPr id="4810" name="Google Shape;4810;p129"/>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4" name="Shape 4814"/>
        <p:cNvGrpSpPr/>
        <p:nvPr/>
      </p:nvGrpSpPr>
      <p:grpSpPr>
        <a:xfrm>
          <a:off x="0" y="0"/>
          <a:ext cx="0" cy="0"/>
          <a:chOff x="0" y="0"/>
          <a:chExt cx="0" cy="0"/>
        </a:xfrm>
      </p:grpSpPr>
      <p:sp>
        <p:nvSpPr>
          <p:cNvPr id="4815" name="Google Shape;4815;p130"/>
          <p:cNvSpPr txBox="1"/>
          <p:nvPr/>
        </p:nvSpPr>
        <p:spPr>
          <a:xfrm>
            <a:off x="575025" y="369462"/>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800" u="none" cap="none" strike="noStrike">
                <a:solidFill>
                  <a:srgbClr val="414A58"/>
                </a:solidFill>
                <a:latin typeface="Calibri"/>
                <a:ea typeface="Calibri"/>
                <a:cs typeface="Calibri"/>
                <a:sym typeface="Calibri"/>
              </a:rPr>
              <a:t>Some stats...</a:t>
            </a:r>
            <a:endParaRPr b="0" i="0" sz="1350" u="none" cap="none" strike="noStrike">
              <a:solidFill>
                <a:schemeClr val="dk1"/>
              </a:solidFill>
              <a:latin typeface="Calibri"/>
              <a:ea typeface="Calibri"/>
              <a:cs typeface="Calibri"/>
              <a:sym typeface="Calibri"/>
            </a:endParaRPr>
          </a:p>
        </p:txBody>
      </p:sp>
      <p:sp>
        <p:nvSpPr>
          <p:cNvPr id="4816" name="Google Shape;4816;p130"/>
          <p:cNvSpPr txBox="1"/>
          <p:nvPr/>
        </p:nvSpPr>
        <p:spPr>
          <a:xfrm>
            <a:off x="578219" y="1196862"/>
            <a:ext cx="7515297" cy="3675320"/>
          </a:xfrm>
          <a:prstGeom prst="rect">
            <a:avLst/>
          </a:prstGeom>
          <a:noFill/>
          <a:ln>
            <a:noFill/>
          </a:ln>
        </p:spPr>
        <p:txBody>
          <a:bodyPr anchorCtr="0" anchor="t" bIns="34275" lIns="68575" spcFirstLastPara="1" rIns="68575" wrap="square" tIns="34275">
            <a:noAutofit/>
          </a:bodyPr>
          <a:lstStyle/>
          <a:p>
            <a:pPr indent="-342900" lvl="0" marL="342900" marR="0" rtl="0" algn="l">
              <a:lnSpc>
                <a:spcPct val="114999"/>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In 2023, 573,573 high school boys and 507,506 high school girls participated in high school basketball in the U.S.</a:t>
            </a:r>
            <a:endParaRPr b="0" i="0" sz="1800" u="none" cap="none" strike="noStrike">
              <a:solidFill>
                <a:srgbClr val="545454"/>
              </a:solidFill>
              <a:latin typeface="Calibri"/>
              <a:ea typeface="Calibri"/>
              <a:cs typeface="Calibri"/>
              <a:sym typeface="Calibri"/>
            </a:endParaRPr>
          </a:p>
          <a:p>
            <a:pPr indent="-342900" lvl="0" marL="34290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Each year, approximately 60 players join the National Basketball Association and 36 are drafted into the WNBA.</a:t>
            </a:r>
            <a:endParaRPr b="0" i="0" sz="1800" u="none" cap="none" strike="noStrike">
              <a:solidFill>
                <a:srgbClr val="545454"/>
              </a:solidFill>
              <a:latin typeface="Calibri"/>
              <a:ea typeface="Calibri"/>
              <a:cs typeface="Calibri"/>
              <a:sym typeface="Calibri"/>
            </a:endParaRPr>
          </a:p>
          <a:p>
            <a:pPr indent="-342900" lvl="0" marL="34290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The NBA has 30 teams with 15 players on their roster, for a total of 450 positions. </a:t>
            </a:r>
            <a:endParaRPr/>
          </a:p>
          <a:p>
            <a:pPr indent="-342900" lvl="0" marL="34290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The WNBA has 12 teams with 12 players on their roster for a total of 144 positions.</a:t>
            </a:r>
            <a:endParaRPr/>
          </a:p>
          <a:p>
            <a:pPr indent="-342900" lvl="0" marL="34290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In 2023, there were a record 125 international players drafted.</a:t>
            </a:r>
            <a:endParaRPr b="0" i="0" sz="1800" u="none" cap="none" strike="noStrike">
              <a:solidFill>
                <a:srgbClr val="000000"/>
              </a:solidFill>
              <a:latin typeface="Calibri"/>
              <a:ea typeface="Calibri"/>
              <a:cs typeface="Calibri"/>
              <a:sym typeface="Calibri"/>
            </a:endParaRPr>
          </a:p>
          <a:p>
            <a:pPr indent="-342900" lvl="0" marL="34290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In 2023, 26 college freshmen and sophomores were drafted.</a:t>
            </a:r>
            <a:endParaRPr b="0" i="0" sz="1800" u="none" cap="none" strike="noStrike">
              <a:solidFill>
                <a:schemeClr val="dk1"/>
              </a:solidFill>
              <a:latin typeface="Calibri"/>
              <a:ea typeface="Calibri"/>
              <a:cs typeface="Calibri"/>
              <a:sym typeface="Calibri"/>
            </a:endParaRPr>
          </a:p>
        </p:txBody>
      </p:sp>
      <p:sp>
        <p:nvSpPr>
          <p:cNvPr id="4817" name="Google Shape;4817;p130"/>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1" name="Shape 4821"/>
        <p:cNvGrpSpPr/>
        <p:nvPr/>
      </p:nvGrpSpPr>
      <p:grpSpPr>
        <a:xfrm>
          <a:off x="0" y="0"/>
          <a:ext cx="0" cy="0"/>
          <a:chOff x="0" y="0"/>
          <a:chExt cx="0" cy="0"/>
        </a:xfrm>
      </p:grpSpPr>
      <p:sp>
        <p:nvSpPr>
          <p:cNvPr id="4822" name="Google Shape;4822;p131"/>
          <p:cNvSpPr txBox="1"/>
          <p:nvPr/>
        </p:nvSpPr>
        <p:spPr>
          <a:xfrm>
            <a:off x="575025" y="369462"/>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800" u="none" cap="none" strike="noStrike">
                <a:solidFill>
                  <a:srgbClr val="414A58"/>
                </a:solidFill>
                <a:latin typeface="Calibri"/>
                <a:ea typeface="Calibri"/>
                <a:cs typeface="Calibri"/>
                <a:sym typeface="Calibri"/>
              </a:rPr>
              <a:t>A few more stats...</a:t>
            </a:r>
            <a:endParaRPr b="0" i="0" sz="1350" u="none" cap="none" strike="noStrike">
              <a:solidFill>
                <a:schemeClr val="dk1"/>
              </a:solidFill>
              <a:latin typeface="Calibri"/>
              <a:ea typeface="Calibri"/>
              <a:cs typeface="Calibri"/>
              <a:sym typeface="Calibri"/>
            </a:endParaRPr>
          </a:p>
        </p:txBody>
      </p:sp>
      <p:sp>
        <p:nvSpPr>
          <p:cNvPr id="4823" name="Google Shape;4823;p131"/>
          <p:cNvSpPr txBox="1"/>
          <p:nvPr/>
        </p:nvSpPr>
        <p:spPr>
          <a:xfrm>
            <a:off x="578219" y="1196862"/>
            <a:ext cx="7515297" cy="3675320"/>
          </a:xfrm>
          <a:prstGeom prst="rect">
            <a:avLst/>
          </a:prstGeom>
          <a:noFill/>
          <a:ln>
            <a:noFill/>
          </a:ln>
        </p:spPr>
        <p:txBody>
          <a:bodyPr anchorCtr="0" anchor="t" bIns="34275" lIns="68575" spcFirstLastPara="1" rIns="68575" wrap="square" tIns="34275">
            <a:noAutofit/>
          </a:bodyPr>
          <a:lstStyle/>
          <a:p>
            <a:pPr indent="-285750" lvl="0" marL="28575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The average work-life of a professional basketball player is about 4 - 5 years. (A pro usually begins around the age of 22 and is over around 27. 60% last less than 2 seasons.)</a:t>
            </a:r>
            <a:endParaRPr b="0" i="0" sz="1800" u="none" cap="none" strike="noStrike">
              <a:solidFill>
                <a:srgbClr val="545454"/>
              </a:solidFill>
              <a:latin typeface="Calibri"/>
              <a:ea typeface="Calibri"/>
              <a:cs typeface="Calibri"/>
              <a:sym typeface="Calibri"/>
            </a:endParaRPr>
          </a:p>
          <a:p>
            <a:pPr indent="-285750" lvl="0" marL="28575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The average salary (as of 2023) is $7 million for the NBA, for the WNBA the average is $147,745.</a:t>
            </a:r>
            <a:endParaRPr b="0" i="0" sz="1800" u="none" cap="none" strike="noStrike">
              <a:solidFill>
                <a:srgbClr val="545454"/>
              </a:solidFill>
              <a:latin typeface="Calibri"/>
              <a:ea typeface="Calibri"/>
              <a:cs typeface="Calibri"/>
              <a:sym typeface="Calibri"/>
            </a:endParaRPr>
          </a:p>
          <a:p>
            <a:pPr indent="-285750" lvl="0" marL="285750" marR="0" rtl="0" algn="l">
              <a:lnSpc>
                <a:spcPct val="137500"/>
              </a:lnSpc>
              <a:spcBef>
                <a:spcPts val="0"/>
              </a:spcBef>
              <a:spcAft>
                <a:spcPts val="0"/>
              </a:spcAft>
              <a:buClr>
                <a:srgbClr val="000000"/>
              </a:buClr>
              <a:buSzPts val="1800"/>
              <a:buFont typeface="Arial"/>
              <a:buChar char="•"/>
            </a:pPr>
            <a:r>
              <a:rPr b="0" i="0" lang="en-US" sz="1800" u="none" cap="none" strike="noStrike">
                <a:solidFill>
                  <a:srgbClr val="545454"/>
                </a:solidFill>
                <a:latin typeface="Calibri"/>
                <a:ea typeface="Calibri"/>
                <a:cs typeface="Calibri"/>
                <a:sym typeface="Calibri"/>
              </a:rPr>
              <a:t>Minimum salary (2023) is $1.1 million for NBA players, $62,000 for WNBA players.</a:t>
            </a:r>
            <a:endParaRPr b="0" i="0" sz="1800" u="none" cap="none" strike="noStrike">
              <a:solidFill>
                <a:schemeClr val="dk1"/>
              </a:solidFill>
              <a:latin typeface="Calibri"/>
              <a:ea typeface="Calibri"/>
              <a:cs typeface="Calibri"/>
              <a:sym typeface="Calibri"/>
            </a:endParaRPr>
          </a:p>
        </p:txBody>
      </p:sp>
      <p:sp>
        <p:nvSpPr>
          <p:cNvPr id="4824" name="Google Shape;4824;p131"/>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8" name="Shape 4828"/>
        <p:cNvGrpSpPr/>
        <p:nvPr/>
      </p:nvGrpSpPr>
      <p:grpSpPr>
        <a:xfrm>
          <a:off x="0" y="0"/>
          <a:ext cx="0" cy="0"/>
          <a:chOff x="0" y="0"/>
          <a:chExt cx="0" cy="0"/>
        </a:xfrm>
      </p:grpSpPr>
      <p:sp>
        <p:nvSpPr>
          <p:cNvPr id="4829" name="Google Shape;4829;p132"/>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3200" u="none" cap="none" strike="noStrike">
                <a:solidFill>
                  <a:srgbClr val="414A58"/>
                </a:solidFill>
                <a:latin typeface="Anton"/>
                <a:ea typeface="Anton"/>
                <a:cs typeface="Anton"/>
                <a:sym typeface="Anton"/>
              </a:rPr>
              <a:t>What are the costs and benefits of choosing to prepare for a high-paying professional basketball career?</a:t>
            </a:r>
            <a:endParaRPr b="0" i="0" sz="3200" u="none" cap="none" strike="noStrike">
              <a:solidFill>
                <a:schemeClr val="dk1"/>
              </a:solidFill>
              <a:latin typeface="Arial"/>
              <a:ea typeface="Arial"/>
              <a:cs typeface="Arial"/>
              <a:sym typeface="Arial"/>
            </a:endParaRPr>
          </a:p>
        </p:txBody>
      </p:sp>
      <p:grpSp>
        <p:nvGrpSpPr>
          <p:cNvPr id="4830" name="Google Shape;4830;p132"/>
          <p:cNvGrpSpPr/>
          <p:nvPr/>
        </p:nvGrpSpPr>
        <p:grpSpPr>
          <a:xfrm rot="4396034">
            <a:off x="-184600" y="-275361"/>
            <a:ext cx="1444945" cy="1780715"/>
            <a:chOff x="9743146" y="2970638"/>
            <a:chExt cx="1446996" cy="1783072"/>
          </a:xfrm>
        </p:grpSpPr>
        <p:sp>
          <p:nvSpPr>
            <p:cNvPr id="4831" name="Google Shape;4831;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32" name="Google Shape;4832;p132"/>
            <p:cNvGrpSpPr/>
            <p:nvPr/>
          </p:nvGrpSpPr>
          <p:grpSpPr>
            <a:xfrm rot="4346401">
              <a:off x="9694335" y="3347712"/>
              <a:ext cx="1544618" cy="1028925"/>
              <a:chOff x="2670525" y="1658075"/>
              <a:chExt cx="1301725" cy="867125"/>
            </a:xfrm>
          </p:grpSpPr>
          <p:sp>
            <p:nvSpPr>
              <p:cNvPr id="4833" name="Google Shape;4833;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41" name="Google Shape;4841;p132"/>
          <p:cNvGrpSpPr/>
          <p:nvPr/>
        </p:nvGrpSpPr>
        <p:grpSpPr>
          <a:xfrm rot="-344">
            <a:off x="1351857" y="-556317"/>
            <a:ext cx="1444970" cy="1780576"/>
            <a:chOff x="9743146" y="2970638"/>
            <a:chExt cx="1446996" cy="1783072"/>
          </a:xfrm>
        </p:grpSpPr>
        <p:sp>
          <p:nvSpPr>
            <p:cNvPr id="4842" name="Google Shape;4842;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43" name="Google Shape;4843;p132"/>
            <p:cNvGrpSpPr/>
            <p:nvPr/>
          </p:nvGrpSpPr>
          <p:grpSpPr>
            <a:xfrm rot="4346401">
              <a:off x="9694335" y="3347712"/>
              <a:ext cx="1544618" cy="1028925"/>
              <a:chOff x="2670525" y="1658075"/>
              <a:chExt cx="1301725" cy="867125"/>
            </a:xfrm>
          </p:grpSpPr>
          <p:sp>
            <p:nvSpPr>
              <p:cNvPr id="4844" name="Google Shape;4844;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52" name="Google Shape;4852;p132"/>
          <p:cNvGrpSpPr/>
          <p:nvPr/>
        </p:nvGrpSpPr>
        <p:grpSpPr>
          <a:xfrm rot="-6403966">
            <a:off x="3029608" y="-495842"/>
            <a:ext cx="1444945" cy="1780715"/>
            <a:chOff x="9743146" y="2970638"/>
            <a:chExt cx="1446996" cy="1783072"/>
          </a:xfrm>
        </p:grpSpPr>
        <p:sp>
          <p:nvSpPr>
            <p:cNvPr id="4853" name="Google Shape;4853;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54" name="Google Shape;4854;p132"/>
            <p:cNvGrpSpPr/>
            <p:nvPr/>
          </p:nvGrpSpPr>
          <p:grpSpPr>
            <a:xfrm rot="4346401">
              <a:off x="9694335" y="3347712"/>
              <a:ext cx="1544618" cy="1028925"/>
              <a:chOff x="2670525" y="1658075"/>
              <a:chExt cx="1301725" cy="867125"/>
            </a:xfrm>
          </p:grpSpPr>
          <p:sp>
            <p:nvSpPr>
              <p:cNvPr id="4855" name="Google Shape;4855;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63" name="Google Shape;4863;p132"/>
          <p:cNvGrpSpPr/>
          <p:nvPr/>
        </p:nvGrpSpPr>
        <p:grpSpPr>
          <a:xfrm rot="-8385394">
            <a:off x="4587893" y="-409621"/>
            <a:ext cx="1444898" cy="1780603"/>
            <a:chOff x="9743146" y="2970638"/>
            <a:chExt cx="1446996" cy="1783072"/>
          </a:xfrm>
        </p:grpSpPr>
        <p:sp>
          <p:nvSpPr>
            <p:cNvPr id="4864" name="Google Shape;4864;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65" name="Google Shape;4865;p132"/>
            <p:cNvGrpSpPr/>
            <p:nvPr/>
          </p:nvGrpSpPr>
          <p:grpSpPr>
            <a:xfrm rot="4346401">
              <a:off x="9694335" y="3347712"/>
              <a:ext cx="1544618" cy="1028925"/>
              <a:chOff x="2670525" y="1658075"/>
              <a:chExt cx="1301725" cy="867125"/>
            </a:xfrm>
          </p:grpSpPr>
          <p:sp>
            <p:nvSpPr>
              <p:cNvPr id="4866" name="Google Shape;4866;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74" name="Google Shape;4874;p132"/>
          <p:cNvGrpSpPr/>
          <p:nvPr/>
        </p:nvGrpSpPr>
        <p:grpSpPr>
          <a:xfrm rot="10281057">
            <a:off x="-521689" y="1284021"/>
            <a:ext cx="1427928" cy="1759575"/>
            <a:chOff x="9743146" y="2970638"/>
            <a:chExt cx="1446996" cy="1783072"/>
          </a:xfrm>
        </p:grpSpPr>
        <p:sp>
          <p:nvSpPr>
            <p:cNvPr id="4875" name="Google Shape;4875;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76" name="Google Shape;4876;p132"/>
            <p:cNvGrpSpPr/>
            <p:nvPr/>
          </p:nvGrpSpPr>
          <p:grpSpPr>
            <a:xfrm rot="4346401">
              <a:off x="9694335" y="3347712"/>
              <a:ext cx="1544618" cy="1028925"/>
              <a:chOff x="2670525" y="1658075"/>
              <a:chExt cx="1301725" cy="867125"/>
            </a:xfrm>
          </p:grpSpPr>
          <p:sp>
            <p:nvSpPr>
              <p:cNvPr id="4877" name="Google Shape;4877;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85" name="Google Shape;4885;p132"/>
          <p:cNvGrpSpPr/>
          <p:nvPr/>
        </p:nvGrpSpPr>
        <p:grpSpPr>
          <a:xfrm rot="7534552">
            <a:off x="-429495" y="2819118"/>
            <a:ext cx="1085408" cy="1337503"/>
            <a:chOff x="9743146" y="2970638"/>
            <a:chExt cx="1446996" cy="1783072"/>
          </a:xfrm>
        </p:grpSpPr>
        <p:sp>
          <p:nvSpPr>
            <p:cNvPr id="4886" name="Google Shape;4886;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87" name="Google Shape;4887;p132"/>
            <p:cNvGrpSpPr/>
            <p:nvPr/>
          </p:nvGrpSpPr>
          <p:grpSpPr>
            <a:xfrm rot="4346401">
              <a:off x="9694335" y="3347712"/>
              <a:ext cx="1544618" cy="1028925"/>
              <a:chOff x="2670525" y="1658075"/>
              <a:chExt cx="1301725" cy="867125"/>
            </a:xfrm>
          </p:grpSpPr>
          <p:sp>
            <p:nvSpPr>
              <p:cNvPr id="4888" name="Google Shape;4888;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96" name="Google Shape;4896;p132"/>
          <p:cNvGrpSpPr/>
          <p:nvPr/>
        </p:nvGrpSpPr>
        <p:grpSpPr>
          <a:xfrm rot="2340000">
            <a:off x="4980465" y="3466346"/>
            <a:ext cx="1444945" cy="1780715"/>
            <a:chOff x="9743146" y="2970638"/>
            <a:chExt cx="1446996" cy="1783072"/>
          </a:xfrm>
        </p:grpSpPr>
        <p:sp>
          <p:nvSpPr>
            <p:cNvPr id="4897" name="Google Shape;4897;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98" name="Google Shape;4898;p132"/>
            <p:cNvGrpSpPr/>
            <p:nvPr/>
          </p:nvGrpSpPr>
          <p:grpSpPr>
            <a:xfrm rot="4346401">
              <a:off x="9694335" y="3347712"/>
              <a:ext cx="1544618" cy="1028925"/>
              <a:chOff x="2670525" y="1658075"/>
              <a:chExt cx="1301725" cy="867125"/>
            </a:xfrm>
          </p:grpSpPr>
          <p:sp>
            <p:nvSpPr>
              <p:cNvPr id="4899" name="Google Shape;4899;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07" name="Google Shape;4907;p132"/>
          <p:cNvGrpSpPr/>
          <p:nvPr/>
        </p:nvGrpSpPr>
        <p:grpSpPr>
          <a:xfrm rot="-1500000">
            <a:off x="8155941" y="2150221"/>
            <a:ext cx="1444970" cy="1780576"/>
            <a:chOff x="9743146" y="2970638"/>
            <a:chExt cx="1446996" cy="1783072"/>
          </a:xfrm>
        </p:grpSpPr>
        <p:sp>
          <p:nvSpPr>
            <p:cNvPr id="4908" name="Google Shape;4908;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09" name="Google Shape;4909;p132"/>
            <p:cNvGrpSpPr/>
            <p:nvPr/>
          </p:nvGrpSpPr>
          <p:grpSpPr>
            <a:xfrm rot="4346401">
              <a:off x="9694335" y="3347712"/>
              <a:ext cx="1544618" cy="1028925"/>
              <a:chOff x="2670525" y="1658075"/>
              <a:chExt cx="1301725" cy="867125"/>
            </a:xfrm>
          </p:grpSpPr>
          <p:sp>
            <p:nvSpPr>
              <p:cNvPr id="4910" name="Google Shape;4910;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18" name="Google Shape;4918;p132"/>
          <p:cNvGrpSpPr/>
          <p:nvPr/>
        </p:nvGrpSpPr>
        <p:grpSpPr>
          <a:xfrm rot="-780000">
            <a:off x="3471712" y="3882064"/>
            <a:ext cx="1444945" cy="1780715"/>
            <a:chOff x="9743146" y="2970638"/>
            <a:chExt cx="1446996" cy="1783072"/>
          </a:xfrm>
        </p:grpSpPr>
        <p:sp>
          <p:nvSpPr>
            <p:cNvPr id="4919" name="Google Shape;4919;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20" name="Google Shape;4920;p132"/>
            <p:cNvGrpSpPr/>
            <p:nvPr/>
          </p:nvGrpSpPr>
          <p:grpSpPr>
            <a:xfrm rot="4346401">
              <a:off x="9694335" y="3347712"/>
              <a:ext cx="1544618" cy="1028925"/>
              <a:chOff x="2670525" y="1658075"/>
              <a:chExt cx="1301725" cy="867125"/>
            </a:xfrm>
          </p:grpSpPr>
          <p:sp>
            <p:nvSpPr>
              <p:cNvPr id="4921" name="Google Shape;4921;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29" name="Google Shape;4929;p132"/>
          <p:cNvGrpSpPr/>
          <p:nvPr/>
        </p:nvGrpSpPr>
        <p:grpSpPr>
          <a:xfrm rot="-6120000">
            <a:off x="6291609" y="3731059"/>
            <a:ext cx="1444898" cy="1780603"/>
            <a:chOff x="9743146" y="2970638"/>
            <a:chExt cx="1446996" cy="1783072"/>
          </a:xfrm>
        </p:grpSpPr>
        <p:sp>
          <p:nvSpPr>
            <p:cNvPr id="4930" name="Google Shape;4930;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31" name="Google Shape;4931;p132"/>
            <p:cNvGrpSpPr/>
            <p:nvPr/>
          </p:nvGrpSpPr>
          <p:grpSpPr>
            <a:xfrm rot="4346401">
              <a:off x="9694335" y="3347712"/>
              <a:ext cx="1544618" cy="1028925"/>
              <a:chOff x="2670525" y="1658075"/>
              <a:chExt cx="1301725" cy="867125"/>
            </a:xfrm>
          </p:grpSpPr>
          <p:sp>
            <p:nvSpPr>
              <p:cNvPr id="4932" name="Google Shape;4932;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40" name="Google Shape;4940;p132"/>
          <p:cNvGrpSpPr/>
          <p:nvPr/>
        </p:nvGrpSpPr>
        <p:grpSpPr>
          <a:xfrm rot="10281057">
            <a:off x="7899849" y="3505322"/>
            <a:ext cx="1427928" cy="1759575"/>
            <a:chOff x="9743146" y="2970638"/>
            <a:chExt cx="1446996" cy="1783072"/>
          </a:xfrm>
        </p:grpSpPr>
        <p:sp>
          <p:nvSpPr>
            <p:cNvPr id="4941" name="Google Shape;4941;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42" name="Google Shape;4942;p132"/>
            <p:cNvGrpSpPr/>
            <p:nvPr/>
          </p:nvGrpSpPr>
          <p:grpSpPr>
            <a:xfrm rot="4346401">
              <a:off x="9694335" y="3347712"/>
              <a:ext cx="1544618" cy="1028925"/>
              <a:chOff x="2670525" y="1658075"/>
              <a:chExt cx="1301725" cy="867125"/>
            </a:xfrm>
          </p:grpSpPr>
          <p:sp>
            <p:nvSpPr>
              <p:cNvPr id="4943" name="Google Shape;4943;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51" name="Google Shape;4951;p132"/>
          <p:cNvGrpSpPr/>
          <p:nvPr/>
        </p:nvGrpSpPr>
        <p:grpSpPr>
          <a:xfrm rot="7534552">
            <a:off x="8196920" y="1169316"/>
            <a:ext cx="1085408" cy="1337503"/>
            <a:chOff x="9743146" y="2970638"/>
            <a:chExt cx="1446996" cy="1783072"/>
          </a:xfrm>
        </p:grpSpPr>
        <p:sp>
          <p:nvSpPr>
            <p:cNvPr id="4952" name="Google Shape;4952;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53" name="Google Shape;4953;p132"/>
            <p:cNvGrpSpPr/>
            <p:nvPr/>
          </p:nvGrpSpPr>
          <p:grpSpPr>
            <a:xfrm rot="4346401">
              <a:off x="9694335" y="3347712"/>
              <a:ext cx="1544618" cy="1028925"/>
              <a:chOff x="2670525" y="1658075"/>
              <a:chExt cx="1301725" cy="867125"/>
            </a:xfrm>
          </p:grpSpPr>
          <p:sp>
            <p:nvSpPr>
              <p:cNvPr id="4954" name="Google Shape;4954;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62" name="Google Shape;4962;p132"/>
          <p:cNvGrpSpPr/>
          <p:nvPr/>
        </p:nvGrpSpPr>
        <p:grpSpPr>
          <a:xfrm rot="10315699">
            <a:off x="8100220" y="-128444"/>
            <a:ext cx="1224278" cy="1509382"/>
            <a:chOff x="9743146" y="2970638"/>
            <a:chExt cx="1446996" cy="1783072"/>
          </a:xfrm>
        </p:grpSpPr>
        <p:sp>
          <p:nvSpPr>
            <p:cNvPr id="4963" name="Google Shape;4963;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64" name="Google Shape;4964;p132"/>
            <p:cNvGrpSpPr/>
            <p:nvPr/>
          </p:nvGrpSpPr>
          <p:grpSpPr>
            <a:xfrm rot="4346401">
              <a:off x="9694335" y="3347712"/>
              <a:ext cx="1544618" cy="1028925"/>
              <a:chOff x="2670525" y="1658075"/>
              <a:chExt cx="1301725" cy="867125"/>
            </a:xfrm>
          </p:grpSpPr>
          <p:sp>
            <p:nvSpPr>
              <p:cNvPr id="4965" name="Google Shape;4965;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73" name="Google Shape;4973;p132"/>
          <p:cNvGrpSpPr/>
          <p:nvPr/>
        </p:nvGrpSpPr>
        <p:grpSpPr>
          <a:xfrm rot="-8528979">
            <a:off x="1076552" y="4169567"/>
            <a:ext cx="974174" cy="1200965"/>
            <a:chOff x="9743146" y="2970638"/>
            <a:chExt cx="1446996" cy="1783072"/>
          </a:xfrm>
        </p:grpSpPr>
        <p:sp>
          <p:nvSpPr>
            <p:cNvPr id="4974" name="Google Shape;4974;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75" name="Google Shape;4975;p132"/>
            <p:cNvGrpSpPr/>
            <p:nvPr/>
          </p:nvGrpSpPr>
          <p:grpSpPr>
            <a:xfrm rot="4346401">
              <a:off x="9694335" y="3347712"/>
              <a:ext cx="1544618" cy="1028925"/>
              <a:chOff x="2670525" y="1658075"/>
              <a:chExt cx="1301725" cy="867125"/>
            </a:xfrm>
          </p:grpSpPr>
          <p:sp>
            <p:nvSpPr>
              <p:cNvPr id="4976" name="Google Shape;4976;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84" name="Google Shape;4984;p132"/>
          <p:cNvGrpSpPr/>
          <p:nvPr/>
        </p:nvGrpSpPr>
        <p:grpSpPr>
          <a:xfrm rot="-7044101">
            <a:off x="38212" y="3922995"/>
            <a:ext cx="1156714" cy="1426091"/>
            <a:chOff x="9743146" y="2970638"/>
            <a:chExt cx="1446996" cy="1783072"/>
          </a:xfrm>
        </p:grpSpPr>
        <p:sp>
          <p:nvSpPr>
            <p:cNvPr id="4985" name="Google Shape;4985;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86" name="Google Shape;4986;p132"/>
            <p:cNvGrpSpPr/>
            <p:nvPr/>
          </p:nvGrpSpPr>
          <p:grpSpPr>
            <a:xfrm rot="4346401">
              <a:off x="9694335" y="3347712"/>
              <a:ext cx="1544618" cy="1028925"/>
              <a:chOff x="2670525" y="1658075"/>
              <a:chExt cx="1301725" cy="867125"/>
            </a:xfrm>
          </p:grpSpPr>
          <p:sp>
            <p:nvSpPr>
              <p:cNvPr id="4987" name="Google Shape;4987;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95" name="Google Shape;4995;p132"/>
          <p:cNvGrpSpPr/>
          <p:nvPr/>
        </p:nvGrpSpPr>
        <p:grpSpPr>
          <a:xfrm rot="-6420000">
            <a:off x="5993608" y="-294603"/>
            <a:ext cx="974174" cy="1200965"/>
            <a:chOff x="9743146" y="2970638"/>
            <a:chExt cx="1446996" cy="1783072"/>
          </a:xfrm>
        </p:grpSpPr>
        <p:sp>
          <p:nvSpPr>
            <p:cNvPr id="4996" name="Google Shape;4996;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97" name="Google Shape;4997;p132"/>
            <p:cNvGrpSpPr/>
            <p:nvPr/>
          </p:nvGrpSpPr>
          <p:grpSpPr>
            <a:xfrm rot="4346401">
              <a:off x="9694335" y="3347712"/>
              <a:ext cx="1544618" cy="1028925"/>
              <a:chOff x="2670525" y="1658075"/>
              <a:chExt cx="1301725" cy="867125"/>
            </a:xfrm>
          </p:grpSpPr>
          <p:sp>
            <p:nvSpPr>
              <p:cNvPr id="4998" name="Google Shape;4998;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06" name="Google Shape;5006;p132"/>
          <p:cNvGrpSpPr/>
          <p:nvPr/>
        </p:nvGrpSpPr>
        <p:grpSpPr>
          <a:xfrm rot="4396034">
            <a:off x="2015136" y="3541828"/>
            <a:ext cx="1444945" cy="1780715"/>
            <a:chOff x="9743146" y="2970638"/>
            <a:chExt cx="1446996" cy="1783072"/>
          </a:xfrm>
        </p:grpSpPr>
        <p:sp>
          <p:nvSpPr>
            <p:cNvPr id="5007" name="Google Shape;5007;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08" name="Google Shape;5008;p132"/>
            <p:cNvGrpSpPr/>
            <p:nvPr/>
          </p:nvGrpSpPr>
          <p:grpSpPr>
            <a:xfrm rot="4346401">
              <a:off x="9694335" y="3347712"/>
              <a:ext cx="1544618" cy="1028925"/>
              <a:chOff x="2670525" y="1658075"/>
              <a:chExt cx="1301725" cy="867125"/>
            </a:xfrm>
          </p:grpSpPr>
          <p:sp>
            <p:nvSpPr>
              <p:cNvPr id="5009" name="Google Shape;5009;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17" name="Google Shape;5017;p132"/>
          <p:cNvGrpSpPr/>
          <p:nvPr/>
        </p:nvGrpSpPr>
        <p:grpSpPr>
          <a:xfrm rot="4396034">
            <a:off x="6479305" y="-178314"/>
            <a:ext cx="1444945" cy="1780715"/>
            <a:chOff x="9743146" y="2970638"/>
            <a:chExt cx="1446996" cy="1783072"/>
          </a:xfrm>
        </p:grpSpPr>
        <p:sp>
          <p:nvSpPr>
            <p:cNvPr id="5018" name="Google Shape;5018;p132"/>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19" name="Google Shape;5019;p132"/>
            <p:cNvGrpSpPr/>
            <p:nvPr/>
          </p:nvGrpSpPr>
          <p:grpSpPr>
            <a:xfrm rot="4346401">
              <a:off x="9694335" y="3347712"/>
              <a:ext cx="1544618" cy="1028925"/>
              <a:chOff x="2670525" y="1658075"/>
              <a:chExt cx="1301725" cy="867125"/>
            </a:xfrm>
          </p:grpSpPr>
          <p:sp>
            <p:nvSpPr>
              <p:cNvPr id="5020" name="Google Shape;5020;p132"/>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132"/>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132"/>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132"/>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132"/>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132"/>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132"/>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132"/>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This is a Pear Deck interactive slide. Students, write your response." id="5028" name="Google Shape;5028;p132" title="This is a Pear Deck interactive slide. Students, write your response.">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5029" name="Google Shape;5029;p132">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Medium"/>
              <a:ea typeface="Libre Franklin Medium"/>
              <a:cs typeface="Libre Franklin Medium"/>
              <a:sym typeface="Libre Franklin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2" name="Shape 2542"/>
        <p:cNvGrpSpPr/>
        <p:nvPr/>
      </p:nvGrpSpPr>
      <p:grpSpPr>
        <a:xfrm>
          <a:off x="0" y="0"/>
          <a:ext cx="0" cy="0"/>
          <a:chOff x="0" y="0"/>
          <a:chExt cx="0" cy="0"/>
        </a:xfrm>
      </p:grpSpPr>
      <p:sp>
        <p:nvSpPr>
          <p:cNvPr id="2543" name="Google Shape;2543;p61"/>
          <p:cNvSpPr txBox="1"/>
          <p:nvPr/>
        </p:nvSpPr>
        <p:spPr>
          <a:xfrm>
            <a:off x="529668" y="233391"/>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chemeClr val="dk1"/>
                </a:solidFill>
                <a:latin typeface="Calibri"/>
                <a:ea typeface="Calibri"/>
                <a:cs typeface="Calibri"/>
                <a:sym typeface="Calibri"/>
              </a:rPr>
              <a:t>National Standards</a:t>
            </a:r>
            <a:endParaRPr/>
          </a:p>
        </p:txBody>
      </p:sp>
      <p:sp>
        <p:nvSpPr>
          <p:cNvPr id="2544" name="Google Shape;2544;p61"/>
          <p:cNvSpPr txBox="1"/>
          <p:nvPr>
            <p:ph idx="12" type="sldNum"/>
          </p:nvPr>
        </p:nvSpPr>
        <p:spPr>
          <a:xfrm>
            <a:off x="8458812"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yellow and blue cover&#10;&#10;Description automatically generated" id="2545" name="Google Shape;2545;p61"/>
          <p:cNvPicPr preferRelativeResize="0"/>
          <p:nvPr/>
        </p:nvPicPr>
        <p:blipFill rotWithShape="1">
          <a:blip r:embed="rId3">
            <a:alphaModFix/>
          </a:blip>
          <a:srcRect b="0" l="0" r="0" t="0"/>
          <a:stretch/>
        </p:blipFill>
        <p:spPr>
          <a:xfrm>
            <a:off x="1139496" y="1210237"/>
            <a:ext cx="2422746" cy="3116673"/>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2546" name="Google Shape;2546;p61"/>
          <p:cNvSpPr txBox="1"/>
          <p:nvPr/>
        </p:nvSpPr>
        <p:spPr>
          <a:xfrm>
            <a:off x="1088678" y="4637875"/>
            <a:ext cx="6125135" cy="31547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https://www.councilforeconed.org/policy-advocacy/k-12-standards/</a:t>
            </a:r>
            <a:endParaRPr b="0" i="0" sz="1600" u="none" cap="none" strike="noStrike">
              <a:solidFill>
                <a:schemeClr val="dk1"/>
              </a:solidFill>
              <a:latin typeface="Calibri"/>
              <a:ea typeface="Calibri"/>
              <a:cs typeface="Calibri"/>
              <a:sym typeface="Calibri"/>
            </a:endParaRPr>
          </a:p>
        </p:txBody>
      </p:sp>
      <p:sp>
        <p:nvSpPr>
          <p:cNvPr id="2547" name="Google Shape;2547;p61"/>
          <p:cNvSpPr txBox="1"/>
          <p:nvPr/>
        </p:nvSpPr>
        <p:spPr>
          <a:xfrm>
            <a:off x="3937825" y="1285175"/>
            <a:ext cx="4734300" cy="3271800"/>
          </a:xfrm>
          <a:prstGeom prst="rect">
            <a:avLst/>
          </a:prstGeom>
          <a:noFill/>
          <a:ln>
            <a:noFill/>
          </a:ln>
        </p:spPr>
        <p:txBody>
          <a:bodyPr anchorCtr="0" anchor="t" bIns="34275" lIns="68575" spcFirstLastPara="1" rIns="68575" wrap="square" tIns="34275">
            <a:noAutofit/>
          </a:bodyPr>
          <a:lstStyle/>
          <a:p>
            <a:pPr indent="-385762" lvl="0" marL="385762" marR="0" rtl="0" algn="l">
              <a:lnSpc>
                <a:spcPct val="100000"/>
              </a:lnSpc>
              <a:spcBef>
                <a:spcPts val="0"/>
              </a:spcBef>
              <a:spcAft>
                <a:spcPts val="0"/>
              </a:spcAft>
              <a:buNone/>
            </a:pPr>
            <a:r>
              <a:rPr lang="en-US" sz="1950">
                <a:solidFill>
                  <a:schemeClr val="dk1"/>
                </a:solidFill>
                <a:latin typeface="Calibri"/>
                <a:ea typeface="Calibri"/>
                <a:cs typeface="Calibri"/>
                <a:sym typeface="Calibri"/>
              </a:rPr>
              <a:t>12-1 A person’s investment risk tolerance depends on factors such as personality, financial resources, investment experiences, and life circumstances.</a:t>
            </a:r>
            <a:endParaRPr sz="1950">
              <a:solidFill>
                <a:schemeClr val="dk1"/>
              </a:solidFill>
              <a:latin typeface="Calibri"/>
              <a:ea typeface="Calibri"/>
              <a:cs typeface="Calibri"/>
              <a:sym typeface="Calibri"/>
            </a:endParaRPr>
          </a:p>
          <a:p>
            <a:pPr indent="-385762" lvl="0" marL="385762" marR="0" rtl="0" algn="l">
              <a:lnSpc>
                <a:spcPct val="100000"/>
              </a:lnSpc>
              <a:spcBef>
                <a:spcPts val="0"/>
              </a:spcBef>
              <a:spcAft>
                <a:spcPts val="0"/>
              </a:spcAft>
              <a:buNone/>
            </a:pPr>
            <a:r>
              <a:rPr lang="en-US" sz="1950">
                <a:solidFill>
                  <a:schemeClr val="dk1"/>
                </a:solidFill>
                <a:latin typeface="Calibri"/>
                <a:ea typeface="Calibri"/>
                <a:cs typeface="Calibri"/>
                <a:sym typeface="Calibri"/>
              </a:rPr>
              <a:t>12-7 Lenders assess creditworthiness of potential borrowers by consulting credit reports compiled by credit bureaus.</a:t>
            </a:r>
            <a:endParaRPr sz="1950">
              <a:solidFill>
                <a:schemeClr val="dk1"/>
              </a:solidFill>
              <a:latin typeface="Calibri"/>
              <a:ea typeface="Calibri"/>
              <a:cs typeface="Calibri"/>
              <a:sym typeface="Calibri"/>
            </a:endParaRPr>
          </a:p>
          <a:p>
            <a:pPr indent="-385762" lvl="0" marL="385762" marR="0" rtl="0" algn="l">
              <a:lnSpc>
                <a:spcPct val="100000"/>
              </a:lnSpc>
              <a:spcBef>
                <a:spcPts val="0"/>
              </a:spcBef>
              <a:spcAft>
                <a:spcPts val="0"/>
              </a:spcAft>
              <a:buNone/>
            </a:pPr>
            <a:r>
              <a:rPr lang="en-US" sz="1950">
                <a:solidFill>
                  <a:schemeClr val="dk1"/>
                </a:solidFill>
                <a:latin typeface="Calibri"/>
                <a:ea typeface="Calibri"/>
                <a:cs typeface="Calibri"/>
                <a:sym typeface="Calibri"/>
              </a:rPr>
              <a:t>12-2 The decision to buy insurance depends on perceived risk exposure, the price of insurance coverage, and individual characteristics. </a:t>
            </a:r>
            <a:endParaRPr sz="195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3" name="Shape 5033"/>
        <p:cNvGrpSpPr/>
        <p:nvPr/>
      </p:nvGrpSpPr>
      <p:grpSpPr>
        <a:xfrm>
          <a:off x="0" y="0"/>
          <a:ext cx="0" cy="0"/>
          <a:chOff x="0" y="0"/>
          <a:chExt cx="0" cy="0"/>
        </a:xfrm>
      </p:grpSpPr>
      <p:sp>
        <p:nvSpPr>
          <p:cNvPr id="5034" name="Google Shape;5034;p133"/>
          <p:cNvSpPr txBox="1"/>
          <p:nvPr/>
        </p:nvSpPr>
        <p:spPr>
          <a:xfrm>
            <a:off x="547811" y="27874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600" u="none" cap="none" strike="noStrike">
                <a:solidFill>
                  <a:srgbClr val="414A58"/>
                </a:solidFill>
                <a:latin typeface="Calibri"/>
                <a:ea typeface="Calibri"/>
                <a:cs typeface="Calibri"/>
                <a:sym typeface="Calibri"/>
              </a:rPr>
              <a:t>The Productivity Factor</a:t>
            </a:r>
            <a:endParaRPr b="0" i="0" sz="1350" u="none" cap="none" strike="noStrike">
              <a:solidFill>
                <a:schemeClr val="dk1"/>
              </a:solidFill>
              <a:latin typeface="Calibri"/>
              <a:ea typeface="Calibri"/>
              <a:cs typeface="Calibri"/>
              <a:sym typeface="Calibri"/>
            </a:endParaRPr>
          </a:p>
        </p:txBody>
      </p:sp>
      <p:sp>
        <p:nvSpPr>
          <p:cNvPr id="5035" name="Google Shape;5035;p133"/>
          <p:cNvSpPr txBox="1"/>
          <p:nvPr/>
        </p:nvSpPr>
        <p:spPr>
          <a:xfrm>
            <a:off x="578219" y="1369219"/>
            <a:ext cx="3995584" cy="3675320"/>
          </a:xfrm>
          <a:prstGeom prst="rect">
            <a:avLst/>
          </a:prstGeom>
          <a:noFill/>
          <a:ln>
            <a:noFill/>
          </a:ln>
        </p:spPr>
        <p:txBody>
          <a:bodyPr anchorCtr="0" anchor="t" bIns="34275" lIns="68575" spcFirstLastPara="1" rIns="68575" wrap="square" tIns="34275">
            <a:noAutofit/>
          </a:bodyPr>
          <a:lstStyle/>
          <a:p>
            <a:pPr indent="-355600" lvl="0" marL="457200" marR="0" rtl="0" algn="l">
              <a:lnSpc>
                <a:spcPct val="114999"/>
              </a:lnSpc>
              <a:spcBef>
                <a:spcPts val="0"/>
              </a:spcBef>
              <a:spcAft>
                <a:spcPts val="0"/>
              </a:spcAft>
              <a:buClr>
                <a:srgbClr val="000000"/>
              </a:buClr>
              <a:buSzPts val="1800"/>
              <a:buFont typeface="Arial"/>
              <a:buChar char="●"/>
            </a:pPr>
            <a:r>
              <a:rPr b="0" i="0" lang="en-US" sz="1800" u="none" cap="none" strike="noStrike">
                <a:solidFill>
                  <a:schemeClr val="dk1"/>
                </a:solidFill>
                <a:latin typeface="Calibri"/>
                <a:ea typeface="Calibri"/>
                <a:cs typeface="Calibri"/>
                <a:sym typeface="Calibri"/>
              </a:rPr>
              <a:t>When employers have a choice, they would like to hire the person who is going to create the most value, the person who can produce the most in a given period.</a:t>
            </a:r>
            <a:endParaRPr b="0" i="0" sz="1800" u="none" cap="none" strike="noStrike">
              <a:solidFill>
                <a:schemeClr val="dk1"/>
              </a:solidFill>
              <a:latin typeface="Calibri"/>
              <a:ea typeface="Calibri"/>
              <a:cs typeface="Calibri"/>
              <a:sym typeface="Calibri"/>
            </a:endParaRPr>
          </a:p>
          <a:p>
            <a:pPr indent="-355600" lvl="0" marL="457200" marR="0" rtl="0" algn="l">
              <a:lnSpc>
                <a:spcPct val="114999"/>
              </a:lnSpc>
              <a:spcBef>
                <a:spcPts val="0"/>
              </a:spcBef>
              <a:spcAft>
                <a:spcPts val="0"/>
              </a:spcAft>
              <a:buClr>
                <a:srgbClr val="000000"/>
              </a:buClr>
              <a:buSzPts val="1800"/>
              <a:buFont typeface="Arial"/>
              <a:buChar char="●"/>
            </a:pPr>
            <a:r>
              <a:rPr b="0" i="0" lang="en-US" sz="1800" u="none" cap="none" strike="noStrike">
                <a:solidFill>
                  <a:schemeClr val="dk1"/>
                </a:solidFill>
                <a:latin typeface="Calibri"/>
                <a:ea typeface="Calibri"/>
                <a:cs typeface="Calibri"/>
                <a:sym typeface="Calibri"/>
              </a:rPr>
              <a:t>Employers can’t afford to pay a person more than the income they can generate from the work that person does.  </a:t>
            </a:r>
            <a:endParaRPr b="0" i="0" sz="1800" u="none" cap="none" strike="noStrike">
              <a:solidFill>
                <a:schemeClr val="dk1"/>
              </a:solidFill>
              <a:latin typeface="Calibri"/>
              <a:ea typeface="Calibri"/>
              <a:cs typeface="Calibri"/>
              <a:sym typeface="Calibri"/>
            </a:endParaRPr>
          </a:p>
          <a:p>
            <a:pPr indent="-171450" lvl="0" marL="285750" marR="0" rtl="0" algn="l">
              <a:lnSpc>
                <a:spcPct val="114999"/>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66700" lvl="0" marL="457200" marR="0" rtl="0" algn="l">
              <a:lnSpc>
                <a:spcPct val="114999"/>
              </a:lnSpc>
              <a:spcBef>
                <a:spcPts val="12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13995" lvl="0" marL="213995"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036" name="Google Shape;5036;p133"/>
          <p:cNvSpPr txBox="1"/>
          <p:nvPr>
            <p:ph idx="12" type="sldNum"/>
          </p:nvPr>
        </p:nvSpPr>
        <p:spPr>
          <a:xfrm>
            <a:off x="8469595"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basketball player running with a ball&#10;&#10;Description automatically generated" id="5037" name="Google Shape;5037;p133"/>
          <p:cNvPicPr preferRelativeResize="0"/>
          <p:nvPr/>
        </p:nvPicPr>
        <p:blipFill rotWithShape="1">
          <a:blip r:embed="rId3">
            <a:alphaModFix/>
          </a:blip>
          <a:srcRect b="0" l="0" r="0" t="0"/>
          <a:stretch/>
        </p:blipFill>
        <p:spPr>
          <a:xfrm>
            <a:off x="5145575" y="1194153"/>
            <a:ext cx="2336099" cy="3337284"/>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1" name="Shape 5041"/>
        <p:cNvGrpSpPr/>
        <p:nvPr/>
      </p:nvGrpSpPr>
      <p:grpSpPr>
        <a:xfrm>
          <a:off x="0" y="0"/>
          <a:ext cx="0" cy="0"/>
          <a:chOff x="0" y="0"/>
          <a:chExt cx="0" cy="0"/>
        </a:xfrm>
      </p:grpSpPr>
      <p:sp>
        <p:nvSpPr>
          <p:cNvPr id="5042" name="Google Shape;5042;p134"/>
          <p:cNvSpPr txBox="1"/>
          <p:nvPr/>
        </p:nvSpPr>
        <p:spPr>
          <a:xfrm>
            <a:off x="520597" y="252218"/>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Resources on </a:t>
            </a:r>
            <a:r>
              <a:rPr lang="en-US" sz="4400">
                <a:solidFill>
                  <a:srgbClr val="414A58"/>
                </a:solidFill>
                <a:latin typeface="Calibri"/>
                <a:ea typeface="Calibri"/>
                <a:cs typeface="Calibri"/>
                <a:sym typeface="Calibri"/>
              </a:rPr>
              <a:t>Earning Income</a:t>
            </a:r>
            <a:endParaRPr b="0" i="0" sz="1350" u="none" cap="none" strike="noStrike">
              <a:solidFill>
                <a:schemeClr val="dk1"/>
              </a:solidFill>
              <a:latin typeface="Calibri"/>
              <a:ea typeface="Calibri"/>
              <a:cs typeface="Calibri"/>
              <a:sym typeface="Calibri"/>
            </a:endParaRPr>
          </a:p>
        </p:txBody>
      </p:sp>
      <p:sp>
        <p:nvSpPr>
          <p:cNvPr id="5043" name="Google Shape;5043;p134"/>
          <p:cNvSpPr/>
          <p:nvPr/>
        </p:nvSpPr>
        <p:spPr>
          <a:xfrm>
            <a:off x="718400" y="1520181"/>
            <a:ext cx="3132600" cy="3306600"/>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1: How to Become A Millionaire</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4: Choosing a Career</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5: Making Your Own Job</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6: Why Some Jobs Pay More Than Others</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p:txBody>
      </p:sp>
      <p:sp>
        <p:nvSpPr>
          <p:cNvPr id="5044" name="Google Shape;5044;p134"/>
          <p:cNvSpPr txBox="1"/>
          <p:nvPr>
            <p:ph idx="12" type="sldNum"/>
          </p:nvPr>
        </p:nvSpPr>
        <p:spPr>
          <a:xfrm>
            <a:off x="8264717" y="4641045"/>
            <a:ext cx="244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5045" name="Google Shape;5045;p134"/>
          <p:cNvSpPr/>
          <p:nvPr/>
        </p:nvSpPr>
        <p:spPr>
          <a:xfrm>
            <a:off x="4740466" y="1520181"/>
            <a:ext cx="3132600" cy="3306600"/>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3"/>
              </a:rPr>
              <a:t>Wages and Me</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4"/>
              </a:rPr>
              <a:t>Exploring Taxes</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5"/>
              </a:rPr>
              <a:t>Uncle Sam Takes a Bite</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6"/>
              </a:rPr>
              <a:t>How to Become a Millionaire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7"/>
              </a:rPr>
              <a:t>College: Learning the Skills to Pay the Bills</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p:txBody>
      </p:sp>
      <p:sp>
        <p:nvSpPr>
          <p:cNvPr id="5046" name="Google Shape;5046;p134"/>
          <p:cNvSpPr txBox="1"/>
          <p:nvPr/>
        </p:nvSpPr>
        <p:spPr>
          <a:xfrm>
            <a:off x="578219" y="1078078"/>
            <a:ext cx="3272700" cy="513900"/>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Financial Fitness for Life</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5047" name="Google Shape;5047;p134"/>
          <p:cNvSpPr txBox="1"/>
          <p:nvPr/>
        </p:nvSpPr>
        <p:spPr>
          <a:xfrm>
            <a:off x="4600285" y="1078078"/>
            <a:ext cx="3272700" cy="513900"/>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EconEdLink</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1" name="Shape 5051"/>
        <p:cNvGrpSpPr/>
        <p:nvPr/>
      </p:nvGrpSpPr>
      <p:grpSpPr>
        <a:xfrm>
          <a:off x="0" y="0"/>
          <a:ext cx="0" cy="0"/>
          <a:chOff x="0" y="0"/>
          <a:chExt cx="0" cy="0"/>
        </a:xfrm>
      </p:grpSpPr>
      <p:pic>
        <p:nvPicPr>
          <p:cNvPr descr="A child wearing pink sunglasses and holding shopping bags&#10;&#10;Description automatically generated" id="5052" name="Google Shape;5052;p135"/>
          <p:cNvPicPr preferRelativeResize="0"/>
          <p:nvPr/>
        </p:nvPicPr>
        <p:blipFill rotWithShape="1">
          <a:blip r:embed="rId3">
            <a:alphaModFix/>
          </a:blip>
          <a:srcRect b="-234" l="-5157" r="33645" t="235"/>
          <a:stretch/>
        </p:blipFill>
        <p:spPr>
          <a:xfrm>
            <a:off x="3612141" y="0"/>
            <a:ext cx="5531917" cy="5157009"/>
          </a:xfrm>
          <a:prstGeom prst="rect">
            <a:avLst/>
          </a:prstGeom>
          <a:noFill/>
          <a:ln>
            <a:noFill/>
          </a:ln>
        </p:spPr>
      </p:pic>
      <p:pic>
        <p:nvPicPr>
          <p:cNvPr id="5053" name="Google Shape;5053;p135"/>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5054" name="Google Shape;5054;p135"/>
          <p:cNvSpPr txBox="1"/>
          <p:nvPr>
            <p:ph idx="1" type="body"/>
          </p:nvPr>
        </p:nvSpPr>
        <p:spPr>
          <a:xfrm>
            <a:off x="1269077" y="1209890"/>
            <a:ext cx="2971186" cy="2011768"/>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Using the PACED Model</a:t>
            </a:r>
            <a:endParaRPr/>
          </a:p>
        </p:txBody>
      </p:sp>
      <p:pic>
        <p:nvPicPr>
          <p:cNvPr id="5055" name="Google Shape;5055;p135"/>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
        <p:nvSpPr>
          <p:cNvPr id="5056" name="Google Shape;5056;p135"/>
          <p:cNvSpPr txBox="1"/>
          <p:nvPr/>
        </p:nvSpPr>
        <p:spPr>
          <a:xfrm>
            <a:off x="479888" y="481758"/>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06</a:t>
            </a:r>
            <a:endParaRPr/>
          </a:p>
        </p:txBody>
      </p:sp>
      <p:sp>
        <p:nvSpPr>
          <p:cNvPr id="5057" name="Google Shape;5057;p135"/>
          <p:cNvSpPr txBox="1"/>
          <p:nvPr/>
        </p:nvSpPr>
        <p:spPr>
          <a:xfrm>
            <a:off x="871269" y="520820"/>
            <a:ext cx="185129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1A3A22"/>
                </a:solidFill>
                <a:latin typeface="Arial"/>
                <a:ea typeface="Arial"/>
                <a:cs typeface="Arial"/>
                <a:sym typeface="Arial"/>
              </a:rPr>
              <a:t>Spending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1" name="Shape 5061"/>
        <p:cNvGrpSpPr/>
        <p:nvPr/>
      </p:nvGrpSpPr>
      <p:grpSpPr>
        <a:xfrm>
          <a:off x="0" y="0"/>
          <a:ext cx="0" cy="0"/>
          <a:chOff x="0" y="0"/>
          <a:chExt cx="0" cy="0"/>
        </a:xfrm>
      </p:grpSpPr>
      <p:sp>
        <p:nvSpPr>
          <p:cNvPr id="5062" name="Google Shape;5062;p136"/>
          <p:cNvSpPr txBox="1"/>
          <p:nvPr>
            <p:ph idx="1" type="body"/>
          </p:nvPr>
        </p:nvSpPr>
        <p:spPr>
          <a:xfrm>
            <a:off x="387135" y="350254"/>
            <a:ext cx="8156105" cy="607921"/>
          </a:xfrm>
          <a:prstGeom prst="rect">
            <a:avLst/>
          </a:prstGeom>
          <a:noFill/>
          <a:ln>
            <a:noFill/>
          </a:ln>
        </p:spPr>
        <p:txBody>
          <a:bodyPr anchorCtr="0" anchor="t"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3200" u="none" cap="none" strike="noStrike">
                <a:solidFill>
                  <a:schemeClr val="dk1"/>
                </a:solidFill>
                <a:latin typeface="Anton"/>
                <a:ea typeface="Anton"/>
                <a:cs typeface="Anton"/>
                <a:sym typeface="Anton"/>
              </a:rPr>
              <a:t>PACED Model for Decision Making</a:t>
            </a:r>
            <a:endParaRPr b="0" i="0" sz="1350" u="none" cap="none" strike="noStrike">
              <a:solidFill>
                <a:schemeClr val="dk1"/>
              </a:solidFill>
              <a:latin typeface="Arial"/>
              <a:ea typeface="Arial"/>
              <a:cs typeface="Arial"/>
              <a:sym typeface="Arial"/>
            </a:endParaRPr>
          </a:p>
        </p:txBody>
      </p:sp>
      <p:sp>
        <p:nvSpPr>
          <p:cNvPr id="5063" name="Google Shape;5063;p136"/>
          <p:cNvSpPr txBox="1"/>
          <p:nvPr>
            <p:ph type="title"/>
          </p:nvPr>
        </p:nvSpPr>
        <p:spPr>
          <a:xfrm>
            <a:off x="489225" y="2200768"/>
            <a:ext cx="2875957" cy="493871"/>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US" sz="2400">
                <a:latin typeface="Calibri"/>
                <a:ea typeface="Calibri"/>
                <a:cs typeface="Calibri"/>
                <a:sym typeface="Calibri"/>
              </a:rPr>
              <a:t>Identify the </a:t>
            </a:r>
            <a:r>
              <a:rPr b="1" lang="en-US" sz="2400">
                <a:highlight>
                  <a:schemeClr val="dk2"/>
                </a:highlight>
                <a:latin typeface="Calibri"/>
                <a:ea typeface="Calibri"/>
                <a:cs typeface="Calibri"/>
                <a:sym typeface="Calibri"/>
              </a:rPr>
              <a:t>PROBLEM</a:t>
            </a:r>
            <a:endParaRPr b="1" sz="2400">
              <a:highlight>
                <a:srgbClr val="FBFDD8"/>
              </a:highlight>
              <a:latin typeface="Calibri"/>
              <a:ea typeface="Calibri"/>
              <a:cs typeface="Calibri"/>
              <a:sym typeface="Calibri"/>
            </a:endParaRPr>
          </a:p>
        </p:txBody>
      </p:sp>
      <p:sp>
        <p:nvSpPr>
          <p:cNvPr id="5064" name="Google Shape;5064;p136"/>
          <p:cNvSpPr txBox="1"/>
          <p:nvPr/>
        </p:nvSpPr>
        <p:spPr>
          <a:xfrm>
            <a:off x="3551307" y="2200768"/>
            <a:ext cx="2513100" cy="484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List </a:t>
            </a:r>
            <a:r>
              <a:rPr b="1" i="0" lang="en-US" sz="2400" u="none" cap="none" strike="noStrike">
                <a:solidFill>
                  <a:srgbClr val="000000"/>
                </a:solidFill>
                <a:highlight>
                  <a:schemeClr val="dk2"/>
                </a:highlight>
                <a:latin typeface="Calibri"/>
                <a:ea typeface="Calibri"/>
                <a:cs typeface="Calibri"/>
                <a:sym typeface="Calibri"/>
              </a:rPr>
              <a:t>ALTERNATIVES</a:t>
            </a:r>
            <a:endParaRPr b="1" i="0" sz="2400" u="none" cap="none" strike="noStrike">
              <a:solidFill>
                <a:srgbClr val="000000"/>
              </a:solidFill>
              <a:highlight>
                <a:srgbClr val="FBFDD8"/>
              </a:highlight>
              <a:latin typeface="Calibri"/>
              <a:ea typeface="Calibri"/>
              <a:cs typeface="Calibri"/>
              <a:sym typeface="Calibri"/>
            </a:endParaRPr>
          </a:p>
        </p:txBody>
      </p:sp>
      <p:sp>
        <p:nvSpPr>
          <p:cNvPr id="5065" name="Google Shape;5065;p136"/>
          <p:cNvSpPr txBox="1"/>
          <p:nvPr/>
        </p:nvSpPr>
        <p:spPr>
          <a:xfrm>
            <a:off x="1223961" y="3666851"/>
            <a:ext cx="3111814" cy="484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i="0" lang="en-US" sz="2400" u="none" cap="none" strike="noStrike">
                <a:solidFill>
                  <a:srgbClr val="000000"/>
                </a:solidFill>
                <a:highlight>
                  <a:schemeClr val="dk2"/>
                </a:highlight>
                <a:latin typeface="Calibri"/>
                <a:ea typeface="Calibri"/>
                <a:cs typeface="Calibri"/>
                <a:sym typeface="Calibri"/>
              </a:rPr>
              <a:t>EVALUATE</a:t>
            </a:r>
            <a:r>
              <a:rPr b="0" i="0" lang="en-US" sz="2400" u="none" cap="none" strike="noStrike">
                <a:solidFill>
                  <a:srgbClr val="000000"/>
                </a:solidFill>
                <a:highlight>
                  <a:schemeClr val="dk2"/>
                </a:highlight>
                <a:latin typeface="Calibri"/>
                <a:ea typeface="Calibri"/>
                <a:cs typeface="Calibri"/>
                <a:sym typeface="Calibri"/>
              </a:rPr>
              <a:t> </a:t>
            </a:r>
            <a:r>
              <a:rPr b="0" i="0" lang="en-US" sz="2400" u="none" cap="none" strike="noStrike">
                <a:solidFill>
                  <a:srgbClr val="000000"/>
                </a:solidFill>
                <a:latin typeface="Calibri"/>
                <a:ea typeface="Calibri"/>
                <a:cs typeface="Calibri"/>
                <a:sym typeface="Calibri"/>
              </a:rPr>
              <a:t>Alternatives</a:t>
            </a:r>
            <a:endParaRPr/>
          </a:p>
        </p:txBody>
      </p:sp>
      <p:sp>
        <p:nvSpPr>
          <p:cNvPr id="5066" name="Google Shape;5066;p136"/>
          <p:cNvSpPr txBox="1"/>
          <p:nvPr/>
        </p:nvSpPr>
        <p:spPr>
          <a:xfrm>
            <a:off x="4567307" y="3603351"/>
            <a:ext cx="2513100" cy="484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Make a </a:t>
            </a:r>
            <a:r>
              <a:rPr b="1" i="0" lang="en-US" sz="2400" u="none" cap="none" strike="noStrike">
                <a:solidFill>
                  <a:srgbClr val="000000"/>
                </a:solidFill>
                <a:highlight>
                  <a:schemeClr val="dk2"/>
                </a:highlight>
                <a:latin typeface="Calibri"/>
                <a:ea typeface="Calibri"/>
                <a:cs typeface="Calibri"/>
                <a:sym typeface="Calibri"/>
              </a:rPr>
              <a:t>DECISION</a:t>
            </a:r>
            <a:endParaRPr b="1" i="0" sz="2400" u="none" cap="none" strike="noStrike">
              <a:solidFill>
                <a:srgbClr val="000000"/>
              </a:solidFill>
              <a:highlight>
                <a:srgbClr val="FBFDD8"/>
              </a:highlight>
              <a:latin typeface="Calibri"/>
              <a:ea typeface="Calibri"/>
              <a:cs typeface="Calibri"/>
              <a:sym typeface="Calibri"/>
            </a:endParaRPr>
          </a:p>
        </p:txBody>
      </p:sp>
      <p:sp>
        <p:nvSpPr>
          <p:cNvPr id="5067" name="Google Shape;5067;p136"/>
          <p:cNvSpPr txBox="1"/>
          <p:nvPr/>
        </p:nvSpPr>
        <p:spPr>
          <a:xfrm>
            <a:off x="6159818" y="2200768"/>
            <a:ext cx="2513100" cy="484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State </a:t>
            </a:r>
            <a:r>
              <a:rPr b="1" i="0" lang="en-US" sz="2400" u="none" cap="none" strike="noStrike">
                <a:solidFill>
                  <a:srgbClr val="000000"/>
                </a:solidFill>
                <a:highlight>
                  <a:schemeClr val="dk2"/>
                </a:highlight>
                <a:latin typeface="Calibri"/>
                <a:ea typeface="Calibri"/>
                <a:cs typeface="Calibri"/>
                <a:sym typeface="Calibri"/>
              </a:rPr>
              <a:t>CRITERIA</a:t>
            </a:r>
            <a:endParaRPr b="1" i="0" sz="2400" u="none" cap="none" strike="noStrike">
              <a:solidFill>
                <a:srgbClr val="000000"/>
              </a:solidFill>
              <a:highlight>
                <a:srgbClr val="FBFDD8"/>
              </a:highlight>
              <a:latin typeface="Calibri"/>
              <a:ea typeface="Calibri"/>
              <a:cs typeface="Calibri"/>
              <a:sym typeface="Calibri"/>
            </a:endParaRPr>
          </a:p>
        </p:txBody>
      </p:sp>
      <p:grpSp>
        <p:nvGrpSpPr>
          <p:cNvPr id="5068" name="Google Shape;5068;p136"/>
          <p:cNvGrpSpPr/>
          <p:nvPr/>
        </p:nvGrpSpPr>
        <p:grpSpPr>
          <a:xfrm>
            <a:off x="1699446" y="1367769"/>
            <a:ext cx="455509" cy="423416"/>
            <a:chOff x="1241175" y="469040"/>
            <a:chExt cx="5118075" cy="4757485"/>
          </a:xfrm>
        </p:grpSpPr>
        <p:sp>
          <p:nvSpPr>
            <p:cNvPr id="5069" name="Google Shape;5069;p136"/>
            <p:cNvSpPr/>
            <p:nvPr/>
          </p:nvSpPr>
          <p:spPr>
            <a:xfrm>
              <a:off x="1303150" y="530050"/>
              <a:ext cx="4994950" cy="873425"/>
            </a:xfrm>
            <a:custGeom>
              <a:rect b="b" l="l" r="r" t="t"/>
              <a:pathLst>
                <a:path extrusionOk="0" h="34937" w="199798">
                  <a:moveTo>
                    <a:pt x="17452" y="1"/>
                  </a:moveTo>
                  <a:cubicBezTo>
                    <a:pt x="7797" y="1"/>
                    <a:pt x="1" y="7830"/>
                    <a:pt x="1" y="17485"/>
                  </a:cubicBezTo>
                  <a:cubicBezTo>
                    <a:pt x="1" y="27108"/>
                    <a:pt x="7797" y="34937"/>
                    <a:pt x="17452" y="34937"/>
                  </a:cubicBezTo>
                  <a:lnTo>
                    <a:pt x="36470" y="34937"/>
                  </a:lnTo>
                  <a:lnTo>
                    <a:pt x="36470" y="9591"/>
                  </a:lnTo>
                  <a:lnTo>
                    <a:pt x="163296" y="9591"/>
                  </a:lnTo>
                  <a:lnTo>
                    <a:pt x="163296" y="34937"/>
                  </a:lnTo>
                  <a:lnTo>
                    <a:pt x="182313" y="34937"/>
                  </a:lnTo>
                  <a:cubicBezTo>
                    <a:pt x="191968" y="34937"/>
                    <a:pt x="199797" y="27108"/>
                    <a:pt x="199797" y="17485"/>
                  </a:cubicBezTo>
                  <a:cubicBezTo>
                    <a:pt x="199797" y="7830"/>
                    <a:pt x="191968" y="1"/>
                    <a:pt x="18231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0" name="Google Shape;5070;p136"/>
            <p:cNvSpPr/>
            <p:nvPr/>
          </p:nvSpPr>
          <p:spPr>
            <a:xfrm>
              <a:off x="1612225" y="772275"/>
              <a:ext cx="602675" cy="389000"/>
            </a:xfrm>
            <a:custGeom>
              <a:rect b="b" l="l" r="r" t="t"/>
              <a:pathLst>
                <a:path extrusionOk="0" h="15560" w="24107">
                  <a:moveTo>
                    <a:pt x="7797" y="0"/>
                  </a:moveTo>
                  <a:cubicBezTo>
                    <a:pt x="3491" y="0"/>
                    <a:pt x="0" y="3490"/>
                    <a:pt x="0" y="7796"/>
                  </a:cubicBezTo>
                  <a:cubicBezTo>
                    <a:pt x="0" y="12069"/>
                    <a:pt x="3491" y="15560"/>
                    <a:pt x="7797" y="15560"/>
                  </a:cubicBezTo>
                  <a:lnTo>
                    <a:pt x="24107" y="15560"/>
                  </a:lnTo>
                  <a:lnTo>
                    <a:pt x="24107"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1" name="Google Shape;5071;p136"/>
            <p:cNvSpPr/>
            <p:nvPr/>
          </p:nvSpPr>
          <p:spPr>
            <a:xfrm>
              <a:off x="5385525" y="772275"/>
              <a:ext cx="602675" cy="389000"/>
            </a:xfrm>
            <a:custGeom>
              <a:rect b="b" l="l" r="r" t="t"/>
              <a:pathLst>
                <a:path extrusionOk="0" h="15560" w="24107">
                  <a:moveTo>
                    <a:pt x="1" y="0"/>
                  </a:moveTo>
                  <a:lnTo>
                    <a:pt x="1" y="15560"/>
                  </a:lnTo>
                  <a:lnTo>
                    <a:pt x="16311" y="15560"/>
                  </a:lnTo>
                  <a:cubicBezTo>
                    <a:pt x="20616" y="15560"/>
                    <a:pt x="24107" y="12102"/>
                    <a:pt x="24107" y="7796"/>
                  </a:cubicBezTo>
                  <a:cubicBezTo>
                    <a:pt x="24107" y="3490"/>
                    <a:pt x="20616" y="0"/>
                    <a:pt x="163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2" name="Google Shape;5072;p136"/>
            <p:cNvSpPr/>
            <p:nvPr/>
          </p:nvSpPr>
          <p:spPr>
            <a:xfrm>
              <a:off x="2214875" y="769825"/>
              <a:ext cx="3170675" cy="4395550"/>
            </a:xfrm>
            <a:custGeom>
              <a:rect b="b" l="l" r="r" t="t"/>
              <a:pathLst>
                <a:path extrusionOk="0" h="175822" w="126827">
                  <a:moveTo>
                    <a:pt x="1" y="0"/>
                  </a:moveTo>
                  <a:lnTo>
                    <a:pt x="1" y="167112"/>
                  </a:lnTo>
                  <a:cubicBezTo>
                    <a:pt x="1" y="171939"/>
                    <a:pt x="3882" y="175821"/>
                    <a:pt x="8677" y="175821"/>
                  </a:cubicBezTo>
                  <a:lnTo>
                    <a:pt x="118150" y="175821"/>
                  </a:lnTo>
                  <a:cubicBezTo>
                    <a:pt x="122945" y="175821"/>
                    <a:pt x="126827" y="171939"/>
                    <a:pt x="126827" y="167112"/>
                  </a:cubicBezTo>
                  <a:lnTo>
                    <a:pt x="12682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3" name="Google Shape;5073;p136"/>
            <p:cNvSpPr/>
            <p:nvPr/>
          </p:nvSpPr>
          <p:spPr>
            <a:xfrm>
              <a:off x="2706625" y="769825"/>
              <a:ext cx="2187175" cy="3831225"/>
            </a:xfrm>
            <a:custGeom>
              <a:rect b="b" l="l" r="r" t="t"/>
              <a:pathLst>
                <a:path extrusionOk="0" h="153249" w="87487">
                  <a:moveTo>
                    <a:pt x="0" y="0"/>
                  </a:moveTo>
                  <a:lnTo>
                    <a:pt x="0" y="138602"/>
                  </a:lnTo>
                  <a:cubicBezTo>
                    <a:pt x="0" y="140331"/>
                    <a:pt x="1142" y="141831"/>
                    <a:pt x="2806" y="142288"/>
                  </a:cubicBezTo>
                  <a:cubicBezTo>
                    <a:pt x="6785" y="143332"/>
                    <a:pt x="9917" y="146431"/>
                    <a:pt x="10993" y="150378"/>
                  </a:cubicBezTo>
                  <a:cubicBezTo>
                    <a:pt x="11450" y="152074"/>
                    <a:pt x="12950" y="153248"/>
                    <a:pt x="14679" y="153248"/>
                  </a:cubicBezTo>
                  <a:lnTo>
                    <a:pt x="72808" y="153248"/>
                  </a:lnTo>
                  <a:cubicBezTo>
                    <a:pt x="74537" y="153248"/>
                    <a:pt x="76037" y="152074"/>
                    <a:pt x="76494" y="150378"/>
                  </a:cubicBezTo>
                  <a:cubicBezTo>
                    <a:pt x="77570" y="146431"/>
                    <a:pt x="80702" y="143332"/>
                    <a:pt x="84681" y="142288"/>
                  </a:cubicBezTo>
                  <a:cubicBezTo>
                    <a:pt x="86345" y="141831"/>
                    <a:pt x="87487" y="140331"/>
                    <a:pt x="87487" y="138602"/>
                  </a:cubicBezTo>
                  <a:lnTo>
                    <a:pt x="8748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4" name="Google Shape;5074;p136"/>
            <p:cNvSpPr/>
            <p:nvPr/>
          </p:nvSpPr>
          <p:spPr>
            <a:xfrm>
              <a:off x="2969200" y="1288475"/>
              <a:ext cx="1698725" cy="1698700"/>
            </a:xfrm>
            <a:custGeom>
              <a:rect b="b" l="l" r="r" t="t"/>
              <a:pathLst>
                <a:path extrusionOk="0" h="67948" w="67949">
                  <a:moveTo>
                    <a:pt x="33958" y="0"/>
                  </a:moveTo>
                  <a:cubicBezTo>
                    <a:pt x="15202" y="0"/>
                    <a:pt x="1" y="15234"/>
                    <a:pt x="1" y="33990"/>
                  </a:cubicBezTo>
                  <a:cubicBezTo>
                    <a:pt x="1" y="52747"/>
                    <a:pt x="15202" y="67948"/>
                    <a:pt x="33958" y="67948"/>
                  </a:cubicBezTo>
                  <a:cubicBezTo>
                    <a:pt x="52747" y="67948"/>
                    <a:pt x="67948" y="52747"/>
                    <a:pt x="67948" y="33990"/>
                  </a:cubicBezTo>
                  <a:cubicBezTo>
                    <a:pt x="67948" y="15234"/>
                    <a:pt x="52747" y="0"/>
                    <a:pt x="3395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5" name="Google Shape;5075;p136"/>
            <p:cNvSpPr/>
            <p:nvPr/>
          </p:nvSpPr>
          <p:spPr>
            <a:xfrm>
              <a:off x="1303150" y="530050"/>
              <a:ext cx="617350" cy="873425"/>
            </a:xfrm>
            <a:custGeom>
              <a:rect b="b" l="l" r="r" t="t"/>
              <a:pathLst>
                <a:path extrusionOk="0" h="34937" w="24694">
                  <a:moveTo>
                    <a:pt x="17452" y="1"/>
                  </a:moveTo>
                  <a:cubicBezTo>
                    <a:pt x="7797" y="1"/>
                    <a:pt x="1" y="7830"/>
                    <a:pt x="1" y="17485"/>
                  </a:cubicBezTo>
                  <a:cubicBezTo>
                    <a:pt x="1" y="27108"/>
                    <a:pt x="7797" y="34937"/>
                    <a:pt x="17452" y="34937"/>
                  </a:cubicBezTo>
                  <a:lnTo>
                    <a:pt x="24694" y="34937"/>
                  </a:lnTo>
                  <a:cubicBezTo>
                    <a:pt x="23944" y="27858"/>
                    <a:pt x="23552" y="20715"/>
                    <a:pt x="23552" y="13603"/>
                  </a:cubicBezTo>
                  <a:cubicBezTo>
                    <a:pt x="23552" y="9004"/>
                    <a:pt x="23715" y="4502"/>
                    <a:pt x="2400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6" name="Google Shape;5076;p136"/>
            <p:cNvSpPr/>
            <p:nvPr/>
          </p:nvSpPr>
          <p:spPr>
            <a:xfrm>
              <a:off x="1612225" y="772275"/>
              <a:ext cx="288700" cy="389000"/>
            </a:xfrm>
            <a:custGeom>
              <a:rect b="b" l="l" r="r" t="t"/>
              <a:pathLst>
                <a:path extrusionOk="0" h="15560" w="11548">
                  <a:moveTo>
                    <a:pt x="7797" y="0"/>
                  </a:moveTo>
                  <a:cubicBezTo>
                    <a:pt x="3491" y="0"/>
                    <a:pt x="0" y="3490"/>
                    <a:pt x="0" y="7796"/>
                  </a:cubicBezTo>
                  <a:cubicBezTo>
                    <a:pt x="0" y="12069"/>
                    <a:pt x="3491" y="15560"/>
                    <a:pt x="7797" y="15560"/>
                  </a:cubicBezTo>
                  <a:lnTo>
                    <a:pt x="11548" y="15560"/>
                  </a:lnTo>
                  <a:cubicBezTo>
                    <a:pt x="11320" y="11711"/>
                    <a:pt x="11189" y="7829"/>
                    <a:pt x="11189" y="3914"/>
                  </a:cubicBezTo>
                  <a:cubicBezTo>
                    <a:pt x="11189" y="2577"/>
                    <a:pt x="11222" y="1305"/>
                    <a:pt x="1122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7" name="Google Shape;5077;p136"/>
            <p:cNvSpPr/>
            <p:nvPr/>
          </p:nvSpPr>
          <p:spPr>
            <a:xfrm>
              <a:off x="2214875" y="2639750"/>
              <a:ext cx="2121950" cy="2525625"/>
            </a:xfrm>
            <a:custGeom>
              <a:rect b="b" l="l" r="r" t="t"/>
              <a:pathLst>
                <a:path extrusionOk="0" h="101025" w="84878">
                  <a:moveTo>
                    <a:pt x="1" y="1"/>
                  </a:moveTo>
                  <a:lnTo>
                    <a:pt x="1" y="92315"/>
                  </a:lnTo>
                  <a:cubicBezTo>
                    <a:pt x="1" y="97142"/>
                    <a:pt x="3882" y="101024"/>
                    <a:pt x="8677" y="101024"/>
                  </a:cubicBezTo>
                  <a:lnTo>
                    <a:pt x="84877" y="101024"/>
                  </a:lnTo>
                  <a:cubicBezTo>
                    <a:pt x="45995" y="77897"/>
                    <a:pt x="16082" y="42276"/>
                    <a:pt x="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8" name="Google Shape;5078;p136"/>
            <p:cNvSpPr/>
            <p:nvPr/>
          </p:nvSpPr>
          <p:spPr>
            <a:xfrm>
              <a:off x="2706625" y="3605300"/>
              <a:ext cx="859550" cy="995750"/>
            </a:xfrm>
            <a:custGeom>
              <a:rect b="b" l="l" r="r" t="t"/>
              <a:pathLst>
                <a:path extrusionOk="0" h="39830" w="34382">
                  <a:moveTo>
                    <a:pt x="0" y="0"/>
                  </a:moveTo>
                  <a:lnTo>
                    <a:pt x="0" y="25183"/>
                  </a:lnTo>
                  <a:cubicBezTo>
                    <a:pt x="0" y="26912"/>
                    <a:pt x="1142" y="28412"/>
                    <a:pt x="2806" y="28869"/>
                  </a:cubicBezTo>
                  <a:cubicBezTo>
                    <a:pt x="6785" y="29913"/>
                    <a:pt x="9917" y="33012"/>
                    <a:pt x="10993" y="36959"/>
                  </a:cubicBezTo>
                  <a:cubicBezTo>
                    <a:pt x="11450" y="38655"/>
                    <a:pt x="12950" y="39829"/>
                    <a:pt x="14679" y="39829"/>
                  </a:cubicBezTo>
                  <a:lnTo>
                    <a:pt x="34382" y="39829"/>
                  </a:lnTo>
                  <a:cubicBezTo>
                    <a:pt x="21236" y="28119"/>
                    <a:pt x="9688" y="14712"/>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79" name="Google Shape;5079;p136"/>
            <p:cNvSpPr/>
            <p:nvPr/>
          </p:nvSpPr>
          <p:spPr>
            <a:xfrm>
              <a:off x="1241175" y="469040"/>
              <a:ext cx="5118075" cy="995750"/>
            </a:xfrm>
            <a:custGeom>
              <a:rect b="b" l="l" r="r" t="t"/>
              <a:pathLst>
                <a:path extrusionOk="0" h="39830" w="204723">
                  <a:moveTo>
                    <a:pt x="184792" y="4893"/>
                  </a:moveTo>
                  <a:cubicBezTo>
                    <a:pt x="193077" y="4893"/>
                    <a:pt x="199797" y="11613"/>
                    <a:pt x="199797" y="19931"/>
                  </a:cubicBezTo>
                  <a:cubicBezTo>
                    <a:pt x="199797" y="28217"/>
                    <a:pt x="193077" y="34936"/>
                    <a:pt x="184792" y="34936"/>
                  </a:cubicBezTo>
                  <a:lnTo>
                    <a:pt x="168221" y="34936"/>
                  </a:lnTo>
                  <a:lnTo>
                    <a:pt x="168221" y="12037"/>
                  </a:lnTo>
                  <a:cubicBezTo>
                    <a:pt x="168221" y="10700"/>
                    <a:pt x="167145" y="9591"/>
                    <a:pt x="165775" y="9591"/>
                  </a:cubicBezTo>
                  <a:lnTo>
                    <a:pt x="38949" y="9591"/>
                  </a:lnTo>
                  <a:cubicBezTo>
                    <a:pt x="37579" y="9591"/>
                    <a:pt x="36502" y="10700"/>
                    <a:pt x="36502" y="12037"/>
                  </a:cubicBezTo>
                  <a:lnTo>
                    <a:pt x="36502" y="34936"/>
                  </a:lnTo>
                  <a:lnTo>
                    <a:pt x="19931" y="34936"/>
                  </a:lnTo>
                  <a:cubicBezTo>
                    <a:pt x="11646" y="34936"/>
                    <a:pt x="4926" y="28217"/>
                    <a:pt x="4926" y="19931"/>
                  </a:cubicBezTo>
                  <a:cubicBezTo>
                    <a:pt x="4926" y="11613"/>
                    <a:pt x="11646" y="4893"/>
                    <a:pt x="19931" y="4893"/>
                  </a:cubicBezTo>
                  <a:close/>
                  <a:moveTo>
                    <a:pt x="19931" y="0"/>
                  </a:moveTo>
                  <a:cubicBezTo>
                    <a:pt x="8938" y="0"/>
                    <a:pt x="0" y="8906"/>
                    <a:pt x="0" y="19931"/>
                  </a:cubicBezTo>
                  <a:cubicBezTo>
                    <a:pt x="0" y="30904"/>
                    <a:pt x="8906" y="39829"/>
                    <a:pt x="19871" y="39829"/>
                  </a:cubicBezTo>
                  <a:cubicBezTo>
                    <a:pt x="19891" y="39829"/>
                    <a:pt x="19911" y="39829"/>
                    <a:pt x="19931" y="39829"/>
                  </a:cubicBezTo>
                  <a:lnTo>
                    <a:pt x="38949" y="39829"/>
                  </a:lnTo>
                  <a:cubicBezTo>
                    <a:pt x="40286" y="39829"/>
                    <a:pt x="41395" y="38753"/>
                    <a:pt x="41395" y="37383"/>
                  </a:cubicBezTo>
                  <a:lnTo>
                    <a:pt x="41395" y="14484"/>
                  </a:lnTo>
                  <a:lnTo>
                    <a:pt x="163328" y="14484"/>
                  </a:lnTo>
                  <a:lnTo>
                    <a:pt x="163328" y="37383"/>
                  </a:lnTo>
                  <a:cubicBezTo>
                    <a:pt x="163328" y="38753"/>
                    <a:pt x="164437" y="39829"/>
                    <a:pt x="165775" y="39829"/>
                  </a:cubicBezTo>
                  <a:lnTo>
                    <a:pt x="184792" y="39829"/>
                  </a:lnTo>
                  <a:cubicBezTo>
                    <a:pt x="184812" y="39829"/>
                    <a:pt x="184832" y="39829"/>
                    <a:pt x="184852" y="39829"/>
                  </a:cubicBezTo>
                  <a:cubicBezTo>
                    <a:pt x="195817" y="39829"/>
                    <a:pt x="204723" y="30904"/>
                    <a:pt x="204723" y="19931"/>
                  </a:cubicBezTo>
                  <a:cubicBezTo>
                    <a:pt x="204723" y="8906"/>
                    <a:pt x="195785" y="0"/>
                    <a:pt x="18479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0" name="Google Shape;5080;p136"/>
            <p:cNvSpPr/>
            <p:nvPr/>
          </p:nvSpPr>
          <p:spPr>
            <a:xfrm>
              <a:off x="1551050" y="711100"/>
              <a:ext cx="725025" cy="511350"/>
            </a:xfrm>
            <a:custGeom>
              <a:rect b="b" l="l" r="r" t="t"/>
              <a:pathLst>
                <a:path extrusionOk="0" h="20454" w="29001">
                  <a:moveTo>
                    <a:pt x="24107" y="4894"/>
                  </a:moveTo>
                  <a:lnTo>
                    <a:pt x="24107" y="15560"/>
                  </a:lnTo>
                  <a:lnTo>
                    <a:pt x="10244" y="15560"/>
                  </a:lnTo>
                  <a:cubicBezTo>
                    <a:pt x="7308" y="15560"/>
                    <a:pt x="4894" y="13179"/>
                    <a:pt x="4894" y="10243"/>
                  </a:cubicBezTo>
                  <a:cubicBezTo>
                    <a:pt x="4894" y="7275"/>
                    <a:pt x="7308" y="4894"/>
                    <a:pt x="10244" y="4894"/>
                  </a:cubicBezTo>
                  <a:close/>
                  <a:moveTo>
                    <a:pt x="10244" y="1"/>
                  </a:moveTo>
                  <a:cubicBezTo>
                    <a:pt x="4600" y="1"/>
                    <a:pt x="1" y="4567"/>
                    <a:pt x="1" y="10243"/>
                  </a:cubicBezTo>
                  <a:cubicBezTo>
                    <a:pt x="1" y="15886"/>
                    <a:pt x="4600" y="20453"/>
                    <a:pt x="10244" y="20453"/>
                  </a:cubicBezTo>
                  <a:lnTo>
                    <a:pt x="26554" y="20453"/>
                  </a:lnTo>
                  <a:cubicBezTo>
                    <a:pt x="27891" y="20453"/>
                    <a:pt x="29000" y="19377"/>
                    <a:pt x="29000" y="18007"/>
                  </a:cubicBezTo>
                  <a:lnTo>
                    <a:pt x="29000" y="2447"/>
                  </a:lnTo>
                  <a:cubicBezTo>
                    <a:pt x="29000" y="1077"/>
                    <a:pt x="27891" y="1"/>
                    <a:pt x="26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1" name="Google Shape;5081;p136"/>
            <p:cNvSpPr/>
            <p:nvPr/>
          </p:nvSpPr>
          <p:spPr>
            <a:xfrm>
              <a:off x="5324375" y="711100"/>
              <a:ext cx="725000" cy="511350"/>
            </a:xfrm>
            <a:custGeom>
              <a:rect b="b" l="l" r="r" t="t"/>
              <a:pathLst>
                <a:path extrusionOk="0" h="20454" w="29000">
                  <a:moveTo>
                    <a:pt x="18757" y="4894"/>
                  </a:moveTo>
                  <a:cubicBezTo>
                    <a:pt x="21692" y="4894"/>
                    <a:pt x="24106" y="7275"/>
                    <a:pt x="24106" y="10243"/>
                  </a:cubicBezTo>
                  <a:cubicBezTo>
                    <a:pt x="24106" y="13179"/>
                    <a:pt x="21692" y="15560"/>
                    <a:pt x="18757" y="15560"/>
                  </a:cubicBezTo>
                  <a:lnTo>
                    <a:pt x="4893" y="15560"/>
                  </a:lnTo>
                  <a:lnTo>
                    <a:pt x="4893" y="4894"/>
                  </a:lnTo>
                  <a:close/>
                  <a:moveTo>
                    <a:pt x="2447" y="1"/>
                  </a:moveTo>
                  <a:cubicBezTo>
                    <a:pt x="1109" y="1"/>
                    <a:pt x="0" y="1077"/>
                    <a:pt x="0" y="2447"/>
                  </a:cubicBezTo>
                  <a:lnTo>
                    <a:pt x="0" y="18007"/>
                  </a:lnTo>
                  <a:cubicBezTo>
                    <a:pt x="0" y="19377"/>
                    <a:pt x="1109" y="20453"/>
                    <a:pt x="2447" y="20453"/>
                  </a:cubicBezTo>
                  <a:lnTo>
                    <a:pt x="18757" y="20453"/>
                  </a:lnTo>
                  <a:cubicBezTo>
                    <a:pt x="24400" y="20453"/>
                    <a:pt x="28999" y="15886"/>
                    <a:pt x="28999" y="10243"/>
                  </a:cubicBezTo>
                  <a:cubicBezTo>
                    <a:pt x="28999" y="4567"/>
                    <a:pt x="24400" y="1"/>
                    <a:pt x="1875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2" name="Google Shape;5082;p136"/>
            <p:cNvSpPr/>
            <p:nvPr/>
          </p:nvSpPr>
          <p:spPr>
            <a:xfrm>
              <a:off x="2153725" y="708650"/>
              <a:ext cx="3293000" cy="4517875"/>
            </a:xfrm>
            <a:custGeom>
              <a:rect b="b" l="l" r="r" t="t"/>
              <a:pathLst>
                <a:path extrusionOk="0" h="180715" w="131720">
                  <a:moveTo>
                    <a:pt x="2447" y="1"/>
                  </a:moveTo>
                  <a:cubicBezTo>
                    <a:pt x="1077" y="1"/>
                    <a:pt x="0" y="1110"/>
                    <a:pt x="0" y="2447"/>
                  </a:cubicBezTo>
                  <a:lnTo>
                    <a:pt x="0" y="47984"/>
                  </a:lnTo>
                  <a:cubicBezTo>
                    <a:pt x="0" y="49355"/>
                    <a:pt x="1077" y="50431"/>
                    <a:pt x="2447" y="50431"/>
                  </a:cubicBezTo>
                  <a:cubicBezTo>
                    <a:pt x="3784" y="50431"/>
                    <a:pt x="4893" y="49355"/>
                    <a:pt x="4893" y="47984"/>
                  </a:cubicBezTo>
                  <a:lnTo>
                    <a:pt x="4893" y="4894"/>
                  </a:lnTo>
                  <a:lnTo>
                    <a:pt x="126826" y="4894"/>
                  </a:lnTo>
                  <a:lnTo>
                    <a:pt x="126826" y="169559"/>
                  </a:lnTo>
                  <a:cubicBezTo>
                    <a:pt x="126826" y="173016"/>
                    <a:pt x="124021" y="175822"/>
                    <a:pt x="120596" y="175822"/>
                  </a:cubicBezTo>
                  <a:lnTo>
                    <a:pt x="11123" y="175822"/>
                  </a:lnTo>
                  <a:cubicBezTo>
                    <a:pt x="7698" y="175822"/>
                    <a:pt x="4893" y="173016"/>
                    <a:pt x="4893" y="169559"/>
                  </a:cubicBezTo>
                  <a:lnTo>
                    <a:pt x="4893" y="68796"/>
                  </a:lnTo>
                  <a:cubicBezTo>
                    <a:pt x="4893" y="67426"/>
                    <a:pt x="3784" y="66349"/>
                    <a:pt x="2447" y="66349"/>
                  </a:cubicBezTo>
                  <a:cubicBezTo>
                    <a:pt x="1077" y="66349"/>
                    <a:pt x="0" y="67426"/>
                    <a:pt x="0" y="68796"/>
                  </a:cubicBezTo>
                  <a:lnTo>
                    <a:pt x="0" y="169559"/>
                  </a:lnTo>
                  <a:cubicBezTo>
                    <a:pt x="0" y="175724"/>
                    <a:pt x="4991" y="180715"/>
                    <a:pt x="11123" y="180715"/>
                  </a:cubicBezTo>
                  <a:lnTo>
                    <a:pt x="120596" y="180715"/>
                  </a:lnTo>
                  <a:cubicBezTo>
                    <a:pt x="126728" y="180715"/>
                    <a:pt x="131719" y="175724"/>
                    <a:pt x="131719" y="169559"/>
                  </a:cubicBezTo>
                  <a:lnTo>
                    <a:pt x="131719" y="2447"/>
                  </a:lnTo>
                  <a:cubicBezTo>
                    <a:pt x="131719" y="1110"/>
                    <a:pt x="130643" y="1"/>
                    <a:pt x="12927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3" name="Google Shape;5083;p136"/>
            <p:cNvSpPr/>
            <p:nvPr/>
          </p:nvSpPr>
          <p:spPr>
            <a:xfrm>
              <a:off x="2153725" y="2057475"/>
              <a:ext cx="122350" cy="221850"/>
            </a:xfrm>
            <a:custGeom>
              <a:rect b="b" l="l" r="r" t="t"/>
              <a:pathLst>
                <a:path extrusionOk="0" h="8874" w="4894">
                  <a:moveTo>
                    <a:pt x="2447" y="1"/>
                  </a:moveTo>
                  <a:cubicBezTo>
                    <a:pt x="1077" y="1"/>
                    <a:pt x="0" y="1077"/>
                    <a:pt x="0" y="2447"/>
                  </a:cubicBezTo>
                  <a:lnTo>
                    <a:pt x="0" y="6427"/>
                  </a:lnTo>
                  <a:cubicBezTo>
                    <a:pt x="0" y="7797"/>
                    <a:pt x="1077" y="8874"/>
                    <a:pt x="2447" y="8874"/>
                  </a:cubicBezTo>
                  <a:cubicBezTo>
                    <a:pt x="3784" y="8874"/>
                    <a:pt x="4893" y="7797"/>
                    <a:pt x="4893" y="6427"/>
                  </a:cubicBezTo>
                  <a:lnTo>
                    <a:pt x="4893" y="2447"/>
                  </a:lnTo>
                  <a:cubicBezTo>
                    <a:pt x="4893" y="1077"/>
                    <a:pt x="3784" y="1"/>
                    <a:pt x="24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4" name="Google Shape;5084;p136"/>
            <p:cNvSpPr/>
            <p:nvPr/>
          </p:nvSpPr>
          <p:spPr>
            <a:xfrm>
              <a:off x="2645450" y="708650"/>
              <a:ext cx="2309525" cy="3953550"/>
            </a:xfrm>
            <a:custGeom>
              <a:rect b="b" l="l" r="r" t="t"/>
              <a:pathLst>
                <a:path extrusionOk="0" h="158142" w="92381">
                  <a:moveTo>
                    <a:pt x="87487" y="4894"/>
                  </a:moveTo>
                  <a:lnTo>
                    <a:pt x="87487" y="141049"/>
                  </a:lnTo>
                  <a:cubicBezTo>
                    <a:pt x="87487" y="141669"/>
                    <a:pt x="87063" y="142223"/>
                    <a:pt x="86476" y="142386"/>
                  </a:cubicBezTo>
                  <a:cubicBezTo>
                    <a:pt x="81681" y="143659"/>
                    <a:pt x="77897" y="147410"/>
                    <a:pt x="76560" y="152205"/>
                  </a:cubicBezTo>
                  <a:cubicBezTo>
                    <a:pt x="76397" y="152825"/>
                    <a:pt x="75875" y="153249"/>
                    <a:pt x="75255" y="153249"/>
                  </a:cubicBezTo>
                  <a:lnTo>
                    <a:pt x="17126" y="153249"/>
                  </a:lnTo>
                  <a:cubicBezTo>
                    <a:pt x="16506" y="153249"/>
                    <a:pt x="15952" y="152825"/>
                    <a:pt x="15821" y="152205"/>
                  </a:cubicBezTo>
                  <a:cubicBezTo>
                    <a:pt x="14484" y="147410"/>
                    <a:pt x="10733" y="143659"/>
                    <a:pt x="5905" y="142386"/>
                  </a:cubicBezTo>
                  <a:cubicBezTo>
                    <a:pt x="5318" y="142223"/>
                    <a:pt x="4894" y="141669"/>
                    <a:pt x="4894" y="141049"/>
                  </a:cubicBezTo>
                  <a:lnTo>
                    <a:pt x="4894" y="4894"/>
                  </a:lnTo>
                  <a:close/>
                  <a:moveTo>
                    <a:pt x="2447" y="1"/>
                  </a:moveTo>
                  <a:cubicBezTo>
                    <a:pt x="1110" y="1"/>
                    <a:pt x="1" y="1110"/>
                    <a:pt x="1" y="2447"/>
                  </a:cubicBezTo>
                  <a:lnTo>
                    <a:pt x="1" y="141049"/>
                  </a:lnTo>
                  <a:cubicBezTo>
                    <a:pt x="1" y="143887"/>
                    <a:pt x="1893" y="146366"/>
                    <a:pt x="4633" y="147116"/>
                  </a:cubicBezTo>
                  <a:cubicBezTo>
                    <a:pt x="7764" y="147932"/>
                    <a:pt x="10211" y="150346"/>
                    <a:pt x="11092" y="153477"/>
                  </a:cubicBezTo>
                  <a:cubicBezTo>
                    <a:pt x="11809" y="156217"/>
                    <a:pt x="14288" y="158109"/>
                    <a:pt x="17126" y="158142"/>
                  </a:cubicBezTo>
                  <a:lnTo>
                    <a:pt x="75255" y="158142"/>
                  </a:lnTo>
                  <a:cubicBezTo>
                    <a:pt x="78093" y="158142"/>
                    <a:pt x="80572" y="156217"/>
                    <a:pt x="81290" y="153477"/>
                  </a:cubicBezTo>
                  <a:cubicBezTo>
                    <a:pt x="82170" y="150346"/>
                    <a:pt x="84617" y="147932"/>
                    <a:pt x="87748" y="147116"/>
                  </a:cubicBezTo>
                  <a:cubicBezTo>
                    <a:pt x="90488" y="146366"/>
                    <a:pt x="92380" y="143887"/>
                    <a:pt x="92380" y="141049"/>
                  </a:cubicBezTo>
                  <a:lnTo>
                    <a:pt x="92380" y="2447"/>
                  </a:lnTo>
                  <a:cubicBezTo>
                    <a:pt x="92380" y="1110"/>
                    <a:pt x="91271" y="1"/>
                    <a:pt x="89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5" name="Google Shape;5085;p136"/>
            <p:cNvSpPr/>
            <p:nvPr/>
          </p:nvSpPr>
          <p:spPr>
            <a:xfrm>
              <a:off x="2836275" y="1227650"/>
              <a:ext cx="1892800" cy="1820700"/>
            </a:xfrm>
            <a:custGeom>
              <a:rect b="b" l="l" r="r" t="t"/>
              <a:pathLst>
                <a:path extrusionOk="0" h="72828" w="75712">
                  <a:moveTo>
                    <a:pt x="39308" y="4880"/>
                  </a:moveTo>
                  <a:cubicBezTo>
                    <a:pt x="56694" y="4912"/>
                    <a:pt x="70786" y="19004"/>
                    <a:pt x="70819" y="36423"/>
                  </a:cubicBezTo>
                  <a:cubicBezTo>
                    <a:pt x="70819" y="49145"/>
                    <a:pt x="63120" y="60660"/>
                    <a:pt x="51345" y="65520"/>
                  </a:cubicBezTo>
                  <a:cubicBezTo>
                    <a:pt x="47443" y="67141"/>
                    <a:pt x="43348" y="67928"/>
                    <a:pt x="39288" y="67928"/>
                  </a:cubicBezTo>
                  <a:cubicBezTo>
                    <a:pt x="31093" y="67928"/>
                    <a:pt x="23038" y="64723"/>
                    <a:pt x="16996" y="58703"/>
                  </a:cubicBezTo>
                  <a:cubicBezTo>
                    <a:pt x="7993" y="49667"/>
                    <a:pt x="5285" y="36130"/>
                    <a:pt x="10178" y="24354"/>
                  </a:cubicBezTo>
                  <a:cubicBezTo>
                    <a:pt x="15039" y="12578"/>
                    <a:pt x="26553" y="4880"/>
                    <a:pt x="39308" y="4880"/>
                  </a:cubicBezTo>
                  <a:close/>
                  <a:moveTo>
                    <a:pt x="39314" y="0"/>
                  </a:moveTo>
                  <a:cubicBezTo>
                    <a:pt x="29828" y="0"/>
                    <a:pt x="20500" y="3691"/>
                    <a:pt x="13538" y="10654"/>
                  </a:cubicBezTo>
                  <a:cubicBezTo>
                    <a:pt x="3132" y="21092"/>
                    <a:pt x="1" y="36749"/>
                    <a:pt x="5644" y="50352"/>
                  </a:cubicBezTo>
                  <a:cubicBezTo>
                    <a:pt x="11287" y="63954"/>
                    <a:pt x="24564" y="72827"/>
                    <a:pt x="39308" y="72827"/>
                  </a:cubicBezTo>
                  <a:cubicBezTo>
                    <a:pt x="59402" y="72794"/>
                    <a:pt x="75679" y="56517"/>
                    <a:pt x="75712" y="36423"/>
                  </a:cubicBezTo>
                  <a:cubicBezTo>
                    <a:pt x="75712" y="21679"/>
                    <a:pt x="66839" y="8403"/>
                    <a:pt x="53237" y="2760"/>
                  </a:cubicBezTo>
                  <a:cubicBezTo>
                    <a:pt x="48735" y="903"/>
                    <a:pt x="44005" y="0"/>
                    <a:pt x="3931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086" name="Google Shape;5086;p136"/>
          <p:cNvGrpSpPr/>
          <p:nvPr/>
        </p:nvGrpSpPr>
        <p:grpSpPr>
          <a:xfrm>
            <a:off x="4579995" y="1502528"/>
            <a:ext cx="455712" cy="433142"/>
            <a:chOff x="1231375" y="468075"/>
            <a:chExt cx="5137675" cy="4883225"/>
          </a:xfrm>
        </p:grpSpPr>
        <p:sp>
          <p:nvSpPr>
            <p:cNvPr id="5087" name="Google Shape;5087;p136"/>
            <p:cNvSpPr/>
            <p:nvPr/>
          </p:nvSpPr>
          <p:spPr>
            <a:xfrm>
              <a:off x="2609575" y="529250"/>
              <a:ext cx="2359250" cy="3194725"/>
            </a:xfrm>
            <a:custGeom>
              <a:rect b="b" l="l" r="r" t="t"/>
              <a:pathLst>
                <a:path extrusionOk="0" h="127789" w="94370">
                  <a:moveTo>
                    <a:pt x="6492" y="0"/>
                  </a:moveTo>
                  <a:cubicBezTo>
                    <a:pt x="2904" y="0"/>
                    <a:pt x="1" y="2903"/>
                    <a:pt x="33" y="6492"/>
                  </a:cubicBezTo>
                  <a:lnTo>
                    <a:pt x="33" y="102883"/>
                  </a:lnTo>
                  <a:lnTo>
                    <a:pt x="37122" y="124902"/>
                  </a:lnTo>
                  <a:cubicBezTo>
                    <a:pt x="40351" y="126826"/>
                    <a:pt x="43988" y="127789"/>
                    <a:pt x="47626" y="127789"/>
                  </a:cubicBezTo>
                  <a:cubicBezTo>
                    <a:pt x="51263" y="127789"/>
                    <a:pt x="54900" y="126826"/>
                    <a:pt x="58129" y="124902"/>
                  </a:cubicBezTo>
                  <a:lnTo>
                    <a:pt x="94370" y="103405"/>
                  </a:lnTo>
                  <a:lnTo>
                    <a:pt x="94370" y="6492"/>
                  </a:lnTo>
                  <a:cubicBezTo>
                    <a:pt x="94370" y="2903"/>
                    <a:pt x="91467" y="0"/>
                    <a:pt x="8791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8" name="Google Shape;5088;p136"/>
            <p:cNvSpPr/>
            <p:nvPr/>
          </p:nvSpPr>
          <p:spPr>
            <a:xfrm>
              <a:off x="2976550" y="949225"/>
              <a:ext cx="1626125" cy="2774750"/>
            </a:xfrm>
            <a:custGeom>
              <a:rect b="b" l="l" r="r" t="t"/>
              <a:pathLst>
                <a:path extrusionOk="0" h="110990" w="65045">
                  <a:moveTo>
                    <a:pt x="10765" y="1"/>
                  </a:moveTo>
                  <a:cubicBezTo>
                    <a:pt x="9493" y="33"/>
                    <a:pt x="8416" y="849"/>
                    <a:pt x="8025" y="2056"/>
                  </a:cubicBezTo>
                  <a:cubicBezTo>
                    <a:pt x="7112" y="4763"/>
                    <a:pt x="4926" y="6851"/>
                    <a:pt x="2153" y="7634"/>
                  </a:cubicBezTo>
                  <a:cubicBezTo>
                    <a:pt x="881" y="7960"/>
                    <a:pt x="1" y="9101"/>
                    <a:pt x="1" y="10406"/>
                  </a:cubicBezTo>
                  <a:lnTo>
                    <a:pt x="1" y="94794"/>
                  </a:lnTo>
                  <a:lnTo>
                    <a:pt x="22443" y="108103"/>
                  </a:lnTo>
                  <a:cubicBezTo>
                    <a:pt x="25672" y="110027"/>
                    <a:pt x="29309" y="110990"/>
                    <a:pt x="32947" y="110990"/>
                  </a:cubicBezTo>
                  <a:cubicBezTo>
                    <a:pt x="36584" y="110990"/>
                    <a:pt x="40221" y="110027"/>
                    <a:pt x="43450" y="108103"/>
                  </a:cubicBezTo>
                  <a:lnTo>
                    <a:pt x="65045" y="95283"/>
                  </a:lnTo>
                  <a:lnTo>
                    <a:pt x="65045" y="10406"/>
                  </a:lnTo>
                  <a:cubicBezTo>
                    <a:pt x="65045" y="9101"/>
                    <a:pt x="64131" y="7960"/>
                    <a:pt x="62892" y="7634"/>
                  </a:cubicBezTo>
                  <a:cubicBezTo>
                    <a:pt x="60119" y="6883"/>
                    <a:pt x="57901" y="4763"/>
                    <a:pt x="57020" y="2056"/>
                  </a:cubicBezTo>
                  <a:cubicBezTo>
                    <a:pt x="56629" y="849"/>
                    <a:pt x="55520" y="33"/>
                    <a:pt x="542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89" name="Google Shape;5089;p136"/>
            <p:cNvSpPr/>
            <p:nvPr/>
          </p:nvSpPr>
          <p:spPr>
            <a:xfrm>
              <a:off x="3192650" y="1992250"/>
              <a:ext cx="1193100" cy="1193100"/>
            </a:xfrm>
            <a:custGeom>
              <a:rect b="b" l="l" r="r" t="t"/>
              <a:pathLst>
                <a:path extrusionOk="0" h="47724" w="47724">
                  <a:moveTo>
                    <a:pt x="23879" y="0"/>
                  </a:moveTo>
                  <a:cubicBezTo>
                    <a:pt x="10700" y="0"/>
                    <a:pt x="1" y="10667"/>
                    <a:pt x="1" y="23845"/>
                  </a:cubicBezTo>
                  <a:cubicBezTo>
                    <a:pt x="1" y="37024"/>
                    <a:pt x="10700" y="47723"/>
                    <a:pt x="23879" y="47723"/>
                  </a:cubicBezTo>
                  <a:cubicBezTo>
                    <a:pt x="37057" y="47723"/>
                    <a:pt x="47724" y="37024"/>
                    <a:pt x="47724" y="23845"/>
                  </a:cubicBezTo>
                  <a:cubicBezTo>
                    <a:pt x="47724" y="10667"/>
                    <a:pt x="37057" y="0"/>
                    <a:pt x="2387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0" name="Google Shape;5090;p136"/>
            <p:cNvSpPr/>
            <p:nvPr/>
          </p:nvSpPr>
          <p:spPr>
            <a:xfrm>
              <a:off x="1303150" y="2325775"/>
              <a:ext cx="4994950" cy="2964375"/>
            </a:xfrm>
            <a:custGeom>
              <a:rect b="b" l="l" r="r" t="t"/>
              <a:pathLst>
                <a:path extrusionOk="0" h="118575" w="199798">
                  <a:moveTo>
                    <a:pt x="1" y="1"/>
                  </a:moveTo>
                  <a:lnTo>
                    <a:pt x="1" y="107581"/>
                  </a:lnTo>
                  <a:cubicBezTo>
                    <a:pt x="1" y="113648"/>
                    <a:pt x="4894" y="118574"/>
                    <a:pt x="10961" y="118574"/>
                  </a:cubicBezTo>
                  <a:lnTo>
                    <a:pt x="188804" y="118574"/>
                  </a:lnTo>
                  <a:cubicBezTo>
                    <a:pt x="194872" y="118574"/>
                    <a:pt x="199797" y="113648"/>
                    <a:pt x="199797" y="107581"/>
                  </a:cubicBezTo>
                  <a:lnTo>
                    <a:pt x="199797" y="1"/>
                  </a:lnTo>
                  <a:lnTo>
                    <a:pt x="110386" y="53041"/>
                  </a:lnTo>
                  <a:cubicBezTo>
                    <a:pt x="107140" y="54965"/>
                    <a:pt x="103512" y="55928"/>
                    <a:pt x="99883" y="55928"/>
                  </a:cubicBezTo>
                  <a:cubicBezTo>
                    <a:pt x="96254" y="55928"/>
                    <a:pt x="92625" y="54965"/>
                    <a:pt x="89379" y="53041"/>
                  </a:cubicBezTo>
                  <a:lnTo>
                    <a:pt x="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1" name="Google Shape;5091;p136"/>
            <p:cNvSpPr/>
            <p:nvPr/>
          </p:nvSpPr>
          <p:spPr>
            <a:xfrm>
              <a:off x="1303150" y="1593475"/>
              <a:ext cx="1307275" cy="1507875"/>
            </a:xfrm>
            <a:custGeom>
              <a:rect b="b" l="l" r="r" t="t"/>
              <a:pathLst>
                <a:path extrusionOk="0" h="60315" w="52291">
                  <a:moveTo>
                    <a:pt x="52290" y="0"/>
                  </a:moveTo>
                  <a:lnTo>
                    <a:pt x="1" y="29293"/>
                  </a:lnTo>
                  <a:lnTo>
                    <a:pt x="52290" y="60314"/>
                  </a:lnTo>
                  <a:lnTo>
                    <a:pt x="5229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2" name="Google Shape;5092;p136"/>
            <p:cNvSpPr/>
            <p:nvPr/>
          </p:nvSpPr>
          <p:spPr>
            <a:xfrm>
              <a:off x="4968800" y="1581225"/>
              <a:ext cx="1329300" cy="1533175"/>
            </a:xfrm>
            <a:custGeom>
              <a:rect b="b" l="l" r="r" t="t"/>
              <a:pathLst>
                <a:path extrusionOk="0" h="61327" w="53172">
                  <a:moveTo>
                    <a:pt x="1" y="1"/>
                  </a:moveTo>
                  <a:lnTo>
                    <a:pt x="1" y="61326"/>
                  </a:lnTo>
                  <a:lnTo>
                    <a:pt x="53171" y="29783"/>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3" name="Google Shape;5093;p136"/>
            <p:cNvSpPr/>
            <p:nvPr/>
          </p:nvSpPr>
          <p:spPr>
            <a:xfrm>
              <a:off x="1302325" y="2325775"/>
              <a:ext cx="1230625" cy="2964375"/>
            </a:xfrm>
            <a:custGeom>
              <a:rect b="b" l="l" r="r" t="t"/>
              <a:pathLst>
                <a:path extrusionOk="0" h="118575" w="49225">
                  <a:moveTo>
                    <a:pt x="1" y="1"/>
                  </a:moveTo>
                  <a:lnTo>
                    <a:pt x="1" y="107581"/>
                  </a:lnTo>
                  <a:cubicBezTo>
                    <a:pt x="34" y="113648"/>
                    <a:pt x="4927" y="118574"/>
                    <a:pt x="10994" y="118574"/>
                  </a:cubicBezTo>
                  <a:lnTo>
                    <a:pt x="49224" y="118574"/>
                  </a:lnTo>
                  <a:cubicBezTo>
                    <a:pt x="34513" y="89836"/>
                    <a:pt x="26880" y="58032"/>
                    <a:pt x="26912" y="25771"/>
                  </a:cubicBezTo>
                  <a:cubicBezTo>
                    <a:pt x="26945" y="22541"/>
                    <a:pt x="27010" y="19312"/>
                    <a:pt x="27141" y="16115"/>
                  </a:cubicBez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4" name="Google Shape;5094;p136"/>
            <p:cNvSpPr/>
            <p:nvPr/>
          </p:nvSpPr>
          <p:spPr>
            <a:xfrm>
              <a:off x="1303150" y="1883775"/>
              <a:ext cx="788600" cy="844900"/>
            </a:xfrm>
            <a:custGeom>
              <a:rect b="b" l="l" r="r" t="t"/>
              <a:pathLst>
                <a:path extrusionOk="0" h="33796" w="31544">
                  <a:moveTo>
                    <a:pt x="31544" y="1"/>
                  </a:moveTo>
                  <a:lnTo>
                    <a:pt x="1" y="17681"/>
                  </a:lnTo>
                  <a:lnTo>
                    <a:pt x="27140" y="33795"/>
                  </a:lnTo>
                  <a:cubicBezTo>
                    <a:pt x="27662" y="22411"/>
                    <a:pt x="29130" y="11124"/>
                    <a:pt x="3154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5" name="Google Shape;5095;p136"/>
            <p:cNvSpPr/>
            <p:nvPr/>
          </p:nvSpPr>
          <p:spPr>
            <a:xfrm>
              <a:off x="2549225" y="468075"/>
              <a:ext cx="2480775" cy="3317475"/>
            </a:xfrm>
            <a:custGeom>
              <a:rect b="b" l="l" r="r" t="t"/>
              <a:pathLst>
                <a:path extrusionOk="0" h="132699" w="99231">
                  <a:moveTo>
                    <a:pt x="90325" y="4894"/>
                  </a:moveTo>
                  <a:cubicBezTo>
                    <a:pt x="92543" y="4894"/>
                    <a:pt x="94337" y="6720"/>
                    <a:pt x="94337" y="8939"/>
                  </a:cubicBezTo>
                  <a:lnTo>
                    <a:pt x="94337" y="104450"/>
                  </a:lnTo>
                  <a:lnTo>
                    <a:pt x="59304" y="125261"/>
                  </a:lnTo>
                  <a:cubicBezTo>
                    <a:pt x="56449" y="126957"/>
                    <a:pt x="53244" y="127805"/>
                    <a:pt x="50040" y="127805"/>
                  </a:cubicBezTo>
                  <a:cubicBezTo>
                    <a:pt x="46835" y="127805"/>
                    <a:pt x="43630" y="126957"/>
                    <a:pt x="40776" y="125261"/>
                  </a:cubicBezTo>
                  <a:lnTo>
                    <a:pt x="4894" y="103960"/>
                  </a:lnTo>
                  <a:lnTo>
                    <a:pt x="4894" y="8939"/>
                  </a:lnTo>
                  <a:cubicBezTo>
                    <a:pt x="4894" y="6720"/>
                    <a:pt x="6688" y="4894"/>
                    <a:pt x="8906" y="4894"/>
                  </a:cubicBezTo>
                  <a:close/>
                  <a:moveTo>
                    <a:pt x="8906" y="1"/>
                  </a:moveTo>
                  <a:cubicBezTo>
                    <a:pt x="3980" y="1"/>
                    <a:pt x="1" y="4013"/>
                    <a:pt x="1" y="8939"/>
                  </a:cubicBezTo>
                  <a:lnTo>
                    <a:pt x="1" y="105330"/>
                  </a:lnTo>
                  <a:cubicBezTo>
                    <a:pt x="1" y="106211"/>
                    <a:pt x="425" y="106994"/>
                    <a:pt x="1175" y="107451"/>
                  </a:cubicBezTo>
                  <a:lnTo>
                    <a:pt x="38296" y="129469"/>
                  </a:lnTo>
                  <a:cubicBezTo>
                    <a:pt x="41852" y="131557"/>
                    <a:pt x="45897" y="132698"/>
                    <a:pt x="50040" y="132698"/>
                  </a:cubicBezTo>
                  <a:cubicBezTo>
                    <a:pt x="54182" y="132698"/>
                    <a:pt x="58227" y="131557"/>
                    <a:pt x="61783" y="129469"/>
                  </a:cubicBezTo>
                  <a:lnTo>
                    <a:pt x="98056" y="107940"/>
                  </a:lnTo>
                  <a:cubicBezTo>
                    <a:pt x="98774" y="107516"/>
                    <a:pt x="99230" y="106700"/>
                    <a:pt x="99230" y="105852"/>
                  </a:cubicBezTo>
                  <a:lnTo>
                    <a:pt x="99230" y="8939"/>
                  </a:lnTo>
                  <a:cubicBezTo>
                    <a:pt x="99230" y="4013"/>
                    <a:pt x="95251" y="1"/>
                    <a:pt x="9032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6" name="Google Shape;5096;p136"/>
            <p:cNvSpPr/>
            <p:nvPr/>
          </p:nvSpPr>
          <p:spPr>
            <a:xfrm>
              <a:off x="2915400" y="888075"/>
              <a:ext cx="1748425" cy="2897475"/>
            </a:xfrm>
            <a:custGeom>
              <a:rect b="b" l="l" r="r" t="t"/>
              <a:pathLst>
                <a:path extrusionOk="0" h="115899" w="69937">
                  <a:moveTo>
                    <a:pt x="56726" y="4893"/>
                  </a:moveTo>
                  <a:cubicBezTo>
                    <a:pt x="56922" y="4926"/>
                    <a:pt x="57085" y="5056"/>
                    <a:pt x="57117" y="5252"/>
                  </a:cubicBezTo>
                  <a:cubicBezTo>
                    <a:pt x="58292" y="8775"/>
                    <a:pt x="61097" y="11450"/>
                    <a:pt x="64653" y="12428"/>
                  </a:cubicBezTo>
                  <a:cubicBezTo>
                    <a:pt x="64881" y="12461"/>
                    <a:pt x="65011" y="12624"/>
                    <a:pt x="65044" y="12852"/>
                  </a:cubicBezTo>
                  <a:lnTo>
                    <a:pt x="65044" y="96359"/>
                  </a:lnTo>
                  <a:lnTo>
                    <a:pt x="44657" y="108461"/>
                  </a:lnTo>
                  <a:cubicBezTo>
                    <a:pt x="41802" y="110157"/>
                    <a:pt x="38597" y="111005"/>
                    <a:pt x="35393" y="111005"/>
                  </a:cubicBezTo>
                  <a:cubicBezTo>
                    <a:pt x="32188" y="111005"/>
                    <a:pt x="28983" y="110157"/>
                    <a:pt x="26129" y="108461"/>
                  </a:cubicBezTo>
                  <a:lnTo>
                    <a:pt x="4893" y="95837"/>
                  </a:lnTo>
                  <a:lnTo>
                    <a:pt x="4893" y="12852"/>
                  </a:lnTo>
                  <a:cubicBezTo>
                    <a:pt x="4893" y="12624"/>
                    <a:pt x="5056" y="12461"/>
                    <a:pt x="5252" y="12428"/>
                  </a:cubicBezTo>
                  <a:cubicBezTo>
                    <a:pt x="8807" y="11450"/>
                    <a:pt x="11645" y="8775"/>
                    <a:pt x="12820" y="5252"/>
                  </a:cubicBezTo>
                  <a:cubicBezTo>
                    <a:pt x="12852" y="5056"/>
                    <a:pt x="13015" y="4926"/>
                    <a:pt x="13211" y="4893"/>
                  </a:cubicBezTo>
                  <a:close/>
                  <a:moveTo>
                    <a:pt x="13211" y="0"/>
                  </a:moveTo>
                  <a:cubicBezTo>
                    <a:pt x="10895" y="33"/>
                    <a:pt x="8840" y="1533"/>
                    <a:pt x="8155" y="3751"/>
                  </a:cubicBezTo>
                  <a:cubicBezTo>
                    <a:pt x="7503" y="5709"/>
                    <a:pt x="5904" y="7176"/>
                    <a:pt x="3947" y="7731"/>
                  </a:cubicBezTo>
                  <a:cubicBezTo>
                    <a:pt x="1598" y="8351"/>
                    <a:pt x="0" y="10438"/>
                    <a:pt x="0" y="12852"/>
                  </a:cubicBezTo>
                  <a:lnTo>
                    <a:pt x="0" y="97240"/>
                  </a:lnTo>
                  <a:cubicBezTo>
                    <a:pt x="0" y="98088"/>
                    <a:pt x="457" y="98903"/>
                    <a:pt x="1174" y="99328"/>
                  </a:cubicBezTo>
                  <a:lnTo>
                    <a:pt x="23649" y="112669"/>
                  </a:lnTo>
                  <a:cubicBezTo>
                    <a:pt x="27205" y="114757"/>
                    <a:pt x="31250" y="115898"/>
                    <a:pt x="35393" y="115898"/>
                  </a:cubicBezTo>
                  <a:cubicBezTo>
                    <a:pt x="39535" y="115898"/>
                    <a:pt x="43580" y="114757"/>
                    <a:pt x="47136" y="112669"/>
                  </a:cubicBezTo>
                  <a:lnTo>
                    <a:pt x="68730" y="99849"/>
                  </a:lnTo>
                  <a:cubicBezTo>
                    <a:pt x="69480" y="99393"/>
                    <a:pt x="69937" y="98610"/>
                    <a:pt x="69937" y="97729"/>
                  </a:cubicBezTo>
                  <a:lnTo>
                    <a:pt x="69937" y="12852"/>
                  </a:lnTo>
                  <a:cubicBezTo>
                    <a:pt x="69937" y="10438"/>
                    <a:pt x="68306" y="8318"/>
                    <a:pt x="65990" y="7731"/>
                  </a:cubicBezTo>
                  <a:cubicBezTo>
                    <a:pt x="64000" y="7176"/>
                    <a:pt x="62434" y="5676"/>
                    <a:pt x="61782" y="3751"/>
                  </a:cubicBezTo>
                  <a:cubicBezTo>
                    <a:pt x="61064" y="1533"/>
                    <a:pt x="59042" y="33"/>
                    <a:pt x="5672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7" name="Google Shape;5097;p136"/>
            <p:cNvSpPr/>
            <p:nvPr/>
          </p:nvSpPr>
          <p:spPr>
            <a:xfrm>
              <a:off x="3080125" y="1930650"/>
              <a:ext cx="1366800" cy="1315850"/>
            </a:xfrm>
            <a:custGeom>
              <a:rect b="b" l="l" r="r" t="t"/>
              <a:pathLst>
                <a:path extrusionOk="0" h="52634" w="54672">
                  <a:moveTo>
                    <a:pt x="28380" y="4911"/>
                  </a:moveTo>
                  <a:cubicBezTo>
                    <a:pt x="40188" y="4911"/>
                    <a:pt x="49778" y="14501"/>
                    <a:pt x="49778" y="26309"/>
                  </a:cubicBezTo>
                  <a:cubicBezTo>
                    <a:pt x="49778" y="34986"/>
                    <a:pt x="44559" y="42782"/>
                    <a:pt x="36567" y="46110"/>
                  </a:cubicBezTo>
                  <a:cubicBezTo>
                    <a:pt x="33927" y="47198"/>
                    <a:pt x="31152" y="47728"/>
                    <a:pt x="28399" y="47728"/>
                  </a:cubicBezTo>
                  <a:cubicBezTo>
                    <a:pt x="22818" y="47728"/>
                    <a:pt x="17329" y="45552"/>
                    <a:pt x="13244" y="41445"/>
                  </a:cubicBezTo>
                  <a:cubicBezTo>
                    <a:pt x="7111" y="35345"/>
                    <a:pt x="5285" y="26114"/>
                    <a:pt x="8579" y="18122"/>
                  </a:cubicBezTo>
                  <a:cubicBezTo>
                    <a:pt x="11906" y="10130"/>
                    <a:pt x="19703" y="4911"/>
                    <a:pt x="28380" y="4911"/>
                  </a:cubicBezTo>
                  <a:close/>
                  <a:moveTo>
                    <a:pt x="28379" y="1"/>
                  </a:moveTo>
                  <a:cubicBezTo>
                    <a:pt x="21528" y="1"/>
                    <a:pt x="14804" y="2677"/>
                    <a:pt x="9786" y="7716"/>
                  </a:cubicBezTo>
                  <a:cubicBezTo>
                    <a:pt x="2251" y="15219"/>
                    <a:pt x="0" y="26538"/>
                    <a:pt x="4078" y="36389"/>
                  </a:cubicBezTo>
                  <a:cubicBezTo>
                    <a:pt x="8155" y="46208"/>
                    <a:pt x="17745" y="52634"/>
                    <a:pt x="28380" y="52634"/>
                  </a:cubicBezTo>
                  <a:cubicBezTo>
                    <a:pt x="42895" y="52601"/>
                    <a:pt x="54671" y="40825"/>
                    <a:pt x="54671" y="26309"/>
                  </a:cubicBezTo>
                  <a:cubicBezTo>
                    <a:pt x="54671" y="15675"/>
                    <a:pt x="48278" y="6085"/>
                    <a:pt x="38459" y="2008"/>
                  </a:cubicBezTo>
                  <a:cubicBezTo>
                    <a:pt x="35196" y="657"/>
                    <a:pt x="31772" y="1"/>
                    <a:pt x="2837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8" name="Google Shape;5098;p136"/>
            <p:cNvSpPr/>
            <p:nvPr/>
          </p:nvSpPr>
          <p:spPr>
            <a:xfrm>
              <a:off x="1241175" y="2264775"/>
              <a:ext cx="5118075" cy="3086525"/>
            </a:xfrm>
            <a:custGeom>
              <a:rect b="b" l="l" r="r" t="t"/>
              <a:pathLst>
                <a:path extrusionOk="0" h="123461" w="204723">
                  <a:moveTo>
                    <a:pt x="2467" y="0"/>
                  </a:moveTo>
                  <a:cubicBezTo>
                    <a:pt x="1196" y="0"/>
                    <a:pt x="33" y="1018"/>
                    <a:pt x="33" y="2441"/>
                  </a:cubicBezTo>
                  <a:lnTo>
                    <a:pt x="33" y="37605"/>
                  </a:lnTo>
                  <a:cubicBezTo>
                    <a:pt x="33" y="38942"/>
                    <a:pt x="1110" y="40019"/>
                    <a:pt x="2480" y="40019"/>
                  </a:cubicBezTo>
                  <a:cubicBezTo>
                    <a:pt x="3817" y="40019"/>
                    <a:pt x="4926" y="38942"/>
                    <a:pt x="4926" y="37605"/>
                  </a:cubicBezTo>
                  <a:lnTo>
                    <a:pt x="4926" y="6747"/>
                  </a:lnTo>
                  <a:lnTo>
                    <a:pt x="90618" y="57601"/>
                  </a:lnTo>
                  <a:cubicBezTo>
                    <a:pt x="94239" y="59754"/>
                    <a:pt x="98300" y="60830"/>
                    <a:pt x="102362" y="60830"/>
                  </a:cubicBezTo>
                  <a:cubicBezTo>
                    <a:pt x="106423" y="60830"/>
                    <a:pt x="110484" y="59754"/>
                    <a:pt x="114105" y="57601"/>
                  </a:cubicBezTo>
                  <a:lnTo>
                    <a:pt x="199830" y="6747"/>
                  </a:lnTo>
                  <a:lnTo>
                    <a:pt x="199830" y="110021"/>
                  </a:lnTo>
                  <a:cubicBezTo>
                    <a:pt x="199797" y="114718"/>
                    <a:pt x="195981" y="118535"/>
                    <a:pt x="191283" y="118568"/>
                  </a:cubicBezTo>
                  <a:lnTo>
                    <a:pt x="13440" y="118568"/>
                  </a:lnTo>
                  <a:cubicBezTo>
                    <a:pt x="8743" y="118535"/>
                    <a:pt x="4926" y="114718"/>
                    <a:pt x="4893" y="110021"/>
                  </a:cubicBezTo>
                  <a:lnTo>
                    <a:pt x="4893" y="58808"/>
                  </a:lnTo>
                  <a:cubicBezTo>
                    <a:pt x="4893" y="57438"/>
                    <a:pt x="3817" y="56361"/>
                    <a:pt x="2447" y="56361"/>
                  </a:cubicBezTo>
                  <a:cubicBezTo>
                    <a:pt x="1110" y="56361"/>
                    <a:pt x="0" y="57438"/>
                    <a:pt x="0" y="58808"/>
                  </a:cubicBezTo>
                  <a:lnTo>
                    <a:pt x="0" y="110021"/>
                  </a:lnTo>
                  <a:cubicBezTo>
                    <a:pt x="33" y="117426"/>
                    <a:pt x="6035" y="123428"/>
                    <a:pt x="13440" y="123461"/>
                  </a:cubicBezTo>
                  <a:lnTo>
                    <a:pt x="191283" y="123461"/>
                  </a:lnTo>
                  <a:cubicBezTo>
                    <a:pt x="198688" y="123428"/>
                    <a:pt x="204690" y="117426"/>
                    <a:pt x="204723" y="110021"/>
                  </a:cubicBezTo>
                  <a:lnTo>
                    <a:pt x="204723" y="2441"/>
                  </a:lnTo>
                  <a:cubicBezTo>
                    <a:pt x="204723" y="1018"/>
                    <a:pt x="203541" y="0"/>
                    <a:pt x="202262" y="0"/>
                  </a:cubicBezTo>
                  <a:cubicBezTo>
                    <a:pt x="201840" y="0"/>
                    <a:pt x="201408" y="111"/>
                    <a:pt x="201004" y="353"/>
                  </a:cubicBezTo>
                  <a:lnTo>
                    <a:pt x="111626" y="53393"/>
                  </a:lnTo>
                  <a:cubicBezTo>
                    <a:pt x="108771" y="55089"/>
                    <a:pt x="105566" y="55937"/>
                    <a:pt x="102362" y="55937"/>
                  </a:cubicBezTo>
                  <a:cubicBezTo>
                    <a:pt x="99157" y="55937"/>
                    <a:pt x="95952" y="55089"/>
                    <a:pt x="93098" y="53393"/>
                  </a:cubicBezTo>
                  <a:lnTo>
                    <a:pt x="3719" y="353"/>
                  </a:lnTo>
                  <a:cubicBezTo>
                    <a:pt x="3315" y="111"/>
                    <a:pt x="2885" y="0"/>
                    <a:pt x="24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99" name="Google Shape;5099;p136"/>
            <p:cNvSpPr/>
            <p:nvPr/>
          </p:nvSpPr>
          <p:spPr>
            <a:xfrm>
              <a:off x="1242000" y="3357375"/>
              <a:ext cx="122350" cy="224300"/>
            </a:xfrm>
            <a:custGeom>
              <a:rect b="b" l="l" r="r" t="t"/>
              <a:pathLst>
                <a:path extrusionOk="0" h="8972" w="4894">
                  <a:moveTo>
                    <a:pt x="2447" y="1"/>
                  </a:moveTo>
                  <a:cubicBezTo>
                    <a:pt x="1077" y="1"/>
                    <a:pt x="0" y="1110"/>
                    <a:pt x="0" y="2447"/>
                  </a:cubicBezTo>
                  <a:lnTo>
                    <a:pt x="0" y="6525"/>
                  </a:lnTo>
                  <a:cubicBezTo>
                    <a:pt x="0" y="7862"/>
                    <a:pt x="1077" y="8971"/>
                    <a:pt x="2447" y="8971"/>
                  </a:cubicBezTo>
                  <a:cubicBezTo>
                    <a:pt x="3784" y="8971"/>
                    <a:pt x="4893" y="7862"/>
                    <a:pt x="4893" y="6525"/>
                  </a:cubicBezTo>
                  <a:lnTo>
                    <a:pt x="4893" y="2447"/>
                  </a:lnTo>
                  <a:cubicBezTo>
                    <a:pt x="4893" y="1110"/>
                    <a:pt x="3784" y="1"/>
                    <a:pt x="24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0" name="Google Shape;5100;p136"/>
            <p:cNvSpPr/>
            <p:nvPr/>
          </p:nvSpPr>
          <p:spPr>
            <a:xfrm>
              <a:off x="1231375" y="1531750"/>
              <a:ext cx="1440200" cy="1630750"/>
            </a:xfrm>
            <a:custGeom>
              <a:rect b="b" l="l" r="r" t="t"/>
              <a:pathLst>
                <a:path extrusionOk="0" h="65230" w="57608">
                  <a:moveTo>
                    <a:pt x="52715" y="6645"/>
                  </a:moveTo>
                  <a:lnTo>
                    <a:pt x="52715" y="58478"/>
                  </a:lnTo>
                  <a:lnTo>
                    <a:pt x="7765" y="31827"/>
                  </a:lnTo>
                  <a:lnTo>
                    <a:pt x="52715" y="6645"/>
                  </a:lnTo>
                  <a:close/>
                  <a:moveTo>
                    <a:pt x="55149" y="0"/>
                  </a:moveTo>
                  <a:cubicBezTo>
                    <a:pt x="54750" y="0"/>
                    <a:pt x="54341" y="100"/>
                    <a:pt x="53954" y="316"/>
                  </a:cubicBezTo>
                  <a:lnTo>
                    <a:pt x="1665" y="29642"/>
                  </a:lnTo>
                  <a:cubicBezTo>
                    <a:pt x="1" y="30555"/>
                    <a:pt x="1" y="32904"/>
                    <a:pt x="1599" y="33850"/>
                  </a:cubicBezTo>
                  <a:lnTo>
                    <a:pt x="53889" y="64904"/>
                  </a:lnTo>
                  <a:cubicBezTo>
                    <a:pt x="54280" y="65132"/>
                    <a:pt x="54705" y="65230"/>
                    <a:pt x="55161" y="65230"/>
                  </a:cubicBezTo>
                  <a:cubicBezTo>
                    <a:pt x="56499" y="65230"/>
                    <a:pt x="57608" y="64153"/>
                    <a:pt x="57608" y="62783"/>
                  </a:cubicBezTo>
                  <a:lnTo>
                    <a:pt x="57608" y="2469"/>
                  </a:lnTo>
                  <a:cubicBezTo>
                    <a:pt x="57608" y="1026"/>
                    <a:pt x="56431" y="0"/>
                    <a:pt x="5514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1" name="Google Shape;5101;p136"/>
            <p:cNvSpPr/>
            <p:nvPr/>
          </p:nvSpPr>
          <p:spPr>
            <a:xfrm>
              <a:off x="4907650" y="1519625"/>
              <a:ext cx="1461400" cy="1655925"/>
            </a:xfrm>
            <a:custGeom>
              <a:rect b="b" l="l" r="r" t="t"/>
              <a:pathLst>
                <a:path extrusionOk="0" h="66237" w="58456">
                  <a:moveTo>
                    <a:pt x="4893" y="6640"/>
                  </a:moveTo>
                  <a:lnTo>
                    <a:pt x="50692" y="32312"/>
                  </a:lnTo>
                  <a:lnTo>
                    <a:pt x="4893" y="59484"/>
                  </a:lnTo>
                  <a:lnTo>
                    <a:pt x="4893" y="6640"/>
                  </a:lnTo>
                  <a:close/>
                  <a:moveTo>
                    <a:pt x="2473" y="0"/>
                  </a:moveTo>
                  <a:cubicBezTo>
                    <a:pt x="1186" y="0"/>
                    <a:pt x="0" y="1041"/>
                    <a:pt x="0" y="2465"/>
                  </a:cubicBezTo>
                  <a:lnTo>
                    <a:pt x="0" y="63790"/>
                  </a:lnTo>
                  <a:cubicBezTo>
                    <a:pt x="0" y="65128"/>
                    <a:pt x="1109" y="66237"/>
                    <a:pt x="2447" y="66237"/>
                  </a:cubicBezTo>
                  <a:cubicBezTo>
                    <a:pt x="2904" y="66237"/>
                    <a:pt x="3328" y="66106"/>
                    <a:pt x="3719" y="65878"/>
                  </a:cubicBezTo>
                  <a:lnTo>
                    <a:pt x="56857" y="34335"/>
                  </a:lnTo>
                  <a:cubicBezTo>
                    <a:pt x="58455" y="33389"/>
                    <a:pt x="58455" y="31040"/>
                    <a:pt x="56792" y="30127"/>
                  </a:cubicBezTo>
                  <a:lnTo>
                    <a:pt x="3654" y="312"/>
                  </a:lnTo>
                  <a:cubicBezTo>
                    <a:pt x="3271" y="98"/>
                    <a:pt x="2868" y="0"/>
                    <a:pt x="247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102" name="Google Shape;5102;p136"/>
          <p:cNvGrpSpPr/>
          <p:nvPr/>
        </p:nvGrpSpPr>
        <p:grpSpPr>
          <a:xfrm>
            <a:off x="7142017" y="1597250"/>
            <a:ext cx="548700" cy="494842"/>
            <a:chOff x="963100" y="289450"/>
            <a:chExt cx="5674250" cy="5117300"/>
          </a:xfrm>
        </p:grpSpPr>
        <p:sp>
          <p:nvSpPr>
            <p:cNvPr id="5103" name="Google Shape;5103;p136"/>
            <p:cNvSpPr/>
            <p:nvPr/>
          </p:nvSpPr>
          <p:spPr>
            <a:xfrm>
              <a:off x="963100" y="1926200"/>
              <a:ext cx="5674250" cy="3419400"/>
            </a:xfrm>
            <a:custGeom>
              <a:rect b="b" l="l" r="r" t="t"/>
              <a:pathLst>
                <a:path extrusionOk="0" h="136776" w="226970">
                  <a:moveTo>
                    <a:pt x="69709" y="0"/>
                  </a:moveTo>
                  <a:lnTo>
                    <a:pt x="23519" y="61097"/>
                  </a:lnTo>
                  <a:cubicBezTo>
                    <a:pt x="0" y="92184"/>
                    <a:pt x="22182" y="136775"/>
                    <a:pt x="61162" y="136775"/>
                  </a:cubicBezTo>
                  <a:lnTo>
                    <a:pt x="165807" y="136775"/>
                  </a:lnTo>
                  <a:cubicBezTo>
                    <a:pt x="204788" y="136775"/>
                    <a:pt x="226969" y="92184"/>
                    <a:pt x="203450" y="61097"/>
                  </a:cubicBezTo>
                  <a:lnTo>
                    <a:pt x="15726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4" name="Google Shape;5104;p136"/>
            <p:cNvSpPr/>
            <p:nvPr/>
          </p:nvSpPr>
          <p:spPr>
            <a:xfrm>
              <a:off x="2478275" y="1430375"/>
              <a:ext cx="2643875" cy="495850"/>
            </a:xfrm>
            <a:custGeom>
              <a:rect b="b" l="l" r="r" t="t"/>
              <a:pathLst>
                <a:path extrusionOk="0" h="19834" w="105755">
                  <a:moveTo>
                    <a:pt x="9917" y="0"/>
                  </a:moveTo>
                  <a:cubicBezTo>
                    <a:pt x="4437" y="0"/>
                    <a:pt x="1" y="4437"/>
                    <a:pt x="1" y="9917"/>
                  </a:cubicBezTo>
                  <a:cubicBezTo>
                    <a:pt x="1" y="15397"/>
                    <a:pt x="4437" y="19833"/>
                    <a:pt x="9917" y="19833"/>
                  </a:cubicBezTo>
                  <a:lnTo>
                    <a:pt x="95838" y="19833"/>
                  </a:lnTo>
                  <a:cubicBezTo>
                    <a:pt x="101318" y="19833"/>
                    <a:pt x="105754" y="15397"/>
                    <a:pt x="105754" y="9917"/>
                  </a:cubicBezTo>
                  <a:cubicBezTo>
                    <a:pt x="105754" y="4437"/>
                    <a:pt x="101318" y="0"/>
                    <a:pt x="9583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5" name="Google Shape;5105;p136"/>
            <p:cNvSpPr/>
            <p:nvPr/>
          </p:nvSpPr>
          <p:spPr>
            <a:xfrm>
              <a:off x="2329850" y="350650"/>
              <a:ext cx="2940725" cy="1079750"/>
            </a:xfrm>
            <a:custGeom>
              <a:rect b="b" l="l" r="r" t="t"/>
              <a:pathLst>
                <a:path extrusionOk="0" h="43190" w="117629">
                  <a:moveTo>
                    <a:pt x="28511" y="1"/>
                  </a:moveTo>
                  <a:cubicBezTo>
                    <a:pt x="10635" y="1"/>
                    <a:pt x="1" y="19931"/>
                    <a:pt x="9950" y="34773"/>
                  </a:cubicBezTo>
                  <a:lnTo>
                    <a:pt x="15593" y="43189"/>
                  </a:lnTo>
                  <a:lnTo>
                    <a:pt x="102036" y="43189"/>
                  </a:lnTo>
                  <a:lnTo>
                    <a:pt x="107679" y="34773"/>
                  </a:lnTo>
                  <a:cubicBezTo>
                    <a:pt x="117628" y="19931"/>
                    <a:pt x="106994" y="1"/>
                    <a:pt x="8911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6" name="Google Shape;5106;p136"/>
            <p:cNvSpPr/>
            <p:nvPr/>
          </p:nvSpPr>
          <p:spPr>
            <a:xfrm>
              <a:off x="3182875" y="2493775"/>
              <a:ext cx="1218375" cy="2346200"/>
            </a:xfrm>
            <a:custGeom>
              <a:rect b="b" l="l" r="r" t="t"/>
              <a:pathLst>
                <a:path extrusionOk="0" h="93848" w="48735">
                  <a:moveTo>
                    <a:pt x="24759" y="1"/>
                  </a:moveTo>
                  <a:cubicBezTo>
                    <a:pt x="22508" y="1"/>
                    <a:pt x="20681" y="1827"/>
                    <a:pt x="20681" y="4078"/>
                  </a:cubicBezTo>
                  <a:lnTo>
                    <a:pt x="20681" y="4926"/>
                  </a:lnTo>
                  <a:cubicBezTo>
                    <a:pt x="15169" y="5187"/>
                    <a:pt x="10634" y="7079"/>
                    <a:pt x="7014" y="10602"/>
                  </a:cubicBezTo>
                  <a:cubicBezTo>
                    <a:pt x="3523" y="13897"/>
                    <a:pt x="1533" y="18496"/>
                    <a:pt x="1599" y="23324"/>
                  </a:cubicBezTo>
                  <a:cubicBezTo>
                    <a:pt x="1599" y="26260"/>
                    <a:pt x="2284" y="29163"/>
                    <a:pt x="3654" y="31740"/>
                  </a:cubicBezTo>
                  <a:cubicBezTo>
                    <a:pt x="5154" y="34545"/>
                    <a:pt x="7275" y="36991"/>
                    <a:pt x="9819" y="38883"/>
                  </a:cubicBezTo>
                  <a:cubicBezTo>
                    <a:pt x="12592" y="41004"/>
                    <a:pt x="17843" y="43874"/>
                    <a:pt x="25672" y="47462"/>
                  </a:cubicBezTo>
                  <a:cubicBezTo>
                    <a:pt x="29489" y="49224"/>
                    <a:pt x="32066" y="50985"/>
                    <a:pt x="33436" y="52682"/>
                  </a:cubicBezTo>
                  <a:cubicBezTo>
                    <a:pt x="36437" y="56629"/>
                    <a:pt x="35947" y="62239"/>
                    <a:pt x="32327" y="65632"/>
                  </a:cubicBezTo>
                  <a:cubicBezTo>
                    <a:pt x="30369" y="67524"/>
                    <a:pt x="27792" y="68600"/>
                    <a:pt x="25085" y="68600"/>
                  </a:cubicBezTo>
                  <a:cubicBezTo>
                    <a:pt x="25048" y="68600"/>
                    <a:pt x="25012" y="68601"/>
                    <a:pt x="24975" y="68601"/>
                  </a:cubicBezTo>
                  <a:cubicBezTo>
                    <a:pt x="20607" y="68601"/>
                    <a:pt x="16174" y="66676"/>
                    <a:pt x="11580" y="62859"/>
                  </a:cubicBezTo>
                  <a:cubicBezTo>
                    <a:pt x="10463" y="61910"/>
                    <a:pt x="9087" y="61442"/>
                    <a:pt x="7715" y="61442"/>
                  </a:cubicBezTo>
                  <a:cubicBezTo>
                    <a:pt x="6164" y="61442"/>
                    <a:pt x="4618" y="62041"/>
                    <a:pt x="3458" y="63218"/>
                  </a:cubicBezTo>
                  <a:lnTo>
                    <a:pt x="2414" y="64294"/>
                  </a:lnTo>
                  <a:cubicBezTo>
                    <a:pt x="0" y="66773"/>
                    <a:pt x="196" y="70753"/>
                    <a:pt x="2806" y="73004"/>
                  </a:cubicBezTo>
                  <a:cubicBezTo>
                    <a:pt x="4959" y="74798"/>
                    <a:pt x="7275" y="76396"/>
                    <a:pt x="9721" y="77766"/>
                  </a:cubicBezTo>
                  <a:cubicBezTo>
                    <a:pt x="12755" y="79430"/>
                    <a:pt x="16408" y="80506"/>
                    <a:pt x="20681" y="80996"/>
                  </a:cubicBezTo>
                  <a:lnTo>
                    <a:pt x="20681" y="89216"/>
                  </a:lnTo>
                  <a:cubicBezTo>
                    <a:pt x="20681" y="91760"/>
                    <a:pt x="22769" y="93848"/>
                    <a:pt x="25313" y="93848"/>
                  </a:cubicBezTo>
                  <a:cubicBezTo>
                    <a:pt x="27858" y="93848"/>
                    <a:pt x="29945" y="91760"/>
                    <a:pt x="29945" y="89216"/>
                  </a:cubicBezTo>
                  <a:lnTo>
                    <a:pt x="29945" y="80702"/>
                  </a:lnTo>
                  <a:cubicBezTo>
                    <a:pt x="34480" y="79756"/>
                    <a:pt x="37970" y="78353"/>
                    <a:pt x="40416" y="76527"/>
                  </a:cubicBezTo>
                  <a:cubicBezTo>
                    <a:pt x="42961" y="74537"/>
                    <a:pt x="44983" y="71993"/>
                    <a:pt x="46353" y="69057"/>
                  </a:cubicBezTo>
                  <a:cubicBezTo>
                    <a:pt x="47919" y="65860"/>
                    <a:pt x="48702" y="62337"/>
                    <a:pt x="48669" y="58782"/>
                  </a:cubicBezTo>
                  <a:cubicBezTo>
                    <a:pt x="48734" y="55324"/>
                    <a:pt x="47984" y="51866"/>
                    <a:pt x="46516" y="48735"/>
                  </a:cubicBezTo>
                  <a:cubicBezTo>
                    <a:pt x="45048" y="45734"/>
                    <a:pt x="42928" y="43124"/>
                    <a:pt x="40318" y="41069"/>
                  </a:cubicBezTo>
                  <a:cubicBezTo>
                    <a:pt x="37611" y="38949"/>
                    <a:pt x="32653" y="36372"/>
                    <a:pt x="25346" y="33338"/>
                  </a:cubicBezTo>
                  <a:cubicBezTo>
                    <a:pt x="21268" y="31674"/>
                    <a:pt x="18528" y="30109"/>
                    <a:pt x="17191" y="28641"/>
                  </a:cubicBezTo>
                  <a:cubicBezTo>
                    <a:pt x="15821" y="27206"/>
                    <a:pt x="15136" y="25738"/>
                    <a:pt x="15136" y="24270"/>
                  </a:cubicBezTo>
                  <a:cubicBezTo>
                    <a:pt x="15136" y="22508"/>
                    <a:pt x="15919" y="20975"/>
                    <a:pt x="17485" y="19670"/>
                  </a:cubicBezTo>
                  <a:cubicBezTo>
                    <a:pt x="19018" y="18333"/>
                    <a:pt x="21040" y="17681"/>
                    <a:pt x="23552" y="17681"/>
                  </a:cubicBezTo>
                  <a:cubicBezTo>
                    <a:pt x="26520" y="17681"/>
                    <a:pt x="29554" y="18790"/>
                    <a:pt x="32588" y="21008"/>
                  </a:cubicBezTo>
                  <a:cubicBezTo>
                    <a:pt x="33651" y="21805"/>
                    <a:pt x="34901" y="22195"/>
                    <a:pt x="36148" y="22195"/>
                  </a:cubicBezTo>
                  <a:cubicBezTo>
                    <a:pt x="37656" y="22195"/>
                    <a:pt x="39158" y="21625"/>
                    <a:pt x="40318" y="20518"/>
                  </a:cubicBezTo>
                  <a:lnTo>
                    <a:pt x="41330" y="19507"/>
                  </a:lnTo>
                  <a:cubicBezTo>
                    <a:pt x="43907" y="16995"/>
                    <a:pt x="43678" y="12788"/>
                    <a:pt x="40840" y="10569"/>
                  </a:cubicBezTo>
                  <a:cubicBezTo>
                    <a:pt x="39960" y="9852"/>
                    <a:pt x="39014" y="9199"/>
                    <a:pt x="38035" y="8612"/>
                  </a:cubicBezTo>
                  <a:cubicBezTo>
                    <a:pt x="35491" y="7210"/>
                    <a:pt x="32751" y="6198"/>
                    <a:pt x="29945" y="5579"/>
                  </a:cubicBezTo>
                  <a:lnTo>
                    <a:pt x="29945" y="4078"/>
                  </a:lnTo>
                  <a:cubicBezTo>
                    <a:pt x="29945" y="1827"/>
                    <a:pt x="28119" y="1"/>
                    <a:pt x="25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7" name="Google Shape;5107;p136"/>
            <p:cNvSpPr/>
            <p:nvPr/>
          </p:nvSpPr>
          <p:spPr>
            <a:xfrm>
              <a:off x="963100" y="2796325"/>
              <a:ext cx="2271175" cy="2549275"/>
            </a:xfrm>
            <a:custGeom>
              <a:rect b="b" l="l" r="r" t="t"/>
              <a:pathLst>
                <a:path extrusionOk="0" h="101971" w="90847">
                  <a:moveTo>
                    <a:pt x="43384" y="1"/>
                  </a:moveTo>
                  <a:lnTo>
                    <a:pt x="23519" y="26292"/>
                  </a:lnTo>
                  <a:cubicBezTo>
                    <a:pt x="0" y="57379"/>
                    <a:pt x="22182" y="101970"/>
                    <a:pt x="61162" y="101970"/>
                  </a:cubicBezTo>
                  <a:lnTo>
                    <a:pt x="90846" y="101970"/>
                  </a:lnTo>
                  <a:cubicBezTo>
                    <a:pt x="65566" y="73232"/>
                    <a:pt x="49060" y="37840"/>
                    <a:pt x="4338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8" name="Google Shape;5108;p136"/>
            <p:cNvSpPr/>
            <p:nvPr/>
          </p:nvSpPr>
          <p:spPr>
            <a:xfrm>
              <a:off x="1221600" y="1865025"/>
              <a:ext cx="5157225" cy="3541725"/>
            </a:xfrm>
            <a:custGeom>
              <a:rect b="b" l="l" r="r" t="t"/>
              <a:pathLst>
                <a:path extrusionOk="0" h="141669" w="206289">
                  <a:moveTo>
                    <a:pt x="59369" y="1"/>
                  </a:moveTo>
                  <a:cubicBezTo>
                    <a:pt x="58586" y="1"/>
                    <a:pt x="57868" y="359"/>
                    <a:pt x="57412" y="979"/>
                  </a:cubicBezTo>
                  <a:lnTo>
                    <a:pt x="45244" y="17061"/>
                  </a:lnTo>
                  <a:cubicBezTo>
                    <a:pt x="44429" y="18137"/>
                    <a:pt x="44625" y="19670"/>
                    <a:pt x="45734" y="20486"/>
                  </a:cubicBezTo>
                  <a:cubicBezTo>
                    <a:pt x="46171" y="20817"/>
                    <a:pt x="46683" y="20976"/>
                    <a:pt x="47192" y="20976"/>
                  </a:cubicBezTo>
                  <a:cubicBezTo>
                    <a:pt x="47937" y="20976"/>
                    <a:pt x="48674" y="20636"/>
                    <a:pt x="49159" y="19997"/>
                  </a:cubicBezTo>
                  <a:lnTo>
                    <a:pt x="60576" y="4894"/>
                  </a:lnTo>
                  <a:lnTo>
                    <a:pt x="145713" y="4894"/>
                  </a:lnTo>
                  <a:lnTo>
                    <a:pt x="191186" y="65012"/>
                  </a:lnTo>
                  <a:cubicBezTo>
                    <a:pt x="201624" y="78875"/>
                    <a:pt x="203255" y="96392"/>
                    <a:pt x="195524" y="111952"/>
                  </a:cubicBezTo>
                  <a:cubicBezTo>
                    <a:pt x="187793" y="127479"/>
                    <a:pt x="172821" y="136776"/>
                    <a:pt x="155467" y="136776"/>
                  </a:cubicBezTo>
                  <a:lnTo>
                    <a:pt x="50822" y="136776"/>
                  </a:lnTo>
                  <a:cubicBezTo>
                    <a:pt x="33469" y="136776"/>
                    <a:pt x="18496" y="127479"/>
                    <a:pt x="10765" y="111952"/>
                  </a:cubicBezTo>
                  <a:cubicBezTo>
                    <a:pt x="3034" y="96392"/>
                    <a:pt x="4665" y="78875"/>
                    <a:pt x="15104" y="65012"/>
                  </a:cubicBezTo>
                  <a:lnTo>
                    <a:pt x="33436" y="40775"/>
                  </a:lnTo>
                  <a:cubicBezTo>
                    <a:pt x="34854" y="38885"/>
                    <a:pt x="33207" y="36823"/>
                    <a:pt x="31435" y="36823"/>
                  </a:cubicBezTo>
                  <a:cubicBezTo>
                    <a:pt x="30761" y="36823"/>
                    <a:pt x="30070" y="37121"/>
                    <a:pt x="29522" y="37840"/>
                  </a:cubicBezTo>
                  <a:lnTo>
                    <a:pt x="11222" y="62076"/>
                  </a:lnTo>
                  <a:cubicBezTo>
                    <a:pt x="5415" y="69677"/>
                    <a:pt x="1925" y="78778"/>
                    <a:pt x="1207" y="88303"/>
                  </a:cubicBezTo>
                  <a:cubicBezTo>
                    <a:pt x="1" y="106439"/>
                    <a:pt x="8645" y="123858"/>
                    <a:pt x="23846" y="133807"/>
                  </a:cubicBezTo>
                  <a:cubicBezTo>
                    <a:pt x="31855" y="138931"/>
                    <a:pt x="41155" y="141669"/>
                    <a:pt x="50654" y="141669"/>
                  </a:cubicBezTo>
                  <a:cubicBezTo>
                    <a:pt x="50710" y="141669"/>
                    <a:pt x="50766" y="141669"/>
                    <a:pt x="50822" y="141669"/>
                  </a:cubicBezTo>
                  <a:lnTo>
                    <a:pt x="155467" y="141669"/>
                  </a:lnTo>
                  <a:cubicBezTo>
                    <a:pt x="155523" y="141669"/>
                    <a:pt x="155579" y="141669"/>
                    <a:pt x="155636" y="141669"/>
                  </a:cubicBezTo>
                  <a:cubicBezTo>
                    <a:pt x="165135" y="141669"/>
                    <a:pt x="174434" y="138931"/>
                    <a:pt x="182443" y="133807"/>
                  </a:cubicBezTo>
                  <a:cubicBezTo>
                    <a:pt x="197644" y="123858"/>
                    <a:pt x="206289" y="106439"/>
                    <a:pt x="205082" y="88303"/>
                  </a:cubicBezTo>
                  <a:cubicBezTo>
                    <a:pt x="204364" y="78778"/>
                    <a:pt x="200874" y="69677"/>
                    <a:pt x="195067" y="62076"/>
                  </a:cubicBezTo>
                  <a:lnTo>
                    <a:pt x="148878" y="979"/>
                  </a:lnTo>
                  <a:cubicBezTo>
                    <a:pt x="148421" y="359"/>
                    <a:pt x="147703" y="1"/>
                    <a:pt x="1469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09" name="Google Shape;5109;p136"/>
            <p:cNvSpPr/>
            <p:nvPr/>
          </p:nvSpPr>
          <p:spPr>
            <a:xfrm>
              <a:off x="2088475" y="2476175"/>
              <a:ext cx="238625" cy="223125"/>
            </a:xfrm>
            <a:custGeom>
              <a:rect b="b" l="l" r="r" t="t"/>
              <a:pathLst>
                <a:path extrusionOk="0" h="8925" w="9545">
                  <a:moveTo>
                    <a:pt x="6108" y="1"/>
                  </a:moveTo>
                  <a:cubicBezTo>
                    <a:pt x="5439" y="1"/>
                    <a:pt x="4753" y="293"/>
                    <a:pt x="4208" y="998"/>
                  </a:cubicBezTo>
                  <a:lnTo>
                    <a:pt x="1207" y="5010"/>
                  </a:lnTo>
                  <a:cubicBezTo>
                    <a:pt x="0" y="6609"/>
                    <a:pt x="1142" y="8925"/>
                    <a:pt x="3165" y="8925"/>
                  </a:cubicBezTo>
                  <a:cubicBezTo>
                    <a:pt x="3915" y="8925"/>
                    <a:pt x="4632" y="8566"/>
                    <a:pt x="5122" y="7946"/>
                  </a:cubicBezTo>
                  <a:lnTo>
                    <a:pt x="8123" y="3934"/>
                  </a:lnTo>
                  <a:cubicBezTo>
                    <a:pt x="9545" y="2062"/>
                    <a:pt x="7885" y="1"/>
                    <a:pt x="610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0" name="Google Shape;5110;p136"/>
            <p:cNvSpPr/>
            <p:nvPr/>
          </p:nvSpPr>
          <p:spPr>
            <a:xfrm>
              <a:off x="2417125" y="1369200"/>
              <a:ext cx="2766175" cy="618175"/>
            </a:xfrm>
            <a:custGeom>
              <a:rect b="b" l="l" r="r" t="t"/>
              <a:pathLst>
                <a:path extrusionOk="0" h="24727" w="110647">
                  <a:moveTo>
                    <a:pt x="98284" y="4894"/>
                  </a:moveTo>
                  <a:cubicBezTo>
                    <a:pt x="102394" y="4894"/>
                    <a:pt x="105754" y="8254"/>
                    <a:pt x="105754" y="12364"/>
                  </a:cubicBezTo>
                  <a:cubicBezTo>
                    <a:pt x="105754" y="16474"/>
                    <a:pt x="102394" y="19834"/>
                    <a:pt x="98284" y="19834"/>
                  </a:cubicBezTo>
                  <a:lnTo>
                    <a:pt x="12363" y="19834"/>
                  </a:lnTo>
                  <a:cubicBezTo>
                    <a:pt x="8253" y="19834"/>
                    <a:pt x="4893" y="16474"/>
                    <a:pt x="4893" y="12364"/>
                  </a:cubicBezTo>
                  <a:cubicBezTo>
                    <a:pt x="4893" y="8254"/>
                    <a:pt x="8253" y="4894"/>
                    <a:pt x="12363" y="4894"/>
                  </a:cubicBezTo>
                  <a:close/>
                  <a:moveTo>
                    <a:pt x="12363" y="1"/>
                  </a:moveTo>
                  <a:cubicBezTo>
                    <a:pt x="5546" y="1"/>
                    <a:pt x="0" y="5546"/>
                    <a:pt x="0" y="12364"/>
                  </a:cubicBezTo>
                  <a:cubicBezTo>
                    <a:pt x="0" y="19181"/>
                    <a:pt x="5546" y="24727"/>
                    <a:pt x="12363" y="24727"/>
                  </a:cubicBezTo>
                  <a:lnTo>
                    <a:pt x="98284" y="24727"/>
                  </a:lnTo>
                  <a:cubicBezTo>
                    <a:pt x="105101" y="24727"/>
                    <a:pt x="110647" y="19181"/>
                    <a:pt x="110647" y="12364"/>
                  </a:cubicBezTo>
                  <a:cubicBezTo>
                    <a:pt x="110647" y="5546"/>
                    <a:pt x="105101" y="1"/>
                    <a:pt x="9828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1" name="Google Shape;5111;p136"/>
            <p:cNvSpPr/>
            <p:nvPr/>
          </p:nvSpPr>
          <p:spPr>
            <a:xfrm>
              <a:off x="2386125" y="289450"/>
              <a:ext cx="2828175" cy="1202100"/>
            </a:xfrm>
            <a:custGeom>
              <a:rect b="b" l="l" r="r" t="t"/>
              <a:pathLst>
                <a:path extrusionOk="0" h="48084" w="113127">
                  <a:moveTo>
                    <a:pt x="86956" y="4862"/>
                  </a:moveTo>
                  <a:cubicBezTo>
                    <a:pt x="94294" y="4862"/>
                    <a:pt x="101038" y="8901"/>
                    <a:pt x="104417" y="15399"/>
                  </a:cubicBezTo>
                  <a:cubicBezTo>
                    <a:pt x="107940" y="21890"/>
                    <a:pt x="107548" y="29784"/>
                    <a:pt x="103406" y="35851"/>
                  </a:cubicBezTo>
                  <a:lnTo>
                    <a:pt x="98480" y="43191"/>
                  </a:lnTo>
                  <a:lnTo>
                    <a:pt x="14647" y="43191"/>
                  </a:lnTo>
                  <a:lnTo>
                    <a:pt x="9721" y="35851"/>
                  </a:lnTo>
                  <a:cubicBezTo>
                    <a:pt x="5579" y="29784"/>
                    <a:pt x="5187" y="21890"/>
                    <a:pt x="8710" y="15399"/>
                  </a:cubicBezTo>
                  <a:cubicBezTo>
                    <a:pt x="12089" y="8901"/>
                    <a:pt x="18833" y="4862"/>
                    <a:pt x="26171" y="4862"/>
                  </a:cubicBezTo>
                  <a:cubicBezTo>
                    <a:pt x="26201" y="4862"/>
                    <a:pt x="26230" y="4862"/>
                    <a:pt x="26260" y="4862"/>
                  </a:cubicBezTo>
                  <a:lnTo>
                    <a:pt x="86867" y="4862"/>
                  </a:lnTo>
                  <a:cubicBezTo>
                    <a:pt x="86897" y="4862"/>
                    <a:pt x="86926" y="4862"/>
                    <a:pt x="86956" y="4862"/>
                  </a:cubicBezTo>
                  <a:close/>
                  <a:moveTo>
                    <a:pt x="25998" y="1"/>
                  </a:moveTo>
                  <a:cubicBezTo>
                    <a:pt x="16933" y="1"/>
                    <a:pt x="8604" y="5038"/>
                    <a:pt x="4372" y="13115"/>
                  </a:cubicBezTo>
                  <a:cubicBezTo>
                    <a:pt x="1" y="21172"/>
                    <a:pt x="490" y="30991"/>
                    <a:pt x="5677" y="38591"/>
                  </a:cubicBezTo>
                  <a:lnTo>
                    <a:pt x="11320" y="47007"/>
                  </a:lnTo>
                  <a:cubicBezTo>
                    <a:pt x="11776" y="47692"/>
                    <a:pt x="12527" y="48084"/>
                    <a:pt x="13342" y="48084"/>
                  </a:cubicBezTo>
                  <a:lnTo>
                    <a:pt x="99785" y="48084"/>
                  </a:lnTo>
                  <a:cubicBezTo>
                    <a:pt x="100600" y="48084"/>
                    <a:pt x="101351" y="47692"/>
                    <a:pt x="101807" y="47007"/>
                  </a:cubicBezTo>
                  <a:lnTo>
                    <a:pt x="107451" y="38591"/>
                  </a:lnTo>
                  <a:cubicBezTo>
                    <a:pt x="112637" y="30991"/>
                    <a:pt x="113126" y="21172"/>
                    <a:pt x="108755" y="13115"/>
                  </a:cubicBezTo>
                  <a:cubicBezTo>
                    <a:pt x="104523" y="5038"/>
                    <a:pt x="96194" y="1"/>
                    <a:pt x="87129" y="1"/>
                  </a:cubicBezTo>
                  <a:cubicBezTo>
                    <a:pt x="87042" y="1"/>
                    <a:pt x="86955" y="1"/>
                    <a:pt x="86867" y="2"/>
                  </a:cubicBezTo>
                  <a:lnTo>
                    <a:pt x="26260" y="2"/>
                  </a:lnTo>
                  <a:cubicBezTo>
                    <a:pt x="26173" y="1"/>
                    <a:pt x="26085" y="1"/>
                    <a:pt x="259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2" name="Google Shape;5112;p136"/>
            <p:cNvSpPr/>
            <p:nvPr/>
          </p:nvSpPr>
          <p:spPr>
            <a:xfrm>
              <a:off x="3137200" y="2432625"/>
              <a:ext cx="1325200" cy="2468525"/>
            </a:xfrm>
            <a:custGeom>
              <a:rect b="b" l="l" r="r" t="t"/>
              <a:pathLst>
                <a:path extrusionOk="0" h="98741" w="53008">
                  <a:moveTo>
                    <a:pt x="27695" y="4893"/>
                  </a:moveTo>
                  <a:cubicBezTo>
                    <a:pt x="28608" y="4893"/>
                    <a:pt x="29326" y="5611"/>
                    <a:pt x="29326" y="6524"/>
                  </a:cubicBezTo>
                  <a:lnTo>
                    <a:pt x="29326" y="8025"/>
                  </a:lnTo>
                  <a:cubicBezTo>
                    <a:pt x="29326" y="9134"/>
                    <a:pt x="30109" y="10145"/>
                    <a:pt x="31185" y="10406"/>
                  </a:cubicBezTo>
                  <a:cubicBezTo>
                    <a:pt x="33795" y="10960"/>
                    <a:pt x="36307" y="11906"/>
                    <a:pt x="38623" y="13178"/>
                  </a:cubicBezTo>
                  <a:cubicBezTo>
                    <a:pt x="39503" y="13700"/>
                    <a:pt x="40351" y="14288"/>
                    <a:pt x="41167" y="14940"/>
                  </a:cubicBezTo>
                  <a:cubicBezTo>
                    <a:pt x="42831" y="16245"/>
                    <a:pt x="42994" y="18724"/>
                    <a:pt x="41460" y="20224"/>
                  </a:cubicBezTo>
                  <a:lnTo>
                    <a:pt x="40449" y="21203"/>
                  </a:lnTo>
                  <a:cubicBezTo>
                    <a:pt x="39753" y="21863"/>
                    <a:pt x="38862" y="22201"/>
                    <a:pt x="37968" y="22201"/>
                  </a:cubicBezTo>
                  <a:cubicBezTo>
                    <a:pt x="37228" y="22201"/>
                    <a:pt x="36485" y="21969"/>
                    <a:pt x="35850" y="21497"/>
                  </a:cubicBezTo>
                  <a:cubicBezTo>
                    <a:pt x="32392" y="18952"/>
                    <a:pt x="28869" y="17680"/>
                    <a:pt x="25379" y="17680"/>
                  </a:cubicBezTo>
                  <a:cubicBezTo>
                    <a:pt x="22280" y="17680"/>
                    <a:pt x="19703" y="18528"/>
                    <a:pt x="17713" y="20257"/>
                  </a:cubicBezTo>
                  <a:cubicBezTo>
                    <a:pt x="15626" y="22018"/>
                    <a:pt x="14516" y="24269"/>
                    <a:pt x="14516" y="26716"/>
                  </a:cubicBezTo>
                  <a:cubicBezTo>
                    <a:pt x="14516" y="28803"/>
                    <a:pt x="15430" y="30858"/>
                    <a:pt x="17224" y="32750"/>
                  </a:cubicBezTo>
                  <a:cubicBezTo>
                    <a:pt x="18855" y="34512"/>
                    <a:pt x="21791" y="36241"/>
                    <a:pt x="26260" y="38067"/>
                  </a:cubicBezTo>
                  <a:cubicBezTo>
                    <a:pt x="33273" y="40971"/>
                    <a:pt x="38133" y="43450"/>
                    <a:pt x="40612" y="45440"/>
                  </a:cubicBezTo>
                  <a:cubicBezTo>
                    <a:pt x="42961" y="47266"/>
                    <a:pt x="44820" y="49582"/>
                    <a:pt x="46125" y="52257"/>
                  </a:cubicBezTo>
                  <a:cubicBezTo>
                    <a:pt x="47430" y="55062"/>
                    <a:pt x="48082" y="58129"/>
                    <a:pt x="48050" y="61228"/>
                  </a:cubicBezTo>
                  <a:cubicBezTo>
                    <a:pt x="48082" y="64392"/>
                    <a:pt x="47365" y="67556"/>
                    <a:pt x="45995" y="70426"/>
                  </a:cubicBezTo>
                  <a:cubicBezTo>
                    <a:pt x="44788" y="73003"/>
                    <a:pt x="42994" y="75254"/>
                    <a:pt x="40743" y="77016"/>
                  </a:cubicBezTo>
                  <a:cubicBezTo>
                    <a:pt x="38623" y="78614"/>
                    <a:pt x="35426" y="79886"/>
                    <a:pt x="31250" y="80767"/>
                  </a:cubicBezTo>
                  <a:cubicBezTo>
                    <a:pt x="30141" y="80995"/>
                    <a:pt x="29326" y="82006"/>
                    <a:pt x="29326" y="83148"/>
                  </a:cubicBezTo>
                  <a:lnTo>
                    <a:pt x="29326" y="91662"/>
                  </a:lnTo>
                  <a:cubicBezTo>
                    <a:pt x="29326" y="92869"/>
                    <a:pt x="28347" y="93847"/>
                    <a:pt x="27140" y="93847"/>
                  </a:cubicBezTo>
                  <a:cubicBezTo>
                    <a:pt x="25933" y="93847"/>
                    <a:pt x="24955" y="92869"/>
                    <a:pt x="24955" y="91662"/>
                  </a:cubicBezTo>
                  <a:lnTo>
                    <a:pt x="24955" y="83442"/>
                  </a:lnTo>
                  <a:cubicBezTo>
                    <a:pt x="24955" y="82202"/>
                    <a:pt x="24041" y="81158"/>
                    <a:pt x="22802" y="81028"/>
                  </a:cubicBezTo>
                  <a:cubicBezTo>
                    <a:pt x="18855" y="80571"/>
                    <a:pt x="15462" y="79560"/>
                    <a:pt x="12755" y="78059"/>
                  </a:cubicBezTo>
                  <a:cubicBezTo>
                    <a:pt x="10439" y="76787"/>
                    <a:pt x="8253" y="75254"/>
                    <a:pt x="6231" y="73558"/>
                  </a:cubicBezTo>
                  <a:cubicBezTo>
                    <a:pt x="5481" y="72938"/>
                    <a:pt x="5024" y="72057"/>
                    <a:pt x="4991" y="71111"/>
                  </a:cubicBezTo>
                  <a:cubicBezTo>
                    <a:pt x="4926" y="70100"/>
                    <a:pt x="5318" y="69154"/>
                    <a:pt x="6003" y="68469"/>
                  </a:cubicBezTo>
                  <a:lnTo>
                    <a:pt x="7047" y="67393"/>
                  </a:lnTo>
                  <a:cubicBezTo>
                    <a:pt x="7699" y="66708"/>
                    <a:pt x="8612" y="66349"/>
                    <a:pt x="9526" y="66349"/>
                  </a:cubicBezTo>
                  <a:cubicBezTo>
                    <a:pt x="10374" y="66349"/>
                    <a:pt x="11189" y="66642"/>
                    <a:pt x="11842" y="67164"/>
                  </a:cubicBezTo>
                  <a:cubicBezTo>
                    <a:pt x="16859" y="71373"/>
                    <a:pt x="21877" y="73493"/>
                    <a:pt x="26799" y="73493"/>
                  </a:cubicBezTo>
                  <a:cubicBezTo>
                    <a:pt x="26837" y="73493"/>
                    <a:pt x="26874" y="73493"/>
                    <a:pt x="26912" y="73493"/>
                  </a:cubicBezTo>
                  <a:cubicBezTo>
                    <a:pt x="30272" y="73493"/>
                    <a:pt x="33469" y="72155"/>
                    <a:pt x="35850" y="69839"/>
                  </a:cubicBezTo>
                  <a:cubicBezTo>
                    <a:pt x="40384" y="65566"/>
                    <a:pt x="40939" y="58553"/>
                    <a:pt x="37187" y="53594"/>
                  </a:cubicBezTo>
                  <a:cubicBezTo>
                    <a:pt x="35556" y="51572"/>
                    <a:pt x="32751" y="49647"/>
                    <a:pt x="28510" y="47690"/>
                  </a:cubicBezTo>
                  <a:cubicBezTo>
                    <a:pt x="20910" y="44167"/>
                    <a:pt x="15723" y="41395"/>
                    <a:pt x="13146" y="39405"/>
                  </a:cubicBezTo>
                  <a:cubicBezTo>
                    <a:pt x="10863" y="37709"/>
                    <a:pt x="9004" y="35556"/>
                    <a:pt x="7666" y="33077"/>
                  </a:cubicBezTo>
                  <a:cubicBezTo>
                    <a:pt x="6492" y="30826"/>
                    <a:pt x="5872" y="28314"/>
                    <a:pt x="5872" y="25770"/>
                  </a:cubicBezTo>
                  <a:cubicBezTo>
                    <a:pt x="5872" y="21464"/>
                    <a:pt x="7405" y="17876"/>
                    <a:pt x="10569" y="14809"/>
                  </a:cubicBezTo>
                  <a:cubicBezTo>
                    <a:pt x="13734" y="11678"/>
                    <a:pt x="17713" y="10047"/>
                    <a:pt x="22639" y="9819"/>
                  </a:cubicBezTo>
                  <a:cubicBezTo>
                    <a:pt x="23944" y="9753"/>
                    <a:pt x="24955" y="8677"/>
                    <a:pt x="24955" y="7372"/>
                  </a:cubicBezTo>
                  <a:lnTo>
                    <a:pt x="24955" y="6524"/>
                  </a:lnTo>
                  <a:cubicBezTo>
                    <a:pt x="24955" y="5611"/>
                    <a:pt x="25672" y="4893"/>
                    <a:pt x="26586" y="4893"/>
                  </a:cubicBezTo>
                  <a:close/>
                  <a:moveTo>
                    <a:pt x="26586" y="0"/>
                  </a:moveTo>
                  <a:cubicBezTo>
                    <a:pt x="23520" y="0"/>
                    <a:pt x="20877" y="2153"/>
                    <a:pt x="20225" y="5121"/>
                  </a:cubicBezTo>
                  <a:cubicBezTo>
                    <a:pt x="15299" y="5676"/>
                    <a:pt x="10700" y="7829"/>
                    <a:pt x="7144" y="11319"/>
                  </a:cubicBezTo>
                  <a:cubicBezTo>
                    <a:pt x="3165" y="15070"/>
                    <a:pt x="914" y="20290"/>
                    <a:pt x="979" y="25770"/>
                  </a:cubicBezTo>
                  <a:cubicBezTo>
                    <a:pt x="979" y="29097"/>
                    <a:pt x="1762" y="32359"/>
                    <a:pt x="3295" y="35327"/>
                  </a:cubicBezTo>
                  <a:cubicBezTo>
                    <a:pt x="4959" y="38459"/>
                    <a:pt x="7307" y="41166"/>
                    <a:pt x="10145" y="43287"/>
                  </a:cubicBezTo>
                  <a:cubicBezTo>
                    <a:pt x="13081" y="45505"/>
                    <a:pt x="18431" y="48408"/>
                    <a:pt x="26455" y="52127"/>
                  </a:cubicBezTo>
                  <a:cubicBezTo>
                    <a:pt x="30761" y="54116"/>
                    <a:pt x="32588" y="55682"/>
                    <a:pt x="33306" y="56628"/>
                  </a:cubicBezTo>
                  <a:cubicBezTo>
                    <a:pt x="35556" y="59597"/>
                    <a:pt x="35165" y="63772"/>
                    <a:pt x="32457" y="66316"/>
                  </a:cubicBezTo>
                  <a:cubicBezTo>
                    <a:pt x="30957" y="67784"/>
                    <a:pt x="28967" y="68600"/>
                    <a:pt x="26879" y="68600"/>
                  </a:cubicBezTo>
                  <a:cubicBezTo>
                    <a:pt x="26812" y="68601"/>
                    <a:pt x="26745" y="68601"/>
                    <a:pt x="26678" y="68601"/>
                  </a:cubicBezTo>
                  <a:cubicBezTo>
                    <a:pt x="22985" y="68601"/>
                    <a:pt x="19042" y="66841"/>
                    <a:pt x="14973" y="63413"/>
                  </a:cubicBezTo>
                  <a:cubicBezTo>
                    <a:pt x="13404" y="62103"/>
                    <a:pt x="11479" y="61454"/>
                    <a:pt x="9557" y="61454"/>
                  </a:cubicBezTo>
                  <a:cubicBezTo>
                    <a:pt x="7364" y="61454"/>
                    <a:pt x="5175" y="62299"/>
                    <a:pt x="3524" y="63968"/>
                  </a:cubicBezTo>
                  <a:lnTo>
                    <a:pt x="2480" y="65044"/>
                  </a:lnTo>
                  <a:cubicBezTo>
                    <a:pt x="849" y="66708"/>
                    <a:pt x="1" y="68991"/>
                    <a:pt x="98" y="71340"/>
                  </a:cubicBezTo>
                  <a:cubicBezTo>
                    <a:pt x="229" y="73656"/>
                    <a:pt x="1305" y="75809"/>
                    <a:pt x="3067" y="77309"/>
                  </a:cubicBezTo>
                  <a:cubicBezTo>
                    <a:pt x="5350" y="79201"/>
                    <a:pt x="7797" y="80897"/>
                    <a:pt x="10374" y="82333"/>
                  </a:cubicBezTo>
                  <a:cubicBezTo>
                    <a:pt x="13407" y="83964"/>
                    <a:pt x="16669" y="85040"/>
                    <a:pt x="20062" y="85562"/>
                  </a:cubicBezTo>
                  <a:lnTo>
                    <a:pt x="20062" y="91662"/>
                  </a:lnTo>
                  <a:cubicBezTo>
                    <a:pt x="20062" y="95576"/>
                    <a:pt x="23226" y="98708"/>
                    <a:pt x="27140" y="98740"/>
                  </a:cubicBezTo>
                  <a:cubicBezTo>
                    <a:pt x="31055" y="98708"/>
                    <a:pt x="34219" y="95576"/>
                    <a:pt x="34219" y="91662"/>
                  </a:cubicBezTo>
                  <a:lnTo>
                    <a:pt x="34219" y="85105"/>
                  </a:lnTo>
                  <a:cubicBezTo>
                    <a:pt x="38231" y="84094"/>
                    <a:pt x="41330" y="82724"/>
                    <a:pt x="43711" y="80930"/>
                  </a:cubicBezTo>
                  <a:cubicBezTo>
                    <a:pt x="46549" y="78712"/>
                    <a:pt x="48833" y="75841"/>
                    <a:pt x="50398" y="72579"/>
                  </a:cubicBezTo>
                  <a:cubicBezTo>
                    <a:pt x="52095" y="69024"/>
                    <a:pt x="52975" y="65142"/>
                    <a:pt x="52943" y="61228"/>
                  </a:cubicBezTo>
                  <a:cubicBezTo>
                    <a:pt x="53008" y="57378"/>
                    <a:pt x="52160" y="53594"/>
                    <a:pt x="50529" y="50137"/>
                  </a:cubicBezTo>
                  <a:cubicBezTo>
                    <a:pt x="48930" y="46810"/>
                    <a:pt x="46582" y="43874"/>
                    <a:pt x="43646" y="41590"/>
                  </a:cubicBezTo>
                  <a:cubicBezTo>
                    <a:pt x="40775" y="39307"/>
                    <a:pt x="35687" y="36665"/>
                    <a:pt x="28119" y="33533"/>
                  </a:cubicBezTo>
                  <a:cubicBezTo>
                    <a:pt x="23454" y="31641"/>
                    <a:pt x="21595" y="30239"/>
                    <a:pt x="20845" y="29423"/>
                  </a:cubicBezTo>
                  <a:cubicBezTo>
                    <a:pt x="20812" y="29423"/>
                    <a:pt x="20812" y="29391"/>
                    <a:pt x="20779" y="29391"/>
                  </a:cubicBezTo>
                  <a:cubicBezTo>
                    <a:pt x="19866" y="28412"/>
                    <a:pt x="19409" y="27531"/>
                    <a:pt x="19409" y="26716"/>
                  </a:cubicBezTo>
                  <a:cubicBezTo>
                    <a:pt x="19409" y="26063"/>
                    <a:pt x="19573" y="25085"/>
                    <a:pt x="20877" y="23976"/>
                  </a:cubicBezTo>
                  <a:cubicBezTo>
                    <a:pt x="21986" y="23030"/>
                    <a:pt x="23454" y="22573"/>
                    <a:pt x="25379" y="22573"/>
                  </a:cubicBezTo>
                  <a:cubicBezTo>
                    <a:pt x="27825" y="22573"/>
                    <a:pt x="30370" y="23519"/>
                    <a:pt x="32979" y="25444"/>
                  </a:cubicBezTo>
                  <a:cubicBezTo>
                    <a:pt x="34470" y="26551"/>
                    <a:pt x="36228" y="27097"/>
                    <a:pt x="37981" y="27097"/>
                  </a:cubicBezTo>
                  <a:cubicBezTo>
                    <a:pt x="40103" y="27097"/>
                    <a:pt x="42217" y="26297"/>
                    <a:pt x="43842" y="24726"/>
                  </a:cubicBezTo>
                  <a:lnTo>
                    <a:pt x="44886" y="23715"/>
                  </a:lnTo>
                  <a:cubicBezTo>
                    <a:pt x="48506" y="20159"/>
                    <a:pt x="48180" y="14222"/>
                    <a:pt x="44201" y="11091"/>
                  </a:cubicBezTo>
                  <a:cubicBezTo>
                    <a:pt x="43189" y="10308"/>
                    <a:pt x="42145" y="9590"/>
                    <a:pt x="41069" y="8938"/>
                  </a:cubicBezTo>
                  <a:cubicBezTo>
                    <a:pt x="38916" y="7731"/>
                    <a:pt x="36600" y="6785"/>
                    <a:pt x="34186" y="6133"/>
                  </a:cubicBezTo>
                  <a:cubicBezTo>
                    <a:pt x="33991" y="2708"/>
                    <a:pt x="31153" y="33"/>
                    <a:pt x="2769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113" name="Google Shape;5113;p136"/>
          <p:cNvGrpSpPr/>
          <p:nvPr/>
        </p:nvGrpSpPr>
        <p:grpSpPr>
          <a:xfrm>
            <a:off x="5512937" y="3130475"/>
            <a:ext cx="621846" cy="381472"/>
            <a:chOff x="1241175" y="1277875"/>
            <a:chExt cx="5118075" cy="3139675"/>
          </a:xfrm>
        </p:grpSpPr>
        <p:sp>
          <p:nvSpPr>
            <p:cNvPr id="5114" name="Google Shape;5114;p136"/>
            <p:cNvSpPr/>
            <p:nvPr/>
          </p:nvSpPr>
          <p:spPr>
            <a:xfrm>
              <a:off x="1302325" y="1838925"/>
              <a:ext cx="4995775" cy="2517475"/>
            </a:xfrm>
            <a:custGeom>
              <a:rect b="b" l="l" r="r" t="t"/>
              <a:pathLst>
                <a:path extrusionOk="0" h="100699" w="199831">
                  <a:moveTo>
                    <a:pt x="34" y="1"/>
                  </a:moveTo>
                  <a:lnTo>
                    <a:pt x="1" y="92380"/>
                  </a:lnTo>
                  <a:cubicBezTo>
                    <a:pt x="1" y="96980"/>
                    <a:pt x="3720" y="100698"/>
                    <a:pt x="8319" y="100698"/>
                  </a:cubicBezTo>
                  <a:lnTo>
                    <a:pt x="191512" y="100698"/>
                  </a:lnTo>
                  <a:cubicBezTo>
                    <a:pt x="196112" y="100698"/>
                    <a:pt x="199830" y="96980"/>
                    <a:pt x="199830" y="92380"/>
                  </a:cubicBezTo>
                  <a:lnTo>
                    <a:pt x="19983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5" name="Google Shape;5115;p136"/>
            <p:cNvSpPr/>
            <p:nvPr/>
          </p:nvSpPr>
          <p:spPr>
            <a:xfrm>
              <a:off x="1302325" y="1339025"/>
              <a:ext cx="4994950" cy="499925"/>
            </a:xfrm>
            <a:custGeom>
              <a:rect b="b" l="l" r="r" t="t"/>
              <a:pathLst>
                <a:path extrusionOk="0" h="19997" w="199798">
                  <a:moveTo>
                    <a:pt x="7308" y="1"/>
                  </a:moveTo>
                  <a:cubicBezTo>
                    <a:pt x="3296" y="1"/>
                    <a:pt x="1" y="3263"/>
                    <a:pt x="1" y="7308"/>
                  </a:cubicBezTo>
                  <a:lnTo>
                    <a:pt x="1" y="19997"/>
                  </a:lnTo>
                  <a:lnTo>
                    <a:pt x="199798" y="19997"/>
                  </a:lnTo>
                  <a:lnTo>
                    <a:pt x="199798" y="7308"/>
                  </a:lnTo>
                  <a:cubicBezTo>
                    <a:pt x="199798" y="3263"/>
                    <a:pt x="196536" y="1"/>
                    <a:pt x="1925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6" name="Google Shape;5116;p136"/>
            <p:cNvSpPr/>
            <p:nvPr/>
          </p:nvSpPr>
          <p:spPr>
            <a:xfrm>
              <a:off x="1452375" y="2338025"/>
              <a:ext cx="2807800" cy="349875"/>
            </a:xfrm>
            <a:custGeom>
              <a:rect b="b" l="l" r="r" t="t"/>
              <a:pathLst>
                <a:path extrusionOk="0" h="13995" w="112312">
                  <a:moveTo>
                    <a:pt x="7014" y="0"/>
                  </a:moveTo>
                  <a:cubicBezTo>
                    <a:pt x="3132" y="0"/>
                    <a:pt x="1" y="3132"/>
                    <a:pt x="1" y="7013"/>
                  </a:cubicBezTo>
                  <a:cubicBezTo>
                    <a:pt x="1" y="10863"/>
                    <a:pt x="3132" y="13994"/>
                    <a:pt x="7014" y="13994"/>
                  </a:cubicBezTo>
                  <a:lnTo>
                    <a:pt x="105298" y="13994"/>
                  </a:lnTo>
                  <a:cubicBezTo>
                    <a:pt x="109180" y="13994"/>
                    <a:pt x="112311" y="10863"/>
                    <a:pt x="112311" y="7013"/>
                  </a:cubicBezTo>
                  <a:cubicBezTo>
                    <a:pt x="112311" y="3132"/>
                    <a:pt x="109180" y="0"/>
                    <a:pt x="10529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7" name="Google Shape;5117;p136"/>
            <p:cNvSpPr/>
            <p:nvPr/>
          </p:nvSpPr>
          <p:spPr>
            <a:xfrm>
              <a:off x="1452375" y="2997750"/>
              <a:ext cx="2807800" cy="349050"/>
            </a:xfrm>
            <a:custGeom>
              <a:rect b="b" l="l" r="r" t="t"/>
              <a:pathLst>
                <a:path extrusionOk="0" h="13962" w="112312">
                  <a:moveTo>
                    <a:pt x="7014" y="1"/>
                  </a:moveTo>
                  <a:cubicBezTo>
                    <a:pt x="3132" y="1"/>
                    <a:pt x="1" y="3132"/>
                    <a:pt x="1" y="6981"/>
                  </a:cubicBezTo>
                  <a:cubicBezTo>
                    <a:pt x="1" y="10863"/>
                    <a:pt x="3132" y="13962"/>
                    <a:pt x="7014" y="13962"/>
                  </a:cubicBezTo>
                  <a:lnTo>
                    <a:pt x="105298" y="13962"/>
                  </a:lnTo>
                  <a:cubicBezTo>
                    <a:pt x="109180" y="13962"/>
                    <a:pt x="112311" y="10863"/>
                    <a:pt x="112311" y="6981"/>
                  </a:cubicBezTo>
                  <a:cubicBezTo>
                    <a:pt x="112311" y="3132"/>
                    <a:pt x="109180" y="1"/>
                    <a:pt x="10529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8" name="Google Shape;5118;p136"/>
            <p:cNvSpPr/>
            <p:nvPr/>
          </p:nvSpPr>
          <p:spPr>
            <a:xfrm>
              <a:off x="4926400" y="2260550"/>
              <a:ext cx="862825" cy="1662000"/>
            </a:xfrm>
            <a:custGeom>
              <a:rect b="b" l="l" r="r" t="t"/>
              <a:pathLst>
                <a:path extrusionOk="0" h="66480" w="34513">
                  <a:moveTo>
                    <a:pt x="17517" y="0"/>
                  </a:moveTo>
                  <a:cubicBezTo>
                    <a:pt x="15919" y="0"/>
                    <a:pt x="14647" y="1305"/>
                    <a:pt x="14647" y="2871"/>
                  </a:cubicBezTo>
                  <a:lnTo>
                    <a:pt x="14647" y="3491"/>
                  </a:lnTo>
                  <a:cubicBezTo>
                    <a:pt x="10733" y="3686"/>
                    <a:pt x="7503" y="5024"/>
                    <a:pt x="4959" y="7503"/>
                  </a:cubicBezTo>
                  <a:cubicBezTo>
                    <a:pt x="2480" y="9851"/>
                    <a:pt x="1077" y="13113"/>
                    <a:pt x="1142" y="16506"/>
                  </a:cubicBezTo>
                  <a:cubicBezTo>
                    <a:pt x="1110" y="18594"/>
                    <a:pt x="1632" y="20649"/>
                    <a:pt x="2578" y="22508"/>
                  </a:cubicBezTo>
                  <a:cubicBezTo>
                    <a:pt x="3654" y="24498"/>
                    <a:pt x="5122" y="26194"/>
                    <a:pt x="6949" y="27531"/>
                  </a:cubicBezTo>
                  <a:cubicBezTo>
                    <a:pt x="8906" y="29032"/>
                    <a:pt x="12624" y="31054"/>
                    <a:pt x="18170" y="33631"/>
                  </a:cubicBezTo>
                  <a:cubicBezTo>
                    <a:pt x="20877" y="34871"/>
                    <a:pt x="22704" y="36110"/>
                    <a:pt x="23650" y="37317"/>
                  </a:cubicBezTo>
                  <a:cubicBezTo>
                    <a:pt x="25803" y="40123"/>
                    <a:pt x="25444" y="44070"/>
                    <a:pt x="22867" y="46484"/>
                  </a:cubicBezTo>
                  <a:cubicBezTo>
                    <a:pt x="21497" y="47821"/>
                    <a:pt x="19670" y="48571"/>
                    <a:pt x="17746" y="48604"/>
                  </a:cubicBezTo>
                  <a:cubicBezTo>
                    <a:pt x="17710" y="48604"/>
                    <a:pt x="17674" y="48604"/>
                    <a:pt x="17638" y="48604"/>
                  </a:cubicBezTo>
                  <a:cubicBezTo>
                    <a:pt x="14573" y="48604"/>
                    <a:pt x="11412" y="47235"/>
                    <a:pt x="8188" y="44526"/>
                  </a:cubicBezTo>
                  <a:cubicBezTo>
                    <a:pt x="7395" y="43855"/>
                    <a:pt x="6424" y="43527"/>
                    <a:pt x="5458" y="43527"/>
                  </a:cubicBezTo>
                  <a:cubicBezTo>
                    <a:pt x="4358" y="43527"/>
                    <a:pt x="3264" y="43953"/>
                    <a:pt x="2447" y="44787"/>
                  </a:cubicBezTo>
                  <a:lnTo>
                    <a:pt x="1697" y="45538"/>
                  </a:lnTo>
                  <a:cubicBezTo>
                    <a:pt x="1632" y="45635"/>
                    <a:pt x="1566" y="45701"/>
                    <a:pt x="1501" y="45766"/>
                  </a:cubicBezTo>
                  <a:cubicBezTo>
                    <a:pt x="1" y="47560"/>
                    <a:pt x="229" y="50202"/>
                    <a:pt x="1990" y="51703"/>
                  </a:cubicBezTo>
                  <a:cubicBezTo>
                    <a:pt x="3491" y="52975"/>
                    <a:pt x="5155" y="54117"/>
                    <a:pt x="6883" y="55095"/>
                  </a:cubicBezTo>
                  <a:cubicBezTo>
                    <a:pt x="9297" y="56335"/>
                    <a:pt x="11939" y="57118"/>
                    <a:pt x="14647" y="57379"/>
                  </a:cubicBezTo>
                  <a:lnTo>
                    <a:pt x="14647" y="63185"/>
                  </a:lnTo>
                  <a:cubicBezTo>
                    <a:pt x="14647" y="65012"/>
                    <a:pt x="16115" y="66480"/>
                    <a:pt x="17909" y="66480"/>
                  </a:cubicBezTo>
                  <a:cubicBezTo>
                    <a:pt x="19736" y="66480"/>
                    <a:pt x="21204" y="65012"/>
                    <a:pt x="21204" y="63185"/>
                  </a:cubicBezTo>
                  <a:lnTo>
                    <a:pt x="21204" y="57183"/>
                  </a:lnTo>
                  <a:cubicBezTo>
                    <a:pt x="24433" y="56498"/>
                    <a:pt x="26879" y="55519"/>
                    <a:pt x="28608" y="54214"/>
                  </a:cubicBezTo>
                  <a:cubicBezTo>
                    <a:pt x="30402" y="52812"/>
                    <a:pt x="31870" y="50985"/>
                    <a:pt x="32816" y="48930"/>
                  </a:cubicBezTo>
                  <a:cubicBezTo>
                    <a:pt x="33925" y="46647"/>
                    <a:pt x="34480" y="44168"/>
                    <a:pt x="34447" y="41623"/>
                  </a:cubicBezTo>
                  <a:cubicBezTo>
                    <a:pt x="34512" y="39177"/>
                    <a:pt x="33990" y="36763"/>
                    <a:pt x="32947" y="34545"/>
                  </a:cubicBezTo>
                  <a:cubicBezTo>
                    <a:pt x="31903" y="32392"/>
                    <a:pt x="30402" y="30565"/>
                    <a:pt x="28543" y="29097"/>
                  </a:cubicBezTo>
                  <a:cubicBezTo>
                    <a:pt x="26651" y="27597"/>
                    <a:pt x="23095" y="25770"/>
                    <a:pt x="17942" y="23617"/>
                  </a:cubicBezTo>
                  <a:cubicBezTo>
                    <a:pt x="15038" y="22443"/>
                    <a:pt x="13114" y="21334"/>
                    <a:pt x="12168" y="20290"/>
                  </a:cubicBezTo>
                  <a:cubicBezTo>
                    <a:pt x="11189" y="19246"/>
                    <a:pt x="10700" y="18235"/>
                    <a:pt x="10700" y="17191"/>
                  </a:cubicBezTo>
                  <a:cubicBezTo>
                    <a:pt x="10733" y="15886"/>
                    <a:pt x="11352" y="14712"/>
                    <a:pt x="12364" y="13929"/>
                  </a:cubicBezTo>
                  <a:cubicBezTo>
                    <a:pt x="13473" y="12983"/>
                    <a:pt x="14908" y="12526"/>
                    <a:pt x="16669" y="12526"/>
                  </a:cubicBezTo>
                  <a:cubicBezTo>
                    <a:pt x="18790" y="12526"/>
                    <a:pt x="20910" y="13309"/>
                    <a:pt x="23063" y="14875"/>
                  </a:cubicBezTo>
                  <a:cubicBezTo>
                    <a:pt x="23824" y="15442"/>
                    <a:pt x="24721" y="15722"/>
                    <a:pt x="25614" y="15722"/>
                  </a:cubicBezTo>
                  <a:cubicBezTo>
                    <a:pt x="26674" y="15722"/>
                    <a:pt x="27729" y="15328"/>
                    <a:pt x="28543" y="14549"/>
                  </a:cubicBezTo>
                  <a:lnTo>
                    <a:pt x="29261" y="13831"/>
                  </a:lnTo>
                  <a:cubicBezTo>
                    <a:pt x="29424" y="13701"/>
                    <a:pt x="29522" y="13538"/>
                    <a:pt x="29652" y="13407"/>
                  </a:cubicBezTo>
                  <a:cubicBezTo>
                    <a:pt x="31087" y="11580"/>
                    <a:pt x="30761" y="8905"/>
                    <a:pt x="28934" y="7470"/>
                  </a:cubicBezTo>
                  <a:cubicBezTo>
                    <a:pt x="28282" y="6981"/>
                    <a:pt x="27630" y="6524"/>
                    <a:pt x="26912" y="6100"/>
                  </a:cubicBezTo>
                  <a:cubicBezTo>
                    <a:pt x="25118" y="5122"/>
                    <a:pt x="23193" y="4371"/>
                    <a:pt x="21204" y="3947"/>
                  </a:cubicBezTo>
                  <a:lnTo>
                    <a:pt x="21204" y="2871"/>
                  </a:lnTo>
                  <a:cubicBezTo>
                    <a:pt x="21204" y="1305"/>
                    <a:pt x="19899" y="0"/>
                    <a:pt x="183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9" name="Google Shape;5119;p136"/>
            <p:cNvSpPr/>
            <p:nvPr/>
          </p:nvSpPr>
          <p:spPr>
            <a:xfrm>
              <a:off x="1303150" y="1838925"/>
              <a:ext cx="2772725" cy="2517475"/>
            </a:xfrm>
            <a:custGeom>
              <a:rect b="b" l="l" r="r" t="t"/>
              <a:pathLst>
                <a:path extrusionOk="0" h="100699" w="110909">
                  <a:moveTo>
                    <a:pt x="1" y="1"/>
                  </a:moveTo>
                  <a:lnTo>
                    <a:pt x="1" y="92380"/>
                  </a:lnTo>
                  <a:lnTo>
                    <a:pt x="1" y="92413"/>
                  </a:lnTo>
                  <a:cubicBezTo>
                    <a:pt x="1" y="96980"/>
                    <a:pt x="3687" y="100698"/>
                    <a:pt x="8286" y="100698"/>
                  </a:cubicBezTo>
                  <a:lnTo>
                    <a:pt x="110908" y="100698"/>
                  </a:lnTo>
                  <a:cubicBezTo>
                    <a:pt x="61554" y="87911"/>
                    <a:pt x="23030" y="49355"/>
                    <a:pt x="1034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0" name="Google Shape;5120;p136"/>
            <p:cNvSpPr/>
            <p:nvPr/>
          </p:nvSpPr>
          <p:spPr>
            <a:xfrm>
              <a:off x="1302325" y="1339850"/>
              <a:ext cx="259375" cy="499100"/>
            </a:xfrm>
            <a:custGeom>
              <a:rect b="b" l="l" r="r" t="t"/>
              <a:pathLst>
                <a:path extrusionOk="0" h="19964" w="10375">
                  <a:moveTo>
                    <a:pt x="6786" y="0"/>
                  </a:moveTo>
                  <a:cubicBezTo>
                    <a:pt x="2969" y="261"/>
                    <a:pt x="1" y="3458"/>
                    <a:pt x="1" y="7275"/>
                  </a:cubicBezTo>
                  <a:lnTo>
                    <a:pt x="1" y="19964"/>
                  </a:lnTo>
                  <a:lnTo>
                    <a:pt x="10374" y="19964"/>
                  </a:lnTo>
                  <a:cubicBezTo>
                    <a:pt x="8678" y="13407"/>
                    <a:pt x="7503" y="6720"/>
                    <a:pt x="678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1" name="Google Shape;5121;p136"/>
            <p:cNvSpPr/>
            <p:nvPr/>
          </p:nvSpPr>
          <p:spPr>
            <a:xfrm>
              <a:off x="1452375" y="2338025"/>
              <a:ext cx="451000" cy="349875"/>
            </a:xfrm>
            <a:custGeom>
              <a:rect b="b" l="l" r="r" t="t"/>
              <a:pathLst>
                <a:path extrusionOk="0" h="13995" w="18040">
                  <a:moveTo>
                    <a:pt x="7014" y="0"/>
                  </a:moveTo>
                  <a:cubicBezTo>
                    <a:pt x="3132" y="0"/>
                    <a:pt x="1" y="3132"/>
                    <a:pt x="1" y="7013"/>
                  </a:cubicBezTo>
                  <a:cubicBezTo>
                    <a:pt x="1" y="10863"/>
                    <a:pt x="3132" y="13994"/>
                    <a:pt x="7014" y="13994"/>
                  </a:cubicBezTo>
                  <a:lnTo>
                    <a:pt x="18040" y="13994"/>
                  </a:lnTo>
                  <a:cubicBezTo>
                    <a:pt x="15463" y="9460"/>
                    <a:pt x="13179" y="4795"/>
                    <a:pt x="1112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2" name="Google Shape;5122;p136"/>
            <p:cNvSpPr/>
            <p:nvPr/>
          </p:nvSpPr>
          <p:spPr>
            <a:xfrm>
              <a:off x="1452375" y="2997750"/>
              <a:ext cx="932975" cy="349875"/>
            </a:xfrm>
            <a:custGeom>
              <a:rect b="b" l="l" r="r" t="t"/>
              <a:pathLst>
                <a:path extrusionOk="0" h="13995" w="37319">
                  <a:moveTo>
                    <a:pt x="7014" y="1"/>
                  </a:moveTo>
                  <a:cubicBezTo>
                    <a:pt x="3132" y="1"/>
                    <a:pt x="34" y="3132"/>
                    <a:pt x="1" y="6981"/>
                  </a:cubicBezTo>
                  <a:cubicBezTo>
                    <a:pt x="1" y="10830"/>
                    <a:pt x="3132" y="13962"/>
                    <a:pt x="7014" y="13995"/>
                  </a:cubicBezTo>
                  <a:lnTo>
                    <a:pt x="37318" y="13995"/>
                  </a:lnTo>
                  <a:cubicBezTo>
                    <a:pt x="33241" y="9558"/>
                    <a:pt x="29424" y="4894"/>
                    <a:pt x="259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3" name="Google Shape;5123;p136"/>
            <p:cNvSpPr/>
            <p:nvPr/>
          </p:nvSpPr>
          <p:spPr>
            <a:xfrm>
              <a:off x="1241175" y="1777775"/>
              <a:ext cx="5118075" cy="2639775"/>
            </a:xfrm>
            <a:custGeom>
              <a:rect b="b" l="l" r="r" t="t"/>
              <a:pathLst>
                <a:path extrusionOk="0" h="105591" w="204723">
                  <a:moveTo>
                    <a:pt x="2480" y="0"/>
                  </a:moveTo>
                  <a:cubicBezTo>
                    <a:pt x="1110" y="0"/>
                    <a:pt x="33" y="1077"/>
                    <a:pt x="33" y="2447"/>
                  </a:cubicBezTo>
                  <a:lnTo>
                    <a:pt x="33" y="15625"/>
                  </a:lnTo>
                  <a:cubicBezTo>
                    <a:pt x="33" y="16963"/>
                    <a:pt x="1110" y="18072"/>
                    <a:pt x="2480" y="18072"/>
                  </a:cubicBezTo>
                  <a:cubicBezTo>
                    <a:pt x="3817" y="18072"/>
                    <a:pt x="4926" y="16963"/>
                    <a:pt x="4926" y="15625"/>
                  </a:cubicBezTo>
                  <a:lnTo>
                    <a:pt x="4926" y="4893"/>
                  </a:lnTo>
                  <a:lnTo>
                    <a:pt x="199797" y="4893"/>
                  </a:lnTo>
                  <a:lnTo>
                    <a:pt x="199797" y="94826"/>
                  </a:lnTo>
                  <a:cubicBezTo>
                    <a:pt x="199830" y="98056"/>
                    <a:pt x="197188" y="100698"/>
                    <a:pt x="193958" y="100698"/>
                  </a:cubicBezTo>
                  <a:lnTo>
                    <a:pt x="10765" y="100698"/>
                  </a:lnTo>
                  <a:cubicBezTo>
                    <a:pt x="9199" y="100698"/>
                    <a:pt x="7731" y="100078"/>
                    <a:pt x="6622" y="98969"/>
                  </a:cubicBezTo>
                  <a:cubicBezTo>
                    <a:pt x="5513" y="97860"/>
                    <a:pt x="4926" y="96392"/>
                    <a:pt x="4893" y="94826"/>
                  </a:cubicBezTo>
                  <a:lnTo>
                    <a:pt x="4893" y="36404"/>
                  </a:lnTo>
                  <a:cubicBezTo>
                    <a:pt x="4893" y="35067"/>
                    <a:pt x="3817" y="33958"/>
                    <a:pt x="2447" y="33958"/>
                  </a:cubicBezTo>
                  <a:cubicBezTo>
                    <a:pt x="1110" y="33958"/>
                    <a:pt x="0" y="35067"/>
                    <a:pt x="0" y="36404"/>
                  </a:cubicBezTo>
                  <a:lnTo>
                    <a:pt x="0" y="94859"/>
                  </a:lnTo>
                  <a:cubicBezTo>
                    <a:pt x="33" y="97729"/>
                    <a:pt x="1142" y="100404"/>
                    <a:pt x="3165" y="102427"/>
                  </a:cubicBezTo>
                  <a:cubicBezTo>
                    <a:pt x="5187" y="104482"/>
                    <a:pt x="7894" y="105591"/>
                    <a:pt x="10765" y="105591"/>
                  </a:cubicBezTo>
                  <a:lnTo>
                    <a:pt x="193958" y="105591"/>
                  </a:lnTo>
                  <a:cubicBezTo>
                    <a:pt x="199895" y="105591"/>
                    <a:pt x="204723" y="100763"/>
                    <a:pt x="204723" y="94826"/>
                  </a:cubicBezTo>
                  <a:lnTo>
                    <a:pt x="204723" y="2447"/>
                  </a:lnTo>
                  <a:cubicBezTo>
                    <a:pt x="204723" y="1077"/>
                    <a:pt x="203614" y="0"/>
                    <a:pt x="2022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4" name="Google Shape;5124;p136"/>
            <p:cNvSpPr/>
            <p:nvPr/>
          </p:nvSpPr>
          <p:spPr>
            <a:xfrm>
              <a:off x="1242000" y="2316825"/>
              <a:ext cx="122350" cy="222650"/>
            </a:xfrm>
            <a:custGeom>
              <a:rect b="b" l="l" r="r" t="t"/>
              <a:pathLst>
                <a:path extrusionOk="0" h="8906" w="4894">
                  <a:moveTo>
                    <a:pt x="2447" y="0"/>
                  </a:moveTo>
                  <a:cubicBezTo>
                    <a:pt x="1077" y="0"/>
                    <a:pt x="0" y="1109"/>
                    <a:pt x="0" y="2447"/>
                  </a:cubicBezTo>
                  <a:lnTo>
                    <a:pt x="0" y="6459"/>
                  </a:lnTo>
                  <a:cubicBezTo>
                    <a:pt x="0" y="7796"/>
                    <a:pt x="1077" y="8905"/>
                    <a:pt x="2447" y="8905"/>
                  </a:cubicBezTo>
                  <a:cubicBezTo>
                    <a:pt x="3784" y="8905"/>
                    <a:pt x="4893" y="7796"/>
                    <a:pt x="4893" y="6459"/>
                  </a:cubicBezTo>
                  <a:lnTo>
                    <a:pt x="4893" y="2447"/>
                  </a:lnTo>
                  <a:cubicBezTo>
                    <a:pt x="4893" y="1109"/>
                    <a:pt x="3784" y="0"/>
                    <a:pt x="24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5" name="Google Shape;5125;p136"/>
            <p:cNvSpPr/>
            <p:nvPr/>
          </p:nvSpPr>
          <p:spPr>
            <a:xfrm>
              <a:off x="1242000" y="1277875"/>
              <a:ext cx="5117250" cy="622250"/>
            </a:xfrm>
            <a:custGeom>
              <a:rect b="b" l="l" r="r" t="t"/>
              <a:pathLst>
                <a:path extrusionOk="0" h="24890" w="204690">
                  <a:moveTo>
                    <a:pt x="194936" y="4893"/>
                  </a:moveTo>
                  <a:cubicBezTo>
                    <a:pt x="197611" y="4893"/>
                    <a:pt x="199797" y="7079"/>
                    <a:pt x="199797" y="9754"/>
                  </a:cubicBezTo>
                  <a:lnTo>
                    <a:pt x="199797" y="19996"/>
                  </a:lnTo>
                  <a:lnTo>
                    <a:pt x="4893" y="19996"/>
                  </a:lnTo>
                  <a:lnTo>
                    <a:pt x="4860" y="9754"/>
                  </a:lnTo>
                  <a:cubicBezTo>
                    <a:pt x="4860" y="7079"/>
                    <a:pt x="7046" y="4893"/>
                    <a:pt x="9721" y="4893"/>
                  </a:cubicBezTo>
                  <a:close/>
                  <a:moveTo>
                    <a:pt x="9721" y="0"/>
                  </a:moveTo>
                  <a:cubicBezTo>
                    <a:pt x="4338" y="0"/>
                    <a:pt x="0" y="4371"/>
                    <a:pt x="0" y="9754"/>
                  </a:cubicBezTo>
                  <a:lnTo>
                    <a:pt x="0" y="22443"/>
                  </a:lnTo>
                  <a:cubicBezTo>
                    <a:pt x="0" y="23780"/>
                    <a:pt x="1077" y="24889"/>
                    <a:pt x="2447" y="24889"/>
                  </a:cubicBezTo>
                  <a:lnTo>
                    <a:pt x="202243" y="24889"/>
                  </a:lnTo>
                  <a:cubicBezTo>
                    <a:pt x="203581" y="24889"/>
                    <a:pt x="204690" y="23780"/>
                    <a:pt x="204690" y="22443"/>
                  </a:cubicBezTo>
                  <a:lnTo>
                    <a:pt x="204690" y="9754"/>
                  </a:lnTo>
                  <a:cubicBezTo>
                    <a:pt x="204690" y="4371"/>
                    <a:pt x="200319" y="0"/>
                    <a:pt x="1949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6" name="Google Shape;5126;p136"/>
            <p:cNvSpPr/>
            <p:nvPr/>
          </p:nvSpPr>
          <p:spPr>
            <a:xfrm>
              <a:off x="1391225" y="2276850"/>
              <a:ext cx="2930100" cy="472200"/>
            </a:xfrm>
            <a:custGeom>
              <a:rect b="b" l="l" r="r" t="t"/>
              <a:pathLst>
                <a:path extrusionOk="0" h="18888" w="117204">
                  <a:moveTo>
                    <a:pt x="107744" y="4894"/>
                  </a:moveTo>
                  <a:cubicBezTo>
                    <a:pt x="110256" y="4894"/>
                    <a:pt x="112311" y="6949"/>
                    <a:pt x="112311" y="9460"/>
                  </a:cubicBezTo>
                  <a:cubicBezTo>
                    <a:pt x="112311" y="11940"/>
                    <a:pt x="110256" y="13995"/>
                    <a:pt x="107744" y="13995"/>
                  </a:cubicBezTo>
                  <a:lnTo>
                    <a:pt x="9460" y="13995"/>
                  </a:lnTo>
                  <a:cubicBezTo>
                    <a:pt x="6949" y="13995"/>
                    <a:pt x="4893" y="11940"/>
                    <a:pt x="4893" y="9460"/>
                  </a:cubicBezTo>
                  <a:cubicBezTo>
                    <a:pt x="4893" y="6949"/>
                    <a:pt x="6949" y="4894"/>
                    <a:pt x="9460" y="4894"/>
                  </a:cubicBezTo>
                  <a:close/>
                  <a:moveTo>
                    <a:pt x="9460" y="1"/>
                  </a:moveTo>
                  <a:cubicBezTo>
                    <a:pt x="4241" y="1"/>
                    <a:pt x="0" y="4241"/>
                    <a:pt x="0" y="9460"/>
                  </a:cubicBezTo>
                  <a:cubicBezTo>
                    <a:pt x="0" y="14647"/>
                    <a:pt x="4241" y="18888"/>
                    <a:pt x="9460" y="18888"/>
                  </a:cubicBezTo>
                  <a:lnTo>
                    <a:pt x="107744" y="18888"/>
                  </a:lnTo>
                  <a:cubicBezTo>
                    <a:pt x="112963" y="18888"/>
                    <a:pt x="117204" y="14647"/>
                    <a:pt x="117204" y="9460"/>
                  </a:cubicBezTo>
                  <a:cubicBezTo>
                    <a:pt x="117204" y="4241"/>
                    <a:pt x="112963" y="1"/>
                    <a:pt x="1077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7" name="Google Shape;5127;p136"/>
            <p:cNvSpPr/>
            <p:nvPr/>
          </p:nvSpPr>
          <p:spPr>
            <a:xfrm>
              <a:off x="1391225" y="2936600"/>
              <a:ext cx="2930100" cy="472200"/>
            </a:xfrm>
            <a:custGeom>
              <a:rect b="b" l="l" r="r" t="t"/>
              <a:pathLst>
                <a:path extrusionOk="0" h="18888" w="117204">
                  <a:moveTo>
                    <a:pt x="107744" y="4893"/>
                  </a:moveTo>
                  <a:cubicBezTo>
                    <a:pt x="110256" y="4893"/>
                    <a:pt x="112311" y="6916"/>
                    <a:pt x="112311" y="9427"/>
                  </a:cubicBezTo>
                  <a:cubicBezTo>
                    <a:pt x="112311" y="11939"/>
                    <a:pt x="110256" y="13961"/>
                    <a:pt x="107744" y="13961"/>
                  </a:cubicBezTo>
                  <a:lnTo>
                    <a:pt x="9460" y="13961"/>
                  </a:lnTo>
                  <a:cubicBezTo>
                    <a:pt x="6949" y="13961"/>
                    <a:pt x="4893" y="11939"/>
                    <a:pt x="4893" y="9427"/>
                  </a:cubicBezTo>
                  <a:cubicBezTo>
                    <a:pt x="4893" y="6916"/>
                    <a:pt x="6949" y="4893"/>
                    <a:pt x="9460" y="4893"/>
                  </a:cubicBezTo>
                  <a:close/>
                  <a:moveTo>
                    <a:pt x="9460" y="0"/>
                  </a:moveTo>
                  <a:cubicBezTo>
                    <a:pt x="4241" y="0"/>
                    <a:pt x="0" y="4241"/>
                    <a:pt x="0" y="9427"/>
                  </a:cubicBezTo>
                  <a:cubicBezTo>
                    <a:pt x="0" y="14646"/>
                    <a:pt x="4241" y="18887"/>
                    <a:pt x="9460" y="18887"/>
                  </a:cubicBezTo>
                  <a:lnTo>
                    <a:pt x="107744" y="18887"/>
                  </a:lnTo>
                  <a:cubicBezTo>
                    <a:pt x="112963" y="18887"/>
                    <a:pt x="117204" y="14646"/>
                    <a:pt x="117204" y="9427"/>
                  </a:cubicBezTo>
                  <a:cubicBezTo>
                    <a:pt x="117204" y="4241"/>
                    <a:pt x="112963" y="0"/>
                    <a:pt x="10774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8" name="Google Shape;5128;p136"/>
            <p:cNvSpPr/>
            <p:nvPr/>
          </p:nvSpPr>
          <p:spPr>
            <a:xfrm>
              <a:off x="4874200" y="2199375"/>
              <a:ext cx="976175" cy="1784350"/>
            </a:xfrm>
            <a:custGeom>
              <a:rect b="b" l="l" r="r" t="t"/>
              <a:pathLst>
                <a:path extrusionOk="0" h="71374" w="39047">
                  <a:moveTo>
                    <a:pt x="20421" y="4894"/>
                  </a:moveTo>
                  <a:cubicBezTo>
                    <a:pt x="20649" y="4894"/>
                    <a:pt x="20845" y="5089"/>
                    <a:pt x="20845" y="5318"/>
                  </a:cubicBezTo>
                  <a:lnTo>
                    <a:pt x="20845" y="6394"/>
                  </a:lnTo>
                  <a:cubicBezTo>
                    <a:pt x="20845" y="7536"/>
                    <a:pt x="21628" y="8547"/>
                    <a:pt x="22770" y="8776"/>
                  </a:cubicBezTo>
                  <a:cubicBezTo>
                    <a:pt x="24531" y="9167"/>
                    <a:pt x="26227" y="9819"/>
                    <a:pt x="27793" y="10667"/>
                  </a:cubicBezTo>
                  <a:cubicBezTo>
                    <a:pt x="28380" y="11026"/>
                    <a:pt x="28967" y="11418"/>
                    <a:pt x="29522" y="11842"/>
                  </a:cubicBezTo>
                  <a:cubicBezTo>
                    <a:pt x="29881" y="12135"/>
                    <a:pt x="30109" y="12559"/>
                    <a:pt x="30174" y="13049"/>
                  </a:cubicBezTo>
                  <a:cubicBezTo>
                    <a:pt x="30240" y="13505"/>
                    <a:pt x="30109" y="13962"/>
                    <a:pt x="29815" y="14354"/>
                  </a:cubicBezTo>
                  <a:cubicBezTo>
                    <a:pt x="29750" y="14419"/>
                    <a:pt x="29718" y="14451"/>
                    <a:pt x="29652" y="14517"/>
                  </a:cubicBezTo>
                  <a:lnTo>
                    <a:pt x="28935" y="15234"/>
                  </a:lnTo>
                  <a:cubicBezTo>
                    <a:pt x="28598" y="15554"/>
                    <a:pt x="28154" y="15719"/>
                    <a:pt x="27704" y="15719"/>
                  </a:cubicBezTo>
                  <a:cubicBezTo>
                    <a:pt x="27327" y="15719"/>
                    <a:pt x="26946" y="15603"/>
                    <a:pt x="26619" y="15365"/>
                  </a:cubicBezTo>
                  <a:cubicBezTo>
                    <a:pt x="24042" y="13473"/>
                    <a:pt x="21400" y="12527"/>
                    <a:pt x="18757" y="12527"/>
                  </a:cubicBezTo>
                  <a:cubicBezTo>
                    <a:pt x="16409" y="12527"/>
                    <a:pt x="14452" y="13179"/>
                    <a:pt x="12918" y="14484"/>
                  </a:cubicBezTo>
                  <a:cubicBezTo>
                    <a:pt x="11320" y="15691"/>
                    <a:pt x="10374" y="17550"/>
                    <a:pt x="10341" y="19573"/>
                  </a:cubicBezTo>
                  <a:cubicBezTo>
                    <a:pt x="10341" y="19605"/>
                    <a:pt x="10341" y="19605"/>
                    <a:pt x="10341" y="19638"/>
                  </a:cubicBezTo>
                  <a:cubicBezTo>
                    <a:pt x="10341" y="21302"/>
                    <a:pt x="11059" y="22933"/>
                    <a:pt x="12462" y="24400"/>
                  </a:cubicBezTo>
                  <a:cubicBezTo>
                    <a:pt x="13701" y="25738"/>
                    <a:pt x="15822" y="26977"/>
                    <a:pt x="19116" y="28347"/>
                  </a:cubicBezTo>
                  <a:cubicBezTo>
                    <a:pt x="24042" y="30370"/>
                    <a:pt x="27402" y="32099"/>
                    <a:pt x="29130" y="33469"/>
                  </a:cubicBezTo>
                  <a:cubicBezTo>
                    <a:pt x="30664" y="34676"/>
                    <a:pt x="31968" y="36274"/>
                    <a:pt x="32817" y="38003"/>
                  </a:cubicBezTo>
                  <a:cubicBezTo>
                    <a:pt x="33697" y="39895"/>
                    <a:pt x="34121" y="41983"/>
                    <a:pt x="34089" y="44038"/>
                  </a:cubicBezTo>
                  <a:cubicBezTo>
                    <a:pt x="34089" y="44070"/>
                    <a:pt x="34089" y="44070"/>
                    <a:pt x="34089" y="44103"/>
                  </a:cubicBezTo>
                  <a:cubicBezTo>
                    <a:pt x="34121" y="46223"/>
                    <a:pt x="33632" y="48376"/>
                    <a:pt x="32686" y="50333"/>
                  </a:cubicBezTo>
                  <a:cubicBezTo>
                    <a:pt x="31903" y="52029"/>
                    <a:pt x="30696" y="53563"/>
                    <a:pt x="29228" y="54704"/>
                  </a:cubicBezTo>
                  <a:cubicBezTo>
                    <a:pt x="27793" y="55781"/>
                    <a:pt x="25640" y="56629"/>
                    <a:pt x="22770" y="57216"/>
                  </a:cubicBezTo>
                  <a:cubicBezTo>
                    <a:pt x="21661" y="57444"/>
                    <a:pt x="20845" y="58456"/>
                    <a:pt x="20845" y="59630"/>
                  </a:cubicBezTo>
                  <a:lnTo>
                    <a:pt x="20845" y="65632"/>
                  </a:lnTo>
                  <a:cubicBezTo>
                    <a:pt x="20845" y="66089"/>
                    <a:pt x="20454" y="66480"/>
                    <a:pt x="19997" y="66480"/>
                  </a:cubicBezTo>
                  <a:cubicBezTo>
                    <a:pt x="19540" y="66480"/>
                    <a:pt x="19181" y="66089"/>
                    <a:pt x="19181" y="65632"/>
                  </a:cubicBezTo>
                  <a:lnTo>
                    <a:pt x="19181" y="59826"/>
                  </a:lnTo>
                  <a:cubicBezTo>
                    <a:pt x="19181" y="58553"/>
                    <a:pt x="18203" y="57510"/>
                    <a:pt x="16963" y="57379"/>
                  </a:cubicBezTo>
                  <a:cubicBezTo>
                    <a:pt x="14549" y="57183"/>
                    <a:pt x="12266" y="56498"/>
                    <a:pt x="10146" y="55389"/>
                  </a:cubicBezTo>
                  <a:cubicBezTo>
                    <a:pt x="8547" y="54476"/>
                    <a:pt x="7047" y="53432"/>
                    <a:pt x="5644" y="52290"/>
                  </a:cubicBezTo>
                  <a:cubicBezTo>
                    <a:pt x="5285" y="51964"/>
                    <a:pt x="5090" y="51540"/>
                    <a:pt x="5024" y="51083"/>
                  </a:cubicBezTo>
                  <a:cubicBezTo>
                    <a:pt x="4992" y="50627"/>
                    <a:pt x="5155" y="50170"/>
                    <a:pt x="5448" y="49811"/>
                  </a:cubicBezTo>
                  <a:cubicBezTo>
                    <a:pt x="5481" y="49779"/>
                    <a:pt x="5514" y="49746"/>
                    <a:pt x="5546" y="49713"/>
                  </a:cubicBezTo>
                  <a:lnTo>
                    <a:pt x="6264" y="48963"/>
                  </a:lnTo>
                  <a:cubicBezTo>
                    <a:pt x="6611" y="48599"/>
                    <a:pt x="7078" y="48419"/>
                    <a:pt x="7548" y="48419"/>
                  </a:cubicBezTo>
                  <a:cubicBezTo>
                    <a:pt x="7960" y="48419"/>
                    <a:pt x="8375" y="48558"/>
                    <a:pt x="8710" y="48833"/>
                  </a:cubicBezTo>
                  <a:cubicBezTo>
                    <a:pt x="12396" y="51932"/>
                    <a:pt x="16115" y="53497"/>
                    <a:pt x="19769" y="53497"/>
                  </a:cubicBezTo>
                  <a:lnTo>
                    <a:pt x="19866" y="53497"/>
                  </a:lnTo>
                  <a:cubicBezTo>
                    <a:pt x="22411" y="53465"/>
                    <a:pt x="24825" y="52486"/>
                    <a:pt x="26651" y="50692"/>
                  </a:cubicBezTo>
                  <a:cubicBezTo>
                    <a:pt x="30142" y="47430"/>
                    <a:pt x="30598" y="42113"/>
                    <a:pt x="27695" y="38296"/>
                  </a:cubicBezTo>
                  <a:cubicBezTo>
                    <a:pt x="27695" y="38264"/>
                    <a:pt x="27695" y="38264"/>
                    <a:pt x="27663" y="38231"/>
                  </a:cubicBezTo>
                  <a:cubicBezTo>
                    <a:pt x="26456" y="36731"/>
                    <a:pt x="24368" y="35295"/>
                    <a:pt x="21269" y="33860"/>
                  </a:cubicBezTo>
                  <a:cubicBezTo>
                    <a:pt x="15952" y="31381"/>
                    <a:pt x="12331" y="29424"/>
                    <a:pt x="10537" y="28054"/>
                  </a:cubicBezTo>
                  <a:cubicBezTo>
                    <a:pt x="10505" y="28054"/>
                    <a:pt x="10505" y="28021"/>
                    <a:pt x="10472" y="28021"/>
                  </a:cubicBezTo>
                  <a:cubicBezTo>
                    <a:pt x="8971" y="26912"/>
                    <a:pt x="7699" y="25444"/>
                    <a:pt x="6818" y="23813"/>
                  </a:cubicBezTo>
                  <a:cubicBezTo>
                    <a:pt x="6068" y="22313"/>
                    <a:pt x="5644" y="20649"/>
                    <a:pt x="5677" y="18953"/>
                  </a:cubicBezTo>
                  <a:cubicBezTo>
                    <a:pt x="5644" y="16213"/>
                    <a:pt x="6753" y="13603"/>
                    <a:pt x="8710" y="11744"/>
                  </a:cubicBezTo>
                  <a:cubicBezTo>
                    <a:pt x="8743" y="11744"/>
                    <a:pt x="8743" y="11711"/>
                    <a:pt x="8743" y="11711"/>
                  </a:cubicBezTo>
                  <a:cubicBezTo>
                    <a:pt x="10896" y="9624"/>
                    <a:pt x="13538" y="8547"/>
                    <a:pt x="16833" y="8384"/>
                  </a:cubicBezTo>
                  <a:cubicBezTo>
                    <a:pt x="18138" y="8319"/>
                    <a:pt x="19181" y="7242"/>
                    <a:pt x="19181" y="5938"/>
                  </a:cubicBezTo>
                  <a:lnTo>
                    <a:pt x="19181" y="5318"/>
                  </a:lnTo>
                  <a:cubicBezTo>
                    <a:pt x="19181" y="5089"/>
                    <a:pt x="19377" y="4894"/>
                    <a:pt x="19605" y="4894"/>
                  </a:cubicBezTo>
                  <a:close/>
                  <a:moveTo>
                    <a:pt x="19605" y="1"/>
                  </a:moveTo>
                  <a:cubicBezTo>
                    <a:pt x="17257" y="1"/>
                    <a:pt x="15234" y="1567"/>
                    <a:pt x="14549" y="3687"/>
                  </a:cubicBezTo>
                  <a:cubicBezTo>
                    <a:pt x="10961" y="4241"/>
                    <a:pt x="7862" y="5742"/>
                    <a:pt x="5351" y="8188"/>
                  </a:cubicBezTo>
                  <a:cubicBezTo>
                    <a:pt x="2382" y="10994"/>
                    <a:pt x="719" y="14941"/>
                    <a:pt x="784" y="18953"/>
                  </a:cubicBezTo>
                  <a:cubicBezTo>
                    <a:pt x="751" y="21432"/>
                    <a:pt x="1371" y="23879"/>
                    <a:pt x="2513" y="26097"/>
                  </a:cubicBezTo>
                  <a:cubicBezTo>
                    <a:pt x="3720" y="28380"/>
                    <a:pt x="5481" y="30402"/>
                    <a:pt x="7569" y="31936"/>
                  </a:cubicBezTo>
                  <a:cubicBezTo>
                    <a:pt x="9689" y="33567"/>
                    <a:pt x="13506" y="35654"/>
                    <a:pt x="19214" y="38296"/>
                  </a:cubicBezTo>
                  <a:cubicBezTo>
                    <a:pt x="22280" y="39699"/>
                    <a:pt x="23422" y="40743"/>
                    <a:pt x="23813" y="41265"/>
                  </a:cubicBezTo>
                  <a:cubicBezTo>
                    <a:pt x="25183" y="43059"/>
                    <a:pt x="24955" y="45603"/>
                    <a:pt x="23292" y="47169"/>
                  </a:cubicBezTo>
                  <a:cubicBezTo>
                    <a:pt x="23292" y="47169"/>
                    <a:pt x="23259" y="47169"/>
                    <a:pt x="23259" y="47202"/>
                  </a:cubicBezTo>
                  <a:cubicBezTo>
                    <a:pt x="22346" y="48082"/>
                    <a:pt x="21106" y="48604"/>
                    <a:pt x="19834" y="48604"/>
                  </a:cubicBezTo>
                  <a:lnTo>
                    <a:pt x="19769" y="48604"/>
                  </a:lnTo>
                  <a:cubicBezTo>
                    <a:pt x="17289" y="48604"/>
                    <a:pt x="14615" y="47430"/>
                    <a:pt x="11842" y="45114"/>
                  </a:cubicBezTo>
                  <a:cubicBezTo>
                    <a:pt x="10602" y="44058"/>
                    <a:pt x="9068" y="43533"/>
                    <a:pt x="7536" y="43533"/>
                  </a:cubicBezTo>
                  <a:cubicBezTo>
                    <a:pt x="5803" y="43533"/>
                    <a:pt x="4072" y="44205"/>
                    <a:pt x="2774" y="45538"/>
                  </a:cubicBezTo>
                  <a:lnTo>
                    <a:pt x="2023" y="46288"/>
                  </a:lnTo>
                  <a:cubicBezTo>
                    <a:pt x="1926" y="46386"/>
                    <a:pt x="1828" y="46517"/>
                    <a:pt x="1730" y="46647"/>
                  </a:cubicBezTo>
                  <a:cubicBezTo>
                    <a:pt x="555" y="47985"/>
                    <a:pt x="1" y="49713"/>
                    <a:pt x="164" y="51475"/>
                  </a:cubicBezTo>
                  <a:cubicBezTo>
                    <a:pt x="295" y="53269"/>
                    <a:pt x="1143" y="54867"/>
                    <a:pt x="2513" y="56009"/>
                  </a:cubicBezTo>
                  <a:cubicBezTo>
                    <a:pt x="4144" y="57412"/>
                    <a:pt x="5905" y="58619"/>
                    <a:pt x="7764" y="59663"/>
                  </a:cubicBezTo>
                  <a:cubicBezTo>
                    <a:pt x="7797" y="59663"/>
                    <a:pt x="7797" y="59695"/>
                    <a:pt x="7830" y="59695"/>
                  </a:cubicBezTo>
                  <a:cubicBezTo>
                    <a:pt x="9885" y="60772"/>
                    <a:pt x="12038" y="61522"/>
                    <a:pt x="14288" y="61946"/>
                  </a:cubicBezTo>
                  <a:lnTo>
                    <a:pt x="14288" y="65632"/>
                  </a:lnTo>
                  <a:cubicBezTo>
                    <a:pt x="14288" y="68796"/>
                    <a:pt x="16865" y="71373"/>
                    <a:pt x="19997" y="71373"/>
                  </a:cubicBezTo>
                  <a:cubicBezTo>
                    <a:pt x="23161" y="71373"/>
                    <a:pt x="25738" y="68796"/>
                    <a:pt x="25738" y="65632"/>
                  </a:cubicBezTo>
                  <a:lnTo>
                    <a:pt x="25738" y="61554"/>
                  </a:lnTo>
                  <a:cubicBezTo>
                    <a:pt x="28413" y="60837"/>
                    <a:pt x="30533" y="59858"/>
                    <a:pt x="32197" y="58586"/>
                  </a:cubicBezTo>
                  <a:cubicBezTo>
                    <a:pt x="34317" y="56955"/>
                    <a:pt x="36013" y="54802"/>
                    <a:pt x="37122" y="52421"/>
                  </a:cubicBezTo>
                  <a:cubicBezTo>
                    <a:pt x="38362" y="49844"/>
                    <a:pt x="39014" y="46973"/>
                    <a:pt x="39014" y="44103"/>
                  </a:cubicBezTo>
                  <a:cubicBezTo>
                    <a:pt x="39047" y="41298"/>
                    <a:pt x="38427" y="38460"/>
                    <a:pt x="37220" y="35915"/>
                  </a:cubicBezTo>
                  <a:cubicBezTo>
                    <a:pt x="36046" y="33469"/>
                    <a:pt x="34284" y="31283"/>
                    <a:pt x="32164" y="29620"/>
                  </a:cubicBezTo>
                  <a:cubicBezTo>
                    <a:pt x="30044" y="27956"/>
                    <a:pt x="26390" y="26064"/>
                    <a:pt x="20976" y="23813"/>
                  </a:cubicBezTo>
                  <a:cubicBezTo>
                    <a:pt x="17616" y="22443"/>
                    <a:pt x="16474" y="21530"/>
                    <a:pt x="16083" y="21073"/>
                  </a:cubicBezTo>
                  <a:cubicBezTo>
                    <a:pt x="16050" y="21073"/>
                    <a:pt x="16050" y="21041"/>
                    <a:pt x="16017" y="21041"/>
                  </a:cubicBezTo>
                  <a:cubicBezTo>
                    <a:pt x="15691" y="20682"/>
                    <a:pt x="15267" y="20127"/>
                    <a:pt x="15234" y="19638"/>
                  </a:cubicBezTo>
                  <a:cubicBezTo>
                    <a:pt x="15267" y="19116"/>
                    <a:pt x="15495" y="18627"/>
                    <a:pt x="15919" y="18333"/>
                  </a:cubicBezTo>
                  <a:cubicBezTo>
                    <a:pt x="15952" y="18301"/>
                    <a:pt x="16017" y="18268"/>
                    <a:pt x="16050" y="18235"/>
                  </a:cubicBezTo>
                  <a:cubicBezTo>
                    <a:pt x="16702" y="17681"/>
                    <a:pt x="17583" y="17420"/>
                    <a:pt x="18757" y="17420"/>
                  </a:cubicBezTo>
                  <a:cubicBezTo>
                    <a:pt x="20323" y="17420"/>
                    <a:pt x="21987" y="18040"/>
                    <a:pt x="23683" y="19279"/>
                  </a:cubicBezTo>
                  <a:cubicBezTo>
                    <a:pt x="24884" y="20184"/>
                    <a:pt x="26294" y="20630"/>
                    <a:pt x="27696" y="20630"/>
                  </a:cubicBezTo>
                  <a:cubicBezTo>
                    <a:pt x="29377" y="20630"/>
                    <a:pt x="31046" y="19988"/>
                    <a:pt x="32327" y="18725"/>
                  </a:cubicBezTo>
                  <a:lnTo>
                    <a:pt x="33077" y="18040"/>
                  </a:lnTo>
                  <a:cubicBezTo>
                    <a:pt x="33273" y="17811"/>
                    <a:pt x="33469" y="17583"/>
                    <a:pt x="33665" y="17355"/>
                  </a:cubicBezTo>
                  <a:cubicBezTo>
                    <a:pt x="34774" y="15952"/>
                    <a:pt x="35263" y="14223"/>
                    <a:pt x="35035" y="12429"/>
                  </a:cubicBezTo>
                  <a:cubicBezTo>
                    <a:pt x="34806" y="10667"/>
                    <a:pt x="33926" y="9102"/>
                    <a:pt x="32523" y="8025"/>
                  </a:cubicBezTo>
                  <a:cubicBezTo>
                    <a:pt x="31805" y="7438"/>
                    <a:pt x="31055" y="6916"/>
                    <a:pt x="30240" y="6460"/>
                  </a:cubicBezTo>
                  <a:cubicBezTo>
                    <a:pt x="30240" y="6427"/>
                    <a:pt x="30207" y="6427"/>
                    <a:pt x="30207" y="6427"/>
                  </a:cubicBezTo>
                  <a:cubicBezTo>
                    <a:pt x="28739" y="5611"/>
                    <a:pt x="27239" y="4959"/>
                    <a:pt x="25673" y="4502"/>
                  </a:cubicBezTo>
                  <a:cubicBezTo>
                    <a:pt x="25249" y="1958"/>
                    <a:pt x="23063" y="1"/>
                    <a:pt x="2042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129" name="Google Shape;5129;p136"/>
          <p:cNvGrpSpPr/>
          <p:nvPr/>
        </p:nvGrpSpPr>
        <p:grpSpPr>
          <a:xfrm>
            <a:off x="2597447" y="3160219"/>
            <a:ext cx="364842" cy="433363"/>
            <a:chOff x="1646475" y="289500"/>
            <a:chExt cx="4307475" cy="5116450"/>
          </a:xfrm>
        </p:grpSpPr>
        <p:sp>
          <p:nvSpPr>
            <p:cNvPr id="5130" name="Google Shape;5130;p136"/>
            <p:cNvSpPr/>
            <p:nvPr/>
          </p:nvSpPr>
          <p:spPr>
            <a:xfrm>
              <a:off x="1707625" y="350650"/>
              <a:ext cx="4185175" cy="4994525"/>
            </a:xfrm>
            <a:custGeom>
              <a:rect b="b" l="l" r="r" t="t"/>
              <a:pathLst>
                <a:path extrusionOk="0" h="199781" w="167407">
                  <a:moveTo>
                    <a:pt x="83704" y="1"/>
                  </a:moveTo>
                  <a:cubicBezTo>
                    <a:pt x="74342" y="1"/>
                    <a:pt x="39602" y="1012"/>
                    <a:pt x="6688" y="25640"/>
                  </a:cubicBezTo>
                  <a:cubicBezTo>
                    <a:pt x="2480" y="28771"/>
                    <a:pt x="1" y="33729"/>
                    <a:pt x="1" y="38981"/>
                  </a:cubicBezTo>
                  <a:lnTo>
                    <a:pt x="1" y="143658"/>
                  </a:lnTo>
                  <a:cubicBezTo>
                    <a:pt x="1" y="146855"/>
                    <a:pt x="1632" y="149791"/>
                    <a:pt x="4339" y="151487"/>
                  </a:cubicBezTo>
                  <a:lnTo>
                    <a:pt x="78778" y="198362"/>
                  </a:lnTo>
                  <a:cubicBezTo>
                    <a:pt x="80278" y="199308"/>
                    <a:pt x="81991" y="199781"/>
                    <a:pt x="83704" y="199781"/>
                  </a:cubicBezTo>
                  <a:cubicBezTo>
                    <a:pt x="85416" y="199781"/>
                    <a:pt x="87129" y="199308"/>
                    <a:pt x="88629" y="198362"/>
                  </a:cubicBezTo>
                  <a:lnTo>
                    <a:pt x="163068" y="151487"/>
                  </a:lnTo>
                  <a:cubicBezTo>
                    <a:pt x="165775" y="149791"/>
                    <a:pt x="167406" y="146855"/>
                    <a:pt x="167406" y="143658"/>
                  </a:cubicBezTo>
                  <a:lnTo>
                    <a:pt x="167406" y="39014"/>
                  </a:lnTo>
                  <a:cubicBezTo>
                    <a:pt x="167374" y="33697"/>
                    <a:pt x="164862" y="28706"/>
                    <a:pt x="160589" y="25575"/>
                  </a:cubicBezTo>
                  <a:cubicBezTo>
                    <a:pt x="147639" y="15984"/>
                    <a:pt x="120727" y="1"/>
                    <a:pt x="8370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1" name="Google Shape;5131;p136"/>
            <p:cNvSpPr/>
            <p:nvPr/>
          </p:nvSpPr>
          <p:spPr>
            <a:xfrm>
              <a:off x="2206725" y="917425"/>
              <a:ext cx="3186175" cy="3860375"/>
            </a:xfrm>
            <a:custGeom>
              <a:rect b="b" l="l" r="r" t="t"/>
              <a:pathLst>
                <a:path extrusionOk="0" h="154415" w="127447">
                  <a:moveTo>
                    <a:pt x="63740" y="0"/>
                  </a:moveTo>
                  <a:cubicBezTo>
                    <a:pt x="44755" y="196"/>
                    <a:pt x="26129" y="5187"/>
                    <a:pt x="9591" y="14516"/>
                  </a:cubicBezTo>
                  <a:cubicBezTo>
                    <a:pt x="3654" y="17941"/>
                    <a:pt x="0" y="24270"/>
                    <a:pt x="33" y="31120"/>
                  </a:cubicBezTo>
                  <a:lnTo>
                    <a:pt x="33" y="107189"/>
                  </a:lnTo>
                  <a:cubicBezTo>
                    <a:pt x="33" y="113778"/>
                    <a:pt x="3425" y="119911"/>
                    <a:pt x="9003" y="123434"/>
                  </a:cubicBezTo>
                  <a:lnTo>
                    <a:pt x="53530" y="151454"/>
                  </a:lnTo>
                  <a:cubicBezTo>
                    <a:pt x="56645" y="153428"/>
                    <a:pt x="60192" y="154415"/>
                    <a:pt x="63740" y="154415"/>
                  </a:cubicBezTo>
                  <a:cubicBezTo>
                    <a:pt x="67287" y="154415"/>
                    <a:pt x="70834" y="153428"/>
                    <a:pt x="73950" y="151454"/>
                  </a:cubicBezTo>
                  <a:lnTo>
                    <a:pt x="118476" y="123434"/>
                  </a:lnTo>
                  <a:cubicBezTo>
                    <a:pt x="124054" y="119911"/>
                    <a:pt x="127446" y="113778"/>
                    <a:pt x="127446" y="107189"/>
                  </a:cubicBezTo>
                  <a:lnTo>
                    <a:pt x="127446" y="31218"/>
                  </a:lnTo>
                  <a:cubicBezTo>
                    <a:pt x="127446" y="24302"/>
                    <a:pt x="123727" y="17909"/>
                    <a:pt x="117693" y="14516"/>
                  </a:cubicBezTo>
                  <a:cubicBezTo>
                    <a:pt x="105134" y="7372"/>
                    <a:pt x="86639" y="0"/>
                    <a:pt x="6374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2" name="Google Shape;5132;p136"/>
            <p:cNvSpPr/>
            <p:nvPr/>
          </p:nvSpPr>
          <p:spPr>
            <a:xfrm>
              <a:off x="2719675" y="2107625"/>
              <a:ext cx="2160275" cy="1480575"/>
            </a:xfrm>
            <a:custGeom>
              <a:rect b="b" l="l" r="r" t="t"/>
              <a:pathLst>
                <a:path extrusionOk="0" h="59223" w="86411">
                  <a:moveTo>
                    <a:pt x="78013" y="0"/>
                  </a:moveTo>
                  <a:cubicBezTo>
                    <a:pt x="75978" y="0"/>
                    <a:pt x="73938" y="795"/>
                    <a:pt x="72416" y="2333"/>
                  </a:cubicBezTo>
                  <a:lnTo>
                    <a:pt x="38655" y="36095"/>
                  </a:lnTo>
                  <a:cubicBezTo>
                    <a:pt x="37562" y="37171"/>
                    <a:pt x="36135" y="37710"/>
                    <a:pt x="34708" y="37710"/>
                  </a:cubicBezTo>
                  <a:cubicBezTo>
                    <a:pt x="33281" y="37710"/>
                    <a:pt x="31854" y="37171"/>
                    <a:pt x="30761" y="36095"/>
                  </a:cubicBezTo>
                  <a:lnTo>
                    <a:pt x="14744" y="20079"/>
                  </a:lnTo>
                  <a:cubicBezTo>
                    <a:pt x="12968" y="18138"/>
                    <a:pt x="11065" y="17463"/>
                    <a:pt x="9306" y="17463"/>
                  </a:cubicBezTo>
                  <a:cubicBezTo>
                    <a:pt x="6511" y="17463"/>
                    <a:pt x="4080" y="19168"/>
                    <a:pt x="3099" y="20209"/>
                  </a:cubicBezTo>
                  <a:cubicBezTo>
                    <a:pt x="0" y="23406"/>
                    <a:pt x="163" y="28560"/>
                    <a:pt x="3327" y="31724"/>
                  </a:cubicBezTo>
                  <a:lnTo>
                    <a:pt x="23160" y="51557"/>
                  </a:lnTo>
                  <a:lnTo>
                    <a:pt x="28575" y="56972"/>
                  </a:lnTo>
                  <a:cubicBezTo>
                    <a:pt x="30076" y="58472"/>
                    <a:pt x="32025" y="59222"/>
                    <a:pt x="33974" y="59222"/>
                  </a:cubicBezTo>
                  <a:cubicBezTo>
                    <a:pt x="35923" y="59222"/>
                    <a:pt x="37872" y="58472"/>
                    <a:pt x="39372" y="56972"/>
                  </a:cubicBezTo>
                  <a:lnTo>
                    <a:pt x="45505" y="50839"/>
                  </a:lnTo>
                  <a:lnTo>
                    <a:pt x="83344" y="13000"/>
                  </a:lnTo>
                  <a:cubicBezTo>
                    <a:pt x="86410" y="9934"/>
                    <a:pt x="86312" y="4943"/>
                    <a:pt x="83148" y="2007"/>
                  </a:cubicBezTo>
                  <a:cubicBezTo>
                    <a:pt x="81704" y="656"/>
                    <a:pt x="79861" y="0"/>
                    <a:pt x="780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3" name="Google Shape;5133;p136"/>
            <p:cNvSpPr/>
            <p:nvPr/>
          </p:nvSpPr>
          <p:spPr>
            <a:xfrm>
              <a:off x="1707625" y="1035675"/>
              <a:ext cx="2493000" cy="4309500"/>
            </a:xfrm>
            <a:custGeom>
              <a:rect b="b" l="l" r="r" t="t"/>
              <a:pathLst>
                <a:path extrusionOk="0" h="172380" w="99720">
                  <a:moveTo>
                    <a:pt x="4666" y="0"/>
                  </a:moveTo>
                  <a:cubicBezTo>
                    <a:pt x="1697" y="3132"/>
                    <a:pt x="1" y="7274"/>
                    <a:pt x="1" y="11580"/>
                  </a:cubicBezTo>
                  <a:lnTo>
                    <a:pt x="1" y="116257"/>
                  </a:lnTo>
                  <a:cubicBezTo>
                    <a:pt x="1" y="119454"/>
                    <a:pt x="1632" y="122390"/>
                    <a:pt x="4339" y="124086"/>
                  </a:cubicBezTo>
                  <a:lnTo>
                    <a:pt x="78778" y="170961"/>
                  </a:lnTo>
                  <a:cubicBezTo>
                    <a:pt x="80278" y="171907"/>
                    <a:pt x="81991" y="172380"/>
                    <a:pt x="83704" y="172380"/>
                  </a:cubicBezTo>
                  <a:cubicBezTo>
                    <a:pt x="85416" y="172380"/>
                    <a:pt x="87129" y="171907"/>
                    <a:pt x="88629" y="170961"/>
                  </a:cubicBezTo>
                  <a:lnTo>
                    <a:pt x="99720" y="163980"/>
                  </a:lnTo>
                  <a:cubicBezTo>
                    <a:pt x="44299" y="129827"/>
                    <a:pt x="6819" y="69350"/>
                    <a:pt x="466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4" name="Google Shape;5134;p136"/>
            <p:cNvSpPr/>
            <p:nvPr/>
          </p:nvSpPr>
          <p:spPr>
            <a:xfrm>
              <a:off x="2207525" y="2806925"/>
              <a:ext cx="1464675" cy="1953150"/>
            </a:xfrm>
            <a:custGeom>
              <a:rect b="b" l="l" r="r" t="t"/>
              <a:pathLst>
                <a:path extrusionOk="0" h="78126" w="58587">
                  <a:moveTo>
                    <a:pt x="1" y="1"/>
                  </a:moveTo>
                  <a:lnTo>
                    <a:pt x="1" y="31609"/>
                  </a:lnTo>
                  <a:cubicBezTo>
                    <a:pt x="1" y="38198"/>
                    <a:pt x="3393" y="44331"/>
                    <a:pt x="8971" y="47854"/>
                  </a:cubicBezTo>
                  <a:lnTo>
                    <a:pt x="53498" y="75874"/>
                  </a:lnTo>
                  <a:cubicBezTo>
                    <a:pt x="55063" y="76886"/>
                    <a:pt x="56792" y="77636"/>
                    <a:pt x="58586" y="78125"/>
                  </a:cubicBezTo>
                  <a:cubicBezTo>
                    <a:pt x="32914" y="57314"/>
                    <a:pt x="12788" y="30468"/>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5" name="Google Shape;5135;p136"/>
            <p:cNvSpPr/>
            <p:nvPr/>
          </p:nvSpPr>
          <p:spPr>
            <a:xfrm>
              <a:off x="1646475" y="1707625"/>
              <a:ext cx="122350" cy="222675"/>
            </a:xfrm>
            <a:custGeom>
              <a:rect b="b" l="l" r="r" t="t"/>
              <a:pathLst>
                <a:path extrusionOk="0" h="8907" w="4894">
                  <a:moveTo>
                    <a:pt x="2447" y="1"/>
                  </a:moveTo>
                  <a:cubicBezTo>
                    <a:pt x="1110" y="1"/>
                    <a:pt x="1" y="1110"/>
                    <a:pt x="1" y="2447"/>
                  </a:cubicBezTo>
                  <a:lnTo>
                    <a:pt x="1" y="6460"/>
                  </a:lnTo>
                  <a:cubicBezTo>
                    <a:pt x="1" y="7797"/>
                    <a:pt x="1110" y="8906"/>
                    <a:pt x="2447" y="8906"/>
                  </a:cubicBezTo>
                  <a:cubicBezTo>
                    <a:pt x="3817" y="8906"/>
                    <a:pt x="4893" y="7797"/>
                    <a:pt x="4893" y="6460"/>
                  </a:cubicBezTo>
                  <a:lnTo>
                    <a:pt x="4893" y="2447"/>
                  </a:lnTo>
                  <a:cubicBezTo>
                    <a:pt x="4893" y="1110"/>
                    <a:pt x="3817" y="1"/>
                    <a:pt x="24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6" name="Google Shape;5136;p136"/>
            <p:cNvSpPr/>
            <p:nvPr/>
          </p:nvSpPr>
          <p:spPr>
            <a:xfrm>
              <a:off x="1646475" y="289500"/>
              <a:ext cx="4307475" cy="5116450"/>
            </a:xfrm>
            <a:custGeom>
              <a:rect b="b" l="l" r="r" t="t"/>
              <a:pathLst>
                <a:path extrusionOk="0" h="204658" w="172299">
                  <a:moveTo>
                    <a:pt x="86150" y="0"/>
                  </a:moveTo>
                  <a:cubicBezTo>
                    <a:pt x="75972" y="33"/>
                    <a:pt x="65827" y="1272"/>
                    <a:pt x="55911" y="3653"/>
                  </a:cubicBezTo>
                  <a:cubicBezTo>
                    <a:pt x="38459" y="7731"/>
                    <a:pt x="22052" y="15397"/>
                    <a:pt x="7666" y="26096"/>
                  </a:cubicBezTo>
                  <a:cubicBezTo>
                    <a:pt x="2871" y="29749"/>
                    <a:pt x="33" y="35393"/>
                    <a:pt x="1" y="41427"/>
                  </a:cubicBezTo>
                  <a:lnTo>
                    <a:pt x="1" y="50789"/>
                  </a:lnTo>
                  <a:cubicBezTo>
                    <a:pt x="1" y="52127"/>
                    <a:pt x="1110" y="53236"/>
                    <a:pt x="2447" y="53236"/>
                  </a:cubicBezTo>
                  <a:cubicBezTo>
                    <a:pt x="3817" y="53236"/>
                    <a:pt x="4893" y="52127"/>
                    <a:pt x="4893" y="50789"/>
                  </a:cubicBezTo>
                  <a:lnTo>
                    <a:pt x="4893" y="41427"/>
                  </a:lnTo>
                  <a:cubicBezTo>
                    <a:pt x="4926" y="36958"/>
                    <a:pt x="7014" y="32718"/>
                    <a:pt x="10602" y="30043"/>
                  </a:cubicBezTo>
                  <a:cubicBezTo>
                    <a:pt x="40938" y="7340"/>
                    <a:pt x="73558" y="4893"/>
                    <a:pt x="86150" y="4893"/>
                  </a:cubicBezTo>
                  <a:cubicBezTo>
                    <a:pt x="122227" y="4893"/>
                    <a:pt x="148910" y="20616"/>
                    <a:pt x="161599" y="29978"/>
                  </a:cubicBezTo>
                  <a:cubicBezTo>
                    <a:pt x="165220" y="32685"/>
                    <a:pt x="167373" y="36926"/>
                    <a:pt x="167406" y="41460"/>
                  </a:cubicBezTo>
                  <a:lnTo>
                    <a:pt x="167406" y="146104"/>
                  </a:lnTo>
                  <a:cubicBezTo>
                    <a:pt x="167406" y="148453"/>
                    <a:pt x="166199" y="150639"/>
                    <a:pt x="164209" y="151878"/>
                  </a:cubicBezTo>
                  <a:lnTo>
                    <a:pt x="89770" y="198720"/>
                  </a:lnTo>
                  <a:cubicBezTo>
                    <a:pt x="88661" y="199422"/>
                    <a:pt x="87405" y="199772"/>
                    <a:pt x="86150" y="199772"/>
                  </a:cubicBezTo>
                  <a:cubicBezTo>
                    <a:pt x="84894" y="199772"/>
                    <a:pt x="83638" y="199422"/>
                    <a:pt x="82529" y="198720"/>
                  </a:cubicBezTo>
                  <a:lnTo>
                    <a:pt x="8090" y="151878"/>
                  </a:lnTo>
                  <a:cubicBezTo>
                    <a:pt x="6100" y="150639"/>
                    <a:pt x="4893" y="148453"/>
                    <a:pt x="4893" y="146104"/>
                  </a:cubicBezTo>
                  <a:lnTo>
                    <a:pt x="4893" y="71568"/>
                  </a:lnTo>
                  <a:cubicBezTo>
                    <a:pt x="4893" y="70198"/>
                    <a:pt x="3817" y="69122"/>
                    <a:pt x="2447" y="69122"/>
                  </a:cubicBezTo>
                  <a:cubicBezTo>
                    <a:pt x="1110" y="69122"/>
                    <a:pt x="1" y="70198"/>
                    <a:pt x="1" y="71568"/>
                  </a:cubicBezTo>
                  <a:lnTo>
                    <a:pt x="1" y="146104"/>
                  </a:lnTo>
                  <a:cubicBezTo>
                    <a:pt x="1" y="150117"/>
                    <a:pt x="2056" y="153868"/>
                    <a:pt x="5481" y="155988"/>
                  </a:cubicBezTo>
                  <a:lnTo>
                    <a:pt x="79919" y="202863"/>
                  </a:lnTo>
                  <a:cubicBezTo>
                    <a:pt x="81779" y="204037"/>
                    <a:pt x="83931" y="204657"/>
                    <a:pt x="86150" y="204657"/>
                  </a:cubicBezTo>
                  <a:cubicBezTo>
                    <a:pt x="88368" y="204657"/>
                    <a:pt x="90521" y="204037"/>
                    <a:pt x="92380" y="202863"/>
                  </a:cubicBezTo>
                  <a:lnTo>
                    <a:pt x="166818" y="155988"/>
                  </a:lnTo>
                  <a:cubicBezTo>
                    <a:pt x="170244" y="153868"/>
                    <a:pt x="172299" y="150117"/>
                    <a:pt x="172299" y="146104"/>
                  </a:cubicBezTo>
                  <a:lnTo>
                    <a:pt x="172299" y="41460"/>
                  </a:lnTo>
                  <a:cubicBezTo>
                    <a:pt x="172266" y="35393"/>
                    <a:pt x="169395" y="29652"/>
                    <a:pt x="164502" y="26031"/>
                  </a:cubicBezTo>
                  <a:cubicBezTo>
                    <a:pt x="151324" y="16310"/>
                    <a:pt x="123630" y="0"/>
                    <a:pt x="8615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7" name="Google Shape;5137;p136"/>
            <p:cNvSpPr/>
            <p:nvPr/>
          </p:nvSpPr>
          <p:spPr>
            <a:xfrm>
              <a:off x="2145550" y="856250"/>
              <a:ext cx="3309325" cy="3982100"/>
            </a:xfrm>
            <a:custGeom>
              <a:rect b="b" l="l" r="r" t="t"/>
              <a:pathLst>
                <a:path extrusionOk="0" h="159284" w="132373">
                  <a:moveTo>
                    <a:pt x="66187" y="4894"/>
                  </a:moveTo>
                  <a:cubicBezTo>
                    <a:pt x="89151" y="4894"/>
                    <a:pt x="107549" y="12625"/>
                    <a:pt x="118933" y="19083"/>
                  </a:cubicBezTo>
                  <a:cubicBezTo>
                    <a:pt x="124185" y="22052"/>
                    <a:pt x="127447" y="27630"/>
                    <a:pt x="127447" y="33665"/>
                  </a:cubicBezTo>
                  <a:lnTo>
                    <a:pt x="127447" y="109636"/>
                  </a:lnTo>
                  <a:cubicBezTo>
                    <a:pt x="127479" y="115410"/>
                    <a:pt x="124511" y="120760"/>
                    <a:pt x="119618" y="123793"/>
                  </a:cubicBezTo>
                  <a:lnTo>
                    <a:pt x="75092" y="151846"/>
                  </a:lnTo>
                  <a:cubicBezTo>
                    <a:pt x="72368" y="153543"/>
                    <a:pt x="69277" y="154391"/>
                    <a:pt x="66187" y="154391"/>
                  </a:cubicBezTo>
                  <a:cubicBezTo>
                    <a:pt x="63096" y="154391"/>
                    <a:pt x="60005" y="153543"/>
                    <a:pt x="57281" y="151846"/>
                  </a:cubicBezTo>
                  <a:lnTo>
                    <a:pt x="12755" y="123793"/>
                  </a:lnTo>
                  <a:cubicBezTo>
                    <a:pt x="7862" y="120760"/>
                    <a:pt x="4894" y="115410"/>
                    <a:pt x="4926" y="109636"/>
                  </a:cubicBezTo>
                  <a:lnTo>
                    <a:pt x="4926" y="33567"/>
                  </a:lnTo>
                  <a:cubicBezTo>
                    <a:pt x="4894" y="27597"/>
                    <a:pt x="8091" y="22085"/>
                    <a:pt x="13245" y="19083"/>
                  </a:cubicBezTo>
                  <a:cubicBezTo>
                    <a:pt x="35687" y="6296"/>
                    <a:pt x="57738" y="4894"/>
                    <a:pt x="66187" y="4894"/>
                  </a:cubicBezTo>
                  <a:close/>
                  <a:moveTo>
                    <a:pt x="66187" y="1"/>
                  </a:moveTo>
                  <a:cubicBezTo>
                    <a:pt x="57347" y="1"/>
                    <a:pt x="34284" y="1469"/>
                    <a:pt x="10831" y="14843"/>
                  </a:cubicBezTo>
                  <a:cubicBezTo>
                    <a:pt x="4144" y="18692"/>
                    <a:pt x="33" y="25836"/>
                    <a:pt x="33" y="33567"/>
                  </a:cubicBezTo>
                  <a:lnTo>
                    <a:pt x="33" y="109636"/>
                  </a:lnTo>
                  <a:cubicBezTo>
                    <a:pt x="1" y="117074"/>
                    <a:pt x="3817" y="123989"/>
                    <a:pt x="10146" y="127936"/>
                  </a:cubicBezTo>
                  <a:lnTo>
                    <a:pt x="54672" y="155989"/>
                  </a:lnTo>
                  <a:cubicBezTo>
                    <a:pt x="58129" y="158142"/>
                    <a:pt x="62109" y="159284"/>
                    <a:pt x="66187" y="159284"/>
                  </a:cubicBezTo>
                  <a:cubicBezTo>
                    <a:pt x="70264" y="159284"/>
                    <a:pt x="74244" y="158142"/>
                    <a:pt x="77701" y="155989"/>
                  </a:cubicBezTo>
                  <a:lnTo>
                    <a:pt x="122227" y="127936"/>
                  </a:lnTo>
                  <a:cubicBezTo>
                    <a:pt x="128556" y="123989"/>
                    <a:pt x="132372" y="117074"/>
                    <a:pt x="132340" y="109636"/>
                  </a:cubicBezTo>
                  <a:lnTo>
                    <a:pt x="132340" y="33665"/>
                  </a:lnTo>
                  <a:cubicBezTo>
                    <a:pt x="132340" y="25868"/>
                    <a:pt x="128132" y="18692"/>
                    <a:pt x="121347" y="14843"/>
                  </a:cubicBezTo>
                  <a:cubicBezTo>
                    <a:pt x="109441" y="8058"/>
                    <a:pt x="90195" y="1"/>
                    <a:pt x="661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8" name="Google Shape;5138;p136"/>
            <p:cNvSpPr/>
            <p:nvPr/>
          </p:nvSpPr>
          <p:spPr>
            <a:xfrm>
              <a:off x="2653625" y="2047100"/>
              <a:ext cx="2294000" cy="1602250"/>
            </a:xfrm>
            <a:custGeom>
              <a:rect b="b" l="l" r="r" t="t"/>
              <a:pathLst>
                <a:path extrusionOk="0" h="64090" w="91760">
                  <a:moveTo>
                    <a:pt x="80656" y="4881"/>
                  </a:moveTo>
                  <a:cubicBezTo>
                    <a:pt x="81918" y="4881"/>
                    <a:pt x="83166" y="5324"/>
                    <a:pt x="84127" y="6222"/>
                  </a:cubicBezTo>
                  <a:cubicBezTo>
                    <a:pt x="86280" y="8212"/>
                    <a:pt x="86345" y="11605"/>
                    <a:pt x="84257" y="13692"/>
                  </a:cubicBezTo>
                  <a:lnTo>
                    <a:pt x="40253" y="57664"/>
                  </a:lnTo>
                  <a:cubicBezTo>
                    <a:pt x="39258" y="58675"/>
                    <a:pt x="37937" y="59181"/>
                    <a:pt x="36612" y="59181"/>
                  </a:cubicBezTo>
                  <a:cubicBezTo>
                    <a:pt x="35287" y="59181"/>
                    <a:pt x="33957" y="58675"/>
                    <a:pt x="32946" y="57664"/>
                  </a:cubicBezTo>
                  <a:lnTo>
                    <a:pt x="7698" y="32416"/>
                  </a:lnTo>
                  <a:cubicBezTo>
                    <a:pt x="5448" y="30230"/>
                    <a:pt x="5350" y="26642"/>
                    <a:pt x="7503" y="24326"/>
                  </a:cubicBezTo>
                  <a:cubicBezTo>
                    <a:pt x="8253" y="23543"/>
                    <a:pt x="10080" y="22336"/>
                    <a:pt x="11972" y="22336"/>
                  </a:cubicBezTo>
                  <a:lnTo>
                    <a:pt x="12004" y="22336"/>
                  </a:lnTo>
                  <a:cubicBezTo>
                    <a:pt x="13309" y="22336"/>
                    <a:pt x="14483" y="22956"/>
                    <a:pt x="15592" y="24163"/>
                  </a:cubicBezTo>
                  <a:cubicBezTo>
                    <a:pt x="15592" y="24163"/>
                    <a:pt x="15625" y="24196"/>
                    <a:pt x="15658" y="24228"/>
                  </a:cubicBezTo>
                  <a:lnTo>
                    <a:pt x="31674" y="40245"/>
                  </a:lnTo>
                  <a:cubicBezTo>
                    <a:pt x="33240" y="41811"/>
                    <a:pt x="35295" y="42593"/>
                    <a:pt x="37350" y="42593"/>
                  </a:cubicBezTo>
                  <a:cubicBezTo>
                    <a:pt x="39405" y="42593"/>
                    <a:pt x="41460" y="41811"/>
                    <a:pt x="43026" y="40245"/>
                  </a:cubicBezTo>
                  <a:lnTo>
                    <a:pt x="76787" y="6483"/>
                  </a:lnTo>
                  <a:cubicBezTo>
                    <a:pt x="77849" y="5421"/>
                    <a:pt x="79261" y="4881"/>
                    <a:pt x="80656" y="4881"/>
                  </a:cubicBezTo>
                  <a:close/>
                  <a:moveTo>
                    <a:pt x="80634" y="0"/>
                  </a:moveTo>
                  <a:cubicBezTo>
                    <a:pt x="77979" y="0"/>
                    <a:pt x="75309" y="1013"/>
                    <a:pt x="73297" y="3026"/>
                  </a:cubicBezTo>
                  <a:lnTo>
                    <a:pt x="39568" y="36787"/>
                  </a:lnTo>
                  <a:cubicBezTo>
                    <a:pt x="38948" y="37391"/>
                    <a:pt x="38141" y="37692"/>
                    <a:pt x="37338" y="37692"/>
                  </a:cubicBezTo>
                  <a:cubicBezTo>
                    <a:pt x="36534" y="37692"/>
                    <a:pt x="35735" y="37391"/>
                    <a:pt x="35132" y="36787"/>
                  </a:cubicBezTo>
                  <a:lnTo>
                    <a:pt x="19148" y="20803"/>
                  </a:lnTo>
                  <a:cubicBezTo>
                    <a:pt x="17158" y="18618"/>
                    <a:pt x="14712" y="17476"/>
                    <a:pt x="12069" y="17443"/>
                  </a:cubicBezTo>
                  <a:lnTo>
                    <a:pt x="11939" y="17443"/>
                  </a:lnTo>
                  <a:cubicBezTo>
                    <a:pt x="8546" y="17443"/>
                    <a:pt x="5513" y="19303"/>
                    <a:pt x="3980" y="20934"/>
                  </a:cubicBezTo>
                  <a:cubicBezTo>
                    <a:pt x="0" y="25044"/>
                    <a:pt x="131" y="31764"/>
                    <a:pt x="4241" y="35874"/>
                  </a:cubicBezTo>
                  <a:lnTo>
                    <a:pt x="29488" y="61154"/>
                  </a:lnTo>
                  <a:cubicBezTo>
                    <a:pt x="31380" y="63013"/>
                    <a:pt x="33957" y="64090"/>
                    <a:pt x="36600" y="64090"/>
                  </a:cubicBezTo>
                  <a:cubicBezTo>
                    <a:pt x="39274" y="64090"/>
                    <a:pt x="41851" y="63013"/>
                    <a:pt x="43743" y="61154"/>
                  </a:cubicBezTo>
                  <a:lnTo>
                    <a:pt x="87715" y="17150"/>
                  </a:lnTo>
                  <a:cubicBezTo>
                    <a:pt x="91760" y="13105"/>
                    <a:pt x="91629" y="6516"/>
                    <a:pt x="87454" y="2634"/>
                  </a:cubicBezTo>
                  <a:cubicBezTo>
                    <a:pt x="85553" y="875"/>
                    <a:pt x="83100" y="0"/>
                    <a:pt x="8063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139" name="Google Shape;5139;p136"/>
          <p:cNvGrpSpPr/>
          <p:nvPr/>
        </p:nvGrpSpPr>
        <p:grpSpPr>
          <a:xfrm rot="-8231308">
            <a:off x="8022587" y="-344749"/>
            <a:ext cx="1036931" cy="1278019"/>
            <a:chOff x="9743146" y="2970638"/>
            <a:chExt cx="1446996" cy="1783072"/>
          </a:xfrm>
        </p:grpSpPr>
        <p:sp>
          <p:nvSpPr>
            <p:cNvPr id="5140" name="Google Shape;5140;p13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5141" name="Google Shape;5141;p136"/>
            <p:cNvGrpSpPr/>
            <p:nvPr/>
          </p:nvGrpSpPr>
          <p:grpSpPr>
            <a:xfrm rot="4346401">
              <a:off x="9694335" y="3347712"/>
              <a:ext cx="1544618" cy="1028925"/>
              <a:chOff x="2670525" y="1658075"/>
              <a:chExt cx="1301725" cy="867125"/>
            </a:xfrm>
          </p:grpSpPr>
          <p:sp>
            <p:nvSpPr>
              <p:cNvPr id="5142" name="Google Shape;5142;p13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3" name="Google Shape;5143;p13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4" name="Google Shape;5144;p13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5" name="Google Shape;5145;p13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6" name="Google Shape;5146;p13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7" name="Google Shape;5147;p13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8" name="Google Shape;5148;p13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9" name="Google Shape;5149;p13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grpSp>
        <p:nvGrpSpPr>
          <p:cNvPr id="5150" name="Google Shape;5150;p136"/>
          <p:cNvGrpSpPr/>
          <p:nvPr/>
        </p:nvGrpSpPr>
        <p:grpSpPr>
          <a:xfrm rot="-3578708">
            <a:off x="-611810" y="3347511"/>
            <a:ext cx="1036813" cy="1278018"/>
            <a:chOff x="9743146" y="2970638"/>
            <a:chExt cx="1446996" cy="1783072"/>
          </a:xfrm>
        </p:grpSpPr>
        <p:sp>
          <p:nvSpPr>
            <p:cNvPr id="5151" name="Google Shape;5151;p13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5152" name="Google Shape;5152;p136"/>
            <p:cNvGrpSpPr/>
            <p:nvPr/>
          </p:nvGrpSpPr>
          <p:grpSpPr>
            <a:xfrm rot="4346401">
              <a:off x="9694335" y="3347712"/>
              <a:ext cx="1544618" cy="1028925"/>
              <a:chOff x="2670525" y="1658075"/>
              <a:chExt cx="1301725" cy="867125"/>
            </a:xfrm>
          </p:grpSpPr>
          <p:sp>
            <p:nvSpPr>
              <p:cNvPr id="5153" name="Google Shape;5153;p13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4" name="Google Shape;5154;p13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5" name="Google Shape;5155;p13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6" name="Google Shape;5156;p13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7" name="Google Shape;5157;p13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8" name="Google Shape;5158;p13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9" name="Google Shape;5159;p13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60" name="Google Shape;5160;p13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grpSp>
        <p:nvGrpSpPr>
          <p:cNvPr id="5161" name="Google Shape;5161;p136"/>
          <p:cNvGrpSpPr/>
          <p:nvPr/>
        </p:nvGrpSpPr>
        <p:grpSpPr>
          <a:xfrm rot="615548">
            <a:off x="36934" y="4337775"/>
            <a:ext cx="973329" cy="1199742"/>
            <a:chOff x="9743146" y="2970638"/>
            <a:chExt cx="1446996" cy="1783072"/>
          </a:xfrm>
        </p:grpSpPr>
        <p:sp>
          <p:nvSpPr>
            <p:cNvPr id="5162" name="Google Shape;5162;p13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5163" name="Google Shape;5163;p136"/>
            <p:cNvGrpSpPr/>
            <p:nvPr/>
          </p:nvGrpSpPr>
          <p:grpSpPr>
            <a:xfrm rot="4346401">
              <a:off x="9694335" y="3347712"/>
              <a:ext cx="1544618" cy="1028925"/>
              <a:chOff x="2670525" y="1658075"/>
              <a:chExt cx="1301725" cy="867125"/>
            </a:xfrm>
          </p:grpSpPr>
          <p:sp>
            <p:nvSpPr>
              <p:cNvPr id="5164" name="Google Shape;5164;p13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65" name="Google Shape;5165;p13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66" name="Google Shape;5166;p13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67" name="Google Shape;5167;p13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68" name="Google Shape;5168;p13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69" name="Google Shape;5169;p13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0" name="Google Shape;5170;p13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1" name="Google Shape;5171;p13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grpSp>
        <p:nvGrpSpPr>
          <p:cNvPr id="5172" name="Google Shape;5172;p136"/>
          <p:cNvGrpSpPr/>
          <p:nvPr/>
        </p:nvGrpSpPr>
        <p:grpSpPr>
          <a:xfrm rot="4585466">
            <a:off x="8537327" y="459137"/>
            <a:ext cx="973386" cy="1199679"/>
            <a:chOff x="9743146" y="2970638"/>
            <a:chExt cx="1446996" cy="1783072"/>
          </a:xfrm>
        </p:grpSpPr>
        <p:sp>
          <p:nvSpPr>
            <p:cNvPr id="5173" name="Google Shape;5173;p136"/>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5174" name="Google Shape;5174;p136"/>
            <p:cNvGrpSpPr/>
            <p:nvPr/>
          </p:nvGrpSpPr>
          <p:grpSpPr>
            <a:xfrm rot="4346401">
              <a:off x="9694335" y="3347712"/>
              <a:ext cx="1544618" cy="1028925"/>
              <a:chOff x="2670525" y="1658075"/>
              <a:chExt cx="1301725" cy="867125"/>
            </a:xfrm>
          </p:grpSpPr>
          <p:sp>
            <p:nvSpPr>
              <p:cNvPr id="5175" name="Google Shape;5175;p136"/>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6" name="Google Shape;5176;p136"/>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7" name="Google Shape;5177;p136"/>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8" name="Google Shape;5178;p136"/>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9" name="Google Shape;5179;p136"/>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80" name="Google Shape;5180;p136"/>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81" name="Google Shape;5181;p136"/>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82" name="Google Shape;5182;p136"/>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6" name="Shape 5186"/>
        <p:cNvGrpSpPr/>
        <p:nvPr/>
      </p:nvGrpSpPr>
      <p:grpSpPr>
        <a:xfrm>
          <a:off x="0" y="0"/>
          <a:ext cx="0" cy="0"/>
          <a:chOff x="0" y="0"/>
          <a:chExt cx="0" cy="0"/>
        </a:xfrm>
      </p:grpSpPr>
      <p:sp>
        <p:nvSpPr>
          <p:cNvPr id="5187" name="Google Shape;5187;p137"/>
          <p:cNvSpPr txBox="1"/>
          <p:nvPr/>
        </p:nvSpPr>
        <p:spPr>
          <a:xfrm>
            <a:off x="520597" y="252218"/>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PACED Model</a:t>
            </a:r>
            <a:endParaRPr/>
          </a:p>
        </p:txBody>
      </p:sp>
      <p:sp>
        <p:nvSpPr>
          <p:cNvPr id="5188" name="Google Shape;5188;p137"/>
          <p:cNvSpPr txBox="1"/>
          <p:nvPr>
            <p:ph idx="12" type="sldNum"/>
          </p:nvPr>
        </p:nvSpPr>
        <p:spPr>
          <a:xfrm>
            <a:off x="8264717" y="4641045"/>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pic>
        <p:nvPicPr>
          <p:cNvPr descr="A grid of white squares&#10;&#10;Description automatically generated" id="5189" name="Google Shape;5189;p137"/>
          <p:cNvPicPr preferRelativeResize="0"/>
          <p:nvPr/>
        </p:nvPicPr>
        <p:blipFill rotWithShape="1">
          <a:blip r:embed="rId3">
            <a:alphaModFix/>
          </a:blip>
          <a:srcRect b="0" l="0" r="0" t="0"/>
          <a:stretch/>
        </p:blipFill>
        <p:spPr>
          <a:xfrm>
            <a:off x="1659618" y="1088118"/>
            <a:ext cx="5661479" cy="396512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3" name="Shape 5193"/>
        <p:cNvGrpSpPr/>
        <p:nvPr/>
      </p:nvGrpSpPr>
      <p:grpSpPr>
        <a:xfrm>
          <a:off x="0" y="0"/>
          <a:ext cx="0" cy="0"/>
          <a:chOff x="0" y="0"/>
          <a:chExt cx="0" cy="0"/>
        </a:xfrm>
      </p:grpSpPr>
      <p:sp>
        <p:nvSpPr>
          <p:cNvPr id="5194" name="Google Shape;5194;p138"/>
          <p:cNvSpPr txBox="1"/>
          <p:nvPr/>
        </p:nvSpPr>
        <p:spPr>
          <a:xfrm>
            <a:off x="520597" y="252218"/>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Resources on </a:t>
            </a:r>
            <a:r>
              <a:rPr lang="en-US" sz="4400">
                <a:solidFill>
                  <a:srgbClr val="414A58"/>
                </a:solidFill>
                <a:latin typeface="Calibri"/>
                <a:ea typeface="Calibri"/>
                <a:cs typeface="Calibri"/>
                <a:sym typeface="Calibri"/>
              </a:rPr>
              <a:t>Spending</a:t>
            </a:r>
            <a:endParaRPr b="0" i="0" sz="1350" u="none" cap="none" strike="noStrike">
              <a:solidFill>
                <a:schemeClr val="dk1"/>
              </a:solidFill>
              <a:latin typeface="Calibri"/>
              <a:ea typeface="Calibri"/>
              <a:cs typeface="Calibri"/>
              <a:sym typeface="Calibri"/>
            </a:endParaRPr>
          </a:p>
        </p:txBody>
      </p:sp>
      <p:sp>
        <p:nvSpPr>
          <p:cNvPr id="5195" name="Google Shape;5195;p138"/>
          <p:cNvSpPr/>
          <p:nvPr/>
        </p:nvSpPr>
        <p:spPr>
          <a:xfrm>
            <a:off x="718400" y="1520181"/>
            <a:ext cx="3132600" cy="3306600"/>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2: The Economic Way of Thinking</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3: Decision Making</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rPr lang="en-US">
                <a:solidFill>
                  <a:srgbClr val="1A3A22"/>
                </a:solidFill>
                <a:latin typeface="Calibri"/>
                <a:ea typeface="Calibri"/>
                <a:cs typeface="Calibri"/>
                <a:sym typeface="Calibri"/>
              </a:rPr>
              <a:t>Lesson 8: Managing Your Own Money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a:p>
            <a:pPr indent="0" lvl="0" marL="0" marR="0" rtl="0" algn="l">
              <a:lnSpc>
                <a:spcPct val="114999"/>
              </a:lnSpc>
              <a:spcBef>
                <a:spcPts val="0"/>
              </a:spcBef>
              <a:spcAft>
                <a:spcPts val="0"/>
              </a:spcAft>
              <a:buNone/>
            </a:pPr>
            <a:r>
              <a:t/>
            </a:r>
            <a:endParaRPr>
              <a:solidFill>
                <a:srgbClr val="1A3A22"/>
              </a:solidFill>
              <a:latin typeface="Calibri"/>
              <a:ea typeface="Calibri"/>
              <a:cs typeface="Calibri"/>
              <a:sym typeface="Calibri"/>
            </a:endParaRPr>
          </a:p>
        </p:txBody>
      </p:sp>
      <p:sp>
        <p:nvSpPr>
          <p:cNvPr id="5196" name="Google Shape;5196;p138"/>
          <p:cNvSpPr txBox="1"/>
          <p:nvPr>
            <p:ph idx="12" type="sldNum"/>
          </p:nvPr>
        </p:nvSpPr>
        <p:spPr>
          <a:xfrm>
            <a:off x="8264717" y="4641045"/>
            <a:ext cx="244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5197" name="Google Shape;5197;p138"/>
          <p:cNvSpPr/>
          <p:nvPr/>
        </p:nvSpPr>
        <p:spPr>
          <a:xfrm>
            <a:off x="4740466" y="1520181"/>
            <a:ext cx="3132600" cy="3306600"/>
          </a:xfrm>
          <a:prstGeom prst="roundRect">
            <a:avLst>
              <a:gd fmla="val 16667" name="adj"/>
            </a:avLst>
          </a:prstGeom>
          <a:solidFill>
            <a:srgbClr val="ECF4E1"/>
          </a:solidFill>
          <a:ln cap="flat" cmpd="sng" w="5715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3"/>
              </a:rPr>
              <a:t>Can You Be Fashionable and Ethical?</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4"/>
              </a:rPr>
              <a:t>Comparing Pizza Prices</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5"/>
              </a:rPr>
              <a:t>Planning an International Trip</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1350" u="sng">
                <a:solidFill>
                  <a:schemeClr val="hlink"/>
                </a:solidFill>
                <a:latin typeface="Calibri"/>
                <a:ea typeface="Calibri"/>
                <a:cs typeface="Calibri"/>
                <a:sym typeface="Calibri"/>
                <a:hlinkClick r:id="rId6"/>
              </a:rPr>
              <a:t>What Car Should I Buy?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50">
              <a:solidFill>
                <a:schemeClr val="dk1"/>
              </a:solidFill>
              <a:latin typeface="Calibri"/>
              <a:ea typeface="Calibri"/>
              <a:cs typeface="Calibri"/>
              <a:sym typeface="Calibri"/>
            </a:endParaRPr>
          </a:p>
        </p:txBody>
      </p:sp>
      <p:sp>
        <p:nvSpPr>
          <p:cNvPr id="5198" name="Google Shape;5198;p138"/>
          <p:cNvSpPr txBox="1"/>
          <p:nvPr/>
        </p:nvSpPr>
        <p:spPr>
          <a:xfrm>
            <a:off x="578219" y="1078078"/>
            <a:ext cx="3272700" cy="513900"/>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Financial Fitness for Life</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5199" name="Google Shape;5199;p138"/>
          <p:cNvSpPr txBox="1"/>
          <p:nvPr/>
        </p:nvSpPr>
        <p:spPr>
          <a:xfrm>
            <a:off x="4600285" y="1078078"/>
            <a:ext cx="3272700" cy="513900"/>
          </a:xfrm>
          <a:prstGeom prst="rect">
            <a:avLst/>
          </a:prstGeom>
          <a:noFill/>
          <a:ln>
            <a:noFill/>
          </a:ln>
        </p:spPr>
        <p:txBody>
          <a:bodyPr anchorCtr="0" anchor="t" bIns="34275" lIns="68575" spcFirstLastPara="1" rIns="68575" wrap="square" tIns="34275">
            <a:noAutofit/>
          </a:bodyPr>
          <a:lstStyle/>
          <a:p>
            <a:pPr indent="0" lvl="0" marL="127000" marR="0" rtl="0" algn="ctr">
              <a:lnSpc>
                <a:spcPct val="114999"/>
              </a:lnSpc>
              <a:spcBef>
                <a:spcPts val="0"/>
              </a:spcBef>
              <a:spcAft>
                <a:spcPts val="0"/>
              </a:spcAft>
              <a:buNone/>
            </a:pPr>
            <a:r>
              <a:rPr b="1" i="0" lang="en-US" sz="1800" u="none" cap="none" strike="noStrike">
                <a:solidFill>
                  <a:schemeClr val="dk1"/>
                </a:solidFill>
                <a:latin typeface="Calibri"/>
                <a:ea typeface="Calibri"/>
                <a:cs typeface="Calibri"/>
                <a:sym typeface="Calibri"/>
              </a:rPr>
              <a:t>EconEdLink</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3" name="Shape 5203"/>
        <p:cNvGrpSpPr/>
        <p:nvPr/>
      </p:nvGrpSpPr>
      <p:grpSpPr>
        <a:xfrm>
          <a:off x="0" y="0"/>
          <a:ext cx="0" cy="0"/>
          <a:chOff x="0" y="0"/>
          <a:chExt cx="0" cy="0"/>
        </a:xfrm>
      </p:grpSpPr>
      <p:sp>
        <p:nvSpPr>
          <p:cNvPr id="5204" name="Google Shape;5204;p139"/>
          <p:cNvSpPr txBox="1"/>
          <p:nvPr>
            <p:ph idx="1" type="body"/>
          </p:nvPr>
        </p:nvSpPr>
        <p:spPr>
          <a:xfrm>
            <a:off x="913238" y="1565729"/>
            <a:ext cx="7133400" cy="1990200"/>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lang="en-US" sz="4000">
                <a:solidFill>
                  <a:srgbClr val="414A58"/>
                </a:solidFill>
                <a:latin typeface="Anton"/>
                <a:ea typeface="Anton"/>
                <a:cs typeface="Anton"/>
                <a:sym typeface="Anton"/>
              </a:rPr>
              <a:t>15 Minute Break! </a:t>
            </a:r>
            <a:endParaRPr/>
          </a:p>
          <a:p>
            <a:pPr indent="0" lvl="0" marL="0" marR="0" rtl="0" algn="l">
              <a:lnSpc>
                <a:spcPct val="114999"/>
              </a:lnSpc>
              <a:spcBef>
                <a:spcPts val="0"/>
              </a:spcBef>
              <a:spcAft>
                <a:spcPts val="0"/>
              </a:spcAft>
              <a:buClr>
                <a:schemeClr val="dk1"/>
              </a:buClr>
              <a:buSzPts val="1400"/>
              <a:buFont typeface="Libre Franklin Medium"/>
              <a:buNone/>
            </a:pPr>
            <a:r>
              <a:t/>
            </a:r>
            <a:endParaRPr/>
          </a:p>
        </p:txBody>
      </p:sp>
      <p:grpSp>
        <p:nvGrpSpPr>
          <p:cNvPr id="5205" name="Google Shape;5205;p139"/>
          <p:cNvGrpSpPr/>
          <p:nvPr/>
        </p:nvGrpSpPr>
        <p:grpSpPr>
          <a:xfrm rot="4396034">
            <a:off x="-184631" y="-275468"/>
            <a:ext cx="1444945" cy="1780715"/>
            <a:chOff x="9743146" y="2970638"/>
            <a:chExt cx="1446997" cy="1783072"/>
          </a:xfrm>
        </p:grpSpPr>
        <p:sp>
          <p:nvSpPr>
            <p:cNvPr id="5206" name="Google Shape;5206;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07" name="Google Shape;5207;p139"/>
            <p:cNvGrpSpPr/>
            <p:nvPr/>
          </p:nvGrpSpPr>
          <p:grpSpPr>
            <a:xfrm rot="4346401">
              <a:off x="9694335" y="3347712"/>
              <a:ext cx="1544618" cy="1028925"/>
              <a:chOff x="2670525" y="1658075"/>
              <a:chExt cx="1301725" cy="867125"/>
            </a:xfrm>
          </p:grpSpPr>
          <p:sp>
            <p:nvSpPr>
              <p:cNvPr id="5208" name="Google Shape;5208;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16" name="Google Shape;5216;p139"/>
          <p:cNvGrpSpPr/>
          <p:nvPr/>
        </p:nvGrpSpPr>
        <p:grpSpPr>
          <a:xfrm rot="-344">
            <a:off x="1351862" y="-556318"/>
            <a:ext cx="1444971" cy="1780576"/>
            <a:chOff x="9743146" y="2970638"/>
            <a:chExt cx="1446997" cy="1783072"/>
          </a:xfrm>
        </p:grpSpPr>
        <p:sp>
          <p:nvSpPr>
            <p:cNvPr id="5217" name="Google Shape;5217;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18" name="Google Shape;5218;p139"/>
            <p:cNvGrpSpPr/>
            <p:nvPr/>
          </p:nvGrpSpPr>
          <p:grpSpPr>
            <a:xfrm rot="4346401">
              <a:off x="9694335" y="3347712"/>
              <a:ext cx="1544618" cy="1028925"/>
              <a:chOff x="2670525" y="1658075"/>
              <a:chExt cx="1301725" cy="867125"/>
            </a:xfrm>
          </p:grpSpPr>
          <p:sp>
            <p:nvSpPr>
              <p:cNvPr id="5219" name="Google Shape;5219;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27" name="Google Shape;5227;p139"/>
          <p:cNvGrpSpPr/>
          <p:nvPr/>
        </p:nvGrpSpPr>
        <p:grpSpPr>
          <a:xfrm rot="-6403966">
            <a:off x="3029639" y="-495735"/>
            <a:ext cx="1444945" cy="1780715"/>
            <a:chOff x="9743146" y="2970638"/>
            <a:chExt cx="1446997" cy="1783072"/>
          </a:xfrm>
        </p:grpSpPr>
        <p:sp>
          <p:nvSpPr>
            <p:cNvPr id="5228" name="Google Shape;5228;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29" name="Google Shape;5229;p139"/>
            <p:cNvGrpSpPr/>
            <p:nvPr/>
          </p:nvGrpSpPr>
          <p:grpSpPr>
            <a:xfrm rot="4346401">
              <a:off x="9694335" y="3347712"/>
              <a:ext cx="1544618" cy="1028925"/>
              <a:chOff x="2670525" y="1658075"/>
              <a:chExt cx="1301725" cy="867125"/>
            </a:xfrm>
          </p:grpSpPr>
          <p:sp>
            <p:nvSpPr>
              <p:cNvPr id="5230" name="Google Shape;5230;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38" name="Google Shape;5238;p139"/>
          <p:cNvGrpSpPr/>
          <p:nvPr/>
        </p:nvGrpSpPr>
        <p:grpSpPr>
          <a:xfrm rot="-8385394">
            <a:off x="4587727" y="-409375"/>
            <a:ext cx="1444899" cy="1780488"/>
            <a:chOff x="9743146" y="2970638"/>
            <a:chExt cx="1446997" cy="1783072"/>
          </a:xfrm>
        </p:grpSpPr>
        <p:sp>
          <p:nvSpPr>
            <p:cNvPr id="5239" name="Google Shape;5239;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40" name="Google Shape;5240;p139"/>
            <p:cNvGrpSpPr/>
            <p:nvPr/>
          </p:nvGrpSpPr>
          <p:grpSpPr>
            <a:xfrm rot="4346401">
              <a:off x="9694335" y="3347712"/>
              <a:ext cx="1544618" cy="1028925"/>
              <a:chOff x="2670525" y="1658075"/>
              <a:chExt cx="1301725" cy="867125"/>
            </a:xfrm>
          </p:grpSpPr>
          <p:sp>
            <p:nvSpPr>
              <p:cNvPr id="5241" name="Google Shape;5241;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49" name="Google Shape;5249;p139"/>
          <p:cNvGrpSpPr/>
          <p:nvPr/>
        </p:nvGrpSpPr>
        <p:grpSpPr>
          <a:xfrm rot="10281057">
            <a:off x="-521689" y="1284019"/>
            <a:ext cx="1427928" cy="1759575"/>
            <a:chOff x="9743146" y="2970638"/>
            <a:chExt cx="1446997" cy="1783072"/>
          </a:xfrm>
        </p:grpSpPr>
        <p:sp>
          <p:nvSpPr>
            <p:cNvPr id="5250" name="Google Shape;5250;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51" name="Google Shape;5251;p139"/>
            <p:cNvGrpSpPr/>
            <p:nvPr/>
          </p:nvGrpSpPr>
          <p:grpSpPr>
            <a:xfrm rot="4346401">
              <a:off x="9694335" y="3347712"/>
              <a:ext cx="1544618" cy="1028925"/>
              <a:chOff x="2670525" y="1658075"/>
              <a:chExt cx="1301725" cy="867125"/>
            </a:xfrm>
          </p:grpSpPr>
          <p:sp>
            <p:nvSpPr>
              <p:cNvPr id="5252" name="Google Shape;5252;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60" name="Google Shape;5260;p139"/>
          <p:cNvGrpSpPr/>
          <p:nvPr/>
        </p:nvGrpSpPr>
        <p:grpSpPr>
          <a:xfrm rot="7534552">
            <a:off x="-429495" y="2819122"/>
            <a:ext cx="1085408" cy="1337503"/>
            <a:chOff x="9743146" y="2970638"/>
            <a:chExt cx="1446997" cy="1783072"/>
          </a:xfrm>
        </p:grpSpPr>
        <p:sp>
          <p:nvSpPr>
            <p:cNvPr id="5261" name="Google Shape;5261;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62" name="Google Shape;5262;p139"/>
            <p:cNvGrpSpPr/>
            <p:nvPr/>
          </p:nvGrpSpPr>
          <p:grpSpPr>
            <a:xfrm rot="4346401">
              <a:off x="9694335" y="3347712"/>
              <a:ext cx="1544618" cy="1028925"/>
              <a:chOff x="2670525" y="1658075"/>
              <a:chExt cx="1301725" cy="867125"/>
            </a:xfrm>
          </p:grpSpPr>
          <p:sp>
            <p:nvSpPr>
              <p:cNvPr id="5263" name="Google Shape;5263;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71" name="Google Shape;5271;p139"/>
          <p:cNvGrpSpPr/>
          <p:nvPr/>
        </p:nvGrpSpPr>
        <p:grpSpPr>
          <a:xfrm rot="2340020">
            <a:off x="4979998" y="3465988"/>
            <a:ext cx="1444870" cy="1780702"/>
            <a:chOff x="9743146" y="2970638"/>
            <a:chExt cx="1446997" cy="1783072"/>
          </a:xfrm>
        </p:grpSpPr>
        <p:sp>
          <p:nvSpPr>
            <p:cNvPr id="5272" name="Google Shape;5272;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73" name="Google Shape;5273;p139"/>
            <p:cNvGrpSpPr/>
            <p:nvPr/>
          </p:nvGrpSpPr>
          <p:grpSpPr>
            <a:xfrm rot="4346401">
              <a:off x="9694335" y="3347712"/>
              <a:ext cx="1544618" cy="1028925"/>
              <a:chOff x="2670525" y="1658075"/>
              <a:chExt cx="1301725" cy="867125"/>
            </a:xfrm>
          </p:grpSpPr>
          <p:sp>
            <p:nvSpPr>
              <p:cNvPr id="5274" name="Google Shape;5274;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82" name="Google Shape;5282;p139"/>
          <p:cNvGrpSpPr/>
          <p:nvPr/>
        </p:nvGrpSpPr>
        <p:grpSpPr>
          <a:xfrm rot="-1499974">
            <a:off x="8155469" y="2150387"/>
            <a:ext cx="1444903" cy="1780493"/>
            <a:chOff x="9743146" y="2970638"/>
            <a:chExt cx="1446997" cy="1783072"/>
          </a:xfrm>
        </p:grpSpPr>
        <p:sp>
          <p:nvSpPr>
            <p:cNvPr id="5283" name="Google Shape;5283;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84" name="Google Shape;5284;p139"/>
            <p:cNvGrpSpPr/>
            <p:nvPr/>
          </p:nvGrpSpPr>
          <p:grpSpPr>
            <a:xfrm rot="4346401">
              <a:off x="9694335" y="3347712"/>
              <a:ext cx="1544618" cy="1028925"/>
              <a:chOff x="2670525" y="1658075"/>
              <a:chExt cx="1301725" cy="867125"/>
            </a:xfrm>
          </p:grpSpPr>
          <p:sp>
            <p:nvSpPr>
              <p:cNvPr id="5285" name="Google Shape;5285;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93" name="Google Shape;5293;p139"/>
          <p:cNvGrpSpPr/>
          <p:nvPr/>
        </p:nvGrpSpPr>
        <p:grpSpPr>
          <a:xfrm rot="-779883">
            <a:off x="3472010" y="3882444"/>
            <a:ext cx="1444951" cy="1780765"/>
            <a:chOff x="9743146" y="2970638"/>
            <a:chExt cx="1446997" cy="1783072"/>
          </a:xfrm>
        </p:grpSpPr>
        <p:sp>
          <p:nvSpPr>
            <p:cNvPr id="5294" name="Google Shape;5294;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95" name="Google Shape;5295;p139"/>
            <p:cNvGrpSpPr/>
            <p:nvPr/>
          </p:nvGrpSpPr>
          <p:grpSpPr>
            <a:xfrm rot="4346401">
              <a:off x="9694335" y="3347712"/>
              <a:ext cx="1544618" cy="1028925"/>
              <a:chOff x="2670525" y="1658075"/>
              <a:chExt cx="1301725" cy="867125"/>
            </a:xfrm>
          </p:grpSpPr>
          <p:sp>
            <p:nvSpPr>
              <p:cNvPr id="5296" name="Google Shape;5296;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04" name="Google Shape;5304;p139"/>
          <p:cNvGrpSpPr/>
          <p:nvPr/>
        </p:nvGrpSpPr>
        <p:grpSpPr>
          <a:xfrm rot="-6119987">
            <a:off x="6291765" y="3731454"/>
            <a:ext cx="1444854" cy="1780606"/>
            <a:chOff x="9743146" y="2970638"/>
            <a:chExt cx="1446997" cy="1783072"/>
          </a:xfrm>
        </p:grpSpPr>
        <p:sp>
          <p:nvSpPr>
            <p:cNvPr id="5305" name="Google Shape;5305;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06" name="Google Shape;5306;p139"/>
            <p:cNvGrpSpPr/>
            <p:nvPr/>
          </p:nvGrpSpPr>
          <p:grpSpPr>
            <a:xfrm rot="4346401">
              <a:off x="9694335" y="3347712"/>
              <a:ext cx="1544618" cy="1028925"/>
              <a:chOff x="2670525" y="1658075"/>
              <a:chExt cx="1301725" cy="867125"/>
            </a:xfrm>
          </p:grpSpPr>
          <p:sp>
            <p:nvSpPr>
              <p:cNvPr id="5307" name="Google Shape;5307;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15" name="Google Shape;5315;p139"/>
          <p:cNvGrpSpPr/>
          <p:nvPr/>
        </p:nvGrpSpPr>
        <p:grpSpPr>
          <a:xfrm rot="10281057">
            <a:off x="7899849" y="3505320"/>
            <a:ext cx="1427928" cy="1759575"/>
            <a:chOff x="9743146" y="2970638"/>
            <a:chExt cx="1446997" cy="1783072"/>
          </a:xfrm>
        </p:grpSpPr>
        <p:sp>
          <p:nvSpPr>
            <p:cNvPr id="5316" name="Google Shape;5316;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17" name="Google Shape;5317;p139"/>
            <p:cNvGrpSpPr/>
            <p:nvPr/>
          </p:nvGrpSpPr>
          <p:grpSpPr>
            <a:xfrm rot="4346401">
              <a:off x="9694335" y="3347712"/>
              <a:ext cx="1544618" cy="1028925"/>
              <a:chOff x="2670525" y="1658075"/>
              <a:chExt cx="1301725" cy="867125"/>
            </a:xfrm>
          </p:grpSpPr>
          <p:sp>
            <p:nvSpPr>
              <p:cNvPr id="5318" name="Google Shape;5318;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26" name="Google Shape;5326;p139"/>
          <p:cNvGrpSpPr/>
          <p:nvPr/>
        </p:nvGrpSpPr>
        <p:grpSpPr>
          <a:xfrm rot="7534552">
            <a:off x="8196920" y="1169320"/>
            <a:ext cx="1085408" cy="1337503"/>
            <a:chOff x="9743146" y="2970638"/>
            <a:chExt cx="1446997" cy="1783072"/>
          </a:xfrm>
        </p:grpSpPr>
        <p:sp>
          <p:nvSpPr>
            <p:cNvPr id="5327" name="Google Shape;5327;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28" name="Google Shape;5328;p139"/>
            <p:cNvGrpSpPr/>
            <p:nvPr/>
          </p:nvGrpSpPr>
          <p:grpSpPr>
            <a:xfrm rot="4346401">
              <a:off x="9694335" y="3347712"/>
              <a:ext cx="1544618" cy="1028925"/>
              <a:chOff x="2670525" y="1658075"/>
              <a:chExt cx="1301725" cy="867125"/>
            </a:xfrm>
          </p:grpSpPr>
          <p:sp>
            <p:nvSpPr>
              <p:cNvPr id="5329" name="Google Shape;5329;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37" name="Google Shape;5337;p139"/>
          <p:cNvGrpSpPr/>
          <p:nvPr/>
        </p:nvGrpSpPr>
        <p:grpSpPr>
          <a:xfrm rot="10315699">
            <a:off x="8100065" y="-128354"/>
            <a:ext cx="1224278" cy="1509357"/>
            <a:chOff x="9743146" y="2970638"/>
            <a:chExt cx="1446997" cy="1783072"/>
          </a:xfrm>
        </p:grpSpPr>
        <p:sp>
          <p:nvSpPr>
            <p:cNvPr id="5338" name="Google Shape;5338;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39" name="Google Shape;5339;p139"/>
            <p:cNvGrpSpPr/>
            <p:nvPr/>
          </p:nvGrpSpPr>
          <p:grpSpPr>
            <a:xfrm rot="4346401">
              <a:off x="9694335" y="3347712"/>
              <a:ext cx="1544618" cy="1028925"/>
              <a:chOff x="2670525" y="1658075"/>
              <a:chExt cx="1301725" cy="867125"/>
            </a:xfrm>
          </p:grpSpPr>
          <p:sp>
            <p:nvSpPr>
              <p:cNvPr id="5340" name="Google Shape;5340;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48" name="Google Shape;5348;p139"/>
          <p:cNvGrpSpPr/>
          <p:nvPr/>
        </p:nvGrpSpPr>
        <p:grpSpPr>
          <a:xfrm rot="-8528979">
            <a:off x="1076617" y="4169719"/>
            <a:ext cx="974174" cy="1200934"/>
            <a:chOff x="9743146" y="2970638"/>
            <a:chExt cx="1446997" cy="1783072"/>
          </a:xfrm>
        </p:grpSpPr>
        <p:sp>
          <p:nvSpPr>
            <p:cNvPr id="5349" name="Google Shape;5349;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50" name="Google Shape;5350;p139"/>
            <p:cNvGrpSpPr/>
            <p:nvPr/>
          </p:nvGrpSpPr>
          <p:grpSpPr>
            <a:xfrm rot="4346401">
              <a:off x="9694335" y="3347712"/>
              <a:ext cx="1544618" cy="1028925"/>
              <a:chOff x="2670525" y="1658075"/>
              <a:chExt cx="1301725" cy="867125"/>
            </a:xfrm>
          </p:grpSpPr>
          <p:sp>
            <p:nvSpPr>
              <p:cNvPr id="5351" name="Google Shape;5351;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59" name="Google Shape;5359;p139"/>
          <p:cNvGrpSpPr/>
          <p:nvPr/>
        </p:nvGrpSpPr>
        <p:grpSpPr>
          <a:xfrm rot="-7044101">
            <a:off x="38367" y="3922899"/>
            <a:ext cx="1156715" cy="1426168"/>
            <a:chOff x="9743146" y="2970638"/>
            <a:chExt cx="1446997" cy="1783072"/>
          </a:xfrm>
        </p:grpSpPr>
        <p:sp>
          <p:nvSpPr>
            <p:cNvPr id="5360" name="Google Shape;5360;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61" name="Google Shape;5361;p139"/>
            <p:cNvGrpSpPr/>
            <p:nvPr/>
          </p:nvGrpSpPr>
          <p:grpSpPr>
            <a:xfrm rot="4346401">
              <a:off x="9694335" y="3347712"/>
              <a:ext cx="1544618" cy="1028925"/>
              <a:chOff x="2670525" y="1658075"/>
              <a:chExt cx="1301725" cy="867125"/>
            </a:xfrm>
          </p:grpSpPr>
          <p:sp>
            <p:nvSpPr>
              <p:cNvPr id="5362" name="Google Shape;5362;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70" name="Google Shape;5370;p139"/>
          <p:cNvGrpSpPr/>
          <p:nvPr/>
        </p:nvGrpSpPr>
        <p:grpSpPr>
          <a:xfrm rot="-6419856">
            <a:off x="5993981" y="-294280"/>
            <a:ext cx="974129" cy="1200942"/>
            <a:chOff x="9743146" y="2970638"/>
            <a:chExt cx="1446997" cy="1783072"/>
          </a:xfrm>
        </p:grpSpPr>
        <p:sp>
          <p:nvSpPr>
            <p:cNvPr id="5371" name="Google Shape;5371;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72" name="Google Shape;5372;p139"/>
            <p:cNvGrpSpPr/>
            <p:nvPr/>
          </p:nvGrpSpPr>
          <p:grpSpPr>
            <a:xfrm rot="4346401">
              <a:off x="9694335" y="3347712"/>
              <a:ext cx="1544618" cy="1028925"/>
              <a:chOff x="2670525" y="1658075"/>
              <a:chExt cx="1301725" cy="867125"/>
            </a:xfrm>
          </p:grpSpPr>
          <p:sp>
            <p:nvSpPr>
              <p:cNvPr id="5373" name="Google Shape;5373;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81" name="Google Shape;5381;p139"/>
          <p:cNvGrpSpPr/>
          <p:nvPr/>
        </p:nvGrpSpPr>
        <p:grpSpPr>
          <a:xfrm rot="4396034">
            <a:off x="2015105" y="3541721"/>
            <a:ext cx="1444945" cy="1780715"/>
            <a:chOff x="9743146" y="2970638"/>
            <a:chExt cx="1446997" cy="1783072"/>
          </a:xfrm>
        </p:grpSpPr>
        <p:sp>
          <p:nvSpPr>
            <p:cNvPr id="5382" name="Google Shape;5382;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83" name="Google Shape;5383;p139"/>
            <p:cNvGrpSpPr/>
            <p:nvPr/>
          </p:nvGrpSpPr>
          <p:grpSpPr>
            <a:xfrm rot="4346401">
              <a:off x="9694335" y="3347712"/>
              <a:ext cx="1544618" cy="1028925"/>
              <a:chOff x="2670525" y="1658075"/>
              <a:chExt cx="1301725" cy="867125"/>
            </a:xfrm>
          </p:grpSpPr>
          <p:sp>
            <p:nvSpPr>
              <p:cNvPr id="5384" name="Google Shape;5384;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92" name="Google Shape;5392;p139"/>
          <p:cNvGrpSpPr/>
          <p:nvPr/>
        </p:nvGrpSpPr>
        <p:grpSpPr>
          <a:xfrm rot="4396034">
            <a:off x="6479274" y="-178421"/>
            <a:ext cx="1444945" cy="1780715"/>
            <a:chOff x="9743146" y="2970638"/>
            <a:chExt cx="1446997" cy="1783072"/>
          </a:xfrm>
        </p:grpSpPr>
        <p:sp>
          <p:nvSpPr>
            <p:cNvPr id="5393" name="Google Shape;5393;p139"/>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5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94" name="Google Shape;5394;p139"/>
            <p:cNvGrpSpPr/>
            <p:nvPr/>
          </p:nvGrpSpPr>
          <p:grpSpPr>
            <a:xfrm rot="4346401">
              <a:off x="9694335" y="3347712"/>
              <a:ext cx="1544618" cy="1028925"/>
              <a:chOff x="2670525" y="1658075"/>
              <a:chExt cx="1301725" cy="867125"/>
            </a:xfrm>
          </p:grpSpPr>
          <p:sp>
            <p:nvSpPr>
              <p:cNvPr id="5395" name="Google Shape;5395;p139"/>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139"/>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139"/>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139"/>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139"/>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139"/>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139"/>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139"/>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6" name="Shape 5406"/>
        <p:cNvGrpSpPr/>
        <p:nvPr/>
      </p:nvGrpSpPr>
      <p:grpSpPr>
        <a:xfrm>
          <a:off x="0" y="0"/>
          <a:ext cx="0" cy="0"/>
          <a:chOff x="0" y="0"/>
          <a:chExt cx="0" cy="0"/>
        </a:xfrm>
      </p:grpSpPr>
      <p:pic>
        <p:nvPicPr>
          <p:cNvPr descr="A pile of green paper money&#10;&#10;Description automatically generated" id="5407" name="Google Shape;5407;p140"/>
          <p:cNvPicPr preferRelativeResize="0"/>
          <p:nvPr/>
        </p:nvPicPr>
        <p:blipFill rotWithShape="1">
          <a:blip r:embed="rId3">
            <a:alphaModFix amt="46000"/>
          </a:blip>
          <a:srcRect b="0" l="3531" r="3531" t="0"/>
          <a:stretch/>
        </p:blipFill>
        <p:spPr>
          <a:xfrm>
            <a:off x="3170037" y="0"/>
            <a:ext cx="5968943" cy="5170717"/>
          </a:xfrm>
          <a:prstGeom prst="rect">
            <a:avLst/>
          </a:prstGeom>
          <a:noFill/>
          <a:ln>
            <a:noFill/>
          </a:ln>
        </p:spPr>
      </p:pic>
      <p:pic>
        <p:nvPicPr>
          <p:cNvPr id="5408" name="Google Shape;5408;p140"/>
          <p:cNvPicPr preferRelativeResize="0"/>
          <p:nvPr/>
        </p:nvPicPr>
        <p:blipFill rotWithShape="1">
          <a:blip r:embed="rId4">
            <a:alphaModFix/>
          </a:blip>
          <a:srcRect b="0" l="29" r="29" t="0"/>
          <a:stretch/>
        </p:blipFill>
        <p:spPr>
          <a:xfrm>
            <a:off x="0" y="1"/>
            <a:ext cx="7058932" cy="5172062"/>
          </a:xfrm>
          <a:prstGeom prst="rect">
            <a:avLst/>
          </a:prstGeom>
          <a:noFill/>
          <a:ln>
            <a:noFill/>
          </a:ln>
        </p:spPr>
      </p:pic>
      <p:sp>
        <p:nvSpPr>
          <p:cNvPr id="5409" name="Google Shape;5409;p140"/>
          <p:cNvSpPr txBox="1"/>
          <p:nvPr>
            <p:ph idx="1" type="body"/>
          </p:nvPr>
        </p:nvSpPr>
        <p:spPr>
          <a:xfrm>
            <a:off x="600530" y="1026578"/>
            <a:ext cx="3855300" cy="2238300"/>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lang="en-US" sz="3750">
                <a:solidFill>
                  <a:srgbClr val="414A58"/>
                </a:solidFill>
                <a:latin typeface="Arial"/>
                <a:ea typeface="Arial"/>
                <a:cs typeface="Arial"/>
                <a:sym typeface="Arial"/>
              </a:rPr>
              <a:t>Activities!</a:t>
            </a:r>
            <a:endParaRPr b="0" i="0" sz="1350" u="none" cap="none" strike="noStrike">
              <a:solidFill>
                <a:schemeClr val="dk1"/>
              </a:solidFill>
              <a:latin typeface="Arial"/>
              <a:ea typeface="Arial"/>
              <a:cs typeface="Arial"/>
              <a:sym typeface="Arial"/>
            </a:endParaRPr>
          </a:p>
        </p:txBody>
      </p:sp>
      <p:pic>
        <p:nvPicPr>
          <p:cNvPr id="5410" name="Google Shape;5410;p140"/>
          <p:cNvPicPr preferRelativeResize="0"/>
          <p:nvPr/>
        </p:nvPicPr>
        <p:blipFill rotWithShape="1">
          <a:blip r:embed="rId5">
            <a:alphaModFix/>
          </a:blip>
          <a:srcRect b="0" l="0" r="0" t="0"/>
          <a:stretch/>
        </p:blipFill>
        <p:spPr>
          <a:xfrm>
            <a:off x="531057" y="3645028"/>
            <a:ext cx="1947765" cy="99417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4" name="Shape 5414"/>
        <p:cNvGrpSpPr/>
        <p:nvPr/>
      </p:nvGrpSpPr>
      <p:grpSpPr>
        <a:xfrm>
          <a:off x="0" y="0"/>
          <a:ext cx="0" cy="0"/>
          <a:chOff x="0" y="0"/>
          <a:chExt cx="0" cy="0"/>
        </a:xfrm>
      </p:grpSpPr>
      <p:sp>
        <p:nvSpPr>
          <p:cNvPr id="5415" name="Google Shape;5415;p141"/>
          <p:cNvSpPr txBox="1"/>
          <p:nvPr>
            <p:ph idx="1" type="body"/>
          </p:nvPr>
        </p:nvSpPr>
        <p:spPr>
          <a:xfrm>
            <a:off x="913238" y="1565729"/>
            <a:ext cx="7133430"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400" u="none" cap="none" strike="noStrike">
                <a:solidFill>
                  <a:srgbClr val="414A58"/>
                </a:solidFill>
                <a:latin typeface="Anton"/>
                <a:ea typeface="Anton"/>
                <a:cs typeface="Anton"/>
                <a:sym typeface="Anton"/>
              </a:rPr>
              <a:t>Let's Have Some Fun!</a:t>
            </a:r>
            <a:endParaRPr/>
          </a:p>
        </p:txBody>
      </p:sp>
      <p:grpSp>
        <p:nvGrpSpPr>
          <p:cNvPr id="5416" name="Google Shape;5416;p141"/>
          <p:cNvGrpSpPr/>
          <p:nvPr/>
        </p:nvGrpSpPr>
        <p:grpSpPr>
          <a:xfrm rot="4396034">
            <a:off x="-184600" y="-275361"/>
            <a:ext cx="1444945" cy="1780715"/>
            <a:chOff x="9743146" y="2970638"/>
            <a:chExt cx="1446996" cy="1783072"/>
          </a:xfrm>
        </p:grpSpPr>
        <p:sp>
          <p:nvSpPr>
            <p:cNvPr id="5417" name="Google Shape;5417;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18" name="Google Shape;5418;p141"/>
            <p:cNvGrpSpPr/>
            <p:nvPr/>
          </p:nvGrpSpPr>
          <p:grpSpPr>
            <a:xfrm rot="4346401">
              <a:off x="9694335" y="3347712"/>
              <a:ext cx="1544618" cy="1028925"/>
              <a:chOff x="2670525" y="1658075"/>
              <a:chExt cx="1301725" cy="867125"/>
            </a:xfrm>
          </p:grpSpPr>
          <p:sp>
            <p:nvSpPr>
              <p:cNvPr id="5419" name="Google Shape;5419;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27" name="Google Shape;5427;p141"/>
          <p:cNvGrpSpPr/>
          <p:nvPr/>
        </p:nvGrpSpPr>
        <p:grpSpPr>
          <a:xfrm rot="-344">
            <a:off x="1351857" y="-556317"/>
            <a:ext cx="1444970" cy="1780576"/>
            <a:chOff x="9743146" y="2970638"/>
            <a:chExt cx="1446996" cy="1783072"/>
          </a:xfrm>
        </p:grpSpPr>
        <p:sp>
          <p:nvSpPr>
            <p:cNvPr id="5428" name="Google Shape;5428;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29" name="Google Shape;5429;p141"/>
            <p:cNvGrpSpPr/>
            <p:nvPr/>
          </p:nvGrpSpPr>
          <p:grpSpPr>
            <a:xfrm rot="4346401">
              <a:off x="9694335" y="3347712"/>
              <a:ext cx="1544618" cy="1028925"/>
              <a:chOff x="2670525" y="1658075"/>
              <a:chExt cx="1301725" cy="867125"/>
            </a:xfrm>
          </p:grpSpPr>
          <p:sp>
            <p:nvSpPr>
              <p:cNvPr id="5430" name="Google Shape;5430;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38" name="Google Shape;5438;p141"/>
          <p:cNvGrpSpPr/>
          <p:nvPr/>
        </p:nvGrpSpPr>
        <p:grpSpPr>
          <a:xfrm rot="-6403966">
            <a:off x="3029608" y="-495842"/>
            <a:ext cx="1444945" cy="1780715"/>
            <a:chOff x="9743146" y="2970638"/>
            <a:chExt cx="1446996" cy="1783072"/>
          </a:xfrm>
        </p:grpSpPr>
        <p:sp>
          <p:nvSpPr>
            <p:cNvPr id="5439" name="Google Shape;5439;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40" name="Google Shape;5440;p141"/>
            <p:cNvGrpSpPr/>
            <p:nvPr/>
          </p:nvGrpSpPr>
          <p:grpSpPr>
            <a:xfrm rot="4346401">
              <a:off x="9694335" y="3347712"/>
              <a:ext cx="1544618" cy="1028925"/>
              <a:chOff x="2670525" y="1658075"/>
              <a:chExt cx="1301725" cy="867125"/>
            </a:xfrm>
          </p:grpSpPr>
          <p:sp>
            <p:nvSpPr>
              <p:cNvPr id="5441" name="Google Shape;5441;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49" name="Google Shape;5449;p141"/>
          <p:cNvGrpSpPr/>
          <p:nvPr/>
        </p:nvGrpSpPr>
        <p:grpSpPr>
          <a:xfrm rot="-8385394">
            <a:off x="4587893" y="-409621"/>
            <a:ext cx="1444898" cy="1780603"/>
            <a:chOff x="9743146" y="2970638"/>
            <a:chExt cx="1446996" cy="1783072"/>
          </a:xfrm>
        </p:grpSpPr>
        <p:sp>
          <p:nvSpPr>
            <p:cNvPr id="5450" name="Google Shape;5450;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51" name="Google Shape;5451;p141"/>
            <p:cNvGrpSpPr/>
            <p:nvPr/>
          </p:nvGrpSpPr>
          <p:grpSpPr>
            <a:xfrm rot="4346401">
              <a:off x="9694335" y="3347712"/>
              <a:ext cx="1544618" cy="1028925"/>
              <a:chOff x="2670525" y="1658075"/>
              <a:chExt cx="1301725" cy="867125"/>
            </a:xfrm>
          </p:grpSpPr>
          <p:sp>
            <p:nvSpPr>
              <p:cNvPr id="5452" name="Google Shape;5452;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60" name="Google Shape;5460;p141"/>
          <p:cNvGrpSpPr/>
          <p:nvPr/>
        </p:nvGrpSpPr>
        <p:grpSpPr>
          <a:xfrm rot="10281057">
            <a:off x="-521689" y="1284021"/>
            <a:ext cx="1427928" cy="1759575"/>
            <a:chOff x="9743146" y="2970638"/>
            <a:chExt cx="1446996" cy="1783072"/>
          </a:xfrm>
        </p:grpSpPr>
        <p:sp>
          <p:nvSpPr>
            <p:cNvPr id="5461" name="Google Shape;5461;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62" name="Google Shape;5462;p141"/>
            <p:cNvGrpSpPr/>
            <p:nvPr/>
          </p:nvGrpSpPr>
          <p:grpSpPr>
            <a:xfrm rot="4346401">
              <a:off x="9694335" y="3347712"/>
              <a:ext cx="1544618" cy="1028925"/>
              <a:chOff x="2670525" y="1658075"/>
              <a:chExt cx="1301725" cy="867125"/>
            </a:xfrm>
          </p:grpSpPr>
          <p:sp>
            <p:nvSpPr>
              <p:cNvPr id="5463" name="Google Shape;5463;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71" name="Google Shape;5471;p141"/>
          <p:cNvGrpSpPr/>
          <p:nvPr/>
        </p:nvGrpSpPr>
        <p:grpSpPr>
          <a:xfrm rot="7534552">
            <a:off x="-429495" y="2819118"/>
            <a:ext cx="1085408" cy="1337503"/>
            <a:chOff x="9743146" y="2970638"/>
            <a:chExt cx="1446996" cy="1783072"/>
          </a:xfrm>
        </p:grpSpPr>
        <p:sp>
          <p:nvSpPr>
            <p:cNvPr id="5472" name="Google Shape;5472;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73" name="Google Shape;5473;p141"/>
            <p:cNvGrpSpPr/>
            <p:nvPr/>
          </p:nvGrpSpPr>
          <p:grpSpPr>
            <a:xfrm rot="4346401">
              <a:off x="9694335" y="3347712"/>
              <a:ext cx="1544618" cy="1028925"/>
              <a:chOff x="2670525" y="1658075"/>
              <a:chExt cx="1301725" cy="867125"/>
            </a:xfrm>
          </p:grpSpPr>
          <p:sp>
            <p:nvSpPr>
              <p:cNvPr id="5474" name="Google Shape;5474;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5" name="Google Shape;5475;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7" name="Google Shape;5477;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8" name="Google Shape;5478;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9" name="Google Shape;5479;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0" name="Google Shape;5480;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82" name="Google Shape;5482;p141"/>
          <p:cNvGrpSpPr/>
          <p:nvPr/>
        </p:nvGrpSpPr>
        <p:grpSpPr>
          <a:xfrm rot="2340000">
            <a:off x="4980465" y="3466346"/>
            <a:ext cx="1444945" cy="1780715"/>
            <a:chOff x="9743146" y="2970638"/>
            <a:chExt cx="1446996" cy="1783072"/>
          </a:xfrm>
        </p:grpSpPr>
        <p:sp>
          <p:nvSpPr>
            <p:cNvPr id="5483" name="Google Shape;5483;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84" name="Google Shape;5484;p141"/>
            <p:cNvGrpSpPr/>
            <p:nvPr/>
          </p:nvGrpSpPr>
          <p:grpSpPr>
            <a:xfrm rot="4346401">
              <a:off x="9694335" y="3347712"/>
              <a:ext cx="1544618" cy="1028925"/>
              <a:chOff x="2670525" y="1658075"/>
              <a:chExt cx="1301725" cy="867125"/>
            </a:xfrm>
          </p:grpSpPr>
          <p:sp>
            <p:nvSpPr>
              <p:cNvPr id="5485" name="Google Shape;5485;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6" name="Google Shape;5486;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7" name="Google Shape;5487;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8" name="Google Shape;5488;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93" name="Google Shape;5493;p141"/>
          <p:cNvGrpSpPr/>
          <p:nvPr/>
        </p:nvGrpSpPr>
        <p:grpSpPr>
          <a:xfrm rot="-1500000">
            <a:off x="8155941" y="2150221"/>
            <a:ext cx="1444970" cy="1780576"/>
            <a:chOff x="9743146" y="2970638"/>
            <a:chExt cx="1446996" cy="1783072"/>
          </a:xfrm>
        </p:grpSpPr>
        <p:sp>
          <p:nvSpPr>
            <p:cNvPr id="5494" name="Google Shape;5494;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95" name="Google Shape;5495;p141"/>
            <p:cNvGrpSpPr/>
            <p:nvPr/>
          </p:nvGrpSpPr>
          <p:grpSpPr>
            <a:xfrm rot="4346401">
              <a:off x="9694335" y="3347712"/>
              <a:ext cx="1544618" cy="1028925"/>
              <a:chOff x="2670525" y="1658075"/>
              <a:chExt cx="1301725" cy="867125"/>
            </a:xfrm>
          </p:grpSpPr>
          <p:sp>
            <p:nvSpPr>
              <p:cNvPr id="5496" name="Google Shape;5496;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04" name="Google Shape;5504;p141"/>
          <p:cNvGrpSpPr/>
          <p:nvPr/>
        </p:nvGrpSpPr>
        <p:grpSpPr>
          <a:xfrm rot="-780000">
            <a:off x="3471712" y="3882064"/>
            <a:ext cx="1444945" cy="1780715"/>
            <a:chOff x="9743146" y="2970638"/>
            <a:chExt cx="1446996" cy="1783072"/>
          </a:xfrm>
        </p:grpSpPr>
        <p:sp>
          <p:nvSpPr>
            <p:cNvPr id="5505" name="Google Shape;5505;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06" name="Google Shape;5506;p141"/>
            <p:cNvGrpSpPr/>
            <p:nvPr/>
          </p:nvGrpSpPr>
          <p:grpSpPr>
            <a:xfrm rot="4346401">
              <a:off x="9694335" y="3347712"/>
              <a:ext cx="1544618" cy="1028925"/>
              <a:chOff x="2670525" y="1658075"/>
              <a:chExt cx="1301725" cy="867125"/>
            </a:xfrm>
          </p:grpSpPr>
          <p:sp>
            <p:nvSpPr>
              <p:cNvPr id="5507" name="Google Shape;5507;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15" name="Google Shape;5515;p141"/>
          <p:cNvGrpSpPr/>
          <p:nvPr/>
        </p:nvGrpSpPr>
        <p:grpSpPr>
          <a:xfrm rot="-6120000">
            <a:off x="6291609" y="3731059"/>
            <a:ext cx="1444898" cy="1780603"/>
            <a:chOff x="9743146" y="2970638"/>
            <a:chExt cx="1446996" cy="1783072"/>
          </a:xfrm>
        </p:grpSpPr>
        <p:sp>
          <p:nvSpPr>
            <p:cNvPr id="5516" name="Google Shape;5516;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17" name="Google Shape;5517;p141"/>
            <p:cNvGrpSpPr/>
            <p:nvPr/>
          </p:nvGrpSpPr>
          <p:grpSpPr>
            <a:xfrm rot="4346401">
              <a:off x="9694335" y="3347712"/>
              <a:ext cx="1544618" cy="1028925"/>
              <a:chOff x="2670525" y="1658075"/>
              <a:chExt cx="1301725" cy="867125"/>
            </a:xfrm>
          </p:grpSpPr>
          <p:sp>
            <p:nvSpPr>
              <p:cNvPr id="5518" name="Google Shape;5518;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26" name="Google Shape;5526;p141"/>
          <p:cNvGrpSpPr/>
          <p:nvPr/>
        </p:nvGrpSpPr>
        <p:grpSpPr>
          <a:xfrm rot="10281057">
            <a:off x="7899849" y="3505322"/>
            <a:ext cx="1427928" cy="1759575"/>
            <a:chOff x="9743146" y="2970638"/>
            <a:chExt cx="1446996" cy="1783072"/>
          </a:xfrm>
        </p:grpSpPr>
        <p:sp>
          <p:nvSpPr>
            <p:cNvPr id="5527" name="Google Shape;5527;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28" name="Google Shape;5528;p141"/>
            <p:cNvGrpSpPr/>
            <p:nvPr/>
          </p:nvGrpSpPr>
          <p:grpSpPr>
            <a:xfrm rot="4346401">
              <a:off x="9694335" y="3347712"/>
              <a:ext cx="1544618" cy="1028925"/>
              <a:chOff x="2670525" y="1658075"/>
              <a:chExt cx="1301725" cy="867125"/>
            </a:xfrm>
          </p:grpSpPr>
          <p:sp>
            <p:nvSpPr>
              <p:cNvPr id="5529" name="Google Shape;5529;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37" name="Google Shape;5537;p141"/>
          <p:cNvGrpSpPr/>
          <p:nvPr/>
        </p:nvGrpSpPr>
        <p:grpSpPr>
          <a:xfrm rot="7534552">
            <a:off x="8196920" y="1169316"/>
            <a:ext cx="1085408" cy="1337503"/>
            <a:chOff x="9743146" y="2970638"/>
            <a:chExt cx="1446996" cy="1783072"/>
          </a:xfrm>
        </p:grpSpPr>
        <p:sp>
          <p:nvSpPr>
            <p:cNvPr id="5538" name="Google Shape;5538;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39" name="Google Shape;5539;p141"/>
            <p:cNvGrpSpPr/>
            <p:nvPr/>
          </p:nvGrpSpPr>
          <p:grpSpPr>
            <a:xfrm rot="4346401">
              <a:off x="9694335" y="3347712"/>
              <a:ext cx="1544618" cy="1028925"/>
              <a:chOff x="2670525" y="1658075"/>
              <a:chExt cx="1301725" cy="867125"/>
            </a:xfrm>
          </p:grpSpPr>
          <p:sp>
            <p:nvSpPr>
              <p:cNvPr id="5540" name="Google Shape;5540;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48" name="Google Shape;5548;p141"/>
          <p:cNvGrpSpPr/>
          <p:nvPr/>
        </p:nvGrpSpPr>
        <p:grpSpPr>
          <a:xfrm rot="10315699">
            <a:off x="8100220" y="-128444"/>
            <a:ext cx="1224278" cy="1509382"/>
            <a:chOff x="9743146" y="2970638"/>
            <a:chExt cx="1446996" cy="1783072"/>
          </a:xfrm>
        </p:grpSpPr>
        <p:sp>
          <p:nvSpPr>
            <p:cNvPr id="5549" name="Google Shape;5549;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50" name="Google Shape;5550;p141"/>
            <p:cNvGrpSpPr/>
            <p:nvPr/>
          </p:nvGrpSpPr>
          <p:grpSpPr>
            <a:xfrm rot="4346401">
              <a:off x="9694335" y="3347712"/>
              <a:ext cx="1544618" cy="1028925"/>
              <a:chOff x="2670525" y="1658075"/>
              <a:chExt cx="1301725" cy="867125"/>
            </a:xfrm>
          </p:grpSpPr>
          <p:sp>
            <p:nvSpPr>
              <p:cNvPr id="5551" name="Google Shape;5551;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59" name="Google Shape;5559;p141"/>
          <p:cNvGrpSpPr/>
          <p:nvPr/>
        </p:nvGrpSpPr>
        <p:grpSpPr>
          <a:xfrm rot="-8528979">
            <a:off x="1076552" y="4169567"/>
            <a:ext cx="974174" cy="1200965"/>
            <a:chOff x="9743146" y="2970638"/>
            <a:chExt cx="1446996" cy="1783072"/>
          </a:xfrm>
        </p:grpSpPr>
        <p:sp>
          <p:nvSpPr>
            <p:cNvPr id="5560" name="Google Shape;5560;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61" name="Google Shape;5561;p141"/>
            <p:cNvGrpSpPr/>
            <p:nvPr/>
          </p:nvGrpSpPr>
          <p:grpSpPr>
            <a:xfrm rot="4346401">
              <a:off x="9694335" y="3347712"/>
              <a:ext cx="1544618" cy="1028925"/>
              <a:chOff x="2670525" y="1658075"/>
              <a:chExt cx="1301725" cy="867125"/>
            </a:xfrm>
          </p:grpSpPr>
          <p:sp>
            <p:nvSpPr>
              <p:cNvPr id="5562" name="Google Shape;5562;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70" name="Google Shape;5570;p141"/>
          <p:cNvGrpSpPr/>
          <p:nvPr/>
        </p:nvGrpSpPr>
        <p:grpSpPr>
          <a:xfrm rot="-7044101">
            <a:off x="38212" y="3922995"/>
            <a:ext cx="1156714" cy="1426091"/>
            <a:chOff x="9743146" y="2970638"/>
            <a:chExt cx="1446996" cy="1783072"/>
          </a:xfrm>
        </p:grpSpPr>
        <p:sp>
          <p:nvSpPr>
            <p:cNvPr id="5571" name="Google Shape;5571;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72" name="Google Shape;5572;p141"/>
            <p:cNvGrpSpPr/>
            <p:nvPr/>
          </p:nvGrpSpPr>
          <p:grpSpPr>
            <a:xfrm rot="4346401">
              <a:off x="9694335" y="3347712"/>
              <a:ext cx="1544618" cy="1028925"/>
              <a:chOff x="2670525" y="1658075"/>
              <a:chExt cx="1301725" cy="867125"/>
            </a:xfrm>
          </p:grpSpPr>
          <p:sp>
            <p:nvSpPr>
              <p:cNvPr id="5573" name="Google Shape;5573;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81" name="Google Shape;5581;p141"/>
          <p:cNvGrpSpPr/>
          <p:nvPr/>
        </p:nvGrpSpPr>
        <p:grpSpPr>
          <a:xfrm rot="-6420000">
            <a:off x="5993608" y="-294603"/>
            <a:ext cx="974174" cy="1200965"/>
            <a:chOff x="9743146" y="2970638"/>
            <a:chExt cx="1446996" cy="1783072"/>
          </a:xfrm>
        </p:grpSpPr>
        <p:sp>
          <p:nvSpPr>
            <p:cNvPr id="5582" name="Google Shape;5582;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83" name="Google Shape;5583;p141"/>
            <p:cNvGrpSpPr/>
            <p:nvPr/>
          </p:nvGrpSpPr>
          <p:grpSpPr>
            <a:xfrm rot="4346401">
              <a:off x="9694335" y="3347712"/>
              <a:ext cx="1544618" cy="1028925"/>
              <a:chOff x="2670525" y="1658075"/>
              <a:chExt cx="1301725" cy="867125"/>
            </a:xfrm>
          </p:grpSpPr>
          <p:sp>
            <p:nvSpPr>
              <p:cNvPr id="5584" name="Google Shape;5584;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9" name="Google Shape;5589;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1" name="Google Shape;5591;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92" name="Google Shape;5592;p141"/>
          <p:cNvGrpSpPr/>
          <p:nvPr/>
        </p:nvGrpSpPr>
        <p:grpSpPr>
          <a:xfrm rot="4396034">
            <a:off x="2015136" y="3541828"/>
            <a:ext cx="1444945" cy="1780715"/>
            <a:chOff x="9743146" y="2970638"/>
            <a:chExt cx="1446996" cy="1783072"/>
          </a:xfrm>
        </p:grpSpPr>
        <p:sp>
          <p:nvSpPr>
            <p:cNvPr id="5593" name="Google Shape;5593;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94" name="Google Shape;5594;p141"/>
            <p:cNvGrpSpPr/>
            <p:nvPr/>
          </p:nvGrpSpPr>
          <p:grpSpPr>
            <a:xfrm rot="4346401">
              <a:off x="9694335" y="3347712"/>
              <a:ext cx="1544618" cy="1028925"/>
              <a:chOff x="2670525" y="1658075"/>
              <a:chExt cx="1301725" cy="867125"/>
            </a:xfrm>
          </p:grpSpPr>
          <p:sp>
            <p:nvSpPr>
              <p:cNvPr id="5595" name="Google Shape;5595;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7" name="Google Shape;5597;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8" name="Google Shape;5598;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603" name="Google Shape;5603;p141"/>
          <p:cNvGrpSpPr/>
          <p:nvPr/>
        </p:nvGrpSpPr>
        <p:grpSpPr>
          <a:xfrm rot="4396034">
            <a:off x="6479305" y="-178314"/>
            <a:ext cx="1444945" cy="1780715"/>
            <a:chOff x="9743146" y="2970638"/>
            <a:chExt cx="1446996" cy="1783072"/>
          </a:xfrm>
        </p:grpSpPr>
        <p:sp>
          <p:nvSpPr>
            <p:cNvPr id="5604" name="Google Shape;5604;p141"/>
            <p:cNvSpPr/>
            <p:nvPr/>
          </p:nvSpPr>
          <p:spPr>
            <a:xfrm rot="4346401">
              <a:off x="9694335" y="3347712"/>
              <a:ext cx="1544618" cy="10289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cap="flat" cmpd="sng" w="76200">
              <a:solidFill>
                <a:schemeClr val="dk2"/>
              </a:solidFill>
              <a:prstDash val="solid"/>
              <a:round/>
              <a:headEnd len="sm" w="sm" type="none"/>
              <a:tailEnd len="sm" w="sm" type="none"/>
            </a:ln>
            <a:effectLst>
              <a:outerShdw rotWithShape="0" algn="bl" dir="6480000" dist="47625">
                <a:schemeClr val="dk1">
                  <a:alpha val="22745"/>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05" name="Google Shape;5605;p141"/>
            <p:cNvGrpSpPr/>
            <p:nvPr/>
          </p:nvGrpSpPr>
          <p:grpSpPr>
            <a:xfrm rot="4346401">
              <a:off x="9694335" y="3347712"/>
              <a:ext cx="1544618" cy="1028925"/>
              <a:chOff x="2670525" y="1658075"/>
              <a:chExt cx="1301725" cy="867125"/>
            </a:xfrm>
          </p:grpSpPr>
          <p:sp>
            <p:nvSpPr>
              <p:cNvPr id="5606" name="Google Shape;5606;p141"/>
              <p:cNvSpPr/>
              <p:nvPr/>
            </p:nvSpPr>
            <p:spPr>
              <a:xfrm>
                <a:off x="2670525" y="1658075"/>
                <a:ext cx="1301725" cy="867125"/>
              </a:xfrm>
              <a:custGeom>
                <a:rect b="b" l="l" r="r" t="t"/>
                <a:pathLst>
                  <a:path extrusionOk="0" h="34685" w="52069">
                    <a:moveTo>
                      <a:pt x="41343" y="1"/>
                    </a:moveTo>
                    <a:cubicBezTo>
                      <a:pt x="29017" y="1"/>
                      <a:pt x="18759" y="10551"/>
                      <a:pt x="6419" y="10551"/>
                    </a:cubicBezTo>
                    <a:cubicBezTo>
                      <a:pt x="4345" y="10551"/>
                      <a:pt x="2212" y="10253"/>
                      <a:pt x="1" y="9556"/>
                    </a:cubicBezTo>
                    <a:lnTo>
                      <a:pt x="1" y="9556"/>
                    </a:lnTo>
                    <a:cubicBezTo>
                      <a:pt x="1460" y="17581"/>
                      <a:pt x="2888" y="25636"/>
                      <a:pt x="4347" y="33691"/>
                    </a:cubicBezTo>
                    <a:cubicBezTo>
                      <a:pt x="6555" y="34387"/>
                      <a:pt x="8684" y="34685"/>
                      <a:pt x="10756" y="34685"/>
                    </a:cubicBezTo>
                    <a:cubicBezTo>
                      <a:pt x="23078" y="34685"/>
                      <a:pt x="33337" y="24135"/>
                      <a:pt x="45680" y="24135"/>
                    </a:cubicBezTo>
                    <a:cubicBezTo>
                      <a:pt x="47745" y="24135"/>
                      <a:pt x="49868" y="24430"/>
                      <a:pt x="52068" y="25119"/>
                    </a:cubicBezTo>
                    <a:cubicBezTo>
                      <a:pt x="50609" y="17064"/>
                      <a:pt x="49181" y="9040"/>
                      <a:pt x="47722" y="985"/>
                    </a:cubicBezTo>
                    <a:cubicBezTo>
                      <a:pt x="45525" y="296"/>
                      <a:pt x="43405" y="1"/>
                      <a:pt x="4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7" name="Google Shape;5607;p141"/>
              <p:cNvSpPr/>
              <p:nvPr/>
            </p:nvSpPr>
            <p:spPr>
              <a:xfrm>
                <a:off x="2745750" y="1705450"/>
                <a:ext cx="1153550" cy="771375"/>
              </a:xfrm>
              <a:custGeom>
                <a:rect b="b" l="l" r="r" t="t"/>
                <a:pathLst>
                  <a:path extrusionOk="0" h="30855" w="46142">
                    <a:moveTo>
                      <a:pt x="38888" y="1"/>
                    </a:moveTo>
                    <a:cubicBezTo>
                      <a:pt x="26272" y="1"/>
                      <a:pt x="16314" y="10800"/>
                      <a:pt x="3682" y="10800"/>
                    </a:cubicBezTo>
                    <a:cubicBezTo>
                      <a:pt x="2481" y="10800"/>
                      <a:pt x="1255" y="10702"/>
                      <a:pt x="1" y="10488"/>
                    </a:cubicBezTo>
                    <a:lnTo>
                      <a:pt x="1" y="10488"/>
                    </a:lnTo>
                    <a:cubicBezTo>
                      <a:pt x="1217" y="17175"/>
                      <a:pt x="2402" y="23862"/>
                      <a:pt x="3618" y="30549"/>
                    </a:cubicBezTo>
                    <a:cubicBezTo>
                      <a:pt x="4859" y="30759"/>
                      <a:pt x="6071" y="30855"/>
                      <a:pt x="7260" y="30855"/>
                    </a:cubicBezTo>
                    <a:cubicBezTo>
                      <a:pt x="19880" y="30855"/>
                      <a:pt x="29823" y="20061"/>
                      <a:pt x="42486" y="20061"/>
                    </a:cubicBezTo>
                    <a:cubicBezTo>
                      <a:pt x="43679" y="20061"/>
                      <a:pt x="44896" y="20157"/>
                      <a:pt x="46142" y="20367"/>
                    </a:cubicBezTo>
                    <a:cubicBezTo>
                      <a:pt x="44926" y="13680"/>
                      <a:pt x="43710" y="6993"/>
                      <a:pt x="42524" y="306"/>
                    </a:cubicBezTo>
                    <a:cubicBezTo>
                      <a:pt x="41286" y="97"/>
                      <a:pt x="40075" y="1"/>
                      <a:pt x="388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8" name="Google Shape;5608;p141"/>
              <p:cNvSpPr/>
              <p:nvPr/>
            </p:nvSpPr>
            <p:spPr>
              <a:xfrm>
                <a:off x="3095300" y="1846500"/>
                <a:ext cx="466600" cy="485400"/>
              </a:xfrm>
              <a:custGeom>
                <a:rect b="b" l="l" r="r" t="t"/>
                <a:pathLst>
                  <a:path extrusionOk="0" h="19416" w="18664">
                    <a:moveTo>
                      <a:pt x="11047" y="1"/>
                    </a:moveTo>
                    <a:cubicBezTo>
                      <a:pt x="9947" y="1"/>
                      <a:pt x="8804" y="266"/>
                      <a:pt x="7691" y="834"/>
                    </a:cubicBezTo>
                    <a:cubicBezTo>
                      <a:pt x="3223" y="3114"/>
                      <a:pt x="1" y="8646"/>
                      <a:pt x="852" y="13631"/>
                    </a:cubicBezTo>
                    <a:cubicBezTo>
                      <a:pt x="1434" y="17192"/>
                      <a:pt x="4244" y="19416"/>
                      <a:pt x="7422" y="19416"/>
                    </a:cubicBezTo>
                    <a:cubicBezTo>
                      <a:pt x="8557" y="19416"/>
                      <a:pt x="9739" y="19132"/>
                      <a:pt x="10883" y="18524"/>
                    </a:cubicBezTo>
                    <a:cubicBezTo>
                      <a:pt x="15168" y="16214"/>
                      <a:pt x="18664" y="10804"/>
                      <a:pt x="17722" y="5789"/>
                    </a:cubicBezTo>
                    <a:cubicBezTo>
                      <a:pt x="17066" y="2239"/>
                      <a:pt x="14240" y="1"/>
                      <a:pt x="1104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9" name="Google Shape;5609;p141"/>
              <p:cNvSpPr/>
              <p:nvPr/>
            </p:nvSpPr>
            <p:spPr>
              <a:xfrm>
                <a:off x="3219175" y="1912175"/>
                <a:ext cx="218100" cy="337425"/>
              </a:xfrm>
              <a:custGeom>
                <a:rect b="b" l="l" r="r" t="t"/>
                <a:pathLst>
                  <a:path extrusionOk="0" h="13497" w="8724">
                    <a:moveTo>
                      <a:pt x="3192" y="3982"/>
                    </a:moveTo>
                    <a:cubicBezTo>
                      <a:pt x="3283" y="4742"/>
                      <a:pt x="3374" y="5107"/>
                      <a:pt x="3526" y="5897"/>
                    </a:cubicBezTo>
                    <a:cubicBezTo>
                      <a:pt x="3357" y="5923"/>
                      <a:pt x="3202" y="5938"/>
                      <a:pt x="3064" y="5938"/>
                    </a:cubicBezTo>
                    <a:cubicBezTo>
                      <a:pt x="2705" y="5938"/>
                      <a:pt x="2459" y="5831"/>
                      <a:pt x="2371" y="5502"/>
                    </a:cubicBezTo>
                    <a:cubicBezTo>
                      <a:pt x="2310" y="5046"/>
                      <a:pt x="2523" y="4499"/>
                      <a:pt x="3192" y="3982"/>
                    </a:cubicBezTo>
                    <a:close/>
                    <a:moveTo>
                      <a:pt x="5717" y="7576"/>
                    </a:moveTo>
                    <a:cubicBezTo>
                      <a:pt x="6076" y="7576"/>
                      <a:pt x="6317" y="7712"/>
                      <a:pt x="6383" y="8086"/>
                    </a:cubicBezTo>
                    <a:cubicBezTo>
                      <a:pt x="6444" y="8542"/>
                      <a:pt x="6231" y="9028"/>
                      <a:pt x="5624" y="9514"/>
                    </a:cubicBezTo>
                    <a:cubicBezTo>
                      <a:pt x="5472" y="8754"/>
                      <a:pt x="5411" y="8390"/>
                      <a:pt x="5259" y="7630"/>
                    </a:cubicBezTo>
                    <a:cubicBezTo>
                      <a:pt x="5427" y="7596"/>
                      <a:pt x="5581" y="7576"/>
                      <a:pt x="5717" y="7576"/>
                    </a:cubicBezTo>
                    <a:close/>
                    <a:moveTo>
                      <a:pt x="3830" y="0"/>
                    </a:moveTo>
                    <a:cubicBezTo>
                      <a:pt x="3344" y="244"/>
                      <a:pt x="3070" y="396"/>
                      <a:pt x="2523" y="669"/>
                    </a:cubicBezTo>
                    <a:cubicBezTo>
                      <a:pt x="2645" y="1277"/>
                      <a:pt x="2675" y="1581"/>
                      <a:pt x="2797" y="2189"/>
                    </a:cubicBezTo>
                    <a:cubicBezTo>
                      <a:pt x="1277" y="3101"/>
                      <a:pt x="0" y="4803"/>
                      <a:pt x="304" y="6657"/>
                    </a:cubicBezTo>
                    <a:cubicBezTo>
                      <a:pt x="514" y="7876"/>
                      <a:pt x="1260" y="8224"/>
                      <a:pt x="2163" y="8224"/>
                    </a:cubicBezTo>
                    <a:cubicBezTo>
                      <a:pt x="2700" y="8224"/>
                      <a:pt x="3293" y="8100"/>
                      <a:pt x="3861" y="7964"/>
                    </a:cubicBezTo>
                    <a:cubicBezTo>
                      <a:pt x="4013" y="8876"/>
                      <a:pt x="4134" y="9332"/>
                      <a:pt x="4286" y="10244"/>
                    </a:cubicBezTo>
                    <a:cubicBezTo>
                      <a:pt x="3636" y="10496"/>
                      <a:pt x="2956" y="10631"/>
                      <a:pt x="2348" y="10631"/>
                    </a:cubicBezTo>
                    <a:cubicBezTo>
                      <a:pt x="2075" y="10631"/>
                      <a:pt x="1816" y="10604"/>
                      <a:pt x="1581" y="10548"/>
                    </a:cubicBezTo>
                    <a:cubicBezTo>
                      <a:pt x="1429" y="11338"/>
                      <a:pt x="1307" y="11763"/>
                      <a:pt x="1155" y="12554"/>
                    </a:cubicBezTo>
                    <a:cubicBezTo>
                      <a:pt x="1385" y="12611"/>
                      <a:pt x="1649" y="12640"/>
                      <a:pt x="1938" y="12640"/>
                    </a:cubicBezTo>
                    <a:cubicBezTo>
                      <a:pt x="2722" y="12640"/>
                      <a:pt x="3688" y="12429"/>
                      <a:pt x="4620" y="12007"/>
                    </a:cubicBezTo>
                    <a:cubicBezTo>
                      <a:pt x="4742" y="12584"/>
                      <a:pt x="4772" y="12888"/>
                      <a:pt x="4894" y="13496"/>
                    </a:cubicBezTo>
                    <a:cubicBezTo>
                      <a:pt x="5380" y="13253"/>
                      <a:pt x="5654" y="13131"/>
                      <a:pt x="6171" y="12858"/>
                    </a:cubicBezTo>
                    <a:cubicBezTo>
                      <a:pt x="6049" y="12219"/>
                      <a:pt x="6019" y="11915"/>
                      <a:pt x="5928" y="11308"/>
                    </a:cubicBezTo>
                    <a:cubicBezTo>
                      <a:pt x="7447" y="10396"/>
                      <a:pt x="8724" y="8724"/>
                      <a:pt x="8390" y="6961"/>
                    </a:cubicBezTo>
                    <a:cubicBezTo>
                      <a:pt x="8198" y="5772"/>
                      <a:pt x="7449" y="5418"/>
                      <a:pt x="6541" y="5418"/>
                    </a:cubicBezTo>
                    <a:cubicBezTo>
                      <a:pt x="6010" y="5418"/>
                      <a:pt x="5424" y="5539"/>
                      <a:pt x="4864" y="5684"/>
                    </a:cubicBezTo>
                    <a:cubicBezTo>
                      <a:pt x="4712" y="4712"/>
                      <a:pt x="4590" y="4256"/>
                      <a:pt x="4438" y="3314"/>
                    </a:cubicBezTo>
                    <a:cubicBezTo>
                      <a:pt x="4976" y="3094"/>
                      <a:pt x="5552" y="2992"/>
                      <a:pt x="6137" y="2992"/>
                    </a:cubicBezTo>
                    <a:cubicBezTo>
                      <a:pt x="6280" y="2992"/>
                      <a:pt x="6423" y="2998"/>
                      <a:pt x="6566" y="3010"/>
                    </a:cubicBezTo>
                    <a:cubicBezTo>
                      <a:pt x="6718" y="2219"/>
                      <a:pt x="6748" y="1794"/>
                      <a:pt x="6900" y="1003"/>
                    </a:cubicBezTo>
                    <a:cubicBezTo>
                      <a:pt x="6733" y="979"/>
                      <a:pt x="6557" y="966"/>
                      <a:pt x="6377" y="966"/>
                    </a:cubicBezTo>
                    <a:cubicBezTo>
                      <a:pt x="5671" y="966"/>
                      <a:pt x="4878" y="1151"/>
                      <a:pt x="4104" y="1490"/>
                    </a:cubicBezTo>
                    <a:cubicBezTo>
                      <a:pt x="3982" y="912"/>
                      <a:pt x="3952" y="608"/>
                      <a:pt x="383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141"/>
              <p:cNvSpPr/>
              <p:nvPr/>
            </p:nvSpPr>
            <p:spPr>
              <a:xfrm>
                <a:off x="3710904" y="1696193"/>
                <a:ext cx="158250" cy="139500"/>
              </a:xfrm>
              <a:custGeom>
                <a:rect b="b" l="l" r="r" t="t"/>
                <a:pathLst>
                  <a:path extrusionOk="0" h="5580" w="6330">
                    <a:moveTo>
                      <a:pt x="2035" y="1"/>
                    </a:moveTo>
                    <a:cubicBezTo>
                      <a:pt x="802" y="1"/>
                      <a:pt x="0" y="1090"/>
                      <a:pt x="212" y="2386"/>
                    </a:cubicBezTo>
                    <a:cubicBezTo>
                      <a:pt x="516" y="3906"/>
                      <a:pt x="2005" y="5152"/>
                      <a:pt x="3616" y="5487"/>
                    </a:cubicBezTo>
                    <a:cubicBezTo>
                      <a:pt x="3887" y="5549"/>
                      <a:pt x="4147" y="5580"/>
                      <a:pt x="4389" y="5580"/>
                    </a:cubicBezTo>
                    <a:cubicBezTo>
                      <a:pt x="5559" y="5580"/>
                      <a:pt x="6330" y="4872"/>
                      <a:pt x="6078" y="3663"/>
                    </a:cubicBezTo>
                    <a:cubicBezTo>
                      <a:pt x="5744" y="2052"/>
                      <a:pt x="4285" y="471"/>
                      <a:pt x="2613" y="76"/>
                    </a:cubicBezTo>
                    <a:cubicBezTo>
                      <a:pt x="2412" y="25"/>
                      <a:pt x="2219" y="1"/>
                      <a:pt x="20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141"/>
              <p:cNvSpPr/>
              <p:nvPr/>
            </p:nvSpPr>
            <p:spPr>
              <a:xfrm>
                <a:off x="3774100" y="2106607"/>
                <a:ext cx="158375" cy="139725"/>
              </a:xfrm>
              <a:custGeom>
                <a:rect b="b" l="l" r="r" t="t"/>
                <a:pathLst>
                  <a:path extrusionOk="0" h="5589" w="6335">
                    <a:moveTo>
                      <a:pt x="2072" y="0"/>
                    </a:moveTo>
                    <a:cubicBezTo>
                      <a:pt x="819" y="0"/>
                      <a:pt x="1" y="1098"/>
                      <a:pt x="214" y="2406"/>
                    </a:cubicBezTo>
                    <a:cubicBezTo>
                      <a:pt x="518" y="3926"/>
                      <a:pt x="2008" y="5172"/>
                      <a:pt x="3619" y="5507"/>
                    </a:cubicBezTo>
                    <a:cubicBezTo>
                      <a:pt x="3880" y="5562"/>
                      <a:pt x="4131" y="5589"/>
                      <a:pt x="4365" y="5589"/>
                    </a:cubicBezTo>
                    <a:cubicBezTo>
                      <a:pt x="5550" y="5589"/>
                      <a:pt x="6334" y="4901"/>
                      <a:pt x="6081" y="3683"/>
                    </a:cubicBezTo>
                    <a:cubicBezTo>
                      <a:pt x="5746" y="2011"/>
                      <a:pt x="4257" y="461"/>
                      <a:pt x="2615" y="66"/>
                    </a:cubicBezTo>
                    <a:cubicBezTo>
                      <a:pt x="2427" y="21"/>
                      <a:pt x="2246"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141"/>
              <p:cNvSpPr/>
              <p:nvPr/>
            </p:nvSpPr>
            <p:spPr>
              <a:xfrm>
                <a:off x="2694985" y="1936311"/>
                <a:ext cx="159000" cy="139950"/>
              </a:xfrm>
              <a:custGeom>
                <a:rect b="b" l="l" r="r" t="t"/>
                <a:pathLst>
                  <a:path extrusionOk="0" h="5598" w="6360">
                    <a:moveTo>
                      <a:pt x="2004" y="1"/>
                    </a:moveTo>
                    <a:cubicBezTo>
                      <a:pt x="792" y="1"/>
                      <a:pt x="0" y="707"/>
                      <a:pt x="255" y="1905"/>
                    </a:cubicBezTo>
                    <a:cubicBezTo>
                      <a:pt x="620" y="3576"/>
                      <a:pt x="2048" y="5096"/>
                      <a:pt x="3720" y="5522"/>
                    </a:cubicBezTo>
                    <a:cubicBezTo>
                      <a:pt x="3925" y="5573"/>
                      <a:pt x="4122" y="5597"/>
                      <a:pt x="4308" y="5597"/>
                    </a:cubicBezTo>
                    <a:cubicBezTo>
                      <a:pt x="5561" y="5597"/>
                      <a:pt x="6359" y="4508"/>
                      <a:pt x="6121" y="3212"/>
                    </a:cubicBezTo>
                    <a:cubicBezTo>
                      <a:pt x="5848" y="1692"/>
                      <a:pt x="4389" y="446"/>
                      <a:pt x="2747" y="81"/>
                    </a:cubicBezTo>
                    <a:cubicBezTo>
                      <a:pt x="2487" y="27"/>
                      <a:pt x="2238" y="1"/>
                      <a:pt x="200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141"/>
              <p:cNvSpPr/>
              <p:nvPr/>
            </p:nvSpPr>
            <p:spPr>
              <a:xfrm>
                <a:off x="2776216" y="2366185"/>
                <a:ext cx="158250" cy="139925"/>
              </a:xfrm>
              <a:custGeom>
                <a:rect b="b" l="l" r="r" t="t"/>
                <a:pathLst>
                  <a:path extrusionOk="0" h="5597" w="6330">
                    <a:moveTo>
                      <a:pt x="1978" y="1"/>
                    </a:moveTo>
                    <a:cubicBezTo>
                      <a:pt x="772" y="1"/>
                      <a:pt x="0" y="711"/>
                      <a:pt x="255" y="1935"/>
                    </a:cubicBezTo>
                    <a:cubicBezTo>
                      <a:pt x="590" y="3607"/>
                      <a:pt x="2049" y="5126"/>
                      <a:pt x="3690" y="5521"/>
                    </a:cubicBezTo>
                    <a:cubicBezTo>
                      <a:pt x="3895" y="5573"/>
                      <a:pt x="4092" y="5597"/>
                      <a:pt x="4278" y="5597"/>
                    </a:cubicBezTo>
                    <a:cubicBezTo>
                      <a:pt x="5531" y="5597"/>
                      <a:pt x="6329" y="4508"/>
                      <a:pt x="6091" y="3211"/>
                    </a:cubicBezTo>
                    <a:cubicBezTo>
                      <a:pt x="5787" y="1722"/>
                      <a:pt x="4328" y="476"/>
                      <a:pt x="2717" y="81"/>
                    </a:cubicBezTo>
                    <a:cubicBezTo>
                      <a:pt x="2458" y="27"/>
                      <a:pt x="2210" y="1"/>
                      <a:pt x="1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7" name="Shape 5617"/>
        <p:cNvGrpSpPr/>
        <p:nvPr/>
      </p:nvGrpSpPr>
      <p:grpSpPr>
        <a:xfrm>
          <a:off x="0" y="0"/>
          <a:ext cx="0" cy="0"/>
          <a:chOff x="0" y="0"/>
          <a:chExt cx="0" cy="0"/>
        </a:xfrm>
      </p:grpSpPr>
      <p:sp>
        <p:nvSpPr>
          <p:cNvPr id="5618" name="Google Shape;5618;p142"/>
          <p:cNvSpPr txBox="1"/>
          <p:nvPr>
            <p:ph idx="1" type="body"/>
          </p:nvPr>
        </p:nvSpPr>
        <p:spPr>
          <a:xfrm>
            <a:off x="1204380" y="465861"/>
            <a:ext cx="6745242" cy="1990202"/>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4000" u="none" cap="none" strike="noStrike">
                <a:solidFill>
                  <a:srgbClr val="414A58"/>
                </a:solidFill>
                <a:latin typeface="Anton"/>
                <a:ea typeface="Anton"/>
                <a:cs typeface="Anton"/>
                <a:sym typeface="Anton"/>
              </a:rPr>
              <a:t>The Millionaire Game</a:t>
            </a:r>
            <a:endParaRPr b="0" i="0" sz="4000" u="none" cap="none" strike="noStrike">
              <a:solidFill>
                <a:srgbClr val="414A58"/>
              </a:solidFill>
              <a:latin typeface="Anton"/>
              <a:ea typeface="Anton"/>
              <a:cs typeface="Anton"/>
              <a:sym typeface="Anton"/>
            </a:endParaRPr>
          </a:p>
        </p:txBody>
      </p:sp>
      <p:pic>
        <p:nvPicPr>
          <p:cNvPr descr="Hands holding a tablet with text on it&#10;&#10;Description automatically generated" id="5619" name="Google Shape;5619;p142"/>
          <p:cNvPicPr preferRelativeResize="0"/>
          <p:nvPr/>
        </p:nvPicPr>
        <p:blipFill rotWithShape="1">
          <a:blip r:embed="rId3">
            <a:alphaModFix/>
          </a:blip>
          <a:srcRect b="0" l="0" r="0" t="0"/>
          <a:stretch/>
        </p:blipFill>
        <p:spPr>
          <a:xfrm>
            <a:off x="4757664" y="2222801"/>
            <a:ext cx="3184312" cy="1868886"/>
          </a:xfrm>
          <a:prstGeom prst="rect">
            <a:avLst/>
          </a:prstGeom>
          <a:noFill/>
          <a:ln>
            <a:noFill/>
          </a:ln>
        </p:spPr>
      </p:pic>
      <p:pic>
        <p:nvPicPr>
          <p:cNvPr descr="Pile of American dollar banknotes" id="5620" name="Google Shape;5620;p142"/>
          <p:cNvPicPr preferRelativeResize="0"/>
          <p:nvPr/>
        </p:nvPicPr>
        <p:blipFill rotWithShape="1">
          <a:blip r:embed="rId4">
            <a:alphaModFix/>
          </a:blip>
          <a:srcRect b="2881" l="0" r="0" t="2880"/>
          <a:stretch/>
        </p:blipFill>
        <p:spPr>
          <a:xfrm>
            <a:off x="1411828" y="2298317"/>
            <a:ext cx="2931448" cy="1714319"/>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1" name="Shape 2551"/>
        <p:cNvGrpSpPr/>
        <p:nvPr/>
      </p:nvGrpSpPr>
      <p:grpSpPr>
        <a:xfrm>
          <a:off x="0" y="0"/>
          <a:ext cx="0" cy="0"/>
          <a:chOff x="0" y="0"/>
          <a:chExt cx="0" cy="0"/>
        </a:xfrm>
      </p:grpSpPr>
      <p:pic>
        <p:nvPicPr>
          <p:cNvPr descr="A child with curly hair and pink shirt&#10;&#10;Description automatically generated" id="2552" name="Google Shape;2552;p62"/>
          <p:cNvPicPr preferRelativeResize="0"/>
          <p:nvPr/>
        </p:nvPicPr>
        <p:blipFill rotWithShape="1">
          <a:blip r:embed="rId3">
            <a:alphaModFix/>
          </a:blip>
          <a:srcRect b="352" l="-3487" r="53853" t="-352"/>
          <a:stretch/>
        </p:blipFill>
        <p:spPr>
          <a:xfrm>
            <a:off x="3612141" y="0"/>
            <a:ext cx="5532048" cy="5157003"/>
          </a:xfrm>
          <a:prstGeom prst="rect">
            <a:avLst/>
          </a:prstGeom>
          <a:noFill/>
          <a:ln>
            <a:noFill/>
          </a:ln>
        </p:spPr>
      </p:pic>
      <p:pic>
        <p:nvPicPr>
          <p:cNvPr id="2553" name="Google Shape;2553;p62"/>
          <p:cNvPicPr preferRelativeResize="0"/>
          <p:nvPr/>
        </p:nvPicPr>
        <p:blipFill rotWithShape="1">
          <a:blip r:embed="rId4">
            <a:alphaModFix/>
          </a:blip>
          <a:srcRect b="0" l="29" r="28" t="0"/>
          <a:stretch/>
        </p:blipFill>
        <p:spPr>
          <a:xfrm>
            <a:off x="0" y="1"/>
            <a:ext cx="7058932" cy="5172062"/>
          </a:xfrm>
          <a:prstGeom prst="rect">
            <a:avLst/>
          </a:prstGeom>
          <a:noFill/>
          <a:ln>
            <a:noFill/>
          </a:ln>
        </p:spPr>
      </p:pic>
      <p:sp>
        <p:nvSpPr>
          <p:cNvPr id="2554" name="Google Shape;2554;p62"/>
          <p:cNvSpPr txBox="1"/>
          <p:nvPr>
            <p:ph idx="1" type="body"/>
          </p:nvPr>
        </p:nvSpPr>
        <p:spPr>
          <a:xfrm>
            <a:off x="1269077" y="1209890"/>
            <a:ext cx="2971186" cy="2011768"/>
          </a:xfrm>
          <a:prstGeom prst="rect">
            <a:avLst/>
          </a:prstGeom>
          <a:noFill/>
          <a:ln>
            <a:noFill/>
          </a:ln>
        </p:spPr>
        <p:txBody>
          <a:bodyPr anchorCtr="0" anchor="t" bIns="34275" lIns="68575" spcFirstLastPara="1" rIns="68575" wrap="square" tIns="34275">
            <a:noAutofit/>
          </a:bodyPr>
          <a:lstStyle/>
          <a:p>
            <a:pPr indent="0" lvl="0" marL="0" marR="0" rtl="0" algn="l">
              <a:lnSpc>
                <a:spcPct val="114999"/>
              </a:lnSpc>
              <a:spcBef>
                <a:spcPts val="0"/>
              </a:spcBef>
              <a:spcAft>
                <a:spcPts val="0"/>
              </a:spcAft>
              <a:buClr>
                <a:schemeClr val="dk1"/>
              </a:buClr>
              <a:buSzPts val="1400"/>
              <a:buFont typeface="Libre Franklin Medium"/>
              <a:buNone/>
            </a:pPr>
            <a:r>
              <a:rPr b="0" i="0" lang="en-US" sz="3750" u="none" cap="none" strike="noStrike">
                <a:solidFill>
                  <a:srgbClr val="414A58"/>
                </a:solidFill>
                <a:latin typeface="Arial"/>
                <a:ea typeface="Arial"/>
                <a:cs typeface="Arial"/>
                <a:sym typeface="Arial"/>
              </a:rPr>
              <a:t>The Benefits of Investing Early</a:t>
            </a:r>
            <a:endParaRPr b="0" i="0" sz="1350" u="none" cap="none" strike="noStrike">
              <a:solidFill>
                <a:schemeClr val="dk1"/>
              </a:solidFill>
              <a:latin typeface="Arial"/>
              <a:ea typeface="Arial"/>
              <a:cs typeface="Arial"/>
              <a:sym typeface="Arial"/>
            </a:endParaRPr>
          </a:p>
        </p:txBody>
      </p:sp>
      <p:pic>
        <p:nvPicPr>
          <p:cNvPr id="2555" name="Google Shape;2555;p62"/>
          <p:cNvPicPr preferRelativeResize="0"/>
          <p:nvPr/>
        </p:nvPicPr>
        <p:blipFill rotWithShape="1">
          <a:blip r:embed="rId5">
            <a:alphaModFix/>
          </a:blip>
          <a:srcRect b="0" l="0" r="0" t="0"/>
          <a:stretch/>
        </p:blipFill>
        <p:spPr>
          <a:xfrm>
            <a:off x="531057" y="3645028"/>
            <a:ext cx="1947766" cy="994172"/>
          </a:xfrm>
          <a:prstGeom prst="rect">
            <a:avLst/>
          </a:prstGeom>
          <a:noFill/>
          <a:ln>
            <a:noFill/>
          </a:ln>
        </p:spPr>
      </p:pic>
      <p:sp>
        <p:nvSpPr>
          <p:cNvPr id="2556" name="Google Shape;2556;p62"/>
          <p:cNvSpPr txBox="1"/>
          <p:nvPr/>
        </p:nvSpPr>
        <p:spPr>
          <a:xfrm>
            <a:off x="479888" y="481758"/>
            <a:ext cx="7923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Calibri"/>
                <a:ea typeface="Calibri"/>
                <a:cs typeface="Calibri"/>
                <a:sym typeface="Calibri"/>
              </a:rPr>
              <a:t>01</a:t>
            </a:r>
            <a:endParaRPr/>
          </a:p>
        </p:txBody>
      </p:sp>
      <p:sp>
        <p:nvSpPr>
          <p:cNvPr id="2557" name="Google Shape;2557;p62"/>
          <p:cNvSpPr txBox="1"/>
          <p:nvPr/>
        </p:nvSpPr>
        <p:spPr>
          <a:xfrm>
            <a:off x="871269" y="531603"/>
            <a:ext cx="27432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sng" cap="none" strike="noStrike">
                <a:solidFill>
                  <a:srgbClr val="1A3A22"/>
                </a:solidFill>
                <a:latin typeface="Libre Franklin Medium"/>
                <a:ea typeface="Libre Franklin Medium"/>
                <a:cs typeface="Libre Franklin Medium"/>
                <a:sym typeface="Libre Franklin Medium"/>
                <a:hlinkClick r:id="rId6">
                  <a:extLst>
                    <a:ext uri="{A12FA001-AC4F-418D-AE19-62706E023703}">
                      <ahyp:hlinkClr val="tx"/>
                    </a:ext>
                  </a:extLst>
                </a:hlinkClick>
              </a:rPr>
              <a:t>EconEdLink Lesson</a:t>
            </a:r>
            <a:r>
              <a:rPr b="0" i="0" lang="en-US" sz="1600" u="none" cap="none" strike="noStrike">
                <a:solidFill>
                  <a:srgbClr val="000000"/>
                </a:solidFill>
                <a:latin typeface="Libre Franklin Medium"/>
                <a:ea typeface="Libre Franklin Medium"/>
                <a:cs typeface="Libre Franklin Medium"/>
                <a:sym typeface="Libre Franklin Medium"/>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4" name="Shape 5624"/>
        <p:cNvGrpSpPr/>
        <p:nvPr/>
      </p:nvGrpSpPr>
      <p:grpSpPr>
        <a:xfrm>
          <a:off x="0" y="0"/>
          <a:ext cx="0" cy="0"/>
          <a:chOff x="0" y="0"/>
          <a:chExt cx="0" cy="0"/>
        </a:xfrm>
      </p:grpSpPr>
      <p:sp>
        <p:nvSpPr>
          <p:cNvPr id="5625" name="Google Shape;5625;p143"/>
          <p:cNvSpPr txBox="1"/>
          <p:nvPr>
            <p:ph idx="1" type="body"/>
          </p:nvPr>
        </p:nvSpPr>
        <p:spPr>
          <a:xfrm>
            <a:off x="496000" y="920650"/>
            <a:ext cx="8411700" cy="3683100"/>
          </a:xfrm>
          <a:prstGeom prst="rect">
            <a:avLst/>
          </a:prstGeom>
          <a:noFill/>
          <a:ln>
            <a:noFill/>
          </a:ln>
        </p:spPr>
        <p:txBody>
          <a:bodyPr anchorCtr="0" anchor="ctr" bIns="34275" lIns="68575" spcFirstLastPara="1" rIns="68575" wrap="square" tIns="34275">
            <a:noAutofit/>
          </a:bodyPr>
          <a:lstStyle/>
          <a:p>
            <a:pPr indent="0" lvl="0" marL="0" marR="0" rtl="0" algn="ctr">
              <a:lnSpc>
                <a:spcPct val="114999"/>
              </a:lnSpc>
              <a:spcBef>
                <a:spcPts val="0"/>
              </a:spcBef>
              <a:spcAft>
                <a:spcPts val="0"/>
              </a:spcAft>
              <a:buClr>
                <a:schemeClr val="dk1"/>
              </a:buClr>
              <a:buSzPts val="1400"/>
              <a:buFont typeface="Libre Franklin Medium"/>
              <a:buNone/>
            </a:pPr>
            <a:r>
              <a:rPr b="0" i="0" lang="en-US" sz="3200" u="none" cap="none" strike="noStrike">
                <a:solidFill>
                  <a:schemeClr val="dk1"/>
                </a:solidFill>
                <a:latin typeface="Anton"/>
                <a:ea typeface="Anton"/>
                <a:cs typeface="Anton"/>
                <a:sym typeface="Anton"/>
              </a:rPr>
              <a:t>Break Out Room - Jigsaw Scavenger Hunt</a:t>
            </a:r>
            <a:endParaRPr/>
          </a:p>
          <a:p>
            <a:pPr indent="0" lvl="0" marL="0" marR="0" rtl="0" algn="ctr">
              <a:lnSpc>
                <a:spcPct val="114999"/>
              </a:lnSpc>
              <a:spcBef>
                <a:spcPts val="0"/>
              </a:spcBef>
              <a:spcAft>
                <a:spcPts val="0"/>
              </a:spcAft>
              <a:buClr>
                <a:schemeClr val="dk1"/>
              </a:buClr>
              <a:buSzPts val="1400"/>
              <a:buFont typeface="Libre Franklin Medium"/>
              <a:buNone/>
            </a:pPr>
            <a:r>
              <a:t/>
            </a:r>
            <a:endParaRPr b="0" i="0" sz="135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Calibri"/>
              <a:buChar char="●"/>
            </a:pPr>
            <a:r>
              <a:rPr lang="en-US" sz="2800">
                <a:latin typeface="Calibri"/>
                <a:ea typeface="Calibri"/>
                <a:cs typeface="Calibri"/>
                <a:sym typeface="Calibri"/>
              </a:rPr>
              <a:t>Select a Break Out Room to join based on topic. </a:t>
            </a:r>
            <a:endParaRPr sz="2800">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n-US" sz="2800">
                <a:latin typeface="Calibri"/>
                <a:ea typeface="Calibri"/>
                <a:cs typeface="Calibri"/>
                <a:sym typeface="Calibri"/>
              </a:rPr>
              <a:t>Work with your teammates to locate an additional lesson/activity you can use TOMORROW if you were teaching this topic. </a:t>
            </a:r>
            <a:endParaRPr sz="2800">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 Place the lesson</a:t>
            </a:r>
            <a:r>
              <a:rPr lang="en-US" sz="2800">
                <a:latin typeface="Calibri"/>
                <a:ea typeface="Calibri"/>
                <a:cs typeface="Calibri"/>
                <a:sym typeface="Calibri"/>
              </a:rPr>
              <a:t>/activity, brief description, and link in the shared Google Doc. </a:t>
            </a:r>
            <a:endParaRPr sz="2800">
              <a:latin typeface="Calibri"/>
              <a:ea typeface="Calibri"/>
              <a:cs typeface="Calibri"/>
              <a:sym typeface="Calibri"/>
            </a:endParaRPr>
          </a:p>
          <a:p>
            <a:pPr indent="-406400" lvl="0" marL="457200" marR="0" rtl="0" algn="l">
              <a:lnSpc>
                <a:spcPct val="100000"/>
              </a:lnSpc>
              <a:spcBef>
                <a:spcPts val="0"/>
              </a:spcBef>
              <a:spcAft>
                <a:spcPts val="0"/>
              </a:spcAft>
              <a:buSzPts val="2800"/>
              <a:buFont typeface="Calibri"/>
              <a:buChar char="●"/>
            </a:pPr>
            <a:r>
              <a:rPr lang="en-US" sz="2800">
                <a:latin typeface="Calibri"/>
                <a:ea typeface="Calibri"/>
                <a:cs typeface="Calibri"/>
                <a:sym typeface="Calibri"/>
              </a:rPr>
              <a:t>Select a teammate to share with the group. </a:t>
            </a:r>
            <a:endParaRPr sz="2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Libre Franklin Medium"/>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Libre Franklin Medium"/>
              <a:buNone/>
            </a:pPr>
            <a:r>
              <a:t/>
            </a:r>
            <a:endParaRPr b="0" i="0" sz="1350" u="none" cap="none" strike="noStrik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9" name="Shape 5629"/>
        <p:cNvGrpSpPr/>
        <p:nvPr/>
      </p:nvGrpSpPr>
      <p:grpSpPr>
        <a:xfrm>
          <a:off x="0" y="0"/>
          <a:ext cx="0" cy="0"/>
          <a:chOff x="0" y="0"/>
          <a:chExt cx="0" cy="0"/>
        </a:xfrm>
      </p:grpSpPr>
      <p:sp>
        <p:nvSpPr>
          <p:cNvPr id="5630" name="Google Shape;5630;p144"/>
          <p:cNvSpPr txBox="1"/>
          <p:nvPr/>
        </p:nvSpPr>
        <p:spPr>
          <a:xfrm>
            <a:off x="518885" y="201042"/>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Contact Me</a:t>
            </a:r>
            <a:endParaRPr b="0" i="0" sz="4400" u="none" cap="none" strike="noStrike">
              <a:solidFill>
                <a:schemeClr val="dk1"/>
              </a:solidFill>
              <a:latin typeface="Calibri"/>
              <a:ea typeface="Calibri"/>
              <a:cs typeface="Calibri"/>
              <a:sym typeface="Calibri"/>
            </a:endParaRPr>
          </a:p>
        </p:txBody>
      </p:sp>
      <p:sp>
        <p:nvSpPr>
          <p:cNvPr id="5631" name="Google Shape;5631;p144"/>
          <p:cNvSpPr txBox="1"/>
          <p:nvPr>
            <p:ph idx="12" type="sldNum"/>
          </p:nvPr>
        </p:nvSpPr>
        <p:spPr>
          <a:xfrm>
            <a:off x="8458812" y="4576347"/>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5632" name="Google Shape;5632;p144"/>
          <p:cNvSpPr txBox="1"/>
          <p:nvPr/>
        </p:nvSpPr>
        <p:spPr>
          <a:xfrm>
            <a:off x="3872741" y="1962659"/>
            <a:ext cx="4687597" cy="1445132"/>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Calibri"/>
                <a:ea typeface="Calibri"/>
                <a:cs typeface="Calibri"/>
                <a:sym typeface="Calibri"/>
              </a:rPr>
              <a:t>Amanda Stiglbauer</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River Bluff High School</a:t>
            </a:r>
            <a:endParaRPr/>
          </a:p>
          <a:p>
            <a:pPr indent="0" lvl="0" marL="0" marR="0" rtl="0" algn="l">
              <a:lnSpc>
                <a:spcPct val="100000"/>
              </a:lnSpc>
              <a:spcBef>
                <a:spcPts val="0"/>
              </a:spcBef>
              <a:spcAft>
                <a:spcPts val="0"/>
              </a:spcAft>
              <a:buNone/>
            </a:pPr>
            <a:r>
              <a:rPr b="0" i="0" lang="en-U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econstig@gmail.com</a:t>
            </a:r>
            <a:endParaRPr b="0" i="0" sz="2400" u="none" cap="none" strike="noStrike">
              <a:solidFill>
                <a:srgbClr val="1A3A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50"/>
              <a:buFont typeface="Arial"/>
              <a:buNone/>
            </a:pPr>
            <a:r>
              <a:t/>
            </a:r>
            <a:endParaRPr b="0" i="0" sz="1950" u="none" cap="none" strike="noStrike">
              <a:solidFill>
                <a:schemeClr val="dk1"/>
              </a:solidFill>
              <a:latin typeface="Calibri"/>
              <a:ea typeface="Calibri"/>
              <a:cs typeface="Calibri"/>
              <a:sym typeface="Calibri"/>
            </a:endParaRPr>
          </a:p>
        </p:txBody>
      </p:sp>
      <p:pic>
        <p:nvPicPr>
          <p:cNvPr descr="A person smiling at camera&#10;&#10;Description automatically generated" id="5633" name="Google Shape;5633;p144"/>
          <p:cNvPicPr preferRelativeResize="0"/>
          <p:nvPr/>
        </p:nvPicPr>
        <p:blipFill rotWithShape="1">
          <a:blip r:embed="rId4">
            <a:alphaModFix/>
          </a:blip>
          <a:srcRect b="0" l="4698" r="4698" t="0"/>
          <a:stretch/>
        </p:blipFill>
        <p:spPr>
          <a:xfrm>
            <a:off x="926065" y="1379611"/>
            <a:ext cx="2532766" cy="2621213"/>
          </a:xfrm>
          <a:prstGeom prst="ellipse">
            <a:avLst/>
          </a:prstGeom>
          <a:noFill/>
          <a:ln>
            <a:noFill/>
          </a:ln>
          <a:effectLst>
            <a:outerShdw blurRad="381000" sx="-80000" rotWithShape="0" dir="5400000" dist="292100" sy="-18000">
              <a:srgbClr val="000000">
                <a:alpha val="2196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7" name="Shape 5637"/>
        <p:cNvGrpSpPr/>
        <p:nvPr/>
      </p:nvGrpSpPr>
      <p:grpSpPr>
        <a:xfrm>
          <a:off x="0" y="0"/>
          <a:ext cx="0" cy="0"/>
          <a:chOff x="0" y="0"/>
          <a:chExt cx="0" cy="0"/>
        </a:xfrm>
      </p:grpSpPr>
      <p:sp>
        <p:nvSpPr>
          <p:cNvPr id="5638" name="Google Shape;5638;p145"/>
          <p:cNvSpPr txBox="1"/>
          <p:nvPr>
            <p:ph idx="12" type="sldNum"/>
          </p:nvPr>
        </p:nvSpPr>
        <p:spPr>
          <a:xfrm>
            <a:off x="8469595" y="4619479"/>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5639" name="Google Shape;5639;p145"/>
          <p:cNvSpPr txBox="1"/>
          <p:nvPr/>
        </p:nvSpPr>
        <p:spPr>
          <a:xfrm>
            <a:off x="529668" y="211825"/>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Find A Local State Program</a:t>
            </a:r>
            <a:endParaRPr b="0" i="0" sz="4400" u="none" cap="none" strike="noStrike">
              <a:solidFill>
                <a:schemeClr val="dk1"/>
              </a:solidFill>
              <a:latin typeface="Calibri"/>
              <a:ea typeface="Calibri"/>
              <a:cs typeface="Calibri"/>
              <a:sym typeface="Calibri"/>
            </a:endParaRPr>
          </a:p>
        </p:txBody>
      </p:sp>
      <p:sp>
        <p:nvSpPr>
          <p:cNvPr id="5640" name="Google Shape;5640;p145"/>
          <p:cNvSpPr/>
          <p:nvPr/>
        </p:nvSpPr>
        <p:spPr>
          <a:xfrm>
            <a:off x="2953658" y="2781301"/>
            <a:ext cx="3245756" cy="996017"/>
          </a:xfrm>
          <a:prstGeom prst="roundRect">
            <a:avLst>
              <a:gd fmla="val 16667" name="adj"/>
            </a:avLst>
          </a:prstGeom>
          <a:solidFill>
            <a:schemeClr val="accent2"/>
          </a:solidFill>
          <a:ln cap="flat" cmpd="sng" w="12700">
            <a:solidFill>
              <a:srgbClr val="254D3C"/>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800" u="sng" cap="none" strike="noStrike">
                <a:solidFill>
                  <a:schemeClr val="dk1"/>
                </a:solidFill>
                <a:latin typeface="Calibri"/>
                <a:ea typeface="Calibri"/>
                <a:cs typeface="Calibri"/>
                <a:sym typeface="Calibri"/>
              </a:rPr>
              <a:t>Search our Directory</a:t>
            </a:r>
            <a:endParaRPr b="0" i="0" sz="1013"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sp>
        <p:nvSpPr>
          <p:cNvPr id="5641" name="Google Shape;5641;p145"/>
          <p:cNvSpPr txBox="1"/>
          <p:nvPr/>
        </p:nvSpPr>
        <p:spPr>
          <a:xfrm>
            <a:off x="649515" y="1284514"/>
            <a:ext cx="8044543" cy="117724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CEE's affiliated network of 200 organizations educates the educators: providing the curriculum tools, the pedagogical support, and the community of peers that instruct, inspire, and guide. They are the ears on the street and a voice in the community for our programs.</a:t>
            </a:r>
            <a:endParaRPr/>
          </a:p>
        </p:txBody>
      </p:sp>
      <p:sp>
        <p:nvSpPr>
          <p:cNvPr id="5642" name="Google Shape;5642;p145"/>
          <p:cNvSpPr txBox="1"/>
          <p:nvPr/>
        </p:nvSpPr>
        <p:spPr>
          <a:xfrm>
            <a:off x="3543300" y="2400300"/>
            <a:ext cx="2057400" cy="27699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t/>
            </a:r>
            <a:endParaRPr b="0" i="0" sz="1013" u="none" cap="none" strike="noStrike">
              <a:solidFill>
                <a:schemeClr val="dk1"/>
              </a:solidFill>
              <a:latin typeface="Calibri"/>
              <a:ea typeface="Calibri"/>
              <a:cs typeface="Calibri"/>
              <a:sym typeface="Calibri"/>
            </a:endParaRPr>
          </a:p>
        </p:txBody>
      </p:sp>
      <p:sp>
        <p:nvSpPr>
          <p:cNvPr id="5643" name="Google Shape;5643;p145"/>
          <p:cNvSpPr txBox="1"/>
          <p:nvPr/>
        </p:nvSpPr>
        <p:spPr>
          <a:xfrm>
            <a:off x="1701801" y="4396015"/>
            <a:ext cx="5849257" cy="25391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0" i="0" lang="en-US" sz="12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https://www.councilforeconed.org/about/state-affiliates/</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7" name="Shape 5647"/>
        <p:cNvGrpSpPr/>
        <p:nvPr/>
      </p:nvGrpSpPr>
      <p:grpSpPr>
        <a:xfrm>
          <a:off x="0" y="0"/>
          <a:ext cx="0" cy="0"/>
          <a:chOff x="0" y="0"/>
          <a:chExt cx="0" cy="0"/>
        </a:xfrm>
      </p:grpSpPr>
      <p:sp>
        <p:nvSpPr>
          <p:cNvPr id="5648" name="Google Shape;5648;p146"/>
          <p:cNvSpPr txBox="1"/>
          <p:nvPr>
            <p:ph idx="12" type="sldNum"/>
          </p:nvPr>
        </p:nvSpPr>
        <p:spPr>
          <a:xfrm>
            <a:off x="8491161" y="4619479"/>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5649" name="Google Shape;5649;p146"/>
          <p:cNvSpPr txBox="1"/>
          <p:nvPr/>
        </p:nvSpPr>
        <p:spPr>
          <a:xfrm>
            <a:off x="551234" y="179476"/>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4400" u="none" cap="none" strike="noStrike">
                <a:solidFill>
                  <a:srgbClr val="414A58"/>
                </a:solidFill>
                <a:latin typeface="Calibri"/>
                <a:ea typeface="Calibri"/>
                <a:cs typeface="Calibri"/>
                <a:sym typeface="Calibri"/>
              </a:rPr>
              <a:t>CEE Student Programs</a:t>
            </a:r>
            <a:endParaRPr b="0" i="0" sz="4400" u="none" cap="none" strike="noStrike">
              <a:solidFill>
                <a:srgbClr val="414A58"/>
              </a:solidFill>
              <a:latin typeface="Calibri"/>
              <a:ea typeface="Calibri"/>
              <a:cs typeface="Calibri"/>
              <a:sym typeface="Calibri"/>
            </a:endParaRPr>
          </a:p>
        </p:txBody>
      </p:sp>
      <p:sp>
        <p:nvSpPr>
          <p:cNvPr id="5650" name="Google Shape;5650;p146"/>
          <p:cNvSpPr/>
          <p:nvPr/>
        </p:nvSpPr>
        <p:spPr>
          <a:xfrm>
            <a:off x="1580244" y="1172029"/>
            <a:ext cx="5876470" cy="1032302"/>
          </a:xfrm>
          <a:prstGeom prst="roundRect">
            <a:avLst>
              <a:gd fmla="val 16667" name="adj"/>
            </a:avLst>
          </a:prstGeom>
          <a:solidFill>
            <a:srgbClr val="DDF0E8"/>
          </a:solidFill>
          <a:ln cap="flat" cmpd="sng" w="12700">
            <a:solidFill>
              <a:srgbClr val="254D3C"/>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Invest in Girls</a:t>
            </a:r>
            <a:endParaRPr b="0" i="0" sz="1013" u="sng" cap="none" strike="noStrike">
              <a:solidFill>
                <a:schemeClr val="dk1"/>
              </a:solidFill>
              <a:latin typeface="Calibri"/>
              <a:ea typeface="Calibri"/>
              <a:cs typeface="Calibri"/>
              <a:sym typeface="Calibri"/>
              <a:hlinkClick r:id="rId4">
                <a:extLst>
                  <a:ext uri="{A12FA001-AC4F-418D-AE19-62706E023703}">
                    <ahyp:hlinkClr val="tx"/>
                  </a:ext>
                </a:extLst>
              </a:hlinkClick>
            </a:endParaRPr>
          </a:p>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sp>
        <p:nvSpPr>
          <p:cNvPr id="5651" name="Google Shape;5651;p146"/>
          <p:cNvSpPr/>
          <p:nvPr/>
        </p:nvSpPr>
        <p:spPr>
          <a:xfrm>
            <a:off x="2079171" y="2423886"/>
            <a:ext cx="5377541" cy="996017"/>
          </a:xfrm>
          <a:prstGeom prst="roundRect">
            <a:avLst>
              <a:gd fmla="val 16667" name="adj"/>
            </a:avLst>
          </a:prstGeom>
          <a:solidFill>
            <a:srgbClr val="9AD4BC"/>
          </a:solidFill>
          <a:ln cap="flat" cmpd="sng" w="12700">
            <a:solidFill>
              <a:srgbClr val="254D3C"/>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National Economics Challenge</a:t>
            </a:r>
            <a:endParaRPr/>
          </a:p>
          <a:p>
            <a:pPr indent="0" lvl="0" marL="0" marR="0" rtl="0" algn="ctr">
              <a:lnSpc>
                <a:spcPct val="100000"/>
              </a:lnSpc>
              <a:spcBef>
                <a:spcPts val="0"/>
              </a:spcBef>
              <a:spcAft>
                <a:spcPts val="0"/>
              </a:spcAft>
              <a:buNone/>
            </a:pPr>
            <a:r>
              <a:t/>
            </a:r>
            <a:endParaRPr b="1" i="0" sz="1800" u="none" cap="none" strike="noStrike">
              <a:solidFill>
                <a:srgbClr val="FFFFFF"/>
              </a:solidFill>
              <a:latin typeface="Calibri"/>
              <a:ea typeface="Calibri"/>
              <a:cs typeface="Calibri"/>
              <a:sym typeface="Calibri"/>
            </a:endParaRPr>
          </a:p>
        </p:txBody>
      </p:sp>
      <p:sp>
        <p:nvSpPr>
          <p:cNvPr id="5652" name="Google Shape;5652;p146"/>
          <p:cNvSpPr/>
          <p:nvPr/>
        </p:nvSpPr>
        <p:spPr>
          <a:xfrm>
            <a:off x="2287813" y="3612242"/>
            <a:ext cx="5168899" cy="996017"/>
          </a:xfrm>
          <a:prstGeom prst="roundRect">
            <a:avLst>
              <a:gd fmla="val 16667" name="adj"/>
            </a:avLst>
          </a:prstGeom>
          <a:solidFill>
            <a:schemeClr val="accent2"/>
          </a:solidFill>
          <a:ln cap="flat" cmpd="sng" w="12700">
            <a:solidFill>
              <a:srgbClr val="254D3C"/>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National Personal Finance Challenge</a:t>
            </a:r>
            <a:endParaRPr b="0" i="0" sz="1013" u="sng" cap="none" strike="noStrike">
              <a:solidFill>
                <a:schemeClr val="dk1"/>
              </a:solidFill>
              <a:latin typeface="Calibri"/>
              <a:ea typeface="Calibri"/>
              <a:cs typeface="Calibri"/>
              <a:sym typeface="Calibri"/>
              <a:hlinkClick r:id="rId7">
                <a:extLst>
                  <a:ext uri="{A12FA001-AC4F-418D-AE19-62706E023703}">
                    <ahyp:hlinkClr val="tx"/>
                  </a:ext>
                </a:extLst>
              </a:hlinkClick>
            </a:endParaRPr>
          </a:p>
          <a:p>
            <a:pPr indent="0" lvl="0" marL="0" marR="0" rtl="0" algn="ctr">
              <a:lnSpc>
                <a:spcPct val="100000"/>
              </a:lnSpc>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pic>
        <p:nvPicPr>
          <p:cNvPr descr="A group of women laughing&#10;&#10;Description automatically generated" id="5653" name="Google Shape;5653;p146"/>
          <p:cNvPicPr preferRelativeResize="0"/>
          <p:nvPr/>
        </p:nvPicPr>
        <p:blipFill rotWithShape="1">
          <a:blip r:embed="rId8">
            <a:alphaModFix/>
          </a:blip>
          <a:srcRect b="38503" l="575" r="-574" t="535"/>
          <a:stretch/>
        </p:blipFill>
        <p:spPr>
          <a:xfrm>
            <a:off x="943429" y="1172483"/>
            <a:ext cx="1708612" cy="103362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5654" name="Google Shape;5654;p146"/>
          <p:cNvPicPr preferRelativeResize="0"/>
          <p:nvPr/>
        </p:nvPicPr>
        <p:blipFill rotWithShape="1">
          <a:blip r:embed="rId9">
            <a:alphaModFix/>
          </a:blip>
          <a:srcRect b="0" l="0" r="0" t="0"/>
          <a:stretch/>
        </p:blipFill>
        <p:spPr>
          <a:xfrm>
            <a:off x="941161" y="2422072"/>
            <a:ext cx="1705429" cy="998651"/>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A group of men wearing masks&#10;&#10;Description automatically generated" id="5655" name="Google Shape;5655;p146"/>
          <p:cNvPicPr preferRelativeResize="0"/>
          <p:nvPr/>
        </p:nvPicPr>
        <p:blipFill rotWithShape="1">
          <a:blip r:embed="rId10">
            <a:alphaModFix/>
          </a:blip>
          <a:srcRect b="0" l="0" r="0" t="0"/>
          <a:stretch/>
        </p:blipFill>
        <p:spPr>
          <a:xfrm>
            <a:off x="981983" y="3614965"/>
            <a:ext cx="1660073" cy="995987"/>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9" name="Shape 5659"/>
        <p:cNvGrpSpPr/>
        <p:nvPr/>
      </p:nvGrpSpPr>
      <p:grpSpPr>
        <a:xfrm>
          <a:off x="0" y="0"/>
          <a:ext cx="0" cy="0"/>
          <a:chOff x="0" y="0"/>
          <a:chExt cx="0" cy="0"/>
        </a:xfrm>
      </p:grpSpPr>
      <p:sp>
        <p:nvSpPr>
          <p:cNvPr id="5660" name="Google Shape;5660;p147"/>
          <p:cNvSpPr txBox="1"/>
          <p:nvPr>
            <p:ph idx="12" type="sldNum"/>
          </p:nvPr>
        </p:nvSpPr>
        <p:spPr>
          <a:xfrm>
            <a:off x="8469595" y="4587130"/>
            <a:ext cx="2447511" cy="2738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b="0" i="0" lang="en-US" sz="1013" u="none" cap="none" strike="noStrike">
                <a:solidFill>
                  <a:schemeClr val="dk1"/>
                </a:solidFill>
                <a:latin typeface="Calibri"/>
                <a:ea typeface="Calibri"/>
                <a:cs typeface="Calibri"/>
                <a:sym typeface="Calibri"/>
              </a:rPr>
              <a:t>‹#›</a:t>
            </a:fld>
            <a:endParaRPr b="0" i="0" sz="1013" u="none" cap="none" strike="noStrike">
              <a:solidFill>
                <a:schemeClr val="dk1"/>
              </a:solidFill>
              <a:latin typeface="Calibri"/>
              <a:ea typeface="Calibri"/>
              <a:cs typeface="Calibri"/>
              <a:sym typeface="Calibri"/>
            </a:endParaRPr>
          </a:p>
        </p:txBody>
      </p:sp>
      <p:sp>
        <p:nvSpPr>
          <p:cNvPr id="5661" name="Google Shape;5661;p147"/>
          <p:cNvSpPr txBox="1"/>
          <p:nvPr/>
        </p:nvSpPr>
        <p:spPr>
          <a:xfrm>
            <a:off x="529668" y="352004"/>
            <a:ext cx="7937131" cy="9160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3200" u="none" cap="none" strike="noStrike">
                <a:solidFill>
                  <a:srgbClr val="414A58"/>
                </a:solidFill>
                <a:latin typeface="Calibri"/>
                <a:ea typeface="Calibri"/>
                <a:cs typeface="Calibri"/>
                <a:sym typeface="Calibri"/>
              </a:rPr>
              <a:t>Our Generous Sponsors and Partners</a:t>
            </a:r>
            <a:endParaRPr b="0" i="0" sz="3200" u="none" cap="none" strike="noStrike">
              <a:solidFill>
                <a:srgbClr val="414A58"/>
              </a:solidFill>
              <a:latin typeface="Calibri"/>
              <a:ea typeface="Calibri"/>
              <a:cs typeface="Calibri"/>
              <a:sym typeface="Calibri"/>
            </a:endParaRPr>
          </a:p>
        </p:txBody>
      </p:sp>
      <p:pic>
        <p:nvPicPr>
          <p:cNvPr descr="Google Shape;119;p25" id="5662" name="Google Shape;5662;p147"/>
          <p:cNvPicPr preferRelativeResize="0"/>
          <p:nvPr/>
        </p:nvPicPr>
        <p:blipFill rotWithShape="1">
          <a:blip r:embed="rId3">
            <a:alphaModFix/>
          </a:blip>
          <a:srcRect b="0" l="0" r="0" t="0"/>
          <a:stretch/>
        </p:blipFill>
        <p:spPr>
          <a:xfrm>
            <a:off x="1101611" y="1654970"/>
            <a:ext cx="1874610" cy="1035957"/>
          </a:xfrm>
          <a:prstGeom prst="rect">
            <a:avLst/>
          </a:prstGeom>
          <a:noFill/>
          <a:ln>
            <a:noFill/>
          </a:ln>
        </p:spPr>
      </p:pic>
      <p:pic>
        <p:nvPicPr>
          <p:cNvPr descr="Google Shape;117;p25" id="5663" name="Google Shape;5663;p147"/>
          <p:cNvPicPr preferRelativeResize="0"/>
          <p:nvPr/>
        </p:nvPicPr>
        <p:blipFill rotWithShape="1">
          <a:blip r:embed="rId4">
            <a:alphaModFix/>
          </a:blip>
          <a:srcRect b="0" l="0" r="0" t="0"/>
          <a:stretch/>
        </p:blipFill>
        <p:spPr>
          <a:xfrm>
            <a:off x="4156983" y="1435554"/>
            <a:ext cx="1463335" cy="1463335"/>
          </a:xfrm>
          <a:prstGeom prst="rect">
            <a:avLst/>
          </a:prstGeom>
          <a:noFill/>
          <a:ln>
            <a:noFill/>
          </a:ln>
        </p:spPr>
      </p:pic>
      <p:pic>
        <p:nvPicPr>
          <p:cNvPr descr="Google Shape;112;p25" id="5664" name="Google Shape;5664;p147"/>
          <p:cNvPicPr preferRelativeResize="0"/>
          <p:nvPr/>
        </p:nvPicPr>
        <p:blipFill rotWithShape="1">
          <a:blip r:embed="rId5">
            <a:alphaModFix/>
          </a:blip>
          <a:srcRect b="0" l="0" r="0" t="0"/>
          <a:stretch/>
        </p:blipFill>
        <p:spPr>
          <a:xfrm>
            <a:off x="815294" y="3155723"/>
            <a:ext cx="3976121" cy="1834583"/>
          </a:xfrm>
          <a:prstGeom prst="rect">
            <a:avLst/>
          </a:prstGeom>
          <a:noFill/>
          <a:ln>
            <a:noFill/>
          </a:ln>
        </p:spPr>
      </p:pic>
      <p:pic>
        <p:nvPicPr>
          <p:cNvPr descr="Google Shape;116;p25" id="5665" name="Google Shape;5665;p147"/>
          <p:cNvPicPr preferRelativeResize="0"/>
          <p:nvPr/>
        </p:nvPicPr>
        <p:blipFill rotWithShape="1">
          <a:blip r:embed="rId6">
            <a:alphaModFix/>
          </a:blip>
          <a:srcRect b="0" l="0" r="0" t="0"/>
          <a:stretch/>
        </p:blipFill>
        <p:spPr>
          <a:xfrm>
            <a:off x="6292736" y="3553166"/>
            <a:ext cx="1657350" cy="878681"/>
          </a:xfrm>
          <a:prstGeom prst="rect">
            <a:avLst/>
          </a:prstGeom>
          <a:noFill/>
          <a:ln>
            <a:noFill/>
          </a:ln>
        </p:spPr>
      </p:pic>
      <p:pic>
        <p:nvPicPr>
          <p:cNvPr descr="Google Shape;120;p25" id="5666" name="Google Shape;5666;p147"/>
          <p:cNvPicPr preferRelativeResize="0"/>
          <p:nvPr/>
        </p:nvPicPr>
        <p:blipFill rotWithShape="1">
          <a:blip r:embed="rId7">
            <a:alphaModFix/>
          </a:blip>
          <a:srcRect b="0" l="0" r="0" t="0"/>
          <a:stretch/>
        </p:blipFill>
        <p:spPr>
          <a:xfrm>
            <a:off x="6242277" y="1815420"/>
            <a:ext cx="2035969" cy="9858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US National Dollar Day Minitheme by Slidesgo">
  <a:themeElements>
    <a:clrScheme name="Simple Light">
      <a:dk1>
        <a:srgbClr val="1A3A22"/>
      </a:dk1>
      <a:lt1>
        <a:srgbClr val="B8D8A6"/>
      </a:lt1>
      <a:dk2>
        <a:srgbClr val="FBFDD8"/>
      </a:dk2>
      <a:lt2>
        <a:srgbClr val="6F9C73"/>
      </a:lt2>
      <a:accent1>
        <a:srgbClr val="74BA5A"/>
      </a:accent1>
      <a:accent2>
        <a:srgbClr val="FFFFFF"/>
      </a:accent2>
      <a:accent3>
        <a:srgbClr val="30693E"/>
      </a:accent3>
      <a:accent4>
        <a:srgbClr val="98C281"/>
      </a:accent4>
      <a:accent5>
        <a:srgbClr val="FBFDD8"/>
      </a:accent5>
      <a:accent6>
        <a:srgbClr val="6F9C73"/>
      </a:accent6>
      <a:hlink>
        <a:srgbClr val="1A3A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