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notesSlides/notesSlide5.xml" ContentType="application/vnd.openxmlformats-officedocument.presentationml.notesSlide+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notesSlides/notesSlide6.xml" ContentType="application/vnd.openxmlformats-officedocument.presentationml.notesSlide+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notesSlides/notesSlide7.xml" ContentType="application/vnd.openxmlformats-officedocument.presentationml.notesSlide+xml"/>
  <Override PartName="/ppt/ink/ink113.xml" ContentType="application/inkml+xml"/>
  <Override PartName="/ppt/ink/ink114.xml" ContentType="application/inkml+xml"/>
  <Override PartName="/ppt/ink/ink115.xml" ContentType="application/inkml+xml"/>
  <Override PartName="/ppt/notesSlides/notesSlide8.xml" ContentType="application/vnd.openxmlformats-officedocument.presentationml.notesSlide+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47"/>
  </p:notesMasterIdLst>
  <p:handoutMasterIdLst>
    <p:handoutMasterId r:id="rId48"/>
  </p:handoutMasterIdLst>
  <p:sldIdLst>
    <p:sldId id="749" r:id="rId5"/>
    <p:sldId id="721" r:id="rId6"/>
    <p:sldId id="722" r:id="rId7"/>
    <p:sldId id="790" r:id="rId8"/>
    <p:sldId id="724" r:id="rId9"/>
    <p:sldId id="725" r:id="rId10"/>
    <p:sldId id="791" r:id="rId11"/>
    <p:sldId id="728" r:id="rId12"/>
    <p:sldId id="336" r:id="rId13"/>
    <p:sldId id="765" r:id="rId14"/>
    <p:sldId id="352" r:id="rId15"/>
    <p:sldId id="766" r:id="rId16"/>
    <p:sldId id="767" r:id="rId17"/>
    <p:sldId id="768" r:id="rId18"/>
    <p:sldId id="769" r:id="rId19"/>
    <p:sldId id="770" r:id="rId20"/>
    <p:sldId id="771" r:id="rId21"/>
    <p:sldId id="772" r:id="rId22"/>
    <p:sldId id="773" r:id="rId23"/>
    <p:sldId id="774" r:id="rId24"/>
    <p:sldId id="775" r:id="rId25"/>
    <p:sldId id="776" r:id="rId26"/>
    <p:sldId id="777" r:id="rId27"/>
    <p:sldId id="778" r:id="rId28"/>
    <p:sldId id="779" r:id="rId29"/>
    <p:sldId id="780" r:id="rId30"/>
    <p:sldId id="306" r:id="rId31"/>
    <p:sldId id="285" r:id="rId32"/>
    <p:sldId id="781" r:id="rId33"/>
    <p:sldId id="782" r:id="rId34"/>
    <p:sldId id="783" r:id="rId35"/>
    <p:sldId id="784" r:id="rId36"/>
    <p:sldId id="785" r:id="rId37"/>
    <p:sldId id="786" r:id="rId38"/>
    <p:sldId id="787" r:id="rId39"/>
    <p:sldId id="788" r:id="rId40"/>
    <p:sldId id="789" r:id="rId41"/>
    <p:sldId id="792" r:id="rId42"/>
    <p:sldId id="759" r:id="rId43"/>
    <p:sldId id="756" r:id="rId44"/>
    <p:sldId id="757" r:id="rId45"/>
    <p:sldId id="761"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4A58"/>
    <a:srgbClr val="D8FEE4"/>
    <a:srgbClr val="DDF2F7"/>
    <a:srgbClr val="5DBF9A"/>
    <a:srgbClr val="79BFB8"/>
    <a:srgbClr val="86C17B"/>
    <a:srgbClr val="A7CE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88FB89-84BA-473B-884A-B7777B08300B}" v="973" dt="2024-05-14T03:05:54.7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07" autoAdjust="0"/>
  </p:normalViewPr>
  <p:slideViewPr>
    <p:cSldViewPr snapToGrid="0">
      <p:cViewPr varScale="1">
        <p:scale>
          <a:sx n="89" d="100"/>
          <a:sy n="89" d="100"/>
        </p:scale>
        <p:origin x="437"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leen Brennan" userId="fdea15eb36a33ab7" providerId="LiveId" clId="{DC88FB89-84BA-473B-884A-B7777B08300B}"/>
    <pc:docChg chg="undo redo custSel addSld delSld modSld sldOrd">
      <pc:chgData name="Kathleen Brennan" userId="fdea15eb36a33ab7" providerId="LiveId" clId="{DC88FB89-84BA-473B-884A-B7777B08300B}" dt="2024-05-14T03:23:04.506" v="14742" actId="1076"/>
      <pc:docMkLst>
        <pc:docMk/>
      </pc:docMkLst>
      <pc:sldChg chg="addSp delSp modSp add mod ord modClrScheme delAnim modAnim chgLayout">
        <pc:chgData name="Kathleen Brennan" userId="fdea15eb36a33ab7" providerId="LiveId" clId="{DC88FB89-84BA-473B-884A-B7777B08300B}" dt="2024-05-14T00:33:13.586" v="9422"/>
        <pc:sldMkLst>
          <pc:docMk/>
          <pc:sldMk cId="0" sldId="285"/>
        </pc:sldMkLst>
        <pc:spChg chg="add del mod">
          <ac:chgData name="Kathleen Brennan" userId="fdea15eb36a33ab7" providerId="LiveId" clId="{DC88FB89-84BA-473B-884A-B7777B08300B}" dt="2024-05-14T00:24:11.443" v="9248"/>
          <ac:spMkLst>
            <pc:docMk/>
            <pc:sldMk cId="0" sldId="285"/>
            <ac:spMk id="2" creationId="{A6EBE7ED-E7C1-2FBC-10A8-CC994B05DA72}"/>
          </ac:spMkLst>
        </pc:spChg>
        <pc:spChg chg="add del mod">
          <ac:chgData name="Kathleen Brennan" userId="fdea15eb36a33ab7" providerId="LiveId" clId="{DC88FB89-84BA-473B-884A-B7777B08300B}" dt="2024-05-14T00:25:14.475" v="9267"/>
          <ac:spMkLst>
            <pc:docMk/>
            <pc:sldMk cId="0" sldId="285"/>
            <ac:spMk id="3" creationId="{EEBA2D40-D26A-6302-4569-B1C0D364F0F4}"/>
          </ac:spMkLst>
        </pc:spChg>
        <pc:spChg chg="add mod">
          <ac:chgData name="Kathleen Brennan" userId="fdea15eb36a33ab7" providerId="LiveId" clId="{DC88FB89-84BA-473B-884A-B7777B08300B}" dt="2024-05-14T00:30:33.236" v="9410" actId="207"/>
          <ac:spMkLst>
            <pc:docMk/>
            <pc:sldMk cId="0" sldId="285"/>
            <ac:spMk id="4" creationId="{6A355B2B-5E44-EF54-A85A-2FE3E91D1630}"/>
          </ac:spMkLst>
        </pc:spChg>
        <pc:spChg chg="add del">
          <ac:chgData name="Kathleen Brennan" userId="fdea15eb36a33ab7" providerId="LiveId" clId="{DC88FB89-84BA-473B-884A-B7777B08300B}" dt="2024-05-14T00:29:07.214" v="9394" actId="34122"/>
          <ac:spMkLst>
            <pc:docMk/>
            <pc:sldMk cId="0" sldId="285"/>
            <ac:spMk id="12" creationId="{0B5E1446-3908-4C66-ABD3-BC3C1C01FC7B}"/>
          </ac:spMkLst>
        </pc:spChg>
        <pc:spChg chg="add del">
          <ac:chgData name="Kathleen Brennan" userId="fdea15eb36a33ab7" providerId="LiveId" clId="{DC88FB89-84BA-473B-884A-B7777B08300B}" dt="2024-05-14T00:29:07.214" v="9394" actId="34122"/>
          <ac:spMkLst>
            <pc:docMk/>
            <pc:sldMk cId="0" sldId="285"/>
            <ac:spMk id="18" creationId="{84A711CF-C976-4D27-9166-4528F2F25007}"/>
          </ac:spMkLst>
        </pc:spChg>
        <pc:spChg chg="add del">
          <ac:chgData name="Kathleen Brennan" userId="fdea15eb36a33ab7" providerId="LiveId" clId="{DC88FB89-84BA-473B-884A-B7777B08300B}" dt="2024-05-14T00:29:07.214" v="9394" actId="34122"/>
          <ac:spMkLst>
            <pc:docMk/>
            <pc:sldMk cId="0" sldId="285"/>
            <ac:spMk id="29" creationId="{69537F06-6CD1-48BF-9DFA-2B13FD5A22BE}"/>
          </ac:spMkLst>
        </pc:spChg>
        <pc:spChg chg="mod">
          <ac:chgData name="Kathleen Brennan" userId="fdea15eb36a33ab7" providerId="LiveId" clId="{DC88FB89-84BA-473B-884A-B7777B08300B}" dt="2024-05-14T00:18:43.842" v="9073" actId="1076"/>
          <ac:spMkLst>
            <pc:docMk/>
            <pc:sldMk cId="0" sldId="285"/>
            <ac:spMk id="534" creationId="{00000000-0000-0000-0000-000000000000}"/>
          </ac:spMkLst>
        </pc:spChg>
        <pc:spChg chg="mod">
          <ac:chgData name="Kathleen Brennan" userId="fdea15eb36a33ab7" providerId="LiveId" clId="{DC88FB89-84BA-473B-884A-B7777B08300B}" dt="2024-05-14T00:18:44.557" v="9074" actId="1076"/>
          <ac:spMkLst>
            <pc:docMk/>
            <pc:sldMk cId="0" sldId="285"/>
            <ac:spMk id="535" creationId="{00000000-0000-0000-0000-000000000000}"/>
          </ac:spMkLst>
        </pc:spChg>
        <pc:spChg chg="mod">
          <ac:chgData name="Kathleen Brennan" userId="fdea15eb36a33ab7" providerId="LiveId" clId="{DC88FB89-84BA-473B-884A-B7777B08300B}" dt="2024-05-14T00:22:46.307" v="9231" actId="6549"/>
          <ac:spMkLst>
            <pc:docMk/>
            <pc:sldMk cId="0" sldId="285"/>
            <ac:spMk id="536" creationId="{00000000-0000-0000-0000-000000000000}"/>
          </ac:spMkLst>
        </pc:spChg>
        <pc:spChg chg="add del mod">
          <ac:chgData name="Kathleen Brennan" userId="fdea15eb36a33ab7" providerId="LiveId" clId="{DC88FB89-84BA-473B-884A-B7777B08300B}" dt="2024-05-14T00:29:07.214" v="9394" actId="34122"/>
          <ac:spMkLst>
            <pc:docMk/>
            <pc:sldMk cId="0" sldId="285"/>
            <ac:spMk id="538" creationId="{00000000-0000-0000-0000-000000000000}"/>
          </ac:spMkLst>
        </pc:spChg>
        <pc:spChg chg="mod">
          <ac:chgData name="Kathleen Brennan" userId="fdea15eb36a33ab7" providerId="LiveId" clId="{DC88FB89-84BA-473B-884A-B7777B08300B}" dt="2024-05-14T00:24:08.598" v="9246" actId="20577"/>
          <ac:spMkLst>
            <pc:docMk/>
            <pc:sldMk cId="0" sldId="285"/>
            <ac:spMk id="543" creationId="{00000000-0000-0000-0000-000000000000}"/>
          </ac:spMkLst>
        </pc:spChg>
        <pc:spChg chg="del mod">
          <ac:chgData name="Kathleen Brennan" userId="fdea15eb36a33ab7" providerId="LiveId" clId="{DC88FB89-84BA-473B-884A-B7777B08300B}" dt="2024-05-14T00:24:30.815" v="9264" actId="478"/>
          <ac:spMkLst>
            <pc:docMk/>
            <pc:sldMk cId="0" sldId="285"/>
            <ac:spMk id="544" creationId="{00000000-0000-0000-0000-000000000000}"/>
          </ac:spMkLst>
        </pc:spChg>
        <pc:spChg chg="mod">
          <ac:chgData name="Kathleen Brennan" userId="fdea15eb36a33ab7" providerId="LiveId" clId="{DC88FB89-84BA-473B-884A-B7777B08300B}" dt="2024-05-14T00:20:36.003" v="9160" actId="20577"/>
          <ac:spMkLst>
            <pc:docMk/>
            <pc:sldMk cId="0" sldId="285"/>
            <ac:spMk id="547" creationId="{00000000-0000-0000-0000-000000000000}"/>
          </ac:spMkLst>
        </pc:spChg>
        <pc:spChg chg="mod">
          <ac:chgData name="Kathleen Brennan" userId="fdea15eb36a33ab7" providerId="LiveId" clId="{DC88FB89-84BA-473B-884A-B7777B08300B}" dt="2024-05-14T00:21:50.562" v="9226" actId="6549"/>
          <ac:spMkLst>
            <pc:docMk/>
            <pc:sldMk cId="0" sldId="285"/>
            <ac:spMk id="555" creationId="{00000000-0000-0000-0000-000000000000}"/>
          </ac:spMkLst>
        </pc:spChg>
        <pc:spChg chg="del">
          <ac:chgData name="Kathleen Brennan" userId="fdea15eb36a33ab7" providerId="LiveId" clId="{DC88FB89-84BA-473B-884A-B7777B08300B}" dt="2024-05-14T00:21:16.878" v="9161" actId="478"/>
          <ac:spMkLst>
            <pc:docMk/>
            <pc:sldMk cId="0" sldId="285"/>
            <ac:spMk id="560" creationId="{00000000-0000-0000-0000-000000000000}"/>
          </ac:spMkLst>
        </pc:spChg>
        <pc:spChg chg="del">
          <ac:chgData name="Kathleen Brennan" userId="fdea15eb36a33ab7" providerId="LiveId" clId="{DC88FB89-84BA-473B-884A-B7777B08300B}" dt="2024-05-14T00:21:22.598" v="9162" actId="478"/>
          <ac:spMkLst>
            <pc:docMk/>
            <pc:sldMk cId="0" sldId="285"/>
            <ac:spMk id="562" creationId="{00000000-0000-0000-0000-000000000000}"/>
          </ac:spMkLst>
        </pc:spChg>
        <pc:spChg chg="del mod">
          <ac:chgData name="Kathleen Brennan" userId="fdea15eb36a33ab7" providerId="LiveId" clId="{DC88FB89-84BA-473B-884A-B7777B08300B}" dt="2024-05-14T00:22:23.420" v="9230" actId="478"/>
          <ac:spMkLst>
            <pc:docMk/>
            <pc:sldMk cId="0" sldId="285"/>
            <ac:spMk id="563" creationId="{00000000-0000-0000-0000-000000000000}"/>
          </ac:spMkLst>
        </pc:spChg>
        <pc:spChg chg="del mod">
          <ac:chgData name="Kathleen Brennan" userId="fdea15eb36a33ab7" providerId="LiveId" clId="{DC88FB89-84BA-473B-884A-B7777B08300B}" dt="2024-05-14T00:22:01.975" v="9228" actId="478"/>
          <ac:spMkLst>
            <pc:docMk/>
            <pc:sldMk cId="0" sldId="285"/>
            <ac:spMk id="565" creationId="{00000000-0000-0000-0000-000000000000}"/>
          </ac:spMkLst>
        </pc:spChg>
        <pc:grpChg chg="add del mod">
          <ac:chgData name="Kathleen Brennan" userId="fdea15eb36a33ab7" providerId="LiveId" clId="{DC88FB89-84BA-473B-884A-B7777B08300B}" dt="2024-05-14T00:29:08.938" v="9398"/>
          <ac:grpSpMkLst>
            <pc:docMk/>
            <pc:sldMk cId="0" sldId="285"/>
            <ac:grpSpMk id="8" creationId="{E475D194-C57F-B8A0-3BCA-DCA36CD3A4B9}"/>
          </ac:grpSpMkLst>
        </pc:grpChg>
        <pc:grpChg chg="add del mod">
          <ac:chgData name="Kathleen Brennan" userId="fdea15eb36a33ab7" providerId="LiveId" clId="{DC88FB89-84BA-473B-884A-B7777B08300B}" dt="2024-05-14T00:29:08.100" v="9396"/>
          <ac:grpSpMkLst>
            <pc:docMk/>
            <pc:sldMk cId="0" sldId="285"/>
            <ac:grpSpMk id="10" creationId="{08FD7546-A66C-96B1-320D-ED93033BAB88}"/>
          </ac:grpSpMkLst>
        </pc:grpChg>
        <pc:grpChg chg="del mod">
          <ac:chgData name="Kathleen Brennan" userId="fdea15eb36a33ab7" providerId="LiveId" clId="{DC88FB89-84BA-473B-884A-B7777B08300B}" dt="2024-05-14T00:29:38.748" v="9405"/>
          <ac:grpSpMkLst>
            <pc:docMk/>
            <pc:sldMk cId="0" sldId="285"/>
            <ac:grpSpMk id="14" creationId="{A6C73803-35A9-8704-8264-7417C9BDB588}"/>
          </ac:grpSpMkLst>
        </pc:grpChg>
        <pc:grpChg chg="mod">
          <ac:chgData name="Kathleen Brennan" userId="fdea15eb36a33ab7" providerId="LiveId" clId="{DC88FB89-84BA-473B-884A-B7777B08300B}" dt="2024-05-14T00:29:38.748" v="9405"/>
          <ac:grpSpMkLst>
            <pc:docMk/>
            <pc:sldMk cId="0" sldId="285"/>
            <ac:grpSpMk id="16" creationId="{F771073A-1846-C5F5-C74A-35FA4038EFE2}"/>
          </ac:grpSpMkLst>
        </pc:grpChg>
        <pc:grpChg chg="mod">
          <ac:chgData name="Kathleen Brennan" userId="fdea15eb36a33ab7" providerId="LiveId" clId="{DC88FB89-84BA-473B-884A-B7777B08300B}" dt="2024-05-14T00:18:42.115" v="9071" actId="1076"/>
          <ac:grpSpMkLst>
            <pc:docMk/>
            <pc:sldMk cId="0" sldId="285"/>
            <ac:grpSpMk id="549" creationId="{00000000-0000-0000-0000-000000000000}"/>
          </ac:grpSpMkLst>
        </pc:grpChg>
        <pc:inkChg chg="add del mod topLvl">
          <ac:chgData name="Kathleen Brennan" userId="fdea15eb36a33ab7" providerId="LiveId" clId="{DC88FB89-84BA-473B-884A-B7777B08300B}" dt="2024-05-14T00:29:10.530" v="9400" actId="9405"/>
          <ac:inkMkLst>
            <pc:docMk/>
            <pc:sldMk cId="0" sldId="285"/>
            <ac:inkMk id="5" creationId="{2D4BDA57-B451-1539-8840-CB92B1697D08}"/>
          </ac:inkMkLst>
        </pc:inkChg>
        <pc:inkChg chg="add del mod topLvl">
          <ac:chgData name="Kathleen Brennan" userId="fdea15eb36a33ab7" providerId="LiveId" clId="{DC88FB89-84BA-473B-884A-B7777B08300B}" dt="2024-05-14T00:29:09.758" v="9399" actId="9405"/>
          <ac:inkMkLst>
            <pc:docMk/>
            <pc:sldMk cId="0" sldId="285"/>
            <ac:inkMk id="6" creationId="{E8DF39D2-20D9-ADC3-C1C1-6CCF84F1C49A}"/>
          </ac:inkMkLst>
        </pc:inkChg>
        <pc:inkChg chg="add del mod">
          <ac:chgData name="Kathleen Brennan" userId="fdea15eb36a33ab7" providerId="LiveId" clId="{DC88FB89-84BA-473B-884A-B7777B08300B}" dt="2024-05-14T00:29:08.938" v="9398"/>
          <ac:inkMkLst>
            <pc:docMk/>
            <pc:sldMk cId="0" sldId="285"/>
            <ac:inkMk id="7" creationId="{D0B184D1-D784-9809-8309-33F46BD9B6BF}"/>
          </ac:inkMkLst>
        </pc:inkChg>
        <pc:inkChg chg="add del mod">
          <ac:chgData name="Kathleen Brennan" userId="fdea15eb36a33ab7" providerId="LiveId" clId="{DC88FB89-84BA-473B-884A-B7777B08300B}" dt="2024-05-14T00:29:08.100" v="9396"/>
          <ac:inkMkLst>
            <pc:docMk/>
            <pc:sldMk cId="0" sldId="285"/>
            <ac:inkMk id="9" creationId="{B4C19C2A-7213-6315-0BFF-7A92048251FC}"/>
          </ac:inkMkLst>
        </pc:inkChg>
        <pc:inkChg chg="add mod">
          <ac:chgData name="Kathleen Brennan" userId="fdea15eb36a33ab7" providerId="LiveId" clId="{DC88FB89-84BA-473B-884A-B7777B08300B}" dt="2024-05-14T00:29:38.748" v="9405"/>
          <ac:inkMkLst>
            <pc:docMk/>
            <pc:sldMk cId="0" sldId="285"/>
            <ac:inkMk id="11" creationId="{0DC7BE94-C26F-BAAF-078C-AD90F8944614}"/>
          </ac:inkMkLst>
        </pc:inkChg>
        <pc:inkChg chg="add mod">
          <ac:chgData name="Kathleen Brennan" userId="fdea15eb36a33ab7" providerId="LiveId" clId="{DC88FB89-84BA-473B-884A-B7777B08300B}" dt="2024-05-14T00:29:38.748" v="9405"/>
          <ac:inkMkLst>
            <pc:docMk/>
            <pc:sldMk cId="0" sldId="285"/>
            <ac:inkMk id="13" creationId="{B3D1B94F-918E-A5C5-8A98-6886A899496C}"/>
          </ac:inkMkLst>
        </pc:inkChg>
        <pc:inkChg chg="add mod">
          <ac:chgData name="Kathleen Brennan" userId="fdea15eb36a33ab7" providerId="LiveId" clId="{DC88FB89-84BA-473B-884A-B7777B08300B}" dt="2024-05-14T00:29:38.748" v="9405"/>
          <ac:inkMkLst>
            <pc:docMk/>
            <pc:sldMk cId="0" sldId="285"/>
            <ac:inkMk id="15" creationId="{E1F4AB1C-0865-1A3B-628D-3D2FD4DB5B1D}"/>
          </ac:inkMkLst>
        </pc:inkChg>
      </pc:sldChg>
      <pc:sldChg chg="delSp add del mod delAnim">
        <pc:chgData name="Kathleen Brennan" userId="fdea15eb36a33ab7" providerId="LiveId" clId="{DC88FB89-84BA-473B-884A-B7777B08300B}" dt="2024-05-14T00:07:53.086" v="8646" actId="47"/>
        <pc:sldMkLst>
          <pc:docMk/>
          <pc:sldMk cId="0" sldId="305"/>
        </pc:sldMkLst>
        <pc:spChg chg="del">
          <ac:chgData name="Kathleen Brennan" userId="fdea15eb36a33ab7" providerId="LiveId" clId="{DC88FB89-84BA-473B-884A-B7777B08300B}" dt="2024-05-13T19:55:57.779" v="7592" actId="478"/>
          <ac:spMkLst>
            <pc:docMk/>
            <pc:sldMk cId="0" sldId="305"/>
            <ac:spMk id="896" creationId="{00000000-0000-0000-0000-000000000000}"/>
          </ac:spMkLst>
        </pc:spChg>
        <pc:spChg chg="del">
          <ac:chgData name="Kathleen Brennan" userId="fdea15eb36a33ab7" providerId="LiveId" clId="{DC88FB89-84BA-473B-884A-B7777B08300B}" dt="2024-05-13T19:55:48.935" v="7591" actId="478"/>
          <ac:spMkLst>
            <pc:docMk/>
            <pc:sldMk cId="0" sldId="305"/>
            <ac:spMk id="920" creationId="{00000000-0000-0000-0000-000000000000}"/>
          </ac:spMkLst>
        </pc:spChg>
      </pc:sldChg>
      <pc:sldChg chg="addSp delSp modSp add mod ord delAnim">
        <pc:chgData name="Kathleen Brennan" userId="fdea15eb36a33ab7" providerId="LiveId" clId="{DC88FB89-84BA-473B-884A-B7777B08300B}" dt="2024-05-14T00:33:36.522" v="9426" actId="20577"/>
        <pc:sldMkLst>
          <pc:docMk/>
          <pc:sldMk cId="0" sldId="306"/>
        </pc:sldMkLst>
        <pc:spChg chg="add mod">
          <ac:chgData name="Kathleen Brennan" userId="fdea15eb36a33ab7" providerId="LiveId" clId="{DC88FB89-84BA-473B-884A-B7777B08300B}" dt="2024-05-13T20:15:38.580" v="7761" actId="1076"/>
          <ac:spMkLst>
            <pc:docMk/>
            <pc:sldMk cId="0" sldId="306"/>
            <ac:spMk id="2" creationId="{68F8500D-C639-CAB8-6D5F-2F972F3C173A}"/>
          </ac:spMkLst>
        </pc:spChg>
        <pc:spChg chg="add del mod">
          <ac:chgData name="Kathleen Brennan" userId="fdea15eb36a33ab7" providerId="LiveId" clId="{DC88FB89-84BA-473B-884A-B7777B08300B}" dt="2024-05-13T20:16:03.813" v="7763" actId="478"/>
          <ac:spMkLst>
            <pc:docMk/>
            <pc:sldMk cId="0" sldId="306"/>
            <ac:spMk id="3" creationId="{9DA26FE7-530A-7355-71CE-25E618E32B83}"/>
          </ac:spMkLst>
        </pc:spChg>
        <pc:spChg chg="add del mod">
          <ac:chgData name="Kathleen Brennan" userId="fdea15eb36a33ab7" providerId="LiveId" clId="{DC88FB89-84BA-473B-884A-B7777B08300B}" dt="2024-05-13T20:21:19.838" v="7778" actId="478"/>
          <ac:spMkLst>
            <pc:docMk/>
            <pc:sldMk cId="0" sldId="306"/>
            <ac:spMk id="6" creationId="{26B2A8B0-0732-D025-937D-8730E88F4D1A}"/>
          </ac:spMkLst>
        </pc:spChg>
        <pc:spChg chg="add mod">
          <ac:chgData name="Kathleen Brennan" userId="fdea15eb36a33ab7" providerId="LiveId" clId="{DC88FB89-84BA-473B-884A-B7777B08300B}" dt="2024-05-13T20:22:09.388" v="7783" actId="1076"/>
          <ac:spMkLst>
            <pc:docMk/>
            <pc:sldMk cId="0" sldId="306"/>
            <ac:spMk id="7" creationId="{041D5A5D-651E-E9A2-AD44-E08606B9B78F}"/>
          </ac:spMkLst>
        </pc:spChg>
        <pc:spChg chg="add mod">
          <ac:chgData name="Kathleen Brennan" userId="fdea15eb36a33ab7" providerId="LiveId" clId="{DC88FB89-84BA-473B-884A-B7777B08300B}" dt="2024-05-13T23:59:43.931" v="8616" actId="34902"/>
          <ac:spMkLst>
            <pc:docMk/>
            <pc:sldMk cId="0" sldId="306"/>
            <ac:spMk id="45" creationId="{0387E19A-CEE4-68C9-E1E3-A9A21F9C938D}"/>
          </ac:spMkLst>
        </pc:spChg>
        <pc:spChg chg="add mod">
          <ac:chgData name="Kathleen Brennan" userId="fdea15eb36a33ab7" providerId="LiveId" clId="{DC88FB89-84BA-473B-884A-B7777B08300B}" dt="2024-05-14T00:15:26.231" v="8951" actId="1076"/>
          <ac:spMkLst>
            <pc:docMk/>
            <pc:sldMk cId="0" sldId="306"/>
            <ac:spMk id="50" creationId="{63858CFF-191D-F580-EA28-EB21758E80BF}"/>
          </ac:spMkLst>
        </pc:spChg>
        <pc:spChg chg="add del">
          <ac:chgData name="Kathleen Brennan" userId="fdea15eb36a33ab7" providerId="LiveId" clId="{DC88FB89-84BA-473B-884A-B7777B08300B}" dt="2024-05-13T20:27:35.417" v="7824" actId="34122"/>
          <ac:spMkLst>
            <pc:docMk/>
            <pc:sldMk cId="0" sldId="306"/>
            <ac:spMk id="63" creationId="{AF0B6ECA-B59D-4D3B-AA4A-7CF8AD926941}"/>
          </ac:spMkLst>
        </pc:spChg>
        <pc:spChg chg="mod">
          <ac:chgData name="Kathleen Brennan" userId="fdea15eb36a33ab7" providerId="LiveId" clId="{DC88FB89-84BA-473B-884A-B7777B08300B}" dt="2024-05-13T20:29:53.624" v="7889" actId="1076"/>
          <ac:spMkLst>
            <pc:docMk/>
            <pc:sldMk cId="0" sldId="306"/>
            <ac:spMk id="925" creationId="{00000000-0000-0000-0000-000000000000}"/>
          </ac:spMkLst>
        </pc:spChg>
        <pc:spChg chg="mod">
          <ac:chgData name="Kathleen Brennan" userId="fdea15eb36a33ab7" providerId="LiveId" clId="{DC88FB89-84BA-473B-884A-B7777B08300B}" dt="2024-05-14T00:33:36.522" v="9426" actId="20577"/>
          <ac:spMkLst>
            <pc:docMk/>
            <pc:sldMk cId="0" sldId="306"/>
            <ac:spMk id="926" creationId="{00000000-0000-0000-0000-000000000000}"/>
          </ac:spMkLst>
        </pc:spChg>
        <pc:spChg chg="del mod">
          <ac:chgData name="Kathleen Brennan" userId="fdea15eb36a33ab7" providerId="LiveId" clId="{DC88FB89-84BA-473B-884A-B7777B08300B}" dt="2024-05-13T20:30:12.961" v="7892" actId="478"/>
          <ac:spMkLst>
            <pc:docMk/>
            <pc:sldMk cId="0" sldId="306"/>
            <ac:spMk id="927" creationId="{00000000-0000-0000-0000-000000000000}"/>
          </ac:spMkLst>
        </pc:spChg>
        <pc:spChg chg="mod">
          <ac:chgData name="Kathleen Brennan" userId="fdea15eb36a33ab7" providerId="LiveId" clId="{DC88FB89-84BA-473B-884A-B7777B08300B}" dt="2024-05-13T20:07:50.826" v="7608" actId="1076"/>
          <ac:spMkLst>
            <pc:docMk/>
            <pc:sldMk cId="0" sldId="306"/>
            <ac:spMk id="931" creationId="{00000000-0000-0000-0000-000000000000}"/>
          </ac:spMkLst>
        </pc:spChg>
        <pc:spChg chg="mod">
          <ac:chgData name="Kathleen Brennan" userId="fdea15eb36a33ab7" providerId="LiveId" clId="{DC88FB89-84BA-473B-884A-B7777B08300B}" dt="2024-05-13T20:06:12.857" v="7601" actId="1076"/>
          <ac:spMkLst>
            <pc:docMk/>
            <pc:sldMk cId="0" sldId="306"/>
            <ac:spMk id="935" creationId="{00000000-0000-0000-0000-000000000000}"/>
          </ac:spMkLst>
        </pc:spChg>
        <pc:spChg chg="del mod">
          <ac:chgData name="Kathleen Brennan" userId="fdea15eb36a33ab7" providerId="LiveId" clId="{DC88FB89-84BA-473B-884A-B7777B08300B}" dt="2024-05-13T20:13:06.396" v="7755" actId="478"/>
          <ac:spMkLst>
            <pc:docMk/>
            <pc:sldMk cId="0" sldId="306"/>
            <ac:spMk id="936" creationId="{00000000-0000-0000-0000-000000000000}"/>
          </ac:spMkLst>
        </pc:spChg>
        <pc:spChg chg="mod">
          <ac:chgData name="Kathleen Brennan" userId="fdea15eb36a33ab7" providerId="LiveId" clId="{DC88FB89-84BA-473B-884A-B7777B08300B}" dt="2024-05-13T20:17:19.159" v="7765" actId="1076"/>
          <ac:spMkLst>
            <pc:docMk/>
            <pc:sldMk cId="0" sldId="306"/>
            <ac:spMk id="938" creationId="{00000000-0000-0000-0000-000000000000}"/>
          </ac:spMkLst>
        </pc:spChg>
        <pc:spChg chg="mod">
          <ac:chgData name="Kathleen Brennan" userId="fdea15eb36a33ab7" providerId="LiveId" clId="{DC88FB89-84BA-473B-884A-B7777B08300B}" dt="2024-05-13T23:57:34.671" v="8610" actId="34902"/>
          <ac:spMkLst>
            <pc:docMk/>
            <pc:sldMk cId="0" sldId="306"/>
            <ac:spMk id="939" creationId="{00000000-0000-0000-0000-000000000000}"/>
          </ac:spMkLst>
        </pc:spChg>
        <pc:spChg chg="mod">
          <ac:chgData name="Kathleen Brennan" userId="fdea15eb36a33ab7" providerId="LiveId" clId="{DC88FB89-84BA-473B-884A-B7777B08300B}" dt="2024-05-13T20:18:45.719" v="7772" actId="14100"/>
          <ac:spMkLst>
            <pc:docMk/>
            <pc:sldMk cId="0" sldId="306"/>
            <ac:spMk id="943" creationId="{00000000-0000-0000-0000-000000000000}"/>
          </ac:spMkLst>
        </pc:spChg>
        <pc:spChg chg="mod">
          <ac:chgData name="Kathleen Brennan" userId="fdea15eb36a33ab7" providerId="LiveId" clId="{DC88FB89-84BA-473B-884A-B7777B08300B}" dt="2024-05-13T20:28:17.021" v="7827" actId="1076"/>
          <ac:spMkLst>
            <pc:docMk/>
            <pc:sldMk cId="0" sldId="306"/>
            <ac:spMk id="945" creationId="{00000000-0000-0000-0000-000000000000}"/>
          </ac:spMkLst>
        </pc:spChg>
        <pc:spChg chg="mod">
          <ac:chgData name="Kathleen Brennan" userId="fdea15eb36a33ab7" providerId="LiveId" clId="{DC88FB89-84BA-473B-884A-B7777B08300B}" dt="2024-05-13T20:10:00.332" v="7654" actId="1076"/>
          <ac:spMkLst>
            <pc:docMk/>
            <pc:sldMk cId="0" sldId="306"/>
            <ac:spMk id="946" creationId="{00000000-0000-0000-0000-000000000000}"/>
          </ac:spMkLst>
        </pc:spChg>
        <pc:spChg chg="del">
          <ac:chgData name="Kathleen Brennan" userId="fdea15eb36a33ab7" providerId="LiveId" clId="{DC88FB89-84BA-473B-884A-B7777B08300B}" dt="2024-05-13T20:16:12.106" v="7764" actId="478"/>
          <ac:spMkLst>
            <pc:docMk/>
            <pc:sldMk cId="0" sldId="306"/>
            <ac:spMk id="947" creationId="{00000000-0000-0000-0000-000000000000}"/>
          </ac:spMkLst>
        </pc:spChg>
        <pc:spChg chg="add del">
          <ac:chgData name="Kathleen Brennan" userId="fdea15eb36a33ab7" providerId="LiveId" clId="{DC88FB89-84BA-473B-884A-B7777B08300B}" dt="2024-05-13T20:27:35.417" v="7824" actId="34122"/>
          <ac:spMkLst>
            <pc:docMk/>
            <pc:sldMk cId="0" sldId="306"/>
            <ac:spMk id="958" creationId="{09FC49B9-FFF3-44AD-A673-4F13ED8314D7}"/>
          </ac:spMkLst>
        </pc:spChg>
        <pc:grpChg chg="del mod">
          <ac:chgData name="Kathleen Brennan" userId="fdea15eb36a33ab7" providerId="LiveId" clId="{DC88FB89-84BA-473B-884A-B7777B08300B}" dt="2024-05-13T20:26:07.954" v="7792"/>
          <ac:grpSpMkLst>
            <pc:docMk/>
            <pc:sldMk cId="0" sldId="306"/>
            <ac:grpSpMk id="12" creationId="{0768A84F-6B9C-569C-8872-DB49F4954A60}"/>
          </ac:grpSpMkLst>
        </pc:grpChg>
        <pc:grpChg chg="del mod">
          <ac:chgData name="Kathleen Brennan" userId="fdea15eb36a33ab7" providerId="LiveId" clId="{DC88FB89-84BA-473B-884A-B7777B08300B}" dt="2024-05-13T20:26:20.149" v="7798"/>
          <ac:grpSpMkLst>
            <pc:docMk/>
            <pc:sldMk cId="0" sldId="306"/>
            <ac:grpSpMk id="14" creationId="{1275E202-6996-DDB7-B26D-9B05A3552502}"/>
          </ac:grpSpMkLst>
        </pc:grpChg>
        <pc:grpChg chg="del mod">
          <ac:chgData name="Kathleen Brennan" userId="fdea15eb36a33ab7" providerId="LiveId" clId="{DC88FB89-84BA-473B-884A-B7777B08300B}" dt="2024-05-13T20:26:26.824" v="7809"/>
          <ac:grpSpMkLst>
            <pc:docMk/>
            <pc:sldMk cId="0" sldId="306"/>
            <ac:grpSpMk id="20" creationId="{C628FDE1-2F4D-DC82-42CE-736ECE720CFA}"/>
          </ac:grpSpMkLst>
        </pc:grpChg>
        <pc:grpChg chg="del mod">
          <ac:chgData name="Kathleen Brennan" userId="fdea15eb36a33ab7" providerId="LiveId" clId="{DC88FB89-84BA-473B-884A-B7777B08300B}" dt="2024-05-13T20:26:29.704" v="7812"/>
          <ac:grpSpMkLst>
            <pc:docMk/>
            <pc:sldMk cId="0" sldId="306"/>
            <ac:grpSpMk id="31" creationId="{CF40058D-FD89-40AC-37E3-1A17B9B9CD07}"/>
          </ac:grpSpMkLst>
        </pc:grpChg>
        <pc:grpChg chg="del mod">
          <ac:chgData name="Kathleen Brennan" userId="fdea15eb36a33ab7" providerId="LiveId" clId="{DC88FB89-84BA-473B-884A-B7777B08300B}" dt="2024-05-13T20:26:31.149" v="7815"/>
          <ac:grpSpMkLst>
            <pc:docMk/>
            <pc:sldMk cId="0" sldId="306"/>
            <ac:grpSpMk id="34" creationId="{E0F5F0C0-FB08-43D2-FB81-DF6C5B454B9D}"/>
          </ac:grpSpMkLst>
        </pc:grpChg>
        <pc:grpChg chg="add del mod">
          <ac:chgData name="Kathleen Brennan" userId="fdea15eb36a33ab7" providerId="LiveId" clId="{DC88FB89-84BA-473B-884A-B7777B08300B}" dt="2024-05-14T00:09:53.993" v="8652"/>
          <ac:grpSpMkLst>
            <pc:docMk/>
            <pc:sldMk cId="0" sldId="306"/>
            <ac:grpSpMk id="37" creationId="{3E914229-A8DE-0E80-FF61-A7B4A2B7C605}"/>
          </ac:grpSpMkLst>
        </pc:grpChg>
        <pc:grpChg chg="mod">
          <ac:chgData name="Kathleen Brennan" userId="fdea15eb36a33ab7" providerId="LiveId" clId="{DC88FB89-84BA-473B-884A-B7777B08300B}" dt="2024-05-13T20:27:36.281" v="7826"/>
          <ac:grpSpMkLst>
            <pc:docMk/>
            <pc:sldMk cId="0" sldId="306"/>
            <ac:grpSpMk id="44" creationId="{11DC5331-F9C6-957E-18AE-C48AD3F6CC67}"/>
          </ac:grpSpMkLst>
        </pc:grpChg>
        <pc:grpChg chg="del mod">
          <ac:chgData name="Kathleen Brennan" userId="fdea15eb36a33ab7" providerId="LiveId" clId="{DC88FB89-84BA-473B-884A-B7777B08300B}" dt="2024-05-14T00:03:26.277" v="8630"/>
          <ac:grpSpMkLst>
            <pc:docMk/>
            <pc:sldMk cId="0" sldId="306"/>
            <ac:grpSpMk id="53" creationId="{FA1A2946-287B-5EC1-45F2-B7AFDF48FD5C}"/>
          </ac:grpSpMkLst>
        </pc:grpChg>
        <pc:grpChg chg="del mod">
          <ac:chgData name="Kathleen Brennan" userId="fdea15eb36a33ab7" providerId="LiveId" clId="{DC88FB89-84BA-473B-884A-B7777B08300B}" dt="2024-05-14T00:03:58.255" v="8631" actId="478"/>
          <ac:grpSpMkLst>
            <pc:docMk/>
            <pc:sldMk cId="0" sldId="306"/>
            <ac:grpSpMk id="55" creationId="{83DCF6E1-8A9C-4609-D7BD-DFAC6FFCE6B4}"/>
          </ac:grpSpMkLst>
        </pc:grpChg>
        <pc:grpChg chg="del mod">
          <ac:chgData name="Kathleen Brennan" userId="fdea15eb36a33ab7" providerId="LiveId" clId="{DC88FB89-84BA-473B-884A-B7777B08300B}" dt="2024-05-14T00:04:25.115" v="8639"/>
          <ac:grpSpMkLst>
            <pc:docMk/>
            <pc:sldMk cId="0" sldId="306"/>
            <ac:grpSpMk id="61" creationId="{8C3776D1-6C3D-F92F-E82C-B899255F3ACB}"/>
          </ac:grpSpMkLst>
        </pc:grpChg>
        <pc:grpChg chg="del mod">
          <ac:chgData name="Kathleen Brennan" userId="fdea15eb36a33ab7" providerId="LiveId" clId="{DC88FB89-84BA-473B-884A-B7777B08300B}" dt="2024-05-14T00:04:30.845" v="8641"/>
          <ac:grpSpMkLst>
            <pc:docMk/>
            <pc:sldMk cId="0" sldId="306"/>
            <ac:grpSpMk id="896" creationId="{DD8FFEF6-AE7F-C26B-4E79-BFA3A61C4738}"/>
          </ac:grpSpMkLst>
        </pc:grpChg>
        <pc:grpChg chg="mod">
          <ac:chgData name="Kathleen Brennan" userId="fdea15eb36a33ab7" providerId="LiveId" clId="{DC88FB89-84BA-473B-884A-B7777B08300B}" dt="2024-05-14T00:15:18.753" v="8950" actId="1076"/>
          <ac:grpSpMkLst>
            <pc:docMk/>
            <pc:sldMk cId="0" sldId="306"/>
            <ac:grpSpMk id="898" creationId="{1BF96CAE-9991-A5B3-A2C1-12DF02CF5899}"/>
          </ac:grpSpMkLst>
        </pc:grpChg>
        <pc:grpChg chg="del mod">
          <ac:chgData name="Kathleen Brennan" userId="fdea15eb36a33ab7" providerId="LiveId" clId="{DC88FB89-84BA-473B-884A-B7777B08300B}" dt="2024-05-14T00:10:27.494" v="8655"/>
          <ac:grpSpMkLst>
            <pc:docMk/>
            <pc:sldMk cId="0" sldId="306"/>
            <ac:grpSpMk id="901" creationId="{D506F61E-F2BB-F996-146A-EF17598890C4}"/>
          </ac:grpSpMkLst>
        </pc:grpChg>
        <pc:grpChg chg="del mod">
          <ac:chgData name="Kathleen Brennan" userId="fdea15eb36a33ab7" providerId="LiveId" clId="{DC88FB89-84BA-473B-884A-B7777B08300B}" dt="2024-05-14T00:10:31.906" v="8657"/>
          <ac:grpSpMkLst>
            <pc:docMk/>
            <pc:sldMk cId="0" sldId="306"/>
            <ac:grpSpMk id="904" creationId="{4F489753-1B33-6AC3-AB77-F254ACD1A3AA}"/>
          </ac:grpSpMkLst>
        </pc:grpChg>
        <pc:grpChg chg="mod">
          <ac:chgData name="Kathleen Brennan" userId="fdea15eb36a33ab7" providerId="LiveId" clId="{DC88FB89-84BA-473B-884A-B7777B08300B}" dt="2024-05-14T00:10:31.906" v="8657"/>
          <ac:grpSpMkLst>
            <pc:docMk/>
            <pc:sldMk cId="0" sldId="306"/>
            <ac:grpSpMk id="906" creationId="{EC0E9A99-27DE-BA9F-8463-99D2A47C0422}"/>
          </ac:grpSpMkLst>
        </pc:grpChg>
        <pc:grpChg chg="mod">
          <ac:chgData name="Kathleen Brennan" userId="fdea15eb36a33ab7" providerId="LiveId" clId="{DC88FB89-84BA-473B-884A-B7777B08300B}" dt="2024-05-13T20:05:47.620" v="7597" actId="1076"/>
          <ac:grpSpMkLst>
            <pc:docMk/>
            <pc:sldMk cId="0" sldId="306"/>
            <ac:grpSpMk id="940" creationId="{00000000-0000-0000-0000-000000000000}"/>
          </ac:grpSpMkLst>
        </pc:grpChg>
        <pc:picChg chg="add">
          <ac:chgData name="Kathleen Brennan" userId="fdea15eb36a33ab7" providerId="LiveId" clId="{DC88FB89-84BA-473B-884A-B7777B08300B}" dt="2024-05-14T00:07:12.342" v="8644"/>
          <ac:picMkLst>
            <pc:docMk/>
            <pc:sldMk cId="0" sldId="306"/>
            <ac:picMk id="2050" creationId="{0B37FB31-98FA-0C75-9F06-0A22316B9182}"/>
          </ac:picMkLst>
        </pc:picChg>
        <pc:inkChg chg="add del">
          <ac:chgData name="Kathleen Brennan" userId="fdea15eb36a33ab7" providerId="LiveId" clId="{DC88FB89-84BA-473B-884A-B7777B08300B}" dt="2024-05-13T20:27:35.417" v="7824" actId="34122"/>
          <ac:inkMkLst>
            <pc:docMk/>
            <pc:sldMk cId="0" sldId="306"/>
            <ac:inkMk id="8" creationId="{E8B0902A-DC26-B969-0461-A2AD6057287C}"/>
          </ac:inkMkLst>
        </pc:inkChg>
        <pc:inkChg chg="add del">
          <ac:chgData name="Kathleen Brennan" userId="fdea15eb36a33ab7" providerId="LiveId" clId="{DC88FB89-84BA-473B-884A-B7777B08300B}" dt="2024-05-13T20:25:55.587" v="7787" actId="9405"/>
          <ac:inkMkLst>
            <pc:docMk/>
            <pc:sldMk cId="0" sldId="306"/>
            <ac:inkMk id="9" creationId="{9763D8BE-89A4-D229-436D-330BDF608C5A}"/>
          </ac:inkMkLst>
        </pc:inkChg>
        <pc:inkChg chg="add del mod">
          <ac:chgData name="Kathleen Brennan" userId="fdea15eb36a33ab7" providerId="LiveId" clId="{DC88FB89-84BA-473B-884A-B7777B08300B}" dt="2024-05-14T00:10:31.906" v="8657"/>
          <ac:inkMkLst>
            <pc:docMk/>
            <pc:sldMk cId="0" sldId="306"/>
            <ac:inkMk id="10" creationId="{346EDED1-CF8B-D9D5-DACA-9C5DCA8B7C5F}"/>
          </ac:inkMkLst>
        </pc:inkChg>
        <pc:inkChg chg="add del mod">
          <ac:chgData name="Kathleen Brennan" userId="fdea15eb36a33ab7" providerId="LiveId" clId="{DC88FB89-84BA-473B-884A-B7777B08300B}" dt="2024-05-14T00:10:31.906" v="8657"/>
          <ac:inkMkLst>
            <pc:docMk/>
            <pc:sldMk cId="0" sldId="306"/>
            <ac:inkMk id="11" creationId="{69EE2790-7EEB-655E-B57E-66DDD44A3DC2}"/>
          </ac:inkMkLst>
        </pc:inkChg>
        <pc:inkChg chg="add del mod">
          <ac:chgData name="Kathleen Brennan" userId="fdea15eb36a33ab7" providerId="LiveId" clId="{DC88FB89-84BA-473B-884A-B7777B08300B}" dt="2024-05-13T20:27:35.417" v="7824" actId="34122"/>
          <ac:inkMkLst>
            <pc:docMk/>
            <pc:sldMk cId="0" sldId="306"/>
            <ac:inkMk id="13" creationId="{91C9B154-9324-3957-0C55-D200B01C21A4}"/>
          </ac:inkMkLst>
        </pc:inkChg>
        <pc:inkChg chg="add del mod">
          <ac:chgData name="Kathleen Brennan" userId="fdea15eb36a33ab7" providerId="LiveId" clId="{DC88FB89-84BA-473B-884A-B7777B08300B}" dt="2024-05-14T00:10:31.906" v="8657"/>
          <ac:inkMkLst>
            <pc:docMk/>
            <pc:sldMk cId="0" sldId="306"/>
            <ac:inkMk id="15" creationId="{9FC1C9E1-EC96-43B1-98A9-D0592496068C}"/>
          </ac:inkMkLst>
        </pc:inkChg>
        <pc:inkChg chg="add del mod">
          <ac:chgData name="Kathleen Brennan" userId="fdea15eb36a33ab7" providerId="LiveId" clId="{DC88FB89-84BA-473B-884A-B7777B08300B}" dt="2024-05-14T00:10:31.906" v="8657"/>
          <ac:inkMkLst>
            <pc:docMk/>
            <pc:sldMk cId="0" sldId="306"/>
            <ac:inkMk id="16" creationId="{67D77216-4CE4-8AB1-C759-68EE989DBEA2}"/>
          </ac:inkMkLst>
        </pc:inkChg>
        <pc:inkChg chg="add del mod">
          <ac:chgData name="Kathleen Brennan" userId="fdea15eb36a33ab7" providerId="LiveId" clId="{DC88FB89-84BA-473B-884A-B7777B08300B}" dt="2024-05-14T00:10:31.906" v="8657"/>
          <ac:inkMkLst>
            <pc:docMk/>
            <pc:sldMk cId="0" sldId="306"/>
            <ac:inkMk id="17" creationId="{211872BD-2EF8-29CF-352F-E9AF8769D9C1}"/>
          </ac:inkMkLst>
        </pc:inkChg>
        <pc:inkChg chg="add del mod">
          <ac:chgData name="Kathleen Brennan" userId="fdea15eb36a33ab7" providerId="LiveId" clId="{DC88FB89-84BA-473B-884A-B7777B08300B}" dt="2024-05-14T00:10:31.906" v="8657"/>
          <ac:inkMkLst>
            <pc:docMk/>
            <pc:sldMk cId="0" sldId="306"/>
            <ac:inkMk id="18" creationId="{CE50A186-F63A-EE36-8FE9-95F0BDB85CAE}"/>
          </ac:inkMkLst>
        </pc:inkChg>
        <pc:inkChg chg="add del mod">
          <ac:chgData name="Kathleen Brennan" userId="fdea15eb36a33ab7" providerId="LiveId" clId="{DC88FB89-84BA-473B-884A-B7777B08300B}" dt="2024-05-14T00:10:31.906" v="8657"/>
          <ac:inkMkLst>
            <pc:docMk/>
            <pc:sldMk cId="0" sldId="306"/>
            <ac:inkMk id="19" creationId="{A996B113-A036-F7B1-5578-87A97AEB0E05}"/>
          </ac:inkMkLst>
        </pc:inkChg>
        <pc:inkChg chg="add del mod">
          <ac:chgData name="Kathleen Brennan" userId="fdea15eb36a33ab7" providerId="LiveId" clId="{DC88FB89-84BA-473B-884A-B7777B08300B}" dt="2024-05-14T00:10:31.906" v="8657"/>
          <ac:inkMkLst>
            <pc:docMk/>
            <pc:sldMk cId="0" sldId="306"/>
            <ac:inkMk id="21" creationId="{FBB8CF85-80F3-F165-4F08-B392930FFB76}"/>
          </ac:inkMkLst>
        </pc:inkChg>
        <pc:inkChg chg="add del mod">
          <ac:chgData name="Kathleen Brennan" userId="fdea15eb36a33ab7" providerId="LiveId" clId="{DC88FB89-84BA-473B-884A-B7777B08300B}" dt="2024-05-14T00:10:31.906" v="8657"/>
          <ac:inkMkLst>
            <pc:docMk/>
            <pc:sldMk cId="0" sldId="306"/>
            <ac:inkMk id="22" creationId="{1F3FE955-907D-9E85-7C2D-1245611F834B}"/>
          </ac:inkMkLst>
        </pc:inkChg>
        <pc:inkChg chg="add del mod">
          <ac:chgData name="Kathleen Brennan" userId="fdea15eb36a33ab7" providerId="LiveId" clId="{DC88FB89-84BA-473B-884A-B7777B08300B}" dt="2024-05-14T00:10:31.906" v="8657"/>
          <ac:inkMkLst>
            <pc:docMk/>
            <pc:sldMk cId="0" sldId="306"/>
            <ac:inkMk id="23" creationId="{661D82D1-4674-925A-D43D-2CD6D8BDDC65}"/>
          </ac:inkMkLst>
        </pc:inkChg>
        <pc:inkChg chg="add mod">
          <ac:chgData name="Kathleen Brennan" userId="fdea15eb36a33ab7" providerId="LiveId" clId="{DC88FB89-84BA-473B-884A-B7777B08300B}" dt="2024-05-14T00:10:31.906" v="8657"/>
          <ac:inkMkLst>
            <pc:docMk/>
            <pc:sldMk cId="0" sldId="306"/>
            <ac:inkMk id="24" creationId="{6125EED2-B248-2145-6CCD-19ECFB2E25A5}"/>
          </ac:inkMkLst>
        </pc:inkChg>
        <pc:inkChg chg="add del mod">
          <ac:chgData name="Kathleen Brennan" userId="fdea15eb36a33ab7" providerId="LiveId" clId="{DC88FB89-84BA-473B-884A-B7777B08300B}" dt="2024-05-14T00:10:31.906" v="8657"/>
          <ac:inkMkLst>
            <pc:docMk/>
            <pc:sldMk cId="0" sldId="306"/>
            <ac:inkMk id="25" creationId="{E11AC0FF-6EEA-3D0F-062E-90E427F4B173}"/>
          </ac:inkMkLst>
        </pc:inkChg>
        <pc:inkChg chg="add mod">
          <ac:chgData name="Kathleen Brennan" userId="fdea15eb36a33ab7" providerId="LiveId" clId="{DC88FB89-84BA-473B-884A-B7777B08300B}" dt="2024-05-14T00:10:31.906" v="8657"/>
          <ac:inkMkLst>
            <pc:docMk/>
            <pc:sldMk cId="0" sldId="306"/>
            <ac:inkMk id="26" creationId="{73257794-14F2-C2CF-D8A2-CDE3923AD9B4}"/>
          </ac:inkMkLst>
        </pc:inkChg>
        <pc:inkChg chg="add del mod">
          <ac:chgData name="Kathleen Brennan" userId="fdea15eb36a33ab7" providerId="LiveId" clId="{DC88FB89-84BA-473B-884A-B7777B08300B}" dt="2024-05-14T00:10:31.906" v="8657"/>
          <ac:inkMkLst>
            <pc:docMk/>
            <pc:sldMk cId="0" sldId="306"/>
            <ac:inkMk id="27" creationId="{1294F64B-F6D2-5E34-446A-AA7C5395580A}"/>
          </ac:inkMkLst>
        </pc:inkChg>
        <pc:inkChg chg="add del mod">
          <ac:chgData name="Kathleen Brennan" userId="fdea15eb36a33ab7" providerId="LiveId" clId="{DC88FB89-84BA-473B-884A-B7777B08300B}" dt="2024-05-14T00:10:31.906" v="8657"/>
          <ac:inkMkLst>
            <pc:docMk/>
            <pc:sldMk cId="0" sldId="306"/>
            <ac:inkMk id="28" creationId="{18B7F445-EE1A-713C-F476-CBA9D6968A8B}"/>
          </ac:inkMkLst>
        </pc:inkChg>
        <pc:inkChg chg="add mod">
          <ac:chgData name="Kathleen Brennan" userId="fdea15eb36a33ab7" providerId="LiveId" clId="{DC88FB89-84BA-473B-884A-B7777B08300B}" dt="2024-05-14T00:10:31.906" v="8657"/>
          <ac:inkMkLst>
            <pc:docMk/>
            <pc:sldMk cId="0" sldId="306"/>
            <ac:inkMk id="29" creationId="{C83A1E3C-DEDF-96D8-B4FF-22A5DB559883}"/>
          </ac:inkMkLst>
        </pc:inkChg>
        <pc:inkChg chg="add del mod">
          <ac:chgData name="Kathleen Brennan" userId="fdea15eb36a33ab7" providerId="LiveId" clId="{DC88FB89-84BA-473B-884A-B7777B08300B}" dt="2024-05-14T00:10:31.906" v="8657"/>
          <ac:inkMkLst>
            <pc:docMk/>
            <pc:sldMk cId="0" sldId="306"/>
            <ac:inkMk id="30" creationId="{11C1A235-725C-3698-06B5-5E5DFACFA4E1}"/>
          </ac:inkMkLst>
        </pc:inkChg>
        <pc:inkChg chg="add del mod">
          <ac:chgData name="Kathleen Brennan" userId="fdea15eb36a33ab7" providerId="LiveId" clId="{DC88FB89-84BA-473B-884A-B7777B08300B}" dt="2024-05-14T00:10:31.906" v="8657"/>
          <ac:inkMkLst>
            <pc:docMk/>
            <pc:sldMk cId="0" sldId="306"/>
            <ac:inkMk id="32" creationId="{1EC99B04-0E5E-1CCC-4630-964259209E5B}"/>
          </ac:inkMkLst>
        </pc:inkChg>
        <pc:inkChg chg="add del mod">
          <ac:chgData name="Kathleen Brennan" userId="fdea15eb36a33ab7" providerId="LiveId" clId="{DC88FB89-84BA-473B-884A-B7777B08300B}" dt="2024-05-14T00:10:31.906" v="8657"/>
          <ac:inkMkLst>
            <pc:docMk/>
            <pc:sldMk cId="0" sldId="306"/>
            <ac:inkMk id="33" creationId="{3351B9B4-75CF-A78B-3B74-480CCBE0361A}"/>
          </ac:inkMkLst>
        </pc:inkChg>
        <pc:inkChg chg="add del mod">
          <ac:chgData name="Kathleen Brennan" userId="fdea15eb36a33ab7" providerId="LiveId" clId="{DC88FB89-84BA-473B-884A-B7777B08300B}" dt="2024-05-14T00:10:31.906" v="8657"/>
          <ac:inkMkLst>
            <pc:docMk/>
            <pc:sldMk cId="0" sldId="306"/>
            <ac:inkMk id="35" creationId="{917B77D9-0484-2279-4972-33A19785FADB}"/>
          </ac:inkMkLst>
        </pc:inkChg>
        <pc:inkChg chg="add del mod">
          <ac:chgData name="Kathleen Brennan" userId="fdea15eb36a33ab7" providerId="LiveId" clId="{DC88FB89-84BA-473B-884A-B7777B08300B}" dt="2024-05-14T00:10:31.906" v="8657"/>
          <ac:inkMkLst>
            <pc:docMk/>
            <pc:sldMk cId="0" sldId="306"/>
            <ac:inkMk id="36" creationId="{A69CED9D-281E-918D-D4D7-00545C04BF84}"/>
          </ac:inkMkLst>
        </pc:inkChg>
        <pc:inkChg chg="add mod">
          <ac:chgData name="Kathleen Brennan" userId="fdea15eb36a33ab7" providerId="LiveId" clId="{DC88FB89-84BA-473B-884A-B7777B08300B}" dt="2024-05-14T00:10:31.906" v="8657"/>
          <ac:inkMkLst>
            <pc:docMk/>
            <pc:sldMk cId="0" sldId="306"/>
            <ac:inkMk id="38" creationId="{DF4D2F72-2EC5-C51F-6CBC-256DE44A1540}"/>
          </ac:inkMkLst>
        </pc:inkChg>
        <pc:inkChg chg="add mod">
          <ac:chgData name="Kathleen Brennan" userId="fdea15eb36a33ab7" providerId="LiveId" clId="{DC88FB89-84BA-473B-884A-B7777B08300B}" dt="2024-05-14T00:10:31.906" v="8657"/>
          <ac:inkMkLst>
            <pc:docMk/>
            <pc:sldMk cId="0" sldId="306"/>
            <ac:inkMk id="39" creationId="{5FDB859E-DD6D-7E50-093E-736B85A5ABFB}"/>
          </ac:inkMkLst>
        </pc:inkChg>
        <pc:inkChg chg="add mod">
          <ac:chgData name="Kathleen Brennan" userId="fdea15eb36a33ab7" providerId="LiveId" clId="{DC88FB89-84BA-473B-884A-B7777B08300B}" dt="2024-05-14T00:10:31.906" v="8657"/>
          <ac:inkMkLst>
            <pc:docMk/>
            <pc:sldMk cId="0" sldId="306"/>
            <ac:inkMk id="40" creationId="{99EE9A65-AD63-A874-7586-F3B7760CE556}"/>
          </ac:inkMkLst>
        </pc:inkChg>
        <pc:inkChg chg="add del mod">
          <ac:chgData name="Kathleen Brennan" userId="fdea15eb36a33ab7" providerId="LiveId" clId="{DC88FB89-84BA-473B-884A-B7777B08300B}" dt="2024-05-14T00:10:31.906" v="8657"/>
          <ac:inkMkLst>
            <pc:docMk/>
            <pc:sldMk cId="0" sldId="306"/>
            <ac:inkMk id="41" creationId="{0613BDB8-DBC7-F632-197C-0E3438030B0D}"/>
          </ac:inkMkLst>
        </pc:inkChg>
        <pc:inkChg chg="add del mod">
          <ac:chgData name="Kathleen Brennan" userId="fdea15eb36a33ab7" providerId="LiveId" clId="{DC88FB89-84BA-473B-884A-B7777B08300B}" dt="2024-05-14T00:10:31.906" v="8657"/>
          <ac:inkMkLst>
            <pc:docMk/>
            <pc:sldMk cId="0" sldId="306"/>
            <ac:inkMk id="42" creationId="{4151CFAE-969B-70E9-3947-3C72D8EE4D5E}"/>
          </ac:inkMkLst>
        </pc:inkChg>
        <pc:inkChg chg="add del mod">
          <ac:chgData name="Kathleen Brennan" userId="fdea15eb36a33ab7" providerId="LiveId" clId="{DC88FB89-84BA-473B-884A-B7777B08300B}" dt="2024-05-13T20:27:36.281" v="7826"/>
          <ac:inkMkLst>
            <pc:docMk/>
            <pc:sldMk cId="0" sldId="306"/>
            <ac:inkMk id="43" creationId="{5A4136BE-7CF6-1C2F-DC96-74030EE71940}"/>
          </ac:inkMkLst>
        </pc:inkChg>
        <pc:inkChg chg="add">
          <ac:chgData name="Kathleen Brennan" userId="fdea15eb36a33ab7" providerId="LiveId" clId="{DC88FB89-84BA-473B-884A-B7777B08300B}" dt="2024-05-13T23:59:55.005" v="8617" actId="9405"/>
          <ac:inkMkLst>
            <pc:docMk/>
            <pc:sldMk cId="0" sldId="306"/>
            <ac:inkMk id="46" creationId="{1A53B274-866B-DB83-19AD-88758A0E1A9F}"/>
          </ac:inkMkLst>
        </pc:inkChg>
        <pc:inkChg chg="add">
          <ac:chgData name="Kathleen Brennan" userId="fdea15eb36a33ab7" providerId="LiveId" clId="{DC88FB89-84BA-473B-884A-B7777B08300B}" dt="2024-05-13T23:59:56.058" v="8618" actId="9405"/>
          <ac:inkMkLst>
            <pc:docMk/>
            <pc:sldMk cId="0" sldId="306"/>
            <ac:inkMk id="47" creationId="{70FF5AF3-3A4E-4D5E-0491-4EAADF0705DE}"/>
          </ac:inkMkLst>
        </pc:inkChg>
        <pc:inkChg chg="add">
          <ac:chgData name="Kathleen Brennan" userId="fdea15eb36a33ab7" providerId="LiveId" clId="{DC88FB89-84BA-473B-884A-B7777B08300B}" dt="2024-05-13T23:59:57.378" v="8619" actId="9405"/>
          <ac:inkMkLst>
            <pc:docMk/>
            <pc:sldMk cId="0" sldId="306"/>
            <ac:inkMk id="48" creationId="{8FC0F821-9A75-661C-B4A6-2ACF80C8CDA7}"/>
          </ac:inkMkLst>
        </pc:inkChg>
        <pc:inkChg chg="add">
          <ac:chgData name="Kathleen Brennan" userId="fdea15eb36a33ab7" providerId="LiveId" clId="{DC88FB89-84BA-473B-884A-B7777B08300B}" dt="2024-05-13T23:59:58.230" v="8620" actId="9405"/>
          <ac:inkMkLst>
            <pc:docMk/>
            <pc:sldMk cId="0" sldId="306"/>
            <ac:inkMk id="49" creationId="{81856CD0-DBC6-4150-847D-BA8FAA9EC695}"/>
          </ac:inkMkLst>
        </pc:inkChg>
        <pc:inkChg chg="add mod">
          <ac:chgData name="Kathleen Brennan" userId="fdea15eb36a33ab7" providerId="LiveId" clId="{DC88FB89-84BA-473B-884A-B7777B08300B}" dt="2024-05-14T00:03:26.277" v="8630"/>
          <ac:inkMkLst>
            <pc:docMk/>
            <pc:sldMk cId="0" sldId="306"/>
            <ac:inkMk id="51" creationId="{1A53C202-284A-7A02-5B53-EC29DE097975}"/>
          </ac:inkMkLst>
        </pc:inkChg>
        <pc:inkChg chg="add mod">
          <ac:chgData name="Kathleen Brennan" userId="fdea15eb36a33ab7" providerId="LiveId" clId="{DC88FB89-84BA-473B-884A-B7777B08300B}" dt="2024-05-14T00:03:26.277" v="8630"/>
          <ac:inkMkLst>
            <pc:docMk/>
            <pc:sldMk cId="0" sldId="306"/>
            <ac:inkMk id="52" creationId="{FB1FE697-14BF-B1D6-1626-2C30C97E9A26}"/>
          </ac:inkMkLst>
        </pc:inkChg>
        <pc:inkChg chg="add mod">
          <ac:chgData name="Kathleen Brennan" userId="fdea15eb36a33ab7" providerId="LiveId" clId="{DC88FB89-84BA-473B-884A-B7777B08300B}" dt="2024-05-14T00:03:26.277" v="8630"/>
          <ac:inkMkLst>
            <pc:docMk/>
            <pc:sldMk cId="0" sldId="306"/>
            <ac:inkMk id="54" creationId="{398A65BC-C91B-1D6F-E02E-E1BDA17F7A48}"/>
          </ac:inkMkLst>
        </pc:inkChg>
        <pc:inkChg chg="add mod">
          <ac:chgData name="Kathleen Brennan" userId="fdea15eb36a33ab7" providerId="LiveId" clId="{DC88FB89-84BA-473B-884A-B7777B08300B}" dt="2024-05-14T00:04:30.845" v="8641"/>
          <ac:inkMkLst>
            <pc:docMk/>
            <pc:sldMk cId="0" sldId="306"/>
            <ac:inkMk id="56" creationId="{C273B845-53B5-047E-3A31-45D9FED66F5C}"/>
          </ac:inkMkLst>
        </pc:inkChg>
        <pc:inkChg chg="add mod">
          <ac:chgData name="Kathleen Brennan" userId="fdea15eb36a33ab7" providerId="LiveId" clId="{DC88FB89-84BA-473B-884A-B7777B08300B}" dt="2024-05-14T00:04:30.845" v="8641"/>
          <ac:inkMkLst>
            <pc:docMk/>
            <pc:sldMk cId="0" sldId="306"/>
            <ac:inkMk id="57" creationId="{F01CAC41-491F-62C4-FC5E-580FAD12A512}"/>
          </ac:inkMkLst>
        </pc:inkChg>
        <pc:inkChg chg="add mod">
          <ac:chgData name="Kathleen Brennan" userId="fdea15eb36a33ab7" providerId="LiveId" clId="{DC88FB89-84BA-473B-884A-B7777B08300B}" dt="2024-05-14T00:04:30.845" v="8641"/>
          <ac:inkMkLst>
            <pc:docMk/>
            <pc:sldMk cId="0" sldId="306"/>
            <ac:inkMk id="58" creationId="{C057DC85-1217-20C8-EEB0-FC9774FA9C5B}"/>
          </ac:inkMkLst>
        </pc:inkChg>
        <pc:inkChg chg="add mod">
          <ac:chgData name="Kathleen Brennan" userId="fdea15eb36a33ab7" providerId="LiveId" clId="{DC88FB89-84BA-473B-884A-B7777B08300B}" dt="2024-05-14T00:04:30.845" v="8641"/>
          <ac:inkMkLst>
            <pc:docMk/>
            <pc:sldMk cId="0" sldId="306"/>
            <ac:inkMk id="59" creationId="{88589EA5-F106-D275-3AD3-D3C0E62E3632}"/>
          </ac:inkMkLst>
        </pc:inkChg>
        <pc:inkChg chg="add mod">
          <ac:chgData name="Kathleen Brennan" userId="fdea15eb36a33ab7" providerId="LiveId" clId="{DC88FB89-84BA-473B-884A-B7777B08300B}" dt="2024-05-14T00:04:30.845" v="8641"/>
          <ac:inkMkLst>
            <pc:docMk/>
            <pc:sldMk cId="0" sldId="306"/>
            <ac:inkMk id="60" creationId="{6DAF028B-FB7E-28DB-2AE2-9E77A4694D53}"/>
          </ac:inkMkLst>
        </pc:inkChg>
        <pc:inkChg chg="add mod">
          <ac:chgData name="Kathleen Brennan" userId="fdea15eb36a33ab7" providerId="LiveId" clId="{DC88FB89-84BA-473B-884A-B7777B08300B}" dt="2024-05-14T00:04:30.845" v="8641"/>
          <ac:inkMkLst>
            <pc:docMk/>
            <pc:sldMk cId="0" sldId="306"/>
            <ac:inkMk id="62" creationId="{EDF8D161-8E0F-C79D-6CC9-DBCD5CF9EBAE}"/>
          </ac:inkMkLst>
        </pc:inkChg>
        <pc:inkChg chg="add mod">
          <ac:chgData name="Kathleen Brennan" userId="fdea15eb36a33ab7" providerId="LiveId" clId="{DC88FB89-84BA-473B-884A-B7777B08300B}" dt="2024-05-14T00:04:30.845" v="8641"/>
          <ac:inkMkLst>
            <pc:docMk/>
            <pc:sldMk cId="0" sldId="306"/>
            <ac:inkMk id="897" creationId="{7CBDAD68-1FC8-369A-01F0-6FE3AC08EDC8}"/>
          </ac:inkMkLst>
        </pc:inkChg>
        <pc:inkChg chg="add del">
          <ac:chgData name="Kathleen Brennan" userId="fdea15eb36a33ab7" providerId="LiveId" clId="{DC88FB89-84BA-473B-884A-B7777B08300B}" dt="2024-05-14T00:08:51.203" v="8650" actId="9405"/>
          <ac:inkMkLst>
            <pc:docMk/>
            <pc:sldMk cId="0" sldId="306"/>
            <ac:inkMk id="899" creationId="{6ACA7335-82D5-3671-1CF5-AC5A04031A91}"/>
          </ac:inkMkLst>
        </pc:inkChg>
        <pc:inkChg chg="add mod">
          <ac:chgData name="Kathleen Brennan" userId="fdea15eb36a33ab7" providerId="LiveId" clId="{DC88FB89-84BA-473B-884A-B7777B08300B}" dt="2024-05-14T00:10:31.906" v="8657"/>
          <ac:inkMkLst>
            <pc:docMk/>
            <pc:sldMk cId="0" sldId="306"/>
            <ac:inkMk id="900" creationId="{6A26D38F-FA2E-BDF3-34A8-5E1D59D49107}"/>
          </ac:inkMkLst>
        </pc:inkChg>
        <pc:inkChg chg="add mod">
          <ac:chgData name="Kathleen Brennan" userId="fdea15eb36a33ab7" providerId="LiveId" clId="{DC88FB89-84BA-473B-884A-B7777B08300B}" dt="2024-05-14T00:10:31.906" v="8657"/>
          <ac:inkMkLst>
            <pc:docMk/>
            <pc:sldMk cId="0" sldId="306"/>
            <ac:inkMk id="902" creationId="{7C6CC964-724E-6FC8-4809-8291C44C29C7}"/>
          </ac:inkMkLst>
        </pc:inkChg>
        <pc:inkChg chg="add mod">
          <ac:chgData name="Kathleen Brennan" userId="fdea15eb36a33ab7" providerId="LiveId" clId="{DC88FB89-84BA-473B-884A-B7777B08300B}" dt="2024-05-14T00:10:31.906" v="8657"/>
          <ac:inkMkLst>
            <pc:docMk/>
            <pc:sldMk cId="0" sldId="306"/>
            <ac:inkMk id="903" creationId="{9DD02CE1-6AC5-619D-6D57-17371B8F19E0}"/>
          </ac:inkMkLst>
        </pc:inkChg>
        <pc:inkChg chg="add mod">
          <ac:chgData name="Kathleen Brennan" userId="fdea15eb36a33ab7" providerId="LiveId" clId="{DC88FB89-84BA-473B-884A-B7777B08300B}" dt="2024-05-14T00:10:31.906" v="8657"/>
          <ac:inkMkLst>
            <pc:docMk/>
            <pc:sldMk cId="0" sldId="306"/>
            <ac:inkMk id="905" creationId="{DAEAD71A-2B3B-509B-64F1-C11FA7F6D484}"/>
          </ac:inkMkLst>
        </pc:inkChg>
        <pc:cxnChg chg="add mod">
          <ac:chgData name="Kathleen Brennan" userId="fdea15eb36a33ab7" providerId="LiveId" clId="{DC88FB89-84BA-473B-884A-B7777B08300B}" dt="2024-05-13T20:20:40.902" v="7776" actId="14100"/>
          <ac:cxnSpMkLst>
            <pc:docMk/>
            <pc:sldMk cId="0" sldId="306"/>
            <ac:cxnSpMk id="4" creationId="{247E7307-702A-F42E-633A-B936DDD60FB8}"/>
          </ac:cxnSpMkLst>
        </pc:cxnChg>
        <pc:cxnChg chg="mod">
          <ac:chgData name="Kathleen Brennan" userId="fdea15eb36a33ab7" providerId="LiveId" clId="{DC88FB89-84BA-473B-884A-B7777B08300B}" dt="2024-05-13T20:05:53.357" v="7599" actId="1076"/>
          <ac:cxnSpMkLst>
            <pc:docMk/>
            <pc:sldMk cId="0" sldId="306"/>
            <ac:cxnSpMk id="929" creationId="{00000000-0000-0000-0000-000000000000}"/>
          </ac:cxnSpMkLst>
        </pc:cxnChg>
        <pc:cxnChg chg="mod">
          <ac:chgData name="Kathleen Brennan" userId="fdea15eb36a33ab7" providerId="LiveId" clId="{DC88FB89-84BA-473B-884A-B7777B08300B}" dt="2024-05-14T00:15:58.926" v="8953" actId="14100"/>
          <ac:cxnSpMkLst>
            <pc:docMk/>
            <pc:sldMk cId="0" sldId="306"/>
            <ac:cxnSpMk id="932" creationId="{00000000-0000-0000-0000-000000000000}"/>
          </ac:cxnSpMkLst>
        </pc:cxnChg>
        <pc:cxnChg chg="mod">
          <ac:chgData name="Kathleen Brennan" userId="fdea15eb36a33ab7" providerId="LiveId" clId="{DC88FB89-84BA-473B-884A-B7777B08300B}" dt="2024-05-13T20:08:41.119" v="7638" actId="1076"/>
          <ac:cxnSpMkLst>
            <pc:docMk/>
            <pc:sldMk cId="0" sldId="306"/>
            <ac:cxnSpMk id="933" creationId="{00000000-0000-0000-0000-000000000000}"/>
          </ac:cxnSpMkLst>
        </pc:cxnChg>
        <pc:cxnChg chg="mod">
          <ac:chgData name="Kathleen Brennan" userId="fdea15eb36a33ab7" providerId="LiveId" clId="{DC88FB89-84BA-473B-884A-B7777B08300B}" dt="2024-05-13T20:05:42.590" v="7596" actId="1076"/>
          <ac:cxnSpMkLst>
            <pc:docMk/>
            <pc:sldMk cId="0" sldId="306"/>
            <ac:cxnSpMk id="934" creationId="{00000000-0000-0000-0000-000000000000}"/>
          </ac:cxnSpMkLst>
        </pc:cxnChg>
      </pc:sldChg>
      <pc:sldChg chg="addSp delSp modSp add mod addAnim delAnim">
        <pc:chgData name="Kathleen Brennan" userId="fdea15eb36a33ab7" providerId="LiveId" clId="{DC88FB89-84BA-473B-884A-B7777B08300B}" dt="2024-05-13T16:23:38.853" v="250" actId="1076"/>
        <pc:sldMkLst>
          <pc:docMk/>
          <pc:sldMk cId="1557348527" sldId="336"/>
        </pc:sldMkLst>
        <pc:spChg chg="add del mod">
          <ac:chgData name="Kathleen Brennan" userId="fdea15eb36a33ab7" providerId="LiveId" clId="{DC88FB89-84BA-473B-884A-B7777B08300B}" dt="2024-05-13T16:19:40.526" v="178" actId="20577"/>
          <ac:spMkLst>
            <pc:docMk/>
            <pc:sldMk cId="1557348527" sldId="336"/>
            <ac:spMk id="332" creationId="{00000000-0000-0000-0000-000000000000}"/>
          </ac:spMkLst>
        </pc:spChg>
        <pc:spChg chg="mod">
          <ac:chgData name="Kathleen Brennan" userId="fdea15eb36a33ab7" providerId="LiveId" clId="{DC88FB89-84BA-473B-884A-B7777B08300B}" dt="2024-05-13T16:20:47.947" v="197" actId="1076"/>
          <ac:spMkLst>
            <pc:docMk/>
            <pc:sldMk cId="1557348527" sldId="336"/>
            <ac:spMk id="337" creationId="{00000000-0000-0000-0000-000000000000}"/>
          </ac:spMkLst>
        </pc:spChg>
        <pc:spChg chg="mod">
          <ac:chgData name="Kathleen Brennan" userId="fdea15eb36a33ab7" providerId="LiveId" clId="{DC88FB89-84BA-473B-884A-B7777B08300B}" dt="2024-05-13T16:23:38.853" v="250" actId="1076"/>
          <ac:spMkLst>
            <pc:docMk/>
            <pc:sldMk cId="1557348527" sldId="336"/>
            <ac:spMk id="338" creationId="{00000000-0000-0000-0000-000000000000}"/>
          </ac:spMkLst>
        </pc:spChg>
        <pc:spChg chg="mod">
          <ac:chgData name="Kathleen Brennan" userId="fdea15eb36a33ab7" providerId="LiveId" clId="{DC88FB89-84BA-473B-884A-B7777B08300B}" dt="2024-05-13T16:18:43.541" v="162" actId="20577"/>
          <ac:spMkLst>
            <pc:docMk/>
            <pc:sldMk cId="1557348527" sldId="336"/>
            <ac:spMk id="339" creationId="{00000000-0000-0000-0000-000000000000}"/>
          </ac:spMkLst>
        </pc:spChg>
        <pc:spChg chg="mod">
          <ac:chgData name="Kathleen Brennan" userId="fdea15eb36a33ab7" providerId="LiveId" clId="{DC88FB89-84BA-473B-884A-B7777B08300B}" dt="2024-05-13T16:21:58.281" v="206" actId="1076"/>
          <ac:spMkLst>
            <pc:docMk/>
            <pc:sldMk cId="1557348527" sldId="336"/>
            <ac:spMk id="340" creationId="{00000000-0000-0000-0000-000000000000}"/>
          </ac:spMkLst>
        </pc:spChg>
        <pc:spChg chg="mod">
          <ac:chgData name="Kathleen Brennan" userId="fdea15eb36a33ab7" providerId="LiveId" clId="{DC88FB89-84BA-473B-884A-B7777B08300B}" dt="2024-05-13T16:18:30.700" v="159" actId="255"/>
          <ac:spMkLst>
            <pc:docMk/>
            <pc:sldMk cId="1557348527" sldId="336"/>
            <ac:spMk id="347" creationId="{00000000-0000-0000-0000-000000000000}"/>
          </ac:spMkLst>
        </pc:spChg>
        <pc:spChg chg="mod">
          <ac:chgData name="Kathleen Brennan" userId="fdea15eb36a33ab7" providerId="LiveId" clId="{DC88FB89-84BA-473B-884A-B7777B08300B}" dt="2024-05-13T16:22:40.535" v="215" actId="14100"/>
          <ac:spMkLst>
            <pc:docMk/>
            <pc:sldMk cId="1557348527" sldId="336"/>
            <ac:spMk id="350" creationId="{00000000-0000-0000-0000-000000000000}"/>
          </ac:spMkLst>
        </pc:spChg>
        <pc:spChg chg="mod">
          <ac:chgData name="Kathleen Brennan" userId="fdea15eb36a33ab7" providerId="LiveId" clId="{DC88FB89-84BA-473B-884A-B7777B08300B}" dt="2024-05-13T16:23:01.615" v="220" actId="14100"/>
          <ac:spMkLst>
            <pc:docMk/>
            <pc:sldMk cId="1557348527" sldId="336"/>
            <ac:spMk id="354" creationId="{00000000-0000-0000-0000-000000000000}"/>
          </ac:spMkLst>
        </pc:spChg>
        <pc:spChg chg="mod">
          <ac:chgData name="Kathleen Brennan" userId="fdea15eb36a33ab7" providerId="LiveId" clId="{DC88FB89-84BA-473B-884A-B7777B08300B}" dt="2024-05-13T16:18:09.522" v="157" actId="6549"/>
          <ac:spMkLst>
            <pc:docMk/>
            <pc:sldMk cId="1557348527" sldId="336"/>
            <ac:spMk id="355" creationId="{00000000-0000-0000-0000-000000000000}"/>
          </ac:spMkLst>
        </pc:spChg>
        <pc:spChg chg="del">
          <ac:chgData name="Kathleen Brennan" userId="fdea15eb36a33ab7" providerId="LiveId" clId="{DC88FB89-84BA-473B-884A-B7777B08300B}" dt="2024-05-13T16:18:50.184" v="163" actId="478"/>
          <ac:spMkLst>
            <pc:docMk/>
            <pc:sldMk cId="1557348527" sldId="336"/>
            <ac:spMk id="357" creationId="{00000000-0000-0000-0000-000000000000}"/>
          </ac:spMkLst>
        </pc:spChg>
      </pc:sldChg>
      <pc:sldChg chg="delSp modSp add mod">
        <pc:chgData name="Kathleen Brennan" userId="fdea15eb36a33ab7" providerId="LiveId" clId="{DC88FB89-84BA-473B-884A-B7777B08300B}" dt="2024-05-13T23:51:23.445" v="8576" actId="6549"/>
        <pc:sldMkLst>
          <pc:docMk/>
          <pc:sldMk cId="1459130146" sldId="352"/>
        </pc:sldMkLst>
        <pc:spChg chg="mod">
          <ac:chgData name="Kathleen Brennan" userId="fdea15eb36a33ab7" providerId="LiveId" clId="{DC88FB89-84BA-473B-884A-B7777B08300B}" dt="2024-05-13T16:46:38.911" v="1130" actId="13926"/>
          <ac:spMkLst>
            <pc:docMk/>
            <pc:sldMk cId="1459130146" sldId="352"/>
            <ac:spMk id="825" creationId="{00000000-0000-0000-0000-000000000000}"/>
          </ac:spMkLst>
        </pc:spChg>
        <pc:spChg chg="mod">
          <ac:chgData name="Kathleen Brennan" userId="fdea15eb36a33ab7" providerId="LiveId" clId="{DC88FB89-84BA-473B-884A-B7777B08300B}" dt="2024-05-13T16:38:23.916" v="808" actId="2711"/>
          <ac:spMkLst>
            <pc:docMk/>
            <pc:sldMk cId="1459130146" sldId="352"/>
            <ac:spMk id="830" creationId="{00000000-0000-0000-0000-000000000000}"/>
          </ac:spMkLst>
        </pc:spChg>
        <pc:spChg chg="mod">
          <ac:chgData name="Kathleen Brennan" userId="fdea15eb36a33ab7" providerId="LiveId" clId="{DC88FB89-84BA-473B-884A-B7777B08300B}" dt="2024-05-13T16:42:20.055" v="854" actId="2711"/>
          <ac:spMkLst>
            <pc:docMk/>
            <pc:sldMk cId="1459130146" sldId="352"/>
            <ac:spMk id="831" creationId="{00000000-0000-0000-0000-000000000000}"/>
          </ac:spMkLst>
        </pc:spChg>
        <pc:spChg chg="mod">
          <ac:chgData name="Kathleen Brennan" userId="fdea15eb36a33ab7" providerId="LiveId" clId="{DC88FB89-84BA-473B-884A-B7777B08300B}" dt="2024-05-13T23:51:18.868" v="8574" actId="6549"/>
          <ac:spMkLst>
            <pc:docMk/>
            <pc:sldMk cId="1459130146" sldId="352"/>
            <ac:spMk id="832" creationId="{00000000-0000-0000-0000-000000000000}"/>
          </ac:spMkLst>
        </pc:spChg>
        <pc:spChg chg="mod">
          <ac:chgData name="Kathleen Brennan" userId="fdea15eb36a33ab7" providerId="LiveId" clId="{DC88FB89-84BA-473B-884A-B7777B08300B}" dt="2024-05-13T23:51:23.445" v="8576" actId="6549"/>
          <ac:spMkLst>
            <pc:docMk/>
            <pc:sldMk cId="1459130146" sldId="352"/>
            <ac:spMk id="833" creationId="{00000000-0000-0000-0000-000000000000}"/>
          </ac:spMkLst>
        </pc:spChg>
        <pc:spChg chg="mod">
          <ac:chgData name="Kathleen Brennan" userId="fdea15eb36a33ab7" providerId="LiveId" clId="{DC88FB89-84BA-473B-884A-B7777B08300B}" dt="2024-05-13T16:38:53.599" v="819" actId="14100"/>
          <ac:spMkLst>
            <pc:docMk/>
            <pc:sldMk cId="1459130146" sldId="352"/>
            <ac:spMk id="842" creationId="{00000000-0000-0000-0000-000000000000}"/>
          </ac:spMkLst>
        </pc:spChg>
        <pc:spChg chg="mod">
          <ac:chgData name="Kathleen Brennan" userId="fdea15eb36a33ab7" providerId="LiveId" clId="{DC88FB89-84BA-473B-884A-B7777B08300B}" dt="2024-05-13T16:39:58.303" v="829" actId="6549"/>
          <ac:spMkLst>
            <pc:docMk/>
            <pc:sldMk cId="1459130146" sldId="352"/>
            <ac:spMk id="844" creationId="{00000000-0000-0000-0000-000000000000}"/>
          </ac:spMkLst>
        </pc:spChg>
        <pc:spChg chg="mod">
          <ac:chgData name="Kathleen Brennan" userId="fdea15eb36a33ab7" providerId="LiveId" clId="{DC88FB89-84BA-473B-884A-B7777B08300B}" dt="2024-05-13T16:47:40.499" v="1139" actId="14100"/>
          <ac:spMkLst>
            <pc:docMk/>
            <pc:sldMk cId="1459130146" sldId="352"/>
            <ac:spMk id="845" creationId="{00000000-0000-0000-0000-000000000000}"/>
          </ac:spMkLst>
        </pc:spChg>
        <pc:spChg chg="mod">
          <ac:chgData name="Kathleen Brennan" userId="fdea15eb36a33ab7" providerId="LiveId" clId="{DC88FB89-84BA-473B-884A-B7777B08300B}" dt="2024-05-13T16:46:32.625" v="1129" actId="13926"/>
          <ac:spMkLst>
            <pc:docMk/>
            <pc:sldMk cId="1459130146" sldId="352"/>
            <ac:spMk id="848" creationId="{00000000-0000-0000-0000-000000000000}"/>
          </ac:spMkLst>
        </pc:spChg>
        <pc:spChg chg="mod">
          <ac:chgData name="Kathleen Brennan" userId="fdea15eb36a33ab7" providerId="LiveId" clId="{DC88FB89-84BA-473B-884A-B7777B08300B}" dt="2024-05-13T17:17:18.026" v="2111" actId="2711"/>
          <ac:spMkLst>
            <pc:docMk/>
            <pc:sldMk cId="1459130146" sldId="352"/>
            <ac:spMk id="849" creationId="{00000000-0000-0000-0000-000000000000}"/>
          </ac:spMkLst>
        </pc:spChg>
        <pc:spChg chg="mod">
          <ac:chgData name="Kathleen Brennan" userId="fdea15eb36a33ab7" providerId="LiveId" clId="{DC88FB89-84BA-473B-884A-B7777B08300B}" dt="2024-05-13T16:42:26.554" v="855" actId="1076"/>
          <ac:spMkLst>
            <pc:docMk/>
            <pc:sldMk cId="1459130146" sldId="352"/>
            <ac:spMk id="854" creationId="{00000000-0000-0000-0000-000000000000}"/>
          </ac:spMkLst>
        </pc:spChg>
        <pc:spChg chg="mod">
          <ac:chgData name="Kathleen Brennan" userId="fdea15eb36a33ab7" providerId="LiveId" clId="{DC88FB89-84BA-473B-884A-B7777B08300B}" dt="2024-05-13T16:47:01.150" v="1132" actId="13926"/>
          <ac:spMkLst>
            <pc:docMk/>
            <pc:sldMk cId="1459130146" sldId="352"/>
            <ac:spMk id="855" creationId="{00000000-0000-0000-0000-000000000000}"/>
          </ac:spMkLst>
        </pc:spChg>
        <pc:spChg chg="mod">
          <ac:chgData name="Kathleen Brennan" userId="fdea15eb36a33ab7" providerId="LiveId" clId="{DC88FB89-84BA-473B-884A-B7777B08300B}" dt="2024-05-13T16:34:47.303" v="760" actId="1076"/>
          <ac:spMkLst>
            <pc:docMk/>
            <pc:sldMk cId="1459130146" sldId="352"/>
            <ac:spMk id="858" creationId="{00000000-0000-0000-0000-000000000000}"/>
          </ac:spMkLst>
        </pc:spChg>
        <pc:spChg chg="del">
          <ac:chgData name="Kathleen Brennan" userId="fdea15eb36a33ab7" providerId="LiveId" clId="{DC88FB89-84BA-473B-884A-B7777B08300B}" dt="2024-05-13T16:32:30.417" v="746" actId="478"/>
          <ac:spMkLst>
            <pc:docMk/>
            <pc:sldMk cId="1459130146" sldId="352"/>
            <ac:spMk id="860" creationId="{00000000-0000-0000-0000-000000000000}"/>
          </ac:spMkLst>
        </pc:spChg>
        <pc:cxnChg chg="mod">
          <ac:chgData name="Kathleen Brennan" userId="fdea15eb36a33ab7" providerId="LiveId" clId="{DC88FB89-84BA-473B-884A-B7777B08300B}" dt="2024-05-13T16:35:04.603" v="761" actId="14100"/>
          <ac:cxnSpMkLst>
            <pc:docMk/>
            <pc:sldMk cId="1459130146" sldId="352"/>
            <ac:cxnSpMk id="857" creationId="{00000000-0000-0000-0000-000000000000}"/>
          </ac:cxnSpMkLst>
        </pc:cxnChg>
      </pc:sldChg>
      <pc:sldChg chg="del">
        <pc:chgData name="Kathleen Brennan" userId="fdea15eb36a33ab7" providerId="LiveId" clId="{DC88FB89-84BA-473B-884A-B7777B08300B}" dt="2024-05-14T02:42:04.436" v="13891" actId="47"/>
        <pc:sldMkLst>
          <pc:docMk/>
          <pc:sldMk cId="341012192" sldId="699"/>
        </pc:sldMkLst>
      </pc:sldChg>
      <pc:sldChg chg="modSp mod">
        <pc:chgData name="Kathleen Brennan" userId="fdea15eb36a33ab7" providerId="LiveId" clId="{DC88FB89-84BA-473B-884A-B7777B08300B}" dt="2024-05-14T02:44:13.638" v="13974" actId="113"/>
        <pc:sldMkLst>
          <pc:docMk/>
          <pc:sldMk cId="884104494" sldId="721"/>
        </pc:sldMkLst>
        <pc:spChg chg="mod">
          <ac:chgData name="Kathleen Brennan" userId="fdea15eb36a33ab7" providerId="LiveId" clId="{DC88FB89-84BA-473B-884A-B7777B08300B}" dt="2024-05-14T02:44:13.638" v="13974" actId="113"/>
          <ac:spMkLst>
            <pc:docMk/>
            <pc:sldMk cId="884104494" sldId="721"/>
            <ac:spMk id="4" creationId="{2D0B4F33-E4D1-2F57-38E4-E6C92F48BF20}"/>
          </ac:spMkLst>
        </pc:spChg>
      </pc:sldChg>
      <pc:sldChg chg="modSp mod">
        <pc:chgData name="Kathleen Brennan" userId="fdea15eb36a33ab7" providerId="LiveId" clId="{DC88FB89-84BA-473B-884A-B7777B08300B}" dt="2024-05-14T02:47:07.699" v="14087" actId="255"/>
        <pc:sldMkLst>
          <pc:docMk/>
          <pc:sldMk cId="2661078726" sldId="722"/>
        </pc:sldMkLst>
        <pc:spChg chg="mod">
          <ac:chgData name="Kathleen Brennan" userId="fdea15eb36a33ab7" providerId="LiveId" clId="{DC88FB89-84BA-473B-884A-B7777B08300B}" dt="2024-05-14T02:47:07.699" v="14087" actId="255"/>
          <ac:spMkLst>
            <pc:docMk/>
            <pc:sldMk cId="2661078726" sldId="722"/>
            <ac:spMk id="3" creationId="{0428248E-9A13-7345-BF5A-CD0E38051879}"/>
          </ac:spMkLst>
        </pc:spChg>
      </pc:sldChg>
      <pc:sldChg chg="modSp mod">
        <pc:chgData name="Kathleen Brennan" userId="fdea15eb36a33ab7" providerId="LiveId" clId="{DC88FB89-84BA-473B-884A-B7777B08300B}" dt="2024-05-14T02:51:34.135" v="14128" actId="255"/>
        <pc:sldMkLst>
          <pc:docMk/>
          <pc:sldMk cId="937720314" sldId="724"/>
        </pc:sldMkLst>
        <pc:spChg chg="mod">
          <ac:chgData name="Kathleen Brennan" userId="fdea15eb36a33ab7" providerId="LiveId" clId="{DC88FB89-84BA-473B-884A-B7777B08300B}" dt="2024-05-14T02:46:29.814" v="14064" actId="122"/>
          <ac:spMkLst>
            <pc:docMk/>
            <pc:sldMk cId="937720314" sldId="724"/>
            <ac:spMk id="2" creationId="{3F16907B-0DC9-E64D-B7CC-FD7066550EDE}"/>
          </ac:spMkLst>
        </pc:spChg>
        <pc:spChg chg="mod">
          <ac:chgData name="Kathleen Brennan" userId="fdea15eb36a33ab7" providerId="LiveId" clId="{DC88FB89-84BA-473B-884A-B7777B08300B}" dt="2024-05-14T02:51:34.135" v="14128" actId="255"/>
          <ac:spMkLst>
            <pc:docMk/>
            <pc:sldMk cId="937720314" sldId="724"/>
            <ac:spMk id="3" creationId="{0428248E-9A13-7345-BF5A-CD0E38051879}"/>
          </ac:spMkLst>
        </pc:spChg>
      </pc:sldChg>
      <pc:sldChg chg="addSp delSp modSp mod">
        <pc:chgData name="Kathleen Brennan" userId="fdea15eb36a33ab7" providerId="LiveId" clId="{DC88FB89-84BA-473B-884A-B7777B08300B}" dt="2024-05-14T02:49:10.371" v="14124" actId="122"/>
        <pc:sldMkLst>
          <pc:docMk/>
          <pc:sldMk cId="1309746143" sldId="725"/>
        </pc:sldMkLst>
        <pc:spChg chg="mod">
          <ac:chgData name="Kathleen Brennan" userId="fdea15eb36a33ab7" providerId="LiveId" clId="{DC88FB89-84BA-473B-884A-B7777B08300B}" dt="2024-05-14T02:49:10.371" v="14124" actId="122"/>
          <ac:spMkLst>
            <pc:docMk/>
            <pc:sldMk cId="1309746143" sldId="725"/>
            <ac:spMk id="2" creationId="{3F16907B-0DC9-E64D-B7CC-FD7066550EDE}"/>
          </ac:spMkLst>
        </pc:spChg>
        <pc:spChg chg="mod">
          <ac:chgData name="Kathleen Brennan" userId="fdea15eb36a33ab7" providerId="LiveId" clId="{DC88FB89-84BA-473B-884A-B7777B08300B}" dt="2024-05-14T02:49:00.460" v="14122" actId="2711"/>
          <ac:spMkLst>
            <pc:docMk/>
            <pc:sldMk cId="1309746143" sldId="725"/>
            <ac:spMk id="3" creationId="{0428248E-9A13-7345-BF5A-CD0E38051879}"/>
          </ac:spMkLst>
        </pc:spChg>
        <pc:picChg chg="del">
          <ac:chgData name="Kathleen Brennan" userId="fdea15eb36a33ab7" providerId="LiveId" clId="{DC88FB89-84BA-473B-884A-B7777B08300B}" dt="2024-05-13T23:35:05.997" v="8175" actId="478"/>
          <ac:picMkLst>
            <pc:docMk/>
            <pc:sldMk cId="1309746143" sldId="725"/>
            <ac:picMk id="4" creationId="{CD3F451A-6F82-3B20-20CE-77171E9ECA42}"/>
          </ac:picMkLst>
        </pc:picChg>
        <pc:picChg chg="add mod">
          <ac:chgData name="Kathleen Brennan" userId="fdea15eb36a33ab7" providerId="LiveId" clId="{DC88FB89-84BA-473B-884A-B7777B08300B}" dt="2024-05-13T23:36:05.565" v="8180" actId="14100"/>
          <ac:picMkLst>
            <pc:docMk/>
            <pc:sldMk cId="1309746143" sldId="725"/>
            <ac:picMk id="7" creationId="{C13F3BAF-7D11-1EED-E9B8-86395D1F57D2}"/>
          </ac:picMkLst>
        </pc:picChg>
      </pc:sldChg>
      <pc:sldChg chg="del">
        <pc:chgData name="Kathleen Brennan" userId="fdea15eb36a33ab7" providerId="LiveId" clId="{DC88FB89-84BA-473B-884A-B7777B08300B}" dt="2024-05-13T23:39:06.547" v="8287" actId="47"/>
        <pc:sldMkLst>
          <pc:docMk/>
          <pc:sldMk cId="1389646338" sldId="726"/>
        </pc:sldMkLst>
      </pc:sldChg>
      <pc:sldChg chg="del">
        <pc:chgData name="Kathleen Brennan" userId="fdea15eb36a33ab7" providerId="LiveId" clId="{DC88FB89-84BA-473B-884A-B7777B08300B}" dt="2024-05-13T23:39:00.273" v="8286" actId="47"/>
        <pc:sldMkLst>
          <pc:docMk/>
          <pc:sldMk cId="3638787741" sldId="727"/>
        </pc:sldMkLst>
      </pc:sldChg>
      <pc:sldChg chg="addSp delSp modSp mod setBg">
        <pc:chgData name="Kathleen Brennan" userId="fdea15eb36a33ab7" providerId="LiveId" clId="{DC88FB89-84BA-473B-884A-B7777B08300B}" dt="2024-05-13T19:50:17.686" v="7587" actId="6549"/>
        <pc:sldMkLst>
          <pc:docMk/>
          <pc:sldMk cId="215165024" sldId="728"/>
        </pc:sldMkLst>
        <pc:spChg chg="add del mod">
          <ac:chgData name="Kathleen Brennan" userId="fdea15eb36a33ab7" providerId="LiveId" clId="{DC88FB89-84BA-473B-884A-B7777B08300B}" dt="2024-05-13T19:50:17.686" v="7587" actId="6549"/>
          <ac:spMkLst>
            <pc:docMk/>
            <pc:sldMk cId="215165024" sldId="728"/>
            <ac:spMk id="2" creationId="{3F16907B-0DC9-E64D-B7CC-FD7066550EDE}"/>
          </ac:spMkLst>
        </pc:spChg>
        <pc:spChg chg="mod">
          <ac:chgData name="Kathleen Brennan" userId="fdea15eb36a33ab7" providerId="LiveId" clId="{DC88FB89-84BA-473B-884A-B7777B08300B}" dt="2024-05-13T16:11:01.676" v="47" actId="20577"/>
          <ac:spMkLst>
            <pc:docMk/>
            <pc:sldMk cId="215165024" sldId="728"/>
            <ac:spMk id="4" creationId="{60130DE2-C692-AAF5-5D7C-1D78E2E223E3}"/>
          </ac:spMkLst>
        </pc:spChg>
        <pc:spChg chg="mod">
          <ac:chgData name="Kathleen Brennan" userId="fdea15eb36a33ab7" providerId="LiveId" clId="{DC88FB89-84BA-473B-884A-B7777B08300B}" dt="2024-05-13T19:50:11.585" v="7585" actId="26606"/>
          <ac:spMkLst>
            <pc:docMk/>
            <pc:sldMk cId="215165024" sldId="728"/>
            <ac:spMk id="5" creationId="{311A261A-0029-224B-814E-E9E4A90E2717}"/>
          </ac:spMkLst>
        </pc:spChg>
        <pc:spChg chg="add del">
          <ac:chgData name="Kathleen Brennan" userId="fdea15eb36a33ab7" providerId="LiveId" clId="{DC88FB89-84BA-473B-884A-B7777B08300B}" dt="2024-05-13T19:49:44.431" v="7573" actId="26606"/>
          <ac:spMkLst>
            <pc:docMk/>
            <pc:sldMk cId="215165024" sldId="728"/>
            <ac:spMk id="8" creationId="{42A4FC2C-047E-45A5-965D-8E1E3BF09BC6}"/>
          </ac:spMkLst>
        </pc:spChg>
        <pc:spChg chg="add del">
          <ac:chgData name="Kathleen Brennan" userId="fdea15eb36a33ab7" providerId="LiveId" clId="{DC88FB89-84BA-473B-884A-B7777B08300B}" dt="2024-05-13T19:49:58.152" v="7579" actId="26606"/>
          <ac:spMkLst>
            <pc:docMk/>
            <pc:sldMk cId="215165024" sldId="728"/>
            <ac:spMk id="9" creationId="{32BC26D8-82FB-445E-AA49-62A77D7C1EE0}"/>
          </ac:spMkLst>
        </pc:spChg>
        <pc:spChg chg="add del">
          <ac:chgData name="Kathleen Brennan" userId="fdea15eb36a33ab7" providerId="LiveId" clId="{DC88FB89-84BA-473B-884A-B7777B08300B}" dt="2024-05-13T19:49:47.920" v="7575" actId="26606"/>
          <ac:spMkLst>
            <pc:docMk/>
            <pc:sldMk cId="215165024" sldId="728"/>
            <ac:spMk id="10" creationId="{32BC26D8-82FB-445E-AA49-62A77D7C1EE0}"/>
          </ac:spMkLst>
        </pc:spChg>
        <pc:spChg chg="add del">
          <ac:chgData name="Kathleen Brennan" userId="fdea15eb36a33ab7" providerId="LiveId" clId="{DC88FB89-84BA-473B-884A-B7777B08300B}" dt="2024-05-13T19:49:25.769" v="7569" actId="26606"/>
          <ac:spMkLst>
            <pc:docMk/>
            <pc:sldMk cId="215165024" sldId="728"/>
            <ac:spMk id="11" creationId="{C1DD1A8A-57D5-4A81-AD04-532B043C5611}"/>
          </ac:spMkLst>
        </pc:spChg>
        <pc:spChg chg="add del">
          <ac:chgData name="Kathleen Brennan" userId="fdea15eb36a33ab7" providerId="LiveId" clId="{DC88FB89-84BA-473B-884A-B7777B08300B}" dt="2024-05-13T19:49:47.920" v="7575" actId="26606"/>
          <ac:spMkLst>
            <pc:docMk/>
            <pc:sldMk cId="215165024" sldId="728"/>
            <ac:spMk id="12" creationId="{CB44330D-EA18-4254-AA95-EB49948539B8}"/>
          </ac:spMkLst>
        </pc:spChg>
        <pc:spChg chg="add del">
          <ac:chgData name="Kathleen Brennan" userId="fdea15eb36a33ab7" providerId="LiveId" clId="{DC88FB89-84BA-473B-884A-B7777B08300B}" dt="2024-05-13T19:49:25.769" v="7569" actId="26606"/>
          <ac:spMkLst>
            <pc:docMk/>
            <pc:sldMk cId="215165024" sldId="728"/>
            <ac:spMk id="13" creationId="{007891EC-4501-44ED-A8C8-B11B6DB767AB}"/>
          </ac:spMkLst>
        </pc:spChg>
        <pc:spChg chg="add del">
          <ac:chgData name="Kathleen Brennan" userId="fdea15eb36a33ab7" providerId="LiveId" clId="{DC88FB89-84BA-473B-884A-B7777B08300B}" dt="2024-05-13T19:49:58.152" v="7579" actId="26606"/>
          <ac:spMkLst>
            <pc:docMk/>
            <pc:sldMk cId="215165024" sldId="728"/>
            <ac:spMk id="14" creationId="{CB44330D-EA18-4254-AA95-EB49948539B8}"/>
          </ac:spMkLst>
        </pc:spChg>
        <pc:spChg chg="add del">
          <ac:chgData name="Kathleen Brennan" userId="fdea15eb36a33ab7" providerId="LiveId" clId="{DC88FB89-84BA-473B-884A-B7777B08300B}" dt="2024-05-13T19:50:02.465" v="7583" actId="26606"/>
          <ac:spMkLst>
            <pc:docMk/>
            <pc:sldMk cId="215165024" sldId="728"/>
            <ac:spMk id="15" creationId="{32BC26D8-82FB-445E-AA49-62A77D7C1EE0}"/>
          </ac:spMkLst>
        </pc:spChg>
        <pc:spChg chg="add del">
          <ac:chgData name="Kathleen Brennan" userId="fdea15eb36a33ab7" providerId="LiveId" clId="{DC88FB89-84BA-473B-884A-B7777B08300B}" dt="2024-05-13T19:50:02.465" v="7583" actId="26606"/>
          <ac:spMkLst>
            <pc:docMk/>
            <pc:sldMk cId="215165024" sldId="728"/>
            <ac:spMk id="16" creationId="{CB44330D-EA18-4254-AA95-EB49948539B8}"/>
          </ac:spMkLst>
        </pc:spChg>
        <pc:spChg chg="add del">
          <ac:chgData name="Kathleen Brennan" userId="fdea15eb36a33ab7" providerId="LiveId" clId="{DC88FB89-84BA-473B-884A-B7777B08300B}" dt="2024-05-13T19:50:11.585" v="7585" actId="26606"/>
          <ac:spMkLst>
            <pc:docMk/>
            <pc:sldMk cId="215165024" sldId="728"/>
            <ac:spMk id="18" creationId="{E559D998-AB6C-46E1-B394-118E9A1E2D62}"/>
          </ac:spMkLst>
        </pc:spChg>
        <pc:picChg chg="add mod ord">
          <ac:chgData name="Kathleen Brennan" userId="fdea15eb36a33ab7" providerId="LiveId" clId="{DC88FB89-84BA-473B-884A-B7777B08300B}" dt="2024-05-13T19:50:11.585" v="7585" actId="26606"/>
          <ac:picMkLst>
            <pc:docMk/>
            <pc:sldMk cId="215165024" sldId="728"/>
            <ac:picMk id="6" creationId="{06FC9F2D-683C-AB6E-ED93-81A9CBE30C1D}"/>
          </ac:picMkLst>
        </pc:picChg>
      </pc:sldChg>
      <pc:sldChg chg="del">
        <pc:chgData name="Kathleen Brennan" userId="fdea15eb36a33ab7" providerId="LiveId" clId="{DC88FB89-84BA-473B-884A-B7777B08300B}" dt="2024-05-14T02:32:55.846" v="13700" actId="47"/>
        <pc:sldMkLst>
          <pc:docMk/>
          <pc:sldMk cId="1479468846" sldId="734"/>
        </pc:sldMkLst>
      </pc:sldChg>
      <pc:sldChg chg="del">
        <pc:chgData name="Kathleen Brennan" userId="fdea15eb36a33ab7" providerId="LiveId" clId="{DC88FB89-84BA-473B-884A-B7777B08300B}" dt="2024-05-14T02:32:57.915" v="13701" actId="47"/>
        <pc:sldMkLst>
          <pc:docMk/>
          <pc:sldMk cId="1231134340" sldId="737"/>
        </pc:sldMkLst>
      </pc:sldChg>
      <pc:sldChg chg="del">
        <pc:chgData name="Kathleen Brennan" userId="fdea15eb36a33ab7" providerId="LiveId" clId="{DC88FB89-84BA-473B-884A-B7777B08300B}" dt="2024-05-14T02:33:00.590" v="13702" actId="47"/>
        <pc:sldMkLst>
          <pc:docMk/>
          <pc:sldMk cId="2493484935" sldId="738"/>
        </pc:sldMkLst>
      </pc:sldChg>
      <pc:sldChg chg="addSp delSp modSp mod ord">
        <pc:chgData name="Kathleen Brennan" userId="fdea15eb36a33ab7" providerId="LiveId" clId="{DC88FB89-84BA-473B-884A-B7777B08300B}" dt="2024-05-14T02:43:58.213" v="13973" actId="20577"/>
        <pc:sldMkLst>
          <pc:docMk/>
          <pc:sldMk cId="1468089500" sldId="749"/>
        </pc:sldMkLst>
        <pc:spChg chg="mod">
          <ac:chgData name="Kathleen Brennan" userId="fdea15eb36a33ab7" providerId="LiveId" clId="{DC88FB89-84BA-473B-884A-B7777B08300B}" dt="2024-05-13T23:44:07.591" v="8359" actId="113"/>
          <ac:spMkLst>
            <pc:docMk/>
            <pc:sldMk cId="1468089500" sldId="749"/>
            <ac:spMk id="3" creationId="{9890555E-F5A8-A749-BA5F-C95D063E463A}"/>
          </ac:spMkLst>
        </pc:spChg>
        <pc:spChg chg="del">
          <ac:chgData name="Kathleen Brennan" userId="fdea15eb36a33ab7" providerId="LiveId" clId="{DC88FB89-84BA-473B-884A-B7777B08300B}" dt="2024-05-13T23:40:01.357" v="8288" actId="478"/>
          <ac:spMkLst>
            <pc:docMk/>
            <pc:sldMk cId="1468089500" sldId="749"/>
            <ac:spMk id="7" creationId="{013F28B3-7386-8A86-D965-F231472E887D}"/>
          </ac:spMkLst>
        </pc:spChg>
        <pc:spChg chg="add del mod">
          <ac:chgData name="Kathleen Brennan" userId="fdea15eb36a33ab7" providerId="LiveId" clId="{DC88FB89-84BA-473B-884A-B7777B08300B}" dt="2024-05-13T23:41:15.263" v="8298"/>
          <ac:spMkLst>
            <pc:docMk/>
            <pc:sldMk cId="1468089500" sldId="749"/>
            <ac:spMk id="11" creationId="{D2C5CE2B-F95C-114D-A39E-AE77E00AFEAA}"/>
          </ac:spMkLst>
        </pc:spChg>
        <pc:spChg chg="add mod">
          <ac:chgData name="Kathleen Brennan" userId="fdea15eb36a33ab7" providerId="LiveId" clId="{DC88FB89-84BA-473B-884A-B7777B08300B}" dt="2024-05-14T02:43:58.213" v="13973" actId="20577"/>
          <ac:spMkLst>
            <pc:docMk/>
            <pc:sldMk cId="1468089500" sldId="749"/>
            <ac:spMk id="14" creationId="{6A038C13-577A-2D64-B21A-9F3567F6C59D}"/>
          </ac:spMkLst>
        </pc:spChg>
        <pc:picChg chg="del">
          <ac:chgData name="Kathleen Brennan" userId="fdea15eb36a33ab7" providerId="LiveId" clId="{DC88FB89-84BA-473B-884A-B7777B08300B}" dt="2024-05-13T23:40:09.255" v="8289" actId="478"/>
          <ac:picMkLst>
            <pc:docMk/>
            <pc:sldMk cId="1468089500" sldId="749"/>
            <ac:picMk id="4" creationId="{1A5E8AA4-F7D2-743F-026F-2554DE1CBEB1}"/>
          </ac:picMkLst>
        </pc:picChg>
        <pc:picChg chg="mod">
          <ac:chgData name="Kathleen Brennan" userId="fdea15eb36a33ab7" providerId="LiveId" clId="{DC88FB89-84BA-473B-884A-B7777B08300B}" dt="2024-05-13T23:44:41.156" v="8361" actId="14100"/>
          <ac:picMkLst>
            <pc:docMk/>
            <pc:sldMk cId="1468089500" sldId="749"/>
            <ac:picMk id="5" creationId="{491F6E2D-AB04-B9EB-3236-1AC86FDAEFFE}"/>
          </ac:picMkLst>
        </pc:picChg>
        <pc:picChg chg="add del">
          <ac:chgData name="Kathleen Brennan" userId="fdea15eb36a33ab7" providerId="LiveId" clId="{DC88FB89-84BA-473B-884A-B7777B08300B}" dt="2024-05-13T23:40:23.004" v="8291" actId="22"/>
          <ac:picMkLst>
            <pc:docMk/>
            <pc:sldMk cId="1468089500" sldId="749"/>
            <ac:picMk id="8" creationId="{334AF4BA-DCD4-EBED-6BE6-F6FB114E2126}"/>
          </ac:picMkLst>
        </pc:picChg>
        <pc:picChg chg="add del">
          <ac:chgData name="Kathleen Brennan" userId="fdea15eb36a33ab7" providerId="LiveId" clId="{DC88FB89-84BA-473B-884A-B7777B08300B}" dt="2024-05-13T23:40:45.436" v="8293" actId="478"/>
          <ac:picMkLst>
            <pc:docMk/>
            <pc:sldMk cId="1468089500" sldId="749"/>
            <ac:picMk id="10" creationId="{D5973B5F-5ED6-F16B-F333-789F692FA07B}"/>
          </ac:picMkLst>
        </pc:picChg>
        <pc:picChg chg="add del">
          <ac:chgData name="Kathleen Brennan" userId="fdea15eb36a33ab7" providerId="LiveId" clId="{DC88FB89-84BA-473B-884A-B7777B08300B}" dt="2024-05-13T23:41:15.263" v="8296" actId="478"/>
          <ac:picMkLst>
            <pc:docMk/>
            <pc:sldMk cId="1468089500" sldId="749"/>
            <ac:picMk id="13" creationId="{5CC8CA54-E1A6-E28A-8E45-BF59752D1ED0}"/>
          </ac:picMkLst>
        </pc:picChg>
        <pc:picChg chg="add mod">
          <ac:chgData name="Kathleen Brennan" userId="fdea15eb36a33ab7" providerId="LiveId" clId="{DC88FB89-84BA-473B-884A-B7777B08300B}" dt="2024-05-13T23:42:22.909" v="8305" actId="14100"/>
          <ac:picMkLst>
            <pc:docMk/>
            <pc:sldMk cId="1468089500" sldId="749"/>
            <ac:picMk id="1026" creationId="{7472445B-906E-B2F4-4334-0A8317B687A6}"/>
          </ac:picMkLst>
        </pc:picChg>
      </pc:sldChg>
      <pc:sldChg chg="del">
        <pc:chgData name="Kathleen Brennan" userId="fdea15eb36a33ab7" providerId="LiveId" clId="{DC88FB89-84BA-473B-884A-B7777B08300B}" dt="2024-05-14T02:32:48.182" v="13698" actId="47"/>
        <pc:sldMkLst>
          <pc:docMk/>
          <pc:sldMk cId="1593463067" sldId="751"/>
        </pc:sldMkLst>
      </pc:sldChg>
      <pc:sldChg chg="del">
        <pc:chgData name="Kathleen Brennan" userId="fdea15eb36a33ab7" providerId="LiveId" clId="{DC88FB89-84BA-473B-884A-B7777B08300B}" dt="2024-05-14T02:53:45.051" v="14143" actId="47"/>
        <pc:sldMkLst>
          <pc:docMk/>
          <pc:sldMk cId="2933641090" sldId="758"/>
        </pc:sldMkLst>
      </pc:sldChg>
      <pc:sldChg chg="addSp delSp modSp mod">
        <pc:chgData name="Kathleen Brennan" userId="fdea15eb36a33ab7" providerId="LiveId" clId="{DC88FB89-84BA-473B-884A-B7777B08300B}" dt="2024-05-14T02:53:32.817" v="14142" actId="122"/>
        <pc:sldMkLst>
          <pc:docMk/>
          <pc:sldMk cId="1377641342" sldId="759"/>
        </pc:sldMkLst>
        <pc:spChg chg="mod">
          <ac:chgData name="Kathleen Brennan" userId="fdea15eb36a33ab7" providerId="LiveId" clId="{DC88FB89-84BA-473B-884A-B7777B08300B}" dt="2024-05-14T02:41:17.032" v="13887" actId="113"/>
          <ac:spMkLst>
            <pc:docMk/>
            <pc:sldMk cId="1377641342" sldId="759"/>
            <ac:spMk id="2" creationId="{3F16907B-0DC9-E64D-B7CC-FD7066550EDE}"/>
          </ac:spMkLst>
        </pc:spChg>
        <pc:spChg chg="add del">
          <ac:chgData name="Kathleen Brennan" userId="fdea15eb36a33ab7" providerId="LiveId" clId="{DC88FB89-84BA-473B-884A-B7777B08300B}" dt="2024-05-14T02:39:31.829" v="13871" actId="22"/>
          <ac:spMkLst>
            <pc:docMk/>
            <pc:sldMk cId="1377641342" sldId="759"/>
            <ac:spMk id="4" creationId="{60DB8635-274B-B399-FE92-DE932144BE66}"/>
          </ac:spMkLst>
        </pc:spChg>
        <pc:spChg chg="add mod">
          <ac:chgData name="Kathleen Brennan" userId="fdea15eb36a33ab7" providerId="LiveId" clId="{DC88FB89-84BA-473B-884A-B7777B08300B}" dt="2024-05-14T02:53:32.817" v="14142" actId="122"/>
          <ac:spMkLst>
            <pc:docMk/>
            <pc:sldMk cId="1377641342" sldId="759"/>
            <ac:spMk id="8" creationId="{2CE8ECFA-EEFE-1CEF-78E6-CDA1485FF747}"/>
          </ac:spMkLst>
        </pc:spChg>
        <pc:spChg chg="mod">
          <ac:chgData name="Kathleen Brennan" userId="fdea15eb36a33ab7" providerId="LiveId" clId="{DC88FB89-84BA-473B-884A-B7777B08300B}" dt="2024-05-14T02:41:23.965" v="13888" actId="1076"/>
          <ac:spMkLst>
            <pc:docMk/>
            <pc:sldMk cId="1377641342" sldId="759"/>
            <ac:spMk id="11" creationId="{86231821-F15C-F7B9-7F81-39C5EA2131FD}"/>
          </ac:spMkLst>
        </pc:spChg>
        <pc:spChg chg="del mod">
          <ac:chgData name="Kathleen Brennan" userId="fdea15eb36a33ab7" providerId="LiveId" clId="{DC88FB89-84BA-473B-884A-B7777B08300B}" dt="2024-05-14T02:36:37.167" v="13860" actId="478"/>
          <ac:spMkLst>
            <pc:docMk/>
            <pc:sldMk cId="1377641342" sldId="759"/>
            <ac:spMk id="19" creationId="{F12C1C45-E970-D715-8878-121F3C497125}"/>
          </ac:spMkLst>
        </pc:spChg>
        <pc:spChg chg="del">
          <ac:chgData name="Kathleen Brennan" userId="fdea15eb36a33ab7" providerId="LiveId" clId="{DC88FB89-84BA-473B-884A-B7777B08300B}" dt="2024-05-14T02:36:53.977" v="13863" actId="478"/>
          <ac:spMkLst>
            <pc:docMk/>
            <pc:sldMk cId="1377641342" sldId="759"/>
            <ac:spMk id="21" creationId="{F6D36A05-78DD-7288-8D74-95C1D8E858FE}"/>
          </ac:spMkLst>
        </pc:spChg>
        <pc:picChg chg="add mod">
          <ac:chgData name="Kathleen Brennan" userId="fdea15eb36a33ab7" providerId="LiveId" clId="{DC88FB89-84BA-473B-884A-B7777B08300B}" dt="2024-05-14T02:40:10.208" v="13879" actId="1076"/>
          <ac:picMkLst>
            <pc:docMk/>
            <pc:sldMk cId="1377641342" sldId="759"/>
            <ac:picMk id="7" creationId="{C7C65193-2B65-1BA9-788C-CE57EE2C0F2B}"/>
          </ac:picMkLst>
        </pc:picChg>
        <pc:picChg chg="del">
          <ac:chgData name="Kathleen Brennan" userId="fdea15eb36a33ab7" providerId="LiveId" clId="{DC88FB89-84BA-473B-884A-B7777B08300B}" dt="2024-05-14T02:39:55.687" v="13875" actId="478"/>
          <ac:picMkLst>
            <pc:docMk/>
            <pc:sldMk cId="1377641342" sldId="759"/>
            <ac:picMk id="13" creationId="{9D25C37D-F877-FA76-8116-7E2DC01B639F}"/>
          </ac:picMkLst>
        </pc:picChg>
        <pc:picChg chg="del">
          <ac:chgData name="Kathleen Brennan" userId="fdea15eb36a33ab7" providerId="LiveId" clId="{DC88FB89-84BA-473B-884A-B7777B08300B}" dt="2024-05-14T02:36:43.295" v="13861" actId="478"/>
          <ac:picMkLst>
            <pc:docMk/>
            <pc:sldMk cId="1377641342" sldId="759"/>
            <ac:picMk id="15" creationId="{BCCBE344-5234-ACF9-64C3-EC1F8EAED180}"/>
          </ac:picMkLst>
        </pc:picChg>
        <pc:picChg chg="del">
          <ac:chgData name="Kathleen Brennan" userId="fdea15eb36a33ab7" providerId="LiveId" clId="{DC88FB89-84BA-473B-884A-B7777B08300B}" dt="2024-05-14T02:36:47.353" v="13862" actId="478"/>
          <ac:picMkLst>
            <pc:docMk/>
            <pc:sldMk cId="1377641342" sldId="759"/>
            <ac:picMk id="17" creationId="{7B839048-4E7D-1144-2887-B53466353EAE}"/>
          </ac:picMkLst>
        </pc:picChg>
      </pc:sldChg>
      <pc:sldChg chg="modSp del mod">
        <pc:chgData name="Kathleen Brennan" userId="fdea15eb36a33ab7" providerId="LiveId" clId="{DC88FB89-84BA-473B-884A-B7777B08300B}" dt="2024-05-14T02:48:19.178" v="14118" actId="47"/>
        <pc:sldMkLst>
          <pc:docMk/>
          <pc:sldMk cId="1074274890" sldId="760"/>
        </pc:sldMkLst>
        <pc:spChg chg="mod">
          <ac:chgData name="Kathleen Brennan" userId="fdea15eb36a33ab7" providerId="LiveId" clId="{DC88FB89-84BA-473B-884A-B7777B08300B}" dt="2024-05-14T02:44:30.943" v="13976" actId="6549"/>
          <ac:spMkLst>
            <pc:docMk/>
            <pc:sldMk cId="1074274890" sldId="760"/>
            <ac:spMk id="2" creationId="{3F16907B-0DC9-E64D-B7CC-FD7066550EDE}"/>
          </ac:spMkLst>
        </pc:spChg>
      </pc:sldChg>
      <pc:sldChg chg="del">
        <pc:chgData name="Kathleen Brennan" userId="fdea15eb36a33ab7" providerId="LiveId" clId="{DC88FB89-84BA-473B-884A-B7777B08300B}" dt="2024-05-14T02:32:52.158" v="13699" actId="47"/>
        <pc:sldMkLst>
          <pc:docMk/>
          <pc:sldMk cId="2756661319" sldId="763"/>
        </pc:sldMkLst>
      </pc:sldChg>
      <pc:sldChg chg="del">
        <pc:chgData name="Kathleen Brennan" userId="fdea15eb36a33ab7" providerId="LiveId" clId="{DC88FB89-84BA-473B-884A-B7777B08300B}" dt="2024-05-14T02:33:01.898" v="13703" actId="47"/>
        <pc:sldMkLst>
          <pc:docMk/>
          <pc:sldMk cId="3958031051" sldId="764"/>
        </pc:sldMkLst>
      </pc:sldChg>
      <pc:sldChg chg="addSp delSp modSp new mod ord modClrScheme chgLayout">
        <pc:chgData name="Kathleen Brennan" userId="fdea15eb36a33ab7" providerId="LiveId" clId="{DC88FB89-84BA-473B-884A-B7777B08300B}" dt="2024-05-13T16:31:35.503" v="744" actId="1076"/>
        <pc:sldMkLst>
          <pc:docMk/>
          <pc:sldMk cId="133556482" sldId="765"/>
        </pc:sldMkLst>
        <pc:spChg chg="mod ord">
          <ac:chgData name="Kathleen Brennan" userId="fdea15eb36a33ab7" providerId="LiveId" clId="{DC88FB89-84BA-473B-884A-B7777B08300B}" dt="2024-05-13T16:27:27.714" v="503" actId="700"/>
          <ac:spMkLst>
            <pc:docMk/>
            <pc:sldMk cId="133556482" sldId="765"/>
            <ac:spMk id="2" creationId="{5FF671BB-80C9-96AD-5BE8-D9091F27B85A}"/>
          </ac:spMkLst>
        </pc:spChg>
        <pc:spChg chg="add mod">
          <ac:chgData name="Kathleen Brennan" userId="fdea15eb36a33ab7" providerId="LiveId" clId="{DC88FB89-84BA-473B-884A-B7777B08300B}" dt="2024-05-13T16:27:04.865" v="501" actId="1076"/>
          <ac:spMkLst>
            <pc:docMk/>
            <pc:sldMk cId="133556482" sldId="765"/>
            <ac:spMk id="3" creationId="{9C8BD53C-BDD5-6874-01E6-B4B7C2EB249D}"/>
          </ac:spMkLst>
        </pc:spChg>
        <pc:spChg chg="add del mod ord">
          <ac:chgData name="Kathleen Brennan" userId="fdea15eb36a33ab7" providerId="LiveId" clId="{DC88FB89-84BA-473B-884A-B7777B08300B}" dt="2024-05-13T16:27:27.714" v="503" actId="700"/>
          <ac:spMkLst>
            <pc:docMk/>
            <pc:sldMk cId="133556482" sldId="765"/>
            <ac:spMk id="4" creationId="{B22604A4-5619-12F9-7B9D-6F4C9149A188}"/>
          </ac:spMkLst>
        </pc:spChg>
        <pc:spChg chg="add del mod ord">
          <ac:chgData name="Kathleen Brennan" userId="fdea15eb36a33ab7" providerId="LiveId" clId="{DC88FB89-84BA-473B-884A-B7777B08300B}" dt="2024-05-13T16:27:27.714" v="503" actId="700"/>
          <ac:spMkLst>
            <pc:docMk/>
            <pc:sldMk cId="133556482" sldId="765"/>
            <ac:spMk id="5" creationId="{44F261FA-81AA-589A-BEB4-BFDBB04B3C98}"/>
          </ac:spMkLst>
        </pc:spChg>
        <pc:spChg chg="add del mod ord">
          <ac:chgData name="Kathleen Brennan" userId="fdea15eb36a33ab7" providerId="LiveId" clId="{DC88FB89-84BA-473B-884A-B7777B08300B}" dt="2024-05-13T16:27:27.714" v="503" actId="700"/>
          <ac:spMkLst>
            <pc:docMk/>
            <pc:sldMk cId="133556482" sldId="765"/>
            <ac:spMk id="6" creationId="{054650EC-1AD3-1115-0C47-8D7106960C7C}"/>
          </ac:spMkLst>
        </pc:spChg>
        <pc:spChg chg="add mod">
          <ac:chgData name="Kathleen Brennan" userId="fdea15eb36a33ab7" providerId="LiveId" clId="{DC88FB89-84BA-473B-884A-B7777B08300B}" dt="2024-05-13T16:31:35.503" v="744" actId="1076"/>
          <ac:spMkLst>
            <pc:docMk/>
            <pc:sldMk cId="133556482" sldId="765"/>
            <ac:spMk id="7" creationId="{9E707B92-4308-30C1-352E-FCF7541FF06E}"/>
          </ac:spMkLst>
        </pc:spChg>
      </pc:sldChg>
      <pc:sldChg chg="addSp modSp new mod">
        <pc:chgData name="Kathleen Brennan" userId="fdea15eb36a33ab7" providerId="LiveId" clId="{DC88FB89-84BA-473B-884A-B7777B08300B}" dt="2024-05-13T23:52:29.422" v="8579" actId="6549"/>
        <pc:sldMkLst>
          <pc:docMk/>
          <pc:sldMk cId="2327329205" sldId="766"/>
        </pc:sldMkLst>
        <pc:spChg chg="mod">
          <ac:chgData name="Kathleen Brennan" userId="fdea15eb36a33ab7" providerId="LiveId" clId="{DC88FB89-84BA-473B-884A-B7777B08300B}" dt="2024-05-13T23:52:29.422" v="8579" actId="6549"/>
          <ac:spMkLst>
            <pc:docMk/>
            <pc:sldMk cId="2327329205" sldId="766"/>
            <ac:spMk id="2" creationId="{D2BA2589-0DD5-3A97-A6A2-3139B738577B}"/>
          </ac:spMkLst>
        </pc:spChg>
        <pc:spChg chg="add mod">
          <ac:chgData name="Kathleen Brennan" userId="fdea15eb36a33ab7" providerId="LiveId" clId="{DC88FB89-84BA-473B-884A-B7777B08300B}" dt="2024-05-13T16:50:49.007" v="1280" actId="1076"/>
          <ac:spMkLst>
            <pc:docMk/>
            <pc:sldMk cId="2327329205" sldId="766"/>
            <ac:spMk id="4" creationId="{7F7CDC48-860B-78D1-8D3A-D1EE103D9A1D}"/>
          </ac:spMkLst>
        </pc:spChg>
      </pc:sldChg>
      <pc:sldChg chg="addSp delSp modSp new mod">
        <pc:chgData name="Kathleen Brennan" userId="fdea15eb36a33ab7" providerId="LiveId" clId="{DC88FB89-84BA-473B-884A-B7777B08300B}" dt="2024-05-13T17:31:28.386" v="2715" actId="5793"/>
        <pc:sldMkLst>
          <pc:docMk/>
          <pc:sldMk cId="3070588789" sldId="767"/>
        </pc:sldMkLst>
        <pc:spChg chg="del">
          <ac:chgData name="Kathleen Brennan" userId="fdea15eb36a33ab7" providerId="LiveId" clId="{DC88FB89-84BA-473B-884A-B7777B08300B}" dt="2024-05-13T17:28:06.123" v="2562" actId="478"/>
          <ac:spMkLst>
            <pc:docMk/>
            <pc:sldMk cId="3070588789" sldId="767"/>
            <ac:spMk id="2" creationId="{928A3303-A5BB-6465-3D9C-94CF71F34E45}"/>
          </ac:spMkLst>
        </pc:spChg>
        <pc:spChg chg="add mod">
          <ac:chgData name="Kathleen Brennan" userId="fdea15eb36a33ab7" providerId="LiveId" clId="{DC88FB89-84BA-473B-884A-B7777B08300B}" dt="2024-05-13T17:16:04.467" v="2108" actId="113"/>
          <ac:spMkLst>
            <pc:docMk/>
            <pc:sldMk cId="3070588789" sldId="767"/>
            <ac:spMk id="4" creationId="{DBE1000A-A8B0-C8E3-7AA4-A6F64F273107}"/>
          </ac:spMkLst>
        </pc:spChg>
        <pc:spChg chg="add mod">
          <ac:chgData name="Kathleen Brennan" userId="fdea15eb36a33ab7" providerId="LiveId" clId="{DC88FB89-84BA-473B-884A-B7777B08300B}" dt="2024-05-13T17:31:28.386" v="2715" actId="5793"/>
          <ac:spMkLst>
            <pc:docMk/>
            <pc:sldMk cId="3070588789" sldId="767"/>
            <ac:spMk id="5" creationId="{78CB00A6-467B-DDAD-4C1E-1ECD10B6F1D4}"/>
          </ac:spMkLst>
        </pc:spChg>
      </pc:sldChg>
      <pc:sldChg chg="addSp delSp modSp new mod">
        <pc:chgData name="Kathleen Brennan" userId="fdea15eb36a33ab7" providerId="LiveId" clId="{DC88FB89-84BA-473B-884A-B7777B08300B}" dt="2024-05-13T17:35:53.884" v="2738" actId="1076"/>
        <pc:sldMkLst>
          <pc:docMk/>
          <pc:sldMk cId="326586194" sldId="768"/>
        </pc:sldMkLst>
        <pc:spChg chg="mod">
          <ac:chgData name="Kathleen Brennan" userId="fdea15eb36a33ab7" providerId="LiveId" clId="{DC88FB89-84BA-473B-884A-B7777B08300B}" dt="2024-05-13T17:33:40.001" v="2717" actId="1076"/>
          <ac:spMkLst>
            <pc:docMk/>
            <pc:sldMk cId="326586194" sldId="768"/>
            <ac:spMk id="2" creationId="{66B0FFD2-F924-37F8-5D98-A26EA976F174}"/>
          </ac:spMkLst>
        </pc:spChg>
        <pc:spChg chg="add del mod">
          <ac:chgData name="Kathleen Brennan" userId="fdea15eb36a33ab7" providerId="LiveId" clId="{DC88FB89-84BA-473B-884A-B7777B08300B}" dt="2024-05-13T17:34:07.441" v="2722"/>
          <ac:spMkLst>
            <pc:docMk/>
            <pc:sldMk cId="326586194" sldId="768"/>
            <ac:spMk id="6" creationId="{F4BB0AFF-C5C3-4626-089E-8900C8F28C8D}"/>
          </ac:spMkLst>
        </pc:spChg>
        <pc:spChg chg="add mod">
          <ac:chgData name="Kathleen Brennan" userId="fdea15eb36a33ab7" providerId="LiveId" clId="{DC88FB89-84BA-473B-884A-B7777B08300B}" dt="2024-05-13T17:35:35.435" v="2734" actId="255"/>
          <ac:spMkLst>
            <pc:docMk/>
            <pc:sldMk cId="326586194" sldId="768"/>
            <ac:spMk id="7" creationId="{29E50C53-8911-B0A3-30C7-FB930058BD84}"/>
          </ac:spMkLst>
        </pc:spChg>
        <pc:picChg chg="add mod">
          <ac:chgData name="Kathleen Brennan" userId="fdea15eb36a33ab7" providerId="LiveId" clId="{DC88FB89-84BA-473B-884A-B7777B08300B}" dt="2024-05-13T17:35:53.884" v="2738" actId="1076"/>
          <ac:picMkLst>
            <pc:docMk/>
            <pc:sldMk cId="326586194" sldId="768"/>
            <ac:picMk id="5" creationId="{09E18BEB-07A8-AF60-876E-25242AE5C309}"/>
          </ac:picMkLst>
        </pc:picChg>
      </pc:sldChg>
      <pc:sldChg chg="addSp delSp modSp new mod">
        <pc:chgData name="Kathleen Brennan" userId="fdea15eb36a33ab7" providerId="LiveId" clId="{DC88FB89-84BA-473B-884A-B7777B08300B}" dt="2024-05-13T23:54:04.792" v="8594" actId="6549"/>
        <pc:sldMkLst>
          <pc:docMk/>
          <pc:sldMk cId="2638330474" sldId="769"/>
        </pc:sldMkLst>
        <pc:spChg chg="del">
          <ac:chgData name="Kathleen Brennan" userId="fdea15eb36a33ab7" providerId="LiveId" clId="{DC88FB89-84BA-473B-884A-B7777B08300B}" dt="2024-05-13T17:37:55.243" v="2750" actId="478"/>
          <ac:spMkLst>
            <pc:docMk/>
            <pc:sldMk cId="2638330474" sldId="769"/>
            <ac:spMk id="2" creationId="{2BA945CA-7A24-0AA6-1D57-287B6CDCC5AD}"/>
          </ac:spMkLst>
        </pc:spChg>
        <pc:spChg chg="add mod">
          <ac:chgData name="Kathleen Brennan" userId="fdea15eb36a33ab7" providerId="LiveId" clId="{DC88FB89-84BA-473B-884A-B7777B08300B}" dt="2024-05-13T23:54:04.792" v="8594" actId="6549"/>
          <ac:spMkLst>
            <pc:docMk/>
            <pc:sldMk cId="2638330474" sldId="769"/>
            <ac:spMk id="5" creationId="{7A3FF857-04A4-3F4B-625A-8316FEFE0434}"/>
          </ac:spMkLst>
        </pc:spChg>
        <pc:spChg chg="add mod">
          <ac:chgData name="Kathleen Brennan" userId="fdea15eb36a33ab7" providerId="LiveId" clId="{DC88FB89-84BA-473B-884A-B7777B08300B}" dt="2024-05-13T17:40:42.986" v="2763" actId="207"/>
          <ac:spMkLst>
            <pc:docMk/>
            <pc:sldMk cId="2638330474" sldId="769"/>
            <ac:spMk id="9" creationId="{A797056A-4452-B9CB-B1E5-EDC3E8BB6D1B}"/>
          </ac:spMkLst>
        </pc:spChg>
        <pc:grpChg chg="del mod">
          <ac:chgData name="Kathleen Brennan" userId="fdea15eb36a33ab7" providerId="LiveId" clId="{DC88FB89-84BA-473B-884A-B7777B08300B}" dt="2024-05-13T17:43:56.936" v="2914"/>
          <ac:grpSpMkLst>
            <pc:docMk/>
            <pc:sldMk cId="2638330474" sldId="769"/>
            <ac:grpSpMk id="15" creationId="{C23D54FB-BFE2-2D76-D240-96EC9703F64A}"/>
          </ac:grpSpMkLst>
        </pc:grpChg>
        <pc:grpChg chg="del mod">
          <ac:chgData name="Kathleen Brennan" userId="fdea15eb36a33ab7" providerId="LiveId" clId="{DC88FB89-84BA-473B-884A-B7777B08300B}" dt="2024-05-13T17:44:11.119" v="2916"/>
          <ac:grpSpMkLst>
            <pc:docMk/>
            <pc:sldMk cId="2638330474" sldId="769"/>
            <ac:grpSpMk id="19" creationId="{DB30458F-8689-F163-D5AA-EC3C0C42D80E}"/>
          </ac:grpSpMkLst>
        </pc:grpChg>
        <pc:grpChg chg="del mod">
          <ac:chgData name="Kathleen Brennan" userId="fdea15eb36a33ab7" providerId="LiveId" clId="{DC88FB89-84BA-473B-884A-B7777B08300B}" dt="2024-05-13T17:44:43.134" v="2919"/>
          <ac:grpSpMkLst>
            <pc:docMk/>
            <pc:sldMk cId="2638330474" sldId="769"/>
            <ac:grpSpMk id="21" creationId="{978BC97D-80B8-2030-F48C-AAB1262354F4}"/>
          </ac:grpSpMkLst>
        </pc:grpChg>
        <pc:grpChg chg="del mod">
          <ac:chgData name="Kathleen Brennan" userId="fdea15eb36a33ab7" providerId="LiveId" clId="{DC88FB89-84BA-473B-884A-B7777B08300B}" dt="2024-05-13T17:44:43.134" v="2919"/>
          <ac:grpSpMkLst>
            <pc:docMk/>
            <pc:sldMk cId="2638330474" sldId="769"/>
            <ac:grpSpMk id="24" creationId="{3F774EAC-B9E6-ECD8-D1FC-4C26C8C6DA20}"/>
          </ac:grpSpMkLst>
        </pc:grpChg>
        <pc:grpChg chg="del mod">
          <ac:chgData name="Kathleen Brennan" userId="fdea15eb36a33ab7" providerId="LiveId" clId="{DC88FB89-84BA-473B-884A-B7777B08300B}" dt="2024-05-13T17:45:09.996" v="2921"/>
          <ac:grpSpMkLst>
            <pc:docMk/>
            <pc:sldMk cId="2638330474" sldId="769"/>
            <ac:grpSpMk id="25" creationId="{68BB5195-64A7-88BE-E031-F027DD34F82B}"/>
          </ac:grpSpMkLst>
        </pc:grpChg>
        <pc:grpChg chg="del mod">
          <ac:chgData name="Kathleen Brennan" userId="fdea15eb36a33ab7" providerId="LiveId" clId="{DC88FB89-84BA-473B-884A-B7777B08300B}" dt="2024-05-13T17:45:18.701" v="2923"/>
          <ac:grpSpMkLst>
            <pc:docMk/>
            <pc:sldMk cId="2638330474" sldId="769"/>
            <ac:grpSpMk id="27" creationId="{1E4F9AB0-B9D7-3C58-3F1F-288B40E9DF93}"/>
          </ac:grpSpMkLst>
        </pc:grpChg>
        <pc:grpChg chg="mod">
          <ac:chgData name="Kathleen Brennan" userId="fdea15eb36a33ab7" providerId="LiveId" clId="{DC88FB89-84BA-473B-884A-B7777B08300B}" dt="2024-05-13T17:45:18.701" v="2923"/>
          <ac:grpSpMkLst>
            <pc:docMk/>
            <pc:sldMk cId="2638330474" sldId="769"/>
            <ac:grpSpMk id="29" creationId="{FDA6F009-C18A-396C-D01E-B1CEE73903B2}"/>
          </ac:grpSpMkLst>
        </pc:grpChg>
        <pc:picChg chg="add mod">
          <ac:chgData name="Kathleen Brennan" userId="fdea15eb36a33ab7" providerId="LiveId" clId="{DC88FB89-84BA-473B-884A-B7777B08300B}" dt="2024-05-13T17:39:24.915" v="2756" actId="14100"/>
          <ac:picMkLst>
            <pc:docMk/>
            <pc:sldMk cId="2638330474" sldId="769"/>
            <ac:picMk id="7" creationId="{FB36C739-4E6C-548B-848B-2BEE68FD8936}"/>
          </ac:picMkLst>
        </pc:picChg>
        <pc:inkChg chg="add del">
          <ac:chgData name="Kathleen Brennan" userId="fdea15eb36a33ab7" providerId="LiveId" clId="{DC88FB89-84BA-473B-884A-B7777B08300B}" dt="2024-05-13T17:43:18.534" v="2904" actId="9405"/>
          <ac:inkMkLst>
            <pc:docMk/>
            <pc:sldMk cId="2638330474" sldId="769"/>
            <ac:inkMk id="10" creationId="{FD314EF7-3786-FC46-8935-C27FCFABA684}"/>
          </ac:inkMkLst>
        </pc:inkChg>
        <pc:inkChg chg="add del">
          <ac:chgData name="Kathleen Brennan" userId="fdea15eb36a33ab7" providerId="LiveId" clId="{DC88FB89-84BA-473B-884A-B7777B08300B}" dt="2024-05-13T17:43:39.097" v="2906" actId="9405"/>
          <ac:inkMkLst>
            <pc:docMk/>
            <pc:sldMk cId="2638330474" sldId="769"/>
            <ac:inkMk id="11" creationId="{7541B12A-11AB-89D7-3BF3-954A512E2F31}"/>
          </ac:inkMkLst>
        </pc:inkChg>
        <pc:inkChg chg="add mod">
          <ac:chgData name="Kathleen Brennan" userId="fdea15eb36a33ab7" providerId="LiveId" clId="{DC88FB89-84BA-473B-884A-B7777B08300B}" dt="2024-05-13T17:45:18.701" v="2923"/>
          <ac:inkMkLst>
            <pc:docMk/>
            <pc:sldMk cId="2638330474" sldId="769"/>
            <ac:inkMk id="12" creationId="{BCE8CC15-16F7-6BE6-2F69-C65B24EA2360}"/>
          </ac:inkMkLst>
        </pc:inkChg>
        <pc:inkChg chg="add mod">
          <ac:chgData name="Kathleen Brennan" userId="fdea15eb36a33ab7" providerId="LiveId" clId="{DC88FB89-84BA-473B-884A-B7777B08300B}" dt="2024-05-13T17:45:18.701" v="2923"/>
          <ac:inkMkLst>
            <pc:docMk/>
            <pc:sldMk cId="2638330474" sldId="769"/>
            <ac:inkMk id="13" creationId="{ACE134BE-540C-3946-B2D8-DA70F5430068}"/>
          </ac:inkMkLst>
        </pc:inkChg>
        <pc:inkChg chg="add mod">
          <ac:chgData name="Kathleen Brennan" userId="fdea15eb36a33ab7" providerId="LiveId" clId="{DC88FB89-84BA-473B-884A-B7777B08300B}" dt="2024-05-13T17:45:18.701" v="2923"/>
          <ac:inkMkLst>
            <pc:docMk/>
            <pc:sldMk cId="2638330474" sldId="769"/>
            <ac:inkMk id="14" creationId="{A89E9B40-F30B-4DEF-F77D-C231CD502AD5}"/>
          </ac:inkMkLst>
        </pc:inkChg>
        <pc:inkChg chg="add mod">
          <ac:chgData name="Kathleen Brennan" userId="fdea15eb36a33ab7" providerId="LiveId" clId="{DC88FB89-84BA-473B-884A-B7777B08300B}" dt="2024-05-13T17:45:18.701" v="2923"/>
          <ac:inkMkLst>
            <pc:docMk/>
            <pc:sldMk cId="2638330474" sldId="769"/>
            <ac:inkMk id="16" creationId="{46AC2D58-0725-8816-5328-DEB3D52FA82A}"/>
          </ac:inkMkLst>
        </pc:inkChg>
        <pc:inkChg chg="add mod">
          <ac:chgData name="Kathleen Brennan" userId="fdea15eb36a33ab7" providerId="LiveId" clId="{DC88FB89-84BA-473B-884A-B7777B08300B}" dt="2024-05-13T17:45:18.701" v="2923"/>
          <ac:inkMkLst>
            <pc:docMk/>
            <pc:sldMk cId="2638330474" sldId="769"/>
            <ac:inkMk id="17" creationId="{1F1DFDA0-5111-BB1B-1457-95D43FD5146F}"/>
          </ac:inkMkLst>
        </pc:inkChg>
        <pc:inkChg chg="add mod">
          <ac:chgData name="Kathleen Brennan" userId="fdea15eb36a33ab7" providerId="LiveId" clId="{DC88FB89-84BA-473B-884A-B7777B08300B}" dt="2024-05-13T17:44:11.119" v="2916"/>
          <ac:inkMkLst>
            <pc:docMk/>
            <pc:sldMk cId="2638330474" sldId="769"/>
            <ac:inkMk id="18" creationId="{D1A583D5-C552-8C42-F455-7BD525AAC47F}"/>
          </ac:inkMkLst>
        </pc:inkChg>
        <pc:inkChg chg="add mod">
          <ac:chgData name="Kathleen Brennan" userId="fdea15eb36a33ab7" providerId="LiveId" clId="{DC88FB89-84BA-473B-884A-B7777B08300B}" dt="2024-05-13T17:44:43.134" v="2919"/>
          <ac:inkMkLst>
            <pc:docMk/>
            <pc:sldMk cId="2638330474" sldId="769"/>
            <ac:inkMk id="20" creationId="{AAAE503C-41EC-3A47-B7E9-51595230FFB4}"/>
          </ac:inkMkLst>
        </pc:inkChg>
        <pc:inkChg chg="add mod">
          <ac:chgData name="Kathleen Brennan" userId="fdea15eb36a33ab7" providerId="LiveId" clId="{DC88FB89-84BA-473B-884A-B7777B08300B}" dt="2024-05-13T17:45:09.996" v="2921"/>
          <ac:inkMkLst>
            <pc:docMk/>
            <pc:sldMk cId="2638330474" sldId="769"/>
            <ac:inkMk id="22" creationId="{A3BF78C2-1D27-CC40-F855-029CD3C28B5B}"/>
          </ac:inkMkLst>
        </pc:inkChg>
        <pc:inkChg chg="add mod">
          <ac:chgData name="Kathleen Brennan" userId="fdea15eb36a33ab7" providerId="LiveId" clId="{DC88FB89-84BA-473B-884A-B7777B08300B}" dt="2024-05-13T17:44:43.134" v="2919"/>
          <ac:inkMkLst>
            <pc:docMk/>
            <pc:sldMk cId="2638330474" sldId="769"/>
            <ac:inkMk id="23" creationId="{FD8C3230-A254-B999-29CA-975FF686AB95}"/>
          </ac:inkMkLst>
        </pc:inkChg>
        <pc:inkChg chg="add mod">
          <ac:chgData name="Kathleen Brennan" userId="fdea15eb36a33ab7" providerId="LiveId" clId="{DC88FB89-84BA-473B-884A-B7777B08300B}" dt="2024-05-13T17:45:18.701" v="2923"/>
          <ac:inkMkLst>
            <pc:docMk/>
            <pc:sldMk cId="2638330474" sldId="769"/>
            <ac:inkMk id="26" creationId="{104775B0-896F-00D0-C54B-701CF4B5C5B9}"/>
          </ac:inkMkLst>
        </pc:inkChg>
        <pc:inkChg chg="add mod">
          <ac:chgData name="Kathleen Brennan" userId="fdea15eb36a33ab7" providerId="LiveId" clId="{DC88FB89-84BA-473B-884A-B7777B08300B}" dt="2024-05-13T17:45:18.701" v="2923"/>
          <ac:inkMkLst>
            <pc:docMk/>
            <pc:sldMk cId="2638330474" sldId="769"/>
            <ac:inkMk id="28" creationId="{9FFF4E7A-5AEE-8F9D-8236-0DBC468E9284}"/>
          </ac:inkMkLst>
        </pc:inkChg>
        <pc:inkChg chg="add">
          <ac:chgData name="Kathleen Brennan" userId="fdea15eb36a33ab7" providerId="LiveId" clId="{DC88FB89-84BA-473B-884A-B7777B08300B}" dt="2024-05-13T17:45:23.822" v="2924" actId="9405"/>
          <ac:inkMkLst>
            <pc:docMk/>
            <pc:sldMk cId="2638330474" sldId="769"/>
            <ac:inkMk id="30" creationId="{D5E19368-C891-C0B7-0A5A-78F969B236EE}"/>
          </ac:inkMkLst>
        </pc:inkChg>
      </pc:sldChg>
      <pc:sldChg chg="addSp delSp modSp new mod">
        <pc:chgData name="Kathleen Brennan" userId="fdea15eb36a33ab7" providerId="LiveId" clId="{DC88FB89-84BA-473B-884A-B7777B08300B}" dt="2024-05-13T23:55:16.704" v="8609"/>
        <pc:sldMkLst>
          <pc:docMk/>
          <pc:sldMk cId="290373772" sldId="770"/>
        </pc:sldMkLst>
        <pc:spChg chg="del">
          <ac:chgData name="Kathleen Brennan" userId="fdea15eb36a33ab7" providerId="LiveId" clId="{DC88FB89-84BA-473B-884A-B7777B08300B}" dt="2024-05-13T17:53:21.646" v="3158" actId="478"/>
          <ac:spMkLst>
            <pc:docMk/>
            <pc:sldMk cId="290373772" sldId="770"/>
            <ac:spMk id="2" creationId="{D053AC29-AA26-47AA-F0A9-720F333577DB}"/>
          </ac:spMkLst>
        </pc:spChg>
        <pc:spChg chg="add mod">
          <ac:chgData name="Kathleen Brennan" userId="fdea15eb36a33ab7" providerId="LiveId" clId="{DC88FB89-84BA-473B-884A-B7777B08300B}" dt="2024-05-13T17:52:10.525" v="3157" actId="113"/>
          <ac:spMkLst>
            <pc:docMk/>
            <pc:sldMk cId="290373772" sldId="770"/>
            <ac:spMk id="4" creationId="{7A8DFC10-AFDA-3904-D67F-D9D601A84035}"/>
          </ac:spMkLst>
        </pc:spChg>
        <pc:spChg chg="add mod">
          <ac:chgData name="Kathleen Brennan" userId="fdea15eb36a33ab7" providerId="LiveId" clId="{DC88FB89-84BA-473B-884A-B7777B08300B}" dt="2024-05-13T18:13:34.255" v="3979" actId="113"/>
          <ac:spMkLst>
            <pc:docMk/>
            <pc:sldMk cId="290373772" sldId="770"/>
            <ac:spMk id="7" creationId="{CC0F194B-D1CB-DAEE-BA91-94469ADE80AB}"/>
          </ac:spMkLst>
        </pc:spChg>
        <pc:grpChg chg="del mod">
          <ac:chgData name="Kathleen Brennan" userId="fdea15eb36a33ab7" providerId="LiveId" clId="{DC88FB89-84BA-473B-884A-B7777B08300B}" dt="2024-05-13T23:54:37.784" v="8603"/>
          <ac:grpSpMkLst>
            <pc:docMk/>
            <pc:sldMk cId="290373772" sldId="770"/>
            <ac:grpSpMk id="16" creationId="{E7C63A7B-9917-D3DE-96D5-4781E4CA8D57}"/>
          </ac:grpSpMkLst>
        </pc:grpChg>
        <pc:grpChg chg="del mod">
          <ac:chgData name="Kathleen Brennan" userId="fdea15eb36a33ab7" providerId="LiveId" clId="{DC88FB89-84BA-473B-884A-B7777B08300B}" dt="2024-05-13T23:54:43.585" v="8605"/>
          <ac:grpSpMkLst>
            <pc:docMk/>
            <pc:sldMk cId="290373772" sldId="770"/>
            <ac:grpSpMk id="19" creationId="{DE1EB846-E1E9-F2B2-759E-E7E57773BDBA}"/>
          </ac:grpSpMkLst>
        </pc:grpChg>
        <pc:grpChg chg="del mod">
          <ac:chgData name="Kathleen Brennan" userId="fdea15eb36a33ab7" providerId="LiveId" clId="{DC88FB89-84BA-473B-884A-B7777B08300B}" dt="2024-05-13T23:55:16.704" v="8609"/>
          <ac:grpSpMkLst>
            <pc:docMk/>
            <pc:sldMk cId="290373772" sldId="770"/>
            <ac:grpSpMk id="21" creationId="{98928F86-E99A-986F-7C1C-B07569F4DE80}"/>
          </ac:grpSpMkLst>
        </pc:grpChg>
        <pc:grpChg chg="mod">
          <ac:chgData name="Kathleen Brennan" userId="fdea15eb36a33ab7" providerId="LiveId" clId="{DC88FB89-84BA-473B-884A-B7777B08300B}" dt="2024-05-13T23:55:16.704" v="8609"/>
          <ac:grpSpMkLst>
            <pc:docMk/>
            <pc:sldMk cId="290373772" sldId="770"/>
            <ac:grpSpMk id="25" creationId="{8B5C8918-8CD3-585B-B68E-FD4EBA22238E}"/>
          </ac:grpSpMkLst>
        </pc:grpChg>
        <pc:picChg chg="add del mod">
          <ac:chgData name="Kathleen Brennan" userId="fdea15eb36a33ab7" providerId="LiveId" clId="{DC88FB89-84BA-473B-884A-B7777B08300B}" dt="2024-05-13T17:57:03.747" v="3405" actId="478"/>
          <ac:picMkLst>
            <pc:docMk/>
            <pc:sldMk cId="290373772" sldId="770"/>
            <ac:picMk id="6" creationId="{8635B3AB-A7E3-8651-32B4-3825982966DF}"/>
          </ac:picMkLst>
        </pc:picChg>
        <pc:picChg chg="add mod">
          <ac:chgData name="Kathleen Brennan" userId="fdea15eb36a33ab7" providerId="LiveId" clId="{DC88FB89-84BA-473B-884A-B7777B08300B}" dt="2024-05-13T17:58:49.420" v="3415" actId="14100"/>
          <ac:picMkLst>
            <pc:docMk/>
            <pc:sldMk cId="290373772" sldId="770"/>
            <ac:picMk id="9" creationId="{5119A504-A5E6-EAFF-639C-F83F48A64EB1}"/>
          </ac:picMkLst>
        </pc:picChg>
        <pc:inkChg chg="add">
          <ac:chgData name="Kathleen Brennan" userId="fdea15eb36a33ab7" providerId="LiveId" clId="{DC88FB89-84BA-473B-884A-B7777B08300B}" dt="2024-05-13T18:13:11.893" v="3977" actId="9405"/>
          <ac:inkMkLst>
            <pc:docMk/>
            <pc:sldMk cId="290373772" sldId="770"/>
            <ac:inkMk id="10" creationId="{4965C424-CC55-DE07-067B-CB11793DE32A}"/>
          </ac:inkMkLst>
        </pc:inkChg>
        <pc:inkChg chg="add">
          <ac:chgData name="Kathleen Brennan" userId="fdea15eb36a33ab7" providerId="LiveId" clId="{DC88FB89-84BA-473B-884A-B7777B08300B}" dt="2024-05-13T23:54:29.285" v="8595" actId="9405"/>
          <ac:inkMkLst>
            <pc:docMk/>
            <pc:sldMk cId="290373772" sldId="770"/>
            <ac:inkMk id="11" creationId="{D2EC43D3-DF7A-77D5-9EDF-1844D7443537}"/>
          </ac:inkMkLst>
        </pc:inkChg>
        <pc:inkChg chg="add mod">
          <ac:chgData name="Kathleen Brennan" userId="fdea15eb36a33ab7" providerId="LiveId" clId="{DC88FB89-84BA-473B-884A-B7777B08300B}" dt="2024-05-13T23:55:16.704" v="8609"/>
          <ac:inkMkLst>
            <pc:docMk/>
            <pc:sldMk cId="290373772" sldId="770"/>
            <ac:inkMk id="12" creationId="{C0FD312B-B652-AEB7-BCD0-2D86A5299D2D}"/>
          </ac:inkMkLst>
        </pc:inkChg>
        <pc:inkChg chg="add mod">
          <ac:chgData name="Kathleen Brennan" userId="fdea15eb36a33ab7" providerId="LiveId" clId="{DC88FB89-84BA-473B-884A-B7777B08300B}" dt="2024-05-13T23:55:16.704" v="8609"/>
          <ac:inkMkLst>
            <pc:docMk/>
            <pc:sldMk cId="290373772" sldId="770"/>
            <ac:inkMk id="13" creationId="{61A14803-4E7C-1E46-2D95-2D3407FB3615}"/>
          </ac:inkMkLst>
        </pc:inkChg>
        <pc:inkChg chg="add mod">
          <ac:chgData name="Kathleen Brennan" userId="fdea15eb36a33ab7" providerId="LiveId" clId="{DC88FB89-84BA-473B-884A-B7777B08300B}" dt="2024-05-13T23:55:16.704" v="8609"/>
          <ac:inkMkLst>
            <pc:docMk/>
            <pc:sldMk cId="290373772" sldId="770"/>
            <ac:inkMk id="14" creationId="{FC794073-D60F-F4B2-2A95-552F08537B3C}"/>
          </ac:inkMkLst>
        </pc:inkChg>
        <pc:inkChg chg="add mod">
          <ac:chgData name="Kathleen Brennan" userId="fdea15eb36a33ab7" providerId="LiveId" clId="{DC88FB89-84BA-473B-884A-B7777B08300B}" dt="2024-05-13T23:55:16.704" v="8609"/>
          <ac:inkMkLst>
            <pc:docMk/>
            <pc:sldMk cId="290373772" sldId="770"/>
            <ac:inkMk id="15" creationId="{E4922EC9-8BD9-F844-36F1-5FDA238DEE2F}"/>
          </ac:inkMkLst>
        </pc:inkChg>
        <pc:inkChg chg="add mod">
          <ac:chgData name="Kathleen Brennan" userId="fdea15eb36a33ab7" providerId="LiveId" clId="{DC88FB89-84BA-473B-884A-B7777B08300B}" dt="2024-05-13T23:55:16.704" v="8609"/>
          <ac:inkMkLst>
            <pc:docMk/>
            <pc:sldMk cId="290373772" sldId="770"/>
            <ac:inkMk id="17" creationId="{2B423402-1122-AE21-03AB-E467CFC694AD}"/>
          </ac:inkMkLst>
        </pc:inkChg>
        <pc:inkChg chg="add mod">
          <ac:chgData name="Kathleen Brennan" userId="fdea15eb36a33ab7" providerId="LiveId" clId="{DC88FB89-84BA-473B-884A-B7777B08300B}" dt="2024-05-13T23:55:16.704" v="8609"/>
          <ac:inkMkLst>
            <pc:docMk/>
            <pc:sldMk cId="290373772" sldId="770"/>
            <ac:inkMk id="18" creationId="{09FCC651-9D93-31F3-8787-C793E1C0B795}"/>
          </ac:inkMkLst>
        </pc:inkChg>
        <pc:inkChg chg="add mod">
          <ac:chgData name="Kathleen Brennan" userId="fdea15eb36a33ab7" providerId="LiveId" clId="{DC88FB89-84BA-473B-884A-B7777B08300B}" dt="2024-05-13T23:55:16.704" v="8609"/>
          <ac:inkMkLst>
            <pc:docMk/>
            <pc:sldMk cId="290373772" sldId="770"/>
            <ac:inkMk id="20" creationId="{AD84E489-AE1C-6C28-29D6-9E5259C7D027}"/>
          </ac:inkMkLst>
        </pc:inkChg>
        <pc:inkChg chg="add mod">
          <ac:chgData name="Kathleen Brennan" userId="fdea15eb36a33ab7" providerId="LiveId" clId="{DC88FB89-84BA-473B-884A-B7777B08300B}" dt="2024-05-13T23:55:16.704" v="8609"/>
          <ac:inkMkLst>
            <pc:docMk/>
            <pc:sldMk cId="290373772" sldId="770"/>
            <ac:inkMk id="22" creationId="{70D710D4-9489-F2AB-9175-CD1997FC8268}"/>
          </ac:inkMkLst>
        </pc:inkChg>
        <pc:inkChg chg="add mod">
          <ac:chgData name="Kathleen Brennan" userId="fdea15eb36a33ab7" providerId="LiveId" clId="{DC88FB89-84BA-473B-884A-B7777B08300B}" dt="2024-05-13T23:55:16.704" v="8609"/>
          <ac:inkMkLst>
            <pc:docMk/>
            <pc:sldMk cId="290373772" sldId="770"/>
            <ac:inkMk id="23" creationId="{9A10ED59-50FB-878C-7247-3C311F5148B2}"/>
          </ac:inkMkLst>
        </pc:inkChg>
        <pc:inkChg chg="add mod">
          <ac:chgData name="Kathleen Brennan" userId="fdea15eb36a33ab7" providerId="LiveId" clId="{DC88FB89-84BA-473B-884A-B7777B08300B}" dt="2024-05-13T23:55:16.704" v="8609"/>
          <ac:inkMkLst>
            <pc:docMk/>
            <pc:sldMk cId="290373772" sldId="770"/>
            <ac:inkMk id="24" creationId="{A07C6CC9-93B9-E447-47D1-7B8C83A5F8CF}"/>
          </ac:inkMkLst>
        </pc:inkChg>
      </pc:sldChg>
      <pc:sldChg chg="addSp delSp modSp new mod">
        <pc:chgData name="Kathleen Brennan" userId="fdea15eb36a33ab7" providerId="LiveId" clId="{DC88FB89-84BA-473B-884A-B7777B08300B}" dt="2024-05-13T18:32:54.461" v="5007" actId="20577"/>
        <pc:sldMkLst>
          <pc:docMk/>
          <pc:sldMk cId="2471056510" sldId="771"/>
        </pc:sldMkLst>
        <pc:spChg chg="del">
          <ac:chgData name="Kathleen Brennan" userId="fdea15eb36a33ab7" providerId="LiveId" clId="{DC88FB89-84BA-473B-884A-B7777B08300B}" dt="2024-05-13T18:14:20.822" v="3983" actId="478"/>
          <ac:spMkLst>
            <pc:docMk/>
            <pc:sldMk cId="2471056510" sldId="771"/>
            <ac:spMk id="2" creationId="{63533F8E-0EF3-AD93-CE4D-9DE0727C3633}"/>
          </ac:spMkLst>
        </pc:spChg>
        <pc:spChg chg="add mod">
          <ac:chgData name="Kathleen Brennan" userId="fdea15eb36a33ab7" providerId="LiveId" clId="{DC88FB89-84BA-473B-884A-B7777B08300B}" dt="2024-05-13T18:16:30.118" v="4124" actId="1076"/>
          <ac:spMkLst>
            <pc:docMk/>
            <pc:sldMk cId="2471056510" sldId="771"/>
            <ac:spMk id="6" creationId="{3DE0F7AC-91DA-E21D-9A41-C47939DA7AD7}"/>
          </ac:spMkLst>
        </pc:spChg>
        <pc:spChg chg="add mod">
          <ac:chgData name="Kathleen Brennan" userId="fdea15eb36a33ab7" providerId="LiveId" clId="{DC88FB89-84BA-473B-884A-B7777B08300B}" dt="2024-05-13T18:20:56.045" v="4186" actId="1076"/>
          <ac:spMkLst>
            <pc:docMk/>
            <pc:sldMk cId="2471056510" sldId="771"/>
            <ac:spMk id="17" creationId="{C040C693-9A42-6966-1A1D-7A92AD286E4F}"/>
          </ac:spMkLst>
        </pc:spChg>
        <pc:spChg chg="add mod">
          <ac:chgData name="Kathleen Brennan" userId="fdea15eb36a33ab7" providerId="LiveId" clId="{DC88FB89-84BA-473B-884A-B7777B08300B}" dt="2024-05-13T18:32:54.461" v="5007" actId="20577"/>
          <ac:spMkLst>
            <pc:docMk/>
            <pc:sldMk cId="2471056510" sldId="771"/>
            <ac:spMk id="18" creationId="{AF1B449A-F0F6-8474-452B-0662A65056BD}"/>
          </ac:spMkLst>
        </pc:spChg>
        <pc:grpChg chg="mod">
          <ac:chgData name="Kathleen Brennan" userId="fdea15eb36a33ab7" providerId="LiveId" clId="{DC88FB89-84BA-473B-884A-B7777B08300B}" dt="2024-05-13T18:18:54.295" v="4143"/>
          <ac:grpSpMkLst>
            <pc:docMk/>
            <pc:sldMk cId="2471056510" sldId="771"/>
            <ac:grpSpMk id="16" creationId="{D94A65BE-0212-CEBD-7A1E-7C259B51D64F}"/>
          </ac:grpSpMkLst>
        </pc:grpChg>
        <pc:picChg chg="add mod">
          <ac:chgData name="Kathleen Brennan" userId="fdea15eb36a33ab7" providerId="LiveId" clId="{DC88FB89-84BA-473B-884A-B7777B08300B}" dt="2024-05-13T18:17:33.611" v="4131" actId="14100"/>
          <ac:picMkLst>
            <pc:docMk/>
            <pc:sldMk cId="2471056510" sldId="771"/>
            <ac:picMk id="5" creationId="{EFCA1FA6-159B-E8DA-F8EC-38F4180D7C88}"/>
          </ac:picMkLst>
        </pc:picChg>
        <pc:inkChg chg="add del">
          <ac:chgData name="Kathleen Brennan" userId="fdea15eb36a33ab7" providerId="LiveId" clId="{DC88FB89-84BA-473B-884A-B7777B08300B}" dt="2024-05-13T18:17:53.142" v="4133" actId="9405"/>
          <ac:inkMkLst>
            <pc:docMk/>
            <pc:sldMk cId="2471056510" sldId="771"/>
            <ac:inkMk id="7" creationId="{0E8B6684-64FF-D1FD-7463-6566FB0B0F41}"/>
          </ac:inkMkLst>
        </pc:inkChg>
        <pc:inkChg chg="add del">
          <ac:chgData name="Kathleen Brennan" userId="fdea15eb36a33ab7" providerId="LiveId" clId="{DC88FB89-84BA-473B-884A-B7777B08300B}" dt="2024-05-13T18:18:02.894" v="4135" actId="9405"/>
          <ac:inkMkLst>
            <pc:docMk/>
            <pc:sldMk cId="2471056510" sldId="771"/>
            <ac:inkMk id="8" creationId="{6E0CCABA-EF55-392E-6583-951265244D13}"/>
          </ac:inkMkLst>
        </pc:inkChg>
        <pc:inkChg chg="add">
          <ac:chgData name="Kathleen Brennan" userId="fdea15eb36a33ab7" providerId="LiveId" clId="{DC88FB89-84BA-473B-884A-B7777B08300B}" dt="2024-05-13T18:18:19.695" v="4136" actId="9405"/>
          <ac:inkMkLst>
            <pc:docMk/>
            <pc:sldMk cId="2471056510" sldId="771"/>
            <ac:inkMk id="9" creationId="{B1833C34-8BCB-E824-D1F8-C49018A5A6C9}"/>
          </ac:inkMkLst>
        </pc:inkChg>
        <pc:inkChg chg="add">
          <ac:chgData name="Kathleen Brennan" userId="fdea15eb36a33ab7" providerId="LiveId" clId="{DC88FB89-84BA-473B-884A-B7777B08300B}" dt="2024-05-13T18:18:33.105" v="4137" actId="9405"/>
          <ac:inkMkLst>
            <pc:docMk/>
            <pc:sldMk cId="2471056510" sldId="771"/>
            <ac:inkMk id="10" creationId="{D95BDEF0-BD0C-AB98-D8B2-C50F478949D4}"/>
          </ac:inkMkLst>
        </pc:inkChg>
        <pc:inkChg chg="add">
          <ac:chgData name="Kathleen Brennan" userId="fdea15eb36a33ab7" providerId="LiveId" clId="{DC88FB89-84BA-473B-884A-B7777B08300B}" dt="2024-05-13T18:18:39.703" v="4138" actId="9405"/>
          <ac:inkMkLst>
            <pc:docMk/>
            <pc:sldMk cId="2471056510" sldId="771"/>
            <ac:inkMk id="11" creationId="{06468F2B-C79D-4860-9039-FBFA0ACC09C4}"/>
          </ac:inkMkLst>
        </pc:inkChg>
        <pc:inkChg chg="add">
          <ac:chgData name="Kathleen Brennan" userId="fdea15eb36a33ab7" providerId="LiveId" clId="{DC88FB89-84BA-473B-884A-B7777B08300B}" dt="2024-05-13T18:18:43.268" v="4139" actId="9405"/>
          <ac:inkMkLst>
            <pc:docMk/>
            <pc:sldMk cId="2471056510" sldId="771"/>
            <ac:inkMk id="12" creationId="{3E9C4DD0-5408-2086-1475-57B51BC56DEC}"/>
          </ac:inkMkLst>
        </pc:inkChg>
        <pc:inkChg chg="add">
          <ac:chgData name="Kathleen Brennan" userId="fdea15eb36a33ab7" providerId="LiveId" clId="{DC88FB89-84BA-473B-884A-B7777B08300B}" dt="2024-05-13T18:18:47.411" v="4140" actId="9405"/>
          <ac:inkMkLst>
            <pc:docMk/>
            <pc:sldMk cId="2471056510" sldId="771"/>
            <ac:inkMk id="13" creationId="{BDD6B3BA-7AD7-70A0-60B5-B380DB1D3EB4}"/>
          </ac:inkMkLst>
        </pc:inkChg>
        <pc:inkChg chg="add mod">
          <ac:chgData name="Kathleen Brennan" userId="fdea15eb36a33ab7" providerId="LiveId" clId="{DC88FB89-84BA-473B-884A-B7777B08300B}" dt="2024-05-13T18:18:54.295" v="4143"/>
          <ac:inkMkLst>
            <pc:docMk/>
            <pc:sldMk cId="2471056510" sldId="771"/>
            <ac:inkMk id="14" creationId="{EFA084E9-0639-2E0A-2E51-91C403527C02}"/>
          </ac:inkMkLst>
        </pc:inkChg>
        <pc:inkChg chg="add mod">
          <ac:chgData name="Kathleen Brennan" userId="fdea15eb36a33ab7" providerId="LiveId" clId="{DC88FB89-84BA-473B-884A-B7777B08300B}" dt="2024-05-13T18:18:54.295" v="4143"/>
          <ac:inkMkLst>
            <pc:docMk/>
            <pc:sldMk cId="2471056510" sldId="771"/>
            <ac:inkMk id="15" creationId="{B15D521F-901C-ACBF-2209-3DC22582B6B5}"/>
          </ac:inkMkLst>
        </pc:inkChg>
      </pc:sldChg>
      <pc:sldChg chg="addSp modSp new mod">
        <pc:chgData name="Kathleen Brennan" userId="fdea15eb36a33ab7" providerId="LiveId" clId="{DC88FB89-84BA-473B-884A-B7777B08300B}" dt="2024-05-13T18:35:54.234" v="5019" actId="255"/>
        <pc:sldMkLst>
          <pc:docMk/>
          <pc:sldMk cId="3733038905" sldId="772"/>
        </pc:sldMkLst>
        <pc:spChg chg="add mod">
          <ac:chgData name="Kathleen Brennan" userId="fdea15eb36a33ab7" providerId="LiveId" clId="{DC88FB89-84BA-473B-884A-B7777B08300B}" dt="2024-05-13T18:35:54.234" v="5019" actId="255"/>
          <ac:spMkLst>
            <pc:docMk/>
            <pc:sldMk cId="3733038905" sldId="772"/>
            <ac:spMk id="5" creationId="{D60FB614-4FA1-1359-9A3E-F2A51CC2664F}"/>
          </ac:spMkLst>
        </pc:spChg>
        <pc:picChg chg="add mod">
          <ac:chgData name="Kathleen Brennan" userId="fdea15eb36a33ab7" providerId="LiveId" clId="{DC88FB89-84BA-473B-884A-B7777B08300B}" dt="2024-05-13T18:34:59.230" v="5014" actId="14100"/>
          <ac:picMkLst>
            <pc:docMk/>
            <pc:sldMk cId="3733038905" sldId="772"/>
            <ac:picMk id="4" creationId="{3A060EF1-17DC-44AD-4C47-B21ACD9187C0}"/>
          </ac:picMkLst>
        </pc:picChg>
      </pc:sldChg>
      <pc:sldChg chg="addSp modSp new mod">
        <pc:chgData name="Kathleen Brennan" userId="fdea15eb36a33ab7" providerId="LiveId" clId="{DC88FB89-84BA-473B-884A-B7777B08300B}" dt="2024-05-13T18:43:34.916" v="5275" actId="207"/>
        <pc:sldMkLst>
          <pc:docMk/>
          <pc:sldMk cId="2931083748" sldId="773"/>
        </pc:sldMkLst>
        <pc:spChg chg="add mod">
          <ac:chgData name="Kathleen Brennan" userId="fdea15eb36a33ab7" providerId="LiveId" clId="{DC88FB89-84BA-473B-884A-B7777B08300B}" dt="2024-05-13T18:40:07.025" v="5147" actId="20577"/>
          <ac:spMkLst>
            <pc:docMk/>
            <pc:sldMk cId="2931083748" sldId="773"/>
            <ac:spMk id="3" creationId="{797046CB-331E-D6A0-C67D-104E7D37CB3A}"/>
          </ac:spMkLst>
        </pc:spChg>
        <pc:spChg chg="add mod">
          <ac:chgData name="Kathleen Brennan" userId="fdea15eb36a33ab7" providerId="LiveId" clId="{DC88FB89-84BA-473B-884A-B7777B08300B}" dt="2024-05-13T18:43:34.916" v="5275" actId="207"/>
          <ac:spMkLst>
            <pc:docMk/>
            <pc:sldMk cId="2931083748" sldId="773"/>
            <ac:spMk id="11" creationId="{9B9633E7-635E-466C-6C85-E7CAA182993C}"/>
          </ac:spMkLst>
        </pc:spChg>
        <pc:picChg chg="add mod">
          <ac:chgData name="Kathleen Brennan" userId="fdea15eb36a33ab7" providerId="LiveId" clId="{DC88FB89-84BA-473B-884A-B7777B08300B}" dt="2024-05-13T18:39:09.302" v="5141" actId="14100"/>
          <ac:picMkLst>
            <pc:docMk/>
            <pc:sldMk cId="2931083748" sldId="773"/>
            <ac:picMk id="5" creationId="{3BB34442-AA14-2D9D-3C8D-F13C935D9D02}"/>
          </ac:picMkLst>
        </pc:picChg>
        <pc:inkChg chg="add">
          <ac:chgData name="Kathleen Brennan" userId="fdea15eb36a33ab7" providerId="LiveId" clId="{DC88FB89-84BA-473B-884A-B7777B08300B}" dt="2024-05-13T18:39:46.645" v="5142" actId="9405"/>
          <ac:inkMkLst>
            <pc:docMk/>
            <pc:sldMk cId="2931083748" sldId="773"/>
            <ac:inkMk id="6" creationId="{02B7E048-B899-63E2-13BE-90A3396D1114}"/>
          </ac:inkMkLst>
        </pc:inkChg>
        <pc:inkChg chg="add">
          <ac:chgData name="Kathleen Brennan" userId="fdea15eb36a33ab7" providerId="LiveId" clId="{DC88FB89-84BA-473B-884A-B7777B08300B}" dt="2024-05-13T18:39:51.861" v="5143" actId="9405"/>
          <ac:inkMkLst>
            <pc:docMk/>
            <pc:sldMk cId="2931083748" sldId="773"/>
            <ac:inkMk id="7" creationId="{253A3AAB-B0E5-1986-8D13-1B1054273F41}"/>
          </ac:inkMkLst>
        </pc:inkChg>
        <pc:inkChg chg="add">
          <ac:chgData name="Kathleen Brennan" userId="fdea15eb36a33ab7" providerId="LiveId" clId="{DC88FB89-84BA-473B-884A-B7777B08300B}" dt="2024-05-13T18:40:30.828" v="5148" actId="9405"/>
          <ac:inkMkLst>
            <pc:docMk/>
            <pc:sldMk cId="2931083748" sldId="773"/>
            <ac:inkMk id="8" creationId="{B8887D41-78B1-D3FA-FA63-DF4B7CE61392}"/>
          </ac:inkMkLst>
        </pc:inkChg>
        <pc:inkChg chg="add">
          <ac:chgData name="Kathleen Brennan" userId="fdea15eb36a33ab7" providerId="LiveId" clId="{DC88FB89-84BA-473B-884A-B7777B08300B}" dt="2024-05-13T18:40:33.111" v="5149" actId="9405"/>
          <ac:inkMkLst>
            <pc:docMk/>
            <pc:sldMk cId="2931083748" sldId="773"/>
            <ac:inkMk id="9" creationId="{DA4209D1-6A1F-21B4-8680-41B84135B7FD}"/>
          </ac:inkMkLst>
        </pc:inkChg>
        <pc:inkChg chg="add">
          <ac:chgData name="Kathleen Brennan" userId="fdea15eb36a33ab7" providerId="LiveId" clId="{DC88FB89-84BA-473B-884A-B7777B08300B}" dt="2024-05-13T18:40:39.194" v="5150" actId="9405"/>
          <ac:inkMkLst>
            <pc:docMk/>
            <pc:sldMk cId="2931083748" sldId="773"/>
            <ac:inkMk id="10" creationId="{C6E8E3E3-A5EF-DCEB-2FCE-E2488FBA72A7}"/>
          </ac:inkMkLst>
        </pc:inkChg>
      </pc:sldChg>
      <pc:sldChg chg="addSp modSp new mod">
        <pc:chgData name="Kathleen Brennan" userId="fdea15eb36a33ab7" providerId="LiveId" clId="{DC88FB89-84BA-473B-884A-B7777B08300B}" dt="2024-05-13T18:54:51.498" v="5795" actId="20577"/>
        <pc:sldMkLst>
          <pc:docMk/>
          <pc:sldMk cId="346573912" sldId="774"/>
        </pc:sldMkLst>
        <pc:spChg chg="add mod">
          <ac:chgData name="Kathleen Brennan" userId="fdea15eb36a33ab7" providerId="LiveId" clId="{DC88FB89-84BA-473B-884A-B7777B08300B}" dt="2024-05-13T18:45:42.891" v="5367" actId="113"/>
          <ac:spMkLst>
            <pc:docMk/>
            <pc:sldMk cId="346573912" sldId="774"/>
            <ac:spMk id="5" creationId="{712F2BFA-8B27-8F65-6BBB-4DBB9A055688}"/>
          </ac:spMkLst>
        </pc:spChg>
        <pc:spChg chg="add mod">
          <ac:chgData name="Kathleen Brennan" userId="fdea15eb36a33ab7" providerId="LiveId" clId="{DC88FB89-84BA-473B-884A-B7777B08300B}" dt="2024-05-13T18:54:51.498" v="5795" actId="20577"/>
          <ac:spMkLst>
            <pc:docMk/>
            <pc:sldMk cId="346573912" sldId="774"/>
            <ac:spMk id="6" creationId="{2ED5F599-CDC1-2AAF-6C39-31D8974E1B96}"/>
          </ac:spMkLst>
        </pc:spChg>
        <pc:picChg chg="add mod">
          <ac:chgData name="Kathleen Brennan" userId="fdea15eb36a33ab7" providerId="LiveId" clId="{DC88FB89-84BA-473B-884A-B7777B08300B}" dt="2024-05-13T18:46:05.275" v="5370" actId="1076"/>
          <ac:picMkLst>
            <pc:docMk/>
            <pc:sldMk cId="346573912" sldId="774"/>
            <ac:picMk id="4" creationId="{02C6F572-F94F-4EB8-6802-FB18ECB75737}"/>
          </ac:picMkLst>
        </pc:picChg>
      </pc:sldChg>
      <pc:sldChg chg="addSp delSp modSp new mod">
        <pc:chgData name="Kathleen Brennan" userId="fdea15eb36a33ab7" providerId="LiveId" clId="{DC88FB89-84BA-473B-884A-B7777B08300B}" dt="2024-05-13T19:14:11.614" v="6547" actId="20577"/>
        <pc:sldMkLst>
          <pc:docMk/>
          <pc:sldMk cId="465899932" sldId="775"/>
        </pc:sldMkLst>
        <pc:spChg chg="add mod">
          <ac:chgData name="Kathleen Brennan" userId="fdea15eb36a33ab7" providerId="LiveId" clId="{DC88FB89-84BA-473B-884A-B7777B08300B}" dt="2024-05-13T19:00:39.639" v="5950" actId="20577"/>
          <ac:spMkLst>
            <pc:docMk/>
            <pc:sldMk cId="465899932" sldId="775"/>
            <ac:spMk id="3" creationId="{B4DB0482-CFBD-357D-ECCE-959752558B1F}"/>
          </ac:spMkLst>
        </pc:spChg>
        <pc:spChg chg="add del mod">
          <ac:chgData name="Kathleen Brennan" userId="fdea15eb36a33ab7" providerId="LiveId" clId="{DC88FB89-84BA-473B-884A-B7777B08300B}" dt="2024-05-13T19:01:02.859" v="5952"/>
          <ac:spMkLst>
            <pc:docMk/>
            <pc:sldMk cId="465899932" sldId="775"/>
            <ac:spMk id="11" creationId="{B8858AB8-A919-0585-3E04-906ACD9E3375}"/>
          </ac:spMkLst>
        </pc:spChg>
        <pc:spChg chg="add mod">
          <ac:chgData name="Kathleen Brennan" userId="fdea15eb36a33ab7" providerId="LiveId" clId="{DC88FB89-84BA-473B-884A-B7777B08300B}" dt="2024-05-13T19:14:11.614" v="6547" actId="20577"/>
          <ac:spMkLst>
            <pc:docMk/>
            <pc:sldMk cId="465899932" sldId="775"/>
            <ac:spMk id="12" creationId="{8D50C472-3333-B199-37C9-251C3B92BE5D}"/>
          </ac:spMkLst>
        </pc:spChg>
        <pc:grpChg chg="mod">
          <ac:chgData name="Kathleen Brennan" userId="fdea15eb36a33ab7" providerId="LiveId" clId="{DC88FB89-84BA-473B-884A-B7777B08300B}" dt="2024-05-13T18:59:36.956" v="5939"/>
          <ac:grpSpMkLst>
            <pc:docMk/>
            <pc:sldMk cId="465899932" sldId="775"/>
            <ac:grpSpMk id="9" creationId="{15D02A6A-135B-B7A6-60DB-B65240227881}"/>
          </ac:grpSpMkLst>
        </pc:grpChg>
        <pc:picChg chg="add mod">
          <ac:chgData name="Kathleen Brennan" userId="fdea15eb36a33ab7" providerId="LiveId" clId="{DC88FB89-84BA-473B-884A-B7777B08300B}" dt="2024-05-13T19:00:30.182" v="5943" actId="1076"/>
          <ac:picMkLst>
            <pc:docMk/>
            <pc:sldMk cId="465899932" sldId="775"/>
            <ac:picMk id="5" creationId="{9E24D9E7-FA04-E11A-63BD-41D1009F05B4}"/>
          </ac:picMkLst>
        </pc:picChg>
        <pc:inkChg chg="add del">
          <ac:chgData name="Kathleen Brennan" userId="fdea15eb36a33ab7" providerId="LiveId" clId="{DC88FB89-84BA-473B-884A-B7777B08300B}" dt="2024-05-13T18:59:25.389" v="5934" actId="9405"/>
          <ac:inkMkLst>
            <pc:docMk/>
            <pc:sldMk cId="465899932" sldId="775"/>
            <ac:inkMk id="6" creationId="{0A60F9F7-8352-0C4A-4881-CE4DF73F4BD8}"/>
          </ac:inkMkLst>
        </pc:inkChg>
        <pc:inkChg chg="add mod">
          <ac:chgData name="Kathleen Brennan" userId="fdea15eb36a33ab7" providerId="LiveId" clId="{DC88FB89-84BA-473B-884A-B7777B08300B}" dt="2024-05-13T18:59:36.956" v="5939"/>
          <ac:inkMkLst>
            <pc:docMk/>
            <pc:sldMk cId="465899932" sldId="775"/>
            <ac:inkMk id="7" creationId="{DC6E432D-41D6-5610-369D-77E8489AD8AF}"/>
          </ac:inkMkLst>
        </pc:inkChg>
        <pc:inkChg chg="add del mod">
          <ac:chgData name="Kathleen Brennan" userId="fdea15eb36a33ab7" providerId="LiveId" clId="{DC88FB89-84BA-473B-884A-B7777B08300B}" dt="2024-05-13T18:59:36.956" v="5939"/>
          <ac:inkMkLst>
            <pc:docMk/>
            <pc:sldMk cId="465899932" sldId="775"/>
            <ac:inkMk id="8" creationId="{7232BA9D-2FFA-EE98-E755-B53D1722E46A}"/>
          </ac:inkMkLst>
        </pc:inkChg>
        <pc:inkChg chg="add">
          <ac:chgData name="Kathleen Brennan" userId="fdea15eb36a33ab7" providerId="LiveId" clId="{DC88FB89-84BA-473B-884A-B7777B08300B}" dt="2024-05-13T18:59:42.887" v="5940" actId="9405"/>
          <ac:inkMkLst>
            <pc:docMk/>
            <pc:sldMk cId="465899932" sldId="775"/>
            <ac:inkMk id="10" creationId="{ACE24EDF-4906-CA7E-E5BC-9D907CBFE24D}"/>
          </ac:inkMkLst>
        </pc:inkChg>
      </pc:sldChg>
      <pc:sldChg chg="addSp delSp modSp new mod">
        <pc:chgData name="Kathleen Brennan" userId="fdea15eb36a33ab7" providerId="LiveId" clId="{DC88FB89-84BA-473B-884A-B7777B08300B}" dt="2024-05-13T19:41:51.504" v="7500" actId="113"/>
        <pc:sldMkLst>
          <pc:docMk/>
          <pc:sldMk cId="85677667" sldId="776"/>
        </pc:sldMkLst>
        <pc:spChg chg="add del mod">
          <ac:chgData name="Kathleen Brennan" userId="fdea15eb36a33ab7" providerId="LiveId" clId="{DC88FB89-84BA-473B-884A-B7777B08300B}" dt="2024-05-13T19:22:07.858" v="6640"/>
          <ac:spMkLst>
            <pc:docMk/>
            <pc:sldMk cId="85677667" sldId="776"/>
            <ac:spMk id="5" creationId="{B8D7C6F7-EBE7-F691-FD8B-2AAAF3EB1CF4}"/>
          </ac:spMkLst>
        </pc:spChg>
        <pc:spChg chg="add mod">
          <ac:chgData name="Kathleen Brennan" userId="fdea15eb36a33ab7" providerId="LiveId" clId="{DC88FB89-84BA-473B-884A-B7777B08300B}" dt="2024-05-13T19:26:39.208" v="6843" actId="1076"/>
          <ac:spMkLst>
            <pc:docMk/>
            <pc:sldMk cId="85677667" sldId="776"/>
            <ac:spMk id="7" creationId="{2A8D522A-95BC-65C5-1F9F-88975F681065}"/>
          </ac:spMkLst>
        </pc:spChg>
        <pc:spChg chg="add mod">
          <ac:chgData name="Kathleen Brennan" userId="fdea15eb36a33ab7" providerId="LiveId" clId="{DC88FB89-84BA-473B-884A-B7777B08300B}" dt="2024-05-13T19:41:51.504" v="7500" actId="113"/>
          <ac:spMkLst>
            <pc:docMk/>
            <pc:sldMk cId="85677667" sldId="776"/>
            <ac:spMk id="8" creationId="{CCA8AB1F-74EA-9001-CE94-1149BB66FC31}"/>
          </ac:spMkLst>
        </pc:spChg>
        <pc:graphicFrameChg chg="add mod modGraphic">
          <ac:chgData name="Kathleen Brennan" userId="fdea15eb36a33ab7" providerId="LiveId" clId="{DC88FB89-84BA-473B-884A-B7777B08300B}" dt="2024-05-13T19:27:50.180" v="6900" actId="1076"/>
          <ac:graphicFrameMkLst>
            <pc:docMk/>
            <pc:sldMk cId="85677667" sldId="776"/>
            <ac:graphicFrameMk id="6" creationId="{7F039606-9504-99F3-C952-5AA64054EEB8}"/>
          </ac:graphicFrameMkLst>
        </pc:graphicFrameChg>
        <pc:picChg chg="add mod">
          <ac:chgData name="Kathleen Brennan" userId="fdea15eb36a33ab7" providerId="LiveId" clId="{DC88FB89-84BA-473B-884A-B7777B08300B}" dt="2024-05-13T19:27:43.873" v="6899" actId="1076"/>
          <ac:picMkLst>
            <pc:docMk/>
            <pc:sldMk cId="85677667" sldId="776"/>
            <ac:picMk id="4" creationId="{F55E1448-595F-12FA-2C24-9FB379B6921B}"/>
          </ac:picMkLst>
        </pc:picChg>
      </pc:sldChg>
      <pc:sldChg chg="addSp modSp new mod">
        <pc:chgData name="Kathleen Brennan" userId="fdea15eb36a33ab7" providerId="LiveId" clId="{DC88FB89-84BA-473B-884A-B7777B08300B}" dt="2024-05-13T19:44:10.605" v="7556" actId="20577"/>
        <pc:sldMkLst>
          <pc:docMk/>
          <pc:sldMk cId="4183867003" sldId="777"/>
        </pc:sldMkLst>
        <pc:spChg chg="add mod">
          <ac:chgData name="Kathleen Brennan" userId="fdea15eb36a33ab7" providerId="LiveId" clId="{DC88FB89-84BA-473B-884A-B7777B08300B}" dt="2024-05-13T19:35:32.040" v="7167" actId="14100"/>
          <ac:spMkLst>
            <pc:docMk/>
            <pc:sldMk cId="4183867003" sldId="777"/>
            <ac:spMk id="3" creationId="{9DE3E535-82BF-5214-C14C-F93309B23E0F}"/>
          </ac:spMkLst>
        </pc:spChg>
        <pc:spChg chg="add mod">
          <ac:chgData name="Kathleen Brennan" userId="fdea15eb36a33ab7" providerId="LiveId" clId="{DC88FB89-84BA-473B-884A-B7777B08300B}" dt="2024-05-13T19:44:10.605" v="7556" actId="20577"/>
          <ac:spMkLst>
            <pc:docMk/>
            <pc:sldMk cId="4183867003" sldId="777"/>
            <ac:spMk id="6" creationId="{40D4E3D4-4194-9376-89A4-4D6209B62084}"/>
          </ac:spMkLst>
        </pc:spChg>
        <pc:graphicFrameChg chg="add mod modGraphic">
          <ac:chgData name="Kathleen Brennan" userId="fdea15eb36a33ab7" providerId="LiveId" clId="{DC88FB89-84BA-473B-884A-B7777B08300B}" dt="2024-05-13T19:36:33.303" v="7183" actId="6549"/>
          <ac:graphicFrameMkLst>
            <pc:docMk/>
            <pc:sldMk cId="4183867003" sldId="777"/>
            <ac:graphicFrameMk id="5" creationId="{75195102-EA0D-F3D6-C8CE-851ADDC3907E}"/>
          </ac:graphicFrameMkLst>
        </pc:graphicFrameChg>
        <pc:picChg chg="add mod">
          <ac:chgData name="Kathleen Brennan" userId="fdea15eb36a33ab7" providerId="LiveId" clId="{DC88FB89-84BA-473B-884A-B7777B08300B}" dt="2024-05-13T19:32:17.465" v="7101"/>
          <ac:picMkLst>
            <pc:docMk/>
            <pc:sldMk cId="4183867003" sldId="777"/>
            <ac:picMk id="4" creationId="{46309C07-8826-2C6E-0E32-58EA6E5E02E8}"/>
          </ac:picMkLst>
        </pc:picChg>
      </pc:sldChg>
      <pc:sldChg chg="addSp modSp new mod">
        <pc:chgData name="Kathleen Brennan" userId="fdea15eb36a33ab7" providerId="LiveId" clId="{DC88FB89-84BA-473B-884A-B7777B08300B}" dt="2024-05-13T19:47:59.107" v="7562" actId="14100"/>
        <pc:sldMkLst>
          <pc:docMk/>
          <pc:sldMk cId="3861635123" sldId="778"/>
        </pc:sldMkLst>
        <pc:picChg chg="add mod">
          <ac:chgData name="Kathleen Brennan" userId="fdea15eb36a33ab7" providerId="LiveId" clId="{DC88FB89-84BA-473B-884A-B7777B08300B}" dt="2024-05-13T19:47:59.107" v="7562" actId="14100"/>
          <ac:picMkLst>
            <pc:docMk/>
            <pc:sldMk cId="3861635123" sldId="778"/>
            <ac:picMk id="4" creationId="{4787BADE-86C4-1CE9-FE08-5F1473B5530D}"/>
          </ac:picMkLst>
        </pc:picChg>
      </pc:sldChg>
      <pc:sldChg chg="addSp delSp modSp new mod ord setBg modClrScheme chgLayout">
        <pc:chgData name="Kathleen Brennan" userId="fdea15eb36a33ab7" providerId="LiveId" clId="{DC88FB89-84BA-473B-884A-B7777B08300B}" dt="2024-05-14T00:58:31.644" v="10358" actId="26606"/>
        <pc:sldMkLst>
          <pc:docMk/>
          <pc:sldMk cId="215563416" sldId="779"/>
        </pc:sldMkLst>
        <pc:spChg chg="mod ord">
          <ac:chgData name="Kathleen Brennan" userId="fdea15eb36a33ab7" providerId="LiveId" clId="{DC88FB89-84BA-473B-884A-B7777B08300B}" dt="2024-05-14T00:58:31.644" v="10358" actId="26606"/>
          <ac:spMkLst>
            <pc:docMk/>
            <pc:sldMk cId="215563416" sldId="779"/>
            <ac:spMk id="2" creationId="{48098767-6F0F-986A-07EC-DB82A572020C}"/>
          </ac:spMkLst>
        </pc:spChg>
        <pc:spChg chg="add del">
          <ac:chgData name="Kathleen Brennan" userId="fdea15eb36a33ab7" providerId="LiveId" clId="{DC88FB89-84BA-473B-884A-B7777B08300B}" dt="2024-05-14T00:58:31.644" v="10358" actId="26606"/>
          <ac:spMkLst>
            <pc:docMk/>
            <pc:sldMk cId="215563416" sldId="779"/>
            <ac:spMk id="9" creationId="{42A4FC2C-047E-45A5-965D-8E1E3BF09BC6}"/>
          </ac:spMkLst>
        </pc:spChg>
        <pc:spChg chg="add">
          <ac:chgData name="Kathleen Brennan" userId="fdea15eb36a33ab7" providerId="LiveId" clId="{DC88FB89-84BA-473B-884A-B7777B08300B}" dt="2024-05-14T00:58:31.644" v="10358" actId="26606"/>
          <ac:spMkLst>
            <pc:docMk/>
            <pc:sldMk cId="215563416" sldId="779"/>
            <ac:spMk id="14" creationId="{F3060C83-F051-4F0E-ABAD-AA0DFC48B218}"/>
          </ac:spMkLst>
        </pc:spChg>
        <pc:spChg chg="add">
          <ac:chgData name="Kathleen Brennan" userId="fdea15eb36a33ab7" providerId="LiveId" clId="{DC88FB89-84BA-473B-884A-B7777B08300B}" dt="2024-05-14T00:58:31.644" v="10358" actId="26606"/>
          <ac:spMkLst>
            <pc:docMk/>
            <pc:sldMk cId="215563416" sldId="779"/>
            <ac:spMk id="16" creationId="{83C98ABE-055B-441F-B07E-44F97F083C39}"/>
          </ac:spMkLst>
        </pc:spChg>
        <pc:spChg chg="add">
          <ac:chgData name="Kathleen Brennan" userId="fdea15eb36a33ab7" providerId="LiveId" clId="{DC88FB89-84BA-473B-884A-B7777B08300B}" dt="2024-05-14T00:58:31.644" v="10358" actId="26606"/>
          <ac:spMkLst>
            <pc:docMk/>
            <pc:sldMk cId="215563416" sldId="779"/>
            <ac:spMk id="18" creationId="{29FDB030-9B49-4CED-8CCD-4D99382388AC}"/>
          </ac:spMkLst>
        </pc:spChg>
        <pc:spChg chg="add">
          <ac:chgData name="Kathleen Brennan" userId="fdea15eb36a33ab7" providerId="LiveId" clId="{DC88FB89-84BA-473B-884A-B7777B08300B}" dt="2024-05-14T00:58:31.644" v="10358" actId="26606"/>
          <ac:spMkLst>
            <pc:docMk/>
            <pc:sldMk cId="215563416" sldId="779"/>
            <ac:spMk id="20" creationId="{3783CA14-24A1-485C-8B30-D6A5D87987AD}"/>
          </ac:spMkLst>
        </pc:spChg>
        <pc:spChg chg="add">
          <ac:chgData name="Kathleen Brennan" userId="fdea15eb36a33ab7" providerId="LiveId" clId="{DC88FB89-84BA-473B-884A-B7777B08300B}" dt="2024-05-14T00:58:31.644" v="10358" actId="26606"/>
          <ac:spMkLst>
            <pc:docMk/>
            <pc:sldMk cId="215563416" sldId="779"/>
            <ac:spMk id="22" creationId="{9A97C86A-04D6-40F7-AE84-31AB43E6A846}"/>
          </ac:spMkLst>
        </pc:spChg>
        <pc:spChg chg="add">
          <ac:chgData name="Kathleen Brennan" userId="fdea15eb36a33ab7" providerId="LiveId" clId="{DC88FB89-84BA-473B-884A-B7777B08300B}" dt="2024-05-14T00:58:31.644" v="10358" actId="26606"/>
          <ac:spMkLst>
            <pc:docMk/>
            <pc:sldMk cId="215563416" sldId="779"/>
            <ac:spMk id="24" creationId="{FF9F2414-84E8-453E-B1F3-389FDE8192D9}"/>
          </ac:spMkLst>
        </pc:spChg>
        <pc:spChg chg="add">
          <ac:chgData name="Kathleen Brennan" userId="fdea15eb36a33ab7" providerId="LiveId" clId="{DC88FB89-84BA-473B-884A-B7777B08300B}" dt="2024-05-14T00:58:31.644" v="10358" actId="26606"/>
          <ac:spMkLst>
            <pc:docMk/>
            <pc:sldMk cId="215563416" sldId="779"/>
            <ac:spMk id="26" creationId="{3ECA69A1-7536-43AC-85EF-C7106179F5ED}"/>
          </ac:spMkLst>
        </pc:spChg>
        <pc:picChg chg="add mod ord">
          <ac:chgData name="Kathleen Brennan" userId="fdea15eb36a33ab7" providerId="LiveId" clId="{DC88FB89-84BA-473B-884A-B7777B08300B}" dt="2024-05-14T00:58:31.644" v="10358" actId="26606"/>
          <ac:picMkLst>
            <pc:docMk/>
            <pc:sldMk cId="215563416" sldId="779"/>
            <ac:picMk id="4" creationId="{D81FB3CC-8D93-4AEA-B94E-DDCFE720993B}"/>
          </ac:picMkLst>
        </pc:picChg>
      </pc:sldChg>
      <pc:sldChg chg="addSp delSp modSp add mod">
        <pc:chgData name="Kathleen Brennan" userId="fdea15eb36a33ab7" providerId="LiveId" clId="{DC88FB89-84BA-473B-884A-B7777B08300B}" dt="2024-05-14T00:32:43.213" v="9419"/>
        <pc:sldMkLst>
          <pc:docMk/>
          <pc:sldMk cId="3390758881" sldId="780"/>
        </pc:sldMkLst>
        <pc:spChg chg="add del">
          <ac:chgData name="Kathleen Brennan" userId="fdea15eb36a33ab7" providerId="LiveId" clId="{DC88FB89-84BA-473B-884A-B7777B08300B}" dt="2024-05-14T00:32:06.801" v="9413" actId="34122"/>
          <ac:spMkLst>
            <pc:docMk/>
            <pc:sldMk cId="3390758881" sldId="780"/>
            <ac:spMk id="12" creationId="{B321C3F8-560C-463C-8CEF-6A9B670BF346}"/>
          </ac:spMkLst>
        </pc:spChg>
        <pc:grpChg chg="del mod">
          <ac:chgData name="Kathleen Brennan" userId="fdea15eb36a33ab7" providerId="LiveId" clId="{DC88FB89-84BA-473B-884A-B7777B08300B}" dt="2024-05-14T00:32:43.213" v="9419"/>
          <ac:grpSpMkLst>
            <pc:docMk/>
            <pc:sldMk cId="3390758881" sldId="780"/>
            <ac:grpSpMk id="6" creationId="{491402B3-64DF-4118-D0DF-76D9D64D3EAB}"/>
          </ac:grpSpMkLst>
        </pc:grpChg>
        <pc:grpChg chg="mod">
          <ac:chgData name="Kathleen Brennan" userId="fdea15eb36a33ab7" providerId="LiveId" clId="{DC88FB89-84BA-473B-884A-B7777B08300B}" dt="2024-05-14T00:32:43.213" v="9419"/>
          <ac:grpSpMkLst>
            <pc:docMk/>
            <pc:sldMk cId="3390758881" sldId="780"/>
            <ac:grpSpMk id="14" creationId="{7B5CE562-6F23-FCFF-037F-7D31C9B369BB}"/>
          </ac:grpSpMkLst>
        </pc:grpChg>
        <pc:inkChg chg="add mod">
          <ac:chgData name="Kathleen Brennan" userId="fdea15eb36a33ab7" providerId="LiveId" clId="{DC88FB89-84BA-473B-884A-B7777B08300B}" dt="2024-05-14T00:32:43.213" v="9419"/>
          <ac:inkMkLst>
            <pc:docMk/>
            <pc:sldMk cId="3390758881" sldId="780"/>
            <ac:inkMk id="3" creationId="{C1F9E6F8-8E2B-2AF1-1BF3-869AABC98D71}"/>
          </ac:inkMkLst>
        </pc:inkChg>
        <pc:inkChg chg="add mod">
          <ac:chgData name="Kathleen Brennan" userId="fdea15eb36a33ab7" providerId="LiveId" clId="{DC88FB89-84BA-473B-884A-B7777B08300B}" dt="2024-05-14T00:32:43.213" v="9419"/>
          <ac:inkMkLst>
            <pc:docMk/>
            <pc:sldMk cId="3390758881" sldId="780"/>
            <ac:inkMk id="5" creationId="{6C98B717-84BC-DF33-38A1-281BB94E51DB}"/>
          </ac:inkMkLst>
        </pc:inkChg>
        <pc:inkChg chg="add mod">
          <ac:chgData name="Kathleen Brennan" userId="fdea15eb36a33ab7" providerId="LiveId" clId="{DC88FB89-84BA-473B-884A-B7777B08300B}" dt="2024-05-14T00:32:43.213" v="9419"/>
          <ac:inkMkLst>
            <pc:docMk/>
            <pc:sldMk cId="3390758881" sldId="780"/>
            <ac:inkMk id="9" creationId="{CD92EF3A-A5DF-55B5-6FA4-D581E5CA911B}"/>
          </ac:inkMkLst>
        </pc:inkChg>
        <pc:inkChg chg="add del">
          <ac:chgData name="Kathleen Brennan" userId="fdea15eb36a33ab7" providerId="LiveId" clId="{DC88FB89-84BA-473B-884A-B7777B08300B}" dt="2024-05-14T00:32:06.801" v="9413" actId="34122"/>
          <ac:inkMkLst>
            <pc:docMk/>
            <pc:sldMk cId="3390758881" sldId="780"/>
            <ac:inkMk id="40" creationId="{99EE9A65-AD63-A874-7586-F3B7760CE556}"/>
          </ac:inkMkLst>
        </pc:inkChg>
      </pc:sldChg>
      <pc:sldChg chg="addSp delSp modSp add mod">
        <pc:chgData name="Kathleen Brennan" userId="fdea15eb36a33ab7" providerId="LiveId" clId="{DC88FB89-84BA-473B-884A-B7777B08300B}" dt="2024-05-14T03:23:04.506" v="14742" actId="1076"/>
        <pc:sldMkLst>
          <pc:docMk/>
          <pc:sldMk cId="1980027001" sldId="781"/>
        </pc:sldMkLst>
        <pc:spChg chg="add del mod">
          <ac:chgData name="Kathleen Brennan" userId="fdea15eb36a33ab7" providerId="LiveId" clId="{DC88FB89-84BA-473B-884A-B7777B08300B}" dt="2024-05-14T00:40:48.288" v="9761"/>
          <ac:spMkLst>
            <pc:docMk/>
            <pc:sldMk cId="1980027001" sldId="781"/>
            <ac:spMk id="12" creationId="{60D7606E-9292-47B7-5BEE-2E8D7E41533E}"/>
          </ac:spMkLst>
        </pc:spChg>
        <pc:spChg chg="add mod">
          <ac:chgData name="Kathleen Brennan" userId="fdea15eb36a33ab7" providerId="LiveId" clId="{DC88FB89-84BA-473B-884A-B7777B08300B}" dt="2024-05-14T00:55:40.339" v="10350" actId="207"/>
          <ac:spMkLst>
            <pc:docMk/>
            <pc:sldMk cId="1980027001" sldId="781"/>
            <ac:spMk id="20" creationId="{F6A851AB-7F3C-8163-5715-BEE3B0B9C65A}"/>
          </ac:spMkLst>
        </pc:spChg>
        <pc:spChg chg="mod">
          <ac:chgData name="Kathleen Brennan" userId="fdea15eb36a33ab7" providerId="LiveId" clId="{DC88FB89-84BA-473B-884A-B7777B08300B}" dt="2024-05-14T03:23:04.506" v="14742" actId="1076"/>
          <ac:spMkLst>
            <pc:docMk/>
            <pc:sldMk cId="1980027001" sldId="781"/>
            <ac:spMk id="926" creationId="{00000000-0000-0000-0000-000000000000}"/>
          </ac:spMkLst>
        </pc:spChg>
        <pc:spChg chg="mod">
          <ac:chgData name="Kathleen Brennan" userId="fdea15eb36a33ab7" providerId="LiveId" clId="{DC88FB89-84BA-473B-884A-B7777B08300B}" dt="2024-05-14T00:39:33.230" v="9756" actId="255"/>
          <ac:spMkLst>
            <pc:docMk/>
            <pc:sldMk cId="1980027001" sldId="781"/>
            <ac:spMk id="938" creationId="{00000000-0000-0000-0000-000000000000}"/>
          </ac:spMkLst>
        </pc:spChg>
        <pc:grpChg chg="del">
          <ac:chgData name="Kathleen Brennan" userId="fdea15eb36a33ab7" providerId="LiveId" clId="{DC88FB89-84BA-473B-884A-B7777B08300B}" dt="2024-05-14T00:34:49.081" v="9489" actId="478"/>
          <ac:grpSpMkLst>
            <pc:docMk/>
            <pc:sldMk cId="1980027001" sldId="781"/>
            <ac:grpSpMk id="14" creationId="{7B5CE562-6F23-FCFF-037F-7D31C9B369BB}"/>
          </ac:grpSpMkLst>
        </pc:grpChg>
        <pc:grpChg chg="del mod">
          <ac:chgData name="Kathleen Brennan" userId="fdea15eb36a33ab7" providerId="LiveId" clId="{DC88FB89-84BA-473B-884A-B7777B08300B}" dt="2024-05-14T00:35:21.050" v="9516"/>
          <ac:grpSpMkLst>
            <pc:docMk/>
            <pc:sldMk cId="1980027001" sldId="781"/>
            <ac:grpSpMk id="37" creationId="{3E914229-A8DE-0E80-FF61-A7B4A2B7C605}"/>
          </ac:grpSpMkLst>
        </pc:grpChg>
        <pc:inkChg chg="del">
          <ac:chgData name="Kathleen Brennan" userId="fdea15eb36a33ab7" providerId="LiveId" clId="{DC88FB89-84BA-473B-884A-B7777B08300B}" dt="2024-05-14T00:35:21.050" v="9506"/>
          <ac:inkMkLst>
            <pc:docMk/>
            <pc:sldMk cId="1980027001" sldId="781"/>
            <ac:inkMk id="8" creationId="{E8B0902A-DC26-B969-0461-A2AD6057287C}"/>
          </ac:inkMkLst>
        </pc:inkChg>
        <pc:inkChg chg="del mod">
          <ac:chgData name="Kathleen Brennan" userId="fdea15eb36a33ab7" providerId="LiveId" clId="{DC88FB89-84BA-473B-884A-B7777B08300B}" dt="2024-05-14T00:35:21.050" v="9504"/>
          <ac:inkMkLst>
            <pc:docMk/>
            <pc:sldMk cId="1980027001" sldId="781"/>
            <ac:inkMk id="10" creationId="{346EDED1-CF8B-D9D5-DACA-9C5DCA8B7C5F}"/>
          </ac:inkMkLst>
        </pc:inkChg>
        <pc:inkChg chg="del mod">
          <ac:chgData name="Kathleen Brennan" userId="fdea15eb36a33ab7" providerId="LiveId" clId="{DC88FB89-84BA-473B-884A-B7777B08300B}" dt="2024-05-14T00:35:21.050" v="9501"/>
          <ac:inkMkLst>
            <pc:docMk/>
            <pc:sldMk cId="1980027001" sldId="781"/>
            <ac:inkMk id="11" creationId="{69EE2790-7EEB-655E-B57E-66DDD44A3DC2}"/>
          </ac:inkMkLst>
        </pc:inkChg>
        <pc:inkChg chg="del">
          <ac:chgData name="Kathleen Brennan" userId="fdea15eb36a33ab7" providerId="LiveId" clId="{DC88FB89-84BA-473B-884A-B7777B08300B}" dt="2024-05-14T00:35:21.046" v="9492"/>
          <ac:inkMkLst>
            <pc:docMk/>
            <pc:sldMk cId="1980027001" sldId="781"/>
            <ac:inkMk id="13" creationId="{91C9B154-9324-3957-0C55-D200B01C21A4}"/>
          </ac:inkMkLst>
        </pc:inkChg>
        <pc:inkChg chg="del mod">
          <ac:chgData name="Kathleen Brennan" userId="fdea15eb36a33ab7" providerId="LiveId" clId="{DC88FB89-84BA-473B-884A-B7777B08300B}" dt="2024-05-14T00:35:21.050" v="9515"/>
          <ac:inkMkLst>
            <pc:docMk/>
            <pc:sldMk cId="1980027001" sldId="781"/>
            <ac:inkMk id="15" creationId="{9FC1C9E1-EC96-43B1-98A9-D0592496068C}"/>
          </ac:inkMkLst>
        </pc:inkChg>
        <pc:inkChg chg="del mod">
          <ac:chgData name="Kathleen Brennan" userId="fdea15eb36a33ab7" providerId="LiveId" clId="{DC88FB89-84BA-473B-884A-B7777B08300B}" dt="2024-05-14T00:35:21.050" v="9514"/>
          <ac:inkMkLst>
            <pc:docMk/>
            <pc:sldMk cId="1980027001" sldId="781"/>
            <ac:inkMk id="16" creationId="{67D77216-4CE4-8AB1-C759-68EE989DBEA2}"/>
          </ac:inkMkLst>
        </pc:inkChg>
        <pc:inkChg chg="del mod">
          <ac:chgData name="Kathleen Brennan" userId="fdea15eb36a33ab7" providerId="LiveId" clId="{DC88FB89-84BA-473B-884A-B7777B08300B}" dt="2024-05-14T00:35:21.050" v="9495"/>
          <ac:inkMkLst>
            <pc:docMk/>
            <pc:sldMk cId="1980027001" sldId="781"/>
            <ac:inkMk id="17" creationId="{211872BD-2EF8-29CF-352F-E9AF8769D9C1}"/>
          </ac:inkMkLst>
        </pc:inkChg>
        <pc:inkChg chg="del mod">
          <ac:chgData name="Kathleen Brennan" userId="fdea15eb36a33ab7" providerId="LiveId" clId="{DC88FB89-84BA-473B-884A-B7777B08300B}" dt="2024-05-14T00:35:21.050" v="9509"/>
          <ac:inkMkLst>
            <pc:docMk/>
            <pc:sldMk cId="1980027001" sldId="781"/>
            <ac:inkMk id="18" creationId="{CE50A186-F63A-EE36-8FE9-95F0BDB85CAE}"/>
          </ac:inkMkLst>
        </pc:inkChg>
        <pc:inkChg chg="del mod">
          <ac:chgData name="Kathleen Brennan" userId="fdea15eb36a33ab7" providerId="LiveId" clId="{DC88FB89-84BA-473B-884A-B7777B08300B}" dt="2024-05-14T00:35:21.050" v="9498"/>
          <ac:inkMkLst>
            <pc:docMk/>
            <pc:sldMk cId="1980027001" sldId="781"/>
            <ac:inkMk id="19" creationId="{A996B113-A036-F7B1-5578-87A97AEB0E05}"/>
          </ac:inkMkLst>
        </pc:inkChg>
        <pc:inkChg chg="del mod">
          <ac:chgData name="Kathleen Brennan" userId="fdea15eb36a33ab7" providerId="LiveId" clId="{DC88FB89-84BA-473B-884A-B7777B08300B}" dt="2024-05-14T00:35:21.050" v="9517"/>
          <ac:inkMkLst>
            <pc:docMk/>
            <pc:sldMk cId="1980027001" sldId="781"/>
            <ac:inkMk id="21" creationId="{FBB8CF85-80F3-F165-4F08-B392930FFB76}"/>
          </ac:inkMkLst>
        </pc:inkChg>
        <pc:inkChg chg="del mod">
          <ac:chgData name="Kathleen Brennan" userId="fdea15eb36a33ab7" providerId="LiveId" clId="{DC88FB89-84BA-473B-884A-B7777B08300B}" dt="2024-05-14T00:35:21.050" v="9511"/>
          <ac:inkMkLst>
            <pc:docMk/>
            <pc:sldMk cId="1980027001" sldId="781"/>
            <ac:inkMk id="22" creationId="{1F3FE955-907D-9E85-7C2D-1245611F834B}"/>
          </ac:inkMkLst>
        </pc:inkChg>
        <pc:inkChg chg="del mod">
          <ac:chgData name="Kathleen Brennan" userId="fdea15eb36a33ab7" providerId="LiveId" clId="{DC88FB89-84BA-473B-884A-B7777B08300B}" dt="2024-05-14T00:35:21.050" v="9505"/>
          <ac:inkMkLst>
            <pc:docMk/>
            <pc:sldMk cId="1980027001" sldId="781"/>
            <ac:inkMk id="23" creationId="{661D82D1-4674-925A-D43D-2CD6D8BDDC65}"/>
          </ac:inkMkLst>
        </pc:inkChg>
        <pc:inkChg chg="del mod">
          <ac:chgData name="Kathleen Brennan" userId="fdea15eb36a33ab7" providerId="LiveId" clId="{DC88FB89-84BA-473B-884A-B7777B08300B}" dt="2024-05-14T00:35:21.050" v="9510"/>
          <ac:inkMkLst>
            <pc:docMk/>
            <pc:sldMk cId="1980027001" sldId="781"/>
            <ac:inkMk id="24" creationId="{6125EED2-B248-2145-6CCD-19ECFB2E25A5}"/>
          </ac:inkMkLst>
        </pc:inkChg>
        <pc:inkChg chg="del mod">
          <ac:chgData name="Kathleen Brennan" userId="fdea15eb36a33ab7" providerId="LiveId" clId="{DC88FB89-84BA-473B-884A-B7777B08300B}" dt="2024-05-14T00:35:21.050" v="9513"/>
          <ac:inkMkLst>
            <pc:docMk/>
            <pc:sldMk cId="1980027001" sldId="781"/>
            <ac:inkMk id="25" creationId="{E11AC0FF-6EEA-3D0F-062E-90E427F4B173}"/>
          </ac:inkMkLst>
        </pc:inkChg>
        <pc:inkChg chg="del mod">
          <ac:chgData name="Kathleen Brennan" userId="fdea15eb36a33ab7" providerId="LiveId" clId="{DC88FB89-84BA-473B-884A-B7777B08300B}" dt="2024-05-14T00:35:21.050" v="9508"/>
          <ac:inkMkLst>
            <pc:docMk/>
            <pc:sldMk cId="1980027001" sldId="781"/>
            <ac:inkMk id="26" creationId="{73257794-14F2-C2CF-D8A2-CDE3923AD9B4}"/>
          </ac:inkMkLst>
        </pc:inkChg>
        <pc:inkChg chg="del mod">
          <ac:chgData name="Kathleen Brennan" userId="fdea15eb36a33ab7" providerId="LiveId" clId="{DC88FB89-84BA-473B-884A-B7777B08300B}" dt="2024-05-14T00:35:21.050" v="9500"/>
          <ac:inkMkLst>
            <pc:docMk/>
            <pc:sldMk cId="1980027001" sldId="781"/>
            <ac:inkMk id="27" creationId="{1294F64B-F6D2-5E34-446A-AA7C5395580A}"/>
          </ac:inkMkLst>
        </pc:inkChg>
        <pc:inkChg chg="del mod">
          <ac:chgData name="Kathleen Brennan" userId="fdea15eb36a33ab7" providerId="LiveId" clId="{DC88FB89-84BA-473B-884A-B7777B08300B}" dt="2024-05-14T00:35:21.050" v="9507"/>
          <ac:inkMkLst>
            <pc:docMk/>
            <pc:sldMk cId="1980027001" sldId="781"/>
            <ac:inkMk id="28" creationId="{18B7F445-EE1A-713C-F476-CBA9D6968A8B}"/>
          </ac:inkMkLst>
        </pc:inkChg>
        <pc:inkChg chg="del mod">
          <ac:chgData name="Kathleen Brennan" userId="fdea15eb36a33ab7" providerId="LiveId" clId="{DC88FB89-84BA-473B-884A-B7777B08300B}" dt="2024-05-14T00:35:21.050" v="9503"/>
          <ac:inkMkLst>
            <pc:docMk/>
            <pc:sldMk cId="1980027001" sldId="781"/>
            <ac:inkMk id="29" creationId="{C83A1E3C-DEDF-96D8-B4FF-22A5DB559883}"/>
          </ac:inkMkLst>
        </pc:inkChg>
        <pc:inkChg chg="del mod">
          <ac:chgData name="Kathleen Brennan" userId="fdea15eb36a33ab7" providerId="LiveId" clId="{DC88FB89-84BA-473B-884A-B7777B08300B}" dt="2024-05-14T00:35:21.050" v="9516"/>
          <ac:inkMkLst>
            <pc:docMk/>
            <pc:sldMk cId="1980027001" sldId="781"/>
            <ac:inkMk id="30" creationId="{11C1A235-725C-3698-06B5-5E5DFACFA4E1}"/>
          </ac:inkMkLst>
        </pc:inkChg>
        <pc:inkChg chg="del mod">
          <ac:chgData name="Kathleen Brennan" userId="fdea15eb36a33ab7" providerId="LiveId" clId="{DC88FB89-84BA-473B-884A-B7777B08300B}" dt="2024-05-14T00:35:21.050" v="9496"/>
          <ac:inkMkLst>
            <pc:docMk/>
            <pc:sldMk cId="1980027001" sldId="781"/>
            <ac:inkMk id="32" creationId="{1EC99B04-0E5E-1CCC-4630-964259209E5B}"/>
          </ac:inkMkLst>
        </pc:inkChg>
        <pc:inkChg chg="del mod">
          <ac:chgData name="Kathleen Brennan" userId="fdea15eb36a33ab7" providerId="LiveId" clId="{DC88FB89-84BA-473B-884A-B7777B08300B}" dt="2024-05-14T00:35:21.050" v="9512"/>
          <ac:inkMkLst>
            <pc:docMk/>
            <pc:sldMk cId="1980027001" sldId="781"/>
            <ac:inkMk id="33" creationId="{3351B9B4-75CF-A78B-3B74-480CCBE0361A}"/>
          </ac:inkMkLst>
        </pc:inkChg>
        <pc:inkChg chg="del mod">
          <ac:chgData name="Kathleen Brennan" userId="fdea15eb36a33ab7" providerId="LiveId" clId="{DC88FB89-84BA-473B-884A-B7777B08300B}" dt="2024-05-14T00:35:21.050" v="9502"/>
          <ac:inkMkLst>
            <pc:docMk/>
            <pc:sldMk cId="1980027001" sldId="781"/>
            <ac:inkMk id="35" creationId="{917B77D9-0484-2279-4972-33A19785FADB}"/>
          </ac:inkMkLst>
        </pc:inkChg>
        <pc:inkChg chg="del">
          <ac:chgData name="Kathleen Brennan" userId="fdea15eb36a33ab7" providerId="LiveId" clId="{DC88FB89-84BA-473B-884A-B7777B08300B}" dt="2024-05-14T00:35:21.050" v="9493"/>
          <ac:inkMkLst>
            <pc:docMk/>
            <pc:sldMk cId="1980027001" sldId="781"/>
            <ac:inkMk id="36" creationId="{A69CED9D-281E-918D-D4D7-00545C04BF84}"/>
          </ac:inkMkLst>
        </pc:inkChg>
        <pc:inkChg chg="del">
          <ac:chgData name="Kathleen Brennan" userId="fdea15eb36a33ab7" providerId="LiveId" clId="{DC88FB89-84BA-473B-884A-B7777B08300B}" dt="2024-05-14T00:35:21.046" v="9491"/>
          <ac:inkMkLst>
            <pc:docMk/>
            <pc:sldMk cId="1980027001" sldId="781"/>
            <ac:inkMk id="38" creationId="{DF4D2F72-2EC5-C51F-6CBC-256DE44A1540}"/>
          </ac:inkMkLst>
        </pc:inkChg>
        <pc:inkChg chg="del">
          <ac:chgData name="Kathleen Brennan" userId="fdea15eb36a33ab7" providerId="LiveId" clId="{DC88FB89-84BA-473B-884A-B7777B08300B}" dt="2024-05-14T00:35:21.050" v="9499"/>
          <ac:inkMkLst>
            <pc:docMk/>
            <pc:sldMk cId="1980027001" sldId="781"/>
            <ac:inkMk id="39" creationId="{5FDB859E-DD6D-7E50-093E-736B85A5ABFB}"/>
          </ac:inkMkLst>
        </pc:inkChg>
        <pc:inkChg chg="del">
          <ac:chgData name="Kathleen Brennan" userId="fdea15eb36a33ab7" providerId="LiveId" clId="{DC88FB89-84BA-473B-884A-B7777B08300B}" dt="2024-05-14T00:35:01.698" v="9490" actId="478"/>
          <ac:inkMkLst>
            <pc:docMk/>
            <pc:sldMk cId="1980027001" sldId="781"/>
            <ac:inkMk id="40" creationId="{99EE9A65-AD63-A874-7586-F3B7760CE556}"/>
          </ac:inkMkLst>
        </pc:inkChg>
        <pc:inkChg chg="del">
          <ac:chgData name="Kathleen Brennan" userId="fdea15eb36a33ab7" providerId="LiveId" clId="{DC88FB89-84BA-473B-884A-B7777B08300B}" dt="2024-05-14T00:35:21.050" v="9497"/>
          <ac:inkMkLst>
            <pc:docMk/>
            <pc:sldMk cId="1980027001" sldId="781"/>
            <ac:inkMk id="41" creationId="{0613BDB8-DBC7-F632-197C-0E3438030B0D}"/>
          </ac:inkMkLst>
        </pc:inkChg>
        <pc:inkChg chg="del">
          <ac:chgData name="Kathleen Brennan" userId="fdea15eb36a33ab7" providerId="LiveId" clId="{DC88FB89-84BA-473B-884A-B7777B08300B}" dt="2024-05-14T00:35:21.050" v="9494"/>
          <ac:inkMkLst>
            <pc:docMk/>
            <pc:sldMk cId="1980027001" sldId="781"/>
            <ac:inkMk id="42" creationId="{4151CFAE-969B-70E9-3947-3C72D8EE4D5E}"/>
          </ac:inkMkLst>
        </pc:inkChg>
        <pc:cxnChg chg="mod">
          <ac:chgData name="Kathleen Brennan" userId="fdea15eb36a33ab7" providerId="LiveId" clId="{DC88FB89-84BA-473B-884A-B7777B08300B}" dt="2024-05-14T00:40:52.811" v="9762" actId="1076"/>
          <ac:cxnSpMkLst>
            <pc:docMk/>
            <pc:sldMk cId="1980027001" sldId="781"/>
            <ac:cxnSpMk id="929" creationId="{00000000-0000-0000-0000-000000000000}"/>
          </ac:cxnSpMkLst>
        </pc:cxnChg>
        <pc:cxnChg chg="mod">
          <ac:chgData name="Kathleen Brennan" userId="fdea15eb36a33ab7" providerId="LiveId" clId="{DC88FB89-84BA-473B-884A-B7777B08300B}" dt="2024-05-14T00:40:02.631" v="9758" actId="14100"/>
          <ac:cxnSpMkLst>
            <pc:docMk/>
            <pc:sldMk cId="1980027001" sldId="781"/>
            <ac:cxnSpMk id="932" creationId="{00000000-0000-0000-0000-000000000000}"/>
          </ac:cxnSpMkLst>
        </pc:cxnChg>
      </pc:sldChg>
      <pc:sldChg chg="new del">
        <pc:chgData name="Kathleen Brennan" userId="fdea15eb36a33ab7" providerId="LiveId" clId="{DC88FB89-84BA-473B-884A-B7777B08300B}" dt="2024-05-14T00:32:08.044" v="9414" actId="680"/>
        <pc:sldMkLst>
          <pc:docMk/>
          <pc:sldMk cId="3765042827" sldId="781"/>
        </pc:sldMkLst>
      </pc:sldChg>
      <pc:sldChg chg="addSp delSp modSp new mod modClrScheme chgLayout">
        <pc:chgData name="Kathleen Brennan" userId="fdea15eb36a33ab7" providerId="LiveId" clId="{DC88FB89-84BA-473B-884A-B7777B08300B}" dt="2024-05-14T00:55:17.152" v="10349" actId="1076"/>
        <pc:sldMkLst>
          <pc:docMk/>
          <pc:sldMk cId="2804047879" sldId="782"/>
        </pc:sldMkLst>
        <pc:spChg chg="del">
          <ac:chgData name="Kathleen Brennan" userId="fdea15eb36a33ab7" providerId="LiveId" clId="{DC88FB89-84BA-473B-884A-B7777B08300B}" dt="2024-05-14T00:46:07.815" v="9949" actId="700"/>
          <ac:spMkLst>
            <pc:docMk/>
            <pc:sldMk cId="2804047879" sldId="782"/>
            <ac:spMk id="2" creationId="{4A96FE95-154C-3AD2-92AD-6C935FDB592A}"/>
          </ac:spMkLst>
        </pc:spChg>
        <pc:spChg chg="del">
          <ac:chgData name="Kathleen Brennan" userId="fdea15eb36a33ab7" providerId="LiveId" clId="{DC88FB89-84BA-473B-884A-B7777B08300B}" dt="2024-05-14T00:46:07.815" v="9949" actId="700"/>
          <ac:spMkLst>
            <pc:docMk/>
            <pc:sldMk cId="2804047879" sldId="782"/>
            <ac:spMk id="3" creationId="{F0D76042-467C-06BD-5219-CBD59C8D10B4}"/>
          </ac:spMkLst>
        </pc:spChg>
        <pc:spChg chg="del">
          <ac:chgData name="Kathleen Brennan" userId="fdea15eb36a33ab7" providerId="LiveId" clId="{DC88FB89-84BA-473B-884A-B7777B08300B}" dt="2024-05-14T00:46:07.815" v="9949" actId="700"/>
          <ac:spMkLst>
            <pc:docMk/>
            <pc:sldMk cId="2804047879" sldId="782"/>
            <ac:spMk id="4" creationId="{B095B8FD-836C-A109-5E80-A8F88ED7B87A}"/>
          </ac:spMkLst>
        </pc:spChg>
        <pc:spChg chg="mod ord">
          <ac:chgData name="Kathleen Brennan" userId="fdea15eb36a33ab7" providerId="LiveId" clId="{DC88FB89-84BA-473B-884A-B7777B08300B}" dt="2024-05-14T00:46:07.815" v="9949" actId="700"/>
          <ac:spMkLst>
            <pc:docMk/>
            <pc:sldMk cId="2804047879" sldId="782"/>
            <ac:spMk id="5" creationId="{2E314927-1E1E-331A-9186-5BA504FA6EE5}"/>
          </ac:spMkLst>
        </pc:spChg>
        <pc:spChg chg="add mod">
          <ac:chgData name="Kathleen Brennan" userId="fdea15eb36a33ab7" providerId="LiveId" clId="{DC88FB89-84BA-473B-884A-B7777B08300B}" dt="2024-05-14T00:55:17.152" v="10349" actId="1076"/>
          <ac:spMkLst>
            <pc:docMk/>
            <pc:sldMk cId="2804047879" sldId="782"/>
            <ac:spMk id="6" creationId="{24D04310-BDD3-8AD2-4455-B1986C183063}"/>
          </ac:spMkLst>
        </pc:spChg>
        <pc:spChg chg="add mod">
          <ac:chgData name="Kathleen Brennan" userId="fdea15eb36a33ab7" providerId="LiveId" clId="{DC88FB89-84BA-473B-884A-B7777B08300B}" dt="2024-05-14T00:55:06.756" v="10348" actId="1076"/>
          <ac:spMkLst>
            <pc:docMk/>
            <pc:sldMk cId="2804047879" sldId="782"/>
            <ac:spMk id="7" creationId="{D6BCDD59-E45D-62ED-3B2C-7380466FD431}"/>
          </ac:spMkLst>
        </pc:spChg>
      </pc:sldChg>
      <pc:sldChg chg="addSp delSp modSp new mod setBg">
        <pc:chgData name="Kathleen Brennan" userId="fdea15eb36a33ab7" providerId="LiveId" clId="{DC88FB89-84BA-473B-884A-B7777B08300B}" dt="2024-05-14T00:58:14.900" v="10357" actId="26606"/>
        <pc:sldMkLst>
          <pc:docMk/>
          <pc:sldMk cId="3048981516" sldId="783"/>
        </pc:sldMkLst>
        <pc:spChg chg="mod ord">
          <ac:chgData name="Kathleen Brennan" userId="fdea15eb36a33ab7" providerId="LiveId" clId="{DC88FB89-84BA-473B-884A-B7777B08300B}" dt="2024-05-14T00:58:14.900" v="10357" actId="26606"/>
          <ac:spMkLst>
            <pc:docMk/>
            <pc:sldMk cId="3048981516" sldId="783"/>
            <ac:spMk id="2" creationId="{87BAF96D-5D42-C5B7-24F8-F1CDFA027C34}"/>
          </ac:spMkLst>
        </pc:spChg>
        <pc:spChg chg="add del">
          <ac:chgData name="Kathleen Brennan" userId="fdea15eb36a33ab7" providerId="LiveId" clId="{DC88FB89-84BA-473B-884A-B7777B08300B}" dt="2024-05-14T00:58:14.900" v="10357" actId="26606"/>
          <ac:spMkLst>
            <pc:docMk/>
            <pc:sldMk cId="3048981516" sldId="783"/>
            <ac:spMk id="9" creationId="{01D0AF59-99C3-4251-AB9A-C966C6AD4400}"/>
          </ac:spMkLst>
        </pc:spChg>
        <pc:spChg chg="add del">
          <ac:chgData name="Kathleen Brennan" userId="fdea15eb36a33ab7" providerId="LiveId" clId="{DC88FB89-84BA-473B-884A-B7777B08300B}" dt="2024-05-14T00:58:14.900" v="10357" actId="26606"/>
          <ac:spMkLst>
            <pc:docMk/>
            <pc:sldMk cId="3048981516" sldId="783"/>
            <ac:spMk id="11" creationId="{1855405F-37A2-4869-9154-F8BE3BECE6C3}"/>
          </ac:spMkLst>
        </pc:spChg>
        <pc:spChg chg="add">
          <ac:chgData name="Kathleen Brennan" userId="fdea15eb36a33ab7" providerId="LiveId" clId="{DC88FB89-84BA-473B-884A-B7777B08300B}" dt="2024-05-14T00:58:14.900" v="10357" actId="26606"/>
          <ac:spMkLst>
            <pc:docMk/>
            <pc:sldMk cId="3048981516" sldId="783"/>
            <ac:spMk id="16" creationId="{F3060C83-F051-4F0E-ABAD-AA0DFC48B218}"/>
          </ac:spMkLst>
        </pc:spChg>
        <pc:spChg chg="add">
          <ac:chgData name="Kathleen Brennan" userId="fdea15eb36a33ab7" providerId="LiveId" clId="{DC88FB89-84BA-473B-884A-B7777B08300B}" dt="2024-05-14T00:58:14.900" v="10357" actId="26606"/>
          <ac:spMkLst>
            <pc:docMk/>
            <pc:sldMk cId="3048981516" sldId="783"/>
            <ac:spMk id="18" creationId="{83C98ABE-055B-441F-B07E-44F97F083C39}"/>
          </ac:spMkLst>
        </pc:spChg>
        <pc:spChg chg="add">
          <ac:chgData name="Kathleen Brennan" userId="fdea15eb36a33ab7" providerId="LiveId" clId="{DC88FB89-84BA-473B-884A-B7777B08300B}" dt="2024-05-14T00:58:14.900" v="10357" actId="26606"/>
          <ac:spMkLst>
            <pc:docMk/>
            <pc:sldMk cId="3048981516" sldId="783"/>
            <ac:spMk id="20" creationId="{29FDB030-9B49-4CED-8CCD-4D99382388AC}"/>
          </ac:spMkLst>
        </pc:spChg>
        <pc:spChg chg="add">
          <ac:chgData name="Kathleen Brennan" userId="fdea15eb36a33ab7" providerId="LiveId" clId="{DC88FB89-84BA-473B-884A-B7777B08300B}" dt="2024-05-14T00:58:14.900" v="10357" actId="26606"/>
          <ac:spMkLst>
            <pc:docMk/>
            <pc:sldMk cId="3048981516" sldId="783"/>
            <ac:spMk id="22" creationId="{3783CA14-24A1-485C-8B30-D6A5D87987AD}"/>
          </ac:spMkLst>
        </pc:spChg>
        <pc:spChg chg="add">
          <ac:chgData name="Kathleen Brennan" userId="fdea15eb36a33ab7" providerId="LiveId" clId="{DC88FB89-84BA-473B-884A-B7777B08300B}" dt="2024-05-14T00:58:14.900" v="10357" actId="26606"/>
          <ac:spMkLst>
            <pc:docMk/>
            <pc:sldMk cId="3048981516" sldId="783"/>
            <ac:spMk id="24" creationId="{9A97C86A-04D6-40F7-AE84-31AB43E6A846}"/>
          </ac:spMkLst>
        </pc:spChg>
        <pc:spChg chg="add">
          <ac:chgData name="Kathleen Brennan" userId="fdea15eb36a33ab7" providerId="LiveId" clId="{DC88FB89-84BA-473B-884A-B7777B08300B}" dt="2024-05-14T00:58:14.900" v="10357" actId="26606"/>
          <ac:spMkLst>
            <pc:docMk/>
            <pc:sldMk cId="3048981516" sldId="783"/>
            <ac:spMk id="26" creationId="{FF9F2414-84E8-453E-B1F3-389FDE8192D9}"/>
          </ac:spMkLst>
        </pc:spChg>
        <pc:spChg chg="add">
          <ac:chgData name="Kathleen Brennan" userId="fdea15eb36a33ab7" providerId="LiveId" clId="{DC88FB89-84BA-473B-884A-B7777B08300B}" dt="2024-05-14T00:58:14.900" v="10357" actId="26606"/>
          <ac:spMkLst>
            <pc:docMk/>
            <pc:sldMk cId="3048981516" sldId="783"/>
            <ac:spMk id="28" creationId="{3ECA69A1-7536-43AC-85EF-C7106179F5ED}"/>
          </ac:spMkLst>
        </pc:spChg>
        <pc:picChg chg="add mod ord">
          <ac:chgData name="Kathleen Brennan" userId="fdea15eb36a33ab7" providerId="LiveId" clId="{DC88FB89-84BA-473B-884A-B7777B08300B}" dt="2024-05-14T00:58:14.900" v="10357" actId="26606"/>
          <ac:picMkLst>
            <pc:docMk/>
            <pc:sldMk cId="3048981516" sldId="783"/>
            <ac:picMk id="4" creationId="{4548E0B7-F226-B740-5F80-DDB8C1972C4F}"/>
          </ac:picMkLst>
        </pc:picChg>
      </pc:sldChg>
      <pc:sldChg chg="addSp delSp modSp new mod">
        <pc:chgData name="Kathleen Brennan" userId="fdea15eb36a33ab7" providerId="LiveId" clId="{DC88FB89-84BA-473B-884A-B7777B08300B}" dt="2024-05-14T01:17:21.123" v="10875" actId="20577"/>
        <pc:sldMkLst>
          <pc:docMk/>
          <pc:sldMk cId="101129255" sldId="784"/>
        </pc:sldMkLst>
        <pc:spChg chg="add del mod">
          <ac:chgData name="Kathleen Brennan" userId="fdea15eb36a33ab7" providerId="LiveId" clId="{DC88FB89-84BA-473B-884A-B7777B08300B}" dt="2024-05-14T01:02:15.514" v="10367"/>
          <ac:spMkLst>
            <pc:docMk/>
            <pc:sldMk cId="101129255" sldId="784"/>
            <ac:spMk id="3" creationId="{98CAEA98-9DCF-81C6-8FE4-61287C53D748}"/>
          </ac:spMkLst>
        </pc:spChg>
        <pc:spChg chg="add mod">
          <ac:chgData name="Kathleen Brennan" userId="fdea15eb36a33ab7" providerId="LiveId" clId="{DC88FB89-84BA-473B-884A-B7777B08300B}" dt="2024-05-14T01:17:21.123" v="10875" actId="20577"/>
          <ac:spMkLst>
            <pc:docMk/>
            <pc:sldMk cId="101129255" sldId="784"/>
            <ac:spMk id="8" creationId="{C865A7C2-A3C7-650B-4998-DA4B149225E4}"/>
          </ac:spMkLst>
        </pc:spChg>
        <pc:picChg chg="add mod">
          <ac:chgData name="Kathleen Brennan" userId="fdea15eb36a33ab7" providerId="LiveId" clId="{DC88FB89-84BA-473B-884A-B7777B08300B}" dt="2024-05-14T01:03:02.041" v="10370" actId="1076"/>
          <ac:picMkLst>
            <pc:docMk/>
            <pc:sldMk cId="101129255" sldId="784"/>
            <ac:picMk id="5" creationId="{72D3F69A-6722-932A-778B-A50B5C86F933}"/>
          </ac:picMkLst>
        </pc:picChg>
        <pc:picChg chg="add mod">
          <ac:chgData name="Kathleen Brennan" userId="fdea15eb36a33ab7" providerId="LiveId" clId="{DC88FB89-84BA-473B-884A-B7777B08300B}" dt="2024-05-14T01:03:08.125" v="10371" actId="14100"/>
          <ac:picMkLst>
            <pc:docMk/>
            <pc:sldMk cId="101129255" sldId="784"/>
            <ac:picMk id="7" creationId="{5AF78DE9-5156-65E0-48C9-3BC96B675A20}"/>
          </ac:picMkLst>
        </pc:picChg>
      </pc:sldChg>
      <pc:sldChg chg="addSp modSp new mod">
        <pc:chgData name="Kathleen Brennan" userId="fdea15eb36a33ab7" providerId="LiveId" clId="{DC88FB89-84BA-473B-884A-B7777B08300B}" dt="2024-05-14T01:47:38.019" v="11848" actId="113"/>
        <pc:sldMkLst>
          <pc:docMk/>
          <pc:sldMk cId="494640442" sldId="785"/>
        </pc:sldMkLst>
        <pc:spChg chg="add mod">
          <ac:chgData name="Kathleen Brennan" userId="fdea15eb36a33ab7" providerId="LiveId" clId="{DC88FB89-84BA-473B-884A-B7777B08300B}" dt="2024-05-14T01:47:38.019" v="11848" actId="113"/>
          <ac:spMkLst>
            <pc:docMk/>
            <pc:sldMk cId="494640442" sldId="785"/>
            <ac:spMk id="4" creationId="{3E084010-9CA4-1CA4-2F83-58E725E4D46D}"/>
          </ac:spMkLst>
        </pc:spChg>
        <pc:graphicFrameChg chg="add mod modGraphic">
          <ac:chgData name="Kathleen Brennan" userId="fdea15eb36a33ab7" providerId="LiveId" clId="{DC88FB89-84BA-473B-884A-B7777B08300B}" dt="2024-05-14T01:31:57.146" v="11134" actId="20577"/>
          <ac:graphicFrameMkLst>
            <pc:docMk/>
            <pc:sldMk cId="494640442" sldId="785"/>
            <ac:graphicFrameMk id="3" creationId="{8A205C46-F767-8AC6-68C1-CA38C05566E1}"/>
          </ac:graphicFrameMkLst>
        </pc:graphicFrameChg>
      </pc:sldChg>
      <pc:sldChg chg="addSp modSp new mod">
        <pc:chgData name="Kathleen Brennan" userId="fdea15eb36a33ab7" providerId="LiveId" clId="{DC88FB89-84BA-473B-884A-B7777B08300B}" dt="2024-05-14T01:57:14.910" v="12344" actId="255"/>
        <pc:sldMkLst>
          <pc:docMk/>
          <pc:sldMk cId="2314979183" sldId="786"/>
        </pc:sldMkLst>
        <pc:spChg chg="add mod">
          <ac:chgData name="Kathleen Brennan" userId="fdea15eb36a33ab7" providerId="LiveId" clId="{DC88FB89-84BA-473B-884A-B7777B08300B}" dt="2024-05-14T01:57:14.910" v="12344" actId="255"/>
          <ac:spMkLst>
            <pc:docMk/>
            <pc:sldMk cId="2314979183" sldId="786"/>
            <ac:spMk id="3" creationId="{0B77E7BF-DD21-0149-2507-3DD778AA8F8D}"/>
          </ac:spMkLst>
        </pc:spChg>
      </pc:sldChg>
      <pc:sldChg chg="addSp modSp new mod setBg">
        <pc:chgData name="Kathleen Brennan" userId="fdea15eb36a33ab7" providerId="LiveId" clId="{DC88FB89-84BA-473B-884A-B7777B08300B}" dt="2024-05-14T01:59:02.912" v="12349" actId="14100"/>
        <pc:sldMkLst>
          <pc:docMk/>
          <pc:sldMk cId="4180997539" sldId="787"/>
        </pc:sldMkLst>
        <pc:spChg chg="mod ord">
          <ac:chgData name="Kathleen Brennan" userId="fdea15eb36a33ab7" providerId="LiveId" clId="{DC88FB89-84BA-473B-884A-B7777B08300B}" dt="2024-05-14T01:58:49.785" v="12347" actId="26606"/>
          <ac:spMkLst>
            <pc:docMk/>
            <pc:sldMk cId="4180997539" sldId="787"/>
            <ac:spMk id="2" creationId="{E14456A0-5C81-D88E-5E44-A03A3FD1EC6E}"/>
          </ac:spMkLst>
        </pc:spChg>
        <pc:spChg chg="add">
          <ac:chgData name="Kathleen Brennan" userId="fdea15eb36a33ab7" providerId="LiveId" clId="{DC88FB89-84BA-473B-884A-B7777B08300B}" dt="2024-05-14T01:58:49.785" v="12347" actId="26606"/>
          <ac:spMkLst>
            <pc:docMk/>
            <pc:sldMk cId="4180997539" sldId="787"/>
            <ac:spMk id="9" creationId="{86FF76B9-219D-4469-AF87-0236D29032F1}"/>
          </ac:spMkLst>
        </pc:spChg>
        <pc:spChg chg="add">
          <ac:chgData name="Kathleen Brennan" userId="fdea15eb36a33ab7" providerId="LiveId" clId="{DC88FB89-84BA-473B-884A-B7777B08300B}" dt="2024-05-14T01:58:49.785" v="12347" actId="26606"/>
          <ac:spMkLst>
            <pc:docMk/>
            <pc:sldMk cId="4180997539" sldId="787"/>
            <ac:spMk id="15" creationId="{2E80C965-DB6D-4F81-9E9E-B027384D0BD6}"/>
          </ac:spMkLst>
        </pc:spChg>
        <pc:spChg chg="add">
          <ac:chgData name="Kathleen Brennan" userId="fdea15eb36a33ab7" providerId="LiveId" clId="{DC88FB89-84BA-473B-884A-B7777B08300B}" dt="2024-05-14T01:58:49.785" v="12347" actId="26606"/>
          <ac:spMkLst>
            <pc:docMk/>
            <pc:sldMk cId="4180997539" sldId="787"/>
            <ac:spMk id="17" creationId="{633C5E46-DAC5-4661-9C87-22B08E2A512F}"/>
          </ac:spMkLst>
        </pc:spChg>
        <pc:grpChg chg="add">
          <ac:chgData name="Kathleen Brennan" userId="fdea15eb36a33ab7" providerId="LiveId" clId="{DC88FB89-84BA-473B-884A-B7777B08300B}" dt="2024-05-14T01:58:49.785" v="12347" actId="26606"/>
          <ac:grpSpMkLst>
            <pc:docMk/>
            <pc:sldMk cId="4180997539" sldId="787"/>
            <ac:grpSpMk id="11" creationId="{DB88BD78-87E1-424D-B479-C37D8E41B12E}"/>
          </ac:grpSpMkLst>
        </pc:grpChg>
        <pc:picChg chg="add mod">
          <ac:chgData name="Kathleen Brennan" userId="fdea15eb36a33ab7" providerId="LiveId" clId="{DC88FB89-84BA-473B-884A-B7777B08300B}" dt="2024-05-14T01:59:02.912" v="12349" actId="14100"/>
          <ac:picMkLst>
            <pc:docMk/>
            <pc:sldMk cId="4180997539" sldId="787"/>
            <ac:picMk id="4" creationId="{9F6A0AD4-0293-8367-79F2-9BD56C4490E9}"/>
          </ac:picMkLst>
        </pc:picChg>
      </pc:sldChg>
      <pc:sldChg chg="addSp delSp modSp new mod">
        <pc:chgData name="Kathleen Brennan" userId="fdea15eb36a33ab7" providerId="LiveId" clId="{DC88FB89-84BA-473B-884A-B7777B08300B}" dt="2024-05-14T02:17:30.934" v="13142" actId="255"/>
        <pc:sldMkLst>
          <pc:docMk/>
          <pc:sldMk cId="2258925875" sldId="788"/>
        </pc:sldMkLst>
        <pc:spChg chg="add mod">
          <ac:chgData name="Kathleen Brennan" userId="fdea15eb36a33ab7" providerId="LiveId" clId="{DC88FB89-84BA-473B-884A-B7777B08300B}" dt="2024-05-14T02:17:30.934" v="13142" actId="255"/>
          <ac:spMkLst>
            <pc:docMk/>
            <pc:sldMk cId="2258925875" sldId="788"/>
            <ac:spMk id="5" creationId="{CE0F9673-ACC3-D32F-1092-B7BBD4AA53D7}"/>
          </ac:spMkLst>
        </pc:spChg>
        <pc:spChg chg="add del">
          <ac:chgData name="Kathleen Brennan" userId="fdea15eb36a33ab7" providerId="LiveId" clId="{DC88FB89-84BA-473B-884A-B7777B08300B}" dt="2024-05-14T02:09:15.089" v="12925" actId="34122"/>
          <ac:spMkLst>
            <pc:docMk/>
            <pc:sldMk cId="2258925875" sldId="788"/>
            <ac:spMk id="61" creationId="{6D36A20D-1CBE-4369-B8EC-A5C25209DA96}"/>
          </ac:spMkLst>
        </pc:spChg>
        <pc:spChg chg="add del">
          <ac:chgData name="Kathleen Brennan" userId="fdea15eb36a33ab7" providerId="LiveId" clId="{DC88FB89-84BA-473B-884A-B7777B08300B}" dt="2024-05-14T02:09:15.089" v="12925" actId="34122"/>
          <ac:spMkLst>
            <pc:docMk/>
            <pc:sldMk cId="2258925875" sldId="788"/>
            <ac:spMk id="81" creationId="{4DD28B5A-346E-49CA-B5C9-B937F9EE7D04}"/>
          </ac:spMkLst>
        </pc:spChg>
        <pc:spChg chg="add del">
          <ac:chgData name="Kathleen Brennan" userId="fdea15eb36a33ab7" providerId="LiveId" clId="{DC88FB89-84BA-473B-884A-B7777B08300B}" dt="2024-05-14T02:09:15.089" v="12925" actId="34122"/>
          <ac:spMkLst>
            <pc:docMk/>
            <pc:sldMk cId="2258925875" sldId="788"/>
            <ac:spMk id="111" creationId="{87E081BB-B4B9-4308-8484-361A6B326479}"/>
          </ac:spMkLst>
        </pc:spChg>
        <pc:grpChg chg="mod">
          <ac:chgData name="Kathleen Brennan" userId="fdea15eb36a33ab7" providerId="LiveId" clId="{DC88FB89-84BA-473B-884A-B7777B08300B}" dt="2024-05-14T02:08:08.505" v="12890"/>
          <ac:grpSpMkLst>
            <pc:docMk/>
            <pc:sldMk cId="2258925875" sldId="788"/>
            <ac:grpSpMk id="9" creationId="{45E50557-C263-BD90-2CDF-D78BFA20281F}"/>
          </ac:grpSpMkLst>
        </pc:grpChg>
        <pc:grpChg chg="add del mod">
          <ac:chgData name="Kathleen Brennan" userId="fdea15eb36a33ab7" providerId="LiveId" clId="{DC88FB89-84BA-473B-884A-B7777B08300B}" dt="2024-05-14T02:09:43.122" v="12931"/>
          <ac:grpSpMkLst>
            <pc:docMk/>
            <pc:sldMk cId="2258925875" sldId="788"/>
            <ac:grpSpMk id="13" creationId="{BA2C28F2-DE27-FAFB-5AB7-E59E1A5E9076}"/>
          </ac:grpSpMkLst>
        </pc:grpChg>
        <pc:grpChg chg="mod">
          <ac:chgData name="Kathleen Brennan" userId="fdea15eb36a33ab7" providerId="LiveId" clId="{DC88FB89-84BA-473B-884A-B7777B08300B}" dt="2024-05-14T02:08:17.243" v="12898"/>
          <ac:grpSpMkLst>
            <pc:docMk/>
            <pc:sldMk cId="2258925875" sldId="788"/>
            <ac:grpSpMk id="17" creationId="{51D5A93E-1457-4F63-C840-7E8E51212A18}"/>
          </ac:grpSpMkLst>
        </pc:grpChg>
        <pc:grpChg chg="mod">
          <ac:chgData name="Kathleen Brennan" userId="fdea15eb36a33ab7" providerId="LiveId" clId="{DC88FB89-84BA-473B-884A-B7777B08300B}" dt="2024-05-14T02:08:25.046" v="12907"/>
          <ac:grpSpMkLst>
            <pc:docMk/>
            <pc:sldMk cId="2258925875" sldId="788"/>
            <ac:grpSpMk id="25" creationId="{CC05D7AE-5B58-7BE2-FCE2-0AC096F75FBA}"/>
          </ac:grpSpMkLst>
        </pc:grpChg>
        <pc:grpChg chg="del mod">
          <ac:chgData name="Kathleen Brennan" userId="fdea15eb36a33ab7" providerId="LiveId" clId="{DC88FB89-84BA-473B-884A-B7777B08300B}" dt="2024-05-14T02:08:34.205" v="12915"/>
          <ac:grpSpMkLst>
            <pc:docMk/>
            <pc:sldMk cId="2258925875" sldId="788"/>
            <ac:grpSpMk id="30" creationId="{A3894C1D-681C-A9E6-47D5-A4C2F40C2212}"/>
          </ac:grpSpMkLst>
        </pc:grpChg>
        <pc:grpChg chg="del mod">
          <ac:chgData name="Kathleen Brennan" userId="fdea15eb36a33ab7" providerId="LiveId" clId="{DC88FB89-84BA-473B-884A-B7777B08300B}" dt="2024-05-14T02:08:37.209" v="12919"/>
          <ac:grpSpMkLst>
            <pc:docMk/>
            <pc:sldMk cId="2258925875" sldId="788"/>
            <ac:grpSpMk id="33" creationId="{94618DC5-C31C-02CD-2067-4C12FFA3FFB9}"/>
          </ac:grpSpMkLst>
        </pc:grpChg>
        <pc:grpChg chg="add del mod">
          <ac:chgData name="Kathleen Brennan" userId="fdea15eb36a33ab7" providerId="LiveId" clId="{DC88FB89-84BA-473B-884A-B7777B08300B}" dt="2024-05-14T02:09:15.089" v="12925" actId="34122"/>
          <ac:grpSpMkLst>
            <pc:docMk/>
            <pc:sldMk cId="2258925875" sldId="788"/>
            <ac:grpSpMk id="37" creationId="{3B5B290B-8571-BC60-2423-A116BAADBE1D}"/>
          </ac:grpSpMkLst>
        </pc:grpChg>
        <pc:grpChg chg="add del mod">
          <ac:chgData name="Kathleen Brennan" userId="fdea15eb36a33ab7" providerId="LiveId" clId="{DC88FB89-84BA-473B-884A-B7777B08300B}" dt="2024-05-14T02:09:16.515" v="12927"/>
          <ac:grpSpMkLst>
            <pc:docMk/>
            <pc:sldMk cId="2258925875" sldId="788"/>
            <ac:grpSpMk id="41" creationId="{80B50DFC-B1B9-BD2F-3909-CF6639E2F6CA}"/>
          </ac:grpSpMkLst>
        </pc:grpChg>
        <pc:grpChg chg="mod">
          <ac:chgData name="Kathleen Brennan" userId="fdea15eb36a33ab7" providerId="LiveId" clId="{DC88FB89-84BA-473B-884A-B7777B08300B}" dt="2024-05-14T02:09:43.122" v="12931"/>
          <ac:grpSpMkLst>
            <pc:docMk/>
            <pc:sldMk cId="2258925875" sldId="788"/>
            <ac:grpSpMk id="44" creationId="{36F4627D-4C0F-9E38-228A-87F7FC8CA3DD}"/>
          </ac:grpSpMkLst>
        </pc:grpChg>
        <pc:picChg chg="add mod">
          <ac:chgData name="Kathleen Brennan" userId="fdea15eb36a33ab7" providerId="LiveId" clId="{DC88FB89-84BA-473B-884A-B7777B08300B}" dt="2024-05-14T02:00:03.678" v="12352" actId="1076"/>
          <ac:picMkLst>
            <pc:docMk/>
            <pc:sldMk cId="2258925875" sldId="788"/>
            <ac:picMk id="4" creationId="{104CB3BD-29A9-14DE-0557-836FA1F5A32E}"/>
          </ac:picMkLst>
        </pc:picChg>
        <pc:inkChg chg="add">
          <ac:chgData name="Kathleen Brennan" userId="fdea15eb36a33ab7" providerId="LiveId" clId="{DC88FB89-84BA-473B-884A-B7777B08300B}" dt="2024-05-14T02:08:02.943" v="12887" actId="9405"/>
          <ac:inkMkLst>
            <pc:docMk/>
            <pc:sldMk cId="2258925875" sldId="788"/>
            <ac:inkMk id="6" creationId="{7710177A-D022-27E3-FE97-014AABCFAE88}"/>
          </ac:inkMkLst>
        </pc:inkChg>
        <pc:inkChg chg="add mod">
          <ac:chgData name="Kathleen Brennan" userId="fdea15eb36a33ab7" providerId="LiveId" clId="{DC88FB89-84BA-473B-884A-B7777B08300B}" dt="2024-05-14T02:08:08.505" v="12890"/>
          <ac:inkMkLst>
            <pc:docMk/>
            <pc:sldMk cId="2258925875" sldId="788"/>
            <ac:inkMk id="7" creationId="{1FA6DEBE-C09E-6A9A-3C37-4F4ED310FB01}"/>
          </ac:inkMkLst>
        </pc:inkChg>
        <pc:inkChg chg="add mod">
          <ac:chgData name="Kathleen Brennan" userId="fdea15eb36a33ab7" providerId="LiveId" clId="{DC88FB89-84BA-473B-884A-B7777B08300B}" dt="2024-05-14T02:08:08.505" v="12890"/>
          <ac:inkMkLst>
            <pc:docMk/>
            <pc:sldMk cId="2258925875" sldId="788"/>
            <ac:inkMk id="8" creationId="{DEF20E62-E77C-9226-1A41-1161A2054265}"/>
          </ac:inkMkLst>
        </pc:inkChg>
        <pc:inkChg chg="add del mod topLvl">
          <ac:chgData name="Kathleen Brennan" userId="fdea15eb36a33ab7" providerId="LiveId" clId="{DC88FB89-84BA-473B-884A-B7777B08300B}" dt="2024-05-14T02:09:43.122" v="12931"/>
          <ac:inkMkLst>
            <pc:docMk/>
            <pc:sldMk cId="2258925875" sldId="788"/>
            <ac:inkMk id="10" creationId="{49AC9994-DADA-3F34-A524-B228D0C7D073}"/>
          </ac:inkMkLst>
        </pc:inkChg>
        <pc:inkChg chg="add del mod topLvl">
          <ac:chgData name="Kathleen Brennan" userId="fdea15eb36a33ab7" providerId="LiveId" clId="{DC88FB89-84BA-473B-884A-B7777B08300B}" dt="2024-05-14T02:09:43.122" v="12931"/>
          <ac:inkMkLst>
            <pc:docMk/>
            <pc:sldMk cId="2258925875" sldId="788"/>
            <ac:inkMk id="11" creationId="{11990A24-A80E-C80E-6F63-59A86DF5FAE2}"/>
          </ac:inkMkLst>
        </pc:inkChg>
        <pc:inkChg chg="add del mod">
          <ac:chgData name="Kathleen Brennan" userId="fdea15eb36a33ab7" providerId="LiveId" clId="{DC88FB89-84BA-473B-884A-B7777B08300B}" dt="2024-05-14T02:09:43.122" v="12931"/>
          <ac:inkMkLst>
            <pc:docMk/>
            <pc:sldMk cId="2258925875" sldId="788"/>
            <ac:inkMk id="12" creationId="{49EFF5D9-8D5A-4681-EC0C-CC5921C5F970}"/>
          </ac:inkMkLst>
        </pc:inkChg>
        <pc:inkChg chg="add mod">
          <ac:chgData name="Kathleen Brennan" userId="fdea15eb36a33ab7" providerId="LiveId" clId="{DC88FB89-84BA-473B-884A-B7777B08300B}" dt="2024-05-14T02:08:17.243" v="12898"/>
          <ac:inkMkLst>
            <pc:docMk/>
            <pc:sldMk cId="2258925875" sldId="788"/>
            <ac:inkMk id="14" creationId="{16899AD9-1575-9DA6-1398-A67A235376CC}"/>
          </ac:inkMkLst>
        </pc:inkChg>
        <pc:inkChg chg="add mod">
          <ac:chgData name="Kathleen Brennan" userId="fdea15eb36a33ab7" providerId="LiveId" clId="{DC88FB89-84BA-473B-884A-B7777B08300B}" dt="2024-05-14T02:08:17.243" v="12898"/>
          <ac:inkMkLst>
            <pc:docMk/>
            <pc:sldMk cId="2258925875" sldId="788"/>
            <ac:inkMk id="15" creationId="{D5877519-69D0-52DB-6308-106B448EE1B8}"/>
          </ac:inkMkLst>
        </pc:inkChg>
        <pc:inkChg chg="add">
          <ac:chgData name="Kathleen Brennan" userId="fdea15eb36a33ab7" providerId="LiveId" clId="{DC88FB89-84BA-473B-884A-B7777B08300B}" dt="2024-05-14T02:08:16.756" v="12897" actId="9405"/>
          <ac:inkMkLst>
            <pc:docMk/>
            <pc:sldMk cId="2258925875" sldId="788"/>
            <ac:inkMk id="16" creationId="{334CAD38-DD1D-8A0F-E608-8D0523A13943}"/>
          </ac:inkMkLst>
        </pc:inkChg>
        <pc:inkChg chg="add">
          <ac:chgData name="Kathleen Brennan" userId="fdea15eb36a33ab7" providerId="LiveId" clId="{DC88FB89-84BA-473B-884A-B7777B08300B}" dt="2024-05-14T02:08:17.905" v="12899" actId="9405"/>
          <ac:inkMkLst>
            <pc:docMk/>
            <pc:sldMk cId="2258925875" sldId="788"/>
            <ac:inkMk id="18" creationId="{05C1E640-954E-AD41-ACC2-2ED9C4A61ADD}"/>
          </ac:inkMkLst>
        </pc:inkChg>
        <pc:inkChg chg="add">
          <ac:chgData name="Kathleen Brennan" userId="fdea15eb36a33ab7" providerId="LiveId" clId="{DC88FB89-84BA-473B-884A-B7777B08300B}" dt="2024-05-14T02:08:18.994" v="12900" actId="9405"/>
          <ac:inkMkLst>
            <pc:docMk/>
            <pc:sldMk cId="2258925875" sldId="788"/>
            <ac:inkMk id="19" creationId="{0F734BC3-FA80-C2BA-E2FD-38CF6B41C5D5}"/>
          </ac:inkMkLst>
        </pc:inkChg>
        <pc:inkChg chg="add">
          <ac:chgData name="Kathleen Brennan" userId="fdea15eb36a33ab7" providerId="LiveId" clId="{DC88FB89-84BA-473B-884A-B7777B08300B}" dt="2024-05-14T02:08:19.733" v="12901" actId="9405"/>
          <ac:inkMkLst>
            <pc:docMk/>
            <pc:sldMk cId="2258925875" sldId="788"/>
            <ac:inkMk id="20" creationId="{92425BDE-0D06-C3B8-0F7F-24322F07385F}"/>
          </ac:inkMkLst>
        </pc:inkChg>
        <pc:inkChg chg="add">
          <ac:chgData name="Kathleen Brennan" userId="fdea15eb36a33ab7" providerId="LiveId" clId="{DC88FB89-84BA-473B-884A-B7777B08300B}" dt="2024-05-14T02:08:20.220" v="12902" actId="9405"/>
          <ac:inkMkLst>
            <pc:docMk/>
            <pc:sldMk cId="2258925875" sldId="788"/>
            <ac:inkMk id="21" creationId="{728044CD-7368-A8FB-C854-CEEFD0EE11B0}"/>
          </ac:inkMkLst>
        </pc:inkChg>
        <pc:inkChg chg="add mod">
          <ac:chgData name="Kathleen Brennan" userId="fdea15eb36a33ab7" providerId="LiveId" clId="{DC88FB89-84BA-473B-884A-B7777B08300B}" dt="2024-05-14T02:08:25.046" v="12907"/>
          <ac:inkMkLst>
            <pc:docMk/>
            <pc:sldMk cId="2258925875" sldId="788"/>
            <ac:inkMk id="22" creationId="{BE9E9E2A-32D9-BD90-3BDE-E6765BB4801F}"/>
          </ac:inkMkLst>
        </pc:inkChg>
        <pc:inkChg chg="add mod">
          <ac:chgData name="Kathleen Brennan" userId="fdea15eb36a33ab7" providerId="LiveId" clId="{DC88FB89-84BA-473B-884A-B7777B08300B}" dt="2024-05-14T02:08:25.046" v="12907"/>
          <ac:inkMkLst>
            <pc:docMk/>
            <pc:sldMk cId="2258925875" sldId="788"/>
            <ac:inkMk id="23" creationId="{4C9D3077-C84F-EFE7-5A79-9101272CCBF0}"/>
          </ac:inkMkLst>
        </pc:inkChg>
        <pc:inkChg chg="add del">
          <ac:chgData name="Kathleen Brennan" userId="fdea15eb36a33ab7" providerId="LiveId" clId="{DC88FB89-84BA-473B-884A-B7777B08300B}" dt="2024-05-14T02:08:24.575" v="12906"/>
          <ac:inkMkLst>
            <pc:docMk/>
            <pc:sldMk cId="2258925875" sldId="788"/>
            <ac:inkMk id="24" creationId="{0342682E-94BA-901C-2B50-EB3470878BBF}"/>
          </ac:inkMkLst>
        </pc:inkChg>
        <pc:inkChg chg="add del mod topLvl">
          <ac:chgData name="Kathleen Brennan" userId="fdea15eb36a33ab7" providerId="LiveId" clId="{DC88FB89-84BA-473B-884A-B7777B08300B}" dt="2024-05-14T02:09:15.089" v="12925" actId="34122"/>
          <ac:inkMkLst>
            <pc:docMk/>
            <pc:sldMk cId="2258925875" sldId="788"/>
            <ac:inkMk id="26" creationId="{391FDAE1-8165-809D-612F-4716B576404F}"/>
          </ac:inkMkLst>
        </pc:inkChg>
        <pc:inkChg chg="add del mod topLvl">
          <ac:chgData name="Kathleen Brennan" userId="fdea15eb36a33ab7" providerId="LiveId" clId="{DC88FB89-84BA-473B-884A-B7777B08300B}" dt="2024-05-14T02:09:15.089" v="12925" actId="34122"/>
          <ac:inkMkLst>
            <pc:docMk/>
            <pc:sldMk cId="2258925875" sldId="788"/>
            <ac:inkMk id="27" creationId="{D42B415B-6972-F0FA-88BF-D278760980E3}"/>
          </ac:inkMkLst>
        </pc:inkChg>
        <pc:inkChg chg="add del mod">
          <ac:chgData name="Kathleen Brennan" userId="fdea15eb36a33ab7" providerId="LiveId" clId="{DC88FB89-84BA-473B-884A-B7777B08300B}" dt="2024-05-14T02:09:15.089" v="12925" actId="34122"/>
          <ac:inkMkLst>
            <pc:docMk/>
            <pc:sldMk cId="2258925875" sldId="788"/>
            <ac:inkMk id="28" creationId="{E334A416-A8CE-5F69-02E3-BF0773850551}"/>
          </ac:inkMkLst>
        </pc:inkChg>
        <pc:inkChg chg="add del mod">
          <ac:chgData name="Kathleen Brennan" userId="fdea15eb36a33ab7" providerId="LiveId" clId="{DC88FB89-84BA-473B-884A-B7777B08300B}" dt="2024-05-14T02:09:15.089" v="12925" actId="34122"/>
          <ac:inkMkLst>
            <pc:docMk/>
            <pc:sldMk cId="2258925875" sldId="788"/>
            <ac:inkMk id="29" creationId="{0869F3F8-8723-9A2C-4561-A5D0842F816B}"/>
          </ac:inkMkLst>
        </pc:inkChg>
        <pc:inkChg chg="add del mod">
          <ac:chgData name="Kathleen Brennan" userId="fdea15eb36a33ab7" providerId="LiveId" clId="{DC88FB89-84BA-473B-884A-B7777B08300B}" dt="2024-05-14T02:09:15.089" v="12925" actId="34122"/>
          <ac:inkMkLst>
            <pc:docMk/>
            <pc:sldMk cId="2258925875" sldId="788"/>
            <ac:inkMk id="31" creationId="{62D663AD-BF06-0C9F-F4DA-46139489E061}"/>
          </ac:inkMkLst>
        </pc:inkChg>
        <pc:inkChg chg="add del mod">
          <ac:chgData name="Kathleen Brennan" userId="fdea15eb36a33ab7" providerId="LiveId" clId="{DC88FB89-84BA-473B-884A-B7777B08300B}" dt="2024-05-14T02:09:15.089" v="12925" actId="34122"/>
          <ac:inkMkLst>
            <pc:docMk/>
            <pc:sldMk cId="2258925875" sldId="788"/>
            <ac:inkMk id="32" creationId="{08F79CF7-4785-4987-06E9-79B6A6A3B6A9}"/>
          </ac:inkMkLst>
        </pc:inkChg>
        <pc:inkChg chg="add del mod">
          <ac:chgData name="Kathleen Brennan" userId="fdea15eb36a33ab7" providerId="LiveId" clId="{DC88FB89-84BA-473B-884A-B7777B08300B}" dt="2024-05-14T02:09:15.089" v="12925" actId="34122"/>
          <ac:inkMkLst>
            <pc:docMk/>
            <pc:sldMk cId="2258925875" sldId="788"/>
            <ac:inkMk id="34" creationId="{80D8B920-C41E-B6C1-6A08-29EAA059ACDC}"/>
          </ac:inkMkLst>
        </pc:inkChg>
        <pc:inkChg chg="add del mod">
          <ac:chgData name="Kathleen Brennan" userId="fdea15eb36a33ab7" providerId="LiveId" clId="{DC88FB89-84BA-473B-884A-B7777B08300B}" dt="2024-05-14T02:09:15.089" v="12925" actId="34122"/>
          <ac:inkMkLst>
            <pc:docMk/>
            <pc:sldMk cId="2258925875" sldId="788"/>
            <ac:inkMk id="35" creationId="{EA854B8A-378B-4B09-EFFA-1642EFC1F75F}"/>
          </ac:inkMkLst>
        </pc:inkChg>
        <pc:inkChg chg="add del mod">
          <ac:chgData name="Kathleen Brennan" userId="fdea15eb36a33ab7" providerId="LiveId" clId="{DC88FB89-84BA-473B-884A-B7777B08300B}" dt="2024-05-14T02:09:15.089" v="12925" actId="34122"/>
          <ac:inkMkLst>
            <pc:docMk/>
            <pc:sldMk cId="2258925875" sldId="788"/>
            <ac:inkMk id="36" creationId="{6D8C2724-43C4-431A-34DF-A5F0C0E29D84}"/>
          </ac:inkMkLst>
        </pc:inkChg>
        <pc:inkChg chg="add del mod">
          <ac:chgData name="Kathleen Brennan" userId="fdea15eb36a33ab7" providerId="LiveId" clId="{DC88FB89-84BA-473B-884A-B7777B08300B}" dt="2024-05-14T02:09:43.122" v="12931"/>
          <ac:inkMkLst>
            <pc:docMk/>
            <pc:sldMk cId="2258925875" sldId="788"/>
            <ac:inkMk id="38" creationId="{5C46CF07-1FF5-AD4D-4CFD-3D05F9AF0DA3}"/>
          </ac:inkMkLst>
        </pc:inkChg>
        <pc:inkChg chg="add del mod">
          <ac:chgData name="Kathleen Brennan" userId="fdea15eb36a33ab7" providerId="LiveId" clId="{DC88FB89-84BA-473B-884A-B7777B08300B}" dt="2024-05-14T02:09:43.122" v="12931"/>
          <ac:inkMkLst>
            <pc:docMk/>
            <pc:sldMk cId="2258925875" sldId="788"/>
            <ac:inkMk id="39" creationId="{1A373CEA-F9C1-89BA-F309-25E4A7DC4047}"/>
          </ac:inkMkLst>
        </pc:inkChg>
        <pc:inkChg chg="add del mod">
          <ac:chgData name="Kathleen Brennan" userId="fdea15eb36a33ab7" providerId="LiveId" clId="{DC88FB89-84BA-473B-884A-B7777B08300B}" dt="2024-05-14T02:09:16.515" v="12927"/>
          <ac:inkMkLst>
            <pc:docMk/>
            <pc:sldMk cId="2258925875" sldId="788"/>
            <ac:inkMk id="40" creationId="{04E2E29A-154E-88E1-E5D0-F2C75A9D7BDB}"/>
          </ac:inkMkLst>
        </pc:inkChg>
        <pc:inkChg chg="add del">
          <ac:chgData name="Kathleen Brennan" userId="fdea15eb36a33ab7" providerId="LiveId" clId="{DC88FB89-84BA-473B-884A-B7777B08300B}" dt="2024-05-14T02:09:32.717" v="12929"/>
          <ac:inkMkLst>
            <pc:docMk/>
            <pc:sldMk cId="2258925875" sldId="788"/>
            <ac:inkMk id="42" creationId="{F39FBC87-5559-03F8-9620-401E3CBF608E}"/>
          </ac:inkMkLst>
        </pc:inkChg>
        <pc:inkChg chg="add mod">
          <ac:chgData name="Kathleen Brennan" userId="fdea15eb36a33ab7" providerId="LiveId" clId="{DC88FB89-84BA-473B-884A-B7777B08300B}" dt="2024-05-14T02:09:43.122" v="12931"/>
          <ac:inkMkLst>
            <pc:docMk/>
            <pc:sldMk cId="2258925875" sldId="788"/>
            <ac:inkMk id="43" creationId="{31BCD11E-C7F5-BC5F-458F-44378CC1EDFA}"/>
          </ac:inkMkLst>
        </pc:inkChg>
      </pc:sldChg>
      <pc:sldChg chg="addSp modSp new mod">
        <pc:chgData name="Kathleen Brennan" userId="fdea15eb36a33ab7" providerId="LiveId" clId="{DC88FB89-84BA-473B-884A-B7777B08300B}" dt="2024-05-14T02:32:14.447" v="13697" actId="255"/>
        <pc:sldMkLst>
          <pc:docMk/>
          <pc:sldMk cId="3697307911" sldId="789"/>
        </pc:sldMkLst>
        <pc:spChg chg="add mod">
          <ac:chgData name="Kathleen Brennan" userId="fdea15eb36a33ab7" providerId="LiveId" clId="{DC88FB89-84BA-473B-884A-B7777B08300B}" dt="2024-05-14T02:22:25.726" v="13249" actId="20577"/>
          <ac:spMkLst>
            <pc:docMk/>
            <pc:sldMk cId="3697307911" sldId="789"/>
            <ac:spMk id="10" creationId="{72CDF298-38D3-50E7-3C28-35813B322577}"/>
          </ac:spMkLst>
        </pc:spChg>
        <pc:spChg chg="add mod">
          <ac:chgData name="Kathleen Brennan" userId="fdea15eb36a33ab7" providerId="LiveId" clId="{DC88FB89-84BA-473B-884A-B7777B08300B}" dt="2024-05-14T02:32:14.447" v="13697" actId="255"/>
          <ac:spMkLst>
            <pc:docMk/>
            <pc:sldMk cId="3697307911" sldId="789"/>
            <ac:spMk id="11" creationId="{70F113FB-14EB-1EAF-6060-0E6D6A540C05}"/>
          </ac:spMkLst>
        </pc:spChg>
        <pc:picChg chg="add mod">
          <ac:chgData name="Kathleen Brennan" userId="fdea15eb36a33ab7" providerId="LiveId" clId="{DC88FB89-84BA-473B-884A-B7777B08300B}" dt="2024-05-14T02:22:48.244" v="13250" actId="1076"/>
          <ac:picMkLst>
            <pc:docMk/>
            <pc:sldMk cId="3697307911" sldId="789"/>
            <ac:picMk id="4" creationId="{33E6ED00-E462-C575-7BC5-DEA209779499}"/>
          </ac:picMkLst>
        </pc:picChg>
        <pc:inkChg chg="add">
          <ac:chgData name="Kathleen Brennan" userId="fdea15eb36a33ab7" providerId="LiveId" clId="{DC88FB89-84BA-473B-884A-B7777B08300B}" dt="2024-05-14T02:18:35.095" v="13148" actId="9405"/>
          <ac:inkMkLst>
            <pc:docMk/>
            <pc:sldMk cId="3697307911" sldId="789"/>
            <ac:inkMk id="5" creationId="{D4080141-9547-429F-B7B9-3078177573C4}"/>
          </ac:inkMkLst>
        </pc:inkChg>
        <pc:inkChg chg="add">
          <ac:chgData name="Kathleen Brennan" userId="fdea15eb36a33ab7" providerId="LiveId" clId="{DC88FB89-84BA-473B-884A-B7777B08300B}" dt="2024-05-14T02:18:40.453" v="13149" actId="9405"/>
          <ac:inkMkLst>
            <pc:docMk/>
            <pc:sldMk cId="3697307911" sldId="789"/>
            <ac:inkMk id="6" creationId="{320D5E8D-1D12-B0B3-DEB6-806B726BBFC4}"/>
          </ac:inkMkLst>
        </pc:inkChg>
        <pc:inkChg chg="add">
          <ac:chgData name="Kathleen Brennan" userId="fdea15eb36a33ab7" providerId="LiveId" clId="{DC88FB89-84BA-473B-884A-B7777B08300B}" dt="2024-05-14T02:18:48.368" v="13150" actId="9405"/>
          <ac:inkMkLst>
            <pc:docMk/>
            <pc:sldMk cId="3697307911" sldId="789"/>
            <ac:inkMk id="7" creationId="{A5EE8BC2-2C90-1E3A-4073-67BFCA6E6006}"/>
          </ac:inkMkLst>
        </pc:inkChg>
        <pc:inkChg chg="add">
          <ac:chgData name="Kathleen Brennan" userId="fdea15eb36a33ab7" providerId="LiveId" clId="{DC88FB89-84BA-473B-884A-B7777B08300B}" dt="2024-05-14T02:30:07.866" v="13682" actId="9405"/>
          <ac:inkMkLst>
            <pc:docMk/>
            <pc:sldMk cId="3697307911" sldId="789"/>
            <ac:inkMk id="12" creationId="{93022E18-C4F2-E1DD-D21C-B53DF19A5307}"/>
          </ac:inkMkLst>
        </pc:inkChg>
        <pc:cxnChg chg="add mod">
          <ac:chgData name="Kathleen Brennan" userId="fdea15eb36a33ab7" providerId="LiveId" clId="{DC88FB89-84BA-473B-884A-B7777B08300B}" dt="2024-05-14T02:20:02.203" v="13152" actId="13822"/>
          <ac:cxnSpMkLst>
            <pc:docMk/>
            <pc:sldMk cId="3697307911" sldId="789"/>
            <ac:cxnSpMk id="9" creationId="{F7350F40-0CA2-4321-5425-F46AFF2B87D3}"/>
          </ac:cxnSpMkLst>
        </pc:cxnChg>
      </pc:sldChg>
      <pc:sldChg chg="modSp add mod">
        <pc:chgData name="Kathleen Brennan" userId="fdea15eb36a33ab7" providerId="LiveId" clId="{DC88FB89-84BA-473B-884A-B7777B08300B}" dt="2024-05-14T02:48:07.099" v="14117" actId="113"/>
        <pc:sldMkLst>
          <pc:docMk/>
          <pc:sldMk cId="2470218525" sldId="790"/>
        </pc:sldMkLst>
        <pc:spChg chg="mod">
          <ac:chgData name="Kathleen Brennan" userId="fdea15eb36a33ab7" providerId="LiveId" clId="{DC88FB89-84BA-473B-884A-B7777B08300B}" dt="2024-05-14T02:48:07.099" v="14117" actId="113"/>
          <ac:spMkLst>
            <pc:docMk/>
            <pc:sldMk cId="2470218525" sldId="790"/>
            <ac:spMk id="2" creationId="{3F16907B-0DC9-E64D-B7CC-FD7066550EDE}"/>
          </ac:spMkLst>
        </pc:spChg>
      </pc:sldChg>
      <pc:sldChg chg="addSp modSp new mod setBg">
        <pc:chgData name="Kathleen Brennan" userId="fdea15eb36a33ab7" providerId="LiveId" clId="{DC88FB89-84BA-473B-884A-B7777B08300B}" dt="2024-05-14T02:50:55.838" v="14127" actId="26606"/>
        <pc:sldMkLst>
          <pc:docMk/>
          <pc:sldMk cId="2556596002" sldId="791"/>
        </pc:sldMkLst>
        <pc:spChg chg="mod">
          <ac:chgData name="Kathleen Brennan" userId="fdea15eb36a33ab7" providerId="LiveId" clId="{DC88FB89-84BA-473B-884A-B7777B08300B}" dt="2024-05-14T02:50:55.838" v="14127" actId="26606"/>
          <ac:spMkLst>
            <pc:docMk/>
            <pc:sldMk cId="2556596002" sldId="791"/>
            <ac:spMk id="2" creationId="{407FEA97-9F45-6250-18B1-0C862090BD1C}"/>
          </ac:spMkLst>
        </pc:spChg>
        <pc:spChg chg="add">
          <ac:chgData name="Kathleen Brennan" userId="fdea15eb36a33ab7" providerId="LiveId" clId="{DC88FB89-84BA-473B-884A-B7777B08300B}" dt="2024-05-14T02:50:55.838" v="14127" actId="26606"/>
          <ac:spMkLst>
            <pc:docMk/>
            <pc:sldMk cId="2556596002" sldId="791"/>
            <ac:spMk id="9" creationId="{F3060C83-F051-4F0E-ABAD-AA0DFC48B218}"/>
          </ac:spMkLst>
        </pc:spChg>
        <pc:spChg chg="add">
          <ac:chgData name="Kathleen Brennan" userId="fdea15eb36a33ab7" providerId="LiveId" clId="{DC88FB89-84BA-473B-884A-B7777B08300B}" dt="2024-05-14T02:50:55.838" v="14127" actId="26606"/>
          <ac:spMkLst>
            <pc:docMk/>
            <pc:sldMk cId="2556596002" sldId="791"/>
            <ac:spMk id="11" creationId="{83C98ABE-055B-441F-B07E-44F97F083C39}"/>
          </ac:spMkLst>
        </pc:spChg>
        <pc:spChg chg="add">
          <ac:chgData name="Kathleen Brennan" userId="fdea15eb36a33ab7" providerId="LiveId" clId="{DC88FB89-84BA-473B-884A-B7777B08300B}" dt="2024-05-14T02:50:55.838" v="14127" actId="26606"/>
          <ac:spMkLst>
            <pc:docMk/>
            <pc:sldMk cId="2556596002" sldId="791"/>
            <ac:spMk id="13" creationId="{29FDB030-9B49-4CED-8CCD-4D99382388AC}"/>
          </ac:spMkLst>
        </pc:spChg>
        <pc:spChg chg="add">
          <ac:chgData name="Kathleen Brennan" userId="fdea15eb36a33ab7" providerId="LiveId" clId="{DC88FB89-84BA-473B-884A-B7777B08300B}" dt="2024-05-14T02:50:55.838" v="14127" actId="26606"/>
          <ac:spMkLst>
            <pc:docMk/>
            <pc:sldMk cId="2556596002" sldId="791"/>
            <ac:spMk id="15" creationId="{3783CA14-24A1-485C-8B30-D6A5D87987AD}"/>
          </ac:spMkLst>
        </pc:spChg>
        <pc:spChg chg="add">
          <ac:chgData name="Kathleen Brennan" userId="fdea15eb36a33ab7" providerId="LiveId" clId="{DC88FB89-84BA-473B-884A-B7777B08300B}" dt="2024-05-14T02:50:55.838" v="14127" actId="26606"/>
          <ac:spMkLst>
            <pc:docMk/>
            <pc:sldMk cId="2556596002" sldId="791"/>
            <ac:spMk id="17" creationId="{9A97C86A-04D6-40F7-AE84-31AB43E6A846}"/>
          </ac:spMkLst>
        </pc:spChg>
        <pc:spChg chg="add">
          <ac:chgData name="Kathleen Brennan" userId="fdea15eb36a33ab7" providerId="LiveId" clId="{DC88FB89-84BA-473B-884A-B7777B08300B}" dt="2024-05-14T02:50:55.838" v="14127" actId="26606"/>
          <ac:spMkLst>
            <pc:docMk/>
            <pc:sldMk cId="2556596002" sldId="791"/>
            <ac:spMk id="19" creationId="{FF9F2414-84E8-453E-B1F3-389FDE8192D9}"/>
          </ac:spMkLst>
        </pc:spChg>
        <pc:spChg chg="add">
          <ac:chgData name="Kathleen Brennan" userId="fdea15eb36a33ab7" providerId="LiveId" clId="{DC88FB89-84BA-473B-884A-B7777B08300B}" dt="2024-05-14T02:50:55.838" v="14127" actId="26606"/>
          <ac:spMkLst>
            <pc:docMk/>
            <pc:sldMk cId="2556596002" sldId="791"/>
            <ac:spMk id="21" creationId="{3ECA69A1-7536-43AC-85EF-C7106179F5ED}"/>
          </ac:spMkLst>
        </pc:spChg>
        <pc:picChg chg="add mod">
          <ac:chgData name="Kathleen Brennan" userId="fdea15eb36a33ab7" providerId="LiveId" clId="{DC88FB89-84BA-473B-884A-B7777B08300B}" dt="2024-05-14T02:50:55.838" v="14127" actId="26606"/>
          <ac:picMkLst>
            <pc:docMk/>
            <pc:sldMk cId="2556596002" sldId="791"/>
            <ac:picMk id="4" creationId="{B6782B4B-D1AE-331F-6B66-FB97B12AFC18}"/>
          </ac:picMkLst>
        </pc:picChg>
      </pc:sldChg>
      <pc:sldChg chg="addSp modSp new mod">
        <pc:chgData name="Kathleen Brennan" userId="fdea15eb36a33ab7" providerId="LiveId" clId="{DC88FB89-84BA-473B-884A-B7777B08300B}" dt="2024-05-14T03:21:34.005" v="14741" actId="6549"/>
        <pc:sldMkLst>
          <pc:docMk/>
          <pc:sldMk cId="3943146612" sldId="792"/>
        </pc:sldMkLst>
        <pc:spChg chg="add mod">
          <ac:chgData name="Kathleen Brennan" userId="fdea15eb36a33ab7" providerId="LiveId" clId="{DC88FB89-84BA-473B-884A-B7777B08300B}" dt="2024-05-14T03:21:34.005" v="14741" actId="6549"/>
          <ac:spMkLst>
            <pc:docMk/>
            <pc:sldMk cId="3943146612" sldId="792"/>
            <ac:spMk id="3" creationId="{624F056B-5A33-A4B7-BA04-5C614F9D3A64}"/>
          </ac:spMkLst>
        </pc:spChg>
        <pc:spChg chg="add mod">
          <ac:chgData name="Kathleen Brennan" userId="fdea15eb36a33ab7" providerId="LiveId" clId="{DC88FB89-84BA-473B-884A-B7777B08300B}" dt="2024-05-14T03:20:53.276" v="14725" actId="6549"/>
          <ac:spMkLst>
            <pc:docMk/>
            <pc:sldMk cId="3943146612" sldId="792"/>
            <ac:spMk id="4" creationId="{E5D0FC0B-97FD-21BB-DE0E-85DCF18BD4A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69C7AE-8996-0046-AA5C-7794C4A4693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93D7849-3040-054B-AA6B-4869B4CF38B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3ED1ED-05C6-9642-A613-B52D9CF231EE}" type="datetimeFigureOut">
              <a:rPr lang="en-US" smtClean="0"/>
              <a:t>5/13/2024</a:t>
            </a:fld>
            <a:endParaRPr lang="en-US"/>
          </a:p>
        </p:txBody>
      </p:sp>
      <p:sp>
        <p:nvSpPr>
          <p:cNvPr id="4" name="Footer Placeholder 3">
            <a:extLst>
              <a:ext uri="{FF2B5EF4-FFF2-40B4-BE49-F238E27FC236}">
                <a16:creationId xmlns:a16="http://schemas.microsoft.com/office/drawing/2014/main" id="{8ED7E81D-860E-D943-8C3B-1AAD2A47568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F20F9BB-B3F0-1944-85CF-3ED0A123198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6EB40F-773B-FC4B-8DAB-7A099FDE6767}" type="slidenum">
              <a:rPr lang="en-US" smtClean="0"/>
              <a:t>‹#›</a:t>
            </a:fld>
            <a:endParaRPr lang="en-US"/>
          </a:p>
        </p:txBody>
      </p:sp>
    </p:spTree>
    <p:extLst>
      <p:ext uri="{BB962C8B-B14F-4D97-AF65-F5344CB8AC3E}">
        <p14:creationId xmlns:p14="http://schemas.microsoft.com/office/powerpoint/2010/main" val="398260358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17:43:56.040"/>
    </inkml:context>
    <inkml:brush xml:id="br0">
      <inkml:brushProperty name="width" value="0.05" units="cm"/>
      <inkml:brushProperty name="height" value="0.05" units="cm"/>
      <inkml:brushProperty name="color" value="#E71224"/>
    </inkml:brush>
  </inkml:definitions>
  <inkml:trace contextRef="#ctx0" brushRef="#br0">46 1 24575,'0'0'0,"0"0"0,3 7 0,2 8 0,-1 0 0,-1 0 0,0 0 0,-1 1 0,-1 0 0,-1 19 0,1 0 0,4 41 0,0 210 0,-6-276 0,0-1 0,-1 0 0,-1 0 0,0-1 0,-4 11 0,-8 30 0,16-48 0,2-7 0,8-23 0,-6 18 0,-2 0 0,1 0 0,-2 0 0,3-16 0,3-54 0,-8 71 0,3-15 0,2 25 0,6 17 0,0 5 0,0 2 0,-2-1 0,0 1 0,-2 1 0,-1-1 0,5 32 0,-11-179 0,2 88 0,-1 1 0,-2-1 0,-8-55 0,-5 38 0,-1-1 0,-3 2 0,-27-56 0,11 202 0,27-50 0,2 0 0,2 1 0,4 81 0,1-36 0,-15 96 0,0 1 0,15-216 0,2 1 0,1 0 0,1 0 0,15-42 0,-12 42 0,-1 0 0,-2 0 0,-1-1 0,-1 0 0,-1 1 0,-2-1 0,0-1 0,-2 1 0,-7-42 0,-23-88 0,4 23 0,26 82 0,26 69 0,3 3 0,13 13 0,-24-15 0,-1 2 0,-2 0 0,0 1 0,19 34 0,-32-51 0,23 36 0,47 61 0,-69-97 0,0 0 0,0 0 0,-1 0 0,1 0 0,-1 0 0,1 1 0,-1-1 0,0 0 0,0 1 0,0-1 0,-1 0 0,0 1 0,1-1 0,-1 1 0,0-1 0,0 1 0,-1-1 0,0 6 0,-3 6 0,0-1 0,-1 0 0,-7 17 0,-7 17 0,-10 61 0,-22 70 0,38-143 0,-2 1 0,-32 59 0,35-79 0,9-29 0,2-6 0,-22-325 0,9 99 0,14 237 0,-4-30 0,1-1 0,2 1 0,2 0 0,2-1 0,9-51 0,-12 89-26,5-26 175,-5 25-198,0 1-1,0-1 1,0 0-1,0 0 0,0 1 1,0-1-1,0 0 0,0 1 1,0-1-1,0 0 1,0 0-1,0 1 0,0-1 1,-1 0-1,1 1 1,0-1-1,-1 0 0,1 1 1,0-1-1,-1 0 0,1 1 1,-1-1-1,1 1 1,-1-1-1,1 1 0,-1-1 1,1 1-1,-1-1 1,-1 0-1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17:43:51.345"/>
    </inkml:context>
    <inkml:brush xml:id="br0">
      <inkml:brushProperty name="width" value="0.05" units="cm"/>
      <inkml:brushProperty name="height" value="0.05" units="cm"/>
      <inkml:brushProperty name="color" value="#E71224"/>
    </inkml:brush>
  </inkml:definitions>
  <inkml:trace contextRef="#ctx0" brushRef="#br0">0 1 24575,'9'25'0,"15"25"0,1-2 0,52 73 0,77 82 0,-109-146 0,-22-28-682,37 60-1,-48-65-6143</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20:26:26.306"/>
    </inkml:context>
    <inkml:brush xml:id="br0">
      <inkml:brushProperty name="width" value="0.1" units="cm"/>
      <inkml:brushProperty name="height" value="0.1" units="cm"/>
      <inkml:brushProperty name="color" value="#008C3A"/>
    </inkml:brush>
  </inkml:definitions>
  <inkml:trace contextRef="#ctx0" brushRef="#br0">1539 275 24575,'-17'-4'0,"-282"-69"0,-456-99 0,694 162 0,-84-5 0,119 15 0,-1 0 0,1 1 0,-1 2 0,1 1 0,-45 12 0,66-15-124,0 1 0,0 0 0,0 0 0,0 1 0,0-1 0,0 1-1,1 0 1,-1 0 0,1 0 0,-6 7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20:26:27.755"/>
    </inkml:context>
    <inkml:brush xml:id="br0">
      <inkml:brushProperty name="width" value="0.1" units="cm"/>
      <inkml:brushProperty name="height" value="0.1" units="cm"/>
      <inkml:brushProperty name="color" value="#008C3A"/>
    </inkml:brush>
  </inkml:definitions>
  <inkml:trace contextRef="#ctx0" brushRef="#br0">2745 270 24575,'9'-2'0,"17"-6"0,-25 7 0,0 0 0,0 0 0,-1 0 0,1 0 0,0 0 0,-1 0 0,1 0 0,0 0 0,-1-1 0,0 1 0,1 0 0,-1 0 0,0 0 0,1-1 0,-1 1 0,0 0 0,0-1 0,0 1 0,0 0 0,-1-3 0,-15 0 0,-304-53 0,101 23 0,134 17 0,-59-12 0,-231-15 0,177 23 0,47 3 0,-20 9 0,138 10 0,1 1 0,0 1 0,-42 10 0,-4 3 0,-110 8 0,-83-10 0,216-12 0,-152 0 0,80-3 0,127 1-42,-1 0-1,1 0 0,-1 0 1,1 0-1,0 0 0,-1 0 1,1 0-1,-1 0 0,1 0 1,-1 0-1,1 0 0,0 0 1,-1 0-1,1-1 0,-1 1 1,1 0-1,0 0 0,-1-1 1,1 1-1,0 0 0,-1 0 1,1-1-1,0 1 0,-1 0 1,1-1-1,0 1 0,0-1 1,-1 1-1,1 0 0,0-1 1,0 0-1</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20:26:28.273"/>
    </inkml:context>
    <inkml:brush xml:id="br0">
      <inkml:brushProperty name="width" value="0.1" units="cm"/>
      <inkml:brushProperty name="height" value="0.1" units="cm"/>
      <inkml:brushProperty name="color" value="#008C3A"/>
    </inkml:brush>
  </inkml:definitions>
  <inkml:trace contextRef="#ctx0" brushRef="#br0">640 44 24575,'-1'-3'0,"0"1"0,0-1 0,-1 1 0,1-1 0,0 1 0,-1 0 0,1-1 0,-1 1 0,-3-3 0,4 3 0,0 1 0,0 0 0,0 0 0,0 0 0,0-1 0,-1 1 0,1 0 0,0 0 0,-1 0 0,1 1 0,-1-1 0,1 0 0,-1 1 0,1-1 0,-1 0 0,1 1 0,-2-1 0,0 3 0,1-1 0,0 1 0,0 0 0,0 0 0,0 0 0,0 0 0,0 0 0,1 0 0,-3 5 0,-4 2 0,-16 19 0,-11 10 0,1 3 0,-28 45 0,-110 234 0,-13 24 0,182-340-100,-20 28 333,22-31-275,1 0 1,-1 0-1,1-1 0,-1 1 1,1 0-1,-1-1 1,0 1-1,1-1 0,-1 1 1,0 0-1,1-1 0,-1 0 1,0 1-1,0-1 1,0 1-1,1-1 0,-1 0 1,0 0-1,0 1 1,0-1-1,0 0 0,0 0 1,0 0-1,1 0 1,-1 0-1,0 0 0,0 0 1,0 0-1,0-1 1,0 1-1,0 0 0,1 0 1,-1-1-1,0 1 1,-1-1-1</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20:26:29.720"/>
    </inkml:context>
    <inkml:brush xml:id="br0">
      <inkml:brushProperty name="width" value="0.1" units="cm"/>
      <inkml:brushProperty name="height" value="0.1" units="cm"/>
      <inkml:brushProperty name="color" value="#008C3A"/>
    </inkml:brush>
  </inkml:definitions>
  <inkml:trace contextRef="#ctx0" brushRef="#br0">102 1 24575,'6'58'0,"-15"10"0,-24 89 0,-2 8 0,21-95 0,-3 22 0,17-77 0,1-1 0,0 1 0,1-1 0,0 1 0,1-1 0,1 0 0,0 0 0,8 16 0,-5-11 0,0 1 0,-2 0 0,4 23 0,3 56 0,17 245 0,-21-257 0,-2-32 0,-4-38 0,-1-12 0,0 0 0,0 0 0,0 0 0,-1 0 0,0 0 0,0 0 0,-1 0 0,1 0 0,-3 6 0,-3-1-1365</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20:26:30.473"/>
    </inkml:context>
    <inkml:brush xml:id="br0">
      <inkml:brushProperty name="width" value="0.1" units="cm"/>
      <inkml:brushProperty name="height" value="0.1" units="cm"/>
      <inkml:brushProperty name="color" value="#008C3A"/>
    </inkml:brush>
  </inkml:definitions>
  <inkml:trace contextRef="#ctx0" brushRef="#br0">1 0 24575,'0'0'0,"0"0"0,0 0 0,0 0 0,0 0 0,0 0 0,0 0 0,0 0 0,9 16 0,-7-11 0,1 0 0,-1 0 0,0 0 0,-1 1 0,1-1 0,-1 1 0,0-1 0,-1 1 0,1 0 0,-1-1 0,0 1 0,0 0 0,-1-1 0,-1 8 0,-3-7-1365</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20:26:31.619"/>
    </inkml:context>
    <inkml:brush xml:id="br0">
      <inkml:brushProperty name="width" value="0.1" units="cm"/>
      <inkml:brushProperty name="height" value="0.1" units="cm"/>
      <inkml:brushProperty name="color" value="#008C3A"/>
    </inkml:brush>
  </inkml:definitions>
  <inkml:trace contextRef="#ctx0" brushRef="#br0">1633 559 24575,'-22'-26'0,"5"2"0,14 19 0,-1 0 0,1-1 0,-1 1 0,0 0 0,-1 1 0,1-1 0,-1 1 0,0 0 0,0 0 0,0 0 0,0 1 0,-1 0 0,1 0 0,-12-4 0,-148-34 0,42 12 0,-380-148 0,251 82 0,187 71 0,-95-31 0,137 49 0,-1 1 0,0 1 0,0 1 0,-47 0 0,-9 6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20:26:32.860"/>
    </inkml:context>
    <inkml:brush xml:id="br0">
      <inkml:brushProperty name="width" value="0.1" units="cm"/>
      <inkml:brushProperty name="height" value="0.1" units="cm"/>
      <inkml:brushProperty name="color" value="#008C3A"/>
    </inkml:brush>
  </inkml:definitions>
  <inkml:trace contextRef="#ctx0" brushRef="#br0">2733 1029 24575,'-3'-1'0,"-1"0"0,1 1 0,0-1 0,0 1 0,0 0 0,0 0 0,-1 0 0,1 0 0,0 0 0,0 1 0,0 0 0,0-1 0,0 1 0,0 0 0,0 0 0,0 1 0,-5 2 0,4-2 0,-1 0 0,1 0 0,-1-1 0,0 1 0,1-1 0,-10 1 0,-7-3 0,-1-1 0,0-1 0,1-1 0,-38-11 0,-83-39 0,66 23 0,-373-158 0,217 88 0,-121-59 0,229 100 0,-175-59 0,15-1 0,44 16 0,197 88 0,-1-2 0,-1 2 0,-1 2 0,-49-8 0,82 22-1365</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20:26:34.195"/>
    </inkml:context>
    <inkml:brush xml:id="br0">
      <inkml:brushProperty name="width" value="0.1" units="cm"/>
      <inkml:brushProperty name="height" value="0.1" units="cm"/>
      <inkml:brushProperty name="color" value="#008C3A"/>
    </inkml:brush>
  </inkml:definitions>
  <inkml:trace contextRef="#ctx0" brushRef="#br0">2245 1211 24575,'0'0'0,"0"0"0,0 0 0,-14-10 0,-153-132 0,114 93 0,-100-70 0,-216-114 0,275 179 0,-146-59 0,135 66 0,-108-64 0,108 50 0,-155-66 0,18 1 0,221 114 0,20 11 0,-1 0 0,1 0 0,0 1 0,0-1 0,-1 1 0,1-1 0,0 1 0,-1 0 0,1-1 0,-1 1 0,1 0 0,0 0 0,-1 0 0,1 0 0,-1 0 0,1 0 0,0 0 0,-1 0 0,1 1 0,-1-1 0,1 1 0,-2 0 0,1 0 0,0 1 0,0-1 0,0 1 0,0-1 0,1 1 0,-1 0 0,1 0 0,-1 0 0,1 0 0,0 0 0,0 0 0,-2 3 0,-2 8 0,1 0 0,1 0 0,-4 25 0,5-27 0,-36 235 0,34-213 0,-2 0 0,-1-1 0,-2 0 0,-1 0 0,-24 53 0,33-84-59,0 0 0,1 0-1,-1 0 1,0 0-1,0 0 1,0 0 0,1-1-1,-1 1 1,0 0 0,0 0-1,0-1 1,0 1 0,-1 0-1,1-1 1,0 1-1,0-1 1,0 0 0,0 1-1,-1-1 1,1 0 0,0 0-1,-2 1 1</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20:26:34.949"/>
    </inkml:context>
    <inkml:brush xml:id="br0">
      <inkml:brushProperty name="width" value="0.1" units="cm"/>
      <inkml:brushProperty name="height" value="0.1" units="cm"/>
      <inkml:brushProperty name="color" value="#008C3A"/>
    </inkml:brush>
  </inkml:definitions>
  <inkml:trace contextRef="#ctx0" brushRef="#br0">70 1 24575,'0'0'0,"0"0"0,0 0 0,0 0 0,0 0 0,0 0 0,0 0 0,0 0 0,0 0 0,-8 24 0,2 9 0,2 0 0,-1 40 0,-1 13 0,2-51 0,-18 244 0,21-230 0,-9 60 0,7-100-1365</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20:26:35.767"/>
    </inkml:context>
    <inkml:brush xml:id="br0">
      <inkml:brushProperty name="width" value="0.1" units="cm"/>
      <inkml:brushProperty name="height" value="0.1" units="cm"/>
      <inkml:brushProperty name="color" value="#008C3A"/>
    </inkml:brush>
  </inkml:definitions>
  <inkml:trace contextRef="#ctx0" brushRef="#br0">1 1 24575,'3'0'0,"0"1"0,-1 0 0,1 0 0,0 0 0,0 0 0,-1 0 0,1 1 0,-1-1 0,1 1 0,-1 0 0,1-1 0,-1 1 0,0 0 0,0 1 0,0-1 0,0 0 0,0 0 0,-1 1 0,1-1 0,1 5 0,0 1 0,0 0 0,-1 0 0,0 0 0,0 0 0,-1 0 0,1 11 0,2 303 0,-5-151 0,12-2 0,-5-103 0,-3 104 0,-6-164-1365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17:45:17.712"/>
    </inkml:context>
    <inkml:brush xml:id="br0">
      <inkml:brushProperty name="width" value="0.05" units="cm"/>
      <inkml:brushProperty name="height" value="0.05" units="cm"/>
      <inkml:brushProperty name="color" value="#E71224"/>
    </inkml:brush>
  </inkml:definitions>
  <inkml:trace contextRef="#ctx0" brushRef="#br0">242 17 24575,'2'1'0,"0"-1"0,0 1 0,0 0 0,-1 0 0,1 0 0,0 0 0,-1 0 0,1 0 0,0 0 0,-1 1 0,3 2 0,7 5 0,297 202 0,-299-205 0,1-1 0,-1 0 0,1-1 0,17 5 0,-18-6 0,0 0 0,-1 0 0,1 1 0,-1 0 0,0 0 0,14 10 0,-13-5 0,0 0 0,0 1 0,-1 0 0,0 0 0,9 16 0,0 1 0,-50-54 0,-83-73 0,99 87 0,11 7 0,1 1 0,-1 1 0,-1-1 0,1 1 0,-1 0 0,1 1 0,-1 0 0,0 0 0,0 0 0,-1 1 0,1 0 0,-1 0 0,-13-1 0,16 3 0,-10-2 0,-1 2 0,1 0 0,0 0 0,-19 4 0,32-3 0,-1 0 0,0-1 0,0 1 0,1 0 0,-1 0 0,1 1 0,-1-1 0,1 0 0,-1 1 0,1 0 0,0-1 0,-4 5 0,5-4 0,0-1 0,0 1 0,0 0 0,0-1 0,0 1 0,1 0 0,-1 0 0,1 0 0,-1 0 0,1-1 0,0 1 0,-1 0 0,1 0 0,0 0 0,1 0 0,-1 0 0,0 0 0,0 0 0,1 0 0,-1-1 0,2 4 0,3 7 0,1-1 0,0 1 0,1-1 0,0 0 0,1-1 0,0 1 0,10 9 0,17 21 0,-18-17 0,0-2 0,-1 1 0,23 43 0,-64-97 0,9 13 0,-11-15 0,-119-146 0,75 102 0,40 44 0,-2 0 0,-2 3 0,-55-39 0,5 13-1365,71 49-5461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00:09:53.049"/>
    </inkml:context>
    <inkml:brush xml:id="br0">
      <inkml:brushProperty name="width" value="0.1" units="cm"/>
      <inkml:brushProperty name="height" value="0.1" units="cm"/>
      <inkml:brushProperty name="color" value="#008C3A"/>
    </inkml:brush>
  </inkml:definitions>
  <inkml:trace contextRef="#ctx0" brushRef="#br0">199 815 3881,'-14'0'-23,"-56"5"-81,63-3 86,9 0 5,40 3 13,25-1-16,-39 0-313,-27-4 296,-1 0 0,0 0 1,1 0-1,-1 0 0,0 1 0,1-1 0,-1 0 1,0 0-1,1 0 0,-1 0 0,0 0 0,1 0 1,-1 0-1,0 0 0,1 0 0,-1 0 0,1 0 1,-1-1-1,0 1 0,1 0 0,-1 0 0,0 0 0,0 0 1,1 0-1,-1-1 0,0 1 0,1 0 0,-1 0 1,0 0-1,0-1 0,1 1 0,-1 0 0,0 0 1,0-1-1,0 1 0,1 0 0,-1-1 0,0 1 0,0 0 1,0-1-1,0 1 0,0 0 0,0-1 0,1 1 1,-1 0-1,0-1 0,0 1 0,1-4-127,2-4 121,0 0-1,-1 0 1,0 0 0,-1 0 0,0 0-1,0-1 1,-1 1 0,0 0-1,-1-9 1,0 0 201,-1 0 1,-1 1-1,-3-28 3062,6 44-3170,7 9 124,0 32-119,4 74 1,-5-33-18,43 367 991,-48-418-775,-2-26 6,-1-21 2,-24-442 281,25 422-498,-1 20 69,1 0 1,1 1-1,1-1 0,0 0 1,1 0-1,1 1 0,6-21 1,-9 36-102,0 0 0,0-1-1,0 1 1,0-1 0,0 1 0,0-1 0,0 1 0,0 0 0,1-1-1,-1 1 1,0 0 0,0-1 0,1 1 0,-1-1 0,0 1 0,0 0-1,1 0 1,-1-1 0,0 1 0,1 0 0,-1-1 0,0 1 0,1 0 0,-1 0-1,0 0 1,1 0 0,-1-1 0,1 1 0,-1 0 0,1 0 0,-1 0-1,0 0 1,1 0 0,0 0-14,-1 1 0,0-1 0,0 1 0,1-1 0,-1 1 0,0 0 0,0-1 0,0 1 0,0-1 0,0 1 0,0-1 1,0 1-1,0 0 0,0-1 0,0 1 0,0-1 0,0 1 0,0-1 0,0 1 0,0 0 0,-1-1 0,1 1 0,0-1 0,0 1 0,-1 0 0,-7 22-3,2 0-1,1 0 1,0 0 0,-1 35-1,0-10 4,-9 78 18,5 0 0,14 254 0,-4-370 2,1 0 1,1-1-1,0 1 0,0 0 0,1 0 0,5 12 1,0-50 281,1-56-267,-3-108-1,-16-86-200,6 204 55,-9-103-157,-3-105 114,17 279 106,3 9 38,3 11 12,-1 26 5,-2 0 1,-2 1-1,-3 50 0,0-24-11,0 24 33,-18 118 1,11-160-18,-2 0 1,-3-2-1,-34 92 1,43-134-19,1 0 0,-2 0 0,-8 12 0,12-18 2,-1 0-1,1 0 1,-1 0-1,0 0 1,0 0-1,1-1 1,-1 1-1,0-1 1,0 1-1,-1-1 1,1 0-1,0 0 1,0 0-1,-1 0 1,1 0-1,0 0 1,-1-1-1,-4 2 1,5-4 2,0 0-1,0 1 1,0-1 0,0 0 0,1 0-1,-1 0 1,0-1 0,1 1 0,0 0-1,-1 0 1,1-1 0,0 1 0,-1-6-1,-15-42 157,14 18-104,1 0 0,2 0 0,5-50 0,-2 44-40,0-17 3,3 0 0,25-104 0,-24 114-8,-7 38-4,1 0-1,0 0 1,0 0 0,1 1-1,0-1 1,0 0 0,0 1-1,1-1 1,0 1-1,4-7 1,-3 8 10,0 0-1,0 0 1,0 1-1,1 0 1,-1 0-1,10-6 1,-27 10-38,0 1 0,0 0 1,-20 5-1,19-2 24,10-4 0,1 1 0,0 0 0,-1-1 0,1 1 0,0 0 0,-1 0 0,1 1 0,0-1 0,0 1 0,0-1 0,0 1 0,0 0 0,1 0 0,-1 0 0,0 1 0,1-1 0,0 1 0,-1-1 0,1 1 0,0 0 0,1 0 0,-1 0 0,-1 3 0,-2 9 3,-3 6 17,0 0 1,2 1-1,1 0 0,1 0 0,-2 33 0,1 7 103,3-45-77,0 1-1,2 28 0,1-39-9,0 1 1,1-1-1,-1 0 1,1 0-1,1 0 0,-1 0 1,1-1-1,1 1 1,7 11-1,-5-4 124,3 3 148,-8-17-306,-1 0 0,0 1 0,1-1 0,-1 0 0,0 0 0,1 0-1,-1 0 1,1 0 0,-1 0 0,0 0 0,1 0 0,-1 0 0,0 0-1,1 0 1,-1 0 0,0 0 0,1 0 0,-1 0 0,0 0 0,1 0-1,-1 0 1,0-1 0,1 1 0,-1 0 0,0 0 0,1 0 0,-1-1-1,0 1 1,1 0 0,-1 0 0,0-1 0,0 1 0,0 0 0,1-1-1,-1 1 1,0 0 0,0 0 0,0-1 0,0 1 0,1 0 0,-1-1-1,0 1 1,0-1 0,0 1 0,3-7 2,-1 0 0,1 1 0,-2-1-1,1 0 1,-1 0 0,0 0 0,0 0 0,-1-1 0,0-11-1,3-30 12,12-13-17,-9 44-1,-2-1-1,0 1 1,2-38-1,-5 37-2,0-1 1,1 0-1,1 0 0,1 1 0,1 0 0,13-34 0,-15 47 7,-1 0 0,1-1 0,-1 1 0,-1-1-1,1 1 1,-1-1 0,0 1 0,-1-1 0,1 0 0,-1 1 0,-1-10 0,1 15-1,0-1 1,0 1 0,0 0 0,1 0-1,-1 0 1,0 0 0,1 0-1,-1 0 1,1 0 0,-1 0 0,1 0-1,0 0 1,-1 0 0,1 0 0,0 0-1,0 0 1,0 0 0,0 1-1,-1-1 1,1 0 0,1 0 0,-1 0 0,0 1 0,0-1 0,0 0 0,0 1 0,0-1 0,0 0 0,0 0 0,0 0 0,-1 0 0,1 0 0,0 0 0,-1 0 0,1 0 0,-1 0 0,1 0 0,-1 0 0,0-1 0,1 1 0,-1 0 0,0-2 0,0 3 0,0-1-1,0 0 1,-1 1-1,1-1 1,0 0-1,0 1 1,0-1 0,0 0-1,0 1 1,0-1-1,0 0 1,0 0-1,0 1 1,0-1 0,0 0-1,1 1 1,-1-1-1,0 0 1,0 1-1,1-1 1,-1 0 0,0 1-1,1-1 1,-1 1-1,1-1 1,-1 1-1,0-1 1,1 1 0,-1-1-1,1 1 1,1-2 56,-1 2-49,0 0 1,0 0 0,0 0-1,0-1 1,0 1 0,0 0-1,0-1 1,0 1-1,0-1 1,0 1 0,-1-1-1,1 0 1,0 1 0,0-1-1,0 0 1,-1 1-1,1-1 1,0 0 0,-1 0-1,1 0 1,0-1 0,12-31 38,1-48-82,-11 60 69,-1 5-31,-1 6 4,0 1-1,1-1 1,0 1-1,0 0 1,1-1 0,8-16-1,-10 25-2,0 0 1,0 0-1,0 0 0,0 0 1,0 1-1,0-1 0,0 0 1,0 0-1,1 1 0,-1-1 1,0 1-1,0-1 1,1 1-1,-1 0 0,0-1 1,1 1-1,-1 0 0,0 0 1,1 0-1,-1 0 0,1 0 1,-1 0-1,0 1 0,1-1 1,1 1-1,0-1 0,0 1 1,0 0-1,0 0 1,0 0-1,0 1 0,0-1 1,0 1-1,0 0 1,-1-1-1,3 3 1,32 30 116,1-2 1,1-2-1,2-1 1,0-3-1,2-1 1,62 26-1,-78-39-96,-5-1-16,1-1-1,0-1 1,1-1 0,35 7-1,-48-13-10,0-1 0,1 0 0,-1-1 0,0-1 0,0 0 0,14-3 0,-24 4-18,-6-1-100,-1-1 93,1 0 1,0 0-1,-1-1 1,1 1-1,0-1 1,0 0-1,0-1 0,-8-7 1,-11-6 13,-21-9 6,2-3 1,2-1-1,0-2 1,-68-69 0,-67-67 13,108 108 0,45 37 12,23 23-17,0 0-1,0 0 1,0 0 0,0 0-1,0 0 1,0 0 0,0 0-1,0 0 1,0 0 0,0 0-1,0 0 1,0 0 0,1 0-1,-1 0 1,0 0 0,0 0 0,0 0-1,0 0 1,0 0 0,0-1-1,0 1 1,0 0 0,0 0-1,0 0 1,0 0 0,0 0-1,16 12 41,100 94 11,-57-49-36,45 55 13,-77-80-9,1-1 0,2-1 0,43 34 0,4-6 11,42 30-7,-112-83-26,0-1 0,0 0 0,0-1 0,1 0 1,0 0-1,-1 0 0,1-1 0,0 0 0,0-1 0,0 1 0,14-1 0,-21-1-8,1-1 0,-1 1-1,0-1 1,0 0 0,0 1-1,0-1 1,-1 0 0,1 1-1,0-1 1,0 0 0,0 0-1,0 0 1,-1 0 0,1 0-1,-1 0 1,1 0 0,0 0-1,-1 0 1,1 0 0,-1 0 0,0 0-1,1 0 1,-1 0 0,0-1-1,0 1 1,0 0 0,0 0-1,0 0 1,0 0 0,0-2-1,-3-36-159,0 27 166,-1 0 0,0 0 1,-1 0-1,0 0 0,-1 1 1,0 0-1,-10-13 0,-62-71-10,46 57 12,-62-56 1,43 46 0,43 36 30,19 13 40,18 13 44,-11-3-105,-1 2-1,0-1 0,-1 2 0,0 0 1,26 32-1,57 91 2,-48-63-3,139 183 5,-183-244-72,-21-22-11,-20-22-13,4-4-12,1 0-1,-39-63 1,33 45 23,-6-7 12,-175-236-11,9 38 114,168 218-38,37 38-5,0 1 1,-1-1-1,1 0 0,0 1 0,-1-1 0,1 1 0,-1 0 1,0 0-1,1 0 0,-1 0 0,0 1 0,0-1 0,0 1 1,1-1-1,-1 1 0,0 0 0,-3 0 0,5 1 4,1 0-1,-1-1 1,0 1-1,1 0 1,-1 0-1,1 0 1,-1-1-1,1 1 1,-1 0-1,1 0 1,-1 0-1,1 0 1,0 0-1,0 0 1,0 0-1,-1 0 1,1 0-1,0 0 1,0 0-1,0 0 1,0 0-1,0 0 1,1 0-1,-1 0 0,0 0 1,0 0-1,1 0 1,0 2-1,9 32 30,2-10-27,1 0 1,1-1-1,1-1 0,1 0 0,24 24 0,4 9 4,105 127 23,-119-152-22,1 0 0,1-2 0,52 35 0,-68-53 5,1-2-1,0 0 0,31 11 1,-39-17 2,-1 0 0,1-1 0,0 0 0,0 0 0,0-1 0,0 0 0,0-1 0,0 0 0,17-2 0,-25 2-19,0-1-1,0 1 1,0 0-1,0-1 1,0 1-1,0-1 1,-1 1-1,1-1 1,0 0-1,0 1 1,-1-1-1,1 0 1,0 1-1,-1-1 1,1 0-1,-1 0 1,1 0-1,-1 1 1,1-1-1,-1 0 1,0 0-1,1 0 1,-1 0 0,0 0-1,0 0 1,0 0-1,0 0 1,0 0-1,0 0 1,0 0-1,0 0 1,0 0-1,0 0 1,0 0-1,0 1 1,-1-1-1,0-2 1,-15-44-40,9 30 46,-18-45-7,-3 1 0,-42-67 1,44 81 10,-49-76 3,62 105-12,-1 1 1,0 0 0,-1 1 0,-26-22 0,37 35 0,-22-16-25,22 20 27,12 13 37,137 206 195,-64-95-100,121 146-1,-176-240-117,149 161 43,-143-160-53,1-2 0,2-2 0,67 43 0,15-9 1,-102-55-6,1-1 1,1 0-1,-1-2 1,1 1-1,27 2 1,-44-7-7,0 0 1,0 0-1,0 0 1,0 0-1,0-1 1,0 1-1,-1 0 1,1 0-1,0 0 1,0 0-1,0 0 1,0 0-1,0-1 1,0 1-1,0 0 1,0 0 0,0 0-1,0 0 1,0 0-1,0 0 1,0-1-1,0 1 1,0 0-1,0 0 1,0 0-1,0 0 1,0 0-1,0 0 1,0 0-1,0-1 1,1 1-1,-1 0 1,0 0-1,0 0 1,0 0-1,0 0 1,0 0-1,0 0 1,0 0-1,0-1 1,0 1 0,0 0-1,1 0 1,-1 0-1,0 0 1,0 0-1,0 0 1,0 0-1,0 0 1,0 0-1,1 0 1,-1 0-1,0 0 1,0 0-1,0 0 1,0 0-1,0 0 1,0 0-1,1 0 1,-19-14-75,-32-17 89,45 29-26,-50-36-5,1-2 0,2-2 0,-49-51 0,42 37 17,-97-70 0,150 122 97,8 4-26,17 10 4,27 19-35,-2 11-31,194 164 14,12-20 14,-222-166-29,0-2 0,1-2 0,1 0 0,52 16 0,-58-24 3,0-1-1,0-1 1,0-1-1,1-1 1,-1-1-1,45-4 1,-28 2-9,-21 6-27,-20-5 27,0 0-1,1 0 1,-1 0-1,0 1 1,1-1-1,-1 0 1,0 0 0,1 0-1,-1 1 1,0-1-1,0 0 1,1 1 0,-1-1-1,0 0 1,0 0-1,0 1 1,1-1 0,-1 0-1,0 1 1,0-1-1,0 1 1,0-1-1,0 0 1,0 1 0,0-1-1,0 0 1,0 1-1,0-1 1,0 0 0,0 1-1,0-1 1,0 1-1,0-1 1,0 0-1,0 1 1,0-1 0,-2 1-2,1 0 1,0 0-1,0 0 1,0-1 0,-1 1-1,1-1 1,0 1-1,-1-1 1,1 1 0,-1-1-1,1 0 1,0 0-1,-1 0 1,1 0 0,-1 0-1,-1 0 1,-25 0-13,16-2 10,-1 0 0,0-1 0,1 0 0,-1-1 0,1 0 0,-13-7 0,-70-42 1,52 28 6,-169-107 1,-36-20 4,220 136-6,19 10 0,0 1 0,-1-1 0,0 1 0,0 1 0,0 0 0,0 0 0,-1 1 0,1 1 0,-13-2 0,22 4 5,0 0 0,0 0 0,-1 0 1,1 0-1,0 0 0,0 1 1,-1-1-1,1 1 0,0-1 0,0 1 1,0-1-1,0 1 0,0 0 1,0-1-1,0 1 0,0 0 0,0 0 1,0 0-1,0 0 0,0 0 1,1 0-1,-1 0 0,0 0 0,1 0 1,-1 0-1,1 0 0,-1 0 1,1 1-1,-1-1 0,1 0 0,0 0 1,-1 0-1,1 1 0,0-1 1,0 0-1,0 2 0,0-1 8,0 0 0,0 0 0,0 0-1,0 0 1,1 0 0,-1 0 0,1-1 0,-1 1-1,1 0 1,-1 0 0,1 0 0,0 0 0,0-1 0,0 1-1,0 0 1,0-1 0,1 1 0,-1-1 0,0 1-1,1-1 1,2 3 0,66 28 20,2-2 1,89 23-1,8 3-17,-30-12 3,-75-26-17,72 32 0,75 41-10,-177-71-77,-31-15 23,-22-12 29,-6-5 11,0-2 0,-37-27 0,16 10 13,-19-12 8,13 8 1,-1 2 0,-90-41 0,-84-17 0,108 43 17,110 40 88,10 6 107,7 5 0,86 37 73,25 34-273,149 121 1,-31-20-13,-207-154 6,1-1 1,1-2-1,1-1 1,1-2-1,48 16 1,-57-24-6,10 3 1,1-1 0,39 5 1,-42-4-2,-30-8-1,0-1 0,0 0 0,0 1 0,0-1 0,1 0 0,-1-1 0,0 1 0,1-1 0,-1 1 0,0-1 0,1 0 0,3 0 0,-5 0-1,0 0 1,1 0-1,-1 0 0,0 1 0,1-1 1,-1 1-1,0 0 0,0 0 1,3 1-1,13 2-7,-18-3 7,0-1-1,0 0 0,0 0 1,0 0-1,0 0 1,0 1-1,0-1 0,0 0 1,-1 0-1,2 0 0,-1 0 1,0 1-1,0-1 1,0 0-1,0 0 0,0 0 1,0 1-1,0-1 1,0 0-1,0 0 0,0 0 1,0 0-1,0 1 1,0-1-1,0 0 0,1 0 1,-1 0-1,0 0 0,0 0 1,0 0-1,0 1 1,0-1-1,1 0 0,-1 0 1,0 0-1,0 0 1,0 0-1,0 0 0,1 0 1,-1 0-1,0 0 0,0 0 1,0 0-1,1 0 1,-1 0-1,0 0 0,0 0 1,0 0-1,0 0 1,1 0-1,-1 0 0,0 0 1,0 0-1,0 0 1,0 0-1,1 0 0,-1 0 1,0 0-1,0 0 0,0-1 1,0 1-1,1 0 1,-1 0-1,0 0 0,0 0 1,0 0-1,0 0 1,0-1-1,0 2-1,0-1 1,-1 1-1,1-1 1,-1 0-1,1 1 1,-1-1-1,0 0 0,1 1 1,-1-1-1,1 0 1,-1 1-1,1-1 1,-1 0-1,0 0 0,1 0 1,-1 0-1,0 1 1,1-1-1,-1 0 1,0 0-1,1 0 1,-1 0-1,1-1 0,-1 1 1,0 0-1,1 0 1,-1 0-1,0 0 1,1-1-1,-1 1 0,0-1 1,-12-6-18,12 6 19,0 0-1,0 0 1,0 0 0,0 1-1,0-1 1,0 1 0,0-1-1,0 1 1,0-1 0,-1 1-1,1-1 1,0 1 0,0 0-1,0 0 1,-3 0 0,0-1-2,1 1 1,-1-1-1,0 0 1,1 0-1,-1 0 1,1 0-1,-1-1 1,1 1-1,0-1 1,0 0-1,-5-3 1,-36-32 3,11 10 5,21 17-5,-1 0 0,-1 1 0,1 1-1,-2 0 1,1 1 0,-1 1 0,0 0 0,-23-5 0,35 10-1,-1 0 0,0-1 0,1 1 0,-1-1 0,1 1 0,0-1 0,-4-3 0,-16-7 0,15 9-4,0 0-1,-1 1 1,1 0 0,-1 0 0,0 1-1,1 0 1,-1 1 0,0 0-1,-16 2 1,16 26-1195,8-16 1121</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00:09:54.057"/>
    </inkml:context>
    <inkml:brush xml:id="br0">
      <inkml:brushProperty name="width" value="0.1" units="cm"/>
      <inkml:brushProperty name="height" value="0.1" units="cm"/>
      <inkml:brushProperty name="color" value="#008C3A"/>
    </inkml:brush>
  </inkml:definitions>
  <inkml:trace contextRef="#ctx0" brushRef="#br0">0 1 2977,'31'21'64,"1"-2"-64,-6-7-192,-2-2-449,5-4 401</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00:10:30.962"/>
    </inkml:context>
    <inkml:brush xml:id="br0">
      <inkml:brushProperty name="width" value="0.1" units="cm"/>
      <inkml:brushProperty name="height" value="0.1" units="cm"/>
      <inkml:brushProperty name="color" value="#008C3A"/>
    </inkml:brush>
  </inkml:definitions>
  <inkml:trace contextRef="#ctx0" brushRef="#br0">195 1367 6273,'11'5'54,"-1"0"-1,0 1 0,0 0 0,0 1 0,-1 0 1,0 0-1,10 11 0,-16-14-51,0 0 1,0 0-1,0 0 1,0 1-1,-1-1 1,1 1-1,-1 0 0,-1 0 1,1-1-1,-1 1 1,1 0-1,-1 1 1,-1-1-1,1 0 1,-1 0-1,0 0 1,0 0-1,-2 10 0,0 1-5,0-1-1,-1 0 0,-1 1 1,-1-2-1,0 1 0,-1 0 1,0-1-1,-1 0 0,-1-1 1,0 1-1,-15 16 0,22-28 8,-2 0-1,1 0 1,0 0-1,0 0 0,-1 0 1,1-1-1,-1 1 1,1-1-1,-1 0 0,0 0 1,1 0-1,-1 0 1,0 0-1,0-1 0,0 1 1,1-1-1,-1 1 1,0-1-1,-5-1 0,22-50 1736,-7 14-1561,-2 0-1,-2-1 0,-1 1 0,-2-1 0,-5-43 0,-5-1-79,-26-99 0,30 155-93,3 11-1,0 0 1,-1 0-1,-1 1 1,-12-26-1,14 133 60,2 27-9,4 164 260,1-251-52,-4-31-237,0-1 1,0 1-1,0-1 0,1 1 1,-1-1-1,1 1 0,-1-1 1,1 0-1,-1 1 0,1-1 1,0 0-1,0 1 1,0-1-1,-1 0 0,1 0 1,0 0-1,1 0 0,1 2 1,-2-3-23,0 0-1,-1 0 1,1-1 0,0 1 0,0 0 0,0-1 0,0 1 0,0-1 0,0 1 0,-1-1 0,1 1-1,0-1 1,0 1 0,-1-1 0,1 0 0,-1 1 0,1-1 0,0 0 0,-1 0 0,1 0-1,-1 1 1,1-1 0,-1 0 0,0 0 0,1-2 0,10-26 5,-10 27-3,6-25 4,-1 0 1,-1 0-1,-1-1 1,-1 0 0,-2-50-1,-23-142 10,8 112-3,-48-371 1,45 358-10,14 91 0,2-36-1,1 58-4,22 139 29,73 396 29,-103-638 82,-11-15-115,-63-227 1,69 318-27,-1 2 0,-2 0 0,-20-33 0,49 138 50,60 120 323,-51-126-293,3-2-1,3 0 1,49 83 0,-63-132-11,-14-15-68,0 0 0,1 0 0,-1 0 0,0-1 0,0 1 0,1 0 0,-1 0 0,0 0 0,0 0 0,1 0 0,-1 0 0,0 0 0,0 0 0,0-1 1,1 1-1,-1 0 0,0 0 0,0 0 0,0-1 0,0 1 0,0 0 0,1 0 0,-1 0 0,0-1 0,0 1 0,0 0 0,0 0 0,0-1 0,0 1 0,0 0 0,0 0 0,0 0 0,0-1 1,0 1-1,0 0 0,0 0 0,0-1 0,0 1 0,-2-41 134,1 31-176,-22-156 62,-65-242 0,77 372-21,-2 0-1,-30-59 0,42 91-1,-6-9 12,7 19-26,4 17-2,4 85 28,5 0 1,4-1 0,50 165-1,-60-249-7,7 21 11,-1 0 1,6 50-1,-19-94-17,0 0 1,0 1 0,0-1-1,0 0 1,0 0 0,0 0-1,0 0 1,0 0 0,0 0-1,0 1 1,0-1 0,-1 0-1,1 0 1,0 0 0,0 0-1,0 0 1,0 0 0,0 0-1,0 0 1,-1 0 0,1 0-1,0 0 1,0 0 0,0 0-1,0 0 1,0 0 0,0 1-1,-1-1 1,1 0 0,0 0-1,0-1 1,0 1 0,0 0-1,0 0 1,-1 0 0,1 0-1,0 0 1,0 0 0,0 0-1,0 0 1,0 0 0,0 0-1,-1 0 1,1 0 0,0 0-1,0 0 1,0 0 0,0-1-1,0 1 1,0 0 0,0 0-1,0 0 1,0 0 0,-1 0-1,1 0 1,0-1 0,0 1-1,0 0 1,0 0 0,0 0-1,0 0 1,0 0 0,0 0-1,0-1 1,0 1 0,-8-9-18,-55-134 20,33 70-3,-49-119 16,43 134 2,36 58-16,0-1 0,0 1 0,0-1 0,0 0-1,-1 1 1,1-1 0,0 1 0,0-1 0,0 0 0,0 1 0,1-1 0,-1 1 0,0-1-1,0 0 1,0 1 0,0-1 0,1 1 0,-1-1 0,0 1 0,0-1 0,1 0-1,-1 1 1,0-1 0,1 1 0,-1 0 0,1-1 0,0 0 0,-1 1-1,0 0 0,0-1 1,0 1-1,1 0 0,-1 0 1,0-1-1,0 1 0,1 0 1,-1 0-1,0 0 0,0-1 1,1 1-1,-1 0 0,0 0 0,0 0 1,1 0-1,-1 0 0,0 0 1,1 0-1,-1 0 0,0-1 1,1 1-1,-1 0 0,0 0 1,1 0-1,-1 0 0,0 1 1,0-1-1,1 0 0,-1 0 0,0 0 1,1 0-1,-1 0 0,0 0 1,1 0-1,-1 0 0,0 1 1,0-1-1,1 0 0,-1 0 1,0 0-1,0 1 0,1-1 1,-1 0-1,0 0 0,0 1 0,0-1 1,1 1-1,60 129 24,6-3-1,91 129 1,-123-208-35,-37-55-4,0 1 0,0-1 0,1 0 0,0 1 0,-1-13 1,-1-7 10,-8-32 4,-22-64 1,2 9 14,-12-70 17,43 181-25,-1 0 1,0 0-1,1 0 1,0 0 0,-1-1-1,1 1 1,0 0-1,0 0 1,0 0-1,0-1 1,0 1-1,1 0 1,-1 0 0,1 0-1,0 0 1,-1-1-1,2-1 1,-1-1-32,-5 9 16,3-4 8,1 1 1,0-1 0,0 1 0,-1-1-1,1 0 1,0 1 0,0-1 0,0 1-1,0-1 1,0 1 0,0-1 0,0 1-1,0-1 1,0 1 0,0-1 0,0 1-1,0-1 1,0 1 0,0-1 0,0 1-1,0-1 1,0 1 0,1-1 0,-1 1-1,0-1 1,0 0 0,1 1 0,-1-1-1,0 1 1,1-1 0,-1 0 0,0 1-1,1-1 1,-1 0 0,0 1 0,1-1-1,-1 0 1,1 0 0,-1 1 0,1-1-1,-1 0 1,1 0 0,7 11 7,-12-19-39,-39-111 20,33 85 17,8 21-6,-1 0 0,-1 1 0,0-1 1,-1 1-1,-1 0 0,1 0 1,-2 1-1,-10-15 0,17 26-1,0 0 0,0-1 0,0 1 0,0 0 0,-1-1-1,1 1 1,0 0 0,0 0 0,0-1 0,-1 1-1,1 0 1,0 0 0,-1-1 0,1 1 0,0 0 0,0 0-1,-1 0 1,1 0 0,0-1 0,-1 1 0,1 0-1,0 0 1,-1 0 0,1 0 0,0 0 0,-1 0 0,1 0-1,0 0 1,-1 0 0,1 0 0,-1 0 0,1 0-1,0 0 1,-1 0 0,1 1 0,0-1 0,-1 0 0,1 0-1,-6 15-13,5 22 22,6-10 17,1-1 0,1 0-1,1 0 1,1 0 0,2-1 0,0 0 0,2-1 0,1-1 0,0 0 0,22 25-1,-31-42-16,1-1 0,1 0 0,-1 0 0,1-1 0,9 5 0,14 11 17,-27-19-22,-1 0-1,0 0 1,0 0 0,0 0 0,1 0 0,-1-1-1,0 1 1,1-1 0,-1 1 0,0-1-1,1 0 1,-1 0 0,1 0 0,4-1 0,-5 1-1,1 0 1,-1 0 0,1 0-1,0 0 1,-1 0 0,1 0-1,-1 1 1,1-1 0,-1 1-1,1 0 1,3 1-1,2 2 2,1-1-1,0 1 0,0-2 1,0 1-1,0-1 0,17 1 0,18 4 0,-10 3-1,0 1 0,0 2 0,32 18 0,94 59 7,-2-1-4,-64-36 3,-63-34-3,0-2 0,0-1 1,47 16-1,77 26 4,-54-18-16,-12-10 60,60 24 175,-103-38-226,-35-13 1,-1 0-1,-1 0 1,1 1-1,16 9 1,44 25-2,-50-28 0,-1 0 0,0 1 0,18 15 0,-11-5-1,1 1 2,35 23 0,-54-40-2,0 0 0,1-1 0,0 0 0,-1 0 0,2-1 0,-1 0 1,0 0-1,1-1 0,10 1 0,-18-3-2,0 0 1,0 0-1,0 0 0,-1 0 1,1 0-1,0 0 0,0-1 1,0 1-1,0-1 0,-1 0 1,1 1-1,0-1 0,-1 0 1,1 0-1,0 0 1,1-1-1,-2 1 0,-1 0 1,1 0-1,-1 1 1,1-1-1,-1 0 1,1 0-1,-1 0 1,1 1-1,-1-1 1,0 0-1,0 0 1,1 0-1,-1 0 1,0 0-1,0 0 1,0 0-1,0 0 1,0 0-1,0 0 1,0 0-1,0 0 1,0 0-1,-1 1 0,1-1 1,0 0-1,-1 0 1,1 0-1,-1 0 1,1 0-1,0 0 1,-1 1-1,-1-2 1,-4-7-9,-4-7 1,-1 0-1,-1 1 0,-18-19 1,-6 2 5,-1 1 1,-2 2 0,-1 2-1,-1 1 1,-1 3 0,-1 1-1,-50-17 1,55 22 4,1-1 0,-40-26 0,0-1 0,1 1-4,-55-28 18,115 65-16,0 0 1,-1 1-1,0 1 1,0 0 0,0 1-1,-20-1 1,34 4 2,0 1 1,0 0-1,-1 0 1,1 1-1,0-1 1,0 1-1,0-1 0,0 1 1,0 0-1,-5 2 1,10 0-2,-1-1 1,1 1 0,-1-1-1,0 1 1,0 0-1,0 0 1,0-1 0,-1 1-1,1 0 1,0 4 0,0 5-1,-1-8 1,0 0 1,1-1 0,0 1-1,-1 0 1,1 0-1,1 0 1,-1 0-1,1-1 1,-1 1-1,5 6 1,5 10 6,-1 0-1,12 38 1,11 20 0,-13-36-6,-1 1 0,-2 0 0,-2 1 0,-2 1 0,-2 1 1,-2-1-1,4 65 0,-12-103-8,-1-1 1,0 0-1,-1 0 1,1 0-1,-1 1 1,0-1-1,-1 0 1,1 0-1,-1 0 1,-1-1-1,1 1 0,-6 10 1,6-13 3,-1-1-1,1 0 1,0 1-1,-1-1 1,1 0-1,-1 0 1,0 0 0,0-1-1,1 1 1,-1 0-1,0-1 1,-1 0 0,1 0-1,0 0 1,0 0-1,0-1 1,-1 1-1,1-1 1,0 1 0,0-1-1,-1 0 1,1-1-1,0 1 1,-1 0 0,-5-3-1,-1 1 2,0-1 0,0 0-1,1 0 1,-1-1 0,1-1 0,0 1-1,-16-12 1,2-2 2,-29-30-1,-10-7 16,40 36-4,-36-41 1,6 5 9,43 46-22,-16-15 13,24 23-13,-1 0-1,1 0 0,0 0 0,0 0 1,-1 0-1,1 0 0,-1 1 0,1-1 0,-1 0 1,1 1-1,-1-1 0,1 1 0,-1-1 0,1 1 1,-3 0-1,3 0-1,0 1 1,1-1-1,-1 1 1,0-1-1,0 1 0,1-1 1,-1 1-1,0 0 1,1-1-1,-1 1 0,0 0 1,1 0-1,-1-1 1,1 1-1,0 0 1,-1 0-1,1 0 0,-1 0 1,1-1-1,0 1 1,0 0-1,-1 2 1,-2 23 4,2 72 265,13 106 1,-4-113-237,-6 139 0,-3-216-36,-1 0 0,-1 0 0,0 0 0,-1 0 0,0 0 0,-1-1 0,-1 0 0,-9 16 0,13-25-16,0 0-1,-1 0 0,0-1 1,1 0-1,-2 1 0,1-1 1,0 0-1,-1 0 1,1-1-1,-1 1 0,0-1 1,1 0-1,-6 2 0,6-3-22,0 0-1,-1 0 0,1-1 0,-1 0 1,1 1-1,-1-1 0,1 0 0,-1-1 0,1 1 1,-1-1-1,1 1 0,0-1 0,-1 0 1,1 0-1,0-1 0,-1 1 0,1-1 0,-5-3 1,-5-4-156,0 0 0,1-1 1,0 0-1,0-1 0,-9-12 1,-49-66-74,68 86 289,-49-71-71</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00:29:35.053"/>
    </inkml:context>
    <inkml:brush xml:id="br0">
      <inkml:brushProperty name="width" value="0.05" units="cm"/>
      <inkml:brushProperty name="height" value="0.05" units="cm"/>
      <inkml:brushProperty name="color" value="#E71224"/>
    </inkml:brush>
  </inkml:definitions>
  <inkml:trace contextRef="#ctx0" brushRef="#br0">13 187 4305,'7'1'4897,"-9"-3"-3689,2 2-1190,0-1 0,0 0 1,1 0-1,-1 1 1,0-1-1,0 0 0,1 0 1,-1 1-1,0-1 1,1 0-1,-1 1 0,1-1 1,-1 0-1,1 1 1,-1-1-1,1 1 1,-1-1-1,1 1 0,0-1 1,-1 1-1,1-1 1,1 0-1,-1 0-9,0-1 1,0 1-1,-1-1 1,1 0-1,0 1 0,-1-1 1,1 1-1,-1-1 0,0 0 1,1 0-1,-1-2 1,6-18 52,0 15-40,-5 7-20,0-1 1,-1 1-1,1-1 1,-1 1-1,1-1 0,-1 1 1,1-1-1,-1 1 0,0-1 1,1 1-1,-1-1 0,0 0 1,1 1-1,-1-1 1,0 0-1,1 1 0,-1-1 1,0 0-1,0 1 0,0-2 1,1 0 13,0 0 0,0 0 1,0 0-1,0 0 1,0 0-1,1 1 0,-1-1 1,0 0-1,1 1 1,0-1-1,-1 1 0,1 0 1,0-1-1,0 1 1,-1 0-1,1 0 0,0 0 1,0 0-1,4-1 1,-1 0 41,-1-4 200,-4 6-246,0-1-1,0 0 0,0 1 0,1-1 1,-1 1-1,0-1 0,0 1 1,1-1-1,-1 1 0,0-1 0,1 1 1,-1-1-1,0 1 0,1 0 1,-1-1-1,1 1 0,-1-1 0,1 1 1,-1 0-1,1-1 0,-1 1 1,2 0-1,52-33 266,-31 27-88,0 0 0,0 2 0,1 0 0,-1 2 0,27 0 0,-43 2-169,1 0 1,-1 1 0,1 0-1,-1 0 1,1 1-1,-1-1 1,0 2-1,0-1 1,0 1-1,0 0 1,0 1 0,-1-1-1,1 1 1,-1 1-1,7 5 1,-5-1-16,0-1 1,0 2-1,-1-1 0,0 1 1,0 0-1,-1 0 1,-1 1-1,9 21 0,-13-30-4,8 21 4,-1 0-1,5 26 1,-12-40-10,1 0 1,-2 0-1,1 1 1,-1-1-1,-1 0 0,1 1 1,-2-1-1,-3 16 1,-8 15-8,-32 66 0,44-103 8,-1 0 1,0-1 0,0 1 0,0-1-1,0 0 1,0 1 0,0-1 0,-1 0-1,1 0 1,-1-1 0,0 1 0,-3 2-1,-40 15-35,17-8 27,13-5 5,1-1-1,-1 0 1,1-1-1,-26 2 1,4 1-21,23-6 22,1 0 0,-1-1 0,1-1 1,-1 0-1,1 0 0,-1-2 0,1 0 0,0 0 1,0-1-1,-23-10 0,31 12 11,0-1 0,-1 0-1,1 0 1,0 0 0,0 0 0,1-1 0,-1 0 0,1 0-1,-7-8 1,9 10-2,0 0-1,1-1 0,0 1 1,0-1-1,-1 0 0,1 1 1,1-1-1,-1 0 0,0 1 1,1-1-1,-1 0 1,1 0-1,0 0 0,0 1 1,0-1-1,0 0 0,1 0 1,-1 0-1,1 0 0,-1 1 1,1-1-1,2-3 1,5-8 12,-7 13-13,0 0 0,0-1-1,0 1 1,0 0 0,0-1-1,-1 1 1,1-1 0,0 1-1,-1-1 1,1 0 0,-1 1 0,1-1-1,-1 1 1,0-1 0,0 0-1,1 0 1,-1 1 0,0-1-1,-1-3 1,-1 0-1,1 1 0,-1-1 1,1 0-1,0 0 0,1 0 1,-1 0-1,1-1 0,0 1 0,0 0 1,1 0-1,-1 0 0,1 0 0,0 0 1,1 0-1,-1 0 0,1 1 0,0-1 1,3-6-1,-4 9-1,0 0 0,0-1 0,-1 1 0,1 0 0,-1 0 0,0 0 0,1 0 0,-1-1 1,0 1-1,0 0 0,-1 0 0,1 0 0,0-1 0,-1 1 0,0-3 0,0 3 1,0 0 0,1 0 0,-1 0 0,1 0 0,0-1 0,0 1 0,0 0-1,0 0 1,0 0 0,0 0 0,0 0 0,1-1 0,-1 1 0,1 0 0,1-4 0,0 4 4,-1-1-1,1 0 1,-1 0-1,0 0 1,0 0-1,0-1 1,1-5 0,1-4 55,-2 5 33,3 4 191,1 3-249,35-12 185,0 13-3202,-24 1 2218</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00:29:36.043"/>
    </inkml:context>
    <inkml:brush xml:id="br0">
      <inkml:brushProperty name="width" value="0.05" units="cm"/>
      <inkml:brushProperty name="height" value="0.05" units="cm"/>
      <inkml:brushProperty name="color" value="#E71224"/>
    </inkml:brush>
  </inkml:definitions>
  <inkml:trace contextRef="#ctx0" brushRef="#br0">27 7 1944,'0'-1'87,"0"1"0,0 0 0,0-1-1,0 1 1,0 0 0,1-1-1,-1 1 1,0 0 0,0 0 0,1-1-1,-1 1 1,0 0 0,0 0-1,1-1 1,-1 1 0,0 0-1,1 0 1,-1 0 0,0 0 0,1-1-1,-1 1 1,0 0 0,1 0-1,-1 0 1,0 0 0,1 0 0,0 0-1,1 1 1102,-9 3-443,5-3-440,-11 6 319,13-7-594,0 0-1,1 0 1,-1 0 0,0 0 0,0 0-1,0 0 1,0 0 0,0 0 0,1 0 0,-1 0-1,0 0 1,0 0 0,0 0 0,0 0-1,0 0 1,0 1 0,1-1 0,-1 0-1,0 0 1,0 0 0,0 0 0,0 0 0,0 0-1,0 0 1,0 0 0,0 1 0,0-1-1,0 0 1,1 0 0,-1 0 0,0 0 0,0 0-1,0 1 1,0-1 0,0 0 0,0 0-1,0 0 1,0 0 0,0 0 0,0 1 0,0-1-1,0 0 1,0 0 0,0 0 0,0 0-1,0 0 1,-1 1 0,1-1 0,0 0-1,0 0 1,0 0 0,0 0 0,0 0 0,0 0-1,0 1 1,0-1 0,0 0 0,-1 0-1,1 0 1,0 0 0,0 0 0,0 0 0,0 0-1,0 0 1,0 0 0,-1 0 0,1 0-1,0 0 1,0 1 0,-2 0 90,1 1-1,-1 0 1,1 0 0,0 0 0,-1 0-1,1 0 1,0 1 0,0-1 0,1 0-1,-1 0 1,0 1 0,1-1 0,-1 0-1,1 1 1,0-1 0,0 1 0,0-1-1,0 4 1,3-2 57,1 0 0,-1-1-1,1 1 1,0-1 0,7 6 0,16 14 489,-5 3-182,-8-12-292,-1 0 0,-1 2 1,0-1-1,-1 2 0,-1 0 0,0 0 1,11 31-1,-18-41-272,-1-4 7,-1-1 0,0 0 0,0 1 0,0-1 0,0 0 0,0 1 0,-1 0-1,1-1 1,-1 1 0,0-1 0,1 1 0,-1-1 0,0 1 0,-1 3 0,-5-4-4207</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00:29:37.803"/>
    </inkml:context>
    <inkml:brush xml:id="br0">
      <inkml:brushProperty name="width" value="0.05" units="cm"/>
      <inkml:brushProperty name="height" value="0.05" units="cm"/>
      <inkml:brushProperty name="color" value="#E71224"/>
    </inkml:brush>
  </inkml:definitions>
  <inkml:trace contextRef="#ctx0" brushRef="#br0">1 158 5497,'6'-24'1739,"-6"23"-1630,0-1 1,0 0-1,0 0 1,0 1 0,0-1-1,1 0 1,-1 1-1,0-1 1,1 0-1,0 1 1,-1-1 0,1 1-1,0-1 1,0 1-1,0-1 1,0 1 0,0 0-1,0-1 1,0 1-1,0 0 1,1 0-1,-1 0 1,0 0 0,1 0-1,1-1 1,14 14 817,-17-11-914,-1 0 0,0 0-1,1-1 1,-1 1 0,1 0 0,-1 0 0,1 0 0,0 0 0,-1 0 0,1 1 0,0-1 0,0 0 0,0 0-1,-1 0 1,1 0 0,0 0 0,1 0 0,-1 0 0,0 0 0,0 0 0,0 0 0,1 0 0,-1 0 0,0 0 0,1 0-1,0 2 1,13 34 210,-11-31-170,-2-2-29,0 0 0,0 1 1,-1-1-1,1 1 0,-1-1 1,0 1-1,0 0 0,-1-1 1,0 1-1,1-1 0,-3 5 0,0 17 49,1-17-58,1 0 1,-1 0 0,0 0-1,-4 8 1,-5 21 10,8-16-17,3-15-7,-1-1-1,0 1 1,-1-1 0,1 1 0,-4 6 0,8 2 12,-1-11-23,-5-6-29,2 0 35,1 1 1,0-1 0,0 0 0,0 1 0,0-1 0,0 0 0,0 1 0,0-1-1,1 0 1,-1 1 0,1-1 0,-1 0 0,1 1 0,-1-1 0,1 1 0,0-1 0,0 1-1,2-3 1,3-10-12,-6-5 12,0 18 2,-1 0 0,1 0 0,0-1 0,0 1 0,0 0 0,0 0 0,0 0 0,0 0 0,0 0 0,0 0 0,1 0 1,-1 0-1,0 0 0,1-2 0,0 1 0,0 0 0,0-1 0,-1 1 0,1-1 0,-1 1 0,0 0 0,0-1 0,1 1 0,-1-1 0,-1 1 0,1-1 0,0 1 0,-1-3 0,0-21 0,7-4-1,-6 26 1,1-1 1,0 0-1,0 1 0,0-1 0,0 1 0,1-1 0,0 1 0,0 0 1,0 0-1,0 0 0,4-5 0,-5 8 1,-1 1-1,1-1 1,-1 0 0,1 0 0,-1 0-1,1 0 1,-1 0 0,0 0 0,0 0-1,1 0 1,-1 0 0,0 0-1,0 0 1,0 0 0,0 0 0,0 0-1,0-2 1,0 2 0,-1 0 0,1 0 0,0 1 0,0-1 0,0 0 0,1 0 0,-1 0 0,0 0 0,0 0 0,0 0 0,1 0 0,-1 0 0,0 0 0,1 0 1,-1 0-1,2-1 0,5-7-1,-4 5 11,0 0 0,0 0 0,0 0 0,0-1 1,-1 1-1,1 0 0,-1-1 0,-1 0 0,4-9 1,4-6 10,-8 19-19,0 0 0,0-1 0,-1 0 0,1 1 0,0-1 1,0 0-1,-1 1 0,1-1 0,-1 0 0,0 1 0,1-1 0,-1 0 0,0 0 0,0 0 0,0 1 0,0-1 0,-1-3 0,1 4 6,-1 0 0,1-1-1,-1 1 1,1 0 0,0-1 0,0 1 0,0 0 0,0-1 0,0 1-1,0 0 1,0-1 0,0 1 0,0 0 0,1-1 0,-1 1-1,1 0 1,-1-1 0,1 1 0,1-2 0,-1 2 7,0 0 0,1 0 0,-1 0 0,0 0 0,1 1 0,-1-1 0,1 0 0,-1 1 0,1 0 0,0-1 0,2 1 0,0-1 8,-1 0 1,1 0-1,-1 0 0,0 0 0,1 0 0,-1-1 1,3-1-1,14-5 100,-21 8-123,1 0 1,0 0-1,0 0 1,0 0-1,0 1 1,0-1-1,0 0 0,0 0 1,0 0-1,0 1 1,0-1-1,0 0 1,0 0-1,0 0 1,0 1-1,0-1 1,0 0-1,0 0 0,0 0 1,0 1-1,0-1 1,0 0-1,1 0 1,-1 0-1,0 0 1,0 1-1,0-1 1,0 0-1,0 0 1,0 0-1,1 0 0,-1 0 1,0 0-1,0 1 1,0-1-1,0 0 1,1 0-1,-1 0 1,0 0-1,0 0 1,0 0-1,0 0 0,1 0 1,-1 0-1,0 0 1,0 0-1,0 0 1,1 0-1,-1 0 1,0 0-1,0 0 1,0 0-1,1 0 0,-1 0 7,0 1-1,0-1 1,0 1-1,0-1 1,0 0-1,0 1 1,0-1-1,1 0 1,-1 1-1,0-1 1,0 0-1,0 1 1,1-1-1,-1 0 1,0 1-1,0-1 0,1 0 1,-1 1-1,0-1 1,0 0-1,1 0 1,-1 0-1,0 1 1,1-1-1,-1 0 1,0 0-1,1 0 1,-1 0-1,0 1 1,1-1-1,-1 0 1,1 0-1,-1 0 1,2 0-1,-1 1 0,0 0 1,1-1-1,-1 1 0,0 0 1,0 0-1,0-1 0,0 1 1,1 0-1,-1 0 1,-1 0-1,1 1 0,0-1 1,0 0-1,0 0 0,0 0 1,-1 1-1,1-1 0,0 2 1,0 5-3,1 0 0,1 0 0,-1 0 1,5 9-1,-4-12-3,-1 0 1,0 1 0,0-1-1,0 1 1,-1-1-1,0 1 1,0 0 0,0 0-1,-1 9 1,-11 18-19,11-32 14,0 0 1,0 0-1,0 0 0,0 0 1,0 1-1,0-1 0,-1 0 1,1 0-1,0 0 0,-1 0 1,1 0-1,-1 0 0,0 0 1,1 0-1,-1 0 1,0 0-1,1 0 0,-1 0 1,0 0-1,0-1 0,0 1 1,-1 1-1,-26 8-30,26-10 27,-1 1-1,1-1 0,0 1 0,0-1 0,-1 1 0,1 0 0,0 0 0,0 0 0,0 0 0,0 1 1,0-1-1,0 0 0,-3 4 0,5-5 4,-1 1 0,1-1 1,-1 0-1,1 1 0,-1-1 0,1 0 1,-1 1-1,1-1 0,-1 0 1,0 0-1,1 1 0,-1-1 0,1 0 1,-1 0-1,1 0 0,-1 0 0,0 0 1,1 0-1,-1 0 0,1 0 0,-1 0 1,0 0-1,1 0 0,-1-1 1,0 1-1,-22-8-17,2 0 11,9 9 29,10 1-3,4 0 4,-3-3 13,1 1-34,-1-1 0,1 1 0,0 0-1,0 0 1,0 0 0,0-1 0,0 1 0,0 0 0,-1 0 0,1 0 0,0-1 0,0 1-1,0 0 1,-1 0 0,1 0 0,0 0 0,0-1 0,0 1 0,-1 0 0,1 0 0,0 0-1,0 0 1,-1 0 0,1 0 0,0 0 0,0 0 0,-1 0 0,1 0 0,0 0 0,0 0-1,-1 0 1,1 0 0,0 0 0,0 0 0,-1 0 0,1 0 0,0 0 0,0 0 0,-1 0-1,1 0 1,0 0 0,0 1 0,0-1 0,-1 0 0,1 0 0,0 0 0,0 0 0,0 1-1,-1-1 1,1 0 0,0 0 0,0 0 0,0 1 0,0-1 0,0 0 0,-1 0 0,1 1-1,0-1 1,0 0 0,0 0 0,0 1 0,0-1 0,0 0 0,0 0 0,0 1 0,0-1 0,0 0-1,3 19 34,-2-17-25,20 19 163,20 1 240,-34-16-372,1 0 1,0 0 0,0 0-1,0-1 1,1 0 0,0-1 0,0 0-1,0-1 1,0 0 0,17 4-1,-3-1 1,-4 5 171,-18-11-298,-1 0 1,1 0 0,-1 0-1,0 0 1,1 1 0,-1-1-1,0 0 1,1 0 0,-1 0-1,0 0 1,1 1-1,-1-1 1,0 0 0,1 0-1,-1 0 1,0 1 0,0-1-1,1 0 1,-1 1 0,0-1-1,0 0 1,0 1 0,1-1-1,-1 0 1,0 1 0,0-1-1,0 0 1,0 1 0,0-1-1,0 0 1,1 1 0,-1-1-1,0 0 1,0 1-1,0-1 1,0 1 0,-1-1-1,1 0 1,0 1 0,0-1-1,0 0 1,0 1 0,0-1-1,0 1 1,0-1 0,-1 0-1,1 0 1,0 1 0,-4 0-601</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02:08:02.943"/>
    </inkml:context>
    <inkml:brush xml:id="br0">
      <inkml:brushProperty name="width" value="0.05" units="cm"/>
      <inkml:brushProperty name="height" value="0.05" units="cm"/>
      <inkml:brushProperty name="color" value="#E71224"/>
    </inkml:brush>
  </inkml:definitions>
  <inkml:trace contextRef="#ctx0" brushRef="#br0">26 154 1768,'-1'1'84,"0"0"-1,0 1 1,0-1-1,-1 0 1,1 0-1,0 0 0,0 0 1,-1 0-1,1 0 1,-1-1-1,-2 2 1,3-2-64,1-1 1,-1 1 0,0-1-1,1 0 1,-1 1-1,1-1 1,-1 0 0,1 1-1,0-1 1,-1 0-1,1 0 1,0 1 0,-1-1-1,1 0 1,0 0-1,0 1 1,0-1 0,0 0-1,0 0 1,0 0-1,0 0 1,0 1 0,0-1-1,0 0 1,0 0-1,1-1 1,-1-14 736,1-11-8,-2 19 3806,1 8-4515,30 8 128,-6 4-103,0-1-1,0-1 0,46 12 1,-66-22-14,0 1 1,0-2 0,0 1 0,1 0-1,-1-1 1,0 0 0,0 0-1,0 0 1,4-2 0,21-3 31,12 11-42,-30-2-27,30 0 880,17 2-748,-18-6-52,-40 1-93,0 0 0,0 0 0,0 0-1,0-1 1,0 1 0,0 0 0,0 0-1,0 0 1,0 0 0,0 0 0,0 0-1,0 0 1,0 0 0,1 0 0,-1-1-1,0 1 1,0 0 0,0 0 0,0 0-1,0 0 1,0 0 0,0 0 0,0 0-1,0 0 1,0 0 0,0 0 0,0 0-1,0 0 1,0-1 0,1 1 0,-1 0-1,0 0 1,0 0 0,0 0 0,0 0-1,0 0 1,0 0 0,0 0 0,0 0-1,0 0 1,1 0 0,-1 0 0,0 0-1,0 0 1,0 0 0,0 0 0,-2-4 6,11 0-1,55-19-13,-62 22 4,0 1 0,0 0 1,1 0-1,-1 0 0,0 0 0,1 0 1,-1 0-1,0 1 0,0-1 0,0 1 1,1 0-1,-1-1 0,0 1 0,2 2 0,2-1 8,0-1 0,0 1 0,0-1 0,0 0 0,0 0 0,0 0 0,1-1 0,-1 0 0,7-1 0,-6 0-8,1 1 0,0 0-1,0 1 1,13 2 0,-20-2 2,19 4 1,-1 1 0,18 9-1,-34-14 5,-1 0-1,0-1 0,1 1 0,-1-1 0,0 0 0,1 1 0,-1-1 0,1 0 0,-1 0 0,0-1 1,1 1-1,-1 0 0,0-1 0,4-1 0,-2 1-4,-1 0 0,0 1 1,1-1-1,-1 1 0,1 0 1,-1-1-1,1 2 0,5-1 1,30 15-40,-32-11 47,0-1-1,0-1 0,0 1 1,1-1-1,13 2 0,131 6 12,-129-8-13,-19-1-4,-1-1 1,1 1-1,-1-1 0,1 0 1,-1 0-1,1 0 0,5-1 1,5-2 5,-12 3-6,-1 0 0,1 0 0,0 0 0,0-1 0,0 1 0,0-1 0,0 1 0,0-1 0,-1 0 0,1 0 0,0 0 0,0 0 0,-1 0 0,3-2 0,-1 0 2,1 1-1,0 0 1,0 0-1,-1 0 0,1 0 1,1 0-1,-1 1 1,0 0-1,6-2 1,22-7-2,-12 0-1,0 0 0,1 2 0,30-9 0,-46 16-5,0 1 0,1-1 1,-1 1-1,0 0 1,0 1-1,0-1 0,10 3 1,-11-2 6,-1 0 1,1 0-1,0 0 1,0-1-1,0 0 1,-1 0-1,1 0 1,0 0-1,0-1 1,0 1-1,4-2 1,0 0-1,-1 0 0,1 1 0,0 0 0,0 1 0,0 0 0,0 0 0,0 0 0,8 2 0,39 0 12,-5-11 13,-39 6-30,0 1-1,0 0 0,0 0 0,0 2 0,0-1 0,15 2 0,24 8-7,-23-5 22,0 0 1,48 0 0,-73-4-11,1 0-1,-1 0 1,1-1 0,0 1 0,-1-1 0,1 0-1,-1 0 1,1 0 0,1-1 0,-2 1 0,1 0-1,-1 0 1,0 1 0,1-1 0,-1 1 0,0-1-1,1 1 1,-1 0 0,5 0 0,17-3 6,6-6-7,-1 7 0,-23 1-4,1 1 0,-1-1 0,1 1 0,-1 1 0,10 0 0,-7 1 8,-1-2 1,1 1-1,0-1 0,17-3 1,26 2-10,145 15 12,-189-14-8,20-1-2,0 1 0,-1 2 0,1 1 0,47 11 0,-71-13-2,1 1 5,-1-1-1,1 0 0,0 1 1,0-2-1,8 2 1,-9-1 3,1 0 0,-1 0 1,0-1-1,0 0 1,1 1-1,7-2 1,31-4 5,-9 0-10,38 0 1,200-6 9,-185-1-2,-61 11-19,45 5 1,-25 14-13,-29-11 32,9 0 5,66-11 6,-50 1-24,79 6 1,-109-2 4,-1-1 0,1 1 0,0-2 0,-1 1 0,1-2 0,-1 0 0,1 0 0,-1-1 0,0 0 0,0-1 0,0 0 0,11-6 0,59-25 8,-59 29-10,0 1 1,0 0-1,0 2 1,1 1 0,24 0-1,42-5 3,96-11 7,148-7-58,-80 33-208,-137-1 237,266 24-1003,-199-13-1044,-147-15 570,6-1 591</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02:08:06.474"/>
    </inkml:context>
    <inkml:brush xml:id="br0">
      <inkml:brushProperty name="width" value="0.05" units="cm"/>
      <inkml:brushProperty name="height" value="0.05" units="cm"/>
      <inkml:brushProperty name="color" value="#E71224"/>
    </inkml:brush>
  </inkml:definitions>
  <inkml:trace contextRef="#ctx0" brushRef="#br0">51 27 1264,'4'2'2456,"-4"-4"-2025,-10-5-72,14 11 193,-1-9-125,-3 4-396,0 1-1,0-1 1,0 1-1,0-1 1,0 1-1,0 0 1,0-1-1,0 1 1,0-1-1,0 1 1,0-1-1,0 1 1,0-1-1,-1 1 1,1-1-1,0 1 1,0-1-1,-1 1 1,1 0-1,0-1 1,-1 1 0,1 0-1,0-1 1,-1 1-1,1 0 1,0-1-1,-1 1 1,-1-3 402,5 5-56,2-3-211,2-1 17,-19-1 70,16 4 142,5 5 269,-8 2-626,0 0 0,-1 0 0,0 0 0,-1 1 0,0-1 0,0 0 0,-1 0 0,-3 10 0,-7 49 122,13 139 199,0-21-246,-4-120-1,-10 295 492,3-205-529,9-150-73,1-1 0,-1 1 1,0 0-1,0 0 1,-3 7-1,2-8 0,1-1-1,0 1 1,0 0 0,0-1-1,0 1 1,0 0-1,1 0 1,0-1-1,0 1 1,0 4 0,5 22 21,2 54 0,-11-66-947</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02:08:07.941"/>
    </inkml:context>
    <inkml:brush xml:id="br0">
      <inkml:brushProperty name="width" value="0.05" units="cm"/>
      <inkml:brushProperty name="height" value="0.05" units="cm"/>
      <inkml:brushProperty name="color" value="#E71224"/>
    </inkml:brush>
  </inkml:definitions>
  <inkml:trace contextRef="#ctx0" brushRef="#br0">149 97 2168,'1'0'57,"0"0"-1,-1 0 0,1 0 0,0 0 1,0-1-1,-1 1 0,1 0 0,0-1 1,-1 1-1,1 0 0,0-1 0,-1 1 1,1-1-1,-1 1 0,1-1 0,0 1 1,-1-1-1,0 0 0,1 1 0,-1-1 1,1 1-1,-1-1 0,0 0 0,1 0 1,-1 1-1,0-1 0,0 0 0,1 1 1,-1-2-1,0 1-6,0 0 0,0 1-1,1-1 1,-1 0 0,0 0 0,0 0 0,1 1 0,-1-1 0,1 0 0,-1 1-1,0-1 1,1 0 0,-1 1 0,1-1 0,0 1 0,-1-1 0,1 1-1,-1-1 1,1 1 0,0-1 0,0 1 0,-1 0 0,1-1 0,0 1-1,0 0 1,-1-1 0,1 1 0,0 0 0,1 0 0,5 1 383,-9-3-489,1 1 138,-4 5 120,1 0 0,-1 0 1,1 1-1,0 0 1,0 0-1,1 0 1,-5 8-1,1-2-86,-16 21-24,2 1 0,1 1 0,2 0 1,-25 69-1,26-51-40,19-56 250,1 0-1,-1 1 1,0-1-1,1 1 1,0 0-1,0-1 1,5-3-1,-2 0-286,1 1 0,-1-1 0,0-1 0,5-8 0,37-60 44,-33 55-48,0-1 0,-2-1 0,10-24 0,-20 41-3,1-1 1,-1 1-1,1 0 0,1 0 1,8-9-1,-9 10 40,0 1 0,0-1 0,-1 1 0,0-1 1,1 0-1,-2 0 0,1-1 0,3-8 0,-5 13-25,0-1 1,0 1 0,0-1 0,0 1-1,0-1 1,0 1 0,1-1 0,-1 1-1,1 0 1,-1 0 0,1 0 0,-1 0-1,1 0 1,0 0 0,1-1-1,34-13 286,-26 11-174,-9 3-120,-1 1 0,0-1 0,1 1 0,-1 0 0,1-1 0,-1 1 0,0 0 0,1 0 0,-1 0 1,1 0-1,-1 0 0,1 0 0,-1 0 0,3 1 0,9 1 71,-11-2 55,-1-1-131,0 1 0,0 0 0,0-1 1,0 1-1,1 0 0,-1 0 1,0 0-1,0 0 0,0 0 0,1 0 1,-1 0-1,0 0 0,0 1 0,0-1 1,3 1-1,4 2 17,0 0 0,0 0 0,0 1 0,0 0 1,-1 1-1,0-1 0,0 1 0,0 1 0,0-1 0,-1 1 0,0 0 0,0 1 1,0 0-1,8 12 0,-5-5 28,1-1 0,0-1 1,1 0-1,19 16 0,-21-20 46,13 14 102,38 46 0,-57-63-197,10 13 6,-10-13-15,-6-4-12,2-2 1,2 3-196,-2 2-1450,-13 1-352,7-4 128,1 1 775</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02:08:14.385"/>
    </inkml:context>
    <inkml:brush xml:id="br0">
      <inkml:brushProperty name="width" value="0.05" units="cm"/>
      <inkml:brushProperty name="height" value="0.05" units="cm"/>
      <inkml:brushProperty name="color" value="#E71224"/>
    </inkml:brush>
  </inkml:definitions>
  <inkml:trace contextRef="#ctx0" brushRef="#br0">38 0 688,'-2'5'67,"1"0"0,0 0 0,1 0 0,-1 0 0,1 0 0,0 0 0,0 0 1,0 0-1,1 0 0,1 7 0,-7-5 196,2-4-138,11-3-101,-4 0 617,-9 0 349,-5 0-178,11 0-805,0 0 0,0 0 0,0 0 0,-1 0 0,1 0 0,0 0 0,0 0 0,0 1 0,-1-1 0,1 0 0,0 0-1,0 1 1,-1-1 0,1 1 0,0-1 0,-1 1 0,1-1 0,0 1 0,-1-1 0,1 1 0,-1-1 0,1 1 0,-1 0 0,1-1 0,0 2 0,-4 17 47,-1 3-50,4-22-4,0 1 0,0 0 1,0 0-1,0 0 0,0 0 0,1 0 1,-1 0-1,0 0 0,0-1 1,1 1-1,-1 0 0,1 0 0,-1 0 1,1-1-1,-1 1 0,2 1 1,-2-2-1,1 1 0,-1-1 0,1 1 0,-1-1 0,0 1 0,1-1 1,-1 1-1,0-1 0,0 1 0,1 0 0,-1-1 0,0 1 0,0-1 0,0 1 1,0 0-1,0-1 0,1 1 0,-1-1 0,0 1 0,-1 0 0,1-1 1,0 1-1,0 0 0,0-1 0,0 1 0,0-1 0,-1 1 0,1 0 1,0-1-1,0 1 0,-1 0 0,-4 16 2,4-15-1,1 0-1,-1 0 1,1 1-1,-1-1 0,0 0 1,0 0-1,0 0 1,0 0-1,0 0 1,-1 0-1,1 0 1,-3 2-1,3-2 0,0 0 0,0-1 0,0 1 0,0 0 0,0 0 0,0 0 0,1 0 0,-1 0 0,1 0 0,-1 0 0,1 0 0,0 0 0,0 0 0,0 0 0,0 0 0,0 0 0,0 0 0,1 0 0,-1 0 0,1 2 0,0 0 0,-1-1 0,1 1 0,-1-1 0,0 1 0,0-1 0,0 1 0,-1 0 0,1-1 0,-1 1 0,0-1 0,0 0 0,-1 4 0,1-5 0,1-1 0,-1 0 0,1 0 0,0 1 0,-1-1 0,1 0 0,0 1 0,0-1 0,0 0 0,0 1 0,0-1 0,0 0 0,1 0 0,-1 1 0,0-1 0,1 0 0,-1 0 0,1 1 0,0 1 0,0-2 0,-1 0 0,1 0 0,-1 0 0,1 0 0,-1 0 0,0 0 0,1 1 0,-1-1 0,0 0 0,0 0 0,0 0 0,0 1 0,0-1 0,0 0 0,0 0 0,0 0 0,-1 1 0,1-1 0,0 0 0,-1 0 0,1 0 0,-1 2 0,-2 3 0,-2-1 15,5-5-15,-1-1 0,1 1 0,0 0 0,0 0 1,0 0-1,-1 0 0,1 0 0,0 0 1,0 0-1,-1 0 0,1 0 0,0 0 0,0 0 1,-1 0-1,1 0 0,0 0 0,0 0 0,0 1 1,-1-1-1,1 0 0,0 0 0,0 0 0,0 0 1,-1 0-1,1 0 0,0 1 0,0-1 0,0 0 1,0 0-1,-1 0 0,1 0 0,0 1 0,0-1 1,0 0-1,0 0 0,0 0 0,0 1 1,1 9 2,0-8-2,-1-1 0,1 0 0,-1 0 0,0 0 0,1 0 0,-1 0 1,0 0-1,0 0 0,0 0 0,0 1 0,0-1 0,0 0 0,0 0 0,0 0 0,-1 0 0,1 0 0,0 0 0,-1 1 0,1-1 0,-1 1 0,0-1-1,1-1 1,0 1-1,0-1 1,0 0-1,0 1 0,-1-1 1,1 1-1,0-1 1,0 1-1,0-1 0,0 1 1,0-1-1,0 1 1,0-1-1,0 1 0,0-1 1,1 1-1,-1-1 1,0 1-1,0-1 0,0 0 1,0 1-1,1-1 0,-1 1 1,0-1-1,0 1 1,1-1-1,-1 0 0,0 1 1,1-1-1,-1 0 1,1 1-1,-1-1 0,1 0 1,-1 1-1,1-1 1,-1 0-1,0 1 1,1-1-1,-1 0 1,1 1-1,-1-1 1,0 0-1,1 1 0,-1-1 1,0 1-1,0-1 1,1 1-1,-1-1 1,0 1-1,0-1 1,0 1-1,1-1 1,-1 1-1,0-1 1,0 1-1,0-1 1,0 1-1,0-1 0,0 1 1,0-1-1,0 1 1,0-1-1,0 1 1,-1-1-1,1 1 1,0-1-1,0 1 1,0-1-1,-1 1 1,1-1-1,0 1 1,-1 0-1,1-1 2,0 0 0,0 0 0,0 0 0,0 0 0,1 0 0,-1 0 0,0 0 1,0 0-1,0 0 0,0 0 0,0 0 0,0 0 0,0 0 0,1 0 0,-1 0 0,0 0 0,0 0 0,0 0 0,0 0 0,0 0 0,0 0 0,0 0 0,0 0 1,0 0-1,1 1 0,-1-1 0,0 0 0,0 0 0,0 0 0,0 0 0,0 0 0,0 0 0,0 0 0,0 0 0,0 1 0,0-1 0,0 0 0,0 0 0,0 0 1,0 0-1,0 0 0,0 0 0,0 0 0,0 1 0,0-1 0,0 0 0,0 0 0,0 0 0,0 0 0,0 0 0,0 0 0,0 0 0,0 1 0,0-2 6,1 1 0,-1-1 0,1 1-1,-1-1 1,1 0 0,-1 1-1,1-1 1,-1 0 0,0 1-1,0-1 1,1 0 0,-1 1-1,0-1 1,0 0 0,0 1-1,1-1 1,-1 0 0,0 0 0,0 1-1,0-1 1,0 0 0,-1 0-1,1 1 1,0-1 0,0 0-1,0 1 1,-1-2 0,2-21 120,-3 25-127,2-1-1,0-1 0,0 0 0,0 0 0,-1 0 0,1 1 0,0-1 0,0 0 0,0 0 0,0 1 0,0-1 0,0 0 0,-1 1 0,1-1 0,0 0 0,0 0 0,0 1 0,0-1 0,0 0 0,0 1 0,0-1 0,0 0 0,0 0 0,1 1 0,-1-1 0,0 0 0,0 0 0,0 1 0,0-1 0,0 0 0,0 0 0,1 1 0,-1-1 0,0 1 1,1 0-1,-1-1 1,0 1-1,1 0 1,-1 0-1,0 0 1,0-1-1,0 1 1,0 0-1,0 0 1,0 0-1,0 0 1,0-1-1,0 1 1,0 0 0,0 0-1,0 0 1,-1-1-1,1 1 1,0 0-1,0 0 1,-1-1-1,1 1 1,-1 0-1,1 0 1,-1 0-1,0 0 0,1-1 0,-1 1 0,1 0 0,-1-1 0,1 1 0,0 0-1,-1 0 1,1-1 0,0 1 0,0 0 0,-1 0 0,1 0 0,0-1-1,0 1 1,0 0 0,0 0 0,0 0 0,0 0 0,0-1 0,0 1 0,0 0-1,1 0 1,-1 0 0,0-1 0,0 1 0,1 0 0,-1 0 0,1-1-1,-1 1 1,0 0 0,1 0 0,-1-1 0,1 1 0,0-1 0,-1 1 0,2 0-1,-1 0 1,0 1 0,-1-1 0,1 0 0,0 0 0,0 1 0,-1-1 0,1 0 0,-1 1 0,1-1 0,-1 1 0,0-1 0,1 1 0,-1-1 0,0 1 0,0-1-1,0 1 1,0-1 0,0 1 0,0-1 0,-1 0 0,1 1 0,-1 1 0,1 22 0,-1-17-4,1 1-1,-1 0 1,0-1 0,-1 1-1,0-1 1,-4 11-1,4-14-163,1 0 0,-1-1-1,1 1 1,0 0-1,1 0 1,-1 0-1,1 7 1,0 5-972,1-4 585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17:45:23.822"/>
    </inkml:context>
    <inkml:brush xml:id="br0">
      <inkml:brushProperty name="width" value="0.05" units="cm"/>
      <inkml:brushProperty name="height" value="0.05" units="cm"/>
      <inkml:brushProperty name="color" value="#E71224"/>
    </inkml:brush>
  </inkml:definitions>
  <inkml:trace contextRef="#ctx0" brushRef="#br0">0 5 24575,'4'0'0,"6"0"0,-4-4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02:08:16.173"/>
    </inkml:context>
    <inkml:brush xml:id="br0">
      <inkml:brushProperty name="width" value="0.05" units="cm"/>
      <inkml:brushProperty name="height" value="0.05" units="cm"/>
      <inkml:brushProperty name="color" value="#E71224"/>
    </inkml:brush>
  </inkml:definitions>
  <inkml:trace contextRef="#ctx0" brushRef="#br0">46 35 1128,'-1'-1'72,"0"-1"0,1 1 0,-1 0 0,1-1 0,-1 1 0,1 0 0,0-1 1,0 1-1,0 0 0,-1-1 0,1 1 0,0-1 0,0 1 0,1 0 0,-1-2 0,0 2-43,0 1 1,0-1 0,0 1-1,0-1 1,0 1-1,0 0 1,1-1-1,-1 1 1,0-1 0,0 1-1,0-1 1,0 1-1,1 0 1,-1-1 0,0 1-1,0 0 1,1-1-1,-1 1 1,0 0-1,1-1 1,-1 1 0,0 0-1,1-1 1,-1 1-1,0 0 1,1 0 0,-1 0-1,1-1 1,-1 1-1,0 0 1,1 0-1,-1 0 1,1 0 0,-1 0-1,1 0 1,-1 0-1,1 0 1,-1 0 0,0 0-1,1 0 1,-1 0-1,1 0 1,-1 0-1,1 0 1,-1 0 0,0 1-1,1-1 1,-9 17 783,8-17-805,0 1-1,-1 0 1,1-1-1,0 1 1,0 0 0,0-1-1,0 1 1,0 0-1,0 0 1,0-1-1,0 1 1,1 0-1,-1-1 1,0 1-1,0-1 1,0 1-1,1 0 1,-1-1-1,0 1 1,1 0 0,-1 0 6,1-1 1,-1 0 0,0 1 0,0-1 0,1 0 0,-1 1 0,0-1-1,0 1 1,0-1 0,0 1 0,0-1 0,1 0 0,-1 1 0,0-1-1,0 1 1,0-1 0,0 1 0,0-1 0,0 1 0,-1-1 0,1 0-1,0 1 1,0-1 0,0 1 0,0-1 0,0 1 0,-1-1 0,1 0-1,0 1 1,-1 0 0,0 0 4,1 1 0,-1-1 0,0 1 0,1-1 0,-1 1 0,1-1 0,-1 1 0,1 0 0,0-1 0,0 1-1,0 0 1,0-1 0,0 1 0,0 0 0,0-1 0,0 1 0,1 2 0,0-2-14,-1-1 1,0 1-1,1 0 0,-1 0 1,0 0-1,0-1 1,0 1-1,0 0 0,0 0 1,-1 0-1,1 0 0,0-1 1,-1 1-1,1 0 0,-1 0 1,0-1-1,0 1 0,0-1 1,0 1-1,0 0 1,-1 1-1,-2 1 1,0 1 1,0 0-1,1-1 1,0 1-1,0 0 1,0 0-1,1 1 1,0-1-1,0 1 1,0-1-1,1 1 1,-1-1-1,0 12 1,1 5 63,1 0 0,3 32 1,1 18 52,-4-69-119,1 55 48,-1-54-50,0-1-1,1 1 0,0 0 0,0-1 0,0 1 1,0-1-1,1 1 0,-1-1 0,1 0 1,0 1-1,0-1 0,3 4 0,-4-6-84,0 0 0,1 1 0,-1-1 0,0 1 0,0-1 0,0 1-1,0-1 1,-1 1 0,1 0 0,0-1 0,-1 1 0,1 0 0,-1 0-1,1-1 1,-1 1 0,0 0 0,0 3 0,1-3-840,1 1 294</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02:08:16.756"/>
    </inkml:context>
    <inkml:brush xml:id="br0">
      <inkml:brushProperty name="width" value="0.05" units="cm"/>
      <inkml:brushProperty name="height" value="0.05" units="cm"/>
      <inkml:brushProperty name="color" value="#E71224"/>
    </inkml:brush>
  </inkml:definitions>
  <inkml:trace contextRef="#ctx0" brushRef="#br0">1 0 2529,'7'17'248,"-2"-1"88,-1 10-80,-4-2-40,-3 2-136,-4 1-40,8-2-40,-1-2-160,-3-5 112</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02:08:17.905"/>
    </inkml:context>
    <inkml:brush xml:id="br0">
      <inkml:brushProperty name="width" value="0.05" units="cm"/>
      <inkml:brushProperty name="height" value="0.05" units="cm"/>
      <inkml:brushProperty name="color" value="#E71224"/>
    </inkml:brush>
  </inkml:definitions>
  <inkml:trace contextRef="#ctx0" brushRef="#br0">18 0 2777,'3'6'36,"0"1"1,0-1 0,-1 0-1,0 1 1,0-1 0,1 10 0,-2-14-31,-1 1 0,0 0 0,1 0 0,-1 0 0,0-1 0,-1 1 0,1 0 0,0 0 0,-1 0 1,1-1-1,-1 1 0,0 0 0,0-1 0,0 1 0,0-1 0,-1 1 0,-2 3 0,3-3-4,0-1-1,-1 0 1,1 0-1,0 1 1,0-1-1,0 1 1,1-1-1,-1 1 1,1-1-1,-1 1 1,1-1-1,0 1 0,0 0 1,0-1-1,0 1 1,1 3-1,0-2 0,-1 1 0,0-1 0,0 0 0,0 0 0,-1 0 0,1 0 0,-1 0 0,-2 6 0,1-5-39,0-1 1,1 0 0,-1 1-1,1-1 1,0 1-1,0-1 1,0 1 0,1 0-1,0-1 1,0 1-1,0 0 1,0-1 0,1 1-1,0 0 1,0-1-1,0 1 1,0-1 0,1 1-1,0-1 1,0 0-1,0 0 1,0 1 0,0-1-1,1-1 1,6 8-1,5 5-294</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02:08:18.994"/>
    </inkml:context>
    <inkml:brush xml:id="br0">
      <inkml:brushProperty name="width" value="0.05" units="cm"/>
      <inkml:brushProperty name="height" value="0.05" units="cm"/>
      <inkml:brushProperty name="color" value="#E71224"/>
    </inkml:brush>
  </inkml:definitions>
  <inkml:trace contextRef="#ctx0" brushRef="#br0">8 65 2969,'13'9'2548,"-17"-22"-1742,-7-21-738,14 16 230,-3 17-272,0 1-1,1-1 1,-1 1 0,0-1-1,0 1 1,1-1 0,-1 1-1,0 0 1,1-1 0,-1 1-1,0 0 1,1-1 0,-1 1-1,1 0 1,-1-1 0,0 1 0,1 0-1,-1 0 1,1-1 0,-1 1-1,1 0 1,-1 0 0,1 0-1,-1 0 1,1 0 0,-1 0-1,1 0 1,-1 0 0,1 0-1,-1 0 1,1 0 0,-1 0-1,1 0 1,-1 0 0,1 0-1,0 1 1,-3-1-20,1 0 0,0 1 0,-1-1 0,1 1 0,0-1 0,0 1 0,-1 0 0,1 0 0,0-1 0,0 1 0,0 0 1,0 0-1,0 0 0,-1 2 0,9 21-13,-6-22 6,0 0 1,0 0-1,0 0 1,0 0-1,0 1 1,-1-1-1,1 0 0,-1 0 1,1 1-1,-1-1 1,0 0-1,0 1 1,0-1-1,0 0 1,-1 1-1,0 3 1,0-3 0,0 1 1,0-1-1,0 1 1,0-1-1,1 0 0,-1 1 1,1-1-1,0 1 1,0-1-1,1 1 1,-1-1-1,1 1 1,-1-1-1,1 1 1,0-1-1,3 5 1,-4-7-1,0 0 1,0 0-1,1 1 1,-1-1-1,0 0 1,0 0-1,0 0 1,0 0-1,0 0 1,0 0-1,0 1 1,-1-1 0,1 0-1,0 0 1,0 0-1,-1 0 1,1 0-1,-1 0 1,1 0-1,-1 0 1,0 0-1,1 0 1,-1 0-1,0 0 1,0-1-1,-1 3 1,1-2 0,0 0 0,0 0 1,0 0-1,0 0 0,0 0 0,0 1 1,1-1-1,-1 0 0,0 1 0,1-1 0,-1 1 1,1-1-1,-1 1 0,1-1 0,0 1 1,0-1-1,-1 1 0,1-1 0,0 1 1,0-1-1,1 3 0,3 4 26,1 8-241,-5-16 175,1 0 1,-1 1-1,0-1 1,0 0-1,0 1 0,0-1 1,-1 0-1,1 1 1,0-1-1,0 0 1,0 0-1,0 1 1,0-1-1,0 0 1,0 0-1,0 1 0,-1-1 1,1 0-1,0 0 1,0 1-1,0-1 1,-1 0-1,1 0 1,0 0-1,0 1 1,0-1-1,-1 0 0,1 0 1,0 0-1,0 0 1,-1 1-1,1-1 1,0 0-1,-1 0 1,1 0-1,0 0 1,0 0-1,-1 0 1,1 0-1,0 0 0,-1 0 1,1 0-1,0 0 1,-1 0-1</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02:08:19.733"/>
    </inkml:context>
    <inkml:brush xml:id="br0">
      <inkml:brushProperty name="width" value="0.05" units="cm"/>
      <inkml:brushProperty name="height" value="0.05" units="cm"/>
      <inkml:brushProperty name="color" value="#E71224"/>
    </inkml:brush>
  </inkml:definitions>
  <inkml:trace contextRef="#ctx0" brushRef="#br0">1 1 2264,'15'4'179,"-16"0"439,-5 6 52,3 1-515,1 0 0,0 0-1,1 1 1,1-1 0,0 0-1,2 20 1,-2 33-71,0-63-80,0 0-1,0 1 1,0-1-1,0 0 0,0 1 1,0-1-1,1 0 1,-1 1-1,1-1 0,-1 0 1,1 0-1,-1 1 1,1-1-1,0 1 0,2 4-691,-5-14 396</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02:08:20.220"/>
    </inkml:context>
    <inkml:brush xml:id="br0">
      <inkml:brushProperty name="width" value="0.05" units="cm"/>
      <inkml:brushProperty name="height" value="0.05" units="cm"/>
      <inkml:brushProperty name="color" value="#E71224"/>
    </inkml:brush>
  </inkml:definitions>
  <inkml:trace contextRef="#ctx0" brushRef="#br0">0 0 3953,'3'23'328,"0"3"232,8 4 8,-14 0-104,15 0-72,-12-2-144,-5-2-72,7-3-80,-7-5-40,2-9-64,2-5-160,-4-8-1296,-1-8 1008</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02:08:22.109"/>
    </inkml:context>
    <inkml:brush xml:id="br0">
      <inkml:brushProperty name="width" value="0.05" units="cm"/>
      <inkml:brushProperty name="height" value="0.05" units="cm"/>
      <inkml:brushProperty name="color" value="#E71224"/>
    </inkml:brush>
  </inkml:definitions>
  <inkml:trace contextRef="#ctx0" brushRef="#br0">0 0 3281,'19'41'2432,"-3"50"-1668,10 38 6,-14-86-583,21 71 679,61 140 1,-56-174-496,-18-40-242,-1 2 1,-2 0-1,11 44 0,-22-63-100,-2-11 15,-1 1-1,0 0 1,1 22-1,-4-35 3,8-28-2276</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02:08:23.224"/>
    </inkml:context>
    <inkml:brush xml:id="br0">
      <inkml:brushProperty name="width" value="0.05" units="cm"/>
      <inkml:brushProperty name="height" value="0.05" units="cm"/>
      <inkml:brushProperty name="color" value="#E71224"/>
    </inkml:brush>
  </inkml:definitions>
  <inkml:trace contextRef="#ctx0" brushRef="#br0">169 49 4761,'-4'4'773,"0"-2"-3,11 6-234,-9 1-250,-1 0 0,0 0 0,0 0 0,-1 0 0,-7 12 0,1 0-221,-38 113 20,-4 10-36,39-109-32,-5 7 385,18-40-122,9-21 928,-8 15-1188,0 1-1,0 0 1,0-1 0,0 1-1,0 0 1,1-1-1,0 1 1,3-5-1,-2 5-13,-2 0 0,1 0 0,0 0-1,-1 0 1,1 0 0,-1 0 0,0 0 0,0 0-1,0 0 1,0-1 0,0-3 0,0-2-3,0 0 1,0 0 0,1 0-1,1 0 1,-1 1 0,1-1-1,6-10 1,-6 12 4,1-1 1,-1 0-1,-1 1 0,1-1 0,-1 0 1,-1 0-1,0 0 0,1-9 1,-2 8 18,1 0 1,1 0-1,-1 0 0,2 1 1,-1-1-1,1 0 1,0 1-1,1 0 1,0-1-1,6-8 0,7-17 117,-1 15-31,-15 18-107,0 0-1,0 0 0,-1 1 0,1-1 1,0 0-1,0 0 0,0 0 0,-1 0 1,1 0-1,0 0 0,-1 0 0,1 0 1,-1 0-1,1-1 0,-1 1 1,1-2-1,-1 2 3,-1-1 1,1 0 0,0 1-1,0-1 1,1 0-1,-1 1 1,0-1-1,1 0 1,-1 1-1,1-1 1,-1 1 0,1-1-1,-1 1 1,1-1-1,0 1 1,0-1-1,0 1 1,0 0 0,0-1-1,0 1 1,0 0-1,1 0 1,-1 0-1,0 0 1,1 0-1,-1 0 1,1 0 0,-1 0-1,1 1 1,1-2-1,8-4 23,-5 2 44,1 0-1,0 1 1,0 0 0,0 0-1,0 0 1,1 1-1,11-2 1,-17 4-61,1-1-1,0 1 1,0 0-1,0 0 0,0 0 1,-1 0-1,1 1 1,0-1-1,0 1 1,0-1-1,-1 1 1,1 0-1,0 0 1,-1 1-1,1-1 0,-1 0 1,1 1-1,-1-1 1,0 1-1,1 0 1,-1 0-1,0 0 1,2 2-1,8 11-5,1-1 0,29 24 0,-24-23 4,25 28 0,-15-8 9,-19-23-11,1 0 1,0 0-1,0-1 0,1-1 1,0 1-1,15 9 0,-25-20-108,1 1-1,-1 0 0,0 0 1,0 0-1,0 0 1,0 0-1,0 0 0,0 0 1,0 1-1,0-1 0,0 0 1,-1 0-1,1 1 0,0-1 1,-1 1-1,1-1 0,-1 0 1,0 1-1,1-1 0,-1 1 1,0-1-1,0 1 0,0-1 1,0 1-1,0-1 0,0 1 1,0-1-1,-1 1 0,1-1 1,0 1-1,-1-1 0,1 0 1,-1 1-1,0-1 0,1 0 1,-1 1-1,0-1 0,0 0 1,0 0-1,0 0 1,0 0-1,0 1 0,-2 0 1,-7 8-593</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02:08:27.653"/>
    </inkml:context>
    <inkml:brush xml:id="br0">
      <inkml:brushProperty name="width" value="0.05" units="cm"/>
      <inkml:brushProperty name="height" value="0.05" units="cm"/>
      <inkml:brushProperty name="color" value="#E71224"/>
    </inkml:brush>
  </inkml:definitions>
  <inkml:trace contextRef="#ctx0" brushRef="#br0">0 173 3393,'1'1'-9,"0"-1"-1,0 0 1,0 0 0,-1 0 0,1 0 0,0 0 0,0 0 0,0 0-1,-1-1 1,1 1 0,0 0 0,0 0 0,0-1 0,-1 1 0,1 0 0,0-1-1,-1 1 1,1-1 0,0 1 0,-1 0 0,1-1 0,0 0 0,-1 1-1,1-1 1,-1 1 0,1-2 0,20-18 863,-17 15-694,1 0 1,-1 1 0,1 0-1,0 0 1,1 0 0,-1 0 0,1 1-1,-1 0 1,1 0 0,0 0 0,0 1-1,0 0 1,1 0 0,7-1 0,17-6 123,-20 7-115,1 1 1,0 0 0,0 1 0,0 1-1,0 0 1,0 1 0,0 0-1,11 3 1,-12-2-5,-4-3-132,0 0 0,0 0-1,0 0 1,0-1 0,0 0-1,-1 0 1,1 0 0,0-1 0,0 0-1,-1-1 1,1 1 0,-1-1-1,0-1 1,0 1 0,0-1-1,0 0 1,-1 0 0,7-6 0,-2 2-14,1 0 0,0 1 1,17-8-1,-25 14-7,0-1 0,1 0 0,-1 1 0,1 0-1,-1 0 1,1 0 0,0 0 0,-1 1 0,1-1 0,0 1-1,-1 0 1,1 0 0,0 0 0,0 0 0,-1 1-1,6 1 1,-5 0-10,-1 0 0,0 0-1,0 1 1,0-1-1,0 1 1,0 0 0,0 0-1,-1 0 1,1 0-1,-1 0 1,0 0 0,0 1-1,0-1 1,-1 1-1,1-1 1,1 6 0,2 9-8,0 0 1,2 23-1,-1-9 6,17 68 12,54 293 245,-75-377-251,-1 0 0,0 0 1,-2 0-1,0 0 0,0 0 0,-2 0 0,0 0 0,-7 22 0,6-27-11,0 0 0,-1 0 0,-1 0 1,1-1-1,-2 0 0,0 0 0,0 0 0,0-1 1,-1 0-1,-1-1 0,1 0 0,-11 8 0,12-12-3,-1 0 0,1 0 0,-1-1 0,0 0 0,0 0 0,-1-1 0,1 0 0,0 0 0,-1-1 0,-11 1 0,-4-1-13,0-2 0,-31-3-1,47 3 15,0-1 0,0 0 0,0 0 0,0-1-1,1 0 1,-1 0 0,1 0 0,0-1-1,0-1 1,0 1 0,1-1 0,-1 0 0,1 0-1,-6-8 1,-5-7 25,1-1 1,1 0-1,-13-25 0,3 5 28,18 29-34,0-1 1,1 0-1,1 0 1,0 0-1,1-1 1,-3-14-1,-9-84 126,10 40-80,3 21-36,-2 0 0,-22-87 0,25 129-5,0 0-1,0 0 0,1 0 1,0-13-1,1 21-58,1 0 0,0 0 1,-1 0-1,1 0 0,0 0 1,-1 0-1,1 0 0,0 1 0,0-1 1,0 0-1,0 0 0,0 1 1,0-1-1,0 1 0,0-1 0,0 1 1,0-1-1,0 1 0,0 0 1,0-1-1,0 1 0,0 0 1,0 0-1,0 0 0,1 0 0,0 0 1,3-1-1218,4-2 356</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02:08:28.264"/>
    </inkml:context>
    <inkml:brush xml:id="br0">
      <inkml:brushProperty name="width" value="0.05" units="cm"/>
      <inkml:brushProperty name="height" value="0.05" units="cm"/>
      <inkml:brushProperty name="color" value="#E71224"/>
    </inkml:brush>
  </inkml:definitions>
  <inkml:trace contextRef="#ctx0" brushRef="#br0">0 0 6049,'2'2'19,"0"0"0,0 0 0,0-1-1,0 1 1,0-1 0,1 0 0,-1 0 0,0 0-1,1 0 1,-1 0 0,1 0 0,2 0 0,18 8 63,-22-9-81,-1 0 0,0 0 0,0 0 0,0 0 0,0 0 1,1 0-1,-1 0 0,0 0 0,0 1 0,0-1 0,0 0 0,1 0 0,-1 0 0,0 0 0,0 0 1,0 0-1,0 1 0,0-1 0,0 0 0,0 0 0,0 0 0,1 0 0,-1 0 0,0 1 0,0-1 0,0 0 1,0 0-1,0 0 0,0 0 0,0 1 0,0-1 0,0 0 0,0 0 0,0 0 0,0 1 0,0-1 1,0 0-1,0 0 0,0 0 0,-1 0 0,1 1 0,0-1 0,0 0 0,0 0 0,0 0 0,0 0 0,0 0 1,0 1-1,-1-1-1,1 0 1,0 0 0,0 0 0,0 1-1,0-1 1,0 0 0,0 0 0,0 0-1,-1 0 1,1 1 0,0-1-1,0 0 1,0 0 0,0 0 0,0 1-1,0-1 1,0 0 0,0 0 0,0 0-1,0 1 1,0-1 0,0 0 0,0 0-1,0 0 1,0 1 0,0-1-1,1 0 1,-1 0 0,0 0 0,0 1-1,0-1 1,0 0 0,0 0 0,0 0-1,0 0 1,1 1 0,-1-1 0,0 0-1,0 0 1,0 0 0,0 0 0,1 0-1,-1 0 1,0 1 0,74 67 666,-70-64-627,0 2 0,0-1 1,-1 0-1,0 1 1,0-1-1,4 9 0,13 24 154,4-8-71,-14-18-93,0 0 1,-1 1 0,-1 0-1,11 21 1,21 77 127,-11-28-2629,-23-66 1695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18:13:11.893"/>
    </inkml:context>
    <inkml:brush xml:id="br0">
      <inkml:brushProperty name="width" value="0.05" units="cm"/>
      <inkml:brushProperty name="height" value="0.05" units="cm"/>
      <inkml:brushProperty name="color" value="#E71224"/>
    </inkml:brush>
  </inkml:definitions>
  <inkml:trace contextRef="#ctx0" brushRef="#br0">1 1 24575,'10'29'0,"-7"-16"0,38 131 0,4 14 0,-22-90 0,12 30 0,-28-80 0,-1 1 0,0 0 0,-1 0 0,-1 1 0,2 38 0,-6 103 0,-3-66 0,3 305 0,-1-387 0,-1 0 0,0-1 0,-1 1 0,-1 0 0,0-1 0,-1 0 0,0 0 0,-7 12 0,-5 13 0,0-1-99,9-18-112,-1 0 0,2 1 0,1-1 0,0 2 0,-3 21 0,7-23-6615</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02:08:28.830"/>
    </inkml:context>
    <inkml:brush xml:id="br0">
      <inkml:brushProperty name="width" value="0.05" units="cm"/>
      <inkml:brushProperty name="height" value="0.05" units="cm"/>
      <inkml:brushProperty name="color" value="#E71224"/>
    </inkml:brush>
  </inkml:definitions>
  <inkml:trace contextRef="#ctx0" brushRef="#br0">45 45 1592,'0'-3'3,"0"1"0,0 0-1,-1 0 1,1 0-1,-1 0 1,1 0 0,-1 0-1,0 0 1,0 0 0,0 0-1,0 1 1,0-1-1,0 0 1,-1 1 0,1-1-1,0 0 1,-1 1-1,0 0 1,1-1 0,-1 1-1,0 0 1,1 0 0,-1 0-1,0 0 1,-4-2-1,5 4 123,0 0-1,0 0 1,0 0-1,0 0 1,1 0 0,-1 0-1,0 0 1,0 0-1,1 1 1,-1-1-1,1 0 1,-1 0-1,1 1 1,-1-1-1,1 0 1,0 0-1,-1 1 1,1-1 0,0 0-1,0 1 1,0-1-1,1 3 1,-2 35 463,5 56 297,-4-66-645,1 0 0,9 56-1,35 118 407,-19-140-343,-26-62-343,0-1 1,0 0 0,0 1 0,0-1 0,1 0 0,-1 1 0,0-1-1,0 0 1,0 0 0,1 1 0,-1-1 0,0 0 0,1 0-1,-1 1 1,0-1 0,1 0 0,-1 0 0,0 0 0,1 0 0,-1 0-1,0 1 1,1-1 0,-1 0 0,0 0 0,1 0 0,-1 0-1,0 0 1,1 0 0,-1 0 0,0 0 0,1 0 0,-1 0-1,1 0 1,-1-1 0,0 1 0,1 0 0,-1 0 0,0 0 0,1 0-1,-1 0 1,0-1 0,1 1 0,-1 0 0,0 0 0,0-1-1,1 1 1,-1 0 0,0 0 0,0-1 0,0 1 0,1 0 0,-1-1-1,0 1 1,0 0 0,0-1 0,0 1 0,1 0 0,-1-1-1,0 1 1,0-1 0,10-16-909</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02:08:29.411"/>
    </inkml:context>
    <inkml:brush xml:id="br0">
      <inkml:brushProperty name="width" value="0.05" units="cm"/>
      <inkml:brushProperty name="height" value="0.05" units="cm"/>
      <inkml:brushProperty name="color" value="#E71224"/>
    </inkml:brush>
  </inkml:definitions>
  <inkml:trace contextRef="#ctx0" brushRef="#br0">2 39 6281,'-1'-2'21,"1"0"-1,0 0 1,0 0-1,0 0 1,0 0-1,0 0 1,0 0-1,0 0 1,1 0-1,-1 0 1,1 0-1,-1 0 1,2-2-1,-1 3 33,0 1 0,0-1 0,1 0 1,-1 1-1,0-1 0,0 1 0,1-1 0,-1 1 0,0 0 0,1-1 1,-1 1-1,0 0 0,1 0 0,-1 0 0,0 0 0,1 0 0,-1 1 1,0-1-1,1 0 0,-1 0 0,0 1 0,2 0 0,10 1 547,20-6-82,-29 3-493,0 0-1,0 1 0,-1-1 0,1 1 0,0-1 1,0 1-1,0 0 0,0 1 0,-1-1 0,1 1 1,0 0-1,0-1 0,4 3 0,43 19 189,-37-17-180,-1 0-1,0 2 0,15 8 0,-23-12-24,0 1-1,0 0 1,-1 0 0,1 0-1,-1 1 1,0 0 0,0 0-1,-1 0 1,1 0-1,-1 0 1,3 7 0,0 5-6,-1 1 1,-1-1 0,0 1-1,-1 0 1,-1-1 0,-1 1-1,-1 0 1,0 0 0,-1 0-1,-1 0 1,-1 0 0,0 0-1,-1-1 1,-11 28 0,8-29-10,-1-1 0,0 1 0,-2-1 1,0-1-1,0 0 0,-1 0 0,-1-1 0,0-1 1,-22 18-1,31-28-133,0 0 1,0-1-1,0 1 1,0-1 0,0 1-1,0-1 1,0 0-1,-1 0 1,1 0-1,0-1 1,-1 1-1,1-1 1,0 0 0,-1 0-1,1 0 1,0 0-1,-4-1 1,-4-4-667</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02:08:32.743"/>
    </inkml:context>
    <inkml:brush xml:id="br0">
      <inkml:brushProperty name="width" value="0.05" units="cm"/>
      <inkml:brushProperty name="height" value="0.05" units="cm"/>
      <inkml:brushProperty name="color" value="#E71224"/>
    </inkml:brush>
  </inkml:definitions>
  <inkml:trace contextRef="#ctx0" brushRef="#br0">1 122 7258,'14'27'2209,"-14"-27"-2191,1 0-1,-1-1 0,0 1 1,1 0-1,-1 0 1,0 0-1,1 0 0,-1 0 1,0-1-1,1 1 0,-1 0 1,0 0-1,1 0 0,-1 0 1,0 0-1,1 0 1,-1 0-1,0 0 0,1 0 1,-1 1-1,0-1 0,1 0 1,-1 0-1,0 0 0,1 0 1,-1 0-1,0 0 0,0 1 1,1-1-1,-1 0 1,1 1-1,-1-1-8,0 0 1,0 0-1,0 0 1,1 0-1,-1 1 1,0-1-1,0 0 1,0 0-1,1 0 1,-1 0-1,0 0 1,0 0-1,1 0 1,-1 0-1,0 1 1,0-1-1,1 0 1,-1 0-1,0 0 1,0 0-1,1 0 1,-1 0-1,0-1 1,0 1-1,1 0 0,-1 0 1,0 0-1,0 0 1,1 0-1,-1 0 1,0 0-1,0 0 1,0 0-1,1-1 1,-1 1-1,0 0 1,0 0-1,0 0 1,0-1-1,1 1 1,-1 0-1,0 0 1,0 0-1,0-1 1,0 1-1,0 0 1,0 0-1,1-1 1,0-1 16,0 0 1,0 0-1,1 0 1,-1 1-1,1-1 1,0 0 0,-1 1-1,1-1 1,0 1-1,0-1 1,0 1-1,0 0 1,0 0-1,0 0 1,5-2 0,-3 3 7,1-1 0,0 1 0,-1-1 0,1 1 0,0 1 1,9 0-1,-9-1-26,-1 0 1,1-1 0,0 0 0,0 0-1,0 0 1,-1-1 0,1 0 0,-1 0-1,1 0 1,-1 0 0,8-5 0,19-9 16,-12 7-138,1-2-1,-2 0 0,23-17 1,-8 4-3698,-30 24 2659</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02:08:33.262"/>
    </inkml:context>
    <inkml:brush xml:id="br0">
      <inkml:brushProperty name="width" value="0.05" units="cm"/>
      <inkml:brushProperty name="height" value="0.05" units="cm"/>
      <inkml:brushProperty name="color" value="#E71224"/>
    </inkml:brush>
  </inkml:definitions>
  <inkml:trace contextRef="#ctx0" brushRef="#br0">1 90 6977,'4'0'85,"0"-1"0,1 0-1,-1 0 1,0-1-1,0 1 1,0-1-1,0 0 1,0 0 0,4-4-1,12-5 1280,-9 7-1064,0 0-1,1 1 1,-1 1 0,21-3-1,2-1-230,-27 5-43,19-5-424,0 0-1,26-11 1,-42 11-25</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02:08:35.246"/>
    </inkml:context>
    <inkml:brush xml:id="br0">
      <inkml:brushProperty name="width" value="0.05" units="cm"/>
      <inkml:brushProperty name="height" value="0.05" units="cm"/>
      <inkml:brushProperty name="color" value="#E71224"/>
    </inkml:brush>
  </inkml:definitions>
  <inkml:trace contextRef="#ctx0" brushRef="#br0">77 54 3409,'4'4'3634,"5"-9"-2455,7-11-467,-14 13-594,1 0 1,-1-1-1,1 1 0,0 1 1,0-1-1,0 0 0,0 1 1,1 0-1,-1 0 0,1 0 1,6-3-1,-8 4-88,0 1 1,1-1-1,-1 1 0,1 0 1,-1-1-1,1 1 0,-1 0 1,1 1-1,-1-1 0,0 0 1,1 1-1,-1-1 0,1 1 1,-1 0-1,0 0 0,0 0 0,1 0 1,-1 0-1,0 0 0,0 0 1,2 3-1,0-1-24,0 1 0,0 1-1,0-1 1,0 0 0,-1 1 0,0 0 0,0 0 0,-1 0-1,1 0 1,-1 0 0,0 0 0,0 1 0,-1-1-1,2 9 1,1 11-29,1 50-1,-4-47 21,0-3-3,-1 0 1,-1 1-1,-1-1 0,-11 46 0,10-58-2,-1-1 0,0 1 0,-1 0 0,0-1 0,-1 0 0,-1 0 0,1-1 0,-2 1 0,0-2 0,-17 19 0,23-26-16,-1-1 1,1 0-1,-1 0 0,0 0 0,0 0 1,0-1-1,0 1 0,0-1 1,0 1-1,0-1 0,0 0 1,0 0-1,-1-1 0,1 1 0,0-1 1,-1 1-1,1-1 0,0 0 1,-1 0-1,1-1 0,0 1 1,-1-1-1,1 0 0,0 1 0,0-1 1,-1-1-1,-2-1 0,0 0 3,0 0-1,1-1 0,-1 1 1,1-1-1,0-1 0,0 1 1,1-1-1,-1 0 0,1 0 1,0 0-1,0-1 0,-5-10 0,9 15 26,-1 0 0,1-1 0,0 1-1,0 0 1,0 0 0,0 0 0,0 0-1,0-1 1,0 1 0,0 0 0,0 0-1,0 0 1,1-1 0,-1 1 0,0 0-1,1 0 1,-1 0 0,1 0 0,-1 0-1,1 0 1,0 0 0,0 0 0,-1 0-1,1 0 1,0 0 0,0 1 0,0-1-1,0 0 1,0 0 0,0 1 0,1-2-1,2 0 53,0-1-1,0 1 0,0 0 0,0 0 0,1 0 0,8-2 0,53 0 756,-55 4-730,-1 0 0,1-1 0,-1 0 1,1 0-1,-1-1 0,0-1 0,0 1 0,11-6 1,82-55-2655,-95 60 2121</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02:08:35.857"/>
    </inkml:context>
    <inkml:brush xml:id="br0">
      <inkml:brushProperty name="width" value="0.05" units="cm"/>
      <inkml:brushProperty name="height" value="0.05" units="cm"/>
      <inkml:brushProperty name="color" value="#E71224"/>
    </inkml:brush>
  </inkml:definitions>
  <inkml:trace contextRef="#ctx0" brushRef="#br0">1 0 5953,'1'1'138,"-1"-1"0,1 1-1,0-1 1,-1 1 0,1-1 0,0 1-1,-1 0 1,1-1 0,-1 1-1,1 0 1,-1 0 0,1-1-1,-1 1 1,0 0 0,1 0 0,-1 0-1,0-1 1,0 1 0,0 0-1,1 1 1,7 26 391,-7-24-466,11 36 150,-5-20-80,-1 1 0,-1-1 0,0 1-1,1 34 1,-7-39-55,-1 0-1,-1 0 0,-5 18 1,6-23 291,5-9 163,10-17-55,-12 15-500,5-6 64,0 0 0,1 1 0,-1 0 1,1 1-1,0 0 0,0 0 1,8-4-1,0 1 74,-11 5-86,1 0-1,0 1 1,-1 0-1,1 0 1,0 0-1,0 0 1,0 1-1,0 0 1,7 0-1,48 7 222,-43-5-188,-1 1-87,1 1-1,-1 1 1,0 1-1,19 8 1,-9-3-794,-26-11 758,0 0 1,0 0-1,0 0 1,0 0-1,0 0 1,1 0-1,-1 0 0,0 0 1,0 0-1,0 0 1,0 0-1,0 0 1,1-1-1,-1 1 1,0 0-1,0 0 1,0 0-1,0 0 1,0 0-1,0 0 1,0 0-1,1 0 1,-1 0-1,0 0 1,0-1-1,0 1 1,0 0-1,0 0 1,0 0-1,0 0 1,0 0-1,0 0 1,0-1-1,0 1 1,0 0-1,0 0 1,0 0-1,0 0 1,0 0-1,0 0 1,0-1-1,0 1 1,0 0-1,0 0 1,0 0-1,0 0 0,0 0 1,0-1-1,0 1 1,0 0-1,0 0 1,0 0-1,0 0 1,0-2-335,0-5-727</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02:08:36.250"/>
    </inkml:context>
    <inkml:brush xml:id="br0">
      <inkml:brushProperty name="width" value="0.05" units="cm"/>
      <inkml:brushProperty name="height" value="0.05" units="cm"/>
      <inkml:brushProperty name="color" value="#E71224"/>
    </inkml:brush>
  </inkml:definitions>
  <inkml:trace contextRef="#ctx0" brushRef="#br0">21 0 5297,'-10'76'573,"6"-47"82,0 0-1,2 0 1,1 34-1,9 173 429,5 52-325,-8-253-703,11 39-1,1-1-409,-16-64 202</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02:08:09.515"/>
    </inkml:context>
    <inkml:brush xml:id="br0">
      <inkml:brushProperty name="width" value="0.05" units="cm"/>
      <inkml:brushProperty name="height" value="0.05" units="cm"/>
      <inkml:brushProperty name="color" value="#E71224"/>
    </inkml:brush>
  </inkml:definitions>
  <inkml:trace contextRef="#ctx0" brushRef="#br0">1 213 6289,'4'0'145,"-2"1"-63,0-1 0,-1 0-1,1 0 1,0 0 0,-1 0 0,1 0 0,0 0 0,-1 0 0,1 0-1,0-1 1,-1 1 0,1-1 0,0 1 0,-1-1 0,1 0-1,-1 0 1,1 1 0,-1-1 0,0 0 0,1 0 0,-1 0 0,0-1-1,0 1 1,1 0 0,-1 0 0,0-1 0,0 1 0,0 0 0,-1-1-1,2-2 1,90-155 2132,-90 157-2178,0-1 0,-1 1 1,1 0-1,0 0 0,0 0 0,0 0 0,0 0 1,0 1-1,0-1 0,1 1 0,-1-1 0,1 1 1,-1 0-1,1 0 0,-1 0 0,1 0 1,3 0-1,0 0 7,-1 0 0,1 1 1,-1 0-1,1 0 0,0 1 1,-1 0-1,1 0 0,5 1 1,7 4 48,-1 0 0,0 2 0,0-1 0,17 12 0,-9-2-70,0 1 0,35 33 1,-14-11-5,-27-25-13,-14-12-3,0 1-1,0 0 1,0 0-1,0 1 1,6 7 0,-1-4-3,-9-7 0,-1-1 1,1 0 0,0 1 0,0-1-1,-1 1 1,1-1 0,0 1 0,-1 0-1,1-1 1,-1 1 0,1-1-1,-1 1 1,1 0 0,-1 0 0,1-1-1,-1 1 1,1 0 0,-1 0 0,0 0-1,0-1 1,1 1 0,-1 0 0,0 0-1,0 0 1,0 1 0,0 1-3,0-1 1,1 1-1,-1-1 1,1 1-1,-1 0 0,1-1 1,0 1-1,0-1 1,0 1-1,0-1 1,1 0-1,2 4 1,-3-4 0,0 0 1,0 0-1,1-1 1,-1 1-1,0 0 0,-1 0 1,1 0-1,0 1 1,0-1-1,-1 0 1,1 0-1,-1 0 1,0 0-1,0 1 0,0-1 1,0 0-1,0 0 1,0 1-1,-1 3 1,0-4-1,1-1 1,-1 1 0,1 0-1,0-1 1,-1 1 0,1 0-1,0 0 1,0-1 0,0 1-1,1 0 1,-1 0 0,1 2-1,-1-2 1,1-1 0,-1 1 0,0 0 0,1 0 0,-1 0 0,0-1 0,0 1 0,-1 0 0,1 0 0,0 0 0,-1 0 0,1-1 0,-1 3 0,-4 10-4,-1-1 0,-1 0 0,0 0 0,0-1 0,-2 1 0,-9 11 0,16-22 3,-1 1 0,0-1 0,1 0-1,-1 0 1,0 0 0,0 0 0,0 0 0,-4 1 0,3-1 1,1-1 1,-1 1-1,1 0 1,-1 1 0,1-1-1,0 0 1,-4 5-1,-12 14-2,-1-1 1,-41 32-1,50-44-1,0-1-1,0 0 1,0-1 0,-1 0 0,0-1 0,0 0 0,0-1 0,-22 4 0,27-7 0,-1-1-1,0 0 0,1 0 1,-1-1-1,0 0 1,1 0-1,-1-1 1,1 0-1,0 0 1,-1 0-1,1-1 1,0-1-1,0 1 1,1-1-1,-1 0 1,-9-9-1,6 6 5,1-1-1,0-1 1,1 0-1,-1 0 1,2-1 0,-1 1-1,2-2 1,-1 1-1,-8-20 1,10 12 20,0 0 1,1 0-1,1 0 1,1-1-1,1 1 1,1-33-1,-1-13 111,-1 46-84,1-1 0,1 0 0,0 1 0,2-1-1,0 1 1,1 0 0,0-1 0,2 1 0,11-30-1,-8 31-8,9-19 29,-16 34-64,0 0 1,0 0-1,1 0 1,-1 1-1,0-1 1,1 1 0,-1-1-1,1 1 1,-1-1-1,1 1 1,0 0-1,-1 0 1,1 0-1,3-1 1,1-1-265,-5 2 207,-1 1 1,0 0-1,0 0 0,1 0 1,-1 0-1,0 0 0,1 0 0,-1 0 1,0 0-1,0 0 0,1 0 1,-1 0-1,0 0 0,1 0 1,-1 0-1,0 0 0,1 0 1,-1 0-1,0 0 0,1 0 1,-1 0-1,0 0 0,0 0 1,1 1-1,-1-1 0,0 0 1,0 0-1,1 0 0,-1 1 0,0-1 1,0 0-1,1 0 0,-1 0 1,0 1-1,0-1 0,0 0 1,0 1-1,1-1 0,-1 0 1,0 0-1,0 1 0,0-1 1,0 0-1,0 1 0,6 6-498</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02:08:10.163"/>
    </inkml:context>
    <inkml:brush xml:id="br0">
      <inkml:brushProperty name="width" value="0.05" units="cm"/>
      <inkml:brushProperty name="height" value="0.05" units="cm"/>
      <inkml:brushProperty name="color" value="#E71224"/>
    </inkml:brush>
  </inkml:definitions>
  <inkml:trace contextRef="#ctx0" brushRef="#br0">1 0 4057,'1'21'935,"0"-1"0,2 0 0,1 0-1,0 0 1,1 0 0,1-1 0,13 28 0,6 6-260,42 62 1,-59-103-647,-1 1 1,-1-1-1,0 1 1,0 0-1,-1 1 1,3 16-1,-2 21-4844</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02:08:11.076"/>
    </inkml:context>
    <inkml:brush xml:id="br0">
      <inkml:brushProperty name="width" value="0.05" units="cm"/>
      <inkml:brushProperty name="height" value="0.05" units="cm"/>
      <inkml:brushProperty name="color" value="#E71224"/>
    </inkml:brush>
  </inkml:definitions>
  <inkml:trace contextRef="#ctx0" brushRef="#br0">134 13 5897,'6'-4'1619,"-6"1"-489,-4-2-1054,-24 21 125,-39 20-119,66-36-68,-1 1-1,0 1 1,1-1 0,-1 0 0,1 0 0,-1 0 0,1 1 0,-1-1 0,1 1 0,-2 2 0,3-3 17,0-1 0,-1 0 0,1 1 0,0-1 0,0 0 0,0 1 0,0-1 0,0 0 0,0 1 0,0-1 1,0 1-1,0-1 0,0 0 0,0 1 0,0-1 0,0 0 0,1 1 0,-1-1 0,0 1 0,0-1 0,0 0 0,0 1 0,1-1 0,-1 0 0,0 0 0,0 1 0,1-1 1,-1 0-1,0 0 0,1 1 0,-1-1 0,0 0 0,1 0 0,-1 1 0,0-1 0,1 0 0,-1 0 0,0 0 0,1 0 0,-1 0 0,0 0 0,1 0 0,-1 0 1,1 0-1,10 5-6,1 0 1,-2 1-1,1 0 1,0 0-1,-1 1 1,0 1-1,-1-1 1,17 19-1,-10-11-8,-3-3-24,0 0 0,-1 1 0,0 0-1,-1 1 1,0 1 0,-2-1-1,0 2 1,15 32 0,-24-47 3,1 0 0,-1 0 0,0 0 0,1 0 1,-1 0-1,0 1 0,0-1 0,0 0 0,0 0 0,0 0 0,0 1 0,0-1 1,0 0-1,-1 0 0,1 0 0,0 0 0,-1 1 0,1-1 0,-1 0 0,1 0 1,-1 0-1,0 0 0,1 0 0,-2 1 0,0 0 1,0-1 0,0 1 0,0-1 0,-1 1 0,1-1 0,0 0 0,-1 0 0,1 0 0,-1 0 0,-4 1 0,-7 0 1,0 0 1,0-1-1,-19 0 1,27-1-4,-34-3-30,34 2-9,1 0 1,-1 0 0,0 1-1,1-1 1,-1 1 0,1 1-1,-1-1 1,0 1-1,1 0 1,-1 0 0,1 1-1,0-1 1,-1 1 0,1 0-1,0 1 1,-6 3-1,4-2-245,-1 1-799,13-3-1410,1-2 1615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23:54:29.285"/>
    </inkml:context>
    <inkml:brush xml:id="br0">
      <inkml:brushProperty name="width" value="0.05" units="cm"/>
      <inkml:brushProperty name="height" value="0.05" units="cm"/>
      <inkml:brushProperty name="color" value="#E71224"/>
    </inkml:brush>
  </inkml:definitions>
  <inkml:trace contextRef="#ctx0" brushRef="#br0">98 0 24575,'5'6'0,"0"1"0,0-1 0,0 1 0,-1 0 0,0 0 0,0 1 0,-1-1 0,0 1 0,0 0 0,-1 0 0,0 0 0,0 0 0,0 11 0,1 13 0,-2 0 0,-4 37 0,0-8 0,3-40 0,1 3 0,-1 0 0,-1 0 0,-2 1 0,0-1 0,-13 45 0,9-45 0,1 1 0,1-1 0,1 1 0,-1 30 0,4-43 0,-2 8 0,0 0 0,-13 38 0,10-41 0,1 0 0,1 1 0,1-1 0,-2 27 0,4 12 0,1-15 0,-1 1 0,-10 55 0,-14 30 0,21-99 0,0 0 0,1 0 0,2 1 0,1-1 0,4 32 0,5-22-1365,-4-23-5461</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02:08:37.775"/>
    </inkml:context>
    <inkml:brush xml:id="br0">
      <inkml:brushProperty name="width" value="0.05" units="cm"/>
      <inkml:brushProperty name="height" value="0.05" units="cm"/>
      <inkml:brushProperty name="color" value="#E71224"/>
    </inkml:brush>
  </inkml:definitions>
  <inkml:trace contextRef="#ctx0" brushRef="#br0">132 0 2353,'29'6'1836,"-13"0"3370,-22-4-5168,0-1 0,-1 1 1,1 1-1,0-1 0,0 1 0,1 0 0,-1 0 0,0 1 0,1-1 0,0 1 0,-7 7 0,-11 6 23,18-14-49,-5 3 17,1 1 1,-1 0-1,1 0 0,0 1 1,1 0-1,-10 11 0,48-34-3255,-21 10 2355</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02:08:38.167"/>
    </inkml:context>
    <inkml:brush xml:id="br0">
      <inkml:brushProperty name="width" value="0.05" units="cm"/>
      <inkml:brushProperty name="height" value="0.05" units="cm"/>
      <inkml:brushProperty name="color" value="#E71224"/>
    </inkml:brush>
  </inkml:definitions>
  <inkml:trace contextRef="#ctx0" brushRef="#br0">187 34 2288,'-1'-3'397,"0"0"0,-1 1-1,1 0 1,-1-1-1,0 1 1,1 0-1,-1 0 1,0 0-1,0 0 1,-5-4 0,6 6-276,-1-1 1,1 0 0,0 1-1,-1-1 1,1 1 0,0 0-1,-1-1 1,1 1 0,-1 0-1,1 0 1,-1 0 0,1 0-1,0 0 1,-1 0 0,1 0-1,-2 1 1,-4 1-14,1 1 1,-1 0-1,1 1 1,0 0-1,0 0 1,1 0-1,-8 6 1,13-10-107,-10 9 2,0-1-1,0 1 1,1 0 0,0 1 0,1 0 0,0 1 0,-10 17-1,25-31-3637</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02:09:42.179"/>
    </inkml:context>
    <inkml:brush xml:id="br0">
      <inkml:brushProperty name="width" value="0.05" units="cm"/>
      <inkml:brushProperty name="height" value="0.05" units="cm"/>
      <inkml:brushProperty name="color" value="#E71224"/>
    </inkml:brush>
  </inkml:definitions>
  <inkml:trace contextRef="#ctx0" brushRef="#br0">186 116 4905,'0'12'2427,"-1"-16"-2326,0 0-1,0 0 0,-1 0 1,0 0-1,0 0 0,0 0 1,0 0-1,0 1 1,-5-5-1,-11-21 127,18 28-222,-1 1 0,0-1-1,0 1 1,0-1 0,1 1-1,-1-1 1,0 1 0,0-1-1,0 1 1,0 0 0,0 0 0,0-1-1,0 1 1,0 0 0,1 0-1,-1 0 1,0 0 0,0 0 0,0 0-1,0 0 1,-2 1 0,2-1 5,0 0 1,-1 0 0,1 0-1,-1 0 1,1 0 0,0 0 0,-1 0-1,1-1 1,-1 1 0,1 0-1,0-1 1,-1 1 0,1-1 0,-3-1-1,-14-8 276,18 9-280,-1 1 0,1 0-1,0 0 1,-1 0 0,1-1 0,0 1 0,-1 0 0,1 0 0,-1 0 0,1 0-1,0 0 1,-1 0 0,1 0 0,-1 0 0,1 0 0,-1 0 0,1 0 0,0 0-1,-1 0 1,1 0 0,-1 0 0,1 0 0,0 1 0,-1-1 0,1 0-1,-1 0 1,1 0 0,0 1 0,-1-1 0,1 0 0,0 0 0,-1 1 0,1-1-1,0 0 1,0 1 0,-1-1 0,1 0 0,0 1 0,0-1 0,0 1-1,-1-1 1,1 0 0,0 1 0,0-1 0,0 1 0,0-1 0,0 0 0,0 1-1,0-1 1,0 1 0,0 0 0,0 0 1,-1 0 0,1-1 0,-1 1 0,1 0 0,0 0 1,-1 0-1,0 0 0,1-1 0,-1 1 0,1 0 0,-1 0 0,0-1 0,0 1 0,1 0 0,-1-1 0,0 1 0,0-1 1,0 1-1,0-1 0,1 0 0,-3 1 0,3-1-4,-1 1 0,0-1-1,0 0 1,1 0 0,-1 1 0,0-1 0,0 1 0,1-1-1,-1 0 1,0 1 0,1-1 0,-1 1 0,1 0-1,-1-1 1,1 1 0,-1 0 0,1-1 0,-1 1 0,1 0-1,0-1 1,-1 1 0,1 0 0,0 0 0,-1-1-1,1 1 1,0 1 0,0-1-2,-1 0 1,1-1-1,0 1 0,-1-1 0,1 1 1,-1 0-1,1-1 0,0 1 0,-1-1 1,1 1-1,-1-1 0,0 1 0,1-1 1,-1 0-1,1 1 0,-1-1 0,0 0 1,1 1-1,-1-1 0,1 0 0,-1 0 1,0 0-1,0 1 0,1-1 0,-2 0 1,-20 5 30,20-5-18,7 0 1,7-1 3,-11 1-17,-1 0 1,1 0-1,-1 0 0,0 0 1,1 0-1,-1 0 1,0 0-1,0 0 0,1 0 1,-1 0-1,0 1 0,1-1 1,-1 0-1,0 0 0,0 0 1,1 1-1,-1-1 0,0 0 1,0 0-1,1 1 0,-1-1 1,0 0-1,0 0 0,0 1 1,1-1-1,-1 0 0,0 1 1,0-1-1,0 0 1,0 1-1,0-1 0,0 0 1,0 1-1,0-1 0,0 0 1,0 1-1,0-1 0,0 0 1,0 1-1,0-1 0,0 0 1,0 1-1,0-1 0,0 0 1,0 1-1,-1-1 0,1 0 1,0 0-1,0 1 0,0-1 1,-1 1-1,1-1 1,0 1-1,0-1 0,0 0 1,0 1-1,0-1 1,-1 1-1,1-1 1,0 1-1,0-1 0,0 1 1,0-1-1,1 1 1,-1-1-1,0 0 0,0 1 1,0-1-1,0 1 1,0-1-1,1 1 0,-1-1 1,0 0-1,0 1 1,1 0-1,17 38 56,-9-15-14,-8-21-21,0 0-1,-1 0 0,1 0 1,1-1-1,-1 1 1,0 0-1,1 0 0,-1-1 1,1 1-1,0-1 1,-1 1-1,1-1 1,1 0-1,-1 0 0,0 0 1,0 0-1,4 2 1,-2-2-19,0 1 1,0 0-1,0 0 1,0 0-1,0 1 1,-1-1-1,1 1 1,-1 0-1,5 8 1,24 46 6,0 2 57,72 80 46,-97-131-84,-1-1-1,0 1 1,0 1-1,-1-1 1,-1 1-1,1 0 1,-2 0 0,1 0-1,-1 0 1,-1 1-1,0 0 1,0-1-1,0 20 1,-2-27-31,0 12 1,-1 0 0,-3 23 0,3-34-2,1 0-1,-1-1 1,0 1-1,0-1 1,-1 1-1,1-1 1,-1 0-1,0 1 1,0-1-1,0 0 1,0 0-1,0 0 1,-1 0-1,1-1 1,-1 1-1,-3 2 1,5-4-2,-1 0-1,0 0 1,1 0-1,-1 0 1,0-1 0,0 1-1,1 0 1,-1-1 0,0 0-1,0 1 1,0-1-1,0 0 1,0 0 0,0 0-1,1 0 1,-1 0-1,0 0 1,0-1 0,0 1-1,0 0 1,0-1-1,1 0 1,-1 1 0,-2-2-1,-13-6-2,12 6 8,1 0 0,0 0 0,-1 0 0,1-1 0,0 0 0,-6-5 0,-4-4 0,11 11 3,1-1 1,0 1-1,0-1 0,-1 0 1,1 0-1,0 0 1,1-1-1,-1 1 0,-2-4 1,-17-27 98,19 30-91,1 0 1,0 0-1,0 0 0,0 0 0,0 0 0,0 0 0,1-1 0,-1 1 0,1 0 1,0 0-1,0-1 0,0 1 0,0 0 0,1-1 0,0 1 0,-1 0 0,1 0 1,0 0-1,0 0 0,1 0 0,-1 0 0,3-4 0,9-30 55,-11 27-66,-1-1 1,-1 0 0,0 1-1,-1-1 1,0 1-1,0-1 1,-6-17 0,4 14 6,0-1 1,-1-27 0,6 37-3,0-1 0,0 0 1,0 1-1,1 0 0,-1-1 0,1 1 1,1 0-1,-1 0 0,1 0 0,-1 1 1,2-1-1,5-4 0,8-12-5,49-72 14,-54 67-14,-12 22 0,1 0 0,0-1 0,0 2 0,0-1 0,1 0 0,4-6 0,-6 3 0,-1 6 0,0 1 0,0-1 0,0 1 0,0-1 0,0 0 0,0 1 0,0-1 0,0 1 0,0-1 0,1 1 0,-1-1 0,0 0 0,0 1 0,0-1 0,1 1 0,-1-1 0,0 1 0,1-1 0,-1 1 0,0-1 0,1 1 0,-1-1 0,1 1 0,-1 0 0,0-1 0,1 1 0,-1 0 0,1-1 0,-1 1 0,1 0 0,0-1 0,1 0 0,-1-3-2,-1 1 0,1 0 0,-1-1-1,0 1 1,0 0 0,0-1-1,0 1 1,-1 0 0,1-1 0,-1 1-1,0 0 1,0 0 0,-2-5-1,1 3-2,0-1-1,0 1 0,-1 0 1,0 0-1,0 1 0,-7-9 0,-10 0-105,18 12 111,0 0-1,0 0 0,0 0 1,0-1-1,0 1 0,0-1 0,0 1 1,0-1-1,0 0 0,-2-2 1,4 3-2,-1 0 1,1 1 0,-1-1-1,1 1 1,-1-1-1,1 1 1,-1-1 0,1 1-1,-1-1 1,0 1-1,1-1 1,-1 1 0,1 0-1,-1-1 1,0 1-1,0 0 1,1 0 0,-1 0-1,0-1 1,0 1 0,1 0-1,-1 0 1,0 0-1,1 0 1,-1 0 0,0 0-1,0 0 1,0 1-1,-6-1 12,7 0-56,0 0-1,0 0 1,-1 0 0,1 0 0,0 0-1,0-1 1,0 1 0,-1 0-1,1 0 1,0 0 0,0 0-1,0-1 1,0 1 0,-1 0-1,1 0 1,0 0 0,0-1 0,0 1-1,0 0 1,0 0 0,0-1-1,0 1 1,-1 0 0,1 0-1,0-1 1,0 1 0,0 0-1,0 0 1,0-1 0,0 1 0,0 0-1,0 0 1,1-1 0,-1 1-1,0 0 1,0 0 0,0-1-1,0 1 1,0-10-2468,-1 3 1494</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02:18:35.095"/>
    </inkml:context>
    <inkml:brush xml:id="br0">
      <inkml:brushProperty name="width" value="0.05" units="cm"/>
      <inkml:brushProperty name="height" value="0.05" units="cm"/>
      <inkml:brushProperty name="color" value="#E71224"/>
    </inkml:brush>
  </inkml:definitions>
  <inkml:trace contextRef="#ctx0" brushRef="#br0">0 9 1096,'4'0'34,"-1"0"1,0 0-1,0 1 0,0 0 0,1 0 1,-1 0-1,0 0 0,0 0 0,0 1 1,0-1-1,0 1 0,-1 0 0,5 3 1,18 9 512,-26-13 36,0 2 135,12-3-391,-6-1 44,-3 1 177,-8-1-393,7 1-144,-1 0-1,0 0 1,0 0 0,1-1-1,-1 1 1,0 0-1,0 0 1,1 0 0,-1 0-1,0 0 1,0-1-1,1 1 1,-1 0 0,0 0-1,0 0 1,0-1 0,0 1-1,1 0 1,-1 0-1,0-1 1,0 1 0,0 0-1,0 0 1,0-1 0,0 1-1,0 0 1,0 0-1,1-1 1,-1 1 0,0 0-1,0-1 1,0 1-1,0 0 1,0 0 0,-1-1-1,1 1 1,0 0 0,0 0-1,0-1 1,0 1-1,0 0 1,0-1 0,0 1-1,-1 0 1,1 0-1,0 0 1,0-1 0,0 1-1,0 0 1,-1 0 0,1 0-1,0-1 1,-15-4 828,15 5-825,0 0 0,0 0 0,0 0 0,1-1 0,-1 1 0,0 0 0,0 0 0,0 0-1,0 0 1,0 0 0,0 0 0,0 0 0,0-1 0,1 1 0,-1 0 0,0 0-1,0 0 1,0 0 0,0 0 0,0-1 0,0 1 0,0 0 0,0 0 0,0 0 0,0 0-1,0 0 1,0-1 0,0 1 0,0 0 0,0 0 0,0 0 0,0 0 0,0 0-1,0-1 1,0 1 0,-1 0 0,1 0 0,0 0 0,0 0 0,2-5 78,-1 5-89,-1 0 0,0 0 0,0 0 0,0 0 0,0 0 0,1 0 0,-1 0 0,0 0 0,0 0 0,0 0 0,0 0 0,1 0 0,-1 0 0,0 0 0,0-1 0,0 1 0,0 0 0,0 0 0,1 0 0,-1 0 0,0 0 0,0 0 0,0-1 0,0 1 0,0 0 0,0 0 0,0 0 0,0 0 0,0-1 0,1 1 0,-1 0 0,0 0 0,0 0 0,0 0 0,0-1 0,0 1 0,0 0 0,0 0 0,0 0 0,0 0 0,0-1 0,0 1 0,-1 0 0,1 0 0,0 0 0,0 0 0,0-1 0,0 1 0,0 0 0,0 0 0,0 0 0,0 0 0,0-1 0,-1 1 0,1 0 0,0 0 0,0 0 0,0 0 0,0 0 0,-1 0 0,12-3 362,-17 1-236,19 6-121,-11-2-5,-9 0-6,10-2-1,-13 2-4,-15 0-2,15-5 409,13 2 152,-3 1-505,-1-1 224,5 0-95,6-1-11,-10 2-161,0 0-1,0 0 1,0 0 0,0-1-1,0 1 1,0 0 0,0 0-1,0 0 1,0 0 0,0 0-1,0 0 1,0 0-1,0 0 1,0 0 0,0 0-1,0 0 1,0 0 0,0 0-1,0 0 1,0 0 0,0-1-1,0 1 1,0 0 0,0 0-1,0 0 1,0 0 0,0 0-1,0 0 1,0 0-1,0 0 1,0 0 0,0 0-1,0 0 1,0 0 0,0 0-1,0 0 1,0 0 0,0-1-1,0 1 1,0 0 0,0 0-1,0 0 1,0 0 0,0 0-1,0 0 1,0 0-1,0 0 1,1 0 0,-1 0-1,0 0 1,0 0 0,-2-1 69,6 0-36,8-1-12,-8 2 14,-6 4-35,5 12-24,12 6 6,-13-15 15,-2-5-1,1-1 1,-1 0-1,1 0 1,-1 1-1,0-1 1,0 0-1,1 0 1,-1 1-1,0-1 1,0 0-1,0 1 1,-1-1-1,1 0 1,0 0-1,0 1 1,-1-1-1,0 2 1,0 17-16,1-18 14,0-1-1,0 1 0,0-1 1,1 1-1,-2-1 1,1 0-1,0 1 0,0-1 1,0 1-1,-1-1 0,1 0 1,-1 1-1,1-1 0,-1 0 1,1 1-1,-1-1 0,0 0 1,0 0-1,1 0 1,-1 1-1,0-1 0,-2 1 1,-9 3-14,12-5 16,0 0 0,-1 1 0,1-1 0,0 0-1,0 0 1,-1 0 0,1 0 0,0 0 0,-1 0-1,1 0 1,0 0 0,0 0 0,-1 0-1,1 0 1,0 0 0,0 0 0,-1 0 0,1 0-1,0-1 1,0 1 0,-1 0 0,1 0 0,0 0-1,0 0 1,0 0 0,-1-1 0,1 1 0,0 0-1,0 0 1,0 0 0,-1 0 0,1-1 0,0 1-1,0 0 1,0 0 0,0-1 0,0 1 0,0 0-1,-1 0 1,1-1 0,0 1 0,0 0 0,0 0-1,0-1 1,0 1 0,0 0 0,0 0 0,0-1-1,0 1 1,0 0 0,0 0 0,0-1 0,0 1-1,1 0 1,-1-1 0,-17-41 9,17 41-7,0 0-1,-1 0 0,1 0 1,1 0-1,-1 0 0,0 0 1,0 0-1,0 0 1,0 0-1,1 0 0,-1 1 1,0-1-1,1 0 0,-1 0 1,1 0-1,-1 0 0,1 0 1,0 1-1,-1-1 0,1 0 1,0 0-1,-1 1 0,1-1 1,0 0-1,0 1 1,0-1-1,-1 1 0,1-1 1,0 1-1,0 0 0,0-1 1,0 1-1,0 0 0,0 0 1,0-1-1,0 1 0,0 0 1,1 0-1,2 0 3,1-1 0,-1 1 0,0 0 0,0 1 0,0-1 0,0 1 0,1 0 0,-1 0-1,0 0 1,4 2 0,10 16 11,-17-18-17,0 0 0,0-1 0,0 1 0,0 0 0,0 0 0,-1 0 0,1 0 0,0 0 0,0 0 0,-1 0 0,1 0 0,-1 0 0,1 0 0,-1 0 0,1 0 0,-1 0 0,0 0 0,1 1 0,-1-1 0,0 0 1,0 0-1,0 0 0,0 1 0,0-1 0,0 0 0,0 0 0,0 0 0,-1 1 0,1-1 0,0 0 0,-1 0 0,1 0 0,-1 0 0,1 0 0,-1 0 0,0 0 0,1 0 0,-1 0 0,0 0 0,0 0 0,1 0 0,-1 0 0,0 0 0,0-1 0,0 1 0,0 0 0,0-1 0,0 1 0,0-1 0,-1 1 0,1-1 0,0 0 0,0 1 0,0-1 0,-2 0 0,-2 1 3,1-1-1,-1 0 0,1 0 0,0 0 1,-1-1-1,1 0 0,0 1 1,-1-2-1,1 1 0,0 0 1,0-1-1,0 0 0,0 0 0,0 0 1,0 0-1,0-1 0,1 1 1,-1-1-1,1 0 0,0 0 0,0-1 1,0 1-1,0 0 0,1-1 1,-1 0-1,1 0 0,0 1 1,0-1-1,0 0 0,1-1 0,-2-6 1,2 11 8,1-1 1,0 1-1,0-1 1,0 1 0,-1-1-1,1 1 1,0-1-1,0 1 1,0-1-1,0 0 1,0 1 0,0-1-1,0 1 1,0-1-1,0 1 1,1-1-1,-1 1 1,0-1 0,0 0-1,0 1 1,1-1-1,-1 1 1,0-1-1,0 1 1,1 0 0,-1-1-1,0 1 1,1-1-1,-1 1 1,1-1-1,0 0 1,22-3 171,32 13-19,-48-7-133,-2-2-21,0 1 0,0 1 0,-1-1 0,1 0 0,0 1 0,-1 0 0,0 0-1,1 1 1,-1-1 0,0 1 0,0 0 0,0 0 0,-1 0 0,1 1 0,-1-1-1,0 1 1,0 0 0,0-1 0,0 1 0,-1 1 0,1-1 0,-1 0 0,0 1-1,0-1 1,-1 1 0,1 0 0,-1-1 0,0 1 0,-1 0 0,1 7 0,-1-10-10,0-1 1,0 1 0,-1-1 0,1 1-1,0-1 1,-1 1 0,1-1 0,-1 1 0,0-1-1,1 0 1,-1 1 0,0-1 0,0 0 0,0 1-1,0-1 1,0 0 0,0 0 0,0 0 0,-1 0-1,1 0 1,0 0 0,0 0 0,-1-1 0,1 1-1,-1 0 1,1-1 0,-1 1 0,1-1-1,-1 1 1,1-1 0,-3 1 0,-2 0-3,0 0 0,0 0 0,0-1 1,0 1-1,0-1 0,0 0 0,-7-2 0,4 0 1,1-1 0,0 0 0,0 0 0,0-1 0,0 0 0,0 0 0,1-1 0,0 0 0,0 0 0,0-1 0,0 0 0,-6-8 1,13 14-4,-1-1 1,1 1-1,-1-1 1,1 1-1,-1-1 1,1 0 0,0 1-1,-1-1 1,1 0-1,0 1 1,-1-1 0,1 0-1,0 1 1,0-1-1,-1 0 1,1 1 0,0-1-1,0 0 1,0 0-1,0 1 1,0-1 0,0 0-1,0 0 1,1 1-1,-1-1 1,0 0 0,0 1-1,0-1 1,1 0-1,-1 1 1,0-1 0,1-1-1,18-15-285,-7 8-328,-3 5-1225,-7 4 1449,10 0-496</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02:18:40.451"/>
    </inkml:context>
    <inkml:brush xml:id="br0">
      <inkml:brushProperty name="width" value="0.05" units="cm"/>
      <inkml:brushProperty name="height" value="0.05" units="cm"/>
      <inkml:brushProperty name="color" value="#E71224"/>
    </inkml:brush>
  </inkml:definitions>
  <inkml:trace contextRef="#ctx0" brushRef="#br0">25 0 2369,'0'1'6,"0"-1"1,0 0-1,-1 0 1,1 0 0,0 0-1,0 1 1,0-1 0,0 0-1,0 0 1,0 0 0,-1 1-1,1-1 1,0 0 0,0 0-1,0 0 1,0 1-1,0-1 1,0 0 0,0 0-1,0 1 1,0-1 0,0 0-1,0 0 1,0 1 0,0-1-1,0 0 1,0 0-1,0 0 1,0 1 0,1-1-1,-1 0 1,0 0 0,0 0-1,0 1 1,0-1 0,0 0-1,0 0 1,1 0 0,-1 1-1,0-1 1,0 0-1,1 0 1,12 8 165,-12-8-161,0 0-1,-1 1 1,1-1 0,0 0 0,0 1-1,0-1 1,0 1 0,0-1 0,-1 1-1,1-1 1,0 1 0,0-1-1,-1 1 1,1 0 0,0 0 0,-1-1-1,1 1 1,-1 0 0,1 0 0,-1 0-1,1 1 1,-2 0 2,-5 14-9,6-16-4,0 0 6,-1 1 1,1-1-1,0 0 0,-1 1 0,1-1 0,-1 1 0,1-1 0,0 0 1,-1 0-1,1 1 0,-1-1 0,1 0 0,-1 0 0,0 1 0,1-1 0,-1 0 1,1 0-1,-1 0 0,1 0 0,-1 0 0,1 0 0,-1 0 0,0 0 1,1 0-1,-1 0 0,1 0 0,-1 0 0,1-1 0,-1 1 0,1 0 1,-1 0-1,1-1 0,-1 1 0,1 0 0,-1 0 0,1-1 0,-1 1 0,1-1 1,0 1-1,-1 0 0,1-1 0,-1 0 0,0 0 16,0 0-1,1 1 1,-1-1-1,0 0 1,1 0-1,-1 0 1,1 0-1,-1 1 1,1-1-1,-1 0 1,1 0-1,0 0 1,0 0-1,-1 0 1,1 0-1,0 0 1,0 0-1,0 0 1,0 0-1,0 0 1,0 0-1,0-1 1,0 1-1,1-1 1,-1 2 27,1-1 0,-1 1 0,0-1 1,0 1-1,1 0 0,-1-1 0,0 1 0,0-1 0,1 1 1,-1-1-1,0 1 0,0-1 0,0 1 0,0-1 0,0 1 1,0-1-1,0 1 0,0-1 0,0 1 0,0-1 1,0 1-1,0-1 0,0 1 0,0-1 0,-1 1 0,1-1 1,0 1-1,0-1 0,0 1 0,-1 0 0,1-1 0,0 1 1,-1-1-1,1 1 0,0 0 0,-1-1 0,1 1 1,0 0-1,-1-1 0,1 1 0,-1 0 0,1 0 0,-1-1 1,1 1-1,-1 0 0,1 0 0,-1-1 0,1 1 116,30 2 933,-29-2-1094,0 0 0,0 0-1,0 1 1,0-1 0,0 0 0,0 1-1,0-1 1,0 1 0,0-1 0,0 1-1,0-1 1,0 1 0,-1 0 0,1 0-1,0-1 1,0 1 0,-1 0-1,1 0 1,0 0 0,-1 0 0,1 0-1,-1 0 1,1 0 0,-1 0 0,1 0-1,-1 0 1,0 0 0,1 0 0,-1 0-1,0 0 1,0 0 0,0 0-1,0 0 1,0 2 0,4 23 2,-2-23-5,-2 0-1,1 0 1,0 0 0,-1 0 0,1 0 0,-1 0 0,0 1-1,0 4 1,0-6-11,-1 0 0,1 0 0,0 0 0,-1 0 0,1 0 0,-1-1 0,1 1 0,-1 0 0,0 0 0,0 0 0,0-1 0,-2 3 0,2-3-5,-1 0 1,1 0 0,-1-1 0,0 1 0,1-1 0,-1 0 0,0 1 0,1-1 0,-1 0 0,0 0 0,1 0 0,-1 0-1,0 0 1,1 0 0,-4-1 0,-25-35-60,30 35 74,-1 0 0,0 0 1,1 0-1,-1 0 0,1 1 1,0-1-1,-1 0 0,1 0 1,0 0-1,-1 0 0,1 0 1,0 0-1,0 0 0,0 0 1,0 0-1,0 0 0,0 0 1,0 0-1,0 0 0,0 0 1,1 0-1,-1 0 0,0 0 1,1 0-1,-1 0 0,0 0 1,1 0-1,-1 0 0,1 0 1,0 1-1,-1-1 0,1 0 1,1-1-1,4-8 9,-12 3 105,2 4-5,15-1 0,49 1 524,-60 5-450,1-1-186,-1 0 0,0-1 1,0 1-1,1-1 0,-1 1 0,0-1 0,0 1 0,0 0 0,0-1 1,0 1-1,0-1 0,0 1 0,0 0 0,0-1 0,0 1 1,0-1-1,0 1 0,0 0 0,0-1 0,-1 1 0,1-1 1,0 1-1,0-1 0,-1 2 0,0-1 2,0 0-1,1-1 1,-1 1-1,1 0 0,-1 0 1,1 0-1,-1 0 1,1 0-1,0 0 1,0 0-1,-1 1 1,1-1-1,0 0 1,0 2-1,0-3 1,0 1 0,0 0 1,0 0-1,0 0 0,0 0 0,-1 0 0,1-1 0,0 1 1,0 0-1,-1 0 0,1 0 0,-1-1 0,1 1 0,0 0 0,-1-1 1,1 1-1,-1 0 0,0-1 0,0 2 0,0-1-12,1-1 0,-1 1 0,0 0-1,1-1 1,-1 1 0,0 0 0,0-1 0,1 1-1,-1-1 1,0 1 0,0-1 0,0 0 0,0 1-1,0-1 1,0 0 0,1 1 0,-1-1 0,0 0-1,0 0 1,0 0 0,0 0 0,0 0 0,0 0-1,0 0 1,0 0 0,0-1 0,0 1 0,-1 0-1,-10-3-42,12 3 61,1 0 0,0 0-1,-1-1 1,1 1 0,-1 0-1,1 0 1,-1-1 0,1 1-1,-1 0 1,1-1 0,-1 1-1,1 0 1,-1-1 0,1 1-1,-1-1 1,1 1 0,-1-1-1,0 1 1,1-1 0,-1 1-1,0-1 1,0 1 0,1-1-1,-1 1 1,0-1 0,0 1-1,0-1 1,0 0 0,0 1-1,1-1 1,-1 1 0,0-1-1,-1-1 1,2 1 9,-1 0 0,1 0 0,-1 0 0,1 0 0,-1 0 0,1 0 0,0 0 0,-1 1 0,1-1 0,0 0 0,0 0 0,-1 0 0,1 1-1,0-1 1,0 0 0,0 1 0,0-1 0,0 1 0,0-1 0,0 1 0,0 0 0,2-1 0,20-10 359,-20 10-346,0 1 0,0-1 0,-1 1 0,1-1 0,0 1 0,0 0 0,0 0 0,0 0 0,0 1 0,0-1 0,0 0 0,0 1 0,0 0 0,-1 0 0,1 0 0,0 0 0,-1 0 0,1 1 0,0-1 0,-1 1 0,4 3 0,-7 0-28,-1 0 0,1 1 0,-1-1 0,0 0 0,-1 0 0,1 0 0,-1 0 0,-3 4 0,4-8-11,1 1-1,-1-1 1,0 0 0,0 0-1,1-1 1,-1 1 0,0 0-1,0-1 1,0 1 0,0-1-1,0 1 1,0-1 0,0 0-1,0 0 1,0 0 0,0 0-1,0 0 1,0 0 0,0-1-1,0 1 1,0-1 0,0 1-1,1-1 1,-1 0 0,0 0-1,0 1 1,0-1 0,1-1-1,-1 1 1,0 0 0,1 0-1,-1-1 1,1 1 0,0-1 0,-1 1-1,1-1 1,0 1 0,0-1-1,0 0 1,-1-3 0,-10-12-9,4 5 34,8 12-10,0-1 1,0 1-1,0 0 0,0-1 0,0 1 1,0 0-1,0 0 0,0-1 0,0 1 1,1 0-1,-1 0 0,0-1 0,0 1 1,0 0-1,0 0 0,1 0 0,-1-1 1,0 1-1,0 0 0,1 0 0,-1 0 1,0 0-1,0-1 0,1 1 0,-1 0 1,0 0-1,0 0 0,1 0 0,-1 0 1,0 0-1,0 0 0,1 0 0,-1 0 1,0 0-1,1 0 0,-1 0 0,0 0 1,0 0-1,1 0 0,-1 0 0,0 0 1,1 0-1,-1 0 0,0 1 0,28-18 327,1 15-59,-28 2-256,1 0 0,-1-1 0,0 1 0,0 0 0,0 0 0,0 0 0,1 0 0,-1 1-1,0-1 1,0 0 0,0 0 0,0 1 0,0-1 0,0 0 0,0 1 0,0 0 0,0-1 0,2 2-1,-1 7-5,-2-9-10,0 1 0,0-1 0,0 1 1,0-1-1,0 1 0,0-1 0,0 1 0,0-1 0,0 1 1,0-1-1,0 1 0,0-1 0,0 1 0,0-1 1,-1 1-1,1-1 0,0 1 0,0-1 0,0 1 0,-1-1 1,1 1-1,0-1 0,-1 0 0,0 1 0,-1 16-3,2-17 4,0 1 0,0 0-1,0 0 1,0-1 0,0 1 0,0 0 0,0 0-1,0 0 1,0-1 0,-1 1 0,1 0-1,0 0 1,0-1 0,-1 1 0,1 0 0,0-1-1,-1 1 1,1 0 0,-1-1 0,1 1-1,-1-1 1,1 1 0,-1 0 0,1-1 0,-1 1-1,0-1 1,1 0 0,-2 1 0,0 1-14,0-1 0,0 1 1,0-1-1,-1 0 0,1 0 0,0 0 1,-1 0-1,1 0 0,-1-1 1,0 1-1,1-1 0,-1 1 0,1-1 1,-1 0-1,0 0 0,-3-1 1,5 1 10,4 0-130,-7-1 219,-1-1-67,24 1-1180,-10 1-331,0 1 577</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02:18:48.368"/>
    </inkml:context>
    <inkml:brush xml:id="br0">
      <inkml:brushProperty name="width" value="0.05" units="cm"/>
      <inkml:brushProperty name="height" value="0.05" units="cm"/>
      <inkml:brushProperty name="color" value="#E71224"/>
    </inkml:brush>
  </inkml:definitions>
  <inkml:trace contextRef="#ctx0" brushRef="#br0">127 89 304,'-20'-9'779,"20"8"-730,-1 1-1,1 0 0,0-1 0,-1 1 1,1-1-1,0 1 0,0 0 0,-1-1 1,1 1-1,0-1 0,0 1 0,-1-1 1,1 1-1,0 0 0,0-1 0,0 1 1,0-1-1,0 1 0,0-1 1,0 1-1,0-1 0,0 1 0,0-1 1,0 1-1,0-1 0,0 1 0,0-1 1,0 1-1,0-1 0,1 1 0,-1-1 1,0 1-1,0-1 0,1 1 0,-1-1 1,0 1-20,1-1 0,-1 0 0,0 1 0,-1-1 0,1 1 0,0-1 1,0 1-1,0-1 0,0 1 0,0-1 0,0 0 0,-1 1 0,1-1 1,0 1-1,0-1 0,-1 1 0,1 0 0,0-1 0,-1 1 1,1-1-1,-1 1 0,1-1 0,0 1 0,-1 0 0,1-1 0,-1 1 1,1 0-1,-1 0 0,0-1 0,-3-3 249,14 6 89,-16-7 267,12 9-180,-3 6-193,-3-9-256,1 0 1,-1 0-1,1 0 0,-1 0 0,1 0 0,-1-1 0,1 1 1,-1 0-1,1 0 0,0-1 0,0 1 0,-1 0 0,1-1 1,0 1-1,0-1 0,0 1 0,0-1 0,0 1 0,-1-1 1,1 0-1,2 1 0,-2-1 6,-1 0 1,0 0-1,1 0 0,-1 0 0,1 0 1,-1 0-1,1 0 0,-1 0 0,1 0 1,-1 1-1,0-1 0,1 0 0,-1 0 1,1 0-1,-1 1 0,0-1 1,1 0-1,-1 0 0,1 1 0,-1-1 1,0 0-1,0 1 0,1-1 0,-1 0 1,0 1-1,0-1 0,1 1 0,-1-1 1,0 0-1,0 1 0,0-1 0,1 1 1,-1-1-1,0 1 0,0-1 1,0 1-1,0-1 0,0 0 0,0 1 1,0-1-1,0 1 0,0-1 0,-1 1 1,-2 11 151,3-11-163,0 0 1,0-1 0,0 1-1,0-1 1,0 1 0,0 0-1,0-1 1,0 1-1,-1 0 1,1-1 0,0 1-1,0-1 1,-1 1 0,1-1-1,0 1 1,-1 0-1,1-1 1,0 1 0,-1-1-1,1 0 1,-1 1 0,1-1-1,-1 1 1,1-1 0,-1 0-1,1 1 1,-1-1-1,-1 1 1,-4 3-23,0-1-49,-7-11 48,10 6 24,1 0-1,0 0 1,0 0 0,0-1-1,0 1 1,0-1 0,0 0 0,1 1-1,-1-1 1,1 0 0,0 0-1,0 0 1,0 0 0,0 0-1,0-4 1,-4-9 17,-2 0-5,1-2 20,6 17-31,0 1-1,0-1 1,0 0-1,0 1 1,1-1-1,-1 1 1,0-1 0,0 1-1,1-1 1,-1 0-1,0 1 1,1-1-1,-1 1 1,0-1-1,1 1 1,-1 0-1,1-1 1,-1 1 0,1-1-1,-1 1 1,1 0-1,-1-1 1,1 1-1,0 0 1,-1 0-1,1-1 1,-1 1 0,2 0-1,-1 0 18,-1-1 1,1 1-1,0 0 1,0 0-1,0 0 0,0 0 1,0 0-1,0 0 1,-1 0-1,1 0 1,0 0-1,0 0 0,0 0 1,0 0-1,0 1 1,-1-1-1,1 0 0,0 1 1,0-1-1,0 0 1,-1 1-1,1-1 0,0 1 1,0 0-1,0 0 1,1 1 15,-1 0 0,0 0 0,0-1 0,0 1 0,1 0 0,-2 0 0,1 1 1,0-1-1,0 0 0,-1 0 0,1 0 0,-1 0 0,1 4 0,-1-3-19,1 1-1,0-1 0,0 0 0,1 0 1,-1 1-1,1-1 0,0 0 0,-1 0 1,1-1-1,4 6 0,-3-5-10,-1 0-1,1 0 1,-1 1 0,0-1-1,0 1 1,0-1-1,-1 1 1,3 7 0,0 3 3,-3-12-7,0 0 0,-1 0 0,1-1 0,-1 1 0,1 0 0,-1 0 0,0 0 0,0 0 0,1 0 0,-1 0 0,-1 0 0,1 0 0,0-1 0,-1 4 0,0-4-3,0 0 0,-1 1 1,1-1-1,0 0 0,-1 0 1,1 0-1,-1 0 0,0 0 1,1 0-1,-1 0 0,0-1 1,1 1-1,-1-1 0,0 1 0,0-1 1,0 0-1,0 1 0,1-1 1,-1 0-1,0 0 0,0 0 1,0 0-1,-2-1 0,1 0-9,0 0 0,0 0-1,0-1 1,0 1-1,1-1 1,-1 1-1,0-1 1,1 0 0,-1 0-1,1 0 1,0 0-1,0 0 1,0-1 0,0 1-1,0-1 1,0 1-1,1-1 1,-1 0 0,-1-5-1,-4-31-6,6 33 18,-8-19 4,9 25-4,0-1 0,0 0 0,0 1 0,-1-1 1,1 1-1,0-1 0,0 1 0,0-1 1,-1 1-1,1 0 0,0-1 0,-1 1 1,1-1-1,0 1 0,-1 0 0,1-1 1,0 1-1,-1-1 0,1 1 0,-1 0 1,1 0-1,-1-1 0,1 1 0,-1 0 0,1 0 1,-1 0-1,1-1 0,-1 1 0,1 0 1,-1 0-1,1 0 0,-1 0 0,0 0 1,1 0 2,0 0 0,0-1 0,-1 1 0,1 0 0,0 0 0,0 0 0,0-1 0,0 1 0,0 0 0,-1 0 0,1-1 1,0 1-1,0 0 0,0 0 0,0-1 0,0 1 0,0 0 0,0-1 0,0 1 0,0 0 0,0 0 0,0-1 0,0 1 0,0 0 1,0 0-1,0-1 0,0 1 0,1 0 0,-1 0 0,0-1 0,0 1 0,0 0 0,0 0 0,0-1 0,1 1 0,-1 0 1,0 0-1,0 0 0,0-1 0,1 1 0,-1 0 0,0 0 0,0 0 0,0 0 0,1 0 0,-1 0 0,0-1 0,0 1 0,1 0 1,-1 0-1,0 0 0,1 0 0,-1 0 0,0 0 0,0 0 0,1 0 0,-1 0 0,0 0 0,0 0 0,1 0 0,-1 0 0,0 0 1,1 1-1,-1-1 0,0 0 0,0 0 0,1 0 0,48 11 222,-50-11-207,1 1-16,0-1 1,-1 1-1,1-1 1,0 1 0,0-1-1,-1 0 1,1 1-1,0-1 1,0 1 0,0-1-1,0 1 1,0-1-1,-1 1 1,1 0-1,0-1 1,0 1 0,0-1-1,0 1 1,0-1-1,1 1 1,-1-1 0,0 1-1,0-1 1,0 1-1,0-1 1,1 1 0,-1-1-1,0 1 1,0-1-1,1 0 1,-1 1 0,0-1-1,1 1 1,0-1-3,0 1 1,0-1-1,0 0 0,0 0 1,0 0-1,0 1 1,0-1-1,0 0 0,0 1 1,-1-1-1,1 1 1,0-1-1,0 1 0,-1 0 1,1-1-1,0 1 1,0 0-1,-1-1 0,1 1 1,-1 0-1,1 0 1,-1 0-1,1-1 0,-1 1 1,1 0-1,-1 0 1,0 0-1,1 0 0,-1 0 1,0 0-1,0 0 1,0 0-1,0 0 0,0 0 1,0 0-1,0 0 1,0-1-1,0 1 0,-1 2 1,1 0-1,-1 0 1,1 0-1,-1 0 1,0 0-1,0 0 1,0 0-1,0 0 1,0 0-1,-1 0 1,1-1-1,-1 1 1,0-1-1,0 1 1,0-1-1,-2 3 1,-3 2-2,5-5 0,0 0 0,0 0 1,0 0-1,1 0 0,-1 0 0,1 0 0,-1 1 1,1-1-1,0 0 0,-2 6 0,3-8 0,0 1 0,0-1-1,0 0 1,0 1 0,0-1-1,-1 0 1,1 1 0,0-1-1,0 0 1,0 1 0,0-1-1,-1 0 1,1 1 0,0-1-1,0 0 1,-1 1 0,1-1-1,0 0 1,-1 0 0,1 1 0,0-1-1,-1 0 1,1 0 0,0 0-1,-1 0 1,1 1 0,0-1-1,-1 0 1,1 0 0,0 0-1,-1 0 1,1 0 0,-1 0-1,1 0 1,0 0 0,-1 0-1,1 0 1,0 0 0,-1 0-1,1 0 1,-1 0 0,1-1-1,0 1 1,-1 0 0,1 0-1,0 0 1,-1 0 0,1-1-1,0 1 1,-1 0 0,1 0-1,0-1 1,0 1 0,-1-1-1,-18-17-178,17 14 124,0 3 51,1 0 0,-1 0 1,1-1-1,0 1 0,0-1 0,0 1 0,-1-1 1,2 1-1,-1-1 0,0 0 0,0 1 0,0-1 1,1 0-1,-1 0 0,1 0 0,-1 0 0,1 1 1,0-1-1,0 0 0,0 0 0,0 0 0,0 0 1,0 0-1,1 0 0,-1 1 0,0-1 0,1 0 1,0 0-1,0-1 0,1-2 15,0 1 1,-1-1-1,0 0 0,0 1 0,0-1 1,0-8-1,0 12 3,0 0 0,-1 0-1,1 0 1,0 0 0,0 1 0,0-1 0,0 0 0,0 0-1,0 1 1,0-1 0,0 1 0,0-1 0,0 1 0,0-1-1,2 0 1,13-9 145,-15 9-152,0 0 0,0 1 0,-1-1 0,1 0 0,0 0 1,0 1-1,0-1 0,0 0 0,0 1 0,0-1 0,0 1 1,0 0-1,0-1 0,0 1 0,0 0 0,0-1 0,1 1 0,-1 0 1,0 0-1,0 0 0,0 0 0,0 0 0,0 0 0,0 0 0,0 1 1,1-1-1,-1 0 0,0 1 0,0-1 0,0 0 0,0 1 0,0 0 1,0-1-1,0 1 0,1 0 0,0 0 16,0 1 0,0-1 0,-1 1 1,1-1-1,0 1 0,0 0 0,-1-1 0,1 1 0,-1 0 0,3 3 0,-4-4-20,0 1 0,1-1 0,-1 0 0,0 0 0,0 0-1,0 0 1,0 0 0,0 0 0,0 1 0,0-1-1,0 0 1,0 0 0,-1 0 0,1 0 0,0 0-1,-1 0 1,1 0 0,-1 0 0,1 0 0,-1 0-1,1 0 1,-1 0 0,-1 1 0,5 15 1,-2-16-3,-1 0 0,1 0 1,0 0-1,-1 0 0,0 0 0,1 0 0,-1 0 1,1 0-1,-1 0 0,0 0 0,0 1 0,0-1 1,0 0-1,0 0 0,0 0 0,0 0 1,0 0-1,0 1 0,-1-1 0,1 0 0,0 0 1,-1 2-1,-9 2-2,9-5 2,1 0 0,-1 0 0,0 0 0,0 0-1,1 1 1,-1-1 0,0 0 0,1 0 0,-1 1-1,1-1 1,-1 0 0,0 1 0,1-1 0,-1 1-1,1-1 1,-1 1 0,1-1 0,-1 1 0,1-1-1,-1 1 1,1 0 0,0-1 0,-1 1 0,1-1-1,0 1 1,0 0 0,-1-1 0,1 1 0,0 0-1,0-1 1,0 1 0,0 0 0,0 0 0,0-1-1,0 1 1,0 0 0,0-1 0,0 1 0,0 1-1,0-2 1,0 0-1,0 0 0,0 0 1,0 0-1,0 0 0,0 1 1,0-1-1,0 0 1,0 0-1,0 0 0,0 0 1,0 0-1,0 0 0,0 1 1,0-1-1,0 0 0,0 0 1,0 0-1,0 0 0,0 0 1,0 0-1,0 0 0,0 1 1,0-1-1,-1 0 0,1 0 1,0 0-1,0 0 0,0 0 1,0 0-1,0 0 0,0 0 1,0 0-1,-1 0 0,1 0 1,0 0-1,0 0 0,0 0 1,0 0-1,0 0 0,0 0 1,-1 0-1,1 0 0,0 0 1,0 0-1,0 0 0,0 0 1,0 0-1,0 0 0,-1 0 1,1 0-1,0 0 0,-13-3-38,-8-5-44,20 7 80,1 1-1,0-1 0,-1 1 1,1-1-1,0 0 1,-1 1-1,1-1 1,0 1-1,0-1 0,0 0 1,-1 1-1,1-1 1,0 0-1,0 1 1,0-1-1,0 0 0,0 1 1,0-1-1,0 0 1,0 1-1,0-1 1,1 0-1,-1 1 0,1-2 1,-1-18-53,1 2 69,-1 17-11,1 0-1,-1 0 1,0-1-1,0 1 1,1 0-1,-1 0 1,0-1-1,0 1 1,0 0-1,0 0 0,-1-1 1,1 1-1,0 0 1,0 0-1,-1-1 1,1 1-1,-1 0 1,0-1-1,1 1 1,0 1-1,0 0 1,0-1-1,0 1 1,0 0-1,0-1 0,0 1 1,0 0-1,0-1 1,0 1-1,0 0 1,0-1-1,0 1 1,0 0-1,0-1 1,0 1-1,0 0 1,1-1-1,-1 1 1,0 0-1,0 0 1,0-1-1,1 1 1,-1 0-1,0-1 1,0 1-1,1 0 1,-1 0-1,0 0 1,0-1-1,1 1 1,-1 0-1,0 0 1,1 0-1,-1 0 1,0 0-1,1-1 0,-1 1 1,0 0-1,1 0 1,-1 0-1,0 0 1,1 0-1,-1 0 1,0 0 0,0 0 0,-1 0 0,1 0 0,0 0 0,0 0 0,0-1 0,-1 1-1,1 0 1,0 0 0,0 0 0,0 0 0,-1-1 0,1 1 0,0 0 0,0 0 0,0 0 0,0-1 0,0 1 0,-1 0 0,1 0 0,0-1 0,0 1 0,0 0 0,0 0 0,0-1-1,0 1 1,0 0 0,0 0 0,0-1 0,0 1 0,0 0 0,0 0 0,0-1 0,0 1 0,0 0 0,0 0 0,0-1 0,1 1 0,-1 0 0,0 0 0,0-1 0,0 1 0,0 0-1,0 0 1,1 0 0,-1-1 0,0 1 0,0 0 0,0 0 0,1 0 0,-1 0 0,0-1 0,0 1 0,0 0 0,1 0 0,-1 0 0,0 0 0,0 0 0,1 0 0,-1 0 0,0 0 0,1 0-1,12 1 150,-12-2-146,1 1 1,-1 0-1,0 0 1,0 0-1,1 0 1,-1 0 0,0 0-1,0 0 1,0 1-1,1-1 1,-1 0-1,0 1 1,0-1-1,2 2 1,5 0 24,7 5 49,-13-5-77,-1-1 0,1 1 1,-1 0-1,0-1 0,1 1 0,-1 0 0,0 0 0,0 0 0,0 0 1,-1 0-1,1 0 0,0 0 0,-1 1 0,1-1 0,-1 0 0,0 0 1,0 0-1,0 0 0,0 1 0,0 2 0,-1-1-3,0-1 1,0 0-1,0 0 0,-1 1 0,1-1 1,-1 0-1,0 0 0,1-1 1,-1 1-1,-1 0 0,1-1 0,0 1 1,-5 3-1,5-5-1,1 0 1,-1 0-1,0 0 1,-1 0-1,1-1 1,0 1-1,0-1 1,0 1-1,-4-1 1,5 1 1,0-1-1,1 0 1,-1 0 0,1 0 0,-1 0-1,0 0 1,1 0 0,-1 0 0,0 0-1,1 0 1,-1 0 0,1 0 0,-1 0-1,0 0 1,1 0 0,-1-1 0,1 1-1,-1 0 1,0 0 0,1-1 0,-1 1-1,1 0 1,-1-1 0,1 1 0,-1-1-1,1 1 1,0-1 0,-1 1 0,1-1-1,-1 1 1,1-1 0,0 1 0,0-1-1,-1 1 1,1-2 0,-17-43-47,12 31 47,5 13 0,-1 1 1,1-1 0,0 0-1,-1 1 1,1-1 0,0 0-1,0 0 1,-1 1 0,1-1-1,0 0 1,0 0 0,0 1-1,0-1 1,0 0 0,0 0-1,0 0 1,0 1 0,0-1-1,0 0 1,1 0 0,-1 1-1,0-1 1,1 0 0,-1 0-1,1-1 5,-1 1-1,0-1 0,0 1 1,1 0-1,-1-1 1,1 1-1,0 0 1,-1-1-1,1 1 1,0 0-1,0 0 0,-1-1 1,1 1-1,0 0 1,0 0-1,0 0 1,1 0-1,-1 0 0,0 0 1,0 1-1,3-2 1,3-2 15,4-4 55,-10 7-71,-1 1-1,1-1 0,0 0 1,-1 1-1,1-1 0,0 0 1,0 1-1,0-1 0,-1 1 0,1-1 1,0 1-1,0 0 0,0-1 1,0 1-1,0 0 0,0-1 1,0 1-1,0 0 0,0 0 1,0 0-1,0 0 0,0 0 1,0 0-1,0 0 0,0 1 1,0-1-1,0 0 0,0 0 1,0 1-1,0-1 0,0 1 1,0-1-1,0 1 0,-1-1 1,1 1-1,0-1 0,0 1 1,-1 0-1,1-1 0,0 1 1,-1 0-1,1 0 0,0 0 1,-1-1-1,1 1 0,0 2 1,0-2-9,1 1 0,0 0 0,-1 0 0,0 1 0,1-1 1,-1 0-1,0 0 0,0 1 0,0-1 0,0 1 1,-1-1-1,1 1 0,-1-1 0,1 1 0,-1-1 0,0 1 1,0-1-1,-1 6 0,1-5-30,0-3 26,0 0 0,0 1-1,0-1 1,0 0 0,0 1 0,0-1 0,0 0-1,0 1 1,0-1 0,0 0 0,-1 0 0,1 1-1,0-1 1,0 0 0,0 0 0,-1 1 0,1-1-1,0 0 1,0 0 0,-1 1 0,1-1 0,0 0-1,0 0 1,-1 0 0,1 0 0,0 1 0,-1-1 0,1 0-1,0 0 1,-1 0 0,1 0 0,0 0 0,0 0-1,-1 0 1,0 0 0,-6 3-1599,3-2 994</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02:30:07.866"/>
    </inkml:context>
    <inkml:brush xml:id="br0">
      <inkml:brushProperty name="width" value="0.1" units="cm"/>
      <inkml:brushProperty name="height" value="0.1" units="cm"/>
      <inkml:brushProperty name="color" value="#008C3A"/>
    </inkml:brush>
  </inkml:definitions>
  <inkml:trace contextRef="#ctx0" brushRef="#br0">518 43 624,'0'-1'13,"0"1"0,0 0-1,0 0 1,0 0 0,0 0 0,1 0 0,-1 0-1,0 0 1,0 0 0,0 0 0,0 0-1,0 0 1,0 0 0,0-1 0,0 1 0,0 0-1,0 0 1,0 0 0,0 0 0,0 0-1,0 0 1,0 0 0,0 0 0,0 0 0,0 0-1,0-1 1,0 1 0,0 0 0,0 0-1,0 0 1,0 0 0,-1 0 0,1 0 0,0 0-1,0 0 1,0 0 0,0 0 0,0 0-1,0 0 1,0-1 0,0 1 0,0 0 0,0 0-1,0 0 1,0 0 0,0 0 0,-1 0-1,1 0 1,0 0 0,0 0 0,0 0 0,0 0-1,0 0 1,0 0 0,0 0 0,0 0-1,0 0 1,0 0 0,-1 0 0,1 0-1,0 0 1,0 0 0,0 0 0,8-6 189,-3 2 164,-11 5 762,7-8-718,-2 7-378,1-1 0,0 1 0,0-1-1,0 1 1,0-1 0,-1 0 0,1 1-1,0-1 1,0 1 0,0-1 0,0 1-1,0-1 1,0 0 0,0 1 0,0-1 0,1 1-1,-1-1 1,0 1 0,0-1 0,0 0-1,1 1 1,-1-1 0,0 1 0,0-1 0,1 1-1,-1 0 1,1-1 0,-1 1 0,0-1-1,1 1 1,-1 0 0,1-1 0,-1 1-1,1 0 1,-1-1 0,1 1 0,-1 0 0,1 0-1,-1-1 1,1 1 0,-1 0 0,1 0-1,-1 0-13,0 0-1,0 0 0,0 0 0,0 0 0,0 0 0,0 0 1,-1 0-1,1 1 0,0-1 0,0 0 0,0 0 1,0 0-1,0 0 0,0 0 0,0 0 0,0 1 1,-1-1-1,1 0 0,0 0 0,0 0 0,0 0 0,0 0 1,0 1-1,0-1 0,0 0 0,0 0 0,0 0 1,0 0-1,0 1 0,0-1 0,0 0 0,0 0 1,0 0-1,0 0 0,0 0 0,0 1 0,0-1 0,1 0 1,-1 0-1,0 0 0,0 0 0,0 0 0,0 1 1,0-1-1,0 0 0,0 0 0,0 0 0,1 0 0,-1 0 1,0 0-1,0 0 0,0 1 0,1-1-16,1 0-2,-3-5 9,-4 6 13,6-1-19,-1 0-1,0 0 1,0 0-1,0 0 0,0 0 1,0 0-1,0 0 0,0 0 1,0 0-1,0 0 1,1 0-1,-1 0 0,0 0 1,0 0-1,0 0 0,0 0 1,0 0-1,0 0 1,0 0-1,0 0 0,0 0 1,0 1-1,0-1 1,0 0-1,0 0 0,0 0 1,0 0-1,1 0 0,-1 0 1,0 0-1,0 0 1,0 0-1,0 0 0,0 0 1,0 1-1,0-1 0,0 0 1,0 0-1,0 0 1,0 0-1,0 0 0,0 0 1,0 0-1,0 0 1,0 0-1,0 1 0,0-1 1,-1 0-1,1 0 0,0 0 1,0 0-1,0 0 1,0 0-1,0 0 0,0 0 1,0 0-1,0 0 0,0 0 1,0 0-1,0 1 1,-1-1 12,1-1 40,0 1-54,0 0 1,1 0-1,-1 0 1,0 0-1,0 0 0,1 0 1,-1 0-1,0 0 1,0 0-1,1-1 0,-1 1 1,0 0-1,0 0 1,0 0-1,1 0 1,-1-1-1,0 1 0,0 0 1,0 0-1,1-1 1,-1 1-1,0 0 1,0 0-1,0 0 0,0-1 1,0 1-1,0 0 1,0-1-1,0 1 0,0 0 1,1 0-1,-1-1 1,0 1-1,0 0 1,0 0-1,-1-1 0,1 1 1,0 0-1,0-1 1,0 1-1,0 0 1,0 0-1,0-1 0,0 1 1,0 0-1,-1-1 1,-2 5 7,-2 1-25,8-6-14,-11 9 37,7-6-5,3-4-2,0 0 2,-6 2 6,10-1 19,-11 6-29,1-1 3,4-4 0,-1-1 0,1 1-1,-1 0 1,1 0 0,-1 0 0,1 0-1,-1 0 1,1 0 0,0 0 0,-1 0 0,1 0-1,-1 0 1,1 0 0,-1 0 0,1 0 0,-1 0-1,1 0 1,0 1 0,-1-1 0,1 0-1,-1 0 1,1 0 0,0 1 0,-1-1 0,1 0-1,0 0 1,-1 1 0,1-1 0,0 0-1,-1 1 1,-10 53 26,9-48-24,1 1 0,0-1 0,0 1 1,0-1-1,1 12 0,1-12-2,-1-1 0,0 1 0,-1-1 0,1 1 1,-1 0-1,0-1 0,-1 1 0,1-1 0,-4 7 0,-1 12 7,4-9 2,2 3-3,1-5-4,-18 62-10,6-8 8,2-17 16,9 6-8,2-41 0,-2-11-3,0 0 0,1 1 0,-1-1 0,1 0 0,0 0 0,1 0 0,1 5 0,-2-2 9,0-3-2,1-9-6,7-31 78,9-62 0,-17 69-76,-1 22-6,0 1-1,0 0 1,1-1 0,2-11-1,-2 12 0,-1 1 0,0-1-1,0 0 1,0 1-1,-1-1 1,0 1-1,0-1 1,0 0 0,-4-8-1,-3-18 2,4 9 11,3 18 4,-1 0 0,1 0 0,1 0 0,-1 0 0,1 0 0,0 0 0,0 0-1,0 0 1,1 0 0,0 1 0,1-8 0,0 11 60,-1 0 0,0 0-1,0 0 1,1 0-1,-1 0 1,0 0 0,1 0-1,-1 0 1,1 0-1,-1 1 1,1-1-1,-1 1 1,1-1 0,0 1-1,-1 0 1,1-1-1,0 1 1,-1 0 0,1 0-1,3 1 1,-5-1-77,-1 0 0,1 0 1,0 0-1,0 0 0,0 0 1,0 0-1,0 0 0,-1 0 1,1 0-1,0 0 0,0 0 0,0 0 1,0 0-1,0-1 0,0 1 1,-1 0-1,1 0 0,0 0 1,0 0-1,0 0 0,0 0 1,0 0-1,0 0 0,0 0 1,0 0-1,-1-1 0,1 1 0,0 0 1,0 0-1,0 0 0,0 0 1,0 0-1,0 0 0,0 0 1,0-1-1,0 1 0,0 0 1,0 0-1,0 0 0,0 0 1,0 0-1,0-1 0,0 1 0,0 0 1,0 0-1,0 0 0,0 0 1,0 0-1,0 0 0,0-1 1,0 1-1,0 0 0,0 0 1,0 0-1,0 0 0,1 0 1,6-12 9,2-5 2,-7 13-11,-1 0 0,1 0-1,-1 0 1,1 0 0,1 0 0,-1 0 0,0 1 0,6-7 0,-1 5-1,-11 4 0,4 1 0,-1 0 0,1 0 0,0 0 0,0 0 0,0 0 0,0 0 0,-1 0 0,1 0 0,0 0 0,0 0 0,0 0 0,0 0 0,-1 0 0,1 0 0,0 0 0,0 0 0,0 0 0,0 0 0,-1 0 0,1 0 0,0 0 0,0 0 0,0 0 0,0 0 0,-1 0 0,1 0 0,0 0 0,0-1 0,0 1 0,0 0 0,0 0 0,0 0 0,-1 0 0,1 0 0,0 0 0,0-1 0,0 1 0,0 0 0,0 0 0,0 0 0,0 0 0,0-1 0,0 1 0,0 0 0,0 0 0,0 0 0,-1 0-2,1 0 0,0 0 0,0 0 0,0 0 0,0 1 0,0-1 0,0 0 0,0 0 0,0 0 0,0 0 0,0 1 0,0-1 0,0 0 0,0 0 0,0 0 0,0 1 0,0-1 0,0 0 0,0 0 0,0 0 0,0 0 0,0 1 0,0-1 0,1 0 0,-1 0 0,0 0 0,0 0 0,0 0 0,0 1 0,0-1 0,0 0 0,1 0 0,-1 0 0,0 0 0,0 0 0,0 0 0,0 0 0,0 0 0,1 1 0,-1-1 0,0 0 0,0 0 0,0 0 0,0 0 0,1 0 0,-1 0 0,0 0 0,0 0 0,0 0 0,1 0 0,-1 0 0,0 0 0,0 0 0,0 0 0,0 0 0,1 0 0,-1-1 0,0 1 0,0 0 0,-3 5-1,0 1 0,0 0 1,1-1-1,-1 1 1,1 0-1,0 0 0,1 0 1,-2 13-1,-4 11 4,5-17 1,-1 0 1,2 0-1,0 0 1,0 0-1,3 22 1,-1-24-2,0 1-1,-1 0 1,0-1 0,-1 1 0,0 0 0,-1-1 0,-1 1 0,-4 12 0,4-13-1,0 0 1,1 0 0,0 0-1,1 0 1,0 0 0,0 13-1,1-10 2,-1 0-1,-4 27 0,1-24 1,2-1-1,-1 33 1,0 1 1,-10 1 5,12-41-7,0-4 1,1-1 1,0 1-1,0-1 0,0 1 1,0-1-1,1 1 1,0-1-1,2 9 0,-2-10-1,0 0-1,0 0 0,0 1 0,-1-1 0,0 0 1,0 7-1,2 17 0,0-17 1,-1-1-1,0 1 1,-1 14 0,0-16 5,0-8-1,0 1 20,0-2-25,0 0 0,0 0 0,0 1 0,-1-1 0,1 0 0,0 0 0,0 1 0,0-1 0,0 0 0,0 0 0,0 1 0,-1-1 0,1 0 0,0 1 0,0-1 0,0 0 0,0 1 0,0-1 0,0 0 0,0 1 0,0-1 0,0 0 0,0 0 0,0 1 0,1-1 0,-1 0 0,0 1 0,0-1 0,0 0-1,0 0 1,0 1 0,1-1 0,-1 1 0,1 1 1,0 0 0,0 0-1,-1 0 1,1 0 0,0 0-1,-1 1 1,0-1 0,1 0-1,-1 0 1,0 1 0,0-1-1,-1 4 1,1-3 0,-1 1 0,1-1 0,0 0 0,1 0 0,-1 0 1,1 1-1,1 5 0,-1-5-2,0 1 1,1-1-1,-2 1 1,1 0-1,-1-1 1,1 1-1,-1 0 0,-1 6 1,0-5 0,1 0-1,0 0 1,0 0 0,1 0-1,1 7 1,0-8 2,-1 0 0,0 0 0,-1 0 0,1 0 1,-1 0-1,0 6 0,0-7 1,0 0 1,0-1-1,0 1 0,1-1 1,0 1-1,-1-1 1,1 1-1,3 5 0,3 28-19,-3-26 9,-3-10 7,-1 0 1,1 0-1,0 0 1,-1 1-1,1-1 1,-1 0-1,0 1 1,1-1-1,-1 0 1,0 1-1,0-1 1,1 0-1,-1 1 1,0-1-1,-1 2 0,3 55 10,-2-56-10,-3-2 1,6 0 89,-3 0-85,1 0 0,-1 0 0,1-1-1,-1 1 1,1 0 0,-1 0 0,0 0 0,1 0 0,-1 0-1,1 0 1,-1 0 0,1 0 0,-1 0 0,1 0 0,-1 1 0,1-1-1,-1 0 1,1 0 0,-1 0 0,0 0 0,1 1 0,-1-1-1,1 0 1,-1 0 0,0 1 0,1-1 0,-1 0 0,0 1 0,1-1-1,-1 1 1,0-1 0,1 0 0,-1 1 0,0-1 0,0 1-1,0-1 1,1 0 0,-1 1 0,0-1 0,0 1 0,0 0-1,0 3-1,0-4-3,0 0 0,0 0 0,0 1 0,1-1 0,-1 0 0,0 0 0,0 0 0,0 0 0,0 0 0,0 0 1,0 0-1,0 0 0,0 1 0,0-1 0,0 0 0,0 0 0,0 0 0,0 0 0,0 0 0,0 0 0,0 0 0,0 0 1,0 1-1,0-1 0,0 0 0,0 0 0,0 0 0,0 0 0,0 0 0,0 0 0,0 0 0,-1 0 0,1 1 0,0-1 1,0 0-1,0 0 0,0 0 0,0 0 0,0 0 0,0 0 0,0 0 0,0 0 0,0 0 0,-1 0 0,1 0 0,0 0 1,0 0-1,0 0 0,0 0 0,0 0 0,0 0 0,0 0 0,0 0 0,-1 0 0,1 0 0,0 0 0,0 0 0,0 0 1,0 0-1,0 0 0,0 0 0,0 0 0,-1 0 0,1 0 0,0 0 0,-9-1-16,-8-14-61,6-8 71,-51-89-20,58 104 26,-1 1 0,-1 0 0,1 0 0,-1 1 0,0-1 0,-1 1 0,0 1 0,-10-8 0,15 11 3,0 0-1,0-1 1,0 1-1,1 0 0,-1-1 1,1 1-1,-1-1 1,1 0-1,0 1 1,-1-5-1,-9-14 11,-4-21-6,-16-25-7,24 50 0,0-1 0,-17-27 0,-42-54 0,64 96 22,1 1 1,-1-1-1,1 1 1,0-1 0,0 1-1,0-1 1,1 0-1,-1 1 1,0-1-1,1 0 1,0 0 0,0 1-1,0-1 1,0-5-1,1 0 83,1 1 1,0 0-1,1-1 0,4-10 0,-2-2-74,-4 18-28,-1 1 1,0-1-1,0 0 0,1 1 0,-1-1 0,1 0 0,0 1 1,-1-1-1,1 0 0,0 1 0,0-1 0,0 1 0,0-1 1,2-1-1,4-6 22,-2 4-16,-2 21-25,-4 89-23,-1-64 43,4 43-1,-1-77 1,0 1 0,0-1 0,0 0 0,1 0 0,0 1 0,0-1 0,1 0 0,0-1 0,4 9 0,-22-45-46,-13-41 0,-6-13-11,33 82 53,1 1 0,-1 0 0,1 1 0,-1-1 0,0 0 0,1 0 0,-1 0 0,0 0 0,0 0 0,0 1 0,0-1 0,1 0 0,-1 1 0,0-1 0,0 0 0,0 1 0,0 0-1,-1-1 1,1 1 0,0 0 0,0-1 0,0 1 0,0 0 0,0 0 0,0 0 0,-1 0 0,1 0 0,0 0 0,0 0 0,0 0 0,0 0 0,0 1 0,0-1 0,0 0 0,-1 1 0,1-1 0,0 1 0,0-1 0,0 1 0,1 0 0,-1-1 0,0 1 0,0 0 0,0 0 0,0-1 0,-1 3 0,-1 8 7,0 1 0,1-1 1,0 1-1,0-1 0,1 1 1,1 0-1,0 0 0,1-1 1,2 13-1,-3-23-7,0 0 1,0-1-1,0 1 0,0-1 0,0 0 0,0 1 1,-1-1-1,1 1 0,0-1 0,0 0 0,0 1 0,0-1 1,-1 0-1,1 1 0,0-1 0,0 0 0,-1 1 0,1-1 1,0 0-1,0 1 0,-1-1 0,1 0 0,0 0 0,-1 1 1,1-1-1,0 0 0,-1 0 0,1 0 0,-1 0 0,1 1 1,0-1-1,-1 0 0,1 0 0,-1 0 0,1 0 0,-1 0 1,6 2-6,-3-1 16,-4-7 68,18-32 236,1 7-189,-13 23-93,1 1 0,-1-1 0,0 0 0,-1 0 0,0-1 0,3-8 0,-4 9 22,0-1-1,1 1 1,0 1 0,0-1-1,1 0 1,5-8-1,11-22 39,-6 3-41,2 0-1,31-51 1,-36 69-23,51-86 102,-21 52-101,-38 47-32,0 0 0,-1-1 0,0 0 0,1 0 0,-2 1 0,1-1 0,-1 0 0,1 0 0,-1-1 0,0-5 0,1-1 0,5-16 17,-6 27-22,-12 9-66,2-5 74,0 1-1,0 0 1,0 1-1,0 0 1,1 0-1,0 1 1,0 0-1,0 0 1,1 1-1,0 0 1,0 0-1,0 1 1,1 0-1,1 0 1,-1 0-1,1 1 1,-4 10-1,-71 107 32,72-113-25,0 0 0,1 1 0,0 0 0,2 0 0,-1 1 0,-4 21 0,1-2-6,8-33-1,1-1 1,0 1-1,-1 0 0,1 0 1,-1-1-1,1 1 1,-1 0-1,1 0 1,-1-1-1,0 1 0,1-1 1,-1 1-1,0-1 1,1 1-1,-1-1 1,0 1-1,-1 0 0,2-1 0,-1 0 0,1 0-1,-1 0 1,1 0 0,0 0-1,-1 1 1,1-1 0,0 0 0,-1 0-1,1 1 1,-1-1 0,1 0-1,0 1 1,0-1 0,-1 0-1,1 1 1,0-1 0,-1 0-1,1 1 1,0-1 0,0 1-1,0-1 1,0 0 0,-1 1-1,1-1 1,0 1 0,0-1 0,0 1-1,0-1 1,0 0 0,0 1-1,0-1 1,0 1 0,0-1-1,0 1 1,1 0 0,-25 4-38,24-5 38,0 0 0,0 0 0,0 0 0,0 1 0,0-1 0,0 0 0,0 0 0,1 0 0,-1 0 0,0 1 0,0-1 0,0 0 0,0 0 0,0 1 0,0-1 0,0 0 0,0 0 0,0 0 0,0 1 0,0-1 0,0 0 0,0 0 0,0 0 0,0 1 0,-1-1 0,1 0 0,0 0 0,0 0 0,0 1 0,0-1 0,0 0 0,0 0 0,0 0 0,-1 0 0,1 1 0,0-1 0,0 0 0,0 0 0,0 0 0,-1 0 0,1 0 0,0 0 0,0 0 0,0 1 0,-1-1 0,1 0 0,0 0 0,0 0 0,0 0 0,-1 0 0,1 0 0,0 0 0,0 0 0,-1 0 0,1 0 0,0 0 0,0 0 0,0 0 0,-1 0 0,1 0 0,0-1 0,0 1 0,0 0 0,-1 0 0,1 0 0,0 0 0,0 0 0,3 9 0,-9-7 1,1-1 0,-1 1 0,1-2 0,-1 1 0,1 0 0,-10-1 0,18 4 2,4 6 1,-7-9-4,0-1 0,0 0 0,-1 0 0,1 1 1,0-1-1,0 0 0,0 1 0,-1-1 0,1 0 0,0 0 0,0 1 0,0-1 0,-1 0 0,1 0 0,0 0 0,-1 1 0,1-1 0,0 0 0,0 0 0,-1 0 0,1 0 0,0 0 0,-1 0 0,1 1 0,0-1 1,-1 0-1,1 0 0,0 0 0,-1 0 0,1 0 0,0 0 0,-1 0 0,1 0 0,0-1 0,-1 1 0,1 0 0,0 0 0,-1 0 0,1 0 0,0 0 0,-1-1 0,1 1 0,0 0 0,-6-1 1,-1 1 8,15 8-3,-8-8-6,0 0 1,0 0-1,1 0 0,-1 0 0,0 0 0,0 0 0,0 1 0,0-1 0,0 0 0,0 0 0,0 0 1,0 0-1,0 0 0,0 0 0,0 0 0,1 1 0,-1-1 0,0 0 0,0 0 0,0 0 0,0 0 1,0 0-1,0 0 0,0 1 0,0-1 0,0 0 0,0 0 0,0 0 0,0 0 0,0 0 0,0 0 0,0 1 1,0-1-1,0 0 0,-1 0 0,1 0 0,0 0 0,0 0 0,0 0 0,0 1 0,0-1 0,0 0 1,0 0-1,0 0 0,0 0 0,0 0 0,-1 0 0,1 0 0,0 0 0,0 0 0,0 0 0,0 0 1,0 0-1,0 1 0,-1-1 0,1 0 0,0 0 0,0 0 0,0 0 0,0 0 0,0 0 0,0 0 1,-1 0-1,1 0 0,0 0 0,0-1 0,-15 3 14,7-1-6,8 1-3,9 2 0,-9-2-10,-8-1-5,8-1 10,0 0 0,1 0 0,-1 0 0,0 0 0,1 0 0,-1 0 0,0 0 0,0 0 0,1 0 0,-1 0 0,0 0 0,1 0 0,-1 0 0,0 0 0,1 0 0,-1 0 0,0 0 0,0 0 0,1 0 0,-1 0 0,0 0 0,1 1 0,-1-1 0,0 0 0,0 0 0,1 0 0,-1 1 0,0-1 0,0 0 0,0 0 0,1 0 0,-1 1 0,0-1 0,0 1 0,-4 4 1,3-4 0,4 1 17,-8-1-10,-4 2 0,8-3-8,1 0 1,0 0-1,0 1 1,0-1-1,0 0 0,0 0 1,0 0-1,0 1 0,0-1 1,0 0-1,0 0 1,0 1-1,0-1 0,0 0 1,0 0-1,0 1 0,0-1 1,1 0-1,-1 0 1,0 0-1,0 1 0,0-1 1,0 0-1,0 0 0,0 0 1,1 1-1,-1-1 1,0 0-1,0 0 0,0 0 1,1 0-1,-1 0 0,0 1 1,0-1-1,0 0 1,1 0-1,-1 0 0,0 0 1,0 0-1,0 0 0,1 0 1,-1 0-1,0 0 1,0 0-1,1 0 0,-1 0 1,5 2-2,-5-2 2,0 0-1,1 0 1,-1 1-1,0-1 1,1 0-1,-1 0 1,1 0-1,-1 0 1,0 0-1,1 0 1,-1 0-1,0 1 1,1-1-1,-1 0 1,0 0-1,1 0 1,-1 1-1,0-1 1,1 0-1,-1 1 1,0-1-1,0 0 1,1 1-1,-1-1 1,0 0-1,0 1 1,0-1-1,1 0 1,-1 1-1,0-1 1,0 0-1,0 1 1,0-1-1,0 1 1,0-1-1,0 0 1,0 1-1,0-1 1,0 1-1,0-1 1,0 0-1,0 1 1,0 0-1,-2 10 8,3-9-6,-1 1 1,1-1-1,1 1 0,-1-1 1,0 1-1,0-1 0,1 0 1,0 0-1,-1 1 0,1-1 1,0 0-1,0-1 0,0 1 1,0 0-1,4 2 0,15 17 14,1 6-1,-18-22-10,1 0 0,-1 0 0,0 0 0,6 11 0,-8-12-3,1-1 0,0 0 0,0 1-1,0-1 1,0 0 0,0 0 0,7 4-1,13 12 3,-5 0 29,-11-12-17,0 1-1,-1-1 1,0 1-1,8 12 0,1-9 32,18 40-23,-28-48-22,-5-3-2,1 0 0,-1 1 0,1-1 0,-1 0 0,1 0 0,-1 1 0,1-1 0,-1 0 0,0 1-1,1-1 1,-1 1 0,1-1 0,-1 0 0,0 1 0,1-1 0,-1 1 0,0-1 0,1 1 0,-1-1 0,0 1 0,0-1 0,0 1 0,0-1 0,1 1 0,-1 0 0,23 41 3,-15-30-2,0 1 1,-2 0-1,7 18 0,15 24 5,-7 1 3,-20-55-9,-1 0 0,0-1-1,0 1 1,0 0 0,1-1 0,-1 1-1,0-1 1,1 1 0,-1-1 0,1 1 0,-1 0-1,0-1 1,1 0 0,-1 1 0,1-1-1,-1 1 1,1-1 0,0 0 0,-1 1-1,1-1 1,-1 0 0,1 1 0,0-1-1,-1 0 1,1 0 0,-1 0 0,1 0 0,0 1-1,-1-1 1,1 0 0,0 0 0,-1 0-1,2-1 1,12 40 1,-13-36 2,1 1-1,0-1 0,0 0 1,0 0-1,1 0 0,-1 0 0,1 0 1,0-1-1,0 1 0,0-1 1,0 0-1,0 1 0,5 1 0,8 5-78,-15-8 22,-8-8 24,8 6 26,-1-1 0,1 1 0,-1-1 0,1 0 0,-1 1 0,0-1 0,0 0 0,0 1 0,1-1 0,-2 0 0,1 1 0,0-1 0,0 1 0,0-1 0,-2-2 0,-6-6 1,5 7 1,0 0 1,0-1-1,0 1 0,0-1 0,1 0 0,-1 0 0,1 0 0,0 0 0,0 0 0,1 0 0,-1-1 0,1 1 0,0-1 0,-1-5 0,-17-63 16,-2-7 14,20 74-27,0 0 1,0-1-1,1 1 1,0-1 0,0 1-1,1 0 1,-1-1-1,2 1 1,2-12 0,2 4 8,4-21 2,-8-3-17,-3 30 9,1-1-1,1 0 1,0 1-1,0-1 1,3-12-1,13-44 132,-13 49-133,-2-1 0,0 1 0,-1-1 0,0 1-1,-3-20 1,1 15 0,1 0 0,3-27 0,0 31-1,-1 9 0,-1 0-1,1 0 1,-2 0 0,1 0 0,-1 0-1,0 0 1,-1 0 0,0 0 0,-2-10-1,4-5-3,0 21 3,-1 1 0,1-1-1,-1 0 1,0 0 0,0 0-1,1 0 1,-1 0 0,-1 0 0,1 0-1,0 0 1,0 1 0,-1-1-1,1 0 1,-1 0 0,0-2-1,0 2 2,1 1-1,-1 0 0,1-1 1,-1 1-1,1 0 0,0-1 1,-1 1-1,1-1 0,0 1 0,0-1 1,0 1-1,1-3 0,-1 3 1,0-1-1,0 1 0,0-1 1,0 1-1,0 0 0,0-1 0,0 1 1,0 0-1,-1-1 0,1 1 1,0 0-1,-1-1 0,0-1 0,0-36 0,-4-32 0,3 65 1,-2-9 7,8 8-1,-3 5-7,1 1 3,-4 2 2,2-1-4,0 0-1,-1-1 0,1 1 1,0 0-1,-1-1 0,1 1 0,0 0 1,0-1-1,-1 1 0,1-1 0,0 1 1,0 0-1,0-1 0,-1 1 0,1-1 1,0 1-1,0 0 0,0-1 1,0 1-1,0-1 0,0 1 0,0-1 1,0 1-1,0 0 0,0-1 0,0 1 1,0-1-1,0 1 0,1-1 0,-10 21-1,-2 19 1,-16 83 9,13 33 4,-8 45 13,22-196 3,-4 16-126,0-16 18,-3-12 27,4 3 53,1 0-1,0-1 1,1 1-1,-1-1 1,1 1-1,0-1 1,0 1-1,1-10 1,2-52 3,0 33-11,-1-178 29,-3 254-2,-15 80-1,-21 52-10,14-82 6,24-91-22,2-4 8,0 1 0,1-1-1,-1 1 1,0-1 0,-1 0 0,1 0-1,0 0 1,-1 0 0,0 0-1,2-6 1,-1 5 1,5-17-4,0-1 1,-1 0 0,-1 0-1,-1 0 1,-1-1 0,1-34-1,-2 13-7,-3 49 10,0 0 0,-1 0-1,0-1 1,0 1 0,0-1 0,-3 5-1,-4 9 12,-1 12 0,1 0 0,-5 36 0,13-59-6,1-7-8,0 0 0,0 0 0,0 0 1,0 0-1,0 0 0,0 0 0,0 0 1,0 0-1,0-1 0,0 1 0,0 0 0,0 0 1,0 0-1,0 0 0,0 0 0,0 0 1,0 0-1,0 0 0,0 0 0,0-1 0,-1 1 1,1 0-1,0 0 0,0 0 0,0 0 0,0 0 1,0 0-1,0 0 0,0 0 0,0 0 1,0 0-1,0 0 0,0 0 0,0-1 0,0 1 1,-1 0-1,1 0 0,0 0 0,0 0 1,0 0-1,0 0 0,0 0 0,0 0 0,0 0 1,0 0-1,0 0 0,-1 0 0,1 0 1,0 0-1,0 0 0,0 0 0,0 0 0,0 0 1,0 0-1,0 0 0,0 0 0,0 0 1,-1 1-1,1-1 0,0 0 0,0 0 0,-6-18-42,-9-34 44,10 34-7,0-1 8,4 11-1,-1 1 0,0-1 0,0 1 0,-1 0 0,0-1 0,0 1 0,-1 0 1,-8-11-1,12 18 6,0 59 18,3 0 0,2 0 0,3 0 0,25 92 0,-32-147-19,0-1-1,-1 0 1,1 1-1,0-1 0,0 0 1,0 0-1,1 0 1,-1-1-1,1 1 1,-1 0-1,1 0 1,0-1-1,0 1 1,0-1-1,0 0 1,1 1-1,3 2 0,-5-5-3,0 0 0,-1-1 0,1 1 0,0 0 0,-1 0 0,1-1 0,0 1 0,-1 0 0,1-1 0,-1 1 0,1-1 0,0 1 0,-1-1 0,1 1 0,-1-1 0,1 1 0,-1-1 0,0 1 0,1-1 0,-1 0 0,1 1 0,-1-1 0,0 0 0,0 1 0,1-1 0,-1-1 0,10-24-19,-9 22 11,4-11 2,-1 0 0,-1 0 0,-1-1 1,0 0-1,-1 1 0,0-18 0,-3-2-7,-11-57 0,13 71 79,2 22-21,3 11-24,2 27-21,5 61-1,-4-17 11,-7-75-3,-1-7-8,-1 1 0,1-1 1,0 1-1,1-1 1,-1 1-1,0-1 0,0 1 1,1-1-1,-1 1 1,1-1-1,-1 1 0,1-1 1,0 1-1,1 1 0,5-35-48,-4 12 42,0-1-1,-2 0 1,0 0-1,-2 0 1,0 0-1,-1 0 1,-1 1-1,-1-1 1,-1 1-1,-8-23 0,13 43 8,0 0-1,-1 0 0,1 0 0,0 0 0,0 0 0,0 0 0,0 1 0,0-1 0,0 0 0,0 0 1,0 0-1,0 0 0,0 0 0,0 0 0,0 0 0,0 0 0,0 0 0,0 0 0,-1 0 0,1 0 0,0 0 1,0 0-1,0 0 0,0 0 0,0 0 0,0 0 0,0 0 0,0 0 0,0 0 0,0 0 0,-1 0 1,1 0-1,0 0 0,0 0 0,0 0 0,0 0 0,0 0 0,0 0 0,0 0 0,0 0 0,0 0 1,0 0-1,0 0 0,0 0 0,-1 0 0,1 0 0,0-1 0,0 1 0,0 0 0,0 0 0,0 0 0,0 0 1,0 0-1,0 0 0,0 0 0,0 0 0,0 0 0,0 0 0,0 0 0,0-1 0,0 1 0,0 0 1,0 0-1,0 0 0,0 0 0,0 0 0,0 0 0,0 0 0,-4 10 2,0 14-3,-2 11 9,2 0 0,1 0-1,2 1 1,1-1-1,10 63 1,-10-97-6,0 0 0,0 0-1,0 0 1,0 0 0,0 0 0,1 0 0,-1 0 0,0 0 0,0 0 0,1 0-1,-1 0 1,1 0 0,-1 0 0,1 0 0,0-1 0,-1 1 0,1 0 0,0 0-1,1 1 1,-1-3-3,-1 1 0,1-1-1,-1 1 1,1-1-1,-1 1 1,1-1 0,-1 0-1,1 1 1,-1-1 0,1 0-1,-1 1 1,0-1-1,1 0 1,-1 1 0,0-1-1,0 0 1,0 0 0,1-1-1,7-43-61,-5 11 45,0-47 1,-3 70 14,-1 1-1,0-1 1,-1 0-1,0 1 1,0-1 0,-1 1-1,0 0 1,-9-18-1,-12 1-10,15 19 52,9 7-8,6-16 27,-6 16-57,0 0-7,0 0-1,19 42 120,55 226-88,-63-210-25,-5-15 26,-6-40-32,1 3 11,0 0 0,0 0 0,1-1 0,-1 1 1,5 7-1,-3-7 12,6 8-38,-9-13 21,0 0-1,0 0 1,0 0 0,0-1 0,0 1-1,0 0 1,0 0 0,0 0-1,0 0 1,0 0 0,0 0 0,0 0-1,0 0 1,0 0 0,0-1-1,0 1 1,0 0 0,0 0-1,0 0 1,0 0 0,0 0 0,0 0-1,0 0 1,0 0 0,1 0-1,-1 0 1,0 0 0,0 0-1,0 0 1,0 0 0,0 0 0,0-1-1,0 1 1,0 0 0,0 0-1,1 0 1,-1 0 0,0 0 0,0 0-1,0 0 1,0 0 0,0 0-1,0 0 1,0 0 0,1 1-1,10-26-84,-3-21 69,-2-1 1,-3 1 0,-1-1-1,-6-60 1,1-54 26,12 105-3,-7 45-2,0 1 0,0-1 0,-1 0 0,0 0 0,-1-12 0,-1 20-4,1 0-1,1 0 1,-1 0 0,0 0-1,1 0 1,-1 0 0,1 0-1,0 0 1,0 0 0,0 0-1,0 0 1,1 1 0,2-5-1,0-30 16,4 4-14,-5 24-1,-1 0 0,0-1 0,-1 1 0,1-15 0,-2 8 1,1-1 0,0 1 0,1-1 0,7-26-1,-9 42-1,0 0 0,0-1 0,0 1 0,0 0 0,0 0 0,0 0 0,0 0 0,0 0 0,-1 0 0,1 0 0,0 0 0,-1 0 0,1 0 0,0 0 0,-2-1 0,2 2 0,0-1 0,-1 1 0,1-1 0,0 0 0,-1 1 0,1-1 0,0 0 0,0 1 0,-1-1 0,1 0 0,0 1 0,0-1 0,0 0 0,0 1 0,0-1 0,0 0 0,0 1 0,0-1 0,0 0 0,0 0 0,1 1 0,-1-1 0,0 1 0,1-2 0,-1 1 0,1 0 0,-1 1 0,0-1 0,1 0 0,-1 0 0,0 1 0,0-1 0,0 0 0,1 0 0,-1 1 0,0-1 0,0 0 0,0 0 0,0 0 0,0 1 0,-1-1 0,1 0 0,0 0 0,0 1 0,-1-2 0,1 1 0,-1 0 0,1 0 0,0 0 0,0 0 0,0 0 0,0 0 0,0 0 0,0 0 0,0 0 0,0 1 0,0-1 0,0 0 0,0 0 0,0 0 0,1-1 0,0 1 0,-1 0 0,0 0 0,0 0 0,0-1 0,0 1 0,0 0 0,0 0 0,0 0 0,0 0 0,0 0 0,0 0 0,0 0 0,-1 0 0,1 0 0,0 0 0,-1 0 0,0-1 0,0 1 0,1 0 0,-1-1 0,1 1 0,-1-1 0,1 1 0,0-1 0,-1 1 0,1-1 0,0 1 0,0-1 0,0 1 0,0-1 0,1-2 0,-1 3 1,1 0-1,-1-1 1,0 1-1,0 0 0,0 0 1,0-1-1,0 1 0,0 0 1,0-1-1,0 1 1,0 0-1,0-1 0,-1-1 1,-2-12 1,1 2 1,1 11-3,1 0 1,-1 1-1,1-1 1,0 0-1,0 0 1,0 0-1,0 0 1,0 0-1,0 0 1,0 0-1,1-2 0,-1 3 1,0 1 0,0 0 0,0-1 0,1 1 0,-1 0 0,0 0 0,0-1 0,0 1-1,0 0 1,0-1 0,0 1 0,0 0 0,-1-1 0,1 1 0,0 0 0,0-1 0,0 1-1,0 0 1,0 0 0,0-1 0,0 1 0,-1 0 0,1 0 0,0-1 0,0 1-1,0 0 1,-1 0 0,1-1 0,0 1 0,0 0 0,-1 0 0,2-2 18,-2 3-18,1-1 0,-1 0-1,0 1 1,0-1 0,1 1-1,-1-1 1,0 1 0,1-1-1,-1 1 1,0 0 0,1-1-1,-1 1 1,1 0 0,-1-1-1,1 1 1,-1 0 0,1 0-1,0 0 1,-1-1 0,1 1-1,0 0 1,0 0 0,0 0-1,0 0 1,-1 1-1,1 28-1,0-12 0,-4 10-8,-4 17 10,3 0-1,1 0 1,4 67-1,-1-60 8,1-42-5,-1 1-1,1 0 0,2 15 1,0-6 3,-2-17-4,0 0 0,0 0-1,0 0 1,1 0 0,-1 0-1,1 0 1,0 0 0,1 3-1,0-1-1,-1 0 1,1 0-1,-1-1 0,-1 1 0,1 0 0,-1 0 1,1 5-1,0 14-1,0-19 1,-1 0 0,0 0 0,-1 0 0,1 0 0,-3 8 0,0 16 0,0-8 2,2-19-2,1 0 0,-1 0 1,1 0-1,0 0 1,0 0-1,0 1 1,0-1-1,0 0 1,0 0-1,0 0 1,1 0-1,-1 0 1,1 0-1,1 3 0,-2 29 8,0-20-8,-1 0-4,0-12 5,1 1 0,0-1-1,0 0 1,0 1 0,0-1-1,0 0 1,0 1 0,0-1-1,1 0 1,-1 0 0,1 1-1,0-1 1,1 3 0,-2-4 0,1 0 0,0 0 0,-1 0 0,1 1 0,-1-1-1,0 0 1,1 0 0,-1 1 0,0-1 0,0 0 0,0 1 0,0-1 0,0 0 0,0 1 0,0-1 0,-1 2 0,1-2-1,0 1-1,0-1 1,0 1-1,0-1 1,0 0 0,0 1-1,0-1 1,0 1-1,0-1 1,1 1 0,-1-1-1,0 0 1,1 1-1,-1-1 1,1 0 0,1 2-1,-1 1 1,0 1 0,0-1 0,-1 0 1,1 1-1,-1-1 0,0 1 0,0-1 0,0 0 0,-1 1 0,1-1 0,-1 0 0,0 1 0,-4 7 0,9-4 4,-3-8-4,-1 0 0,0 1 0,1-1 0,-1 0 0,0 1 0,1-1 1,-1 0-1,0 1 0,1-1 0,-1 1 0,0-1 0,0 0 0,1 1 1,-1-1-1,0 1 0,0-1 0,0 1 0,0-1 0,1 1 1,-1-1-1,0 0 0,0 1 0,0-1 0,0 1 0,0-1 0,0 1 1,0-1-1,-1 1 0,1-1 0,0 1 0,0-1 0,0 1 0,17 48 0,-16-44 1,-1-1-1,1 0 0,0 0 0,-1 1 0,0-1 0,0 0 0,-2 8 0,2 2-2,1 6-5,0-14 6,0 0 0,-1-1 0,0 1 1,0 0-1,0 0 0,-2 6 0,-3 35 7,3-50-26,-1 8 5,4-6-12,-2 1 26,1-1 1,0 1 0,0 0-1,0 0 1,0-1 0,0 1-1,0 0 1,0-1 0,0 1-1,0 0 1,1-1-1,-1 1 1,0 0 0,0-1-1,0 1 1,0 0 0,0 0-1,0-1 1,1 1 0,-1 0-1,0 0 1,0-1 0,0 1-1,1 0 1,-1 0-1,0-1 1,0 1 0,1 0-1,-1 0 1,0 0 0,0 0-1,1 0 1,-1-1 0,0 1-1,1 0 1,-1 0-1,0 0 1,1 0 0,-1 0-1,0 0 1,0 0 0,1 0-1,-1 0 1,0 0 0,1 0-1,-1 0 1,0 0 0,1 0-1,-1 0 1,0 1-1,1-1 1,-1 0 0,0 0-1,0 0 1,1 0 0,-1 0-1,0 1 1,0-1 0,1 0-1,-1 1-8,2-48-6,-1 17-2,-1 1 0,-5-41-1,2 56 18,1-1 0,1 1 0,0 0 0,1-1 0,1 1 0,0-1 0,4-14 0,-3 16 0,0 0 0,-1 0 0,-1 1 0,0-1 0,0 0 0,-1 0 0,-4-19 0,4 22 2,0-1-1,1 0 1,0 1-1,1-1 1,3-12-1,-2 10 1,-1 0 0,0 0 0,-1-15-1,0 3 1,0 1-1,4-28 1,-3 44 0,2-16-1,-2 19-1,0-1 0,0 1 0,-1-1 0,0 1 0,0-1 0,0 1 0,-1-1 0,0 1 0,-2-9 0,2 7 0,0 1 0,0-1 1,1 0-1,-1 1 0,2-1 0,0-9 0,0 9-1,0 0 1,-1 0 0,0 0 0,-1 0-1,-1-9 1,0 3-2,1 1 0,0-1 0,1 1 0,2-23 0,-1-1 7,2 9 2,-2 23-7,0 1 0,0-1 0,-1 0 0,0 1 0,0-1 0,0 0 0,0 1 0,0-1 0,-1 1 0,-1-6-1,4 0-3,0 1-4,-8 9 4,4 2 5,0 0 0,1 0 0,-1-1 0,1 1 0,-1 1-1,1-1 1,0 0 0,0 0 0,1 0 0,-1 1-1,1-1 1,-1 6 0,-6 25 3,-1-10-7,1 0 0,1 0 0,2 0 0,0 1-1,2 0 1,0 26 0,0-13 9,2 64 8,1-7-1,1-27-4,0-47-6,-2 38 1,-15 102 2,13-153-2,2 0 0,-1 0 0,1 1 0,0-1 0,1 0 0,0 0 0,0 0 0,1 0-1,0 0 1,0 0 0,7 15 0,-6-2-3,-3-20 0,0 0-1,-1 1 1,1-1-1,0 0 1,0 0-1,1 1 0,-1-1 1,0 0-1,0 1 1,1-1-1,-1 0 0,1 0 1,-1 1-1,1-1 1,1 2-1,4 5 1,-5-7-1,0-1 0,0 1 0,-1 0 0,1 0 0,0-1 0,-1 1 0,1 0 0,0 0 0,-1 0 0,1 0 0,-1 0 0,1 0 0,-1 0 0,0 0 0,1 0 0,-1 0 0,0 0-1,0 0 1,0 0 0,0 0 0,0 0 0,0 0 0,0 0 0,0 0 0,0 2 0,-1-1-1,0 0 0,1 0 1,-1 1-1,1-1 0,0 0 0,0 0 0,0 0 0,0 1 1,0-1-1,0 0 0,0 0 0,1 0 0,-1 1 0,1-1 1,0 0-1,-1 0 0,1 0 0,2 3 0,-3-4-2,-1-1-1,1 0 1,-1 0-1,1 1 1,-1-1-1,1 0 1,-1 0-1,1 0 1,-1 0-1,1 0 1,-1 0-1,1 1 1,-1-1-1,1 0 1,-1-1-1,1 1 1,-1 0-1,1 0 1,-1 0-1,0 0 1,1 0-1,-1 0 1,1-1-1,0 1 1,-1 0-1,1 0 1,-1-1-1,1 1 1,-1 0 0,1-1-1,0 1 1,-1 0-1,1-1 1,0 1-1,-1-1 1,1 1-1,0-1 1,-1 1-1,1-1 1,0 1-1,0-1 1,0 1-1,-1-1 1,1 1-1,0-1 1,0 1-1,0-1 1,0 1-1,0-1 1,0 1-1,0-1 1,0 0 3,0 0 0,0 0 0,0 0 0,-1 0 0,1 0-1,0 0 1,-1 0 0,1 1 0,-1-1 0,1 0 0,-1 0 0,1 0 0,-1 0 0,0 1 0,1-1 0,-1 0 0,0 0 0,0 1 0,1-1 0,-1 1 0,0-1 0,0 1 0,0-1 0,0 1-1,0-1 1,-1 1 0,-7-5 0,6 3 0,0 0-1,0 0 0,0-1 1,1 1-1,-1 0 0,1-1 0,-1 0 1,1 0-1,0 0 0,0 0 1,0 0-1,1 0 0,-3-5 0,3 5 1,-1 0-1,0-1 0,1 1 0,-1 0 0,0 0 0,-1 1 0,-1-4 0,-4-1 1,1-1-1,0-1 1,-9-13 0,-8-10-6,-38-43 14,37 44-12,-32-51 0,52 76 6,0 0 0,0 0 0,0 0 0,-1 0 0,0 1 0,0 0 0,0 0 0,-11-6 0,16 11 1,0 0-1,1 0 1,-1 0 0,0 0 0,1-1-1,-1 1 1,1 0 0,-1 0 0,0-1-1,1 1 1,-1 0 0,1-1 0,-1 1-1,1-1 1,-1 1 0,1-1 0,-1 1-1,1-1 1,0 1 0,-1-1 0,1 1-1,0-1 1,-1 0 0,1 1 0,0-1-1,-1 1 1,1-1 0,0-1 0,15-6 339,10-5-15,-17-1-150,-8 13-174,0 0 1,0 0 0,0 0 0,1 1-1,-1-1 1,0 0 0,1 0 0,-1 1-1,1-1 1,-1 0 0,1 0 0,-1 1-1,1-1 1,-1 1 0,1-1 0,0 0-1,-1 1 1,1-1 0,0 1 0,-1-1-1,1 1 1,1-1 0,3-1 0,-1 0 1,0-1-1,0 1 1,0-1-1,0 0 0,-1 0 1,1 0-1,-1-1 1,0 1-1,1-1 0,2-5 1,28-51-8,-25 41 10,54-85 73,-52 96-72,-9 2-13,-1 1 2,3-2-9,-4 9-80,-13 13-3215,8-8 2775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23:54:42.642"/>
    </inkml:context>
    <inkml:brush xml:id="br0">
      <inkml:brushProperty name="width" value="0.05" units="cm"/>
      <inkml:brushProperty name="height" value="0.05" units="cm"/>
      <inkml:brushProperty name="color" value="#E71224"/>
    </inkml:brush>
  </inkml:definitions>
  <inkml:trace contextRef="#ctx0" brushRef="#br0">163 260 24575,'1'7'0,"0"1"0,0 0 0,1-1 0,3 10 0,3 18 0,-6 1 0,-2-28 0,0 1 0,1-1 0,0 1 0,0-1 0,5 15 0,-6-22 0,0-1 0,1 1 0,-1 0 0,0-1 0,0 1 0,1 0 0,-1-1 0,0 1 0,1 0 0,-1-1 0,1 1 0,-1-1 0,1 1 0,-1-1 0,1 1 0,-1-1 0,1 1 0,0-1 0,-1 1 0,1-1 0,-1 0 0,1 1 0,0-1 0,-1 0 0,2 1 0,-1-2 0,-1 1 0,1 0 0,0 0 0,0-1 0,-1 1 0,1-1 0,0 1 0,-1 0 0,1-1 0,-1 1 0,1-1 0,-1 1 0,1-1 0,-1 0 0,1 1 0,-1-1 0,1 0 0,0-1 0,13-35 0,-12 22 0,0 0 0,-1 0 0,0 0 0,-1-1 0,-1 1 0,0 0 0,-1 0 0,-1 0 0,-1 0 0,0 1 0,0-1 0,-1 1 0,-1 0 0,-1 0 0,0 1 0,-1-1 0,0 2 0,-1-1 0,0 1 0,-13-13 0,-3-2-95,21 21 5,-1 1-1,0-1 0,0 0 0,0 1 1,-1 0-1,1 1 0,-1-1 0,0 1 1,-1 0-1,1 0 0,-1 1 0,0 0 1,-14-4-1,4 4-6735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23:54:32.533"/>
    </inkml:context>
    <inkml:brush xml:id="br0">
      <inkml:brushProperty name="width" value="0.05" units="cm"/>
      <inkml:brushProperty name="height" value="0.05" units="cm"/>
      <inkml:brushProperty name="color" value="#E71224"/>
    </inkml:brush>
  </inkml:definitions>
  <inkml:trace contextRef="#ctx0" brushRef="#br0">1 0 24575,'1'7'0,"0"-1"0,0 1 0,1-1 0,-1 0 0,4 7 0,3 11 0,0 9 0,-1 0 0,-1 0 0,2 60 0,-7-74 0,2 0 0,0 0 0,0 0 0,11 27 0,-7-22 0,7 42 0,-16-54-113,-6-15 253,-16-27-246,11 14-1180,-4 0-5540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23:54:33.084"/>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23:54:33.524"/>
    </inkml:context>
    <inkml:brush xml:id="br0">
      <inkml:brushProperty name="width" value="0.05" units="cm"/>
      <inkml:brushProperty name="height" value="0.05" units="cm"/>
      <inkml:brushProperty name="color" value="#E71224"/>
    </inkml:brush>
  </inkml:definitions>
  <inkml:trace contextRef="#ctx0" brushRef="#br0">1 0 24575,'0'4'0,"0"10"0,4 9 0,1 6 0,0 1 0,-1 1 0,-1-6-8191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23:54:34.153"/>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17:44:10.127"/>
    </inkml:context>
    <inkml:brush xml:id="br0">
      <inkml:brushProperty name="width" value="0.05" units="cm"/>
      <inkml:brushProperty name="height" value="0.05" units="cm"/>
      <inkml:brushProperty name="color" value="#E71224"/>
    </inkml:brush>
  </inkml:definitions>
  <inkml:trace contextRef="#ctx0" brushRef="#br0">26 0 24575,'-2'115'0,"5"124"0,20-98 0,-14-85 0,-3-23 0,3 67 0,-10 229 0,0-309 0,-2-1 0,-7 37 0,0-10 0,-13 72 0,13-63 0,4-22 0,2 0 0,-1 33 0,6 263-1365,-1-309-5461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23:54:36.196"/>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23:54:36.873"/>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23:55:10.256"/>
    </inkml:context>
    <inkml:brush xml:id="br0">
      <inkml:brushProperty name="width" value="0.05" units="cm"/>
      <inkml:brushProperty name="height" value="0.05" units="cm"/>
      <inkml:brushProperty name="color" value="#E71224"/>
    </inkml:brush>
  </inkml:definitions>
  <inkml:trace contextRef="#ctx0" brushRef="#br0">0 0 26974</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23:55:13.123"/>
    </inkml:context>
    <inkml:brush xml:id="br0">
      <inkml:brushProperty name="width" value="0.05" units="cm"/>
      <inkml:brushProperty name="height" value="0.05" units="cm"/>
      <inkml:brushProperty name="color" value="#E71224"/>
    </inkml:brush>
  </inkml:definitions>
  <inkml:trace contextRef="#ctx0" brushRef="#br0">136 67 4641,'15'18'0,"-8"-11"-5,-1 0 1,0 0-1,0 1 1,-1-1-1,0 1 1,5 10-1,-10-17-8,0-1 0,1 1 1,-1-1-1,0 1 0,0 0 0,1-1 1,-1 1-1,0 0 0,0-1 0,0 1 1,0-1-1,0 1 0,0 0 0,0-1 1,0 1-1,0 0 0,0-1 0,0 1 0,0 0 1,0-1-1,0 1 0,-1 0 0,-10-4-328,-14-17 76,2-2 315,11 11-12,1 0 0,0-1-1,-15-21 1,26 32-27,-1 1 0,1-1 0,0 1 0,-1-1 0,1 1 0,0-1 0,0 1 0,-1-1 0,1 1 0,0-1 0,0 1 0,0-1 0,0 0 0,0 1 0,0-1 0,0 1 0,0-1 0,0 1 0,0-1-1,0 0 1,0 1 0,0-1 0,0 1 0,0-1 0,1 1 0,-1-1 0,0 1 0,0-1 0,1 1 0,-1-1 0,0 1 0,1-1 0,-1 1 0,1-1 0,-1 1 0,0 0 0,1-1 0,-1 1 0,1 0 0,-1-1 0,1 1 0,-1 0 0,1-1 0,0 1 0,0 0 11,-1 0 1,0 0 0,1 0 0,-1 0 0,0 0-1,0-1 1,1 1 0,-1 0 0,0 0 0,0 0 0,1 0-1,-1 0 1,0-1 0,0 1 0,1 0 0,-1 0-1,0 0 1,0-1 0,0 1 0,1 0 0,-1 0 0,0-1-1,0 1 1,0 0 0,0 0 0,0-1 0,0 1-1,0 0 1,1-1 0,-1 1-11,0 0 0,0-1 0,0 1 0,0 0 0,0 0 0,0 0 0,0-1 0,0 1 0,0 0 0,0 0 0,0 0 0,0 0 0,0-1 0,1 1 0,-1 0 0,0 0 0,0 0 0,0 0 0,0 0 0,0 0 0,1-1 0,-1 1 0,0 0 0,0 0 0,0 0 0,0 0 0,1 0-1,-1 0 1,0 0 0,0 0 0,0 0 0,1 0 0,-1 0 0,0 0 0,0 0 0,0 0 0,1 0 0,-1 0 0,0 0 0,0 0 0,0 0 0,0 0 0,1 0 0,-1 0 0,0 0 0,0 0 0,0 1 0,0-1 0,1 0 0,-1 0 0,0 0 0,0 0 0,0 0 0,0 0 0,0 1 0,1-1 0,-1 0 0,0 0 0,0 0 0,0 0 0,0 1 0,0-1 0,0 0 0,0 0 0,0 0 0,0 0 0,0 1 0,0-1 0,0 0 0,0 0-12,0 0 0,0 0 1,0 0-1,0 0 0,-1 0 1,1 0-1,0 0 0,0 0 1,0 0-1,0 0 0,-1 0 1,1 0-1,0 0 0,0 0 1,0 0-1,0 0 0,0 0 1,-1 0-1,1 0 0,0 0 1,0 0-1,0 0 0,0 0 1,0 1-1,-1-1 0,1 0 1,0 0-1,0 0 0,0 0 1,0 0-1,0 0 0,0 0 1,0 1-1,-1-1 0,1 0 1,0 0-1,0 0 0,0 0 1,0 0-1,0 1 0,0-1 1,0 0-1,0 0 0,0 0 1,0 0-1,0 0 0,0 1 1,-5 14 36,0 15 32,2 1 39,2 33 0,-1 10-30,0-52 21,1-1 0,0 1 0,2-1 1,6 37-1,-7-56-47,1 1 0,-1-1 0,0 0 0,0 1 1,0-1-1,0 0 0,-1 1 0,1-1 0,-1 0 0,1 1 0,-2 3 1,-3 16 245,4-21-299,1-1 1,-1 1-1,1 0 0,-1-1 0,0 1 1,0 0-1,1-1 0,-1 1 1,0-1-1,0 1 0,0-1 1,1 0-1,-1 1 0,0-1 0,0 0 1,0 1-1,0-1 0,0 0 1,0 0-1,0 0 0,0 0 1,0 0-1,1 0 0,-1 0 0,0 0 1,0 0-1,0-1 0,0 1 1,0 0-1,0-1 0,0 1 1,0 0-1,1-1 0,-1 1 0,0-1 1,0 1-1,-1-2 0,8-4 144,-6 6-137,0 0 0,1 0 0,-1 0-1,1-1 1,-1 1 0,0 0 0,1 0 0,-1 0-1,0-1 1,1 1 0,-1 0 0,0 0 0,0-1-1,1 1 1,-1 0 0,0-1 0,0 1 0,1 0-1,-1-1 1,0 1 0,0 0 0,0-1 0,0 1-1,0-1 1,1 1 0,-1 0 0,0-1 0,0 1-1,0 0 1,0-1 0,0 1 0,0-1 0,0 0-1,-1 0 14,1 0 0,0 0-1,0 0 1,-1 0-1,1 0 1,0 0 0,0 0-1,0 0 1,0 0-1,1 0 1,-1 0 0,0 0-1,0 0 1,1 0-1,-1 0 1,0 0-1,1 0 1,-1 0 0,1 0-1,-1 0 1,1 1-1,0-1 1,-1 0 0,1 0-1,0 1 1,0-2-1,1 1 11,0 0 0,0-1 0,1 1 0,-1 0 0,0 1-1,0-1 1,1 0 0,-1 1 0,0-1 0,1 1 0,3-1 0,-2 1-8,1 0 1,-1 0-1,1 0 1,-1 1-1,1-1 1,-1 1-1,1 0 1,-1 0-1,0 1 1,1-1-1,-1 1 1,0 0-1,5 3 1,-3 2-20,0 0 0,0 1 0,0-1 1,-1 1-1,0 0 0,0 0 0,5 14 0,10 18 70,-8-31 41,-12-9-105,1 0 1,-1 1-1,1-1 1,-1 0 0,1 0-1,-1 0 1,1 1-1,-1-1 1,0 0 0,1 0-1,-1 1 1,1-1-1,-1 1 1,0-1 0,1 0-1,-1 1 1,0-1-1,1 1 1,-1-1 0,0 0-1,0 1 1,0-1-1,1 1 1,-1-1 0,0 1-1,0-1 1,0 1-1,0-1 1,0 1 0,0-1-1,0 1 1,0 0-1,0-1-20,-4-4 59,-1 6-49,0 0 1,-1 1-1,1-1 0,0 1 0,0 0 0,0 0 1,1 0-1,-1 1 0,1 0 0,-7 6 1,6-5-1,0 0 0,-1 0 0,1-1 0,-1 1 1,0-1-1,-14 6 0,-9 6 2,26-14 0,1 0 0,-1 0 0,0-1 0,0 1 0,-1-1 0,1 1 0,0-1-1,0 0 1,-1 0 0,1 0 0,-1-1 0,1 1 0,-6-1 0,-36 8-24,45-8 24,-1 0 1,1 0 0,-1-1-1,1 1 1,0 0 0,-1-1 0,1 1-1,0-1 1,-1 1 0,1 0-1,0-1 1,-1 1 0,1-1-1,0 1 1,0-1 0,0 1-1,-1-1 1,1 1 0,0-1-1,0 1 1,0-1 0,0 1-1,0-1 1,0 1 0,0-1-1,0 1 1,0-1 0,0 1 0,0-1-1,0 1 1,1-1 0,-1 1-1,0-1 1,0 1 0,0-1-1,1 1 1,-1-1 0,0 1-1,1-1 1,-1 1 0,0 0-1,1-1 1,-1 1 0,1-1-1,8-4 7,-1-1 1,1 0-1,-1 0 0,0-1 0,-1 0 0,10-12 0,-15 17-5,-1 1 0,1-1 0,-1 1 0,1 0 0,0-1-1,0 1 1,-1 0 0,1 0 0,0 0 0,0 1 0,0-1 0,0 0 0,0 1 0,0-1 0,0 1 0,0-1 0,1 1 0,-1 0 0,0 0 0,0 0 0,0 0 0,0 1 0,2 0 0,1-1 4,-1 1 1,1 1 0,-1-1-1,0 1 1,0-1-1,1 1 1,-1 1 0,0-1-1,4 3 1,-2 0 8,-6-6-13,-1 0-2,1 1 0,0 0 0,0 0 0,0 0 0,0 0 1,0 0-1,0 0 0,-1 0 0,1 0 0,0 0 0,0-1 0,0 1 0,0 0 0,0 0 0,0 0 1,0 0-1,0 0 0,0-1 0,0 1 0,0 0 0,0 0 0,0 0 0,0 0 0,0 0 0,0-1 1,0 1-1,0 0 0,0 0 0,0 0 0,0 0 0,0-1 0,0 1 0,0 0 0,0 0 1,0 0-1,0 0 0,0 0 0,0 0 0,0-1 0,0 1 0,0 0 0,0 0 0,1 0 0,-1 0 1,0 0-1,0 0 0,0 0 0,0-1 0,0 1 0,0 0 0,1 0 0,-1 0 0,0 0 0,0 0 1,0 0-1,1 0 0,-1 0 1,3-2-49,-2-7 47,9-1 34,-2-12-5,-1 0 0,0 0 0,-2-1 0,0 1-1,-2-1 1,0 0 0,-1-24 0,5-38 4,-3 55-16,2 0 1,1 1-1,16-43 0,-20 66-13,-1 0-1,-1 0 1,1 0-1,-1 0 1,0 0-1,0 0 1,-1 0-1,0 0 1,0 0-1,0 0 1,-1 0-1,0 0 1,0 0-1,0 0 1,-3-6-1,4 12 0,0-1 0,0 1 0,0 0 0,0 0-1,0-1 1,0 1 0,0 0 0,0 0 0,0-1 0,-1 1 0,1 0-1,0 0 1,0-1 0,0 1 0,0 0 0,0 0 0,0 0 0,-1-1-1,1 1 1,0 0 0,0 0 0,0 0 0,-1-1 0,1 1 0,0 0-1,0 0 1,0 0 0,-1 0 0,1 0 0,0 0 0,0 0 0,-1-1-1,1 1 1,0 0 0,-1 0 0,1 0 0,0 0 0,0 0 0,-1 0-1,1 0 1,0 0 0,0 0 0,-1 0 0,1 1 0,0-1-1,0 0 1,-1 0 0,1 0 0,0 0 0,0 0 0,-1 0 0,1 0-1,0 1 1,0-1 0,0 0 0,-1 0 0,1 0 0,0 1 0,0-1-1,0 0 1,0 0 0,0 0 0,-1 1 0,-14 31 28,2 1-1,1 0 1,1 1 0,-7 45 0,7-13 53,-3 91 0,11-60 31,3-1 1,5 0 0,4 0-1,22 96 1,-27-179-106,0-14-17,1-23 1,-3 12 36,23-86 27,-15 65-47,-2 1 0,6-49 1,-9 48 0,11-43 0,-1 10-8,-7 22-1,13-89-10,-20 119 11,0 1 0,-2-1 0,1 0-1,-2 1 1,1-1 0,-2 1 0,-6-22 0,7 33 1,-2-10 1,-1 10-155,0 0 0,0 1 0,0-1 0,0 1 0,-10-1 0,13 2-52,0 0-1,-1 0 0,1-1 0,0 1 1,-1-1-1,1 0 0,0 0 1,0 0-1,0 0 0,0 0 1,0 0-1,0 0 0,0-1 1,-2-1-1,-1-2-442</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23:55:15.913"/>
    </inkml:context>
    <inkml:brush xml:id="br0">
      <inkml:brushProperty name="width" value="0.05" units="cm"/>
      <inkml:brushProperty name="height" value="0.05" units="cm"/>
      <inkml:brushProperty name="color" value="#E71224"/>
    </inkml:brush>
  </inkml:definitions>
  <inkml:trace contextRef="#ctx0" brushRef="#br0">180 1063 2320,'16'46'2540,"-12"-39"-2332,-1 1-1,0-1 1,0 1 0,-1 0 0,2 16 0,-1 63-83,-3-81-116,0 1 0,-1 0-1,1-1 1,-2 1 0,1-1-1,-1 1 1,0-1 0,0 0 0,-1 0-1,-5 11 1,7-15 14,0-1 1,0 1-1,0-1 1,0 1-1,-1-1 1,1 1-1,0-1 0,-1 0 1,1 1-1,-1-1 1,1 0-1,-1 0 1,1 0-1,-1 0 0,0-1 1,1 1-1,-1 0 1,0-1-1,0 1 1,1-1-1,-1 1 0,-2-1 1,0 5 195,0 0 94,5-14 144,4-18-203,1 1 0,1 1 0,1-1 0,21-43 0,-24 57-167,0 0 1,0 1-1,-1-2 1,-1 1-1,0 0 1,-1-1-1,1-13 1,-1-93-97,-3 66 193,0 29-135,-8-42 1,5 47-30,2-1 0,0 1 0,1-36 0,1 50 3,1 0 0,0 1 0,0-1 0,0 0 0,0 1 0,1-1 0,0 1 0,-1 0 1,2 0-1,-1-1 0,5-4 0,-4 2 7,0 1 1,-1 0 0,0-1-1,0 1 1,0-1-1,-1 1 1,1-1-1,-2 0 1,1-11-1,2-6 106,-2 13-119,-1 1 0,0 0-1,-1 0 1,0 0 0,-3-13-1,2 13-10,1 0 0,0 0 0,0-1 0,1 1 0,1-11 0,3-26-3,-2 1 0,-2 0 0,-2 0 0,-2-1 0,-20-86 0,21 116 8,1 2 17,1 13-27,0 6-20,1-4 12,0 1 6,-1-1 0,0 1 0,0-1-1,0 1 1,0-1 0,1 1-1,-1 0 1,0-1 0,1 1 0,-1 0-1,0 0 1,1 0 0,-1-1 0,1 1-1,-1 0 1,1 0 0,0 0 0,-1 0-1,1 0 1,0 1 0,-8 23-28,8-23 28,-49 136 22,38-111-16,5-7 3,0 0 0,-3 23 0,-6 21 6,7-31 23,-7 59 1,6-29 33,6-33 5,1-1 1,2 0-1,1 1 0,7 47 1,2 47 140,-9-93-204,0-26-14,0 1 0,0-1 0,-1 0 0,0 0 0,0 0-1,0 0 1,-1 1 0,0-1 0,0 0 0,0 0 0,0 0 0,-1 0 0,0 0-1,0-1 1,0 1 0,-1 0 0,-4 6 0,0-5 15,-5 6 36,12-11-44,0-1 0,0 0 0,0 0 0,0 0-1,-1 1 1,1-1 0,0 0 0,0 0 0,0 1-1,0-1 1,0 0 0,0 0 0,0 1 0,0-1 0,0 0-1,0 0 1,0 1 0,0-1 0,0 0 0,0 0-1,0 0 1,0 1 0,0-1 0,0 0 0,1 0-1,-1 1 1,0-1 0,0 0 0,0 0 0,0 0-1,0 1 1,0-1 0,1 0 0,-1 0 0,0 0-1,0 0 1,0 1 0,1-1 0,-1 0 0,0 0-1,0 0 1,0 0 0,1 0 0,-1 0 0,0 0-1,0 0 1,1 0 0,-1 0 0,0 0 0,1 1-4,0-1-1,0 0 1,0 1 0,0-1 0,-1 1 0,1-1 0,0 1 0,0-1 0,-1 1 0,1-1 0,0 1-1,-1-1 1,1 1 0,-1 0 0,1 0 0,0-1 0,-1 1 0,0 0 0,1 0 0,-1 0 0,1-1 0,-1 1-1,0 0 1,0 0 0,0 0 0,1 0 0,-1 0 0,0 1 0,-6 31 49,0-6-33,4-5-17,-1 0 1,0 0-1,-2 0 1,-10 28 0,14-44-2,0-1 0,0 0 0,0 0 0,1 1 0,0-1 0,0 0 0,0 1 0,1-1 0,-1 0 0,3 8 0,-1-5 0,-1-1 0,0 1 0,-1 0 0,1 8 0,-2 12 2,1-21 0,1 0-1,-2 0 1,1 0-1,-1-1 1,0 1-1,0 0 1,-4 11-1,4-17-1,1 0-1,-1-1 1,0 1-1,1 0 1,0 0-1,-1 0 1,1 0-1,0 0 1,-1 0-1,1 0 1,0 0-1,0 0 1,0 0-1,0 0 1,0 0-1,0 0 1,0 0-1,0 0 0,0 0 1,0 0-1,0 0 1,1 0-1,-1 0 1,1 0-1,-1 0 1,0 0-1,1 0 1,-1 0-1,1-1 1,1 2-1,-3 1-60,4-10 53,2 0 12,-1-1 1,0 1-1,0-1 0,0 1 0,-1-1 1,0 0-1,0-1 0,-1 1 1,0 0-1,-1-1 0,0 1 1,0-10-1,1 9 3,0 0 1,0 0-1,0 0 1,1 1-1,1-1 1,0 1-1,7-13 1,-5 10-8,-1 1 1,0-1-1,0 0 1,4-19 0,44-315-9,-48 309 27,15-55-1,-8 39-7,-4 27-9,-7 21-1,1 0 0,-1-1 0,0 1-1,0-1 1,0 1 0,0-8 0,12-199-27,-7 130 31,-3 49-4,-1 0 0,-3-45 0,1 76-6,0 0-1,0 1 0,0-1 0,0 0 1,0 0-1,0 1 0,0-1 1,0 0-1,0 1 0,-1-1 1,1 0-1,0 1 0,0-1 0,-1 0 1,1 1-1,0-1 0,-1 0 1,1 1-1,-1-1 0,1 1 0,-1-1 1,1 1-1,-1-1 0,1 1 1,-1-1-1,0 1 0,0-1 0,0 1 2,-1 0 0,1 0 0,0 1 0,0-1 0,0 0 0,0 1-1,0-1 1,0 0 0,0 1 0,0-1 0,1 1 0,-1 0 0,0-1-1,0 1 1,0 0 0,-1 1 0,-33 42-28,32-39 24,-10 14 3,1 2 0,1-1 0,1 1 0,0 1 1,2 0-1,1 0 0,-6 28 0,1 18 30,-4 76-1,3-14 6,-7-31 0,-9-20-12,23-63-12,5-12-5,-1-1 0,0 1 0,1-1 1,0 1-1,0-1 0,0 1 0,0 0 1,1 0-1,-1-1 0,1 1 0,0 0 1,0 0-1,0 0 0,1-1 0,-1 1 0,1 0 1,0 0-1,0-1 0,0 1 0,1 0 1,1 3-1,-2-5 0,0 0 0,-1 0 0,1 0 0,-1 0 0,1 0 1,-1 0-1,0 0 0,0 0 0,1 1 0,-2-1 0,1 0 0,0 0 0,0 0 0,-1 0 1,1 0-1,-1 0 0,-1 4 0,1-5 0,0 1 0,1 0 1,-1 0-1,1-1 1,-1 1-1,1 0 0,0 0 1,0 0-1,-1 0 0,1-1 1,1 1-1,-1 0 0,0 0 1,0 0-1,1 0 0,-1-1 1,1 1-1,-1 0 0,2 2 1,3 4-2,-1 1 1,0 0 0,0 0 0,-1 1 0,0-1 0,0 1 0,-1-1-1,-1 1 1,0 0 0,0 12 0,1-13 20,-1-1 0,2 1 1,-1-1-1,1 0 0,0 1 0,0-1 0,1-1 1,0 1-1,9 11 0,-8-12 89,-6-12-33,-1-2-33,10 15-56,-7-7 10,0 1 0,0-1-1,-1 0 1,1 0 0,0 1 0,-1-1 0,1 1 0,-1-1 0,1 0 0,-1 1 0,0-1-1,0 1 1,0-1 0,1 1 0,-1-1 0,-1 1 0,1-1 0,0 1 0,0-1 0,0 1-1,-1-1 1,1 0 0,-1 1 0,1-1 0,-1 1 0,0-1 0,1 0 0,-1 0 0,0 1-1,-1 1 1,1-3 5,0 1-1,1-1 1,-1 1-1,1 0 0,-1 0 1,1-1-1,-1 1 1,1 0-1,-1 0 0,1 0 1,0-1-1,-1 1 1,1 0-1,0 0 0,0 0 1,0 0-1,0 0 1,0 0-1,0-1 0,0 3 1,1 1-450,0-9-1176,3-5-385,9-7 812</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18:18:19.695"/>
    </inkml:context>
    <inkml:brush xml:id="br0">
      <inkml:brushProperty name="width" value="0.05" units="cm"/>
      <inkml:brushProperty name="height" value="0.05" units="cm"/>
      <inkml:brushProperty name="color" value="#E71224"/>
    </inkml:brush>
  </inkml:definitions>
  <inkml:trace contextRef="#ctx0" brushRef="#br0">6577 0 24575,'0'0'0,"0"0"0,0 0 0,0 0 0,0 0 0,0 0 0,0 0 0,0 0 0,0 0 0,0 0 0,0 0 0,0 0 0,0 0 0,0 0 0,0 0 0,0 0 0,-23 14 0,14-9 0,0-1 0,-1 0 0,1-1 0,-1 0 0,0 0 0,0-1 0,-15 2 0,-76 0 0,55-4 0,14 1 0,10-1 0,0 0 0,1 2 0,-35 7 0,38-6 0,0 0 0,0-1 0,0-2 0,-29-1 0,27 0 0,0 1 0,0 0 0,-33 6 0,-32 4 0,21-4 0,31-1 0,0-2 0,-62-1 0,-87-7 0,-35-2 0,117 4 0,-104 12 0,-10 0 0,128-2 0,43-2 0,-49-2 0,59-3 0,-56 8 0,-71 7 0,129-13 0,-169 13 0,53 3 0,58-15 0,-216 16 0,168-3 0,2-8 0,-185-14 0,-163-6 0,-152 5 0,563 6 0,-162-11 0,142-10 0,-83-4 0,-168 11 0,237 12 0,-183-6 0,-61 5 0,315 2-1365,14 3-5461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18:18:33.105"/>
    </inkml:context>
    <inkml:brush xml:id="br0">
      <inkml:brushProperty name="width" value="0.05" units="cm"/>
      <inkml:brushProperty name="height" value="0.05" units="cm"/>
      <inkml:brushProperty name="color" value="#E71224"/>
    </inkml:brush>
  </inkml:definitions>
  <inkml:trace contextRef="#ctx0" brushRef="#br0">1 1 24575,'132'212'0,"-91"-140"0,4-2 0,86 105 0,-112-155 0,2-1 0,29 21 0,25 25 0,102 135 0,-74-80 0,-71-79 0,-2 1 0,36 65 0,8 12 0,-47-81-682,34 36-1,-42-53-6143</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18:18:39.703"/>
    </inkml:context>
    <inkml:brush xml:id="br0">
      <inkml:brushProperty name="width" value="0.05" units="cm"/>
      <inkml:brushProperty name="height" value="0.05" units="cm"/>
      <inkml:brushProperty name="color" value="#E71224"/>
    </inkml:brush>
  </inkml:definitions>
  <inkml:trace contextRef="#ctx0" brushRef="#br0">319 0 24575,'-2'12'0,"-1"-1"0,1 0 0,-2-1 0,0 1 0,0-1 0,-1 1 0,0-1 0,-10 14 0,0 4 0,-17 25-273,-1 0 0,-3-2 0,-2-2 0,-71 70 0,98-106-6553</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18:18:43.266"/>
    </inkml:context>
    <inkml:brush xml:id="br0">
      <inkml:brushProperty name="width" value="0.05" units="cm"/>
      <inkml:brushProperty name="height" value="0.05" units="cm"/>
      <inkml:brushProperty name="color" value="#E71224"/>
    </inkml:brush>
  </inkml:definitions>
  <inkml:trace contextRef="#ctx0" brushRef="#br0">1 0 24575,'11'10'0,"0"0"0,1-1 0,0-1 0,0 0 0,1-1 0,0 0 0,1-1 0,26 9 0,8-2 0,65 9 0,-32-7 0,137 15 0,-155-23 0,-43-4-1365,-5 3-5461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18:18:47.411"/>
    </inkml:context>
    <inkml:brush xml:id="br0">
      <inkml:brushProperty name="width" value="0.05" units="cm"/>
      <inkml:brushProperty name="height" value="0.05" units="cm"/>
      <inkml:brushProperty name="color" value="#E71224"/>
    </inkml:brush>
  </inkml:definitions>
  <inkml:trace contextRef="#ctx0" brushRef="#br0">1299 1 24575,'-11'13'0,"1"2"0,1 0 0,0 0 0,1 0 0,0 1 0,-9 28 0,-14 28 0,0-3 0,25-52 0,0-1 0,-2 0 0,0 0 0,-1-1 0,0 0 0,-12 14 0,-15 15 0,-49 80 0,54-74 0,-55 66 0,-34 13 0,77-79 0,15-16 0,-38 33 0,-35 26 0,-49 44 0,38-33 0,-3 10 0,64-62 0,42-43 0,0 0 0,1 1 0,0 0 0,0 1 0,1-1 0,-10 21 0,16-28 0,-1 0 0,1 1 0,0-1 0,0 0 0,1 1 0,-1-1 0,1 1 0,-1-1 0,1 1 0,0-1 0,0 1 0,1-1 0,-1 1 0,1-1 0,0 1 0,0-1 0,0 0 0,0 1 0,0-1 0,1 0 0,-1 0 0,1 0 0,0 0 0,0 0 0,0 0 0,1 0 0,-1-1 0,6 5 0,29 24-1365,-22-17-5461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17:44:28.191"/>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18:18:51.126"/>
    </inkml:context>
    <inkml:brush xml:id="br0">
      <inkml:brushProperty name="width" value="0.05" units="cm"/>
      <inkml:brushProperty name="height" value="0.05" units="cm"/>
      <inkml:brushProperty name="color" value="#E71224"/>
    </inkml:brush>
  </inkml:definitions>
  <inkml:trace contextRef="#ctx0" brushRef="#br0">1 0 24575,'3'4'0,"7"6"0,8 8 0,6 10 0,3-1 0,-4 0 0,-1 0 0,-1-6 0,0-2 0,-3-1 0,-1 2 0,1 1 0,-3 0 0,-4-2-8191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18:18:53.295"/>
    </inkml:context>
    <inkml:brush xml:id="br0">
      <inkml:brushProperty name="width" value="0.05" units="cm"/>
      <inkml:brushProperty name="height" value="0.05" units="cm"/>
      <inkml:brushProperty name="color" value="#E71224"/>
    </inkml:brush>
  </inkml:definitions>
  <inkml:trace contextRef="#ctx0" brushRef="#br0">774 139 24575,'-2'-6'0,"0"0"0,0 1 0,0-1 0,-1 0 0,0 1 0,0 0 0,-1-1 0,0 1 0,0 0 0,0 1 0,-7-7 0,2 0 0,4 5 0,0 0 0,0 1 0,-1-1 0,0 1 0,0 0 0,0 0 0,-1 1 0,-6-4 0,9 6 0,0 1 0,-1 0 0,1 0 0,0 0 0,0 0 0,0 1 0,-1-1 0,1 1 0,0 0 0,0 1 0,-1-1 0,1 1 0,0-1 0,0 1 0,0 1 0,-6 1 0,-44 20 0,-80 45 0,107-53 0,-72 32 0,68-34 0,1 1 0,1 2 0,0 1 0,-27 21 0,49-33-151,1 1-1,-1-1 0,0-1 0,-1 1 1,1-1-1,-1-1 0,0 1 1,-11 2-1,0-2-6674</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18:39:46.645"/>
    </inkml:context>
    <inkml:brush xml:id="br0">
      <inkml:brushProperty name="width" value="0.05" units="cm"/>
      <inkml:brushProperty name="height" value="0.05" units="cm"/>
      <inkml:brushProperty name="color" value="#E71224"/>
    </inkml:brush>
  </inkml:definitions>
  <inkml:trace contextRef="#ctx0" brushRef="#br0">1 0 24575,'6'10'0,"0"-1"0,1 0 0,0-1 0,0 0 0,1 0 0,13 10 0,3 3 0,117 123 0,55 50 0,-120-130 0,-35-30 0,42 43 0,-59-54 0,1-1 0,47 31 0,-10-8 0,40 22 0,-36-20 0,57 47 0,-104-79 0,38 25 0,15 10 0,-18-8 0,113 65 0,-51-36 0,-82-48 0,-10-6 0,0-1 0,45 20 0,-49-26 0,-1 1 0,0 0 0,22 19 0,-4-4 0,39 26-1365,-62-41-5461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18:39:51.861"/>
    </inkml:context>
    <inkml:brush xml:id="br0">
      <inkml:brushProperty name="width" value="0.05" units="cm"/>
      <inkml:brushProperty name="height" value="0.05" units="cm"/>
      <inkml:brushProperty name="color" value="#E71224"/>
    </inkml:brush>
  </inkml:definitions>
  <inkml:trace contextRef="#ctx0" brushRef="#br0">781 1 24575,'6'9'0,"0"0"0,-1 0 0,0 1 0,-1 0 0,0 0 0,0 0 0,-1 0 0,2 14 0,-4-21 0,6 38 0,-2-1 0,-2 1 0,-1 1 0,-6 55 0,2-1 0,2 198 0,0-291 0,0 0 0,0 0 0,0 0 0,0 0 0,-1 0 0,1 0 0,-1 0 0,0 0 0,0 0 0,0 0 0,0 0 0,0 0 0,-1 0 0,1 0 0,-1-1 0,0 1 0,0-1 0,0 1 0,0-1 0,0 0 0,0 0 0,-1 0 0,1 0 0,-1 0 0,1 0 0,-1-1 0,0 1 0,0-1 0,0 0 0,1 0 0,-1 0 0,0 0 0,-1 0 0,-3 0 0,-24 4 0,0-2 0,-1-1 0,1-1 0,-45-5 0,17 2 0,48 1 0,0 0 0,0 0 0,1-1 0,-1 0 0,1-1 0,-1-1 0,-17-7 0,5-2 0,0 0 0,-21-18 0,19 14 30,-1 0 0,0 2 0,-35-16 0,45 25-216,-1 0 1,0 1-1,0 1 0,0 1 1,0 0-1,0 1 1,-20 0-1,14 2-6640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18:40:30.828"/>
    </inkml:context>
    <inkml:brush xml:id="br0">
      <inkml:brushProperty name="width" value="0.1" units="cm"/>
      <inkml:brushProperty name="height" value="0.1" units="cm"/>
      <inkml:brushProperty name="color" value="#AE198D"/>
      <inkml:brushProperty name="inkEffects" value="galaxy"/>
      <inkml:brushProperty name="anchorX" value="0"/>
      <inkml:brushProperty name="anchorY" value="0"/>
      <inkml:brushProperty name="scaleFactor" value="0.5"/>
    </inkml:brush>
  </inkml:definitions>
  <inkml:trace contextRef="#ctx0" brushRef="#br0">595 67 24575,'0'0'0,"5"0"0,6 0 0,6 0 0,4 0 0,4 0 0,1 0 0,2 0 0,-1 0 0,2 0 0,-1 0 0,-1 0 0,1 0 0,-1 0 0,0 5 0,0 1 0,0-1 0,0 0 0,0-2 0,0 5 0,0-2 0,0 0 0,0-1 0,0-2 0,0-1 0,0-1 0,0-1 0,0 0 0,0 0 0,1-1 0,-1 1 0,0 0 0,-1 0 0,2 0 0,-1 0 0,0 0 0,0 5 0,0 1 0,0-1 0,-6 5 0,1-1 0,-1-1 0,2 3 0,0 4 0,2 4 0,1-3 0,1-2 0,0-4 0,-5 1 0,-6 3 0,0-1 0,1-3 0,-3 2 0,2-1 0,-3 2 0,2-1 0,3 2 0,2-2 0,3-3 0,-3 3 0,1-2 0,-5 3 0,1-2 0,2-3 0,2 4 0,2-3 0,1-1 0,2-3 0,1-2 0,0-1 0,-5 4 0,0 0 0,0 0 0,1-2 0,1-1 0,-4 4 0,0 0 0,1-2 0,1 0 0,-3 3 0,0 0 0,-3 3 0,0 0 0,3-3 0,-4 4 0,2 3 0,-3 4 0,1-2 0,3-3 0,-2 1 0,1-4 0,-3 4 0,3-4 0,1 3 0,-3 3 0,2 3 0,3-2 0,-4 1 0,2 2 0,2-4 0,2 2 0,-4 1 0,-4 2 0,2-4 0,-5 1 0,-2 2 0,-4 2 0,-2 1 0,-2 1 0,0 1 0,-2 1 0,1 0 0,-1 0 0,-5 1 0,0-1 0,-5 0 0,-4-5 0,1-1 0,1 1 0,-1 1 0,-3 0 0,-3 2 0,-2-4 0,2 0 0,0 0 0,4 2 0,-1-5 0,-2-3 0,3 0 0,-1 1 0,-3-2 0,-1 2 0,3 3 0,-7 2 0,-7-4 0,-1 3 0,-7 1 0,-4 2 0,1 1 0,3 1 0,3-4 0,4 0 0,8 1 0,2-4 0,1-5 0,0 1 0,-1 2 0,-1 3 0,-1 2 0,-1-2 0,4 1 0,1-5 0,-1-3 0,-1-4 0,-1-4 0,-1-2 0,-1-1 0,0-2 0,-1 0 0,-1 1 0,1-1 0,0 0 0,0 1 0,0 0 0,0 5 0,-1 1 0,1 0 0,-5-1 0,-6-2 0,0-1 0,1 0 0,2-2 0,3 0 0,1 0 0,-3 0 0,1 0 0,1-1 0,-5 1 0,2 0 0,-5 0 0,-3 0 0,-4 0 0,2-6 0,4-5 0,4-5 0,3 0 0,4 3 0,1-3 0,2 4 0,1 3 0,0-3 0,-6 3 0,5-3 0,1 1 0,-5-3 0,5-3 0,0 2 0,1-3 0,0 4 0,5-3 0,0 4 0,-1 4 0,-1 2 0,-2 3 0,-1-3 0,-1-5 0,0-4 0,-1 1 0,-1-4 0,1-1 0,5-2 0,1 2 0,-1 6 0,5-2 0,4-1 0,-1 3 0,-2-3 0,-3-1 0,3-4 0,3-1 0,-1 3 0,3 0 0,2-2 0,-1-1 0,1-1 0,2-1 0,2-2 0,2 1 0,1-1 0,2-1 0,0 1 0,0 0 0,-5 5 0,-1 0 0,1 1 0,0-2 0,2-1 0,1 0 0,6 3 0,7 5 0,6 6 0,4 4 0,3 3 0,-2-4 0,-6-3 0,1 0 0,-4-4 0,2-4 0,-4-4 0,-2-1 0,-3-3 0,3 4 0,4 6 0,-2-1 0,4 5 0,-2-2 0,-2-2 0,-4-4 0,3 3 0,-2-2 0,3 4 0,-1-2 0,-1-1 0,-3-3 0,-3-2 0,5 3 0,-1 0 0,-1-2 0,3 5 0,0-2 0,4 5 0,-3-2 0,-1-2 0,-2-3 0,-3-2 0,-2-1 0,-1-2 0,-1-1 0,0-1 0,5 6 0,0 1 0,5-1 0,6-7 0,-2 0 0,-2-2 0,-3 1 0,-4 0 0,4 6 0,-1 7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18:40:33.111"/>
    </inkml:context>
    <inkml:brush xml:id="br0">
      <inkml:brushProperty name="width" value="0.1" units="cm"/>
      <inkml:brushProperty name="height" value="0.1" units="cm"/>
      <inkml:brushProperty name="color" value="#AE198D"/>
      <inkml:brushProperty name="inkEffects" value="galaxy"/>
      <inkml:brushProperty name="anchorX" value="1110.6377"/>
      <inkml:brushProperty name="anchorY" value="1082.328"/>
      <inkml:brushProperty name="scaleFactor" value="0.5"/>
    </inkml:brush>
  </inkml:definitions>
  <inkml:trace contextRef="#ctx0" brushRef="#br0">1 1 24575,'0'0'0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18:40:39.179"/>
    </inkml:context>
    <inkml:brush xml:id="br0">
      <inkml:brushProperty name="width" value="0.1" units="cm"/>
      <inkml:brushProperty name="height" value="0.1" units="cm"/>
      <inkml:brushProperty name="color" value="#AE198D"/>
      <inkml:brushProperty name="inkEffects" value="galaxy"/>
      <inkml:brushProperty name="anchorX" value="94.63763"/>
      <inkml:brushProperty name="anchorY" value="66.328"/>
      <inkml:brushProperty name="scaleFactor" value="0.5"/>
    </inkml:brush>
  </inkml:definitions>
  <inkml:trace contextRef="#ctx0" brushRef="#br0">308 202 24575,'0'0'0,"14"5"0,16 6 0,14 0 0,24 5 0,17-3 0,13-1 0,8-4 0,0-9 0,-5-7 0,-5-8 0,-10 0 0,-21-3 0,-10-2 0,-11 3 0,-13-2 0,-6 5 0,-3 3 0,-1-1 0,0 3 0,8 2 0,0 9 0,8 7 0,-7 7 0,0 0 0,-2 4 0,0-3 0,-7 2 0,0-4 0,0-3 0,-5 2 0,2 2 0,1 4 0,2-3 0,2 2 0,8 3 0,-5 1 0,1-3 0,-1-5 0,-5 1 0,-1-3 0,1 2 0,1-3 0,2-2 0,1 2 0,-5 4 0,1-2 0,0-2 0,2 2 0,1-3 0,1-2 0,1-2 0,1-3 0,-5 4 0,-1-1 0,1 0 0,1-2 0,-4 4 0,0-1 0,1-1 0,2-1 0,2-2 0,1 5 0,1 4 0,1-1 0,0-1 0,0-2 0,1-3 0,-1-2 0,0 4 0,-5 4 0,0 5 0,-1 0 0,2-4 0,-5 3 0,-4 2 0,0-2 0,3 2 0,-3 2 0,2-2 0,-3 1 0,3-4 0,-4 2 0,3-3 0,-3 2 0,3 3 0,2 2 0,-2 3 0,3-4 0,-4 2 0,2 1 0,-3 0 0,3 3 0,-4 0 0,3 1 0,-3 1 0,2 0 0,-2 1 0,-2-1 0,-4 0 0,-2 0 0,-2 1 0,-1-1 0,-2 0 0,1 0 0,-1 0 0,-4 0 0,-7 0 0,-4 0 0,-5 0 0,2 0 0,-2-5 0,-1-6 0,3 0 0,0-5 0,-1-2 0,-2 1 0,-2-2 0,-1-1 0,-1-3 0,-1 4 0,0 5 0,0-2 0,-1-1 0,1 3 0,0-2 0,-1-3 0,1-2 0,0 3 0,0-1 0,-5-2 0,-1-1 0,1-2 0,-5-1 0,-4-2 0,0 0 0,3 0 0,3 0 0,2 0 0,3-1 0,2-4 0,6-7 0,0 1 0,2-5 0,-2 3 0,-1 2 0,-2-2 0,-1 2 0,0-2 0,-1 2 0,0 2 0,0-3 0,-1-2 0,1 0 0,5-2 0,1 2 0,-1 4 0,0 3 0,3-3 0,0-3 0,-1 1 0,3-3 0,-1-4 0,-2 4 0,-1 2 0,3-1 0,-2 2 0,0 3 0,3-2 0,-2 2 0,0 2 0,-3 2 0,4-3 0,-2 1 0,-1 1 0,5-4 0,-3-4 0,0 1 0,-3 2 0,3-2 0,0-3 0,-2-4 0,-1 3 0,-2-2 0,4-1 0,0 2 0,-2 0 0,0-2 0,3-2 0,-1 4 0,0 3 0,3 0 0,-1-2 0,-2 3 0,-2 3 0,4-2 0,-1 3 0,-2-3 0,4-3 0,-1 1 0,-2 4 0,-2 3 0,4-3 0,-1 2 0,3-3 0,-1 2 0,-1-4 0,-3 2 0,-1-2 0,-3-4 0,-1 3 0,-1-2 0,0-3 0,-1 3 0,6-1 0,0 3 0,1-1 0,3-3 0,0 4 0,-2 3 0,-1 4 0,3-2 0,-1-4 0,-1 2 0,-3-3 0,-1 2 0,4-3 0,0 3 0,-2-2 0,5-3 0,-1 3 0,4-2 0,-2-3 0,3-2 0,-2 4 0,-2-2 0,2-1 0,-2-1 0,-3 3 0,4-1 0,3 0 0,-1-3 0,3-1 0,-2-1 0,2-1 0,2-1 0,-2 0 0,1 0 0,3-1 0,-4 1 0,2 0 0,2 0 0,-4 5 0,2 6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18:59:30.808"/>
    </inkml:context>
    <inkml:brush xml:id="br0">
      <inkml:brushProperty name="width" value="0.05" units="cm"/>
      <inkml:brushProperty name="height" value="0.05" units="cm"/>
      <inkml:brushProperty name="color" value="#E71224"/>
    </inkml:brush>
  </inkml:definitions>
  <inkml:trace contextRef="#ctx0" brushRef="#br0">120 13 24575,'0'0'0,"0"0"0,0 0 0,0 0 0,0 0 0,0 0 0,0 0 0,0 0 0,0 0 0,36 3 0,-11 0 0,-19-2 0,1 0 0,-1-1 0,0 0 0,1 0 0,-1 0 0,0-1 0,1 1 0,-1-2 0,0 1 0,0-1 0,8-3 0,-7 3 0,-1 0 0,0 1 0,0-1 0,0 1 0,1 1 0,-1-1 0,0 1 0,10 0 0,55 9 0,-47-5 0,402 87 0,-295-59 0,-35-9 0,-1 5 0,161 70 0,-240-89 0,1 2 0,-2 0 0,1 1 0,-2 1 0,24 25 0,75 102 0,-103-128 0,0 1 0,0 0 0,-2 0 0,1 0 0,-2 1 0,0 1 0,6 16 0,-9-20 0,0 0 0,-1 1 0,-1 0 0,1-1 0,-2 1 0,0 0 0,0 0 0,-1 0 0,-3 24 0,1-26 0,-1 1 0,0-1 0,0 0 0,-1 0 0,0 0 0,-1 0 0,0-1 0,0 1 0,-1-2 0,-1 1 0,1 0 0,-1-1 0,-1-1 0,0 1 0,0-1 0,-10 7 0,2-4 0,0-1 0,-1 0 0,0-1 0,0-1 0,-1-1 0,0 0 0,0-1 0,-26 3 0,-94 7 0,-244-4 0,270-11 0,57-1 0,1-1 0,0-4 0,0-1 0,-99-28 0,120 24 0,2-1 0,-1-2 0,2-1 0,0-2 0,0 0 0,2-3 0,0 0 0,2-1 0,0-2 0,1 0 0,-35-45 0,49 52 0,1 0 0,0 0 0,1-1 0,1 0 0,1-1 0,0 0 0,1 0 0,1 0 0,-5-32 0,10 10-1365</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18:59:42.887"/>
    </inkml:context>
    <inkml:brush xml:id="br0">
      <inkml:brushProperty name="width" value="0.05" units="cm"/>
      <inkml:brushProperty name="height" value="0.05" units="cm"/>
      <inkml:brushProperty name="color" value="#E71224"/>
    </inkml:brush>
  </inkml:definitions>
  <inkml:trace contextRef="#ctx0" brushRef="#br0">1 259 24575,'1'-3'0,"1"1"0,0 0 0,0 0 0,0 0 0,0 0 0,0 0 0,1 0 0,3-2 0,0-1 0,9-9 0,1 0 0,14-20 0,-25 28 0,-1 0 0,0 0 0,0-1 0,-1 0 0,1 0 0,-1 0 0,-1 0 0,0 0 0,3-11 0,31 14 0,103-23 0,-65 11 0,2-3 0,-53 12 0,0 1 0,1 1 0,0 2 0,30-2 0,-41 5 0,41-1 0,100 13 0,3 3 0,-110-13 0,-1 2 0,71 16 0,303 87 0,-366-93 0,-10-4 0,53 21 0,-83-25 0,1 1 0,-1 0 0,-1 1 0,1 0 0,-2 1 0,1 1 0,16 15 0,194 214 0,-221-236 0,1-1 0,-1 1 0,0-1 0,0 1 0,1 0 0,-2 0 0,1 0 0,0 0 0,-1 0 0,1 0 0,-1 1 0,0-1 0,0 0 0,1 4 0,-2 1 0,0-1 0,-1 1 0,0-1 0,0 0 0,-3 12 0,-10 36 0,-2 0 0,-2 0 0,-3-2 0,-2-1 0,-34 57 0,55-106 0,0-1 0,0 1 0,0-1 0,0 0 0,0 0 0,-1 0 0,1 0 0,-1 0 0,1-1 0,-1 1 0,0-1 0,0 0 0,1 0 0,-1 0 0,0 0 0,-4 1 0,-54 5 0,42-6 0,-123 6 0,90-7 0,0 3 0,0 1 0,1 3 0,-72 20 0,107-22 0,0 1 0,0-2 0,0 0 0,0-1 0,-1-1 0,1-1 0,-1 0 0,0-1 0,-27-3 0,-34-10 0,-77-23 0,118 25 0,1-2 0,0-1 0,1-2 0,-41-24 0,59 28 0,0 0 0,1-1 0,0 0 0,1-1 0,0-1 0,2-1 0,0 0 0,-18-28 0,12 20 0,-1 1 0,-1 1 0,-1 1 0,-1 0 0,-51-33 0,-7-8 0,53 39 0,0-1 0,2-2 0,1 0 0,2-2 0,-40-58 0,29 46-1365</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20:25:46.446"/>
    </inkml:context>
    <inkml:brush xml:id="br0">
      <inkml:brushProperty name="width" value="0.1" units="cm"/>
      <inkml:brushProperty name="height" value="0.1" units="cm"/>
      <inkml:brushProperty name="color" value="#008C3A"/>
    </inkml:brush>
  </inkml:definitions>
  <inkml:trace contextRef="#ctx0" brushRef="#br0">1 1 24575,'10'1'0,"0"2"0,0-1 0,1 1 0,-1 1 0,-1 0 0,1 0 0,-1 1 0,1 0 0,11 9 0,11 5 0,45 18 0,27 16 0,-78-40 0,1-1 0,1-1 0,0-1 0,44 9 0,-45-13 0,0 1 0,0 1 0,0 2 0,-1 1 0,36 21 0,-21-6 0,203 123 0,-182-121 0,-44-20 0,1 0 0,26 16 0,-20-10 0,2 0 0,0-2 0,0-1 0,1-1 0,51 10 0,-62-14 0,0 0 0,-1 1 0,1 1 0,-1 0 0,17 13 0,-19-11 0,1-1 0,1-1 0,-1 0 0,2-1 0,24 8 0,166 42 0,-183-50 0,37 17 0,0 0 0,-50-19 0,-1-1 0,0 1 0,18 13 0,24 10 0,3-6 0,94 33 0,-91-43 0,-43-10 0,0 1 0,28 9 0,58 18 0,-71-23 0,-1 2 0,44 18 0,57 23 0,-116-44 0,-1 0 0,-1 0 0,1 1 0,-1 1 0,14 10 0,50 39 0,-46-37 0,39 36 0,-49-39 0,0 0 0,2-2 0,41 24 0,78 29 0,-84-43 0,-43-19 0,1 1 0,-2 1 0,1 0 0,-1 0 0,17 15 0,-17-11 0,0-2 0,1 0 0,0 0 0,0-1 0,1-1 0,0 0 0,1-2 0,25 9 0,-23-8 0,-1 0 0,1 1 0,-2 0 0,24 17 0,20 9 0,109 49 0,-151-75 0,1-1 0,0 0 0,25 4 0,22 8 0,-32-7 0,-13-5 0,-1 0 0,1 2 0,18 10 0,-12-5 0,0-1 0,34 10 0,-36-14 0,-1 1 0,0 0 0,30 19 0,-15-6 0,-28-17 0,-1-1 0,1 2 0,-1-1 0,0 2 0,-1-1 0,1 1 0,14 17 0,-21-18 0,1 0 0,-2-1 0,1 1 0,-1 0 0,0 0 0,0 1 0,-1-1 0,0 0 0,0 0 0,-1 11 0,0 10 0,-6 36 0,6-58 0,-1 1 0,0-1 0,-1 0 0,0 0 0,0 1 0,0-1 0,0-1 0,-1 1 0,0 0 0,0-1 0,-1 1 0,1-1 0,-1 0 0,-1 0 0,1 0 0,0-1 0,-1 0 0,-8 6 0,4-5 0,0 0 0,0-1 0,-1 0 0,1 0 0,-1-1 0,0-1 0,0 0 0,0 0 0,0-1 0,-19 0 0,20-1 0,1-1 0,0-1 0,-1 1 0,1-1 0,0-1 0,0 0 0,1 0 0,-1 0 0,0-1 0,1 0 0,-7-6 0,5 5 0,0-1 0,0 2 0,-1-1 0,1 1 0,-1 0 0,0 1 0,-11-2 0,-15 2 0,1 1 0,-47 5 0,39-1 0,-45-3 0,77-1 0,0 0 0,0-1 0,0 0 0,-19-9 0,17 6 0,1 2 0,-1 0 0,-16-4 0,-112-10 0,102 11 0,-11-2 0,0 1 0,-69 0 0,-258 9 0,360 0 0,-1 1 0,-31 7 0,30-5 0,0-1 0,-23 2 0,-6-5 0,20 0 0,0 1 0,0 1 0,-38 8 0,43-6 0,-1 0 0,0-2 0,-33-2 0,32 0 0,0 1 0,-46 7 0,-123 25 0,143-28 0,-1-2 0,-73-5 0,29 0 0,-750 2 0,829-1 0,-1-2 0,1 0 0,0 0 0,1-2 0,-1 0 0,1-1 0,-20-10 0,9 4 0,-44-12 0,14 12 0,0 2 0,-65-3 0,-120 8 0,198 4 0,31-1 0,0 1 0,1 1 0,-1 0 0,0 1 0,0 0 0,1 1 0,-14 3 0,25-4-68,-1-1 0,1 1-1,0-1 1,0 1 0,0 0 0,0 0-1,0-1 1,0 1 0,0 0 0,0 0-1,0 0 1,0 0 0,0 0 0,0 0-1,0 0 1,1 0 0,-1 0-1,1 0 1,-2 2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17:44:42.506"/>
    </inkml:context>
    <inkml:brush xml:id="br0">
      <inkml:brushProperty name="width" value="0.05" units="cm"/>
      <inkml:brushProperty name="height" value="0.05" units="cm"/>
      <inkml:brushProperty name="color" value="#E71224"/>
    </inkml:brush>
  </inkml:definitions>
  <inkml:trace contextRef="#ctx0" brushRef="#br0">276 802 24575,'-1'-8'0,"0"1"0,0-1 0,-1 0 0,-4-13 0,-4-21 0,5-15 0,-8-52 0,11 95 0,-2-1 0,-4 33 0,2 5 0,1 1 0,1-1 0,-1 35 0,3-27 0,-9 44 0,1-26 0,3-15 0,-17 53 0,19-71 0,2 0 0,0 0 0,0 0 0,2 0 0,0 1 0,2 28 0,-2 32 0,2-76 0,-1 0 0,0 0 0,0 0 0,0 0 0,-1 0 0,1 0 0,0 0 0,0 0 0,0 1 0,-1-1 0,1 0 0,-1 0 0,1 0 0,-1 0 0,1-1 0,-1 1 0,0 0 0,1 0 0,-1 0 0,0 0 0,1-1 0,-1 1 0,-1 1 0,1-2 0,0 0 0,0 0 0,0 0 0,0 0 0,0 0 0,0 0 0,0-1 0,0 1 0,0 0 0,0-1 0,0 1 0,0 0 0,0-1 0,0 1 0,1-1 0,-1 1 0,0-1 0,0 1 0,1-1 0,-2-1 0,-4-3 0,0-1 0,1-1 0,0 1 0,-8-12 0,2-1 0,0 0 0,2-1 0,0 0 0,1 0 0,-10-41 0,17 60 0,1 0 0,0 1 0,0-1 0,-1 0 0,1 0 0,0 1 0,0-1 0,0 0 0,0 1 0,0-1 0,0 0 0,0 0 0,0 1 0,0-1 0,1 0 0,-1 1 0,0-1 0,0 0 0,1 0 0,-1 1 0,0-1 0,1 1 0,0-2 0,0 2 0,-1 0 0,1 0 0,0 0 0,-1 0 0,1 0 0,0 0 0,-1 0 0,1 0 0,0 0 0,-1 1 0,1-1 0,0 0 0,-1 0 0,1 1 0,0-1 0,-1 1 0,1-1 0,-1 0 0,1 1 0,0 0 0,38 37 0,-26-25 0,16 17 0,-22-21 0,1-1 0,0 0 0,12 9 0,-19-16 0,-1-1 0,1 1 0,0-1 0,-1 1 0,1-1 0,0 0 0,-1 1 0,1-1 0,0 1 0,-1-1 0,1 0 0,0 0 0,0 1 0,-1-1 0,1 0 0,0 0 0,0 0 0,-1 0 0,1 0 0,0 0 0,0 0 0,-1 0 0,1 0 0,0 0 0,0-1 0,-1 1 0,1 0 0,0 0 0,0-1 0,-1 1 0,1-1 0,0 1 0,-1 0 0,1-1 0,-1 1 0,1-1 0,0 1 0,-1-1 0,1 0 0,-1 1 0,1-1 0,-1 0 0,1 0 0,1-4 0,-1 1 0,1-1 0,-1 0 0,1 0 0,0-8 0,1-3 0,0 17 0,3 8 0,3 13 0,23 56 0,44 80 0,-17-40 0,-39-70 0,-13-29 0,-6-15 0,-2-5 0,-46-86 0,-77-108 0,115 181 0,-12-17 0,14 22 0,7 9 0,0 0 0,0 0 0,0 0 0,0 0 0,0 0 0,0 0 0,0 0 0,0 0 0,0 1 0,0-1 0,0 0 0,0 0 0,0 0 0,0 0 0,0 0 0,0 0 0,0 0 0,0 0 0,0 0 0,0 0 0,0 0 0,0 0 0,0 0 0,0 0 0,-1 0 0,1 0 0,0 0 0,0 0 0,0 0 0,0 0 0,0 0 0,0 0 0,0 0 0,21 51 0,-11-28 0,-1 0 0,0 0 0,-2 1 0,8 46 0,-15-70 0,0 0 0,0 0 0,0 1 0,0-1 0,0 0 0,0 0 0,0 0 0,0 0 0,0 0 0,0 0 0,0 0 0,0 1 0,0-1 0,0 0 0,0 0 0,0 0 0,0 0 0,0 0 0,0 0 0,0 0 0,0 1 0,0-1 0,0 0 0,0 0 0,0 0 0,0 0 0,0 0 0,0 0 0,0 0 0,-1 0 0,1 0 0,0 1 0,0-1 0,0 0 0,0 0 0,0 0 0,0 0 0,0 0 0,0 0 0,-1 0 0,1 0 0,0 0 0,0 0 0,0 0 0,0 0 0,0 0 0,0 0 0,0 0 0,-1 0 0,1 0 0,0 0 0,0 0 0,0 0 0,0 0 0,0 0 0,-9-6 0,-7-10 0,9 5 0,0 0 0,1 0 0,1-1 0,0 0 0,0 0 0,1-1 0,1 1 0,0-1 0,0 1 0,2-1 0,-1-15 0,2 8 0,1 1 0,0-1 0,2 1 0,0-1 0,2 1 0,10-31 0,32-123 0,-44 161 0,26-79 0,-21 72 0,-1 0 0,-1 0 0,-1-1 0,0 0 0,2-33 0,-7 34 0,-1 1 0,0 0 0,-2-1 0,0 1 0,0 0 0,-2 0 0,-1 1 0,0-1 0,-1 1 0,0 1 0,-19-31 0,16 30 0,1-1 0,-7-24 0,9 23 0,-1 0 0,-13-22 0,-2 9 0,18 26 0,0 0 0,0 0 0,1-1 0,0 1 0,0-1 0,0 0 0,1 0 0,0-1 0,0 1 0,-1-9 0,4 15 0,0 1 0,0 0 0,0 0 0,-1-1 0,1 1 0,0 0 0,0-1 0,0 1 0,0 0 0,0 0 0,0-1 0,0 1 0,0 0 0,0-1 0,0 1 0,1 0 0,-1 0 0,0-1 0,0 1 0,0 0 0,0 0 0,0-1 0,0 1 0,1 0 0,-1 0 0,0-1 0,0 1 0,0 0 0,1 0 0,-1 0 0,0-1 0,0 1 0,1 0 0,-1 0 0,0 0 0,0 0 0,1 0 0,-1-1 0,0 1 0,1 0 0,-1 0 0,1 0 0,13 8 0,11 17 0,5 10 0,39 33 0,-19-19 0,47 50 0,-74-79 0,-49-50 0,-5-6 0,-16-30 0,23 32 0,-34-39 0,48 63 0,-6-8 0,30 28 0,112 116 0,-78-75 0,67 74 0,-85-88 0,9 10 0,-36-44 0,0 1 0,0-1 0,1 0 0,0-1 0,-1 1 0,1-1 0,0 1 0,0-1 0,8 3 0,-12-6 0,1 1 0,-1-1 0,0 1 0,0-1 0,0 1 0,0-1 0,0 1 0,0 0 0,0-1 0,0 1 0,0-1 0,0 1 0,0-1 0,-1 1 0,1-1 0,0 1 0,0-1 0,0 1 0,-1-1 0,1 1 0,0 0 0,0-1 0,-1 1 0,1-1 0,0 1 0,-1 0 0,1-1 0,0 1 0,-1 0 0,0-1 0,-13-19 0,-149-146 0,47 51 0,-5-2 0,24 24 0,185 181 0,39 33 0,47 33 0,-24-18 0,-96-97 0,-36-27 0,0 1 0,31 29 0,-47-40 0,-1-1 0,-1 1 0,1 0 0,0-1 0,0 1 0,-1 0 0,1 0 0,-1-1 0,1 1 0,-1 0 0,0 0 0,1 0 0,-1 0 0,0 0 0,0-1 0,-1 1 0,1 0 0,0 0 0,-1 0 0,1 0 0,-1-1 0,1 1 0,-1 0 0,0 0 0,0-1 0,0 1 0,0-1 0,-2 3 0,-4 7 0,-1 0 0,-17 19 0,17-22 0,-167 164 0,13-13 0,71-72 0,72-69 0,-31 31 0,23-22 0,-32 25 0,46-41-1365,3-1-5461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20:26:06.960"/>
    </inkml:context>
    <inkml:brush xml:id="br0">
      <inkml:brushProperty name="width" value="0.1" units="cm"/>
      <inkml:brushProperty name="height" value="0.1" units="cm"/>
      <inkml:brushProperty name="color" value="#008C3A"/>
    </inkml:brush>
  </inkml:definitions>
  <inkml:trace contextRef="#ctx0" brushRef="#br0">79 1 24575,'0'0'0,"0"0"0,0 0 0,0 0 0,0 0 0,0 0 0,0 0 0,0 0 0,0 0 0,0 0 0,0 0 0,0 0 0,0 0 0,-2 10 0,-23 127 0,19-95 0,-1 0 0,-2-1 0,-20 56 0,33-195 0,-4-49 0,-1 229-31,3 103-1303,2-131-5492</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20:26:01.274"/>
    </inkml:context>
    <inkml:brush xml:id="br0">
      <inkml:brushProperty name="width" value="0.1" units="cm"/>
      <inkml:brushProperty name="height" value="0.1" units="cm"/>
      <inkml:brushProperty name="color" value="#008C3A"/>
    </inkml:brush>
  </inkml:definitions>
  <inkml:trace contextRef="#ctx0" brushRef="#br0">0 1 24575,'1'4'0,"0"0"0,0 0 0,0 0 0,1 0 0,-1 0 0,1 0 0,0 0 0,4 6 0,2 3 0,117 227 0,31 63 0,-141-271 0,1 0 0,2-2 0,39 52 0,10 2 0,-47-59 0,-1 1 0,23 43 0,0 0 0,-36-61 0,18 28 0,-19-31 0,-13-23 0,-27-45 0,-4 1 0,-2 2 0,-2 2 0,-87-89 0,88 98-682,-65-96-1,93 123-6143</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20:26:03.754"/>
    </inkml:context>
    <inkml:brush xml:id="br0">
      <inkml:brushProperty name="width" value="0.1" units="cm"/>
      <inkml:brushProperty name="height" value="0.1" units="cm"/>
      <inkml:brushProperty name="color" value="#008C3A"/>
    </inkml:brush>
  </inkml:definitions>
  <inkml:trace contextRef="#ctx0" brushRef="#br0">742 211 24575,'1'23'0,"1"-1"0,1 1 0,1-1 0,10 32 0,35 85 0,-31-93 0,110 271 0,-110-274 0,-11-22 0,-1 0 0,0 1 0,3 27 0,1 6 0,0-1 0,-7-35 0,0 1 0,2 0 0,1-1 0,8 20 0,-8-24 0,0-3 0,0 0 0,-1 1 0,-1 0 0,4 17 0,-8-30 0,1 0 0,-1 1 0,0-1 0,0 0 0,0 0 0,0 0 0,0 0 0,0 0 0,0 0 0,0 1 0,0-1 0,0 0 0,0 0 0,0 0 0,0 0 0,0 0 0,0 1 0,0-1 0,0 0 0,0 0 0,0 0 0,0 0 0,0 0 0,0 1 0,0-1 0,0 0 0,0 0 0,0 0 0,-1 0 0,1 0 0,0 0 0,0 1 0,0-1 0,0 0 0,0 0 0,0 0 0,0 0 0,0 0 0,-1 0 0,1 0 0,0 0 0,0 0 0,0 0 0,0 0 0,0 0 0,-1 1 0,1-1 0,0 0 0,0 0 0,0 0 0,0 0 0,0 0 0,-1 0 0,1 0 0,0 0 0,0-1 0,0 1 0,0 0 0,0 0 0,-1 0 0,1 0 0,0 0 0,0 0 0,0 0 0,0 0 0,0 0 0,-14-11 0,-13-19 0,-152-187 0,124 155 0,-81-100 0,129 153 0,-395-513 0,244 328 0,118 148 0,-29-36 0,67 78 35,8 11-1435</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20:26:16.205"/>
    </inkml:context>
    <inkml:brush xml:id="br0">
      <inkml:brushProperty name="width" value="0.1" units="cm"/>
      <inkml:brushProperty name="height" value="0.1" units="cm"/>
      <inkml:brushProperty name="color" value="#008C3A"/>
    </inkml:brush>
  </inkml:definitions>
  <inkml:trace contextRef="#ctx0" brushRef="#br0">209 798 24575,'0'-28'0,"0"25"0,1 16 0,24 298 0,-25-315 0,1 1 0,0-1 0,1 1 0,-1-1 0,1 1 0,-1 0 0,1 0 0,4-6 0,1-3 0,132-279 0,-132 277 0,0 0 0,1 0 0,1 0 0,0 1 0,1 1 0,0 0 0,1 0 0,0 1 0,17-13 0,-20 18 0,0 1 0,0 1 0,1-1 0,-1 1 0,1 1 0,0-1 0,0 1 0,0 1 0,0 0 0,0 0 0,0 1 0,1 0 0,-1 0 0,1 1 0,-1 1 0,0 0 0,10 1 0,36 12 0,-1 2 0,-1 2 0,56 28 0,-23-9 0,290 110 0,-283-103 0,-72-32 0,1-1 0,0-1 0,1-1 0,0-1 0,30 7 0,-44-11 0,-22-10 0,-85-82 0,-45-36 0,47 50 0,-43-31 0,-132-131 0,179 139 0,-63-58 0,148 150 0,7 9 0,8 8 0,54 35 0,103 59 0,78 24 0,51 31 0,-155-74 0,-3 6 0,-5 6 0,174 170 0,-272-240 0,-25-23 0,0 0 0,-1 0 0,0 1 0,0 0 0,0 1 0,-1 0 0,5 8 0,-27-29 0,-37-40 0,-3 3 0,-115-81 0,99 79 0,-552-366 0,533 365 0,-1-1 0,-125-54 0,179 95 0,1 1 0,-48-7 0,-33-9 0,-16-23 0,-13-4 0,145 55 0,1 0 0,-1 0 0,0 0 0,1 0 0,-1 0 0,1 0 0,-1 0 0,0 1 0,1-1 0,-1 1 0,1-1 0,-1 1 0,1-1 0,-1 1 0,1 0 0,-1 0 0,1 0 0,0 0 0,0 0 0,-1 0 0,1 0 0,0 0 0,0 0 0,0 1 0,0-1 0,0 0 0,0 1 0,1-1 0,-1 0 0,0 1 0,1-1 0,-1 1 0,0 2 0,-3 8 0,0 1 0,0-1 0,-1 14 0,3-17 0,-2 17 0,2 1 0,1-1 0,2 35 0,1-7 0,-15 873 0,-1-760 0,14-167 0,0 0 0,0 0 0,0 0 0,0 0 0,0 0 0,0 0 0,0 0 0,0 0 0,0 0 0,-1 0 0,1 0 0,0 0 0,0 0 0,0 0 0,0 0 0,0 0 0,0 0 0,0 0 0,0 0 0,0 0 0,0 0 0,0 0 0,0 0 0,0 0 0,0 0 0,0 0 0,0 0 0,0 0 0,0 0 0,0 0 0,0 0 0,0 0 0,0 0 0,-3-11 0,1-15 0,5-131 0,-7-184 0,-52-54 0,-25 6 0,76 367 0,2 10 0,0 0 0,0 1 0,1-1 0,1 0 0,0-1 0,1 1 0,1-17 0,3 97 0,-3 57 0,-23 173 0,12-186 0,4 1 0,11 139 0,-4-208 0,1 16 0,-2-12 0,3 0 0,16 90 0,-13-105 0,-5-24 0,0 0 0,1 0 0,1 0 0,4 11 0,4 9 0,11 50 0,-14-48 0,-7-26 0,0-1 0,1 1 0,0 0 0,-1 0 0,2-1 0,-1 1 0,0-1 0,4 5 0,-4-7 0,0 0 0,0-1 0,0 1 0,0-1 0,0 0 0,0 0 0,0 0 0,0 0 0,0 0 0,1 0 0,-1 0 0,0-1 0,1 1 0,-1-1 0,1 0 0,-1 1 0,0-1 0,5-1 0,46 2 0,0 2 0,-1 3 0,82 19 0,149 59 0,-226-68 0,0-2 0,1-2 0,0-4 0,110 4 0,213-16 0,-29 3 0,-180 2 0,117 6 0,6-1 0,-48 5 0,271-9 0,-517-2 0,0 0 0,0 0 0,0 0 0,0 0 0,-1 0 0,1 0 0,0 0 0,0 0 0,0-1 0,0 1 0,-1 0 0,1 0 0,0-1 0,0 1 0,-1-1 0,1 1 0,0-1 0,-1 1 0,1-1 0,0 1 0,-1-1 0,1 0 0,-1 1 0,1-1 0,-1 0 0,1 1 0,-1-1 0,0 0 0,1 0 0,-1 0 0,2-27 0,-3 14 0,0 10 0,-1 1 0,0-1 0,-1 1 0,1 0 0,-1 0 0,1 0 0,-6-4 0,2 1 0,0 1 0,1 1 0,0-1 0,-1 1 0,0 1 0,0-1 0,0 1 0,-8-3 0,-20-11 0,-8-10 0,-388-270 0,108 68 0,34 27 0,265 185 0,-1 2 0,0 0 0,-1 2 0,-34-14 0,-112-31 0,32 12 0,76 18 0,-73-42 0,75 37 0,-74-30 0,133 62 0,0 0 0,-1 0 0,1 0 0,0 0 0,-1 1 0,1-1 0,-1 1 0,1 0 0,-1 0 0,1 0 0,-1 0 0,1 0 0,-1 0 0,-4 2 0,6-2 0,0 1 0,0 0 0,0 0 0,0 0 0,1 0 0,-1 0 0,0 0 0,0 0 0,0 0 0,1 0 0,-1 0 0,1 1 0,-1-1 0,1 0 0,-1 0 0,1 1 0,0-1 0,0 0 0,-1 1 0,1-1 0,0 0 0,0 1 0,0-1 0,0 0 0,1 1 0,-1-1 0,0 0 0,1 0 0,0 3 0,116 544 0,-113-535 0,3 9 0,-2 1 0,0-1 0,1 24 0,-5-41 0,-1 0 0,0 1 0,0-1 0,0 0 0,-1 0 0,1 0 0,-1 1 0,-1-1 0,1 0 0,-1 0 0,0 0 0,0 0 0,0-1 0,-1 1 0,1-1 0,-1 1 0,0-1 0,-7 8 0,8-11 0,1 0 0,0-1 0,-1 1 0,1 0 0,-1-1 0,1 1 0,-1 0 0,1-1 0,-1 0 0,1 1 0,-1-1 0,1 0 0,-1 0 0,0 0 0,1 0 0,-1 0 0,1 0 0,-1 0 0,1-1 0,-1 1 0,0-1 0,1 1 0,-1-1 0,1 1 0,0-1 0,-1 0 0,1 0 0,0 1 0,-1-1 0,1 0 0,0 0 0,0-1 0,0 1 0,0 0 0,0 0 0,0 0 0,0-1 0,0 1 0,0-1 0,0 1 0,1 0 0,-1-1 0,1 1 0,-1-1 0,0-2 0,33-10 0,-25 12 0,0-1 0,0 1 0,1 0 0,-1 1 0,1 0 0,-1 0 0,1 0 0,-1 1 0,1 0 0,11 2 0,-16-1 0,-1-1 0,1 1 0,-1 0 0,1-1 0,-1 1 0,1 0 0,-1 1 0,0-1 0,0 0 0,1 1 0,-1-1 0,0 1 0,0 0 0,0 0 0,-1-1 0,1 1 0,0 0 0,-1 1 0,1-1 0,-1 0 0,0 0 0,0 1 0,0-1 0,0 1 0,0-1 0,0 1 0,-1-1 0,1 1 0,-1-1 0,1 1 0,-1 0 0,0-1 0,0 1 0,-1 2 0,1 2 0,-1 0 0,1 0 0,-2-1 0,1 1 0,-1 0 0,0-1 0,0 0 0,-1 1 0,-4 8 0,5-13 0,1 0 0,-1 1 0,0-1 0,1 0 0,-1 0 0,0 0 0,0 0 0,-1 0 0,1-1 0,0 1 0,-1-1 0,1 1 0,0-1 0,-1 0 0,0 0 0,1 0 0,-1 0 0,0-1 0,1 1 0,-1 0 0,0-1 0,0 0 0,0 0 0,1 0 0,-6-1 0,-21-4 0,0-1 0,1-2 0,-1-1 0,2-1 0,0-2 0,0 0 0,-31-21 0,55 32 0,-1-1 0,1 0 0,0-1 0,0 1 0,0 0 0,1-1 0,-1 1 0,0-1 0,1 0 0,0 0 0,0 0 0,-4-6 0,6 7 0,0 0 0,-1 0 0,1 0 0,0 0 0,0 0 0,0 0 0,0 0 0,1 1 0,-1-1 0,0 0 0,1 0 0,0 0 0,-1 0 0,1 0 0,0 1 0,0-1 0,0 0 0,0 1 0,0-1 0,0 1 0,0-1 0,1 1 0,-1-1 0,0 1 0,4-2 0,0-2 0,1 0 0,0 0 0,0 0 0,0 1 0,1 0 0,-1 0 0,1 1 0,0 0 0,0 0 0,0 0 0,1 1 0,-1 0 0,1 1 0,7-1 0,-6 1 0,0 2 0,0-1 0,0 1 0,0 0 0,0 1 0,0 0 0,0 1 0,-1 0 0,1 0 0,-1 0 0,0 1 0,8 5 0,47 33 0,-2 3 0,-2 3 0,-2 1 0,64 74 0,-80-79 0,52 73 0,-81-101 0,-2 0 0,0 1 0,-1 0 0,-1 0 0,0 1 0,-2 1 0,0-1 0,6 33 0,-11-47 0,-1 1 0,1 0 0,-1-1 0,0 1 0,-1-1 0,1 1 0,-1-1 0,0 1 0,0-1 0,0 1 0,-1-1 0,1 0 0,-5 8 0,4-9 0,0 0 0,-1 0 0,1-1 0,-1 1 0,1-1 0,-1 0 0,0 1 0,0-1 0,0 0 0,0-1 0,0 1 0,0-1 0,-1 1 0,1-1 0,0 0 0,-1 0 0,1 0 0,-8 0 0,-3 0 9,-1 0-1,0-2 0,0 0 1,0 0-1,1-1 0,-1-1 1,-23-8-1,-97-43-864,111 43 280,-102-48-6250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20:26:17.170"/>
    </inkml:context>
    <inkml:brush xml:id="br0">
      <inkml:brushProperty name="width" value="0.1" units="cm"/>
      <inkml:brushProperty name="height" value="0.1" units="cm"/>
      <inkml:brushProperty name="color" value="#008C3A"/>
    </inkml:brush>
  </inkml:definitions>
  <inkml:trace contextRef="#ctx0" brushRef="#br0">914 1 24575,'-2'0'0,"0"0"0,0 0 0,0-1 0,0 1 0,0 0 0,0 0 0,0 1 0,0-1 0,0 0 0,-3 2 0,-5 0 0,-294 60 0,168-30 0,-298 64 0,434-96 0,0 0 0,0 0 0,0 0 0,0 1 0,0-1 0,0 0 0,0 0 0,0 0 0,0 0 0,0 0 0,-1 0 0,1 0 0,0 0 0,0 0 0,0 0 0,0 0 0,0 0 0,0 0 0,0 0 0,0 0 0,-1 0 0,1 0 0,0 0 0,0 0 0,0 0 0,0 0 0,0 0 0,0 0 0,0 0 0,-1 0 0,1 0 0,0 0 0,0 0 0,0 0 0,0 0 0,0 0 0,0 0 0,0 0 0,0 0 0,0 0 0,-1 0 0,1 0 0,0 0 0,0-1 0,0 1 0,0 0 0,0 0 0,0 0 0,0 0 0,0 0 0,0 0 0,0 0 0,0 0 0,0 0 0,0-1 0,0 1 0,0 0 0,0 0 0,0 0 0,0 0 0,0 0 0,0 0 0,0-1 0,7-6 0,13-7 0,-10 8 0,-4 2 0,1 0 0,1 0 0,-1 1 0,0-1 0,1 2 0,0-1 0,-1 1 0,1 0 0,15-1 0,-22 3 0,0 0 0,0 0 0,0 0 0,0 0 0,0 1 0,0-1 0,-1 0 0,1 1 0,0-1 0,0 1 0,0-1 0,-1 1 0,1-1 0,0 1 0,-1-1 0,1 1 0,0 0 0,-1-1 0,1 1 0,-1 0 0,1 0 0,-1-1 0,1 1 0,0 1 0,-1 1 0,1-1 0,-1 1 0,1-1 0,-1 0 0,0 1 0,0-1 0,0 1 0,0-1 0,-1 4 0,0 2 0,-1 0 0,0-1 0,-1 1 0,-5 12 0,3-12-114,0-1 1,-1 1-1,1-1 0,-1 0 0,-1 0 1,1-1-1,-1 0 0,0 0 0,-1-1 1,1 0-1,-10 5 0,-7 3-6712</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20:26:17.531"/>
    </inkml:context>
    <inkml:brush xml:id="br0">
      <inkml:brushProperty name="width" value="0.1" units="cm"/>
      <inkml:brushProperty name="height" value="0.1" units="cm"/>
      <inkml:brushProperty name="color" value="#008C3A"/>
    </inkml:brush>
  </inkml:definitions>
  <inkml:trace contextRef="#ctx0" brushRef="#br0">243 0 24575,'0'0'0,"0"0"0,-2 6 0,-2 7 0,-8 11 0,-15 16 0,-22 15 0,-25 9 0,-1-7-8191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20:26:17.910"/>
    </inkml:context>
    <inkml:brush xml:id="br0">
      <inkml:brushProperty name="width" value="0.1" units="cm"/>
      <inkml:brushProperty name="height" value="0.1" units="cm"/>
      <inkml:brushProperty name="color" value="#008C3A"/>
    </inkml:brush>
  </inkml:definitions>
  <inkml:trace contextRef="#ctx0" brushRef="#br0">1 0 24575,'0'0'0,"0"17"0,1 6 0,2 0 0,0-1 0,1 1 0,2 0 0,9 26 0,51 105 0,-58-136 0,129 251 0,-100-205 0,4-2 0,52 62 0,-35-61 120,-53-58-285,1 0 0,0 0 0,0-1 0,1 0 0,-1 0 0,1-1 0,0 0 0,12 5 0,-3-6-6661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20:26:19.581"/>
    </inkml:context>
    <inkml:brush xml:id="br0">
      <inkml:brushProperty name="width" value="0.1" units="cm"/>
      <inkml:brushProperty name="height" value="0.1" units="cm"/>
      <inkml:brushProperty name="color" value="#008C3A"/>
    </inkml:brush>
  </inkml:definitions>
  <inkml:trace contextRef="#ctx0" brushRef="#br0">0 1 24575,'0'0'0,"0"0"0,0 0 0,0 0 0,10 34 0,-2 2 0,2 0 0,2 0 0,1-1 0,31 61 0,-37-84 0,1 0 0,1 0 0,-1 0 0,2-1 0,0 0 0,0-1 0,1 0 0,0-1 0,0 0 0,1-1 0,0 0 0,1-1 0,0 0 0,0-1 0,22 7 0,248 76 0,-68-34 0,-120-33 0,-73-16 0,50 10 0,-1 4 0,-1 2 0,67 33 0,254 113 0,-304-142 0,1-3 0,96 11 0,-98-21 0,-1 4 0,118 41 0,-151-37 0,90 52 0,-123-63 0,1-1 0,33 12 0,-63-26-1365</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20:26:20.875"/>
    </inkml:context>
    <inkml:brush xml:id="br0">
      <inkml:brushProperty name="width" value="0.1" units="cm"/>
      <inkml:brushProperty name="height" value="0.1" units="cm"/>
      <inkml:brushProperty name="color" value="#008C3A"/>
    </inkml:brush>
  </inkml:definitions>
  <inkml:trace contextRef="#ctx0" brushRef="#br0">2189 0 24575,'-1'3'0,"-1"-1"0,0 0 0,0 0 0,0 0 0,0 0 0,-1 0 0,1 0 0,0-1 0,-4 3 0,3-2 0,-9 6 0,-1-1 0,0 0 0,0-1 0,0 0 0,-1-1 0,0-1 0,0 0 0,-14 2 0,-122 10 0,100-13 0,-814 5 0,525-11 0,-210-15 0,529 17-76,15 1-53,0 0 0,0 0 0,0-1 1,0 0-1,0 0 0,0 0 0,1 0 0,-1-1 0,-7-3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20:26:21.712"/>
    </inkml:context>
    <inkml:brush xml:id="br0">
      <inkml:brushProperty name="width" value="0.1" units="cm"/>
      <inkml:brushProperty name="height" value="0.1" units="cm"/>
      <inkml:brushProperty name="color" value="#008C3A"/>
    </inkml:brush>
  </inkml:definitions>
  <inkml:trace contextRef="#ctx0" brushRef="#br0">2651 218 24575,'0'0'0,"0"0"0,0 0 0,0 0 0,-19-3 0,-14 2 0,-33 4 0,-30 0 0,-329-56 0,293 33 0,56 8 0,-401-55 0,-1 24 0,298 42 0,-38-2 0,129-5-108,-96-5 342,164 13-447,-1 1 0,1 1 0,0 1 0,-1 1 0,1 1 0,-28 10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17:45:08.991"/>
    </inkml:context>
    <inkml:brush xml:id="br0">
      <inkml:brushProperty name="width" value="0.05" units="cm"/>
      <inkml:brushProperty name="height" value="0.05" units="cm"/>
      <inkml:brushProperty name="color" value="#E71224"/>
    </inkml:brush>
  </inkml:definitions>
  <inkml:trace contextRef="#ctx0" brushRef="#br0">0 1 24575,'6'1'0,"0"0"0,1 1 0,-2 0 0,1 0 0,0 1 0,0 0 0,-1 0 0,1 0 0,-1 0 0,0 1 0,5 5 0,8 3 0,-3-3 0,1-1 0,0-1 0,0-1 0,0 0 0,24 5 0,19 6 0,-55-15 0,1 0 0,-1 1 0,0-1 0,0 1 0,-1 0 0,1 0 0,5 6 0,14 9 0,-24-18 0,1-1 0,-1 0 0,1 0 0,-1 0 0,0-1 0,0 1 0,1 0 0,-1 0 0,0 0 0,0 0 0,0 1 0,0-1 0,0 0 0,0 0 0,-1 1 0,1-1 0,0 0 0,0 1 0,0-1 0,-1 1 0,-2-1 0,0 1 0,0 0 0,0 1 0,0-1 0,0 1 0,0 0 0,0 0 0,0 1 0,0-1 0,0 1 0,0 0 0,1 0 0,-1 0 0,1 0 0,-1 1 0,-4 4 0,5-4 0,0-1 0,0 1 0,-1-1 0,1 1 0,-1-1 0,1 0 0,-1 0 0,0-1 0,0 1 0,0-1 0,0 0 0,0 0 0,0 0 0,0-1 0,0 1 0,0-1 0,-7 0 0,3-2 0,1 0 0,0-1 0,0 0 0,0 0 0,0 0 0,1-1 0,-1 0 0,1-1 0,-6-4 0,9 7 0,3 1 0,0 1 0,-1 0 0,1-1 0,0 1 0,-1 0 0,1-1 0,-1 1 0,1 0 0,-1 0 0,1-1 0,0 1 0,-1 0 0,1 0 0,-1 0 0,1 0 0,-1 0 0,1 0 0,-1 0 0,1-1 0,-1 1 0,1 1 0,-1-1 0,1 0 0,-1 0 0,1 0 0,-1 0 0,1 0 0,-1 0 0,1 0 0,-1 1 0,0-1 0,-4 16 0,8 23 0,1-30 0,0 0 0,1 1 0,-1-1 0,2-1 0,-1 1 0,1-1 0,1 0 0,11 11 0,67 57 0,-69-62 0,53 49 0,23 18 0,-74-64 0,-15-14 0,-1 0 0,1-1 0,-1 1 0,1-1 0,0 0 0,-1 0 0,1 0 0,0 0 0,6 2 0,-9-4 0,0 0 0,0 0 0,0 0 0,0 0 0,0 0 0,0 0 0,-1 0 0,1-1 0,0 1 0,0 0 0,0 0 0,0 0 0,0 0 0,0 0 0,0-1 0,0 1 0,0 0 0,0 0 0,0 0 0,0 0 0,0-1 0,0 1 0,0 0 0,0 0 0,0 0 0,0 0 0,0 0 0,0-1 0,0 1 0,0 0 0,0 0 0,0 0 0,0 0 0,0-1 0,0 1 0,0 0 0,0 0 0,0 0 0,0 0 0,1 0 0,-1 0 0,0-1 0,0 1 0,0 0 0,0 0 0,0 0 0,0 0 0,1 0 0,-1 0 0,0 0 0,0 0 0,0 0 0,0 0 0,0 0 0,1 0 0,-1 0 0,0 0 0,0 0 0,0 0 0,0 0 0,1 0 0,-1 0 0,0 0 0,0 0 0,0 0 0,-8-12 0,-88-72 0,-19-24 0,237 228 0,-114-113 0,0 0 0,0 0 0,15 7 0,-17-11 0,0 1 0,0 0 0,-1 0 0,1 0 0,-1 0 0,0 1 0,0 0 0,8 10 0,-54-42 0,24 13 0,-1 0 0,2-2 0,0 0 0,0-1 0,2-1 0,0 0 0,1-1 0,1 0 0,1-1 0,1 0 0,0-1 0,-8-29 0,17 48 0,0 1 0,1-1 0,0 0 0,-1 1 0,1-1 0,0 1 0,0-1 0,0 0 0,0 1 0,0-1 0,0 1 0,0-1 0,1-1 0,-1 2 0,1 1 0,-1 0 0,0 0 0,0-1 0,1 1 0,-1 0 0,0 0 0,1 0 0,-1 0 0,0-1 0,1 1 0,-1 0 0,0 0 0,1 0 0,-1 0 0,0 0 0,1 0 0,-1 0 0,0 0 0,1 0 0,-1 0 0,0 0 0,1 0 0,-1 0 0,1 0 0,-1 0 0,0 0 0,1 1 0,-1-1 0,0 0 0,0 0 0,1 0 0,-1 0 0,1 1 0,35 29 0,-27-22 0,24 21 0,19 17 0,-1 2 0,68 82 0,7 26 0,-128-159 0,-110-130 0,101 121 0,1-1 0,1 0 0,-10-17 0,12 18 0,0 1 0,0 0 0,-1 0 0,-1 1 0,-14-14 0,1 4 0,-22-26 0,31 30 0,0 2 0,-2 0 0,1 1 0,-31-21 0,28 23 0,0 0 0,1-1 0,0-1 0,1-1 0,0 0 0,-20-25 0,22 22 0,0 0 0,-2 1 0,0 0 0,-1 2 0,0 0 0,-26-17 0,41 33 0,6 5 0,8 10 0,6 2 0,0 1 0,21 31 0,22 24 0,-39-48 0,38 55 0,-41-53 0,46 53 0,-36-52 0,217 211 0,-236-230 0,-1 0 0,0 0 0,-1 1 0,0 0 0,-1 1 0,0 0 0,-1 0 0,-1 0 0,7 22 0,-7-18 0,-1 0 0,-1 1 0,-1 0 0,0-1 0,-1 1 0,-1 0 0,-2 28 0,-1-30 0,-1-1 0,-1 0 0,0 0 0,-1 0 0,0 0 0,-2-1 0,0 1 0,0-2 0,-1 1 0,-18 23 0,19-31 0,0 1 0,-1-1 0,1-1 0,-1 1 0,-16 7 0,15-8 0,0 0 0,0 1 0,0 0 0,-12 12 0,-171 215 0,159-190 0,-44 74 0,69-108 0,-1 0 0,1-1 0,-1 0 0,-1-1 0,0 1 0,-11 5 0,-21 17 0,27-17 0,-16 15 0,29-27 0,1 0 0,0 0 0,-1 0 0,1 0 0,-1 0 0,1 0 0,-1 0 0,0 0 0,1-1 0,-1 1 0,0-1 0,1 1 0,-1-1 0,0 0 0,-3 1 0,3-2 0,1 0 0,0 0 0,0 0 0,-1 0 0,1 1 0,0-2 0,0 1 0,0 0 0,0 0 0,0 0 0,0 0 0,0-1 0,1 1 0,-1 0 0,0-1 0,1 1 0,-1-1 0,1 1 0,-1 0 0,1-1 0,0 1 0,-1-1 0,1 1 0,0-1 0,0 1 0,0-1 0,0 0 0,1 1 0,-1-2 0,8-48 0,-8 48 0,17-58 0,-11 40 0,0 0 0,-2 0 0,3-24 0,-6-173 0,0 7 0,0 203 0,1-1 0,0 1 0,0 0 0,1 0 0,0 0 0,1 1 0,-1-1 0,2 1 0,-1 0 0,1 0 0,10-12 0,-9 12 0,1-1 0,0 1 0,0 0 0,1 1 0,0-1 0,0 2 0,1-1 0,-1 1 0,14-6 0,-17 10 0,0 0 0,0 0 0,-1 1 0,1 0 0,0-1 0,0 1 0,0 1 0,0-1 0,-1 1 0,1 0 0,0 0 0,-1 0 0,1 1 0,8 3 0,-10-3 0,1 0 0,0-1 0,-1 1 0,1-1 0,0 0 0,0 0 0,0 0 0,0-1 0,0 1 0,0-1 0,0 0 0,0 0 0,0-1 0,0 1 0,0-1 0,0 0 0,0 0 0,-1 0 0,1 0 0,5-3 0,-3 0 0,-1 1 0,0-1 0,0 0 0,0 0 0,-1-1 0,0 1 0,1-1 0,-2 0 0,1 0 0,0 0 0,-1-1 0,0 0 0,-1 1 0,1-1 0,-1 0 0,0 0 0,2-11 0,-1-5 0,-1 0 0,0 0 0,-4-39 0,1-9 0,1 68 0,-1 0 0,1 1 0,1-1 0,-1 1 0,0-1 0,0 0 0,0 1 0,1-1 0,-1 1 0,1-1 0,-1 0 0,1 1 0,0 0 0,0-1 0,-1 1 0,1-1 0,0 1 0,0 0 0,0 0 0,0-1 0,3 0 0,-3 1 0,0 1 0,1-1 0,-1 1 0,1 0 0,-1 0 0,1 0 0,-1 0 0,0 0 0,1 0 0,-1 0 0,1 0 0,-1 0 0,1 1 0,-1-1 0,0 1 0,1-1 0,-1 1 0,0-1 0,2 2 0,6 4 0,0 0 0,0 0 0,0 1 0,-1 1 0,8 8 0,14 18 0,-1 2 0,-3 1 0,38 68 0,-63-104 0,0 1 0,0 0 0,0-1 0,0 1 0,0 0 0,-1 0 0,1 0 0,0 0 0,-1 0 0,0 0 0,1 0 0,-1 0 0,0 0 0,0 0 0,0 0 0,0 0 0,0 0 0,0 0 0,-1 0 0,1 0 0,-1-1 0,0 1 0,1 0 0,-2 2 0,0-2 0,0 0 0,-1 0 0,1 0 0,0 0 0,-1 0 0,1-1 0,-1 1 0,1-1 0,-1 0 0,0 0 0,0 0 0,1 0 0,-1-1 0,0 1 0,0-1 0,-4 1 0,-18 1 0,0-1 0,-29-3 0,-30 0 0,78 3 0,0 0 0,0 1 0,0-1 0,1 1 0,-1 0 0,1 0 0,-1 1 0,1-1 0,0 1 0,0 0 0,-9 8 0,-3 4 0,-28 31 0,8-8 0,29-29 0,0 0 0,0 1 0,1-1 0,1 1 0,-1 1 0,-7 18 0,0-2 0,8-20 0,5-12 0,5-15 0,3 12 0,-1 1 0,1 0 0,0 0 0,0 0 0,1 1 0,0 0 0,0 1 0,0-1 0,10-3 0,-7 3 0,1-1 0,-2 0 0,1-1 0,18-17 0,-2-3 0,-13 13 0,0-1 0,21-29 0,-31 37 0,0 1 0,0-1 0,-1 1 0,0-1 0,0 0 0,-1 0 0,0-1 0,0 1 0,-1 0 0,0-11 0,0 1 0,-1 0 0,-1-1 0,-1 2 0,-1-1 0,0 0 0,-1 0 0,-1 1 0,-1 0 0,0 0 0,-2 1 0,0-1 0,0 1 0,-1 1 0,-1 0 0,-20-23 0,3 6 0,2-1 0,-42-70 0,65 98 0,-1 0 0,1 0 0,-1 0 0,1 0 0,1 0 0,-1 0 0,1-1 0,0 1 0,0-1 0,1 1 0,-1-1 0,1 1 0,1-1 0,-1 0 0,1 1 0,1-8 0,-1 12 0,-1 0 0,1 1 0,-1-1 0,1 0 0,-1 0 0,1 1 0,0-1 0,-1 0 0,1 1 0,0-1 0,0 1 0,-1-1 0,1 1 0,0-1 0,0 1 0,0-1 0,0 1 0,-1 0 0,1 0 0,0-1 0,0 1 0,0 0 0,0 0 0,0 0 0,0 0 0,0 0 0,0 0 0,0 0 0,-1 0 0,1 0 0,0 1 0,0-1 0,0 0 0,0 1 0,0-1 0,0 0 0,-1 1 0,1-1 0,0 1 0,1 1 0,36 27 0,-30-21 0,15 15 0,0 1 0,-1 1 0,-2 1 0,26 42 0,21 27 0,66 61 0,-129-152 0,0 1 0,-1 0 0,1 0 0,-1 0 0,0 0 0,-1 1 0,1-1 0,-1 1 0,0 0 0,-1 0 0,1 0 0,-1-1 0,0 1 0,0 8 0,-2-6 0,0 0 0,0 0 0,0-1 0,-1 1 0,0-1 0,-1 1 0,0-1 0,0 0 0,0 0 0,-8 12 0,-6 5 0,-1 0 0,-25 25 0,20-23 0,-21 29 0,23-28 0,-1-2 0,-1-1 0,-42 35 0,13-16 0,9-8 0,2 1 0,-49 56 0,63-59-112,-7 10-514,-54 50-1,76-83-6199</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20:26:22.327"/>
    </inkml:context>
    <inkml:brush xml:id="br0">
      <inkml:brushProperty name="width" value="0.1" units="cm"/>
      <inkml:brushProperty name="height" value="0.1" units="cm"/>
      <inkml:brushProperty name="color" value="#008C3A"/>
    </inkml:brush>
  </inkml:definitions>
  <inkml:trace contextRef="#ctx0" brushRef="#br0">1845 101 24575,'-12'-4'0,"-44"-12"0,-99-14 0,-63 7 0,190 20 0,-900-21 0,882 24 0,-48 2 0,-181 29 0,273-31-62,-19 1 252,21-1-234,-1 0 0,1 0 0,-1 0 0,1-1 0,-1 1 1,1 0-1,-1 0 0,1-1 0,-1 1 0,1-1 0,-1 1 0,1 0 0,0-1 0,-1 1 0,1-1 0,0 1 0,-1-1 1,1 1-1,0-1 0,0 1 0,-1-1 0,1 1 0,0-1 0,0 1 0,0-1 0,0 1 0,0-1 0,0 0 1,0 1-1,0-1 0,0 1 0,0-1 0,0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20:26:22.831"/>
    </inkml:context>
    <inkml:brush xml:id="br0">
      <inkml:brushProperty name="width" value="0.1" units="cm"/>
      <inkml:brushProperty name="height" value="0.1" units="cm"/>
      <inkml:brushProperty name="color" value="#008C3A"/>
    </inkml:brush>
  </inkml:definitions>
  <inkml:trace contextRef="#ctx0" brushRef="#br0">1750 222 24575,'0'0'0,"0"0"0,0 0 0,0 0 0,0 0 0,-10-5 0,-12-2 0,-1 1 0,-1 1 0,1 0 0,-1 2 0,-40-1 0,14 1 0,-243-19 0,-449-49 0,486 25 0,39 6 0,215 36-1365</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20:26:23.255"/>
    </inkml:context>
    <inkml:brush xml:id="br0">
      <inkml:brushProperty name="width" value="0.1" units="cm"/>
      <inkml:brushProperty name="height" value="0.1" units="cm"/>
      <inkml:brushProperty name="color" value="#008C3A"/>
    </inkml:brush>
  </inkml:definitions>
  <inkml:trace contextRef="#ctx0" brushRef="#br0">1531 101 24575,'-26'0'0,"-607"-46"0,99 2 0,235 35-1365,260 7-5461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20:26:23.727"/>
    </inkml:context>
    <inkml:brush xml:id="br0">
      <inkml:brushProperty name="width" value="0.1" units="cm"/>
      <inkml:brushProperty name="height" value="0.1" units="cm"/>
      <inkml:brushProperty name="color" value="#008C3A"/>
    </inkml:brush>
  </inkml:definitions>
  <inkml:trace contextRef="#ctx0" brushRef="#br0">1340 543 24575,'-2'-30'0,"0"27"0,1 0 0,-1 1 0,0-1 0,0 1 0,0 0 0,0 0 0,0-1 0,-1 1 0,1 1 0,-1-1 0,1 0 0,-1 1 0,1-1 0,-1 1 0,0 0 0,-5-2 0,0-1 0,-193-86 0,-60-28 0,177 76 0,-149-69 0,172 86 0,-117-33 0,163 55 0,1 0 0,-1 1 0,1 0 0,-1 2 0,0-1 0,1 2 0,-20 2 0,25-2-157,-1-1 0,1 0-1,0-1 1,-1 0 0,1 0-1,0-1 1,-13-4 0,20 5 50,-40-11-6719</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20:26:24.737"/>
    </inkml:context>
    <inkml:brush xml:id="br0">
      <inkml:brushProperty name="width" value="0.1" units="cm"/>
      <inkml:brushProperty name="height" value="0.1" units="cm"/>
      <inkml:brushProperty name="color" value="#008C3A"/>
    </inkml:brush>
  </inkml:definitions>
  <inkml:trace contextRef="#ctx0" brushRef="#br0">1706 1099 24575,'0'0'0,"0"0"0,-1-4 0,0 1 0,0-1 0,-1 1 0,1 0 0,-1 0 0,0 0 0,0 0 0,0 0 0,0 0 0,0 0 0,-1 1 0,1-1 0,-1 1 0,0-1 0,-4-2 0,-2-2 0,-105-95 0,-138-96 0,194 163 0,-110-51 0,105 57 0,-92-58 0,-16-44 0,113 83 0,-120-75 0,-90-10 0,163 78 0,53 41 0,51 14-45,0 0 0,0 0-1,1 0 1,-1 0 0,0 0-1,0 0 1,0 0 0,0 0 0,0 1-1,0-1 1,1 0 0,-1 1-1,0-1 1,0 0 0,0 1-1,1-1 1,-1 1 0,0-1-1,0 2 1,0-1-414</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20:26:25.224"/>
    </inkml:context>
    <inkml:brush xml:id="br0">
      <inkml:brushProperty name="width" value="0.1" units="cm"/>
      <inkml:brushProperty name="height" value="0.1" units="cm"/>
      <inkml:brushProperty name="color" value="#008C3A"/>
    </inkml:brush>
  </inkml:definitions>
  <inkml:trace contextRef="#ctx0" brushRef="#br0">862 627 24575,'-12'-20'0,"-6"-2"0,-1 1 0,-1 1 0,-1 1 0,-1 1 0,-29-18 0,3 0 0,-69-56 0,-237-173 0,333 251 0,-45-28 0,61 38 0,-1 1 0,0 1 0,0-1 0,-1 1 0,1 0 0,0 1 0,-1-1 0,1 1 0,-8 0 0,12 1-105,1 0 0,-1 0 0,0 1 0,1-1 0,-1 1 0,0-1 0,1 1 0,-1 0 0,0 0 0,1-1 0,-1 1 0,-1 2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20:26:25.741"/>
    </inkml:context>
    <inkml:brush xml:id="br0">
      <inkml:brushProperty name="width" value="0.1" units="cm"/>
      <inkml:brushProperty name="height" value="0.1" units="cm"/>
      <inkml:brushProperty name="color" value="#008C3A"/>
    </inkml:brush>
  </inkml:definitions>
  <inkml:trace contextRef="#ctx0" brushRef="#br0">1887 263 24575,'-1'-2'0,"-1"0"0,0 0 0,1 1 0,-1-1 0,0 1 0,0-1 0,0 1 0,0 0 0,-4-2 0,3 1 0,-32-17 0,0 2 0,-57-21 0,-79-15 0,145 45 0,-58-14 0,-136-17 0,-89 11 0,-421 9 0,707 19-120,10-1-18,0 1-1,0 1 1,0-1 0,0 2-1,0 0 1,1 0 0,-1 2-1,-20 7 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20:26:26.306"/>
    </inkml:context>
    <inkml:brush xml:id="br0">
      <inkml:brushProperty name="width" value="0.1" units="cm"/>
      <inkml:brushProperty name="height" value="0.1" units="cm"/>
      <inkml:brushProperty name="color" value="#008C3A"/>
    </inkml:brush>
  </inkml:definitions>
  <inkml:trace contextRef="#ctx0" brushRef="#br0">1539 275 24575,'-17'-4'0,"-282"-69"0,-456-99 0,694 162 0,-84-5 0,119 15 0,-1 0 0,1 1 0,-1 2 0,1 1 0,-45 12 0,66-15-124,0 1 0,0 0 0,0 0 0,0 1 0,0-1 0,0 1-1,1 0 1,-1 0 0,1 0 0,-6 7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20:26:27.755"/>
    </inkml:context>
    <inkml:brush xml:id="br0">
      <inkml:brushProperty name="width" value="0.1" units="cm"/>
      <inkml:brushProperty name="height" value="0.1" units="cm"/>
      <inkml:brushProperty name="color" value="#008C3A"/>
    </inkml:brush>
  </inkml:definitions>
  <inkml:trace contextRef="#ctx0" brushRef="#br0">2745 270 24575,'9'-2'0,"17"-6"0,-25 7 0,0 0 0,0 0 0,-1 0 0,1 0 0,0 0 0,-1 0 0,1 0 0,0 0 0,-1-1 0,0 1 0,1 0 0,-1 0 0,0 0 0,1-1 0,-1 1 0,0 0 0,0-1 0,0 1 0,0 0 0,-1-3 0,-15 0 0,-304-53 0,101 23 0,134 17 0,-59-12 0,-231-15 0,177 23 0,47 3 0,-20 9 0,138 10 0,1 1 0,0 1 0,-42 10 0,-4 3 0,-110 8 0,-83-10 0,216-12 0,-152 0 0,80-3 0,127 1-42,-1 0-1,1 0 0,-1 0 1,1 0-1,0 0 0,-1 0 1,1 0-1,-1 0 0,1 0 1,-1 0-1,1 0 0,0 0 1,-1 0-1,1-1 0,-1 1 1,1 0-1,0 0 0,-1-1 1,1 1-1,0 0 0,-1 0 1,1-1-1,0 1 0,-1 0 1,1-1-1,0 1 0,0-1 1,-1 1-1,1 0 0,0-1 1,0 0-1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20:26:28.273"/>
    </inkml:context>
    <inkml:brush xml:id="br0">
      <inkml:brushProperty name="width" value="0.1" units="cm"/>
      <inkml:brushProperty name="height" value="0.1" units="cm"/>
      <inkml:brushProperty name="color" value="#008C3A"/>
    </inkml:brush>
  </inkml:definitions>
  <inkml:trace contextRef="#ctx0" brushRef="#br0">640 44 24575,'-1'-3'0,"0"1"0,0-1 0,-1 1 0,1-1 0,0 1 0,-1 0 0,1-1 0,-1 1 0,-3-3 0,4 3 0,0 1 0,0 0 0,0 0 0,0 0 0,0-1 0,-1 1 0,1 0 0,0 0 0,-1 0 0,1 1 0,-1-1 0,1 0 0,-1 1 0,1-1 0,-1 0 0,1 1 0,-2-1 0,0 3 0,1-1 0,0 1 0,0 0 0,0 0 0,0 0 0,0 0 0,0 0 0,1 0 0,-3 5 0,-4 2 0,-16 19 0,-11 10 0,1 3 0,-28 45 0,-110 234 0,-13 24 0,182-340-100,-20 28 333,22-31-275,1 0 1,-1 0-1,1-1 0,-1 1 1,1 0-1,-1-1 1,0 1-1,1-1 0,-1 1 1,0 0-1,1-1 0,-1 0 1,0 1-1,0-1 1,0 1-1,1-1 0,-1 0 1,0 0-1,0 1 1,0-1-1,0 0 0,0 0 1,0 0-1,1 0 1,-1 0-1,0 0 0,0 0 1,0 0-1,0-1 1,0 1-1,0 0 0,1 0 1,-1-1-1,0 1 1,-1-1-1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17:43:48.511"/>
    </inkml:context>
    <inkml:brush xml:id="br0">
      <inkml:brushProperty name="width" value="0.05" units="cm"/>
      <inkml:brushProperty name="height" value="0.05" units="cm"/>
      <inkml:brushProperty name="color" value="#E71224"/>
    </inkml:brush>
  </inkml:definitions>
  <inkml:trace contextRef="#ctx0" brushRef="#br0">91 0 24575,'-9'11'0,"-49"64"-1365,34-45-5461</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20:26:29.720"/>
    </inkml:context>
    <inkml:brush xml:id="br0">
      <inkml:brushProperty name="width" value="0.1" units="cm"/>
      <inkml:brushProperty name="height" value="0.1" units="cm"/>
      <inkml:brushProperty name="color" value="#008C3A"/>
    </inkml:brush>
  </inkml:definitions>
  <inkml:trace contextRef="#ctx0" brushRef="#br0">102 1 24575,'6'58'0,"-15"10"0,-24 89 0,-2 8 0,21-95 0,-3 22 0,17-77 0,1-1 0,0 1 0,1-1 0,0 1 0,1-1 0,1 0 0,0 0 0,8 16 0,-5-11 0,0 1 0,-2 0 0,4 23 0,3 56 0,17 245 0,-21-257 0,-2-32 0,-4-38 0,-1-12 0,0 0 0,0 0 0,0 0 0,-1 0 0,0 0 0,0 0 0,-1 0 0,1 0 0,-3 6 0,-3-1-1365</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20:26:30.473"/>
    </inkml:context>
    <inkml:brush xml:id="br0">
      <inkml:brushProperty name="width" value="0.1" units="cm"/>
      <inkml:brushProperty name="height" value="0.1" units="cm"/>
      <inkml:brushProperty name="color" value="#008C3A"/>
    </inkml:brush>
  </inkml:definitions>
  <inkml:trace contextRef="#ctx0" brushRef="#br0">1 0 24575,'0'0'0,"0"0"0,0 0 0,0 0 0,0 0 0,0 0 0,0 0 0,0 0 0,9 16 0,-7-11 0,1 0 0,-1 0 0,0 0 0,-1 1 0,1-1 0,-1 1 0,0-1 0,-1 1 0,1 0 0,-1-1 0,0 1 0,0 0 0,-1-1 0,-1 8 0,-3-7-1365</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20:26:31.619"/>
    </inkml:context>
    <inkml:brush xml:id="br0">
      <inkml:brushProperty name="width" value="0.1" units="cm"/>
      <inkml:brushProperty name="height" value="0.1" units="cm"/>
      <inkml:brushProperty name="color" value="#008C3A"/>
    </inkml:brush>
  </inkml:definitions>
  <inkml:trace contextRef="#ctx0" brushRef="#br0">1633 559 24575,'-22'-26'0,"5"2"0,14 19 0,-1 0 0,1-1 0,-1 1 0,0 0 0,-1 1 0,1-1 0,-1 1 0,0 0 0,0 0 0,0 0 0,0 1 0,-1 0 0,1 0 0,-12-4 0,-148-34 0,42 12 0,-380-148 0,251 82 0,187 71 0,-95-31 0,137 49 0,-1 1 0,0 1 0,0 1 0,-47 0 0,-9 6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20:26:32.860"/>
    </inkml:context>
    <inkml:brush xml:id="br0">
      <inkml:brushProperty name="width" value="0.1" units="cm"/>
      <inkml:brushProperty name="height" value="0.1" units="cm"/>
      <inkml:brushProperty name="color" value="#008C3A"/>
    </inkml:brush>
  </inkml:definitions>
  <inkml:trace contextRef="#ctx0" brushRef="#br0">2733 1029 24575,'-3'-1'0,"-1"0"0,1 1 0,0-1 0,0 1 0,0 0 0,0 0 0,-1 0 0,1 0 0,0 0 0,0 1 0,0 0 0,0-1 0,0 1 0,0 0 0,0 0 0,0 1 0,-5 2 0,4-2 0,-1 0 0,1 0 0,-1-1 0,0 1 0,1-1 0,-10 1 0,-7-3 0,-1-1 0,0-1 0,1-1 0,-38-11 0,-83-39 0,66 23 0,-373-158 0,217 88 0,-121-59 0,229 100 0,-175-59 0,15-1 0,44 16 0,197 88 0,-1-2 0,-1 2 0,-1 2 0,-49-8 0,82 22-1365</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20:26:34.195"/>
    </inkml:context>
    <inkml:brush xml:id="br0">
      <inkml:brushProperty name="width" value="0.1" units="cm"/>
      <inkml:brushProperty name="height" value="0.1" units="cm"/>
      <inkml:brushProperty name="color" value="#008C3A"/>
    </inkml:brush>
  </inkml:definitions>
  <inkml:trace contextRef="#ctx0" brushRef="#br0">2245 1211 24575,'0'0'0,"0"0"0,0 0 0,-14-10 0,-153-132 0,114 93 0,-100-70 0,-216-114 0,275 179 0,-146-59 0,135 66 0,-108-64 0,108 50 0,-155-66 0,18 1 0,221 114 0,20 11 0,-1 0 0,1 0 0,0 1 0,0-1 0,-1 1 0,1-1 0,0 1 0,-1 0 0,1-1 0,-1 1 0,1 0 0,0 0 0,-1 0 0,1 0 0,-1 0 0,1 0 0,0 0 0,-1 0 0,1 1 0,-1-1 0,1 1 0,-2 0 0,1 0 0,0 1 0,0-1 0,0 1 0,0-1 0,1 1 0,-1 0 0,1 0 0,-1 0 0,1 0 0,0 0 0,0 0 0,-2 3 0,-2 8 0,1 0 0,1 0 0,-4 25 0,5-27 0,-36 235 0,34-213 0,-2 0 0,-1-1 0,-2 0 0,-1 0 0,-24 53 0,33-84-59,0 0 0,1 0-1,-1 0 1,0 0-1,0 0 1,0 0 0,1-1-1,-1 1 1,0 0 0,0 0-1,0-1 1,0 1 0,-1 0-1,1-1 1,0 1-1,0-1 1,0 0 0,0 1-1,-1-1 1,1 0 0,0 0-1,-2 1 1</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20:26:34.949"/>
    </inkml:context>
    <inkml:brush xml:id="br0">
      <inkml:brushProperty name="width" value="0.1" units="cm"/>
      <inkml:brushProperty name="height" value="0.1" units="cm"/>
      <inkml:brushProperty name="color" value="#008C3A"/>
    </inkml:brush>
  </inkml:definitions>
  <inkml:trace contextRef="#ctx0" brushRef="#br0">70 1 24575,'0'0'0,"0"0"0,0 0 0,0 0 0,0 0 0,0 0 0,0 0 0,0 0 0,0 0 0,-8 24 0,2 9 0,2 0 0,-1 40 0,-1 13 0,2-51 0,-18 244 0,21-230 0,-9 60 0,7-100-1365</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20:26:35.767"/>
    </inkml:context>
    <inkml:brush xml:id="br0">
      <inkml:brushProperty name="width" value="0.1" units="cm"/>
      <inkml:brushProperty name="height" value="0.1" units="cm"/>
      <inkml:brushProperty name="color" value="#008C3A"/>
    </inkml:brush>
  </inkml:definitions>
  <inkml:trace contextRef="#ctx0" brushRef="#br0">1 1 24575,'3'0'0,"0"1"0,-1 0 0,1 0 0,0 0 0,0 0 0,-1 0 0,1 1 0,-1-1 0,1 1 0,-1 0 0,1-1 0,-1 1 0,0 0 0,0 1 0,0-1 0,0 0 0,0 0 0,-1 1 0,1-1 0,1 5 0,0 1 0,0 0 0,-1 0 0,0 0 0,0 0 0,-1 0 0,1 11 0,2 303 0,-5-151 0,12-2 0,-5-103 0,-3 104 0,-6-164-1365</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00:32:20.724"/>
    </inkml:context>
    <inkml:brush xml:id="br0">
      <inkml:brushProperty name="width" value="0.1" units="cm"/>
      <inkml:brushProperty name="height" value="0.1" units="cm"/>
      <inkml:brushProperty name="color" value="#008C3A"/>
    </inkml:brush>
  </inkml:definitions>
  <inkml:trace contextRef="#ctx0" brushRef="#br0">0 0 2913,'25'21'-32,"-8"-5"-136,-4-4-136,-9-8-313,-1-4 385</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00:32:22.231"/>
    </inkml:context>
    <inkml:brush xml:id="br0">
      <inkml:brushProperty name="width" value="0.1" units="cm"/>
      <inkml:brushProperty name="height" value="0.1" units="cm"/>
      <inkml:brushProperty name="color" value="#008C3A"/>
    </inkml:brush>
  </inkml:definitions>
  <inkml:trace contextRef="#ctx0" brushRef="#br0">455 908 1320,'-6'-47'1158,"3"31"-373,1 1-1,0-1 0,2-20 1,-1 25-585,0-1 0,-1 1-1,0 0 1,0 0 0,-1 0 0,-1 0 0,-5-12-1,4 10-134,3 8-52,-1-1 1,1 1-1,-1 0 0,0 0 1,-1 0-1,1 1 0,-1-1 1,0 1-1,0 0 0,0 0 1,-1 0-1,-8-5 0,12 8-1,1 1 0,-1 0 0,0-1 0,0 1 0,0 0 0,0 0 0,1 0 0,-1 0 0,0 0 0,0 0 0,0 0 0,0 0 0,0 0 0,1 0 0,-1 0 0,0 0 0,0 1 0,0-1 0,0 0-1,1 1 1,-1-1 0,0 0 0,0 1 0,1-1 0,-1 1 0,0-1 0,1 1 0,-1 0 0,0-1 0,1 1 0,-1 0 0,1-1 0,-1 1 0,1 0 0,0 0 0,-1-1 0,1 1 0,0 0 0,-1 0 0,1 0 0,0 1 0,-2 2 80,1 0 1,0 0-1,0 1 0,0-1 1,1 0-1,-1 8 1,1-10-77,0 13 89,1 0 0,0 1 1,1-1-1,0 0 0,1 0 0,1 0 1,0 0-1,1-1 0,1 0 0,8 16 0,30 43 286,36 82-1,-79-146-350,-10-15-59,-11-14-2,13 10 24,-1 0 1,1-1-1,1 0 1,0 0 0,-7-21-1,-16-64 20,20 65-14,-28-142 2,31 141 7,1 0 0,2-1 0,1-42 0,-1-10 44,-2 58-37,4 24-12,0 1 1,0 0-1,1-1 1,-1 1-1,1-1 1,-1 1-1,1-1 1,0 1-1,0-1 1,0 1-1,0-1 1,0 1-1,1-1 1,-1 1-1,1 0 1,0-1 0,-1 1-1,1 0 1,3-5-1,-4 6-2,1 1 1,0 0-1,-1-1 1,1 1-1,0-1 1,0 1-1,-1 0 1,1 0-1,0-1 1,0 1-1,-1 0 1,1 0-1,0 0 0,0 0 1,0 0-1,0 0 1,-1 0-1,1 0 1,0 0-1,0 0 1,0 1-1,-1-1 1,1 0-1,0 1 1,0-1-1,-1 0 0,1 1 1,0-1-1,-1 1 1,1-1-1,0 1 1,23 21 33,-20-18-16,12 13-16,-2 0-1,0 2 0,-1-1 0,-1 2 1,-1-1-1,10 25 0,46 134 49,-57-148-46,8 23 11,117 363 97,-131-400-210,-7-25 5,-6-27 39,-17-505 653,4 551-732,16-3 126,0-1-1,1 1 1,0 1 0,0-1-1,0 1 1,1 0-1,0 0 1,1 0-1,-1 0 1,2 1 0,-1-1-1,1 1 1,-1 9-1,-1 18 27,0 69 1,4-70-18,2 31 18,0-48-19,-1 0-1,-1 0 1,0 0-1,-1 0 1,-1-1 0,-8 31-1,10-47-14,0 0 1,-1 0-1,1-1 0,0 1 0,0 0 0,-1 0 0,1 0 1,0-1-1,-1 1 0,1 0 0,-1 0 0,1-1 0,-1 1 1,0 0-1,1-1 0,-1 1 0,0-1 0,1 1 1,-1-1-1,0 1 0,1-1 0,-1 1 0,0-1 0,0 0 1,0 1-1,0-1 0,1 0 0,-1 0 0,-1 1 0,0-2 2,1 1 0,-1-1-1,0 1 1,1-1-1,-1 0 1,1 1-1,-1-1 1,1 0-1,0 0 1,-1 0 0,1 0-1,0 0 1,-1-1-1,0 0 1,-7-9 27,1 0 0,-13-22 0,19 30-14,-49-95 107,4-3-1,-53-167 0,55 157-77,-82-149 0,67 145-14,36 63-16,-14-23-31,58 150 376,234 721-109,-251-789-250,0 1-1,-1 0 1,0 0 0,0 0 0,-1 0-1,1 16 1,-11-50-53,9 20 56,1-1-1,1 1 1,-1 0 0,1-1-1,0 1 1,0 0-1,5-7 1,6-22-5,-8 10-3,-1 1-1,-2-1 1,0 0-1,-2-32 1,2-41 2,16-3 35,-10 61-10,-5 17 8,-1-1-1,-2-24 1,0 40-15,0 8-8,0-1 0,0 0 0,0 1 0,0-1 1,0 0-1,0 1 0,0-1 0,0 1 0,0-1 0,0 0 0,0 1 0,0-1 0,0 1 0,1-1 0,-1 1 0,0-1 0,0 0 0,1 1 1,-1-1-1,0 1 0,1-1 0,-1 1 0,0 0 0,1-1 0,-1 1 0,1-1 0,-1 1 0,1 0 0,-1-1 0,1 1 0,-1 0 0,1-1 1,-1 1-1,1 0 0,0 0 0,-1 0 0,1-1 0,-1 1 0,1 0 0,0 0 0,-1 0 0,1 0 0,-1 0 0,1 0 0,0 0 0,-1 0 1,1 1-1,-1-1 0,1 0 0,0 0 0,-1 0 0,1 1 0,-1-1 0,2 1 0,1 1 12,1-1 0,0 2 0,0-1 0,-1 0 0,0 1 0,1 0 0,2 3 0,10 12 2,-1 1-1,-1 1 1,-1 0 0,0 1-1,-2 1 1,11 26-1,44 147 89,-48-134-69,27 70 17,-17-51-35,26 120 0,-54-194-167,-5-14 93,-4-19 48,2-57 44,7-139 0,0 220-30,6-66 125,-5 63-44,0 0 1,0-1 0,1 1-1,0 1 1,0-1-1,0 0 1,1 0-1,5-9 1,-3 10 140,-5 4-224,1 1 1,-1 0-1,1-1 0,-1 1 1,0-1-1,1 1 0,-1 0 1,1-1-1,-1 1 0,0-1 0,0 1 1,1-1-1,-1 0 0,0 1 1,0-1-1,0 1 0,0-1 1,1 1-1,-1-1 0,0 1 1,0-1-1,0 0 0,0 1 0,0-1 1,0 1-1,-1-1 0,1 1 1,0-1-1,0 0 0,0 1 1,0-1-1,-1 1 0,1-1 1,0 1-1,-1-1 0,1 1 0,0-1 1,-1 1-1,1-1 0,0 1 1,-1 0-1,1-1 0,-1 1 1,0-1-1,-18-18-43,-1 0 1,-1 1-1,-1 1 1,0 1-1,-39-21 1,57 35 23,0 0 0,1 0 0,-1 1 1,0-1-1,0 1 0,-1 0 0,1 0 1,0 0-1,0 0 0,0 1 1,-1 0-1,1 0 0,0 0 0,-1 0 1,1 1-1,-5 1 0,6-1 10,0 0 0,1 0-1,-1 1 1,1-1 0,-1 1 0,1-1-1,-1 1 1,1 0 0,0 0-1,0 0 1,0 0 0,0 1 0,0-1-1,1 1 1,-1-1 0,1 1-1,-1-1 1,1 1 0,0 0 0,0 0-1,0-1 1,1 1 0,-2 5-1,-1 12 25,1 0-1,1 1 0,0-1 0,2 0 0,0 0 0,5 21 1,32 119 195,-1-7 206,-33-133-367,-2-13-49,0-1-1,-1 1 1,0 0 0,-1-1-1,1 1 1,-1 0-1,-2 11 1,2-17-9,0-1 0,0 1 1,-1-1-1,1 0 0,0 1 0,-1-1 1,1 1-1,0-1 0,-1 0 0,1 1 1,-1-1-1,1 0 0,0 0 0,-1 1 1,1-1-1,-1 0 0,1 0 0,-1 0 1,1 1-1,-1-1 0,1 0 0,-1 0 1,1 0-1,-1 0 0,1 0 0,-1 0 1,1 0-1,-1 0 0,0 0 0,1 0 1,-1 0-1,1-1 0,-1 1 0,1 0 1,0 0-1,-1 0 0,1-1 0,-1 1 0,1 0 1,-1 0-1,1-1 0,-1 1 0,1 0 1,0-1-1,-1 1 0,1-1 0,-1 0 1,-20-18-56,8 1 55,0-1-1,2 0 0,0-1 1,1 0-1,1-1 0,-12-41 1,-24-139-21,31 123 22,-8-55 5,-9-41-10,28 166-41,1 0 0,0 0 1,1 0-1,-1-1 0,2 1 1,-1 0-1,1-1 0,1 1 1,1-12-1,-2 20 23,0 0 0,0 0 0,0 0 0,0 0 0,0 1 0,0-1 0,0 0 0,0 0 0,0 0 0,0 0 0,0 0 0,0 0 0,0 0 0,1 0-51,-1 0 51,0 0 0,0 0 0,0 0 0,0 0 0,0 0 0,0 1 0,0-1 0,0 0 0,0 0 0,0 0 0,1 0 0,-1 0 0,0 0 0,0 0 0,0 0 0,0 0 0,0 0 0,0 0 0,0 0 0,0 0 0,0 0 0,0 0 0,0 0 0,1-1 0,-1 1 1,0 0-1,0 0 0,0 0 0,0 0 0,0 0 0,0 0 0,0 0 0,0 0-78,0 0 78,0 0 0,0 0 0,0 0 0,0 0 0,1-1 0,-1 1 0,0 0 0,0 0 0,0 0 0,0 0 0,4 11-944,0-1 386,10 15-146</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00:32:42.206"/>
    </inkml:context>
    <inkml:brush xml:id="br0">
      <inkml:brushProperty name="width" value="0.1" units="cm"/>
      <inkml:brushProperty name="height" value="0.1" units="cm"/>
      <inkml:brushProperty name="color" value="#008C3A"/>
    </inkml:brush>
  </inkml:definitions>
  <inkml:trace contextRef="#ctx0" brushRef="#br0">589 1050 9914,'38'17'122,"32"19"-28,-65-33-94,0 1 1,0 0-1,0 1 0,0-1 0,-1 1 1,0 0-1,0 0 0,0 0 0,-1 1 1,0-1-1,0 1 0,0 0 1,0 0-1,-1 0 0,0 0 0,-1 0 1,1 0-1,-1 0 0,0 1 0,-1-1 1,1 1-1,-1-1 0,0 1 0,-1-1 1,0 0-1,0 1 0,0-1 0,-1 0 1,0 0-1,-3 7 0,2-4 36,1 0 0,0 0 0,1 0 0,0 0 0,0 0 0,1 17 0,0-20 31,0-5-36,0-1 0,0 0-1,-1 1 1,1-1 0,0 0 0,0 0 0,0 1 0,-1-1 0,1 0-1,0 1 1,0-1 0,-1 0 0,1 0 0,0 1 0,0-1 0,-1 0-1,1 0 1,0 0 0,-1 0 0,1 1 0,0-1 0,-1 0 0,1 0-1,0 0 1,-1 0 0,1 0 0,0 0 0,-1 0 0,1 0 0,-1 0-1,1 0 1,0 0 0,-1 0 0,1 0 0,0 0 0,-1 0 0,1 0-1,0 0 1,-1-1 0,1 1 0,0 0 0,-1 0 0,1-1 0,10-48 1171,-7 26-1095,0 1-1,1 0 1,14-39 0,-11 39-77,0-1 0,-2-1 0,3-26 0,-1 17 97,-7 33-122,0 0 0,0 0 0,0-1 0,0 1 0,0 0 0,0 0 0,0 0 0,0 0 0,0 0 0,0-1-1,0 1 1,0 0 0,1 0 0,-1 0 0,0 0 0,0 0 0,0-1 0,0 1 0,0 0 0,0 0 0,1 0-1,-1 0 1,0 0 0,0 0 0,0 0 0,0 0 0,0 0 0,1 0 0,-1 0 0,0 0 0,0 0 0,0 0-1,0 0 1,1 0 0,-1 0 0,0 0 0,0 0 0,0 0 0,0 0 0,1 0 0,-1 0 0,0 0 0,0 0-1,0 0 1,0 0 0,0 0 0,1 0 0,7 19 154,6 38-101,-1 0 1,-4 2-1,-2-1 0,0 84 1,-7-139-58,0 5-13,0 0 1,-1 0 0,1 0 0,-1-1-1,-1 1 1,0 0 0,-5 14-1,7-22 7,0 1-1,-1 0 1,1-1-1,0 1 1,0-1 0,-1 1-1,1-1 1,0 1-1,-1-1 1,1 0-1,-1 1 1,1-1-1,-1 1 1,1-1-1,-1 0 1,1 1-1,-1-1 1,1 0-1,-1 0 1,1 1-1,-1-1 1,1 0-1,-1 0 1,0 0-1,1 0 1,-1 0 0,1 0-1,-1 0 1,0 0-1,1 0 1,-1 0-1,0 0 1,-1-1 2,1 1 0,-1-1 1,0 0-1,1 0 0,-1 0 1,1-1-1,0 1 0,-1 0 1,1 0-1,-2-3 0,-22-37 113,14 9-18,1 1 0,-12-66 0,2-68-39,17 132-46,1 20-4,-7-78 19,-23-95 0,26 161-18,1 10 1,1-1-1,0 0 1,1 0-1,1-1 1,1 1-1,0 0 1,3-27-1,-1 39-1,-1 2 1,1 0 0,0-1 1,0 1-1,-1-1 0,0 1 0,1 0 1,-1-1-1,0 1 0,0-1 1,0 1-1,-1-1 0,1 1 1,-1-1-1,1 1 0,-1-1 1,0 1-1,-1-4 0,2 6-2,0 0 0,0 0 0,0 0-1,1-1 1,-1 1 0,0 0 0,0 0 0,0 0-1,0 0 1,1 0 0,-1 0 0,0 0 0,0-1-1,0 1 1,1 0 0,-1 0 0,0 0 0,0 0 0,0 0-1,1 0 1,-1 0 0,0 0 0,0 0 0,1 0-1,-1 0 1,0 0 0,0 0 0,0 0 0,1 1-1,-1-1 1,0 0 0,0 0 0,0 0 0,0 0-1,1 0 1,-1 0 0,0 0 0,0 1 0,0-1 0,0 0-1,1 0 1,-1 0 0,0 0 0,0 0 0,0 1-1,0-1 1,0 0 0,0 0 0,0 0 0,0 1-1,1-1 1,-1 0 0,0 0 0,0 0 0,0 1-1,0-1 1,0 0 0,0 0 0,0 1 0,0-1 0,0 0-1,0 0 1,-1 0 0,1 1 0,0-1 0,0 0-1,0 0 1,0 0 0,0 1 0,-3 9 4,1 1-1,0 0 1,1 0 0,0-1-1,1 1 1,1 13 0,10 69 6,-9-79-7,33 148 24,-11-70-7,-10-26 163,3 0-1,3-2 1,46 102 0,-66-166-183,0 1 0,0-1 1,0 1-1,0-1 0,0 0 1,1 1-1,-1-1 0,0 1 1,0-1-1,0 1 0,1-1 1,-1 0-1,0 1 0,1-1 1,-1 0-1,0 1 0,1-1 1,-1 0-1,0 1 0,1-1 1,-1 0-1,1 0 0,-1 0 1,0 1-1,1-1 0,-1 0 1,1 0-1,-1 0 0,1 0 1,-1 0-1,1 0 0,-1 0 1,0 0-1,1 0 0,-1 0 0,1 0 1,-1 0-1,1 0 0,-1 0 1,1 0-1,-1 0 0,1-1 1,1 0-2,0-1 1,-1 0 0,1 0-1,-1 0 1,1 0 0,-1 0-1,0 0 1,0 0-1,1-3 1,17-50-21,-12 23 6,-2 0 0,-1-1 0,-2 1 0,-1-1 0,-1 1 0,-2-1 0,-8-43 0,-3 10 10,-3 0 1,-37-97-1,47 144 3,4 11-3,0 1 0,-1 0 0,0 0 1,0 0-1,-1 0 0,0 0 0,-9-11 0,13 19 0,0 1-1,0 0 0,0-1 1,-1 1-1,1-1 0,-1 1 0,1-1 1,-1 1-1,1-1 0,-1 1 1,0-1-1,0 1 0,-1 2 0,-1 0 6,1 0-1,0 0 0,0 0 1,0 1-1,1-1 0,-1 1 1,1-1-1,-1 8 0,8 89 31,-2-78-9,1-2-1,0 1 0,1-1 0,2 1 0,19 38 1,64 95 351,-71-124-252,70 91 250,-70-97-407,-29-40-2,-1 0 1,2-1-1,0 0 0,-10-33 0,9 25 22,-12-31 8,-77-193-61,64 171 55,-53-84-1,62 116 23,17 29 0,-1 1-1,0 0 1,-1 0-1,-1 1 0,-21-23 1,21 30-17,11 7 8,0 0 0,0 0 0,0 0 0,0 0 0,0 0 0,-1 0 0,1 0 0,0 0 0,0 0 0,0 1 0,0-1 0,0 0 0,-1 0 0,1 0 1,0 0-1,0 0 0,0 0 0,0 0 0,0 1 0,0-1 0,0 0 0,0 0 0,0 0 0,0 0 0,-1 1 0,1-1 0,0 0 0,0 0 0,0 0 0,0 0 0,0 0 0,0 1 0,0-1 0,0 0 0,0 0 1,0 0-1,0 0 0,1 1 0,-1-1 0,0 0 0,0 0 0,0 0 0,0 0 0,0 0 0,0 1 0,0-1 0,0 0 0,0 0 0,0 0 0,1 0 0,-1 0 0,0 0 0,0 1 0,0-1 0,0 0 1,1 0-1,6 17 29,-4-10-13,4 17-1,-2 1 0,0-1 0,1 31 1,-1-7 6,-3-35-19,1-1 1,0 0 0,1 0-1,0 0 1,1-1 0,8 15-1,46 66 13,-34-55-9,9 17 6,-13-18 11,3-2 0,27 34 0,-34-54-36,-7-13-80,-9-3 85,0 0 0,0 1-1,-1-1 1,1 0 0,0 0-1,-1 0 1,1 0-1,-1 0 1,0 0 0,0 0-1,0 0 1,0 0 0,0 0-1,0-1 1,-1-2 0,-6-55-12,-3 0 0,-3 0 0,-2 1 0,-25-59 0,23 67 37,-3 2 0,-49-87 0,65 122 12,9 11 17,-3 4-42,-1-1 0,1 1-1,-1 0 1,1-1 0,-1 1 0,1 0-1,-1 0 1,1 0 0,-1 0-1,0 0 1,0 0 0,1 0-1,0 3 1,40 56 31,47 91 0,-54-87 168,64 88-1,-94-144-187,1 0 0,0-1 0,1 0 0,-1 0 0,2-1 0,-1 0 0,11 8 0,-17-14-20,-1 0-1,1 0 1,-1 0-1,1 0 1,-1 0-1,1-1 1,-1 1-1,1 0 1,-1 0-1,1 0 1,-1 0-1,1-1 1,-1 1-1,1 0 1,-1 0-1,0-1 1,1 1-1,-1 0 1,0-1-1,1 1 1,-1 0-1,0-1 1,1 1-1,-1-1 1,0 1-1,0-1 1,1 1-1,-1 0 1,0-1-1,0 1 1,0-1-1,1 0 1,-1 0 1,1-1 0,-1 1 1,1-1-1,-1 0 0,0 1 0,1-1 1,-1 1-1,0-1 0,0 0 0,0 1 1,0-1-1,-1 1 0,1-1 0,-1-2 1,-7-18-5,-2 0 0,0 1 0,-2 0 0,0 1 1,-1 0-1,-1 1 0,-1 1 0,0 0 1,-24-21-1,3 8-4,-1 1 0,-1 2 0,-72-39 0,107 65 11,-1 0 0,1 0 0,-1 0 0,0 1 0,0 0 0,0-1 0,-5 0 0,-23-5-8,18 4 27,20 5 12,29 13 159,-17-4-149,1-1 0,0-1 0,0-1 1,1-1-1,22 6 0,106 16 78,-101-22-118,-1 2-1,57 19 1,-99-27-12,0 1 0,0 0-1,0 1 1,0-1 0,-1 1 0,7 5 0,-10-8 7,0 0 1,0 0-1,1 1 1,-1-1-1,0 0 0,0 0 1,0 0-1,1 0 1,-1 1-1,0-1 0,0 0 1,0 0-1,0 1 1,1-1-1,-1 0 0,0 0 1,0 1-1,0-1 0,0 0 1,0 0-1,0 1 1,0-1-1,0 0 0,0 0 1,0 1-1,0-1 1,0 0-1,0 0 0,0 1 1,0-1-1,0 0 0,0 0 1,0 1-1,0-1 1,-1 1-1,-18-3-154,-21-11 147,0-1-1,2-2 0,-52-30 0,-15-6 17,90 44-7,-1 1 0,0 0 0,-1 1 1,1 1-1,-1 1 0,0 0 0,0 2 0,-24-2 1,28 7-1,-5-1 5,21 2 30,0 0-1,0 0 1,0-1 0,0 1-1,0-1 1,1 0 0,7 5-1,5 2-16,1-2-1,-1 0 0,2-1 0,-1 0 0,33 7 1,-27-9-17,-1 2 1,0 1-1,27 13 1,22 24 9,-46-28 2,36 19-1,45 20 8,160 84 72,-189-95-76,48 27-6,-35-32 3,28 14 10,-93-43-22,0 0 1,1-2 0,0-1-1,45 8 1,37 11-6,94 50 22,-199-75-16,136 53 0,-120-41 0,4 1 0,168 41-16,-179-52 16,0 0 0,21 10 0,10 4 0,-22-11 0,0 2 0,-1 0 0,37 24 0,4-5 7,-12-6-6,25 10 4,-25-12-2,74 23-3,-89-33 0,67 31-10,-50-21 5,-33-12 16,36 9-1,-31-10-1,0 1-1,29 14 0,26 9 9,2 0 33,-68-26 12,-9-4-52,0 0-1,0 0 1,-1 0-1,1 0 0,0 0 1,0-1-1,0 1 1,0-1-1,6 0 0,-8-1-7,-3-1-2,14 1 6,12 5 26,-24-3-30,-4 1-8,14 1 4,19 5 45,-28-7-49,-8-1 2,36 7 11,-5 5-47,-170-71-272,31 19 289,81 30 9,0-2 0,-55-26 1,39 13-2,-79-26 0,-22-10 37,119 43-14,23 13-6,1 0 0,-1 1 0,-1 0-1,-13-4 1,5 3 2,4 0-1,-1 1 0,1 1 0,-17-1 0,17 2 1,1-1 0,0 0 0,1 0 0,-20-9 0,23 8 0,-7 4 11,4 1-1,12-1-11,0 0 0,0 0 0,-1 0 0,1 0 0,0 0 0,0 0 0,0 0-1,0 0 1,-1 0 0,1-1 0,0 1 0,0 0 0,0 0 0,0 0-1,0 0 1,0 0 0,-1 0 0,1-1 0,0 1 0,0 0 0,0 0 0,0 0-1,0 0 1,0-1 0,0 1 0,0 0 0,0 0 0,0 0 0,0 0-1,0-1 1,0 1 0,0 0 0,0 0 0,0 0 0,0-1 0,0 1 0,0 0-1,0 0 1,0 0 0,0 0 0,0-1 0,0 1 0,0 0 0,0 0 0,0 0-1,2 1 20,-1 0-1,1 0 0,-1 0 0,1 0 0,-1 0 0,1 0 0,0-1 0,-1 1 0,1 0 0,0-1 1,0 1-1,-1-1 0,1 0 0,0 1 0,0-1 0,3 0 0,-3 0-15,0 0-1,0 0 0,0 0 0,0 1 1,0-1-1,0 1 0,0 0 1,0-1-1,-1 1 0,1 0 1,0 0-1,0 0 0,2 2 1,-2-1-1,0-1 1,0 0 0,0 0-1,0 0 1,0 0 0,1 0-1,-1 0 1,0 0 0,1-1-1,-1 1 1,5 0 0,-5-1-2,1 0 1,-1 0-1,0 1 1,1-1-1,-1 1 1,0 0-1,0-1 1,0 1-1,0 0 1,1 0-1,1 2 0,-2-2-2,0 0-1,-1 0 0,1 0 0,0 0 0,0 0 0,0 0 1,0-1-1,0 1 0,0-1 0,0 1 0,0-1 0,0 0 1,0 0-1,0 0 0,0 0 0,3 0 0,-1-1 0,1 1 1,0 0-1,-1 0 0,1 0 0,0 0 1,-1 1-1,1 0 0,-1 0 0,1 0 1,6 3-1,-5-2 2,1 0 0,-1 0 0,1-1 0,11 1 1,-13-1-2,-1 0 0,1-1 0,-1 1-1,0 1 1,0-1 0,1 0 0,5 4 0,23 7-7,-29-11 1,0 0-1,0 0 0,-1 1 1,1-1-1,0 1 1,-1 0-1,0 0 0,7 5 1,-11-7 2,1-1 1,0 1 0,0 0-1,0 0 1,0 0 0,-1-1-1,1 1 1,0 0-1,0 0 1,0-1 0,0 1-1,0 0 1,0 0-1,0-1 1,0 1 0,0 0-1,0 0 1,0-1-1,0 1 1,0 0 0,0 0-1,0-1 1,0 1-1,0 0 1,0 0 0,0 0-1,0-1 1,0 1 0,1 0-1,-1 0 1,0-1-1,0 1 1,0 0 0,0 0-1,0 0 1,1-1-1,-1 1 1,0 0 0,0 0-1,0 0 1,1 0-1,-1 0 1,0-1 0,0 1-1,1 0 1,-1 0-1,0 0 1,0 0 0,1 0-1,-1 0 1,0 0-1,0 0 1,1 0 0,-1 0-1,0 0 1,0 0 0,1 0-1,-1 0 1,0 0-1,0 0 1,1 0 0,-1 0-1,0 0 1,0 1-1,0-1 1,1 0 0,-1 0-1,0 0 1,-2 0-6,-1 0 1,0-1-1,0 1 1,1-1-1,-1 1 0,0-1 1,1 0-1,-1 0 1,1-1-1,-1 1 0,1 0 1,-1-1-1,1 1 1,0-1-1,-3-3 1,4 4 5,0 1 1,0-1-1,-1 0 1,1 0-1,0 1 1,0-1-1,-1 1 1,1-1-1,0 1 1,-1 0-1,1-1 1,0 1-1,-2 0 1,0 0-1,1-1 0,0 1 0,0-1 1,-1 1-1,1-1 0,0 0 0,0 0 0,0 0 1,-2-2-1,-98-56-79,16-3 80,-182-98 0,253 154 5,-1 0-1,-1 1 1,1 0 0,-34-3-1,31 5-3,0-1 0,-32-9-1,20 0 15,28 11-11,0 0-1,0 1 1,0 0 0,0 0-1,0 0 1,0 0-1,0 0 1,0 0 0,0 1-1,-1 0 1,1 0 0,0 0-1,0 0 1,-4 0 0,4 0-4,1 0 0,-1 0 1,1-1-1,0 1 0,-1-1 1,1 1-1,0-1 1,-1 0-1,1 0 0,0 0 1,0-1-1,0 1 1,0 0-1,0-1 0,0 1 1,0-1-1,1 0 1,-1 1-1,0-1 0,1 0 1,0 0-1,-1 0 0,-1-4 1,-1 0-3,-1-1 1,0 1-1,-1 1 1,1-1-1,-1 1 1,0 0-1,0 0 1,-1 0 0,1 1-1,-15-7 1,-6-5 1,-64-38 0,22 15 0,60 34 0,0 1 0,-1 0 0,1 0 0,-1 1 0,-19-5 0,-5 0 0,-82-27 0,98 30 0,2-1 0,-1-1 0,-21-11 0,-30-12 0,-25-4 1,-42-11-1,41 33-8,78 10 4,1 1 0,-1 1 1,1 0-1,-1 1 0,0 1 0,1 0 0,0 1 0,-1 1 0,1 1 0,-25 10 1,31-11 3,1-1 1,-1 1 0,0-2-1,0 1 1,0-1 0,0-1 0,0 0-1,0 0 1,0-1 0,-1 0-1,1 0 1,-13-3 0,15 2-1,1-1 0,-1 0-1,0 0 1,1 0 0,-1-1 0,1 0 0,0 0-1,0-1 1,0 0 0,-8-6 0,-56-54-16,53 47 11,13 13 5,-133-119 5,120 109-5,-1 2 0,0 0 0,-1 1 0,0 0 0,-1 2 0,-29-10 1,45 18 2,1 0-4,0-1 0,-1 1 0,1 1-1,-1-1 1,1 0 0,0 1 0,-5 0-1,0 6 105,11 12 187,1-9-237,0 0-1,1-1 1,0 1-1,0-1 1,1 0-1,1-1 1,-1 1-1,1-1 1,0-1-1,14 11 1,22 24-1,59 83-1,4 4-42,-85-106-3,2 0-1,0-1 1,37 25-1,-51-40 0,101 73 30,-105-76-33,1 0 0,0 0 0,0-1 1,0 1-1,0-2 0,1 1 0,-1-1 0,0 0 0,9 1 0,10 2-25,-25-4 21,1 0 1,-1 0-1,0 1 1,0-1-1,1 0 1,-1 0-1,0 0 0,0 0 1,1 0-1,-1 0 1,0 0-1,0 0 1,1 0-1,-1 0 1,0 0-1,0 0 1,1 0-1,-1 0 1,0 0-1,0 0 0,1 0 1,-1 0-1,0 0 1,0 0-1,1-1 1,-1 1-1,0 0 1,0 0-1,1 0 1,-1 0-1,0-1 1,0 1-1,0 0 0,1 0 1,-1 0-1,0-1 1,0 1-1,0 0 1,-2-12-95,-2-6-10,3 12 101,1-1 0,-1 0 0,0 1 0,-1-1-1,0 0 1,0 1 0,0 0 0,0-1 0,-1 1-1,0 0 1,-1 0 0,-7-10 0,-4-4-11,-2 0 1,-19-18 0,-17-10-2,-98-68 0,53 43 3,-221-159 7,317 230 8,-38-22 12,38 23-14,-1-1-1,1 1 1,-1 0 0,1 0-1,-1 1 1,0-1 0,1 0-1,-1 1 1,0 0 0,1 0-1,-1 0 1,0 0-1,0 0 1,-3 1 0,5 0 3,0-1 0,0 1 0,0 0 0,0 0 0,0 0-1,0 0 1,1 1 0,-1-1 0,0 0 0,1 0 0,-1 0 0,1 1 0,-1-1 0,1 0 0,-1 0 0,1 1 0,0-1 0,0 0 0,0 2 0,-3 35 55,2-28-43,0 23 19,1-1-1,1 0 0,2 0 1,1 0-1,10 34 0,52 157 45,-40-144-61,4 26 1,15 43 2,-36-123-14,2 0 1,0-1-1,26 39 0,-11-21-9,-22-65-145,-5-38 125,-12-88 0,1 34 27,-8-20 24,12 89-5,-4-54-1,12 97-28,0 0 0,-1 0 0,1 0 0,-1 0 0,0 1 0,1-1 0,-1 0 0,0 1 0,-1-1 0,1 0 0,0 1 0,-1 0 0,0-1 0,-3-3 0,0 6-1,0 1 0,1 0 1,-1 0-1,0 0 0,1 1 0,-1 0 1,1-1-1,-1 2 0,1-1 0,0 0 0,0 1 1,0 0-1,0 0 0,0 0 0,1 1 1,-1-1-1,1 1 0,0-1 0,0 1 0,1 0 1,-4 7-1,-3 4 14,2 0-1,0 1 1,0-1-1,2 1 1,-5 19 0,-20 98 50,-23 249 1,53-377-56,0 10 1,-2-1-1,1 1 0,-2-1 0,0 1 0,-6 17 0,8-30-4,1-1 1,-1 0-1,0 1 0,1-1 1,-1 0-1,0 0 1,0 0-1,0 1 0,0-1 1,0 0-1,0 0 0,0 0 1,0-1-1,0 1 0,0 0 1,-1 0-1,1-1 0,0 1 1,-1 0-1,1-1 1,0 0-1,-1 1 0,1-1 1,-1 0-1,1 1 0,0-1 1,-1 0-1,1 0 0,-1 0 1,1-1-1,-1 1 0,1 0 1,0 0-1,-1-1 1,1 1-1,-3-2 0,1 1-1,-1-1-1,0 0 1,1 0 0,-1 0-1,1 0 1,0 0-1,0-1 1,0 0 0,0 1-1,0-1 1,-4-6-1,-4-13 8,1 0-1,1-1 1,1 0 0,1 0-1,1-1 1,-3-29-1,-2 2 2,-74-372 39,30 139 4,24 159-35,27 221-169,-18 206 197,2-62-9,16 31 1,2-245-60,1-20-1,4-23 15,10-53 17,-7 47-1,-2-1-1,2-26 1,-1-109 4,8-124 12,10 125-3,-16 116 2,-2 17-6,12-38 1,-15 63-73,0 8-10,-2 11 29,-10 463 25,10-476 18,7 408 77,-5-399-91,-3-22-53,1-18 51,-26-489 41,11 305-5,14 199-20,-11-288 61,13 287-69,-3 5-81,1 31-13,-18 100 90,18-15 31,4 0 0,4 0-1,6 0 1,4-1 0,33 108 0,-46-196-12,-3-17-5,0 1 0,0 0-1,0 0 1,0-1 0,1 1 0,0-1 0,2 6-1,1-47-110,-16-414 134,5 342-13,-10-311 44,15 396-49,2 0 0,1 0 0,1 0-1,9-39 1,-3 43 7,-7 17-13,0-1 0,-1 1 0,1-1 0,-1 0 0,0 0 0,0 0 0,1-6 0,-1-2-5,0-1 1,0 0-1,-1 1 1,0-1 0,-1 1-1,-1-1 1,0 1-1,-1-1 1,-4-13 0,7 26 1,0 0 0,0 0 0,0-1 0,0 1 1,0 0-1,0 0 0,-1 0 0,1 0 0,0 0 1,0-1-1,0 1 0,0 0 0,0 0 0,0 0 1,0 0-1,0 0 0,-1 0 0,1-1 0,0 1 1,0 0-1,0 0 0,0 0 0,0 0 0,0 0 1,-1 0-1,1 0 0,0 0 0,0 0 0,0 0 1,0 0-1,-1 0 0,1 0 0,0 0 0,0 0 1,0 0-1,0 0 0,-1 0 0,1 0 0,0 0 1,0 0-1,0 0 0,0 0 0,-1 0 0,1 0 1,0 0-1,0 0 0,0 0 0,0 0 0,0 0 1,-1 1-1,-5 10-87,-2 16-38,-3 32 144,3 1 0,-1 78 0,17 121 40,-7-238-51,0 4 22,2-1 0,8 43 1,-14-84-39,1 0 0,0-29 1,-1-3 12,-16-82 31,-66-232-1,85 362-33,-6-21 0,4 12-2,0 0 1,-1 0 0,0 0-1,0 1 1,-1 0 0,-1-1 0,-7-12-1,12 22 0,0-1 0,1 1-1,-1 0 1,1-1-1,-1 1 1,1 0 0,-1-1-1,1 1 1,-1 0-1,1-1 1,-1 1 0,1 0-1,-1 0 1,1-1 0,-1 1-1,1 0 1,-1 0-1,1 0 1,-1 0 0,1 0-1,0 0 1,-1 0-1,1 0 1,-1 0 0,1 0-1,-1 0 1,1 0-1,0 1 1,-1-1 0,1 0-1,-1 0 1,1 1 0,-1-1-1,1 0 1,-1 0-1,1 1 1,-1-1 0,0 1-1,1-1 1,-1 0-1,1 1 1,-1-1 0,0 1-1,1-1 1,-1 1 0,0-1-1,0 1 1,1-1-1,-1 1 1,0 0 0,31 189-14,29 156 48,-20-97-11,-39-235-21,-1-11-2,0-1 0,0 0 1,0 0-1,0 0 0,1 0 1,-1 1-1,0-1 0,1 0 0,0 0 1,-1 0-1,1 0 0,2 3 1,3-39-71,4-287 100,-8 118 21,-3 177-48,0 17-5,1 0 0,0 0 1,1 1-1,0-1 0,2-9 0,-2 17 0,-1 1-13,2 18-76,-2 12 82,-6 57 1,0-19 3,2 1 7,-6 423 38,17-433 8,-12-145-151,-23-148 81,-2-44 72,26 230-18,-10-56 0,14 104-32,-1 0 1,1 0-1,0 0 1,0 0-1,0 0 0,0 0 1,0 0-1,0 1 1,0-1-1,0 0 1,0 0-1,0 0 1,0 0-1,0 0 1,0 0-1,0 0 1,-1 0-1,1 0 1,0 0-1,0 0 0,0 0 1,0 0-1,0 0 1,0 0-1,0 0 1,0 0-1,-1 0 1,1 0-1,0 0 1,0 0-1,0 0 1,0 0-1,0 0 1,0 0-1,0 0 1,0 0-1,0 0 0,0 0 1,-1 0-1,1 0 1,0 0-1,0 0 1,0 0-1,0 0 1,0 0-1,0-1 1,0 1-1,0 0 1,0 0-1,-6 20-62,-4 34-50,9-47 109,-38 276 43,32-210-34,-4 75 7,10-134-8,-1 1-1,-1 0 1,0-1-1,-1 0 1,-1 0 0,0 0-1,-9 17 1,10-22-1,-3 3 1,1-3-1,6-8-3,0-1 0,1 0 0,-1 1 0,0-1 0,0 0 0,1 0 0,-1 1 0,0-1 0,0 0 0,1 0 0,-1 1 0,0-1 0,1 0 0,-1 0 0,0 0 0,1 0 0,-1 1 1,0-1-1,1 0 0,-1 0 0,0 0 0,1 0 0,-1 0 0,0 0 0,1 0 0,-1 0 0,1 0 0,-1 0 0,0 0 0,1 0 0,0-1 0,-1 1 1,1 0 0,0-1 0,-1 1 0,1-1 0,0 1 0,-1 0 0,1-1 0,-1 1 0,1-1 0,-1 0 0,1 1 0,-1-1 0,1 1 0,-1-1 0,0 0 0,1 1 0,-1-1 0,0 0 0,1 1 0,-1-1 0,0 0 0,0 0-1,0 1 1,0-1 0,0 0 0,0 0 0,0 0 0,4-33 48,-3 14-29,0-32-12,28-142 17,-32 155-6,2 36-16,1-1 0,-1 1-1,1 0 1,-1-1-1,1 1 1,0 0-1,0-1 1,1 1-1,-1-1 1,1 1 0,-1 0-1,1 0 1,0-1-1,0 1 1,1 0-1,1-3 1,-2 2 1,1 0 0,-1 0 1,1 1-1,-1-1 0,-1 0 0,1 0 1,0 0-1,-1 0 0,0 0 0,0-6 1,0 11-8,0-1 1,0 0-1,0 1 1,0-1-1,0 0 1,0 0-1,0 1 1,0-1-1,0 0 0,0 1 1,1-1-1,-1 0 1,0 1-1,0-1 1,0 0-1,0 0 1,1 1-1,-1-1 1,0 0-1,0 0 1,0 0-1,1 1 1,-1-1-1,0 0 1,0 0-1,1 0 1,-1 0-1,0 1 1,1-1-1,-1 0 1,0 0-1,1 0 1,-1 0-1,0 0 0,0 0 1,1 0-1,-1 0 1,0 0-1,1 0 1,-1 0-1,0 0 1,1 0-1,-1 0 1,0 0-1,1 0 1,-1 0-1,0-1 1,0 1-1,1 0 1,-1 0-1,0 0 1,0 0-1,1-1 1,-1 1-1,0 0 1,0 0-1,1-1 1,-1 1-1,0 0 0,0 0 1,0-1-1,1 1 1,-12 45-12,2 1 0,2 1 0,-2 69 0,33 146 87,-20-234-69,20 115 36,-20-123-37,0 17 7,-4-33-9,0 1 0,0 0 1,1-1-1,-1 1 0,1-1 0,0 1 1,0-1-1,1 1 0,-1-1 1,5 7-1,-3-5 0,-1 0-1,1 0 1,-1 0-1,-1 0 1,1 0-1,-1 0 1,0 0-1,0 1 1,-1-1-1,-1 13 1,4 23 1,0-22 0,1 8 9,3 46 0,-7-71-3,0 0 1,0-1-1,0 1 1,1 0-1,0 0 0,-1-1 1,1 1-1,0 0 1,0-1-1,1 1 0,-1-1 1,0 1-1,4 3 1,4 9 25,24 49 23,-18-36-38,-14-28-7,0 1 0,-1 0-1,1 0 1,0-1 0,-1 1-1,1-1 1,0 1-1,0-1 1,-1 1 0,1-1-1,0 1 1,0-1 0,0 0-1,0 1 1,-1-1 0,1 0-1,0 0 1,0 1 0,0-1-1,0 0 1,0 0 0,0 0-1,0 0 1,0-1-1,0 1 1,1 0 0,-1 0-11,1 0 0,-1 0 1,0 0-1,1 1 1,-1-1-1,0 0 0,1 1 1,-1-1-1,0 1 0,0-1 1,0 1-1,1 0 0,-1-1 1,0 1-1,0 0 1,0 0-1,0 0 0,0 0 1,0 0-1,-1 0 0,1 0 1,0 0-1,0 0 0,-1 1 1,1-1-1,0 2 1,0-1 8,0 0 1,0 0 0,0-1 0,0 1 0,0 0 0,0-1 0,1 1-1,-1-1 1,1 1 0,-1-1 0,1 0 0,-1 0 0,1 1-1,0-1 1,-1 0 0,1 0 0,0-1 0,0 1 0,0 0 0,0-1-1,0 1 1,0-1 0,0 1 0,3-1 0,21 0 146,-22 1-153,-1-1 0,1 0 1,-1 0-1,0 0 0,1 0 0,-1-1 0,1 1 0,-1-1 0,4-1 1,4-2-1,1 1 1,-1 1 0,0 0-1,1 0 1,-1 1 0,1 0-1,-1 1 1,1 1 0,0 0-1,-1 0 1,21 6 0,-19-4-3,0-1 1,1-1 0,-1 0 0,17-1 0,-20-1-3,-2 1-3,-1 0 1,1-1-1,-1 0 0,1-1 0,-1 0 0,0 0 0,0 0 0,0-1 1,0 0-1,0-1 0,0 1 0,-1-1 0,11-9 0,-11 9 6,1 1-1,0 0 1,0 0-1,0 0 1,15-3-1,-12 3-1,-1 2-1,1 0-1,-1 0 1,1 1-1,0 0 1,-1 0-1,19 4 1,17 0 3,-27-4 0,1 1 1,0 0-1,-1 2 0,35 8 0,-49-10-4,0-1 1,0 1-1,0-1 0,1 0 0,-1 0 1,0 0-1,0 0 0,7-2 0,23 0-9,-28 2 3,-5 0 6,0 0 0,0 0 0,0 0 0,0 0 0,0 0 0,0 0 0,0 1 0,0-1 0,0 0 0,0 0 0,-1 1 0,1-1 0,0 0 0,0 1 0,0-1 0,0 1 0,0-1 0,-1 1 0,1-1 0,0 1 0,-1 0 0,1-1 0,0 1 0,-1 0 0,1 0 0,-1-1 0,1 1 0,-1 0 0,1 0 0,0 1 1,1 0 0,0-1 0,1 0 0,-1 0 0,1 0 0,0 0 0,-1 0 1,1 0-1,0-1 0,-1 1 0,1-1 0,0 0 0,0 1 1,4-2-1,12 3-10,34 15 3,-42-12 16,1-1 0,0 0 0,0-1 0,0-1-1,19 2 1,59 8-11,-73-9 1,1 1-1,-1-2 1,1 0-1,0-2 1,-1 0-1,1 0 0,0-2 1,27-5-1,-28 2 4,1 1-1,-1 1 0,1 1 1,0 1-1,23 0 0,-4 3 3,57 9 0,-82-8-3,-8-2 0,-1 0-1,1 0 1,-1-1 0,1 1-1,-1-1 1,1 0-1,-1 0 1,1 0-1,-1 0 1,1-1 0,5-1-1,4-1 1,0 0 0,0 1 0,0 0 1,1 1-1,25 2 0,0-1 0,-12 0-6,0 2 0,0 0-1,0 2 1,-1 1 0,44 13-1,-8-1 9,0-3 0,95 10 1,17-14-7,53 5-4,-110 4-1,-68-10-5,64 4 0,-96-13 10,1 0 1,-1-1-1,0-1 1,0 0-1,0-1 1,0-1-1,26-10 1,1-5-15,-27 11 23,1 1 0,27-7-1,-37 12-5,0 1 0,0 0 0,0 0 0,0 1 0,0 0 0,0 0 0,0 1 0,-1 0 0,12 3 0,24 11-4,-36-12 3,0 0 1,0 0-1,1-1 1,-1 0-1,1 0 0,-1-1 1,1 0-1,0-1 1,8 0-1,-13 0 2,0 0 1,0 0-1,0 1 0,0-1 0,0 1 1,0-1-1,0 1 0,5 2 0,22 4 11,16-11-11,20-6-1,-65 10 0,-1 1 0,1-1-1,-1 0 1,1 0 0,-1 0-1,1 0 1,-1-1 0,1 1-1,-1 0 1,0 0 0,1 0-1,-1 0 1,1 0 0,-1-1-1,1 1 1,-1 0 0,1 0 0,-1-1-1,0 1 1,1 0 0,-1-1-1,0 1 1,1 0 0,-1-1-1,0 1 1,1-1 0,-1 1-1,0-1 1,4-2-5,55 5 11,-32-4-2,-10 3 0,1 6-19,-18-8 14,0 1 1,0 0-1,0 0 1,0 0-1,0 0 0,0 0 1,-1 0-1,1 0 0,0 0 1,0 0-1,0 0 1,0 0-1,0 0 0,0 0 1,0 0-1,0 0 0,0 0 1,0 0-1,0 0 1,-1 1-1,1-1 0,0 0 1,0 0-1,0 0 1,0 0-1,0 0 0,0 0 1,0 0-1,0 0 0,0 0 1,0 0-1,0 0 1,0 0-1,0 0 0,0 0 1,0 0-1,0 0 0,0 0 1,0 1-1,0-1 1,0 0-1,0 0 0,0 0 1,0 0-1,0 0 1,0 0-1,0 0 0,0 0 1,0 0-1,0 0 0,0 0 1,0 1-1,0-1 1,0 0-1,0 0 0,0 0 1,0 0-1,0 0 1,-32-1-82,17 0 63,-79 0-1,-104-13 0,-108-29 12,212 30 8,-83-10 0,129 18 3,0 3-1,-76 4 1,91 0-2,1-1 1,0-2-1,0-1 1,0-2-1,-35-8 0,-6 2-1,-1 3 0,-99 4 0,159 3 0,-21 2 0,1 2 0,-55 13 0,67-13 0,-172 48-16,-32-9 17,223-43 0,-268 24-3,230-20 4,1 2 0,0 2 0,-47 15 0,75-20-2,-7 2 0,-7 3 0,0-1 0,0-2 0,-47 4 0,52-7 0,-1 1 0,0 1 0,-29 9 0,27-6 0,-45 6 0,60-14 1,1 1 0,-1-2-1,1 1 1,-1-1 0,1-1 0,0 1-1,0-1 1,-10-5 0,-11-4 0,1 3 4,-38-14-29,61 21 20,0 0 0,1-1 0,0 1 0,0-1 0,-1 0 0,2 0 0,-1 0-1,0-1 1,1 1 0,-6-8 0,-1-3-2,7 11 6,1 0 0,0 0 0,-1 0 0,2 0 1,-1 0-1,0-1 0,1 1 0,-1-1 0,0-3 0,-4-13 8,-2 0-1,-10-23 1,10 29-5,2-1 1,0 1-1,0-2 1,2 1-1,-5-24 1,5 10-1,-1-1 0,-12-40 0,11 48-2,2 0 1,0-1-1,1 1 0,2 0 0,0-1 0,1 0 0,7-40 1,-1 45 8,-5 16-9,-1 1 0,1 0 0,-1 0 0,1 0 0,-1-1 0,1 1 0,-1 0-1,0 0 1,1-1 0,-1 1 0,0 0 0,0-1 0,0 1 0,0 0 0,0-1 0,0 1 0,0 0 0,-1-1 0,1 1 0,-1 0 0,1-1 0,-1 0 0,1 1-1,-1 1 0,1-1 0,0 1 1,0-1-1,0 0 0,0 1 0,0-1 1,0 1-1,0-1 0,0 1 0,0-1 1,0 0-1,0 1 0,0-1 1,0 1-1,1-1 0,-1 1 0,0-1 1,0 1-1,0-1 0,1 1 0,-1-1 1,0 1-1,1-1 0,-1 1 1,1-1-1,-1 1 0,0 0 0,1-1 1,-1 1-1,1 0 0,-1-1 0,1 1 1,-1 0-1,2-1 0,-2 1-1,0 0-1,0-1 1,1 1-1,-1 0 1,0 0-1,0 0 1,0 0-1,0 0 1,1-1-1,-1 1 0,0 0 1,0 0-1,1 0 1,-1 0-1,0 0 1,0 0-1,1 0 1,-1 0-1,0 0 1,0 0-1,1 0 1,-1 0-1,0 0 1,0 0-1,1 0 1,-1 0-1,0 0 1,0 0-1,0 0 0,1 0 1,-1 0-1,0 0 1,0 0-1,1 0 1,-1 1-1,0-1 1,0 0-1,0 0 1,1 0-1,-1 0 1,0 1-1,0-1 1,0 0-1,0 0 1,1 0-1,-1 1 1,0-1-1,0 0 1,0 0-1,0 0 0,0 1 1,0-1-1,0 0 1,0 0-1,0 1 1,0-1-1,0 0 1,0 0-1,0 1 1,0-1-1,0 0 1,0 0-1,0 1 1,0-1-1,0 4-3,-1-1 0,1 0 0,0 1 0,0-1 0,1 0-1,-1 1 1,1-1 0,0 0 0,-1 0 0,2 1 0,-1-1 0,0 0 0,3 4 0,5 20-3,-8-4 8,0 0-1,-3 24 1,1-26 0,0 1 1,4 28-1,1 7 8,-4-42-6,1 0-1,0-1 1,4 18 0,-3-24 1,-1 1 0,0-1 0,0 1-1,-1-1 1,0 0 0,0 1 0,-3 11 0,3-19-3,0 0 1,0 0-1,0-1 1,0 1 0,0 0-1,0 0 1,1 0-1,-1 0 1,0 0-1,1 0 1,-1 0-1,0-1 1,1 1-1,-1 0 1,1 0 0,-1-1-1,1 1 1,0 0-1,-1-1 1,1 1-1,0 0 1,-1-1-1,1 1 1,0-1-1,0 1 1,0-1 0,-1 1-1,1-1 1,0 0-1,1 1 1,1 1-23,-10-1-37,7-1 58,0 0 0,-1 0 0,1 0 0,0 0 0,-1 0 0,1 0 0,0 0 0,-1 0 0,1 0 1,0 0-1,0 0 0,-1 0 0,1 0 0,0 0 0,-1 0 0,1 0 0,0 0 0,0 0 0,-1-1 0,1 1 0,0 0 1,0 0-1,-1 0 0,1 0 0,0-1 0,0 1 0,-1 0 0,1 0 0,0-1 0,0 1 0,0 0 0,0 0 0,-1-1 0,1 1 1,0 0-1,0 0 0,0-1 0,0 1 0,0 0 0,0-1 0,0 1 0,0 0 0,0 0 0,0-1 0,0 1 0,0 0 0,0-1 1,0 1-1,0 0 0,0-1 0,0 1 0,0 0 0,9-21 5,-4 9-6,-2-8 2,0-1 1,0-29-1,3-25 8,-1 56 2,0 0-1,8-18 1,3-11 17,-13 43-24,-1 0 0,1-1 0,0 2 0,1-1 0,-1 0 0,1 1 0,0-1 0,0 1 0,0 0 0,0 0 0,1 1 0,0-1 0,0 1 0,0 0 0,0 0 0,10-3 0,-14 5-6,-1 1 0,1 0 0,-1 0 0,1 0 0,-1 0 1,1 0-1,-1 0 0,0 0 0,1 0 0,-1 0 0,1 0 0,-1 0 0,1 0 0,-1 0 0,1 1 0,-1-1 0,0 0 0,1 0 0,-1 0 0,1 1 1,-1-1-1,0 0 0,1 0 0,-1 1 0,0-1 0,1 0 0,-1 1 0,0-1 0,0 0 0,1 1 0,-1-1 0,0 1 0,0-1 0,0 0 0,1 1 0,-1-1 1,0 1-1,0-1 0,0 1 0,0-1 0,0 0 0,0 1 0,0-1 0,0 2 0,3 26-27,-2-22 21,-1 17 8,0-1-1,-2 1 0,0-1 0,-1 1 0,-2-1 0,0 0 0,-1-1 0,-15 35 0,16-47 1,0-1 0,0 0 1,-1 0-1,0 0 0,0 0 0,-12 10 0,-5 6-10,15-13 14,-9 10-36,17-20 32,-1-1 0,1 0 1,-1 0-1,1 1 0,-1-1 1,1 0-1,-1 0 1,1 0-1,-1 1 0,1-1 1,-1 0-1,1 0 1,-1 0-1,0 0 0,1 0 1,-1 0-1,1 0 0,-1 0 1,1 0-1,-1 0 1,1-1-1,-1 1 0,1 0 1,-1 0-1,1 0 1,-1-1-1,1 1 0,-1 0 1,1-1-1,-1 1 0,1 0 1,-1-1-1,1 1 1,0 0-1,-1-1 0,1 1 1,0-1-1,-1 1 1,1-1-1,0 1 0,-1-2 1,-14-19 4,1-2 1,1 0 0,1 0 0,1-1-1,2 0 1,0-1 0,1 0 0,1-1-1,2 1 1,-3-34 0,4 24 12,3 23-7,0 1 1,0 0-1,1 0 1,2-16-1,-2 27-10,0 0-1,0 1 1,0-1 0,0 0-1,0 0 1,0 1-1,0-1 1,0 0 0,0 0-1,0 0 1,1 1-1,-1-1 1,0 0 0,0 0-1,0 0 1,0 0 0,0 1-1,1-1 1,-1 0-1,0 0 1,0 0 0,0 0-1,0 0 1,1 0-1,-1 1 1,0-1 0,0 0-1,1 0 1,-1 0 0,0 0-1,0 0 1,0 0-1,1 0 1,-1 0 0,0 0-1,0 0 1,1 0-1,-1 0 1,0 0 0,0 0-1,0 0 1,1 0-1,-1 0 1,0-1 0,0 1-1,0 0 1,1 0 0,-1 0-1,0 0 1,0 0-1,0 0 1,0-1 0,1 1-1,-1 0 1,0 0-1,0 0 1,0 0 0,0-1-1,0 1 1,1 0 0,-1-1-1,-3 15-4,1 1 0,1-1 0,0 0-1,2 16 1,-1-12 1,0-1-1,-4 26 0,-5 33 9,7-52-2,0-1 0,-2 0 0,-1 1 0,0-2 0,-12 29 0,17-50-3,0 1 0,-1-1 0,1 1 0,-1-1 0,0 0 0,1 1 0,-1-1 0,0 0 0,0 0 0,0 0 0,0 0 0,0 0 0,0 1 0,0-2 0,0 1 0,0 0 0,0 0 0,-1 0 0,1 0 0,0-1 0,-1 1 0,1-1 0,0 1 0,-1-1 0,1 1 0,-1-1 0,1 0 0,-1 0 0,1 0 0,0 0 0,-1 0 0,1 0 0,-1 0 0,1 0 0,-1 0 0,1-1 0,-1 1 0,1-1 0,0 1 0,-1-1 0,1 1 0,0-1 0,-1 0 0,1 0 0,0 1 0,0-1 0,0 0 0,0 0 0,-2-2 0,-3-2 3,1-1 0,-1 0 1,1 0-1,0-1 0,1 1 1,-1-1-1,-5-12 0,-11-37 18,-23-92 0,23 68 19,14 109-109,-1 36 75,-17 174 44,-1-201-38,18-27-13,-22 36 2,20-34 59,8-11-63,0 0 0,0 0 0,0 1-1,1-1 1,-1 1 0,1-1 0,0 1 0,-1 0 0,0 4-1,-2-1 4,3-6 2,1 1-1,-1-1 1,1 0-1,-1 1 0,1-1 1,-1 0-1,1 1 1,0-1-1,-1 1 1,1-1-1,-1 1 0,1-1 1,0 1-1,0-1 1,-1 1-1,1 0 0,0-1 1,0 1-1,0-1 1,0 1-1,-1-1 1,1 1-1,0 0 0,0-1 1,0 1-1,0-1 1,0 1-1,1 0 0,-1-1 1,0 1-1,0-1 1,0 1-1,0-1 1,1 1-1,-1 0 0,0-1 1,0 1-1,1-1 1,-1 1-1,1 0 0,-5-2 26,12 4-6,-19 0-12,10-3 1,26-4 23,-5-11 18,-19 13-45,1 0 0,-1 1-1,1-1 1,0 1 0,0-1 0,0 1-1,0 0 1,0-1 0,0 1-1,0 0 1,4-1 0,14-2 16,0 1 1,0 0 0,0 2-1,0 0 1,34 4-1,101 22 30,-122-18-55,1 0 1,0-2-1,0-2 1,0-1-1,64-4 1,-97 2 0,0 0 0,0 0 0,0 0 0,-1-1 0,1 1 0,0 0 1,0 0-1,-1 0 0,1-1 0,0 1 0,0 0 0,-1-1 1,1 1-1,0-1 0,-1 1 0,1-1 0,-1 1 0,1-1 0,0 0 1,-1 1-1,1-1 0,-1 1 0,0-1 0,1 0 0,0 0 1,-1 0 0,0 0 0,1 1 0,-1-1 1,0 0-1,1 1 0,-1-1 1,1 1-1,-1-1 0,0 1 0,1-1 1,0 1-1,-1-1 0,1 1 1,-1 0-1,1-1 0,0 1 0,-1 0 1,1-1-1,-1 1 0,1 0 1,0 0-1,1-1 0,-2 1 2,0 0-1,0 0 1,0 0 0,0 0-1,0 0 1,1 0-1,-1 0 1,0 0 0,0 0-1,0 0 1,0 0-1,0 0 1,0 0 0,0 0-1,1 0 1,-1 0-1,0 0 1,0 0 0,0 0-1,0 0 1,0 0-1,0-1 1,0 1 0,0 0-1,0 0 1,1 0 0,-1 0-1,0 0 1,0 0-1,0 0 1,0 0 0,0-1-1,0 1 1,0 0-1,0 0 1,0 0 0,0 0-1,0 0 1,0 0-1,0 0 1,0-1 0,0 1-1,0 0 1,0 0-1,0 0 1,0 0 0,0 0-1,0 0 1,0 0-1,0-1 1,0 1 0,0 0-1,0 0 1,-1 0-1,1 0 1,0 0 0,0 0-1,0 0 1,0 0 0,0 0-1,0-1 1,0 1-1,-12-7-23,-18-3-23,8 9 26,15 0 20,-1 1 1,1 0 0,0 0-1,-1 1 1,1 0 0,-13 4-1,8-4 0,0 0 0,0-1 0,0 0 1,1-1-1,-1 0 0,0-1 0,1 0 0,-17-6 0,6 2 2,-26-5 6,46 11-6,-45-1 1,44 1-4,1 1 0,0-1 0,0 0 0,0 1 0,-1-1 0,1 1 0,0 0 1,0 0-1,0-1 0,0 1 0,0 1 0,1-1 0,-1 0 0,0 0 0,0 1 0,1-1 0,-4 4 0,4-3 2,-1 0-1,0-1 1,0 1 0,1 0-1,-1-1 1,0 1-1,-1-1 1,1 0 0,0 0-1,0 0 1,0 0 0,-4 1-1,-11 6 38,5 4-32,12-11-5,-1 0 0,0 0 0,1-1 0,-1 1 0,1 0 0,-1 0 0,0 0 1,0-1-1,1 1 0,-1 0 0,0 0 0,0-1 0,0 1 0,0-1 0,0 1 1,0-1-1,0 0 0,0 1 0,0-1 0,0 0 0,0 1 0,0-1 1,0 0-1,0 0 0,0 0 0,0 0 0,-2 0 0,3-1 2,-1 1 0,1-1 0,-1 1 1,1-1-1,-1 1 0,1-1 0,-1 0 0,1 1 0,0-1 0,-1 1 0,1-1 0,0 0 1,-1 1-1,1-1 0,0 0 0,0 0 0,0 1 0,0-1 0,0 0 0,0 1 0,0-1 0,0 0 1,0 0-1,0 0 0,0-27-11,0 21 13,-4-79 0,-20-113 1,23 198-6,-5-26 0,-1 0 1,-1 1-1,-20-44 0,5 16 3,12 19-7,2 0 0,-9-59 1,15 74 3,0-11 3,3 26-1,0 1-1,0-1 1,0 0-1,-1 1 1,0-1 0,0 1-1,0-1 1,-1 1-1,0-1 1,-2-4-1,1-3 7,0 6-110,-5 13 7,6-5 95,1 0-1,0 1 1,0-1 0,0 1-1,0 0 1,0-1 0,1 1-1,-1 0 1,1 0 0,0-1-1,0 6 1,-3 15 0,-13 23-6,12-38 8,1 2 0,-1-1-1,2 0 1,-1 1 0,1-1-1,1 1 1,0 0-1,0-1 1,1 17 0,2-3 6,-3 36 1,-1-38 0,2-1 1,4 36 0,10 41 22,-15-48-30,-1-18-1,2-31 0,0 0 0,0 1 0,0-1 0,-1 0 0,1 0 0,0 0 0,0 1 0,0-1 0,0 0 0,0 0 0,-1 1 0,1-1 0,0 0 0,0 0 0,0 0 0,0 0 0,-1 1 0,1-1 0,0 0 0,0 0 0,-1 0 0,1 0 0,0 0 0,0 0 0,-1 0 0,1 1 0,0-1 0,0 0 0,-1 0 0,1 0 0,0 0 0,0 0 0,-1 0 0,1 0 0,0 0 0,-1-1 0,1 1 0,0 0 0,-1 0 0,1 0 0,0 0 0,0 0 0,-1 1 0,1-1 0,0 0 0,0 0 0,-1 0 0,1 0 0,0 0 0,0 0 0,-1 0 0,1 0 0,0 1 0,0-1 0,-1 0 0,1 0 0,0 0 0,0 0 0,0 1 0,0-1 0,-1 0 0,1 0 0,0 0 0,0 1 0,0-1 0,0 0 0,0 0 0,0 1 0,-1-1 0,1 0 0,0 0 0,0 1 0,0-1 0,0 0 0,0 1 0,0-1 0,0 0 0,0 0 0,0 1 0,0-1 0,0 0 0,1 0 0,-1 1 0,0-1 0,0 0 0,0 0 0,0 1 0,0-1 0,0 0 0,1 1 0,-1-1 0,0 0 1,0 0-1,0 0 0,0 1 0,1-1 1,-1 0-1,0 0 0,0 0 1,0 1-1,0-1 0,0 0 0,0 0 1,0 1-1,0-1 0,0 0 0,0 0 1,0 1-1,0-1 0,0 0 0,0 0 1,0 1-1,0-1 0,0 0 1,0 0-1,0 1 0,-1-1 0,1 0 1,0 0-1,0 0 0,0 1 0,0-1 1,0 0-1,-1 0 0,1 0 0,0 0 1,0 1-1,0-1 0,-1 0 1,1 0-1,0 0 0,0 0 0,0 0 1,-1 0-1,1 1 0,0-1 0,0 0 1,-1 0-1,1 0 0,0 0 1,0 0-1,-1 0 0,1 0 0,0 0 1,0 0-1,0 0 0,-1 0 1,1 0-1,0 0 0,0 1 1,0-1-1,0 0 0,-1 0 1,1 0-1,0 0 0,0 0 1,0 1-1,0-1 0,0 0 0,0 0 1,-1 0-1,1 0 0,0 1 1,0-1-1,0 0 0,0 0 1,0 0-1,0 1 0,0-1 1,0 0-1,0 0 0,0 0 1,0 1-1,0-1 0,0 0 0,0 0 1,0 0-1,0 1 0,0-1 1,0 0-1,0 0 0,0 0 1,1 1-1,-1-1 0,0 0 1,0 0-1,0 0 0,0 0 0,0 1 1,0-1-1,1 0 0,-1 0 1,0 0-1,0 0 0,0 0 1,0 0-1,1 0 0,-1 1 1,0-1-1,0 0 0,0 0 1,0 0-1,1 0 0,-1 0 0,7 8 9,-6-8-8,0 0-1,0 1 1,0-1 0,-1 1 0,1 0 0,0-1-1,-1 1 1,1-1 0,-1 1 0,1 0 0,-1 0-1,1-1 1,-1 1 0,1 0 0,-1 0 0,0 0-1,1-1 1,-1 1 0,0 0 0,0 0 0,1 0-1,-1 0 1,0 0 0,0-1 0,0 1 0,0 0-1,0 1 1,-1 0-1,1 0 0,0 0 0,1 0 0,-1 0 0,0 0 0,0 0 0,1 0 0,-1-1 0,1 1 0,0 0 0,0 0 0,-1-1 0,1 1 0,0 0 0,2 2 0,5 13 0,-9 5 8,1-17-22,1-4 23,9 8 12,-9-9-14,-1 1-7,-1 0-7,17-12 15,-15 9-2,1 0 0,-1 1 1,1-1-1,-1 1 0,1-1 0,0 1 0,0 0 1,0 0-1,0 0 0,0 0 0,0 0 0,0 0 1,2 0-1,2 0 0,0 0 1,0 0-1,0-1 0,0 0 1,8-4-1,-9 4-3,0 0 1,0 0-1,1 0 1,-1 0-1,1 1 0,-1 0 1,8 0-1,106-9 21,-87 6-16,-1 1 0,1 1 0,37 3 0,0 5-18,-31-4-4,57 11 0,-53-4 13,16 4 0,0-2 1,81 4 0,-129-15 0,33 2-4,-1-1 0,1-3 0,84-14 0,-122 15 2,8-2 1,1 0 0,-1-1-1,1 0 1,14-8 0,-15 6 4,0 0 0,0 1-1,1 1 1,0 0 0,23-3-1,18-3-24,-55 10 21,1 0 1,0 0-1,0 0 1,0 0-1,0 0 1,0 1-1,0-1 1,0 0-1,-1 0 1,1 1 0,0-1-1,0 1 1,0-1-1,0 0 1,-1 1-1,1 0 1,0-1-1,-1 1 1,2 0-1,-2 0 1,1-1 0,-1 1 0,1-1-1,-1 1 1,1-1 0,-1 0 0,1 1-1,-1-1 1,1 0 0,-1 1-1,1-1 1,0 0 0,-1 1 0,1-1-1,0 0 1,-1 0 0,1 0-1,0 0 1,-1 0 0,1 0 0,0 0-1,-1 0 1,1 0 0,1 0 0,1-1 1,0 0 0,0 1 0,1 0 0,-1 0 1,1 0-1,-1 0 0,0 0 0,1 0 0,-1 1 1,4 0-1,-3 0-1,0 0 0,0 0 1,0-1-1,0 1 0,0-1 1,0 0-1,8-2 1,0 1 2,0 0 0,0 1 1,0 0-1,0 1 1,0 0-1,17 4 1,29 2-44,-46-5 35,-1-1 0,0 2 1,-1-1-1,14 6 1,26 6 8,-23-9 1,-1-1 1,1-1-1,0-2 0,50-3 1,41 2 0,-78 1-7,265 3-14,-248-6 12,-40 0 1,0 2 0,25 1 0,20 2-5,-46-3 4,0 0 1,1 1-1,-1 1 0,0 1 1,23 6-1,-114-49-306,-59-31 290,-15-1 13,18 6 4,-96-44 2,-27-13 4,209 105-1,-1 2-1,0 1 1,-84-13 0,122 26-6,1 1 0,-1 1 1,0-1-1,1 1 0,-1 1 1,0-1-1,0 1 0,1 0 0,-1 1 1,-7 2-1,12-2 1,-1 0 0,1 0 0,0 0 0,0 0-1,0 0 1,0 1 0,0-1 0,0 1 0,1 0 0,-1-1 0,1 1 0,0 1-1,0-1 1,0 0 0,0 0 0,1 1 0,-1-1 0,1 1 0,0 0-1,0-1 1,0 1 0,0 4 0,-2 10 8,2 1 0,0-1 0,1 1-1,1-1 1,0 1 0,2-1 0,7 29 0,46 125 31,-41-130-32,-5-18-2,12 44-40,-21-136-215,-19-172 265,0 2 19,17 236-32,1 1 0,0-1 0,0 0 0,0 0-1,0 1 1,0-1 0,1 0 0,-1 0 0,0 1 0,1-1 0,-1 0-1,1 1 1,1-3 0,-2 4 0,0 0 0,1 0-1,-1-1 1,0 1 0,1 0 0,-1 0-1,1 0 1,-1 0 0,0 0 0,1 0-1,-1 0 1,1 0 0,-1 0 0,0 1-1,1-1 1,-1 0 0,0 0 0,1 0-1,-1 0 1,0 0 0,1 1-1,-1-1 1,0 0 0,1 0 0,-1 1-1,0-1 1,1 0 0,-1 0 0,0 1-1,0-1 1,1 0 0,-1 1 0,0-1-1,0 1 1,29 44-19,-25-36 17,18 29 4,2 5 11,2 0 0,1-1-1,2-2 1,40 43-1,-66-81-10,-1 0-1,1 0 0,-1 0 0,1 0 0,0 0 1,0 0-1,0-1 0,0 1 0,0-1 1,0 0-1,0 0 0,0 0 0,0 0 1,1-1-1,-1 1 0,0-1 0,0 0 0,1 0 1,-1 0-1,0 0 0,1-1 0,-1 1 1,0-1-1,0 0 0,0 0 0,1 0 0,-1 0 1,0-1-1,0 1 0,-1-1 0,1 0 1,0 0-1,0 0 0,-1 0 0,4-3 0,34-33-22,-23 23 23,0-1 0,-1 0 0,24-34 0,-36 44-1,0 0-1,1 0 0,0 0 1,0 1-1,0 0 1,1 0-1,-1 0 1,1 0-1,0 1 1,1 0-1,-1 1 1,1-1-1,0 1 1,0 0-1,0 1 1,10-3-1,-15 5-2,0 1 1,-1-1-1,1 1 0,0-1 1,-1 1-1,1 0 1,0-1-1,-1 1 0,1 0 1,-1 0-1,1 0 0,-1 0 1,0 0-1,1 1 0,-1-1 1,0 0-1,0 0 1,0 1-1,0-1 0,0 1 1,0-1-1,0 1 0,0 0 1,-1-1-1,1 1 0,-1 0 1,1-1-1,-1 1 0,1 2 1,1 7-5,1 0 0,-1 0 1,0 12-1,-1-11-2,0 0 0,-1 0-1,-1 0 1,0 0 0,-1 0 0,-5 21 0,6-29 5,0-1 1,0 0 0,-1 0-1,1 0 1,-1 0-1,0 0 1,0-1 0,0 1-1,0 0 1,0-1 0,0 0-1,-1 1 1,1-1 0,-1 0-1,0 0 1,1 0 0,-1-1-1,0 1 1,0-1 0,0 1-1,0-1 1,-1 0-1,1 0 1,0 0 0,0-1-1,-1 1 1,1-1 0,0 0-1,-4 0 1,-10-1 0,-1-1 1,1-1-1,0 0 1,1-2-1,-1 1 0,1-2 1,0-1-1,0 0 1,-18-11-1,11 1 5,0-1-1,2 0 1,-19-23-1,-7-5 5,-4-3 9,28 26-5,-1 0-1,-50-35 0,111 143 53,-22-52-63,84 200 17,-89-208-13,1 0 1,27 42-1,-6-10-1,-32-57-3,9 19-22,-9-18 22,0-1-1,0 0 0,0 0 1,0 1-1,0-1 0,0 0 1,0 0-1,0 1 0,0-1 1,-1 0-1,1 0 0,0 1 1,0-1-1,0 0 0,0 0 1,0 1-1,0-1 0,0 0 1,-1 0-1,1 0 0,0 1 1,0-1-1,0 0 0,-1 0 1,1 0-1,0 0 0,0 1 1,0-1-1,-1 0 0,1 0 1,0 0-1,0 0 1,-1 0-1,1 0 0,0 0 1,0 0-1,-1 0 0,1 0 1,0 0-1,0 0 0,-1 0 1,1 0-1,0 0 0,0 0 1,-1 0-1,1 0 0,0 0 1,0 0-1,-1 0 0,1 0 1,0 0-1,0 0 0,-1-1 1,-37-56-78,21 28 73,-16-33-1,21 36 4,-2 1 0,-20-29 0,-10-9 6,27 37-1,-1 1 0,0 1 0,-30-29 0,47 52-4,-1-1 0,1 1 1,0 0-1,0 0 0,-1 0 0,1 0 1,-1 0-1,1 0 0,0 0 0,-1 0 1,0 0-1,1 1 0,-1-1 0,0 0 0,1 1 1,-1 0-1,0-1 0,1 1 0,-1 0 1,0 0-1,0 0 0,1 0 0,-1 0 1,0 0-1,-2 1 0,2 1 0,0-1 1,0 1-1,0 0 0,1 0 1,-1-1-1,0 1 0,1 0 1,0 1-1,-1-1 0,1 0 1,0 0-1,0 0 0,0 1 1,0-1-1,1 1 0,-1-1 1,0 5-1,-6 37 17,2 1 0,2-1-1,4 76 1,1-63-4,-9 86 0,7-138-15,-1-1 1,0 0-1,1 0 0,-2 0 1,1 0-1,0-1 1,-1 1-1,1 0 1,-1 0-1,-4 5 0,5-8 2,0 0-1,0 0 1,0 0-1,-1-1 0,1 1 1,0 0-1,0-1 1,0 1-1,-1-1 1,1 1-1,0-1 0,-1 1 1,1-1-1,0 0 1,-1 0-1,1 0 0,0 0 1,-1 0-1,1 0 1,0 0-1,-1 0 1,1 0-1,0-1 0,-1 1 1,1-1-1,0 1 1,0-1-1,-1 1 0,1-1 1,0 0-1,0 1 1,0-1-1,0 0 0,0 0 1,-1-1-1,-5-3 3,1-1 0,0 1 0,0-1 0,1-1 0,0 1 0,0-1 0,-7-12-1,-25-57 20,28 54-16,-24-57 6,17 41-5,0 0 0,-37-58 0,29 65 9,22 29-16,0 0-1,1 0 1,-1 0 0,0 0 0,0 1 0,0-1-1,0 1 1,0 0 0,0-1 0,-1 1 0,1 0-1,0 0 1,-4-1 0,4 6 1,0 1 0,0-1 0,0 0 1,1 1-1,0-1 0,0 0 0,-1 7 0,-1 3 8,0 0 0,0-1 1,2 1-1,0 0 1,1 26-1,-1 11 11,1-45-16,0 0 0,0 0 0,1 0 0,0 0 0,0-1 1,0 1-1,0 0 0,1-1 0,3 7 0,-4-9 2,0-1 0,1 1 0,-1 0 0,1-1 0,0 1 0,-1-1 0,1 1 0,0-1 0,1 0 0,-1 0 0,0 0 0,1 0 0,-1 0 0,1-1 0,-1 1 0,1-1 0,0 0 0,5 2 0,-6-2 1,22 7 20,-23-8-24,-1 0 1,1 0 0,-1 0 0,1 1-1,-1-1 1,1 0 0,-1 0-1,0 0 1,1 1 0,-1-1-1,1 0 1,-1 1 0,0-1 0,1 0-1,-1 1 1,0-1 0,0 0-1,1 1 1,-1-1 0,0 1-1,0-1 1,1 1 0,-1-1 0,0 0-1,0 1 1,0-1 0,0 1-1,0-1 1,0 1 0,0-1-1,0 1 1,0-1 0,0 1 0,0-1-1,0 1 1,0-1 0,0 1-1,0 0 1,0-1-1,1 1 1,-1-1-1,1 1 0,0 0 1,0-1-1,-1 1 0,1-1 1,0 0-1,0 1 0,0-1 1,-1 0-1,1 1 0,0-1 1,0 0-1,0 0 0,0 0 1,0 0-1,0 0 0,-1 0 1,1 0-1,0 0 0,0 0 1,0 0-1,0 0 0,1-1 0,9 0-21,-21 0-26,9-1 36,0 0 0,1 0 0,-1 1 1,0-1-1,1 0 0,-1 0 0,1 0 0,-1 0 0,1 0 0,0 0 1,0-3-1,0-1 1,-6-10 4,0 0-1,0 1 0,-13-21 0,-9-22-3,-56-152 9,-92-273 71,151 431-78,15 44-4,10 7 15,-1 1 0,0-1-1,0 1 1,0 0 0,1-1 0,-1 1 0,0-1 0,1 1 0,-1-1-1,0 0 1,1 1 0,-1-1 0,1 0 0,-1 1 0,1-1 0,-1 0-1,1 0 1,0 1 0,-1-1 0,1 0 0,0 0 0,0 0 0,-1 0-1,1 1 1,0-1 0,0 0 0,0 0 0,0 0 0,0 0 0,1-1-1,-1-7-4,0 0-1,0 0 1,0-1 0,-1 1-1,-1 0 1,0 0-1,-3-12 1,3 15-1,-1-1 1,1 1 0,-1 0 0,-1-1 0,1 1-1,-1 1 1,0-1 0,0 1 0,-1-1 0,1 1 0,-1 1 0,-1-1-1,1 1 1,0 0 0,-10-6 0,6 4 0,1 0 0,0 0 0,1-1-1,0 0 1,-10-11 0,17 17 2,-1 1-1,1-1 1,-1 1-1,1-1 1,0 1-1,-1-1 1,1 1-1,0-1 1,0 0-1,-1 1 1,1-1-1,0 1 1,0-1-1,0 0 1,0 1-1,0-1 1,0 0-1,0 1 1,0-1-1,0 0 1,0 1 0,0-1-1,0 1 1,1-1-1,-1 0 1,0 1-1,1-2 1,-1 2-1,0 0 1,0 0-1,0 0 1,0 0-1,0-1 1,0 1-1,0 0 1,0 0 0,1 0-1,-1-1 1,0 1-1,0 0 1,0 0-1,0 0 1,0-1-1,0 1 1,-1 0-1,1 0 1,0 0-1,0-1 1,0 1 0,0 0-1,0 0 1,0 0-1,0 0 1,0-1-1,0 1 1,0 0-1,-1 0 1,1 0-1,0 0 1,0-1-1,0 1 1,0 0 0,0 0-1,-1 0 1,1 0-1,0 0 1,0 0-1,0 0 1,0 0-1,-1 0 1,1-1-1,0 1 1,0 0-1,0 0 1,-1 0 0,1 0-1,0 0 1,0 0-1,0 0 1,-1 0-1,1 0 1,0 0-1,0 1 1,0-1-1,-1 0 1,1 0-1,0 0 1,0 0 0,-1 0-1,-1 0 56,25 12 175,65 76-197,-28-21-16,1-2 0,4-4 0,3-2 0,1-3 0,4-3 0,1-4-1,94 47 1,-148-86-14,1 0-1,0-2 0,1 0 1,0-1-1,0-1 0,0-1 1,1-1-1,0-1 0,0-1 1,0-2-1,45-3 0,-6-3-9,1 3 0,-1 3 0,88 10 0,-122-6 5,1 1 0,-1 1 0,35 14 0,81 38-4,-14-5 14,-121-49-9,89 31-4,110 24 0,-173-48-1,-29-8 4,-1-1-1,1 0 1,0 0 0,0-1 0,0 0 0,1 0 0,9 0 0,0-2 1,0 1 1,0 0-1,-1 1 1,1 1 0,0 0-1,-1 1 1,1 1-1,-1 0 1,0 1 0,20 9-1,47 20 7,-61-23-6,-20-10-1,0 0 0,0 0 0,0-1 0,0 1 0,0 0 0,0-1 0,0 1 0,0-1 0,1 1 0,-1-1 0,0 1 0,0-1 0,0 0 0,1 0 0,-1 0 0,0 0 0,1 0 0,-1 0 0,0 0 0,0 0 0,1 0 0,1-1 0,2 0 2,1 1 0,-1-1 0,0 1 0,0 0 0,1 0 0,-1 1 0,0 0 0,7 1 0,14 2 4,-2 0-14,45 13 0,-65-16 8,14 5-4,-14-5 2,-1 1 0,1-1 0,-1 0 0,1 0 0,-1-1 0,1 1 0,0-1 0,-1 0 0,1 0 0,0 0 0,-1 0 0,6-1 0,4-1-1,0 1 1,1 1 0,23 2 0,-24-1 1,3 3-21,-16-4 19,1 1 1,0-1 0,0 0-1,0 1 1,-1-1 0,1 0 0,0 0-1,0 1 1,0-1 0,0 0-1,0 0 1,0 0 0,-1 0-1,1 0 1,0 0 0,0-1 0,0 1-1,0 0 1,0 0 0,-1-1-1,1 1 1,0 0 0,0-1 0,0 1-1,-1-1 1,1 1 0,0-1-1,-1 1 1,1-1 0,0 0-1,0 0 1,16-15-40,-10 11 55,-9 11-49,0-6 33,0 1 1,1-1-1,-1 0 1,0 0-1,0 1 1,1-1-1,-1 0 1,0-1-1,0 1 1,1 0-1,-1 0 1,-2-2-1,-18 0 5,-7 10-2,18-4 0,1-2 0,-1 1 0,0-1 0,0-1 0,-18 1 0,21-2 0,0 0 0,0 1 0,0 1 0,0-1 0,1 1 0,-1 0 0,-7 4 0,8-3 0,-1 0 0,1-1 0,0 0 0,-1-1 0,1 1 0,-1-1 0,-12-1 0,-11-5 0,27 4 0,0 0-1,-1 0 0,1 0 1,0 0-1,-1 1 1,1 0-1,-1 0 0,1 0 1,-1 0-1,-4 2 0,1-1 1,-1 0 0,1-1 0,-1 0 0,1-1-1,0 0 1,-1 0 0,-15-5 0,-12 0 0,-13 0 2,0 3-1,-1 3 1,1 1 0,-91 14-1,-44 18-1,29-24 0,78-6 1,1-5 6,56 0-5,0 1 1,-28 3-1,-45 5-4,61-5-29,1 0-1,-1 2 1,1 1 0,-54 17-1,43-1-711,34-16 218,-1 0 1,1-1-1,-1 0 1,-12 4-1,1-3-455,-21 5-1176,12-9 4324,9-4-1035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17:43:49.800"/>
    </inkml:context>
    <inkml:brush xml:id="br0">
      <inkml:brushProperty name="width" value="0.05" units="cm"/>
      <inkml:brushProperty name="height" value="0.05" units="cm"/>
      <inkml:brushProperty name="color" value="#E71224"/>
    </inkml:brush>
  </inkml:definitions>
  <inkml:trace contextRef="#ctx0" brushRef="#br0">1 17 24575,'0'0'0,"7"-7"0,2-3-8191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20:25:46.446"/>
    </inkml:context>
    <inkml:brush xml:id="br0">
      <inkml:brushProperty name="width" value="0.1" units="cm"/>
      <inkml:brushProperty name="height" value="0.1" units="cm"/>
      <inkml:brushProperty name="color" value="#008C3A"/>
    </inkml:brush>
  </inkml:definitions>
  <inkml:trace contextRef="#ctx0" brushRef="#br0">1 1 24575,'10'1'0,"0"2"0,0-1 0,1 1 0,-1 1 0,-1 0 0,1 0 0,-1 1 0,1 0 0,11 9 0,11 5 0,45 18 0,27 16 0,-78-40 0,1-1 0,1-1 0,0-1 0,44 9 0,-45-13 0,0 1 0,0 1 0,0 2 0,-1 1 0,36 21 0,-21-6 0,203 123 0,-182-121 0,-44-20 0,1 0 0,26 16 0,-20-10 0,2 0 0,0-2 0,0-1 0,1-1 0,51 10 0,-62-14 0,0 0 0,-1 1 0,1 1 0,-1 0 0,17 13 0,-19-11 0,1-1 0,1-1 0,-1 0 0,2-1 0,24 8 0,166 42 0,-183-50 0,37 17 0,0 0 0,-50-19 0,-1-1 0,0 1 0,18 13 0,24 10 0,3-6 0,94 33 0,-91-43 0,-43-10 0,0 1 0,28 9 0,58 18 0,-71-23 0,-1 2 0,44 18 0,57 23 0,-116-44 0,-1 0 0,-1 0 0,1 1 0,-1 1 0,14 10 0,50 39 0,-46-37 0,39 36 0,-49-39 0,0 0 0,2-2 0,41 24 0,78 29 0,-84-43 0,-43-19 0,1 1 0,-2 1 0,1 0 0,-1 0 0,17 15 0,-17-11 0,0-2 0,1 0 0,0 0 0,0-1 0,1-1 0,0 0 0,1-2 0,25 9 0,-23-8 0,-1 0 0,1 1 0,-2 0 0,24 17 0,20 9 0,109 49 0,-151-75 0,1-1 0,0 0 0,25 4 0,22 8 0,-32-7 0,-13-5 0,-1 0 0,1 2 0,18 10 0,-12-5 0,0-1 0,34 10 0,-36-14 0,-1 1 0,0 0 0,30 19 0,-15-6 0,-28-17 0,-1-1 0,1 2 0,-1-1 0,0 2 0,-1-1 0,1 1 0,14 17 0,-21-18 0,1 0 0,-2-1 0,1 1 0,-1 0 0,0 0 0,0 1 0,-1-1 0,0 0 0,0 0 0,-1 11 0,0 10 0,-6 36 0,6-58 0,-1 1 0,0-1 0,-1 0 0,0 0 0,0 1 0,0-1 0,0-1 0,-1 1 0,0 0 0,0-1 0,-1 1 0,1-1 0,-1 0 0,-1 0 0,1 0 0,0-1 0,-1 0 0,-8 6 0,4-5 0,0 0 0,0-1 0,-1 0 0,1 0 0,-1-1 0,0-1 0,0 0 0,0 0 0,0-1 0,-19 0 0,20-1 0,1-1 0,0-1 0,-1 1 0,1-1 0,0-1 0,0 0 0,1 0 0,-1 0 0,0-1 0,1 0 0,-7-6 0,5 5 0,0-1 0,0 2 0,-1-1 0,1 1 0,-1 0 0,0 1 0,-11-2 0,-15 2 0,1 1 0,-47 5 0,39-1 0,-45-3 0,77-1 0,0 0 0,0-1 0,0 0 0,-19-9 0,17 6 0,1 2 0,-1 0 0,-16-4 0,-112-10 0,102 11 0,-11-2 0,0 1 0,-69 0 0,-258 9 0,360 0 0,-1 1 0,-31 7 0,30-5 0,0-1 0,-23 2 0,-6-5 0,20 0 0,0 1 0,0 1 0,-38 8 0,43-6 0,-1 0 0,0-2 0,-33-2 0,32 0 0,0 1 0,-46 7 0,-123 25 0,143-28 0,-1-2 0,-73-5 0,29 0 0,-750 2 0,829-1 0,-1-2 0,1 0 0,0 0 0,1-2 0,-1 0 0,1-1 0,-20-10 0,9 4 0,-44-12 0,14 12 0,0 2 0,-65-3 0,-120 8 0,198 4 0,31-1 0,0 1 0,1 1 0,-1 0 0,0 1 0,0 0 0,1 1 0,-14 3 0,25-4-68,-1-1 0,1 1-1,0-1 1,0 1 0,0 0 0,0 0-1,0-1 1,0 1 0,0 0 0,0 0-1,0 0 1,0 0 0,0 0 0,0 0-1,0 0 1,1 0 0,-1 0-1,1 0 1,-2 2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20:26:06.960"/>
    </inkml:context>
    <inkml:brush xml:id="br0">
      <inkml:brushProperty name="width" value="0.1" units="cm"/>
      <inkml:brushProperty name="height" value="0.1" units="cm"/>
      <inkml:brushProperty name="color" value="#008C3A"/>
    </inkml:brush>
  </inkml:definitions>
  <inkml:trace contextRef="#ctx0" brushRef="#br0">79 1 24575,'0'0'0,"0"0"0,0 0 0,0 0 0,0 0 0,0 0 0,0 0 0,0 0 0,0 0 0,0 0 0,0 0 0,0 0 0,0 0 0,-2 10 0,-23 127 0,19-95 0,-1 0 0,-2-1 0,-20 56 0,33-195 0,-4-49 0,-1 229-31,3 103-1303,2-131-5492</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23:59:55.005"/>
    </inkml:context>
    <inkml:brush xml:id="br0">
      <inkml:brushProperty name="width" value="0.1" units="cm"/>
      <inkml:brushProperty name="height" value="0.1" units="cm"/>
      <inkml:brushProperty name="color" value="#333333"/>
    </inkml:brush>
  </inkml:definitions>
  <inkml:trace contextRef="#ctx0" brushRef="#br0">10 596 240,'-1'-2'45,"0"1"-1,0-1 1,0 0-1,0 0 1,0 0-1,0 0 1,1 0 0,-1 0-1,0-1 1,1 1-1,0 0 1,-1 0-1,1 0 1,0 0-1,0-1 1,1 1 0,-1 0-1,0 0 1,1 0-1,-1 0 1,1-1-1,-1 1 1,1 0-1,0 0 1,0 0 0,0 0-1,0 1 1,3-5-1,8-18 540,-12 17-393,0 0 0,0 0 0,0 0 0,-1 0 0,0 1 0,0-1 0,-1 0-1,-4-12 1,4 13-107,0 2-41,1-1 0,0 0 0,0 0 0,0 0 0,0 0 0,1 0 0,0-1 0,0 1 0,0 0 0,1 0 0,-1 0 0,3-7 0,-1 7-36,0 0 0,0 0 0,0-1 0,-1 1 0,0 0 0,0-1 0,-1 1 0,1-1 0,-1 1 0,0-1 0,-1 1-1,1-1 1,-1 1 0,-2-9 0,1 5 6,0 0-1,1 0 0,1-17 0,-3-7 14,2 29-23,1 1 0,-1 0 0,1 0 0,0 0 0,-1 0 0,1-1 1,1 1-1,-1 0 0,0 0 0,1 0 0,0-1 0,0 1 0,0 0 0,2-5 0,13-27 67,-14 30 61,0 0 0,0 1 0,1-1 0,-1 0 1,1 1-1,0-1 0,0 1 0,0 0 0,1 0 0,7-7 1,-11 11-129,0 0 0,0 0 0,0-1 0,0 1 0,1 0 0,-1 0 0,0 0 0,0-1 0,0 1 0,0 0 0,0 0 0,1 0 0,-1-1 0,0 1 0,0 0 0,0 0 0,0-1 0,0 1 0,0 0 0,0 0 1,0-1-1,0 1 0,0 0 0,0-1 0,0 1 0,0 0 0,0 0 0,0-1 0,0 1 0,0 0 0,-1 0 0,1 0 0,0-1 0,0 1 0,0-1-2,0 1 1,-1 0-1,1-1 0,0 1 0,0 0 1,0-1-1,0 1 0,0-1 0,0 1 1,0-1-1,0 1 0,0 0 0,0-1 1,0 1-1,0-1 0,0 1 0,0 0 1,0-1-1,1 1 0,-1-1 0,0 1 1,0 0-1,0-1 0,1 1 0,-1 0 1,0-1-1,0 1 0,1 0 0,-1-1 1,0 1-1,1 0 0,-1 0 0,0-1 1,1 1-1,-1 0 0,0 0 0,1 0 1,-1-1-1,1 1 0,-1 0 0,0 0 1,1 0-1,-1 0 0,1 0 0,0 0 0,-1 0-1,1 0 1,-1 0-1,1 0 1,-1 0-1,0-1 1,1 1-1,-1 0 1,1 0-1,-1 0 1,0 0-1,1-1 1,-1 1-1,1 0 1,-1 0-1,0-1 1,1 1-1,-1 0 1,0-1-1,1 1 1,-1 0-1,0-1 1,0 1-1,1 0 1,-1-1-1,0 1 1,0-1-1,0 1 0,0-1 1,0 1-1,1 0 1,-1-1-1,0 0 1,-9-4 89,7 4-37,7 1-5,-4 0-14,5 0 36,-4 1-63,-6-1-10,-19 7-591,16-6-413,15-1 835,-7 0 137,-28-2-736,25 2 673,-1 0-105,-1 0 0,1 0 0,0 0 0,-1 0 0,1 0 1,-1-1-1,-4-1 0,8-1-214</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23:59:56.058"/>
    </inkml:context>
    <inkml:brush xml:id="br0">
      <inkml:brushProperty name="width" value="0.1" units="cm"/>
      <inkml:brushProperty name="height" value="0.1" units="cm"/>
      <inkml:brushProperty name="color" value="#333333"/>
    </inkml:brush>
  </inkml:definitions>
  <inkml:trace contextRef="#ctx0" brushRef="#br0">54 547 2272,'4'-6'193,"-4"5"-196,0 1 1,0-1-1,0 1 1,1-1-1,-1 1 0,0-1 1,0 1-1,1-1 0,-1 1 1,0-1-1,0 1 0,1 0 1,-1-1-1,1 1 0,-1-1 1,0 1-1,1 0 0,-1-1 1,1 1-1,-1 0 1,1 0-1,-1-1 0,1 1 1,-1 0-1,1 0 0,-1 0 1,1 0-1,-1 0 0,1-1 1,-1 1-1,1 0 0,0 0 1,-1 0-1,1 0 0,-1 1 1,2-1-1,-3-1 1,0 0 1,0 0-1,0 0 0,0 0 0,0 0 1,0 0-1,1 0 0,-1 0 0,0 0 1,1 0-1,-1 0 0,1-1 0,-1 1 1,1 0-1,0 0 0,-1-1 0,1-1 1,-1-1 2,0 2 5,1 1 0,-1 0 0,1-1 0,0 1 0,-1-1 1,1 1-1,0-1 0,0 1 0,0-1 0,0 0 1,0 1-1,1-1 0,-1 1 0,0-1 0,1 1 1,-1 0-1,2-4 0,2-16 239,-9-22 190,-6-71-164,9 84-266,-2 1-1,-10-42 0,-1-3 1,12 56-6,-4-46 4,4 56 224,2 5 99,11 9-332,-7-1-32,1 0-1,-1 0 1,0 0-1,-1 1 1,1-1-1,-1 1 1,2 7-1,-1-6 24,14 54-1454,-14-48 1119</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23:59:57.378"/>
    </inkml:context>
    <inkml:brush xml:id="br0">
      <inkml:brushProperty name="width" value="0.1" units="cm"/>
      <inkml:brushProperty name="height" value="0.1" units="cm"/>
      <inkml:brushProperty name="color" value="#333333"/>
    </inkml:brush>
  </inkml:definitions>
  <inkml:trace contextRef="#ctx0" brushRef="#br0">0 433 3425,'14'9'953,"-14"-9"-933,1 1 0,-1-1 0,0 0 1,1 0-1,-1 0 0,1 1 0,-1-1 0,0 0 0,1 0 0,-1 0 1,1 0-1,-1 0 0,0 0 0,1 0 0,-1 0 0,1 0 1,-1 0-1,0 0 0,1 0 0,-1 0 0,1 0 0,-1 0 0,0 0 1,1 0-1,-1-1 0,0 1 0,1 0 0,-1 0 0,1 0 0,-1-1 1,0 1-1,0 0 0,1 0 0,-1-1 0,0 1 0,1 0 0,-1-1 1,0 0-1,19-46 128,-18 44-146,-1 1 1,1-1-1,-1 0 1,0 1-1,0-1 1,0 0-1,0 1 1,0-1-1,-1 0 1,1 1-1,-1-1 1,-1-4-1,1 5 0,0 0 0,0-1 0,1 1 0,-1-1 0,1 1 0,0 0-1,0-1 1,-1 1 0,2-1 0,-1 1 0,0-1 0,0 1 0,2-3-1,3-8 13,-3 9-3,-1 1 1,1-1-1,-1 1 1,0-1-1,0 0 1,0 1-1,0-1 1,-1 0-1,0 0 1,1 0-1,-1 0 1,-1-5-1,-1-5 111,0-1-1,1-30 1,1 34-104,0 0 0,0-1 0,-1 1 0,-1 0 0,1 0 0,-2 0-1,-3-12 1,4 17-10,0 0 0,0 0 0,1 0 0,0 0 0,1 0 0,-1 0 0,1 0-1,1-7 1,-1 1 84,2 11-97</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23:59:58.230"/>
    </inkml:context>
    <inkml:brush xml:id="br0">
      <inkml:brushProperty name="width" value="0.1" units="cm"/>
      <inkml:brushProperty name="height" value="0.1" units="cm"/>
      <inkml:brushProperty name="color" value="#333333"/>
    </inkml:brush>
  </inkml:definitions>
  <inkml:trace contextRef="#ctx0" brushRef="#br0">44 427 2385,'-13'-32'724,"-10"-13"-399,22 43-305,0 1 1,0-1-1,0 1 0,1-1 1,-1 1-1,1-1 0,-1 0 1,1 1-1,-1-1 0,1 0 1,0 1-1,0-1 0,0 0 0,0 1 1,0-1-1,0 0 0,0 1 1,1-1-1,-1 0 0,0 1 1,1-1-1,0 1 0,-1-1 1,1 1-1,1-3 0,29-21 419,-9 1-271,-20 21-166,0-1 0,1 1 0,0-1 0,0 1 0,0 0 0,0 1 0,5-4 0,9-10 8,-17 15-10,1 0 1,-1 1-1,0-1 0,0 0 0,1 0 1,-1 0-1,0 1 0,0-1 0,0 0 1,0 0-1,0 0 0,0 1 0,-1-1 1,1 0-1,0 0 0,0 0 0,0 1 1,-1-1-1,1 0 0,0 0 0,-1 1 1,1-1-1,-1 0 0,1 1 0,-1-1 1,1 1-1,-1-1 0,0 0 0,1-4-1,1 1-1,1-1 0,-1 1 0,1-1 1,-1 1-1,5-7 0,13-36 13,-18 40-7,0-1 0,-1 0 0,0 0 0,-1-13 0,1-24-55,1 41 159,-1 4-145,0 0 0,0-1 0,0 1-1,0 0 1,-1 0 0,1 0 0,0 0 0,0 0 0,0-1-1,0 1 1,0 0 0,1 0 0,-1 0 0,0 0 0,0 0-1,0-1 1,0 1 0,0 0 0,0 0 0,0 0 0,0 0 0,0 0-1,0 0 1,0-1 0,0 1 0,0 0 0,1 0 0,-1 0-1,0 0 1,0 0 0,0 0 0,0 0 0,0 0 0,0 0-1,1 0 1,-1-1 0,0 1 0,0 0 0,0 0 0,0 0 0,0 0-1,1 0 1,-1 0 0,0 0 0,0 0 0,0 0 0,0 0-1,0 0 1,1 0 0,-1 0 0,0 0 0,0 1 0,0-1 0,0 0-1,0 0 1,0 0 0,1 0 0,-1 0 0,0 0 0,0 0-1,0 0 1,0 0 0,0 0 0,0 1 0,0-1 0,1 0-1,7 1-486</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00:04:24.158"/>
    </inkml:context>
    <inkml:brush xml:id="br0">
      <inkml:brushProperty name="width" value="0.05" units="cm"/>
      <inkml:brushProperty name="height" value="0.05" units="cm"/>
      <inkml:brushProperty name="color" value="#E71224"/>
    </inkml:brush>
  </inkml:definitions>
  <inkml:trace contextRef="#ctx0" brushRef="#br0">139 169 3689,'0'1'12,"0"1"16,0-1 1,0 1-1,0 0 1,0 0-1,0 0 1,0 0-1,0-1 1,-1 1-1,1 0 1,-1 0-1,1-1 1,-1 1 0,0 0-1,1-1 1,-1 1-1,0-1 1,-2 3-1,3-4-8,0 0 0,0 0 0,0 0 0,-1 0 0,1 0 0,0 0 0,0 0 0,0 0 0,0 0 0,0 0-1,-1 0 1,1 0 0,0 0 0,0 0 0,0 0 0,0 0 0,0 0 0,-1 0 0,1 0 0,0 0 0,0 0 0,0 0 0,0 0-1,0 0 1,-1 0 0,1 0 0,0-1 0,0 1 0,0 0 0,0 0 0,0 0 0,0 0 0,0 0 0,0 0 0,0 0 0,-1-1 0,1 1-1,0 0 1,0 0 0,0 0 0,0 0 0,0 0 0,0-1 0,0 1 0,0 0 0,1-11 722,4-7 237,19-35 353,-23 52-1275,-1 0 0,1 0-1,0 0 1,0 0-1,-1 0 1,1 0 0,0 1-1,0-1 1,0 0-1,0 0 1,0 1 0,0-1-1,0 0 1,1 1-1,-1-1 1,0 1 0,0 0-1,0-1 1,0 1-1,1 0 1,-1 0 0,0-1-1,0 1 1,1 0-1,-1 0 1,0 0 0,0 1-1,1-1 1,-1 0-1,0 0 1,0 1 0,0-1-1,2 2 1,32 22 252,-25 30-278,-13-43-30,1-3-1,1-1 0,-1 0 0,1 1 0,0 8 0,1-13 0,0 0 0,0-1 0,-1 1-1,1-1 1,-1 1 0,1-1 0,-1 0 0,0 1 0,0-1-1,0 0 1,-1 1 0,1-1 0,0 0 0,-1 0-1,0 0 1,1 0 0,-1 0 0,0 0 0,0-1-1,0 1 1,0-1 0,0 1 0,0-1 0,0 0-1,-4 2 1,1-1-8,0 0-1,0 0 0,0 0 1,-1-1-1,1 0 0,-1 0 1,1 0-1,-1-1 1,1 1-1,-11-2 0,14 0-1,-1 1-1,1-1 1,0 0-1,0 0 1,0-1-1,-1 1 1,1 0 0,0-1-1,1 1 1,-1-1-1,0 1 1,0-1-1,1 0 1,-1 0-1,1 0 1,-1 0-1,1 0 1,0 0-1,0 0 1,0-1 0,0 1-1,0 0 1,0-1-1,0-1 1,-2-9 31,0 0 0,-2-26 1,4 31 2,-1-14 5,0-1-1,3-27 1,-1 46 0,0-1 1,1 0 0,-1 1-1,1-1 1,0 1 0,1-1-1,-1 1 1,1 0 0,-1-1-1,1 1 1,1 0 0,-1 0 0,1 0-1,-1 0 1,1 1 0,0-1-1,6-4 1,-6 6 6,0 1 0,0 0 1,0-1-1,0 1 0,0 1 0,0-1 0,0 0 1,1 1-1,-1 0 0,0 0 0,0 0 0,1 0 1,-1 0-1,0 0 0,0 1 0,6 1 1,2 1-12,-1 1 0,1 0 1,12 6-1,-19-8-25,0 0 0,-1 0 0,1 1 0,-1-1 0,0 1-1,1 0 1,-1 0 0,-1 0 0,1 0 0,0 1-1,-1-1 1,0 1 0,0-1 0,0 1 0,0 0-1,2 5 1,0 5-6,-1-1 1,-1 1-1,2 23 0,6 28 30,-5-49-21,-2-5 0,0 0 0,0 0 0,-1 0-1,1 19 1,-3-28-3,0 1 0,0-1 0,0 1 0,-1-1 0,1 1 0,-1-1 0,1 0 0,-1 1 0,0-1 0,0 0 0,0 1 0,0-1 0,0 0 0,-1 0 0,1 0 0,-1 0 0,1 0 0,-1 0 0,0-1 0,0 1 0,0 0 0,1-1 0,-2 0 0,1 1 0,0-1 0,-3 2 0,-13 5-14,17-6 9,-1-1 1,1 0-1,-1 0 0,0 0 1,0 0-1,0 0 0,0 0 1,1-1-1,-1 1 1,0-1-1,0 1 0,0-1 1,0 0-1,0 1 0,0-1 1,0 0-1,-1-1 0,1 1 1,0 0-1,0 0 0,0-1 1,1 1-1,-1-1 1,0 0-1,0 0 0,0 1 1,0-1-1,0 0 0,1 0 1,-1-1-1,-2-1 0,-3-3-9,0 0 0,1-1 0,0 0-1,0-1 1,0 1 0,1-1 0,0 0-1,0 0 1,1-1 0,0 0 0,1 1 0,-5-19-1,1-2 44,3 0-1,-4-53 0,8 76-12,0 1 0,0-1 0,0 1-1,0 0 1,1-1 0,0 1 0,0 0-1,1-1 1,-1 1 0,4-8 0,-3 11 13,-1 0 1,1 0-1,-1 0 1,1 0 0,0 1-1,0-1 1,-1 0-1,1 1 1,0-1 0,1 1-1,-1 0 1,0 0-1,0-1 1,1 1 0,-1 1-1,0-1 1,1 0-1,-1 1 1,1-1 0,-1 1-1,1 0 1,-1 0-1,1 0 1,-1 0 0,4 0-1,-1 1-1,1-1 1,-1 1-1,1 0 0,-1 0 0,0 1 1,1 0-1,-1 0 0,0 0 0,0 1 0,0-1 1,0 1-1,-1 0 0,1 1 0,-1-1 1,0 1-1,4 4 0,4 6-36,0 1 1,-1 0-1,13 25 0,11 18 19,-29-49-7,-1 1-1,-1 0 0,0 0 1,0 0-1,-1 0 0,0 1 1,-1 0-1,0-1 0,1 15 1,3 15 0,-6-38-5,-1 1 1,1-1-1,-1 1 1,1 0-1,-1-1 1,0 1-1,0-1 1,0 1-1,0-1 1,-1 0-1,1 1 1,0-1-1,-1 0 1,0 0-1,0 0 1,1 0-1,-1 0 1,0-1-1,-5 4 1,2-1-7,-1 1 1,1-1-1,-1-1 1,0 1-1,-1-1 0,-7 4 1,8-6-3,-1 1 0,1-1 0,0 0 1,0 0-1,0-1 0,-1 0 0,1 0 1,0 0-1,0-1 0,0 0 0,0 0 1,0-1-1,0 0 0,0 0 0,0 0 1,0 0-1,-9-7 0,6 3-21,0-1 0,0 0 0,1-1 0,0 0 0,1 0 0,0-1 0,0 0 0,-10-18 0,13 20 34,0 1 1,0-1 0,1 1-1,0-1 1,0 0-1,1 0 1,0-1 0,0 1-1,0 0 1,1-1 0,0 1-1,1-1 1,0 1 0,0-1-1,1 1 1,-1-1-1,2 1 1,-1-1 0,1 1-1,0 0 1,1 0 0,4-10-1,-4 11 27,1 0 1,-1 0-1,1 1 0,0-1 0,1 1 0,-1 0 1,1 0-1,0 1 0,1 0 0,-1 0 0,1 0 1,-1 0-1,1 1 0,0 0 0,0 0 0,1 1 1,-1-1-1,1 1 0,-1 1 0,1-1 0,0 1 1,-1 0-1,1 1 0,0 0 0,0 0 0,-1 0 1,11 2-1,-10 0 5,0-1 0,0 1 0,0 1 0,11 4 0,-16-6-36,0 0 1,0 0 0,0 0-1,0 0 1,0 0 0,-1 1-1,1-1 1,0 1 0,-1-1-1,1 1 1,-1-1-1,1 1 1,-1 0 0,0 0-1,0-1 1,0 1 0,0 0-1,1 3 1,11 42-28,-10-39 26,0 0 1,-1 0-1,0 0 0,0 0 0,-1 1 1,1 13-1,-4-8 4,1 0-1,-2 0 1,0-1 0,0 1-1,-1-1 1,-1 0 0,0 0-1,-1 0 1,0 0 0,-1-1-1,-17 22 1,19-28-8,-1-1 0,1 1 0,-1-1 0,0 0 0,0-1 0,-1 1 1,1-1-1,-1-1 0,0 1 0,0-1 0,0 0 0,0-1 0,-1 0 0,1 0 0,-1-1 0,-11 2 0,14-3-10,0 1 0,0-1-1,-1 0 1,1 0 0,0-1-1,0 1 1,0-1 0,-1-1-1,1 1 1,0-1 0,0 1-1,1-2 1,-1 1 0,0 0-1,1-1 1,-1 0 0,1 0-1,0 0 1,0 0 0,0-1-1,0 0 1,1 0 0,-1 0-1,-3-6 1,-2-7 15,1 1 1,1-1-1,1-1 1,0 1-1,1-1 0,1 0 1,1 0-1,0 0 1,1-1-1,2 1 0,-1-1 1,2 1-1,5-33 0,-5 48 15,0-1-1,0 1 1,0 0-1,0 0 1,1 0-1,-1 0 1,1 0-1,0 0 1,0 0-1,0 0 1,0 1-1,0-1 1,1 1-1,-1-1 0,1 1 1,0 0-1,0 0 1,3-2-1,-1 2 7,-1 1 0,1-1-1,0 1 1,-1 0-1,1 0 1,0 0 0,0 1-1,-1 0 1,1 0-1,0 0 1,8 2 0,-1 0 1,-1 0 1,0 2-1,0-1 1,0 1 0,-1 1-1,1 0 1,-1 1-1,0 0 1,0 0 0,9 9-1,-6-4-17,0 1-1,-1 1 1,0 0 0,-1 0-1,-1 1 1,0 1-1,-1 0 1,14 31 0,-22-43-8,-1 0 0,1 0 0,-1 0 0,0 0 0,0 0 0,0 0 0,0 0 0,-1 0 0,1 0 0,-1 0 0,0-1 0,0 1 0,0 0 0,0 0 0,0 0 0,0-1 0,-1 1 0,0 0 0,1-1 0,-1 1 0,0-1 0,-2 2 0,-15 26 1,17-25-6,-1 0 1,0 0-1,-1 0 0,1-1 1,-1 1-1,0-1 0,0 0 1,0 0-1,-1 0 0,0-1 1,1 1-1,-1-1 0,0 0 1,0-1-1,-1 1 0,1-1 1,-1 0-1,1 0 0,-1-1 1,0 0-1,1 0 0,-1 0 1,0 0-1,0-1 0,0 0 1,1 0-1,-1-1 0,0 0 1,0 0-1,1 0 0,-1 0 1,0-1-1,1 0 0,0 0 1,-1-1-1,1 0 0,0 0 1,0 0-1,0 0 0,1-1 1,-1 1-1,-6-8 1,6 4 4,0 0 0,1 0 0,0 0 1,0 0-1,1-1 0,-1 1 0,2-1 1,-1 0-1,1 0 0,0 0 1,1 0-1,0 0 0,0 0 0,1-1 1,0 1-1,0 0 0,2-11 0,-1 10 32,0-1 0,1 1-1,1 0 1,-1-1 0,1 1-1,1 0 1,0 1-1,0-1 1,1 0 0,0 1-1,0 0 1,1 0-1,0 1 1,9-10 0,-10 13 5,0 0 0,0 1 0,0-1 0,1 1 0,-1 1 1,1-1-1,-1 1 0,1 0 0,0 0 0,0 0 0,0 1 0,0 0 1,0 0-1,0 1 0,1-1 0,-1 1 0,0 1 0,7 0 0,-5 1-24,0 0 0,1 0 0,-1 1-1,0 0 1,0 0 0,0 1-1,-1 0 1,1 1 0,-1-1-1,0 1 1,0 1 0,9 8-1,-13-11-11,1 1 0,0-1 0,-1 0 0,0 1 0,0 0 0,0 0 0,0 0 0,-1 0 0,1 0 0,-1 0 0,0 1 0,-1-1 0,1 1 0,-1 0 0,1-1 0,-2 1-1,1 0 1,0 0 0,-1-1 0,0 1 0,0 0 0,0 0 0,-2 7 0,0 15-6,3-21 8,-1-1-1,0 0 1,0 0-1,0 0 1,-1 0-1,0 0 1,0 0-1,0 0 1,-1 0-1,1 0 1,-1-1-1,0 1 1,-1 0 0,1-1-1,-1 0 1,-6 8-1,-10 7 0,16-15-4,0-1-1,1 0 1,-1 0 0,0 0 0,0 0-1,-1 0 1,1-1 0,0 0-1,-1 0 1,0 1 0,1-2 0,-1 1-1,0 0 1,0-1 0,0 0 0,0 0-1,-7 1 1,5-2-12,0 0-1,1 0 0,-1-1 1,0 0-1,1 0 1,-1 0-1,1-1 1,-1 0-1,1 0 1,0 0-1,-1-1 1,1 1-1,-5-5 1,7 4 8,-1 0 0,1 0 0,0-1 1,0 1-1,0-1 0,0 0 0,1 0 0,0 0 1,-1 0-1,2-1 0,-1 1 0,0 0 0,1-1 1,0 1-1,0-1 0,-1-6 0,0-6 36,-1 3-6,1 0 0,1 0 0,1-19 0,0 30-14,0 1 1,0-1-1,1 0 0,-1 0 0,1 1 0,-1-1 1,1 1-1,0-1 0,0 0 0,0 1 1,1-1-1,-1 1 0,1 0 0,-1 0 0,1-1 1,0 1-1,-1 0 0,1 0 0,0 0 1,0 1-1,1-1 0,-1 0 0,4-1 0,21-12 112,-24 12-101,1 1 0,-1 0 0,0 0 1,0 0-1,1 1 0,-1-1 0,1 1 0,0 0 1,-1 0-1,1 0 0,0 0 0,0 1 1,-1-1-1,1 1 0,0 0 0,7 1 0,1 2 4,0 0-1,-1 0 1,1 2-1,-1-1 1,0 1-1,-1 1 1,1 0-1,-1 0 1,16 14-1,-13-10-20,-2 1-1,1 1 1,-1 0-1,-1 0 1,0 1 0,13 23-1,-22-33-3,1-1 1,-1 1-1,0 0 0,0 0 0,0 0 1,0 0-1,0 0 0,-1 0 0,1 0 0,-1 0 1,0 0-1,0 0 0,0 0 0,0 0 1,-1 0-1,1 0 0,-1 0 0,0 0 0,0 0 1,0 0-1,0 0 0,0 0 0,0-1 1,-1 1-1,0 0 0,1-1 0,-5 5 0,-3 2 1,-1 1-1,0-2 0,-1 1 0,-22 13 0,8-5-12,20-14 8,-1 0-1,1-1 0,0 1 0,-1-1 0,1 0 0,-1-1 0,0 0 0,0 1 0,0-2 0,1 1 0,-1-1 0,0 0 1,0 0-1,0 0 0,0-1 0,0 0 0,1 0 0,-1-1 0,0 1 0,1-1 0,-1 0 0,-5-4 0,4 3-3,-1-1 0,1 0 0,0 0-1,1 0 1,-1-1 0,1 0-1,0-1 1,0 1 0,1-1-1,-1 0 1,1-1 0,1 1 0,-1-1-1,1 0 1,-6-13 0,7 12 20,0 0 0,1 0-1,0-1 1,1 1 0,-1-1 0,2 1 0,-1-1 0,1 1 0,0-1 0,1 0 0,0 1 0,0-1 0,1 1 0,0 0 0,4-10-1,-3 9 13,0 1 0,1-1-1,0 1 1,1 0-1,0 0 1,0 1-1,0-1 1,1 1-1,0 1 1,10-10-1,-12 13-2,-1 0 0,1 1-1,-1-1 1,1 1 0,0 0 0,0 0-1,0 0 1,0 1 0,1-1-1,-1 1 1,0 0 0,1 0 0,-1 1-1,0-1 1,1 1 0,-1 0-1,1 0 1,-1 0 0,0 1-1,1 0 1,-1 0 0,0 0 0,8 3-1,-4-2-9,0 2 0,0-1 0,0 1 1,-1 0-1,1 1 0,-1-1 0,7 7 0,-12-8-12,0 0 0,1 0-1,-1 0 1,0 0 0,-1 1 0,1-1 0,0 0 0,-1 1-1,0-1 1,0 1 0,0 0 0,0-1 0,-1 1 0,1 0-1,-1 0 1,0-1 0,0 1 0,0 0 0,-1 4 0,0 2 2,0-1-1,-1 1 1,0 0 0,0-1 0,-1 1 0,0-1 0,-5 11 0,5-16 1,1 0-1,-1 0 1,0 0-1,0-1 1,0 1-1,0-1 1,0 0-1,-1 0 1,0 0 0,0 0-1,1 0 1,-2-1-1,1 0 1,0 0-1,0 0 1,-1 0-1,-5 1 1,-21 8-40,27-9 27,1 0 1,-1 0-1,0-1 1,0 1-1,0-1 0,0 0 1,0-1-1,0 1 0,0 0 1,0-1-1,0 0 0,0 0 1,0 0-1,-7-2 1,4 0 5,0-1 0,0 0 0,0 0 0,1 0 1,-1-1-1,1 0 0,0 0 0,0-1 0,0 1 1,0-1-1,1-1 0,0 1 0,0-1 0,1 0 1,-1 0-1,1 0 0,1-1 0,-1 1 0,1-1 1,0 0-1,1 0 0,-1 0 0,1 0 0,1 0 1,-1-1-1,1 1 0,1-1 0,-1 1 0,1-1 1,1 1-1,0-10 0,2-7 27,-3 19-13,0 0 0,1 0 0,-1 0 0,1 0 0,0 0 0,1 0 0,-1 1 0,1-1 0,0 0 0,0 1 0,0-1 0,0 1 0,1 0 0,0 0 0,0-1 0,6-5 0,-6 7 11,0 0 0,0 0 0,1 0-1,-1 1 1,1-1 0,0 1-1,-1 0 1,1 0 0,0 0-1,0 1 1,1-1 0,-1 1-1,0 0 1,0 0 0,1 1 0,-1-1-1,0 1 1,1 0 0,-1 0-1,0 0 1,1 1 0,-1-1-1,0 1 1,0 0 0,1 0 0,-1 1-1,0-1 1,8 5 0,-4-1-21,0-1 1,0 1-1,0 1 1,-1-1 0,1 1-1,-1 1 1,-1-1-1,1 1 1,8 13 0,-11-15 0,-1 1 0,0-1 1,0 1-1,0 0 1,-1 0-1,0 0 0,0 0 1,-1 0-1,0 0 0,0 1 1,0-1-1,-1 0 0,1 1 1,-2-1-1,0 11 1,-10 20-2,9-31 3,-1 1 0,2-1 0,-1 0 0,1 1 0,-1 10 0,1-9 0,0 0 0,-1 0 0,1 0 0,-2 0 0,1 0 0,-1-1 0,-4 9-1,-4 11-29,11-26 27,-1 1-1,0-1 1,0 0-1,0 0 1,0 0-1,-1 0 1,1 0-1,0 0 1,0 0-1,0 0 1,-1-1-1,1 1 1,-1 0-1,1-1 1,0 1-1,-1-1 1,1 1-1,-1-1 1,1 0-1,-1 0 1,1 1-1,-1-1 1,-2-1-1,-1 2-16,1-1-1,-1-1 1,1 1 0,-1-1-1,1 1 1,-1-1 0,-5-2 0,4 0 9,1-1 0,-1 1 0,1-1 0,0 0 1,0-1-1,0 1 0,0-1 0,1 0 0,-1 0 1,1 0-1,1-1 0,-1 0 0,1 1 1,0-1-1,0 0 0,1 0 0,0-1 0,-3-10 1,0-4 27,2 0 0,0 0 0,1 0-1,1-35 1,1 49-8,0 0 0,0 0 0,1 0 0,0 0 0,0-1 0,0 1 0,1 0 0,0 1 0,1-1 0,0 0 0,0 1 0,0-1 0,1 1 0,0 0 1,0 0-1,0 0 0,9-8 0,41-33 232,-52 46-230,-1 0 1,1 1 0,-1-1 0,1 0 0,0 1 0,0-1 0,-1 1-1,1 0 1,0 0 0,0-1 0,0 1 0,-1 0 0,1 1 0,0-1 0,0 0-1,0 0 1,-1 1 0,1-1 0,0 1 0,2 1 0,37 16 30,-33-13-36,-1 0-1,1 1 1,-1 0 0,7 9-1,7 5-2,-12-11-4,0-1-1,-1 1 0,0 1 1,0-1-1,-1 1 0,-1 1 1,1-1-1,-2 1 0,1 0 1,-2 1-1,0-1 0,0 1 1,-1 0-1,0 0 0,-1 0 1,0 0-1,-1 0 0,-1 0 1,0 1-1,-2 22 0,1-28-1,0 1 0,-1-1 0,1 1 0,-2-1 0,1 0 0,-1 0 0,0 0 0,0 0 0,-1 0 0,1-1 0,-2 1 0,1-1 0,-1 0 0,0 0 0,0-1 0,0 0 0,-1 0 0,0 0 0,0 0 0,0-1 0,-1 0 0,0 0 0,1-1 0,-10 4 0,7-4-10,-1 0 0,0 0 1,1-1-1,-1 0 0,0-1 1,0 0-1,0-1 0,0 0 1,0 0-1,0-1 0,0 0 1,0-1-1,0 0 0,1-1 1,-1 0-1,1 0 0,-17-9 1,21 8 1,1 1 1,0 0 0,0-1 0,0 0 0,0 0 0,1 0-1,-1 0 1,1-1 0,0 1 0,1-1 0,-1 0-1,1 0 1,-3-7 0,0-1 15,1-1 1,1 1-1,0-1 0,-1-14 1,3 17 6,0 0 0,1 1 0,0-1 0,1 1 0,0-1 0,1 1 0,0-1 1,0 1-1,1 0 0,0 0 0,1 0 0,0 0 0,1 1 0,0-1 0,8-10 0,-9 14 20,0 0-1,1 1 1,-1 0 0,1 0-1,0 0 1,1 0 0,-1 1-1,1 0 1,0 0-1,0 0 1,0 1 0,0 0-1,11-4 1,-13 6-12,1 0 1,-1 0-1,1 1 1,-1-1-1,1 1 1,-1 0-1,1 0 0,-1 1 1,1-1-1,-1 1 1,1 0-1,-1 0 1,0 1-1,0-1 0,1 1 1,-1 0-1,0 0 1,0 0-1,-1 1 1,1-1-1,6 6 0,-3-2-20,-1-1 1,1 1-1,-1 0 0,0 0 0,0 1 0,-1 0 0,0 0 0,0 0 0,-1 1 0,0-1 0,0 1 0,0 0 1,-1 0-1,-1 1 0,1-1 0,-1 0 0,-1 1 0,2 15 0,1 25-11,-2-39 11,-1 1 1,0-1 0,-1 0-1,0 1 1,-1-1 0,-1 12-1,1-17-2,-1 1-1,1-1 0,-1 0 0,0 0 0,0 1 0,0-1 0,-1-1 1,0 1-1,0 0 0,0-1 0,0 1 0,-1-1 0,0 0 1,0 0-1,0 0 0,0-1 0,-1 1 0,1-1 0,-1 0 1,0-1-1,0 1 0,0-1 0,0 0 0,-9 3 0,9-3-14,-1 0 1,0 0-1,0-1 0,1 0 0,-1 0 0,0 0 0,0-1 0,0 0 0,0 0 0,0 0 0,0-1 0,0 1 1,0-2-1,0 1 0,0-1 0,1 0 0,-1 0 0,1 0 0,-1-1 0,-7-5 0,6 4 10,0 0-1,1-1 1,0 0 0,0 0-1,0 0 1,1-1-1,-1 0 1,1 0-1,1 0 1,-1-1 0,1 0-1,0 1 1,1-1-1,0-1 1,0 1-1,0 0 1,1-1-1,0 0 1,0 1 0,1-1-1,0 0 1,1-11-1,-1 0 30,2 0-1,0-1 1,2 1-1,0 0 0,1 0 1,0 0-1,15-35 1,-18 51-9,1-1 1,-1 1 0,1 0 0,0 0 0,0 0 0,0 0 0,1 0 0,-1 0-1,1 1 1,-1-1 0,1 1 0,0 0 0,0 0 0,0 0 0,0 0 0,0 0-1,5-1 1,-3 1 14,1 1-1,-1-1 1,1 1-1,-1 1 1,1-1-1,-1 1 0,1 0 1,0 0-1,-1 1 1,9 1-1,-4 0-6,0 1 1,0 0-1,0 0 0,0 1 0,-1 1 1,0-1-1,0 2 0,0-1 0,0 1 1,-1 0-1,13 13 0,-4 2-20,-2 0 1,0 1-1,12 25 0,-24-42-3,-1 0 0,0-1 0,0 1 0,-1 0 0,0 0 0,1 0 0,-2 0 0,1 0 0,0 0 0,-1 0 0,0 0 0,0 0 0,-1 0 0,1 0 0,-1 0 0,-3 8 0,2-7-1,-1 1 0,0-1 0,0 0 0,0 0 0,-1 0 0,0-1-1,0 1 1,-1-1 0,1 0 0,-1 0 0,0 0 0,-7 3 0,6-3-7,0 0-1,0 0 1,-1-1-1,0 0 1,0-1-1,0 1 1,-1-2-1,1 1 1,-1-1-1,1 0 0,-1 0 1,0-1-1,0 0 1,1 0-1,-1-1 1,0 0-1,0 0 1,0-1-1,0 0 1,0-1-1,1 1 0,-1-2 1,1 1-1,-1-1 1,1 0-1,0 0 1,0-1-1,-8-5 1,1-1-18,0 0 1,1 0 0,1-2 0,0 1 0,-17-22-1,23 24 30,0 0 0,0-1 0,1 0 0,0 0-1,1 0 1,0 0 0,0-1 0,1 0 0,-2-15-1,2 8 16,1 0 0,1 0 0,0 0-1,1 0 1,1-1 0,1 1 0,1 0-1,5-22 1,-6 35 2,0-1 1,0 0-1,0 1 0,1-1 0,0 1 1,0 0-1,0-1 0,1 1 0,-1 1 1,1-1-1,1 1 0,-1-1 0,0 1 0,1 0 1,0 1-1,0-1 0,0 1 0,0 0 1,1 0-1,-1 1 0,1 0 0,-1 0 1,1 0-1,0 0 0,0 1 0,0 0 1,0 0-1,10 0 0,-9 2-14,0-1 0,-1 1 0,1 0 0,0 1 0,0-1 0,-1 1 0,1 1 0,-1-1 1,0 1-1,0 0 0,0 1 0,0-1 0,0 1 0,-1 0 0,1 1 0,-1-1 0,0 1 0,-1 0 0,1 0 0,-1 1 0,0-1 0,0 1 0,-1 0 0,1 0 0,-1 0 0,-1 1 0,1-1 0,-1 1 0,0-1 0,-1 1 0,2 13 0,-2-6-8,-1 0-1,0 1 0,-1-1 0,0 0 1,-1 0-1,-6 19 0,-3 22-2,9-37 5,-2 0 0,0-1 0,0 1 0,-13 28 0,14-40-3,0 0 0,0-1 0,-1 1-1,0-1 1,0 0 0,0 0 0,-1 0 0,1 0-1,-1-1 1,0 1 0,-1-1 0,1-1 0,-1 1-1,1-1 1,-1 0 0,-8 3 0,6-3-20,0 0 1,0-1-1,-1 0 1,1-1 0,-1 1-1,1-1 1,-1-1-1,0 0 1,-14-1-1,19 0 11,0 0 0,0 0 0,-1 0 0,1-1 0,0 1 0,0-1 0,1 0 0,-1 0 0,0 0 0,0 0 0,1-1 0,0 0 0,-1 0 0,1 0 0,0 0 0,0 0 0,1 0 0,-1-1 0,1 1 0,-4-8 0,-1-4 16,1 0 1,1 0-1,1-1 1,0 1-1,1-1 0,0 0 1,1 0-1,1-28 1,1 33 14,1 0 0,0 1 0,0-1 0,1 1 0,1-1 1,0 1-1,0 0 0,1 0 0,0 0 0,1 0 0,0 1 0,1 0 0,0 0 1,7-9-1,-10 15 2,0 0 0,1 0 0,-1 1 1,1-1-1,0 1 0,-1 0 0,1 0 1,0 0-1,1 0 0,-1 1 0,0-1 1,0 1-1,1 0 0,-1 1 0,0-1 1,1 1-1,-1-1 0,1 1 0,-1 1 1,1-1-1,-1 1 0,0 0 0,1 0 0,7 2 1,-3 1-7,0-1 1,0 1 0,0 0-1,0 1 1,-1 0-1,0 1 1,0 0 0,0 0-1,0 0 1,8 11 0,5 6-8,-14-16-5,0 0 1,-1 1 0,1 0 0,7 14-1,2 3 1,-12-18-3,0-1 1,0 0 0,0 1-1,4 12 1,-1-1-5,-6-15 2,1 0 0,-1 0 1,0 1-1,0-1 0,0 0 1,-1 1-1,1-1 0,-1 0 1,1 1-1,-1-1 0,0 1 1,-1-1-1,1 0 1,0 1-1,-2 4 0,1-4-4,-1-1-1,1 1 1,-1-1-1,1 0 1,-1 0 0,0 0-1,0 0 1,0 0-1,-1 0 1,1 0-1,-1-1 1,1 0-1,-1 1 1,0-1 0,0 0-1,0 0 1,0 0-1,0-1 1,-1 1-1,1-1 1,0 1-1,-1-1 1,1 0 0,-1-1-1,1 1 1,-1-1-1,0 1 1,1-1-1,-1 0 1,-5-1-1,2 1-6,-1-1-1,0 0 0,0 0 0,0-1 1,1 0-1,-1-1 0,1 1 0,-1-1 1,1-1-1,0 0 0,0 0 0,1 0 1,-9-7-1,5 2-3,0 0 0,1-2 0,0 1 0,0-1 0,1 0 1,1-1-1,-8-14 0,13 21 22,-1 0 0,2 0 0,-1 0 0,0-1 0,1 1-1,0-1 1,0 1 0,1-1 0,0 1 0,0-1 0,0 1 0,0-1 0,1 1 0,0-1 0,0 1 0,1-1 0,-1 1 0,1 0 0,0 0 0,0 0 0,4-5 0,16-35 44,-18 36-36,0 0 0,0 0-1,1 0 1,0 1 0,9-12-1,-9 14 20,0 1-1,1 0 0,-1 0 0,1 0 0,12-8 0,-15 12-12,0 0 0,0-1 0,0 1 0,0 0 0,0 1 0,0-1 0,1 0 0,-1 1-1,0 0 1,0 0 0,1 0 0,-1 0 0,0 0 0,0 1 0,0-1 0,7 3 0,-8-1-13,0-1 1,-1 1-1,1-1 1,0 1-1,0 0 1,-1 0 0,1 0-1,-1 0 1,1 0-1,-1 1 1,0-1-1,0 0 1,0 0-1,0 1 1,0-1-1,-1 1 1,1-1-1,0 4 1,5 51-44,-7-17 22,-1 0 0,-14 72 0,14-102 0,-1 0 0,1 0 1,-1-1-1,-1 1 0,0-1 1,-9 16-1,10-22 8,1 0 1,-1 0 0,0 0-1,0 0 1,0-1-1,0 0 1,-1 1 0,1-1-1,0 0 1,-1 0-1,0-1 1,1 1-1,-1-1 1,0 0 0,0 0-1,0 0 1,0-1-1,0 1 1,0-1 0,-5 0-1,4 1-18,0-1 0,0 0 0,0-1-1,0 1 1,0-1 0,0 0 0,0 0 0,0-1-1,0 1 1,1-1 0,-1 0 0,0-1 0,-4-2-1,4 1 12,0 0-1,1-1 1,-1 1-1,1-1 1,0 0-1,1 0 1,-1-1-1,1 1 1,0-1-1,-4-8 1,-1-7 22,0 0 0,1-1 0,-6-39 0,11 49 8,0-1-1,1 1 0,1-1 0,0 1 0,0-1 0,2 1 0,-1-1 1,6-17-1,-6 26 2,1 0 0,-1 0 0,1 1 1,0-1-1,0 0 0,0 1 0,0-1 0,1 1 1,0 0-1,-1 0 0,1 0 0,0 0 1,1 0-1,-1 1 0,0-1 0,1 1 0,-1 0 1,1 0-1,0 0 0,0 0 0,0 1 0,0 0 1,0 0-1,0 0 0,0 0 0,0 0 0,0 1 1,0 0-1,1 0 0,-1 0 0,0 0 1,0 1-1,8 1 0,-4 0-8,0 0 0,1 0 0,-1 1 0,0 0 0,0 1 0,-1 0 0,1 0 0,-1 0 0,0 1 1,0 0-1,0 1 0,-1-1 0,1 1 0,-1 1 0,8 11 0,-8-8-5,-1 0 0,-1 0 1,6 17-1,12 26-3,-18-46-2,-1 1 0,1 0 0,-1-1-1,0 1 1,-1 0 0,0 0 0,2 11 0,-3 60-25,-1-74 25,0 1-2,0 0 0,-1 1 0,0-1 0,0 0 1,0 0-1,-1 0 0,1 0 0,-6 10 0,6-14-2,-1 0 0,0 1 0,1-1 0,-1 0 0,0 0 1,0-1-1,0 1 0,0 0 0,-1-1 0,1 1 0,0-1 0,-1 0 0,1 1 0,-1-1 0,1-1 0,-1 1 0,1 0 0,-1 0 0,0-1 0,1 0 0,-1 1 0,0-1 0,-2 0 0,-9 0-39,-1 0-1,1-1 1,0 0-1,0-1 1,-27-7-1,36 7 35,0 0 0,0 0 0,0 0 0,0-1-1,1 1 1,-1-1 0,1 0 0,-1-1 0,1 1-1,0-1 1,1 1 0,-1-1 0,0 0 0,1-1 0,0 1-1,0-1 1,0 1 0,-3-9 0,2 1 22,1 0 0,-1-1 0,2 1 0,0-1 0,0 0 0,1 1 0,1-1 1,0 0-1,1 0 0,0 1 0,1-1 0,0 0 0,1 1 0,9-24 0,-9 30 5,-1 0 0,1 0 0,0 0 0,0 0 0,1 1 0,0 0 0,0 0 0,0 0 0,0 0 0,1 0 0,0 1 0,0 0 0,0 0 0,1 0 0,-1 1 0,1-1 0,0 1 0,0 1 0,0-1 0,0 1 0,0 0 0,0 1 0,1-1 0,-1 1 0,1 0 1,-1 1-1,1 0 0,-1 0 0,1 0 0,11 3 0,-12-1-6,0 0 1,0 0-1,-1 1 1,0 0 0,1 0-1,-1 0 1,0 0-1,0 1 1,-1 0 0,1 0-1,-1 1 1,5 5-1,0 0-7,-1 1 0,0 0 0,0 1 0,9 18 0,-11-16-3,-2-8-3,-1 1 1,0 0 0,-1-1-1,1 1 1,-1 1 0,1 12 0,-1 4-13,-1-18 12,0 1-1,0 0 0,-1 0 1,0 0-1,0 0 1,-1 0-1,1 0 1,-2 0-1,1 0 0,-1 0 1,-5 12-1,0-6-4,-2 0 0,1 0-1,-20 20 1,25-30-5,0 0-1,0 0 1,0 0 0,0 0 0,-1-1-1,1 1 1,-1-1 0,0 0-1,0 0 1,0-1 0,0 1 0,0-1-1,0 1 1,0-1 0,0-1 0,-1 1-1,1-1 1,-6 1 0,0-2-14,0 0 1,0-1-1,0 0 1,0 0-1,0-1 0,0 0 1,1-1-1,0 0 1,-17-10-1,20 10 17,0-1 1,1 0 0,0 0-1,0 0 1,0-1-1,1 1 1,-1-1-1,1 0 1,1 0-1,-1-1 1,1 1-1,0-1 1,1 1-1,-3-13 1,1 3 26,0 1 0,2-1 1,0 0-1,1-1 0,1 1 1,0 0-1,1 0 0,0 0 1,2 0-1,0 0 0,1 0 1,0 1-1,1-1 0,1 1 1,0 1-1,12-20 0,-12 26 18,1 0-1,0 1 1,0 0-1,0 0 1,1 1-1,0 0 1,0 0-1,1 1 1,-1 0-1,1 1 1,0 0-1,1 0 1,-1 1-1,17-4 1,-24 6-20,1 1-1,0 0 1,0 0-1,-1 0 1,1 1-1,0-1 1,-1 1 0,1-1-1,-1 1 1,1 0-1,-1 0 1,1 0-1,-1 0 1,1 0 0,-1 1-1,0-1 1,0 1-1,1-1 1,-1 1 0,0 0-1,-1 0 1,4 4-1,3 3-11,-1 1-1,0-1 1,8 17-1,-10-14-8,0 0 0,-1 0 0,-1 0-1,0 1 1,0-1 0,-1 1 0,-1-1 0,0 1-1,-1 0 1,0 0 0,-1-1 0,-1 1-1,0 0 1,-7 23 0,3-22 0,0 0 0,-1-1 1,-1 0-1,0-1 0,-1 1 0,-20 21 1,27-32 1,-2 2-8,0-1 0,0 1 0,-1-1 0,1 0 0,-1 0 0,0-1 0,0 1 0,0-1 1,0 0-1,0 0 0,-1-1 0,1 0 0,0 1 0,-1-2 0,1 1 0,-1-1 0,1 0 0,-1 0 0,1 0 0,-8-2 0,6 1-10,-1 0 0,1-1-1,-1 1 1,1-1 0,0-1-1,0 0 1,0 0 0,1 0-1,-1-1 1,1 1 0,-1-2-1,1 1 1,0-1 0,-7-8 0,7 5 15,0-2 0,0 1 0,1-1 0,0 0 1,1 0-1,0 0 0,1-1 0,0 1 1,0-1-1,-1-13 0,2 9 23,1 0 0,1 0 0,0 0 0,1 0 0,0 0 0,7-28 0,-6 37 1,0 0 0,1 0 1,-1 1-1,1-1 0,0 1 1,1 0-1,0 0 0,-1 0 0,2 0 1,-1 1-1,0-1 0,1 1 1,0 0-1,0 1 0,0-1 1,0 1-1,1 0 0,-1 0 0,10-3 1,-8 4-2,-1 0 0,1 0 0,0 0 1,0 1-1,0 0 0,0 0 0,0 1 0,0 0 1,0 0-1,-1 0 0,1 1 0,0 0 0,0 1 1,0-1-1,0 1 0,-1 1 0,8 3 0,-9-3-10,0 0 1,0 1-1,-1 0 0,1 0 0,-1 1 0,0-1 0,0 1 1,3 6-1,12 12-3,-8-10-4,-2 1 0,0 0 0,0 0 0,-1 1 0,-1 0 0,-1 0 0,0 1 0,-1-1 0,0 1 0,-2 1 0,3 18 0,-6-27-4,1 0 0,-2 0 0,1 0 0,-1 0 0,0 0 0,-1 0 1,0 0-1,0-1 0,-1 1 0,0 0 0,0-1 0,-1 0 0,1 0 0,-2 0 0,-8 12 0,10-17-1,0 0-1,0 0 0,0 0 1,0 0-1,0 0 1,0-1-1,0 0 0,-1 1 1,1-1-1,-1-1 1,1 1-1,0 0 0,-1-1 1,1 0-1,-1 1 0,-6-2 1,-14 3-64,23-2 57,-1 0 1,0 0-1,1-1 1,-1 1 0,1-1-1,-1 1 1,1-1-1,-1 1 1,1-1 0,-1 0-1,1 0 1,0 0-1,-1 0 1,1 0 0,0 0-1,0 0 1,-2-2-1,-10-6-55,9 6 67,0 0 1,0 0 0,0 0-1,1-1 1,-1 0 0,1 1 0,0-1-1,0 0 1,0 0 0,1-1 0,-1 1-1,1 0 1,0-1 0,0 0 0,1 1-1,-1-1 1,1 0 0,0 0-1,0 0 1,1 0 0,-1 0 0,1 0-1,1-5 1,-1-7 18,1 1 0,1 0 0,1 0 0,0 0 0,10-30 0,-9 39-6,-1 0 0,1 0 1,1 1-1,-1-1 0,1 1 1,0 0-1,7-7 0,21-28 91,-12 74-1471,-16-22 884,0 1 1,-2 0-1,1 0 1,-2 0-1,1 1 1,0 18-1,-1 14-135</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00:04:10.065"/>
    </inkml:context>
    <inkml:brush xml:id="br0">
      <inkml:brushProperty name="width" value="0.05" units="cm"/>
      <inkml:brushProperty name="height" value="0.05" units="cm"/>
      <inkml:brushProperty name="color" value="#E71224"/>
    </inkml:brush>
  </inkml:definitions>
  <inkml:trace contextRef="#ctx0" brushRef="#br0">305 1 1288,'0'0'56,"1"0"-1,0 1 1,0-1-1,-1 1 0,1-1 1,0 0-1,-1 1 1,1-1-1,0 1 1,-1-1-1,1 1 0,-1 0 1,1-1-1,-1 1 1,1 0-1,-1-1 1,1 1-1,-1 0 0,0 0-28,1-1-1,-1 0 1,0 1 0,0-1-1,0 0 1,0 0-1,0 1 1,0-1-1,0 0 1,0 1-1,0-1 1,0 0-1,0 1 1,0-1-1,0 0 1,0 1 0,0-1-1,0 0 1,0 0-1,0 1 1,0-1-1,0 0 1,0 1-1,-1-1 1,1 0-1,0 0 1,0 1 0,0-1-1,-1 0 1,1 0-1,0 1 1,0-1-1,-1 0 1,1 0-1,0 0 1,0 1-1,-1-1 1,1 0-1,0 0 1,0 0 0,-1 0-1,1 0 1,0 0-1,-1 0 1,1 0-1,0 0 1,-1 0-1,1 0 1,0 0-1,-1 0 1,1 0-1,0 0 1,0 0 0,-1 0-1,1 0 1,-1 0-1,-6 0 68,9-2 9,-2 2-100,0 1 0,1-1-1,-1 0 1,0 0 0,0 0-1,0 0 1,0 0 0,0 0-1,1 0 1,-1 0 0,0 0-1,0 0 1,0 0 0,0 0-1,1 0 1,-1 0 0,0 0-1,0 0 1,0 0-1,0 0 1,0 0 0,1 0-1,-1 0 1,0 0 0,0 0-1,0-1 1,0 1 0,0 0-1,0 0 1,1 0 0,-1 0-1,0 0 1,0 0 0,0 0-1,0 0 1,0-1-1,0 1 1,0 0 0,0 0-1,0 0 1,1 0 0,-1 0-1,0-1 1,0 1 0,0 0-1,0 0 1,0 0 0,0 0-1,0-1 1,0 1 0,0 0-1,0 0 1,0 0 0,0 0-1,0 0 1,0-1-1,0 1 1,-1 0 0,1 0-1,0 0 1,0 0 0,0 0-1,0-1 1,0 1 0,0 0-1,0 0 1,0 0 0,-1 0 247,3 3 177,-14 0-42,20-4 372,-13 1-215,3 0-509,0 0 0,0 0-1,0 1 1,0-1 0,1 1-1,-1 0 1,0-1 0,0 1-1,0 0 1,1 0 0,-1 0-1,0 0 1,-1 2 0,-41 42 294,-21 5-209,35-28-114,3-2 15,-45 40 1,70-58-8,0 1 0,1-1 0,-1 1-1,1 0 1,-1-1 0,1 1 0,0 0 0,0 0 0,0 6 0,-10 20-51,3-16-1795</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00:04:11.212"/>
    </inkml:context>
    <inkml:brush xml:id="br0">
      <inkml:brushProperty name="width" value="0.05" units="cm"/>
      <inkml:brushProperty name="height" value="0.05" units="cm"/>
      <inkml:brushProperty name="color" value="#E71224"/>
    </inkml:brush>
  </inkml:definitions>
  <inkml:trace contextRef="#ctx0" brushRef="#br0">0 0 3585,'1'1'134,"-1"-1"0,1 0 1,0 0-1,-1 1 0,1-1 1,-1 1-1,1-1 0,-1 0 0,1 1 1,-1-1-1,1 1 0,-1-1 1,0 1-1,1-1 0,-1 1 1,1-1-1,-1 1 0,0-1 0,0 1 1,1 1-1,-1 0 1178,-1-8-986,7 11 1098,-6-4-1392,0-1 0,1 1-1,-1-1 1,0 1 0,0-1 0,1 1-1,-1-1 1,1 1 0,-1-1-1,0 0 1,1 1 0,-1-1-1,1 0 1,-1 1 0,1-1-1,-1 0 1,1 1 0,-1-1 0,1 0-1,-1 0 1,1 0 0,0 1-18,0-1 1,-1 0-1,1 0 1,0 0-1,-1 1 1,1-1-1,-1 0 1,1 1-1,-1-1 1,1 0-1,0 1 0,-1-1 1,0 1-1,1-1 1,-1 1-1,1-1 1,-1 1-1,1-1 1,-1 1-1,0-1 1,0 1-1,1 0 1,-1-1-1,0 1 1,0-1-1,0 1 1,1 0-1,-1 2 30,1 0 0,-1 0 0,1-1-1,0 1 1,0 0 0,0-1 0,1 1-1,-1-1 1,1 0 0,-1 1 0,1-1-1,0 0 1,3 4 0,4 5 59,-8-10-97,-1 0 0,0 0 0,1 0 0,-1 0 0,0 0 0,0 0-1,0 0 1,0 0 0,0 0 0,0 0 0,-1 0 0,1 0 0,0 0 0,0 1-1,-1-1 1,1 0 0,-1 0 0,1 0 0,-2 1 0,2-1 0,-1 0 0,0 1 0,1-1 0,-1 0 0,1 0 1,0 0-1,-1 1 0,1-1 0,0 0 0,0 1 0,0-1 1,0 0-1,0 1 0,0-1 0,0 0 0,0 0 0,1 3 0,4 5 41,-2-6-19,-1 1-1,0 0 1,-1 0-1,1-1 0,0 1 1,1 7-1,3-1-18,-7-9-53,-4 3 16,1-1-93,4-2 118,0-1 1,-1 0-1,1 0 1,0 0-1,-1 0 0,1 0 1,0 1-1,-1-1 1,1 0-1,0 0 0,-1 0 1,1 0-1,0 0 1,-1 0-1,1 0 1,-1 0-1,1 0 0,0 0 1,-1 0-1,1 0 1,0-1-1,-1 1 0,1 0 1,0 0-1,-1 0 1,1 0-1,0 0 0,0-1 1,-1 1-1,1 0 1,0 0-1,0-1 1,-1 1-1,1 0 0,-1-1 1,4-30-4475,-2 19 3231</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00:04:12.091"/>
    </inkml:context>
    <inkml:brush xml:id="br0">
      <inkml:brushProperty name="width" value="0.05" units="cm"/>
      <inkml:brushProperty name="height" value="0.05" units="cm"/>
      <inkml:brushProperty name="color" value="#E71224"/>
    </inkml:brush>
  </inkml:definitions>
  <inkml:trace contextRef="#ctx0" brushRef="#br0">0 1 2681,'12'4'4807,"-10"-2"-4663,0-1 0,0 1 1,-1 0-1,1 0 1,-1 0-1,1 0 0,-1 0 1,0 0-1,0 0 1,0 1-1,0-1 0,0 0 1,-1 1-1,1-1 1,0 3-1,-1-3-84,1 0 0,0-1-1,-1 1 1,1-1 0,0 1-1,0-1 1,0 1 0,0-1-1,0 0 1,0 1 0,0-1 0,1 0-1,1 2 1,-1-2-9,0 1 0,-1-1 0,1 1 0,-1-1 0,1 1 0,-1 0 0,0-1 0,0 1 0,2 4 0,8 30 397,6 48 0,-15-73-400,13 126 664,-15-137-717,0 0-1,-1 0 1,1 1-1,0-1 1,0 0-1,0 1 1,0-1-1,1 0 1,-1 1-1,0-1 1,0 0-1,0 1 1,0-1-1,0 0 0,0 0 1,0 1-1,1-1 1,-1 0-1,0 1 1,0-1-1,0 0 1,1 0-1,-1 1 1,0-1-1,0 0 1,1 0-1,-1 0 1,0 0-1,0 1 1,1-1-1,-1 0 1,0 0-1,1 0 1,-1 0-1,0 0 1,0 0-1,1 0 1,-1 0-1,1 0 1,12-8-993,8-18-687,-14 2 1142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17:43:50.240"/>
    </inkml:context>
    <inkml:brush xml:id="br0">
      <inkml:brushProperty name="width" value="0.05" units="cm"/>
      <inkml:brushProperty name="height" value="0.05" units="cm"/>
      <inkml:brushProperty name="color" value="#E71224"/>
    </inkml:brush>
  </inkml:definitions>
  <inkml:trace contextRef="#ctx0" brushRef="#br0">21 1 24575,'-2'3'0,"0"0"0,-1 0 0,2 1 0,-1-1 0,0 1 0,1-1 0,-1 1 0,1 0 0,-1 5 0,1-2 0,0 0 0,1 0 0,-1 0 0,2 1 0,-1-1 0,1 0 0,0 0 0,0 0 0,1 0 0,5 13 0,4 7 0,20 35 0,-19-40 0,11 22 0,-8-19 0,-2 0 0,-1 1 0,0 0 0,-2 1 0,-2 0 0,10 46 0,-15-54-1365,0 0-5461</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00:04:13.068"/>
    </inkml:context>
    <inkml:brush xml:id="br0">
      <inkml:brushProperty name="width" value="0.05" units="cm"/>
      <inkml:brushProperty name="height" value="0.05" units="cm"/>
      <inkml:brushProperty name="color" value="#E71224"/>
    </inkml:brush>
  </inkml:definitions>
  <inkml:trace contextRef="#ctx0" brushRef="#br0">433 0 3833,'0'1'126,"1"0"1,-1-1-1,1 1 1,-1 0-1,1-1 1,-1 1-1,0 0 0,0 0 1,1-1-1,-1 1 1,0 0-1,0 0 1,0 0-1,0-1 1,0 1-1,0 0 1,0 0-1,0 0 1,0 0-1,0-1 0,0 1 1,0 0-1,-1 0 1,0 1-1,-1 1 980,5-12-413,-3 14 490,0-5-1161,0 1 0,0-1-1,0 0 1,0 0 0,0 1-1,0-1 1,-1 0 0,1 1 0,0-1-1,0 0 1,0 1 0,0-1 0,0 0-1,-1 0 1,1 1 0,0-1 0,0 0-1,-1 0 1,1 0 0,0 1 0,0-1-1,-1 0 1,1 0 0,0 0 0,0 0-1,-1 0 1,1 1 0,0-1 0,-1 0-1,1 0 1,0 0 0,-1 0 0,1 0-1,0 0 1,0 0 0,-1 0 0,1 0-1,0 0 1,-1 0 0,1 0 0,-18 12 922,17-11-938,1 0-1,-1-1 1,0 1-1,0 0 1,1 0-1,-1-1 1,0 1-1,0 0 1,0-1-1,0 1 1,0-1-1,0 1 1,0-1-1,0 1 0,0-1 1,0 0-1,0 0 1,-1 1-1,1-1 1,0 0-1,0 0 1,0 0-1,0 0 1,0 0-1,-2-1 1,0 1 48,0-1 1,0 1 0,0 0-1,-1 0 1,1 1 0,0-1 0,0 1-1,0-1 1,0 1 0,0 0 0,-5 2-1,4-1-51,1-1 1,0 0-1,0 0 0,-1 0 0,1 0 0,-1-1 0,1 1 1,-1-1-1,1 0 0,-1 0 0,-5-1 0,-19-2 7,24 3-11,0 0 0,-1-1 1,1 1-1,0-1 0,0 0 0,0 0 1,0 0-1,-5-2 0,2-1 6,1 2 1,-1-1-1,0 1 1,0 0-1,0 0 1,0 0-1,0 1 1,0 0-1,-1 1 0,1 0 1,0 0-1,-10 2 1,-9-2 7,23-1-11,0 1 0,0 0 0,1-1 1,-1 2-1,0-1 0,0 0 0,0 0 1,0 1-1,0 0 0,0-1 0,-4 3 1,5-2-2,-1-1-1,0 0 1,0 0 0,0 1 0,0-2 0,0 1-1,0 0 1,0 0 0,1-1 0,-6-1 0,-6-1 4,7 3-3,9 2-2,-2-2 0,0 0 0,0 0 0,1 0 0,-1 0 0,0 1 0,0-1 0,0 0 0,0 0 0,0 0 0,0 0 0,0 0 0,0 0 0,1 0 0,-1 0 0,0 0 0,0 0 0,0 0 0,0 0 0,0 0 0,0 0 0,1 0 0,-1 0 0,0 1 0,0-1 0,0 0 0,0-1 0,0 1 0,0 0 0,1 0 0,-1 0 0,0 0 0,0 0 0,0 0 0,0 0 0,0 0 0,0 0 0,0 0 0,1 0 0,-1 0 0,0 0 0,0 0 0,0 0 0,0 0 0,0-1 0,0 1 0,0 0 0,0 0 0,0 0 0,1 0 0,-1 0 0,0 0 0,0 0 0,0-1 0,0 1 0,0 0 0,0 0 0,0-1-59,1 1 1,-1-1 0,0 1 0,1-1-1,-1 1 1,1-1 0,-1 1 0,1-1-1,-1 1 1,1-1 0,-1 1-1,1 0 1,0-1 0,-1 1 0,1 0-1,-1 0 1,1-1 0,0 1 0,-1 0-1,1 0 1,0 0 0,0 0 0,22-10-1233,-14 3 785</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00:04:14.041"/>
    </inkml:context>
    <inkml:brush xml:id="br0">
      <inkml:brushProperty name="width" value="0.05" units="cm"/>
      <inkml:brushProperty name="height" value="0.05" units="cm"/>
      <inkml:brushProperty name="color" value="#E71224"/>
    </inkml:brush>
  </inkml:definitions>
  <inkml:trace contextRef="#ctx0" brushRef="#br0">185 1 3337,'10'1'2130,"-2"2"1951,-13 14-3539,-6 4-439,-1-1-1,0-1 1,-2 0-1,0 0 1,-1-2 0,-1 0-1,-1 0 1,0-2-1,-1 0 1,-31 20-1,46-30-376,12-5-420,-8 0 524,-1 0 1,1 0 0,0 0-1,-1 0 1,1 0 0,0 0-1,0 0 1,-1-1 0,1 1-1,0 0 1,-1 0 0,1-1-1,0 1 1,-1 0 0,1-1-1,0 1 1,-1-1-1,1 1 1,-1-1 0,1 1-1,-1-1 1,1 1 0,0-2-1,-1 0-798</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00:04:30.326"/>
    </inkml:context>
    <inkml:brush xml:id="br0">
      <inkml:brushProperty name="width" value="0.05" units="cm"/>
      <inkml:brushProperty name="height" value="0.05" units="cm"/>
      <inkml:brushProperty name="color" value="#E71224"/>
    </inkml:brush>
  </inkml:definitions>
  <inkml:trace contextRef="#ctx0" brushRef="#br0">104 58 4345,'23'-9'464,"-1"1"0,45-9 0,-64 16-470,0 1-1,0 0 0,-1 0 0,1 0 1,0 0-1,0 0 0,-1 0 1,1 1-1,0-1 0,0 1 1,-1 0-1,1 0 0,-1 0 0,1 0 1,-1 0-1,1 1 0,-1-1 1,0 1-1,0 0 0,1-1 1,-1 1-1,0 0 0,-1 0 0,1 0 1,0 1-1,-1-1 0,1 0 1,-1 1-1,1-1 0,-1 0 1,0 1-1,0 0 0,-1-1 0,1 1 1,0 0-1,-1-1 0,1 1 1,-1 0-1,0 0 0,0-1 1,0 1-1,0 0 0,-1 2 0,-1 76-75,2-57 153,-1 0 0,-5 41 0,2-51 28,0-1-1,-1 0 0,-8 16 1,11-27-88,1-1 0,0 1 0,0-1 0,-1 1 1,1-1-1,-1 0 0,1 0 0,-1 1 0,0-1 0,1 0 1,-1-1-1,0 1 0,0 0 0,1 0 0,-1-1 0,0 1 1,0-1-1,0 0 0,0 1 0,0-1 0,0 0 1,0 0-1,-3 0 0,2 0 7,0-1 1,0 1 0,0 0-1,1-1 1,-1 0-1,0 1 1,0-1-1,0 0 1,0-1 0,1 1-1,-1 0 1,0-1-1,1 1 1,-1-1-1,-1-2 1,-15-18 17,1 0 0,1-1 0,1-1 0,1-1 0,1 0 0,1-1 0,1-1 0,2 0 0,1 0 0,1-1 0,-5-29 0,13 55 11,-1 1 0,1 0 0,0-1 0,0 1 0,0-1 0,0 1 0,0-1 0,0 1 0,1 0 0,-1-1 0,0 1 0,1-1 0,-1 1 0,1 0 0,0-3 0,0 3-13,-1 1 0,1 0 1,-1-1-1,1 1 1,-1-1-1,1 1 1,0 0-1,-1 0 0,1-1 1,-1 1-1,1 0 1,0 0-1,-1 0 0,1-1 1,-1 1-1,1 0 1,0 0-1,-1 0 1,1 0-1,0 0 0,-1 0 1,1 0-1,0 1 1,0-1-1,3 1 8,-1 1-1,1-1 1,-1 1 0,0 0-1,1 0 1,-1 0-1,0 0 1,0 0 0,0 1-1,3 3 1,9 12-37,0 0 0,-1 1 0,-1 0 1,-1 1-1,-1 1 0,-1 0 0,0 0 0,11 42 1,-19-58-9,2 10-1,-1 0 0,2 20 0,-5-30 4,0 0-1,0-1 0,0 1 0,-1 0 0,1-1 0,-1 1 0,0 0 1,-1-1-1,1 1 0,-1-1 0,0 0 0,-2 5 0,3-5-17,2-4 15,-1 1 0,0-1 0,0 1 0,0 0 0,0-1 0,0 1 0,0-1 0,0 1 0,0 0 0,-1-1 0,1 1 0,0-1 0,0 1 0,0 0 0,-1-1 0,1 1 0,0-1 0,0 1 0,-1-1 0,1 1 0,-1-1 0,1 1 0,0-1 0,-1 0 0,1 1 0,-1-1 0,1 1 0,-1-1 0,1 0 0,-1 1 0,1-1 0,-1 0 0,0 0 0,1 0 0,-1 1 0,1-1 0,-1 0 0,0 0 0,1 0 0,-1 0 0,1 0 0,-1 0 0,-1 0 0,2 0 10,-1 0 1,1-1 0,0 1 0,-1 0 0,1 0-1,0-1 1,-1 1 0,1 0 0,0 0 0,-1-1 0,1 1-1,0 0 1,-1-1 0,1 1 0,0 0 0,0-1-1,-1 1 1,1-1 0,0 1 0,0 0 0,0-1 0,0 1-1,-1-1 1,1 1 0,0-1 0,0 1 0,0 0-1,0-1 1,0 1 0,0-1 0,0 1 0,0-1 0,1 1-1,-1-1 1,0 1 0,0-1 0,7-21 90,-4 13-79,-2 0-14,1-1 0,0 0 0,1 1 0,0 0 0,1 0 0,0 0 0,0 0-1,1 0 1,0 1 0,1 0 0,6-8 0,3-4 3,-12 15-5,0 1 0,0 0 1,0 0-1,0 1 0,1-1 0,-1 1 0,1-1 0,0 1 1,0 0-1,0 0 0,1 1 0,5-4 0,18-7 21,-13 10-21,-13 5-7,-1-1 1,0 1-29,1 1 0,-1-1 0,1 1 0,-1 0 0,0 0 0,0-1 0,-1 1 0,1 0 0,0 0 1,-1 0-1,0 0 0,0 0 0,0 6 0,1-2 43,-1 6-6,-1 0 1,0 0-1,-1-1 0,0 1 0,-1-1 1,-1 1-1,0-1 0,0 0 0,-1 0 0,-1-1 1,-8 14-1,14-24-6,-1 0 0,1 0 0,-1 0 0,0 0 0,0 0 0,1 0 0,-1 0 0,0 0-1,0 0 1,0-1 0,0 1 0,0 0 0,0-1 0,0 1 0,0 0 0,0-1 0,0 0 0,-1 1 0,1-1 0,0 0 0,0 1 0,0-1 0,-1 0 0,0 0 0,-2 0 0,1 0 0,0-1 1,0 0-1,0 1 0,-1-1 0,1 0 1,0 0-1,0-1 0,-3-1 1,-2-2 0,0 0 0,0-1 0,0 0 0,1 0 0,-10-11 0,3-1-26,1-1 1,2 0 0,-13-25 0,10 16-106,8 17-443,1-1 0,0 1 0,1-1 1,-4-17-1,6 20 83</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00:10:26.723"/>
    </inkml:context>
    <inkml:brush xml:id="br0">
      <inkml:brushProperty name="width" value="0.1" units="cm"/>
      <inkml:brushProperty name="height" value="0.1" units="cm"/>
      <inkml:brushProperty name="color" value="#008C3A"/>
    </inkml:brush>
  </inkml:definitions>
  <inkml:trace contextRef="#ctx0" brushRef="#br0">510 1424 8178,'16'-1'357,"-20"-2"-246,-32-5-176,20 5 133,14 3-65,0 0 0,1 0 1,-1 0-1,0 1 1,0-1-1,0 1 1,1 0-1,-1-1 1,0 1-1,0 0 0,1 0 1,-1 0-1,1 0 1,-1 0-1,1 1 1,-1-1-1,1 0 1,0 1-1,0-1 1,-2 3-1,-23 32 55,-7 12-21,22-33-28,1 0-1,-15 26 1,23-36-8,0-1 1,0 0 0,-1 0-1,1-1 1,-1 1-1,0 0 1,0-1 0,-1 0-1,-3 3 1,7-6 2,0 0 0,0 1-1,0-1 1,0 0 0,0 0 0,0 0 0,0 0-1,0 0 1,0 0 0,0 0 0,0 0 0,0 0-1,-1 0 1,1 0 0,0 0 0,0 1 0,0-1-1,0 0 1,0 0 0,0 0 0,0 0 0,0 0-1,0 0 1,0 0 0,0 0 0,-1 0 0,1 0-1,0 0 1,0 0 0,0 0 0,0 0 0,0 0 0,0 0-1,0 0 1,0 0 0,0 0 0,-1 0 0,1 0-1,0 0 1,0 0 0,0 0 0,0 0 0,0 0-1,0 0 1,0 0 0,0-1 0,0 1 0,0 0-1,0 0 1,-1 0 0,1 0 0,0 0 0,0 0-1,0 0 1,0 0 0,0 0 0,0 0 0,0 0-1,0 0 1,0-1 0,0 1 0,0 0 0,0 0 0,0 0-1,0 0 1,0 0 0,2-9 177,-2 9-179,0-1-1,0 1 0,0 0 1,1 0-1,-1-1 1,0 1-1,0 0 1,0-1-1,0 1 0,0 0 1,0 0-1,0-1 1,0 1-1,1 0 0,-1 0 1,0-1-1,0 1 1,0 0-1,1 0 0,-1 0 1,0-1-1,0 1 1,1 0-1,-1 0 1,0 0-1,0 0 0,1-1 1,-1 1-1,0 0 1,0 0-1,1 0 0,-1 0 1,0 0-1,1 0 1,-1 0-1,0 0 1,1 0-1,-1 0 0,0 0 1,0 0-1,1 0 1,-1 0-1,0 0 0,1 0 1,-1 0-1,0 1 1,0-1-1,1 0 1,-1 0-1,0 0 0,0 0 1,1 1-1,-1-1 1,0 0-1,0 0 0,1 0 1,-1 1-1,0-1 1,0 0-1,0 0 0,0 1 1,1-1-1,3-26-54,-2-122 95,3-20 20,-5 167-59,1-16 15,1 1 0,6-24 1,-7 36 29,0 0 0,0 1-1,0-1 1,1 1 0,0-1 0,-1 1 0,1 0 0,0 0 0,1 0 0,-1 0 0,0 0 0,1 0 0,0 0-1,0 1 1,0 0 0,6-5 0,-8 7-44,-1 0 1,1 0-1,0 0 0,0 0 1,0 0-1,0 0 0,-1 0 0,1 0 1,0 0-1,0 0 0,0 1 0,-1-1 1,1 0-1,0 1 0,0-1 0,-1 0 1,1 1-1,0-1 0,0 1 0,-1-1 1,1 1-1,-1-1 0,1 1 1,0-1-1,-1 1 0,1 0 0,-1-1 1,1 1-1,-1 0 0,0 0 0,1-1 1,-1 1-1,0 0 0,1 1 0,10 31 1,1 28 35,3 70 0,7 40 62,-13-121-78,28 112 180,-34-156-174,0 0 0,0 1 0,0-1 1,1 0-1,0-1 0,0 1 0,0-1 0,1 1 0,-1-1 0,12 8 0,8 10 179,-15-10 44,-9-13-95,7-17-107,0 1-50,0-2 0,0 1 0,-2-1 0,0 0 0,-1 0 0,-1 0 0,0 0 0,-1-22 0,-9-152 14,6 175-14,-5-32 1,-16-60 1,-3-29 1,23 121 1,0-1 1,2 1-1,0-1 1,1 1-1,6-31 1,-6 47-2,3-11 46,11 15-23,-14-3-26,1 1 4,1 1-1,-1-1 1,0 1-1,1 0 0,-1-1 1,0 1-1,0 0 1,0 0-1,0 0 1,0 1-1,-1-1 0,1 0 1,-1 1-1,2 3 1,17 42 30,-15-34-21,68 142 106,5 13-48,-56-106-61,-3-7 10,48 98-1,-49-128 19,-15-23-28,0 1 1,0-1-1,-1 1 1,1 0-1,-1 0 1,2 6-1,-6-62-116,-64-368 160,55 363-46,10 34 0,0 13-10,0 22-22,2 238 48,-4 43 13,-8-221-36,10-65-6,-1 0 0,0 1-1,-1-2 1,0 1 0,0 0-1,0 0 1,-9 11 0,12-17 2,-1-1 0,1 1 0,0-1 0,-1 1 0,1-1 0,-1 0 0,1 1 0,0-1 0,-1 0 0,1 1 0,-1-1 0,1 0 0,-1 0 0,0 1 0,1-1 0,-1 0 0,1 0 1,-1 0-1,1 0 0,-1 1 0,1-1 0,-1 0 0,0 0 0,1 0 0,-1 0 0,1-1 0,-1 1 0,1 0 0,-1 0 0,0 0 0,1 0 0,-1 0 0,1-1 0,-1 1 0,1 0 0,-1-1 0,1 1 0,-1 0 0,1-1 1,-1 1-1,1 0 0,0-1 0,-1 1 0,1-1 0,0 1 0,-1-2 0,-15-26 113,14 25-96,-14-40 79,2 0-1,-17-86 1,10 33-33,-2 2-57,-61-203 24,78 283-32,0-1 1,-1 2-1,0-1 1,-14-17-1,21 31 4,0 0-1,0 0 0,0 0 1,0-1-1,0 1 0,0 0 0,0 0 1,0 0-1,0 0 0,-1 0 1,1 0-1,0 0 0,0 0 1,0-1-1,0 1 0,0 0 0,0 0 1,0 0-1,-1 0 0,1 0 1,0 0-1,0 0 0,0 0 0,0 0 1,0 0-1,0 0 0,-1 0 1,1 0-1,0 0 0,0 0 1,0 0-1,0 0 0,0 0 0,0 0 1,-1 0-1,1 0 0,0 0 1,0 0-1,0 0 0,0 0 1,0 0-1,0 0 0,-1 0 0,1 1 1,0-1-1,0 0 0,0 0 1,0 0-1,0 0 0,0 0 0,0 0 1,0 0-1,0 0 0,0 1 1,-1-1-1,1 0 0,0 0 1,0 0-1,0 0 0,0 0 0,-3 15 2,1 18 27,6 10-3,-2-18-13,0 34-1,2 54 19,-3-68-20,14 82-1,-15-123-9,0 1 0,-1-1 0,1 0 0,0 0 0,-1 0 0,0 0-1,0 0 1,0 0 0,-1 0 0,0 0 0,1 0 0,-1-1 0,-4 7 0,-3 0-14,4-6-66,-3-14 29,4 4 54,0 0 4,1 1-1,0-2 1,0 1-1,1 0 1,-1-1-1,1 1 1,0-1 0,1 0-1,-1-7 1,-3-69 21,4 33-12,0 32-7,1 1 0,4-26 1,-2 25 16,-9 77-96,-7 85 100,11-80-14,-13 75 0,15-133-17,-1 0-1,1 0 1,-1 0-1,-1 0 0,1 0 1,-1-1-1,0 1 0,0-1 1,0 0-1,-1 1 1,0-2-1,0 1 0,-9 8 1,0-20 88,-8-5-23,21 11-64,0 1 0,-1 0 0,0 0 0,1 0 0,-1-1 0,1 1 0,-1 0 0,1 0 0,-1 0 0,1 0 0,-1 0 0,1 0 0,-1 0 0,1 1 0,-1-1 1,1 0-1,-1 0 0,0 0 0,1 0 0,0 1 0,-1-1 0,1 0 0,-1 0 0,1 1 0,-1-1 0,1 0 0,-1 1 0,1-1 0,0 1 0,-1-1 0,1 0 0,0 1 0,-1-1 0,1 1 0,0-1 0,-1 1 0,0 2-6,1-2 7,0-1 1,0 1-1,0-1 1,-1 1 0,1-1-1,0 1 1,0-1 0,0 1-1,-1-1 1,1 1 0,0-1-1,-1 1 1,1-1 0,0 0-1,-1 1 1,1-1-1,0 0 1,-1 1 0,1-1-1,-1 0 1,1 1 0,-1-1-1,1 0 1,-1 0 0,1 0-1,-1 1 1,1-1-1,-1 0 1,1 0 0,-1 0-1,1 0 1,-1 0 0,1 0-1,-1 0 1,1 0 0,-1 0-1,0 0 1,-3 2-2,4-2 0,0 1 0,0-1 0,0 0 0,0 0 0,0 1 0,0-1 0,-1 0 0,1 0 0,0 0 0,0 1 0,0-1 0,-1 0 0,1 0 0,0 0 0,0 0 0,-1 1 0,1-1 0,0 0 0,0 0 0,-1 0 0,1 0 0,0 0 0,-1 0 0,1 0 0,0 0 0,0 0 0,-1 0 0,1 0 0,0 0 0,0 0 0,-1 0 0,1 0 0,0 0 0,-1 0 0,1 0 0,0 0 0,0 0 0,-1-1 0,1 1 0,0 0 0,0 0 0,0 0 0,-1-1 0,0 2 0,1-1 0,-1 0 0,0 1 0,1-1 0,-1 0 0,0 1 0,1-1 0,-1 1 0,1-1 0,-1 1 0,0 0 0,1-1 0,-1 1 0,1-1 0,0 1 0,-1 0 0,1-1 0,0 1 0,-1 0 0,1 1-1,-2 0 2,1 0-1,0 0 0,-1 0 0,1 0 0,-1 0 0,1 0 0,-1 0 0,0 0 0,-2 1 0,-3 3-1,6-6 2,1 1-1,-1 0 1,1-1 0,-1 1-1,0-1 1,1 1 0,-1-1-1,0 0 1,1 1-1,-1-1 1,0 0 0,1 1-1,-1-1 1,0 0-1,0 0 1,1 1 0,-1-1-1,0 0 1,0 0 0,0 0-1,1 0 1,-1 0-1,0 0 1,0 0 0,1-1-1,-2 1 1,-5 5 10,5-4-13,1 0 0,-1 1 1,1-1-1,-1 0 0,1 0 1,-1 0-1,0 0 0,0 0 1,0 0-1,1-1 0,-5 2 0,-1 0 829,21 2-635,28-1-218,-23-7 32,0 0 1,0 2-1,20-1 0,-31 3-3,0 1-1,0-1 0,-1 2 0,1-1 0,0 1 0,-1 0 0,1 1 1,-1-1-1,0 2 0,9 4 0,-9-5-1,0 1 0,0-2-1,1 1 1,11 2 0,27 11 4,-34-12 0,1 1-1,0-1 0,-1-1 1,2-1-1,-1 0 0,17 1 1,32 5 3,-25 0-14,0-2 0,73 2 1,-52 4-11,-58-12 9,30-19-24,-22 17 34,0 1-1,0 0 0,0 0 1,0 0-1,0 1 0,0 1 1,0-1-1,0 1 0,12 3 1,0 2-9,-1 1 0,25 12 0,-10-3 26,-23-11-15,1-1 1,-1 1-1,1-2 1,0 0-1,0 0 1,0-1-1,18 1 1,5-4-4,42-5 1,-47 3 1,-1 1-1,40 2 1,-44 4-10,-1 0 1,47 16-1,-51-13 3,0-1 0,0-1 0,1-1 0,40 3 0,-53-7-5,-1-1-1,0 0 1,1-1 0,-1 0 0,0 0 0,0 0 0,0-1 0,0 0 0,-1 0 0,9-6 0,9-7-5,27-24 0,-40 32 17,-4 1-5,0 1-1,-1-1 1,9-13 0,16-15 21,-26 30-20,0 0 1,0 1 0,1 0-1,-1 0 1,1 1 0,0 0-1,0 0 1,0 0 0,1 0-1,-1 1 1,0 0 0,1 1-1,10-2 1,-9 1-2,1 1 0,0 0 0,0 0 0,-1 1 0,1 0 0,0 1 0,0 0-1,-1 0 1,1 1 0,0 0 0,-1 1 0,0-1 0,0 2 0,11 5 0,-11-6 3,0 1-1,0-1 1,0 0-1,0-1 1,0 0 0,0 0-1,1-1 1,-1 0-1,1 0 1,-1-1-1,1 0 1,-1 0 0,0-1-1,1-1 1,12-2-1,36-4 33,-36 6-27,0-1 0,32-10 0,4 7 1,-15 1-9,-21 4-7,0-2 0,0 0-1,-1-1 1,31-11-1,-50 15 2,0-1 0,1 0-1,-1 0 1,0 0 0,0-1-1,0 1 1,-1 0 0,1 0-1,0 0 1,0-1 0,-1 1-1,1 0 1,0-1 0,-1 1-1,0 0 1,1-1 0,-1 1-1,0-1 1,0 1 0,1-1-1,-1 1 1,0 0-1,-1-1 1,1 1 0,0-1-1,0 1 1,0-1 0,-1 1-1,1-1 1,-2-1 0,-17-49 0,17 48-4,-12-25 5,0 1 1,-2 0-1,-1 1 0,-2 0 0,0 2 1,-38-39-1,40 47 1,1-2 0,-16-22 0,17 20 1,-32-33-1,-25-16 14,69 64 39,7 5-8,-3 1-41,22 2 12,-1 0 1,1 2-1,32 8 1,26 5 6,-54-12-24,-1 2 1,0 1-1,45 19 0,-22-8 20,-36-16-39,-11-6-57,-18-13 38,16 16 44,-1-1 0,0 1 0,0-1 0,0 1 0,0 0-1,1 0 1,-1-1 0,0 1 0,0 0 0,0 0 0,0 0 0,0 0 0,0 0 0,0 0 0,0 0 0,0 0-1,0 0 1,0 0 0,0 1 0,1-1 0,-1 0 0,0 1 0,-1 0 0,0 4 29,14 0 0,-3-2-27,-1 0-1,1 0 1,-1 0 0,0 1 0,0 1-1,0-1 1,-1 1 0,1 1-1,-1-1 1,8 10 0,5 1 11,-16-13-10,0 0 0,0-1 0,1 0 0,-1 0 0,1 0 0,-1 0 0,1-1 0,6 2 0,23 9-5,-31-10-3,1 1 0,-1-1 0,0 1 0,0 0 0,0 0-1,4 5 1,-6-6 4,1-1-1,-1 0 0,0 1 0,0-1 1,0 1-1,0 0 0,0-1 1,-1 1-1,1 0 0,0-1 0,-1 1 1,1 0-1,-1 0 0,0 0 0,1-1 1,-1 3-1,0-2 1,1 1 1,-1-1-1,1 0 0,-1 0 1,1 0-1,0 0 0,0-1 1,0 1-1,0 0 1,0 0-1,1 0 0,1 2 1,9 15 9,-10-14-6,1 0 0,0-1 0,0 1 0,0-1 0,1 0 0,-1 1 0,1-2 0,0 1-1,0 0 1,0-1 0,1 0 0,5 4 0,5 4-2,10 5 4,-23-15-5,0 0 1,0 0-1,0 0 1,0 0 0,0 0-1,0 1 1,-1-1-1,1 0 1,-1 1 0,1-1-1,-1 1 1,1 0-1,-1 0 1,0-1 0,0 1-1,0 0 1,0 0-1,2 4 1,-2-5-1,1 0 1,0 0-1,0-1 0,-1 1 1,1-1-1,0 1 0,0-1 1,0 1-1,0-1 0,0 0 1,0 0-1,2 0 0,28 5 4,-1-1-11,-13 5-6,-15-6-35,-16-6-53,6 1 72,3 1 13,0 0-1,0-1 0,0 1 1,0-1-1,0 1 1,0-1-1,1 0 1,-1 0-1,0-1 1,1 1-1,0-1 0,-1 0 1,1 0-1,1 0 1,-5-5-1,4 5 11,0 0 0,0 0 0,-1 0 0,1 0 0,0 1 0,-1-1 0,0 1 0,0 0 0,-4-2 0,-17-10-12,-132-108-10,-11-7 45,158 121-19,-1 1 0,1 1-1,-2-1 1,1 2 0,-1 0 0,0 0 0,0 1 0,0 1 0,0 0 0,-1 0-1,1 1 1,-1 1 0,0 0 0,-16 1 0,2 5-4,18-2 43,9 0 51,66 18-4,60 22-64,-109-36-23,0 1 0,0 1 1,-1 1-1,-1 0 0,19 16 1,19 14-2,-36-29 13,-1 1 1,16 15 0,-1-15-2,-26-9-7,2 3 3,-4-13-1,4 14-8,-3-3-1,-8-4 2,13 4 7,-17-10 1,41-1 68,-28 7-72,0 0 1,0 0 0,0 1-1,-1 0 1,1 0-1,0 0 1,-1 0-1,1 1 1,-1-1-1,1 1 1,5 4 0,14-3 5,2-1-3,-11 2 2,-1-1 0,1-1 0,0 0-1,0-1 1,22-1 0,6 0-2,-25 3-8,1 0 0,-1 1 1,-1 1-1,30 11 0,-38-12 2,0-1 0,-1 2 0,0-1 0,0 1 0,14 11 1,0-4-17,0-2 8,10 19 10,-18-14 0,-10-11-4,0 0 0,0 1 1,0 0-1,0-1 0,-1 1 1,0 0-1,4 8 0,0 0 2,-6-12-2,0 1 1,0 0-1,0 0 0,0 0 1,0 0-1,0 0 0,-1 0 1,1 0-1,-1 0 0,1 0 1,-1 0-1,0 3 0,11-2 74,-10-3-67,1 0 1,-1 0-1,0 1 0,1-1 1,-1 0-1,1 0 0,-1 1 1,0-1-1,1 1 0,-1-1 1,0 1-1,0-1 0,1 1 1,-1 0-1,0 0 0,0-1 1,2 3-1,0-1-2,0 0 0,0 0 1,0 0-1,1-1 0,-1 1 0,0-1 0,1 0 1,-1 0-1,1 0 0,5 0 0,8 3 13,14 2-12,-26-6 0,0 0 0,0 1 1,0 0-1,0 0 0,0 1 0,6 2 0,6 4-5,1-1 0,-1-1 0,1-1 0,0 0 0,0-1 0,1-1 0,21 1 0,-27-10-61,-13 5 58,-35 1-106,7-5 68,-43-16 1,52 16 39,0-3 1,-34-16-1,37 15 8,0 2-1,-32-11 1,-10 2 1,-81-34 0,93 27 2,34 16-2,0 1-1,0 0 0,-1 1 0,-17-5 1,-138-43-3,160 51-1,1 0 0,-1 1 0,1-1 0,-1 1 0,-12 1 0,11-1 0,1 1 0,-1-1 0,0 0 0,1-1 0,-11-3 0,-9-2 0,20 5 0,0 0 0,0-1 0,0 1 0,0-1 0,-12-7 0,-49-41 8,57 44 7,11 7-12,0-1 1,0 0-1,0 1 1,0-1-1,0 0 1,-1 0-1,2 0 1,-1 0-1,0 0 1,0 0-1,0 0 1,0 0-1,0-2 1,13 12 82,-1-1-78,1 0 0,20 11 1,-24-15-5,-1 1 0,0 0 1,0 0-1,0 0 0,0 1 1,-1 0-1,0 0 0,6 8 0,4 3-1,-12-14-1,0 1-1,1-1 1,0 0 0,-1-1 0,1 1 0,7 2-1,-9-4 0,1 0 0,-1 1 1,1 0-1,-1 0 0,0 0 0,1 0 0,-1 0 0,0 0 0,0 1 0,3 4 0,5 14 8,-9-18-8,-1 0 0,1 0 0,-1 0 0,1 0 1,0 0-1,0 0 0,0-1 0,0 1 0,0-1 0,1 1 0,4 3 1,0-3-1,0 1 0,-1-1 0,1-1 0,0 1 0,13 1 0,5 3 2,-3-1-2,-19-6-2,0 0 0,-1 1 1,1 0-1,0-1 1,-1 1-1,1 0 0,-1 1 1,1-1-1,-1 0 0,0 1 1,3 1-1,7 7-3,0 1 0,-1 0 0,10 14 0,-11-13 12,0-1 0,1 0-1,16 13 1,-18-20-2,0 0 1,0-1-1,0 0 1,0-1-1,1 0 0,-1-1 1,1 1-1,0-2 1,11 0-1,-17 0-5,0 0-1,1-1 1,-1 0 0,0 0 0,0 0-1,6-2 1,-8 2 0,0 0-1,0 0 1,0 0-1,1 0 1,-1 1-1,0-1 1,1 1-1,-1-1 1,0 1-1,1 0 1,-1 0-1,1 0 1,-1 1-1,0-1 0,1 0 1,-1 1-1,0 0 1,1-1-1,-1 1 1,0 0-1,4 2 1,20 12-1,-13-8 0,-1 0 0,1 1 0,-2 0 0,15 13 0,-9-12 5,-17-9-4,1 0-1,-1 0 0,1 0 1,-1 0-1,1 0 0,-1 0 1,1 0-1,-1 0 0,1 0 0,-1 1 1,1-1-1,-1 0 0,1 0 1,-1 0-1,1 1 0,-1-1 1,0 0-1,1 1 0,-1-1 1,1 0-1,-1 1 0,0-1 0,1 1 1,-1-1-1,0 1 0,0-1 1,1 0-1,-1 1 0,0-1 1,0 1-1,0-1 0,1 1 0,-1 0 1,0-1-1,0 1 0,0-1 1,0 1-1,0 0 0,1 0 1,-1-1-1,1 1 0,0 0 1,0 0-1,0-1 1,0 1-1,0 0 0,0-1 1,0 1-1,0-1 0,0 1 1,0-1-1,0 0 1,0 1-1,0-1 0,0 0 1,0 0-1,2 0 1,0 1-1,-1-1 0,1 1 0,0-1 0,0 1 0,-1 0 0,1 0 0,-1 1 0,1-1 0,-1 0 0,0 1 0,1-1 0,-1 1 0,0 0 0,0 0 0,2 2 0,-3-3 1,-1 0-1,1 0 0,0 1 0,0-1 1,0 0-1,0 0 0,0 0 1,0 0-1,0-1 0,0 1 1,0 0-1,0 0 0,0-1 0,1 1 1,-1 0-1,0-1 0,0 0 1,1 1-1,-1-1 0,0 0 1,1 1-1,-1-1 0,2 0 0,-2 0 1,0 0-1,0 0 0,0 0 0,0 0 1,0 0-1,0 0 0,0 0 0,0 1 0,0-1 1,0 0-1,0 1 0,0-1 0,0 1 0,0-1 1,0 1-1,0-1 0,-1 1 0,1-1 1,0 1-1,0 0 0,-1 0 0,1-1 0,0 1 1,-1 0-1,1 0 0,-1 0 0,1-1 0,-1 1 1,1 0-1,-1 0 0,0 0 0,1 0 1,-1 0-1,0 2 0,3-2 0,0 1-1,0-1 1,1 1-1,-1-1 1,0 0 0,0 0-1,1 0 1,-1-1-1,0 1 1,5-1 0,-6 0-3,8 1 3,-8 0-5,-6 5 1,5-5 3,-1-1 0,1 1 0,-1 0 0,1-1 0,0 1 0,-1-1 0,1 1 1,0-1-1,-1 0 0,1 1 0,0-1 0,-1 0 0,1 1 0,0-1 0,0 0 0,0 0 0,-1 0 0,1 1 0,0-1 0,0 0 1,0 0-1,1 0 0,2 1-20,-14 0-2,10-1 21,0 0 1,0 0-1,0 0 1,0 0-1,0 0 1,1 0 0,-1 0-1,0 1 1,0-1-1,0 0 1,0 0-1,0 0 1,0 0-1,0 0 1,0 0 0,0 0-1,0 0 1,0 0-1,0 0 1,0 0-1,0 1 1,0-1-1,0 0 1,0 0 0,0 0-1,-1 0 1,1 0-1,0 0 1,0 0-1,0 0 1,0 0 0,0 0-1,0 0 1,0 0-1,0 0 1,0 0-1,0 1 1,0-1-1,0 0 1,0 0 0,0 0-1,0 0 1,-1 0-1,3 0-41,-6-2 22,2-2-18,2 4 38,0-1 1,-1 1 0,1-1 0,0 0-1,0 1 1,-1-1 0,1 1-1,0-1 1,-1 1 0,1-1-1,0 1 1,-1 0 0,1-1 0,0 1-1,-1-1 1,1 1 0,-1 0-1,1-1 1,-1 1 0,1 0-1,-1-1 1,1 1 0,-1 0 0,0 0-1,0-1 1,-18-6 14,16 5-12,0 1 0,0 0-1,0 0 1,-1 0 0,1 0-1,0 0 1,0 0-1,-1 1 1,-5 0 0,-21-1-18,0-2 0,-37-7 0,-21-1 24,65 10-12,0-1 0,0 0 0,1-2 0,-1-1 1,-30-10-1,45 12 3,-1-1 2,1 0-1,0 1 1,-1 1-1,0-1 1,0 1 0,0 1-1,0-1 1,0 2 0,0-1-1,0 1 1,0 0 0,0 1-1,-9 2 1,-30 5-1,0-2 0,-50 1 0,95-7 0,-48-1-9,0-2-1,0-2 1,-75-17 0,58 9 7,-80-5 1,46 8-10,-153-36 0,104 16 16,-23 7 0,5 0-1,-52-13 12,190 30 2,0-1 1,-37-13 0,59 17 9,-5-2 37,0-1 1,1-1-1,0 0 1,0-1-1,1 0 1,0-1-1,0 0 1,-17-20 0,2 1-65,3-2 1,-27-38 0,45 57 0,0-1 0,1 1-1,0-1 1,1-1 0,0 1 0,-2-14 0,3 10 1,-2 0-1,0 0 1,-9-18 0,-10-14 1,-52-95 9,66 129-11,2-1-1,0 1 1,1-1-1,-6-18 1,9 39-10,0 0 0,0 0 0,1 1 0,-4 10 0,-1 19 14,-3 58 1,3-20-4,-29 143 4,-12 109 10,40-285-29,9-40 11,0-1 1,0 0-1,0 1 0,0-1 0,0 1 0,-1-1 1,1 0-1,0 1 0,0-1 0,-1 0 0,1 1 0,0-1 1,-1 0-1,1 1 0,0-1 0,-1 0 0,1 1 1,0-1-1,-1 0 0,1 0 0,-1 0 0,1 1 0,0-1 1,-1 0-1,1 0 0,-1 0 0,1 0 0,0 0 1,-1 0-1,-1 0 2,1-1 1,0 0 0,0 1-1,0-1 1,0 0 0,0 0 0,0 0-1,0 0 1,0 0 0,0 0-1,1 0 1,-1 0 0,0 0-1,1 0 1,-2-3 0,-11-25 60,0 0 0,2-1 1,2-1-1,-10-48 1,1 4-39,-2 0-9,-11-39 7,-24-164-1,53 267-8,1-1-1,0 1 0,1-1 1,1-14-1,0 26-12,-1-1 0,0 1 0,0-1 1,1 1-1,-1-1 0,0 1 0,0-1 0,1 1 1,-1 0-1,1-1 0,-1 1 0,0 0 0,1-1 1,-1 1-1,1 0 0,-1-1 0,1 1 0,-1 0 1,0 0-1,1 0 0,-1 0 0,1-1 0,-1 1 1,1 0-1,0 0 0,-1 0 0,1 0 0,-1 0 1,1 0-1,-1 0 0,1 0 0,-1 0 0,1 0 1,-1 1-1,1-1 0,-1 0 0,1 0 0,-1 0 1,1 1-1,-1-1 0,0 0 0,1 0 0,-1 1 0,1-1 1,-1 0-1,0 1 0,1-1 0,0 1 0,1 1-3,-1-1 1,1 0-1,0 1 0,0-1 0,-1 1 0,1 0 0,-1 0 0,1-1 0,-1 1 0,0 0 0,0 0 0,0 0 0,1 3 0,22 150-9,-10-53 9,-7-52 10,2 95 1,-29-233-18,17 63 12,-20-246 23,19 218-19,-11-60 0,-3-15-3,18 128-4,0 0-1,0 0 1,0 0 0,0 0 0,0 0-1,0 0 1,0 0 0,0 0 0,0 0 0,-1 0-1,1 0 1,0 0 0,0 0 0,0 0-1,0 0 1,0 1 0,0-1 0,0 0-1,0 0 1,0 0 0,0 0 0,0 0 0,0-1-1,0 1 1,0 0 0,0 0 0,0 0-1,0 0 1,0 0 0,-1 0 0,1 0 0,0 0-1,0 0 1,0 0 0,0 0 0,0 0-1,0 0 1,2 11-15,2-2 14,-1 1-1,0-1 1,-1 1 0,0 0-1,0 0 1,-1 0-1,-1 0 1,1 0 0,-3 13-1,2-7 3,5 78 11,19 111 0,-4-49 0,-17-129-4,1 16 24,14 64 1,-18-107-30,0 1-1,0 0 1,0-1 0,0 1-1,0-1 1,0 1 0,0-1 0,0 1-1,0-1 1,0 1 0,1-1 0,-1 1-1,0-1 1,0 1 0,0-1-1,1 1 1,-1-1 0,0 1 0,1-1-1,-1 0 1,0 1 0,1-1 0,-1 1-1,0-1 1,1 0 0,-1 0-1,1 1 1,0-1 0,1-17 29,-3-33-7,-25-491 24,14 415-41,3 61-6,10 36-11,-1 28 9,0 0 0,-1 0 1,1 0-1,0 1 0,1-1 0,-1 0 1,0 0-1,0 0 0,0 0 0,1 0 1,-1 0-1,0 1 0,1-1 0,-1 0 1,0 0-1,1 0 0,-1 1 0,1-1 1,-1 0-1,1 1 0,0-1 0,-1 0 1,1 1-1,0-1 0,0 1 0,1-2 1,-1 4-3,1 0 1,-1 0 0,1 0-1,-1 0 1,0 0 0,0 0-1,0 0 1,0 0 0,0 0-1,0 0 1,0 1 0,-1-1-1,1 0 1,-1 0 0,0 5-1,2 2 1,56 305 20,-31-150-7,14 151-57,-46-423 57,-37-202-1,23 204 13,-10-202-1,33 286-22,-4 22 0,1 0 0,-1 0 0,0 0 0,1 0 0,-1 0 0,0 1 0,1-1-1,-1 0 1,0 0 0,1 0 0,-1 0 0,1 1 0,-1-1 0,0 0-1,0 0 1,1 1 0,-1-1 0,0 0 0,0 1 0,1-1 0,-1 0 0,0 1-1,0-1 1,1 0 0,-1 1 0,0-1 0,0 0 0,0 1 0,0 0 0,17 40-8,81 296 18,-35-113-2,64 192-2,-125-410-6,6 19 3,17 40 0,-23-60-2,1 0 1,0 0-1,0 1 0,0-2 1,0 1-1,1 0 0,0-1 0,0 0 1,0 0-1,0 0 0,1 0 1,-1 0-1,11 4 0,-12-18-15,0-1 0,-1 0 0,2-19 0,-3-4 16,-3-1-1,0 1 0,-10-41 1,-2-37 0,8-2 1,6 62 0,-3 1 1,-2 0-1,-22-93 0,23 134-2,1-1 0,1 1 1,0-1-1,0 1 0,1-1 0,0 1 0,1-1 0,0 0 0,1 0 0,0 1 0,3-12 1,1 41-22,0-1 0,10 22-1,6 6 22,-13-29 2,0 0-1,9 32 0,36 185 13,-38-171-19,11 92 0,-26-152 4,1-1-1,-1 1 0,0 0 1,0 0-1,0 0 1,-1-1-1,1 1 1,-1 0-1,1 0 0,-1-1 1,0 1-1,0 0 1,-3 4-1,4-7 1,0 0-1,0 1 1,0-1-1,0 0 0,-1 0 1,1 0-1,0 1 1,0-1-1,0 0 1,0 0-1,0 1 1,0-1-1,0 0 1,0 0-1,0 1 0,-1-1 1,1 0-1,0 0 1,0 1-1,0-1 1,1 0-1,-1 0 1,0 1-1,0-1 1,0 0-1,0 0 0,0 1 1,0-1-1,0 0 1,0 0-1,0 1 1,1-1-1,-1 0 1,0 0-1,0 0 1,0 1-1,0-1 0,1 0 1,-1 0-1,0 0 1,0 0-1,0 1 1,1-1-1,-1 0 1,0 0-1,0 0 1,1 0-1,-1 0 0,1 0 1,-1 0-1,1 0 0,-1 0 0,1 0 0,-1 0 0,1-1 0,-1 1 0,1 0 0,-1 0 1,1-1-1,-1 1 0,1 0 0,-1-1 0,0 1 0,1 0 0,-1-1 0,0 1 0,1-1 1,-1 1-1,0 0 0,1-1 0,-1 1 0,0-1 0,0 1 0,1-1 0,-1 1 1,0-1-1,0 1 0,0-2 0,4-18 4,-2 0 0,0-1 0,-1 1 1,-2-1-1,0 1 0,-1-1 0,-5-25 1,-4-46 6,10 52-10,-2 0 1,-2 1 0,-17-65-1,10 61 15,-9-68-1,16 77-12,5 34-2,1-1-1,-1 1 1,0 0-1,1 0 1,-1 0-1,0 0 1,1 0-1,-1 0 1,0 0-1,1 0 1,-1-1-1,0 1 1,1 0-1,-1 0 1,0 1-1,1-1 1,-1 0-1,1 0 1,-1 0-1,0 0 1,1 0-1,-1 0 1,0 0-1,1 1 1,-1-1-1,0 0 1,1 0-1,-1 0 1,0 1-1,0-1 1,1 0-1,-1 0 1,0 1-1,0-1 1,1 0-1,-1 1 1,0-1-1,0 0 1,0 1-1,0-1 1,1 0-1,-1 1 1,122 268 13,-59-119-3,7 25-1,-48-112-8,2-2 1,4-1-1,47 78 0,-86-158-27,0-2-1,-13-40 1,4 13 25,-7-16 1,-214-453 0,126 287 16,95 194-19,9 20 325,29 91-190,-11-41-114,17 48 0,-11-42-10,-2 1-1,7 46 1,-11-45-8,3 0 1,14 39-1,0-3-6,-23-70 2,1 0 0,-1 1 0,0-1 0,-1 0 0,0 1 0,0-1 0,-1 1 0,-2 12 1,3-19 0,0 0 1,0 0-1,0 0 1,0 0-1,-1-1 1,1 1-1,0 0 1,0 0-1,-1 0 1,1-1-1,0 1 1,-1 0-1,1-1 1,-1 1-1,1 0 1,-1-1-1,1 1 1,-1 0-1,0-1 1,1 1-1,-1-1 1,0 1-1,1-1 1,-1 1-1,0-1 1,1 0-1,-1 1 1,0-1-1,0 0 1,0 0-1,1 1 1,-1-1-1,0 0 1,0 0-1,0 0 1,0 0-1,1 0 1,-1 0-1,0 0 1,0 0-1,0-1 1,1 1-1,-1 0 1,0 0-1,-1-1 1,0 0 0,-1-1 1,1 0-1,0 1 1,-1-1-1,1 0 1,0 0-1,0 0 0,0 0 1,1-1-1,-1 1 1,-2-4-1,-51-124 36,10 21-21,-160-346 22,202 448-34,-1-4 1,0 1 1,0 0-1,-1 0 1,-1 1-1,0-1 1,-12-14-1,18 23-22,1 39 28,2 0-1,15 71 1,30 72 26,-3-15-19,20 93-7,-54-202-9,-8-44-39,-8-31 20,-100-583 97,102 589-81,0-5-7,-2 1 1,0 0-1,0 0 1,-12-23-1,10 75-57,5 93 91,6-1 0,23 147 0,3 47 9,-29-304-35,-1 54 10,0-67-11,-1-1 0,1 1 0,-1 0 0,0-1 0,0 1 0,-1-1 0,0 0 0,1 1 0,-1-1 0,-1 0 0,1 0 0,-5 6 0,6-9 3,1-1-1,-1 1 0,1-1 1,-1 1-1,1-1 1,-1 0-1,1 1 1,-1-1-1,1 0 0,-1 1 1,0-1-1,1 0 1,-1 1-1,1-1 0,-1 0 1,0 0-1,1 0 1,-1 0-1,0 0 1,1 0-1,-1 0 0,0 0 1,1 0-1,-1 0 1,0 0-1,1 0 0,-1 0 1,0 0-1,1-1 1,-1 1-1,0 0 1,-1-2 0,0 1 1,0-1 0,0 1-1,0-1 1,1 0 0,-1 0-1,0 1 1,1-1 0,-2-3-1,-21-45 40,24 49-38,-41-121 39,-37-193 1,-6-25 4,62 276-43,11 36-1,2 0 1,1 0 0,-8-49-1,15 69-5,0 1 0,-1-1 0,0 1-1,0-1 1,-1 1 0,0 0 0,-1 0 0,1 0-1,-1 0 1,-1 1 0,1-1 0,-1 1 0,0 0-1,-1 0 1,1 1 0,-1 0 0,0 0-1,-10-6 1,15 10 2,1 1-1,-1 0 1,0 0-1,0 0 1,1-1-1,-1 1 1,0 0-1,1 0 1,-1 0-1,0 0 1,0 0-1,1 0 1,-1 1-1,0-1 0,1 0 1,-1 0-1,0 0 1,1 1-1,-1-1 1,0 0-1,1 1 1,-1-1-1,1 1 1,-1-1-1,0 0 1,1 1-1,-1-1 1,1 1-1,0 0 1,-1-1-1,0 2 1,-17 24-25,14-19 24,-8 9 8,2 0 1,0 1 0,1 0-1,0 1 1,2-1 0,0 2-1,-6 22 1,-2 49 22,-5 112 1,15-125-14,-4 0 1,-25 108 0,30-172-16,0 0 0,-1-1 0,-6 13-1,9-22-2,1 0 0,-1 0 0,0 0 0,0 0-1,0 0 1,0-1 0,0 1 0,-1-1 0,1 1 0,-1-1-1,1 0 1,-1 0 0,0 0 0,0 0 0,0-1-1,-5 3 1,7-4 8,-1 0 0,1 0 0,-1 0 0,1 0 0,0 0-1,-1-1 1,1 1 0,0 0 0,-1-1 0,1 1 0,0-1 0,-1 1 0,1-1-1,0 0 1,0 0 0,0 1 0,-1-1 0,1 0 0,0 0 0,0 0 0,0 0-1,1 0 1,-1-1 0,0 1 0,0 0 0,1 0 0,-1 0 0,0-1 0,1 1-1,-1 0 1,1-2 0,-15-49 163,13 44-168,-70-411 60,57 318-52,9 71 0,3 12-3,0 0 1,0-19-1,-9 94-171,3 49 180,6-56-3,-2 0 0,-2 0 0,-2 0 0,-24 73 0,11-44 473,50-143-129,-20 47-356,0-1-1,11-36 1,35-198 32,-50 227-75,-9 36-109,-11 40 71,-12 204 119,22-164-17,-20 97 0,0-110-20,26-78 0,0 0 0,0 0 0,0 0 0,0 0 0,0 0 0,0 0 1,0-1-1,0 1 0,0 0 0,0 0 0,0 0 0,0 0 0,0 0 0,0 0 0,0 0 0,0 0 0,0 0 0,0 0 0,0 0 0,-1 0 0,1-1 0,0 1 0,0 0 0,0 0 1,0 0-1,0 0 0,0 0 0,0 0 0,0 0 0,0 0 0,0 0 0,0 0 0,-1 0 0,1 0 0,0 0 0,0 0 0,0 0 0,0 0 0,0 0 0,0 0 0,0 0 0,0 0 0,0 0 1,0 0-1,-1 0 0,1 0 0,0 0 0,0 0 0,0 0 0,0 0 0,0 1 0,0-1 0,0 0 0,-3-17 26,-1-20 12,0-290 24,3 94-23,3 91-37,-4 105-1,-9-84 6,1-8-7,9 125 1,1-1 0,1 0 1,-1 0-1,1 0 1,-1 1-1,1-1 1,3-8-1,-2 10 0,-1-1 1,0 0-1,0 0 0,-1 0 0,1 1 1,-1-1-1,1 0 0,-1 0 0,-1-7 1,0 7-3,1 0 1,0 0 0,0 0 0,0 0 0,0 0 0,1 0 0,1-4 0,1-18 9,2-13 0,-4 33-10,0 0 0,0 0 0,0 0 0,-1 0 0,0 0 0,0 0 0,-2-9 0,1 6 0,0 0 1,0 0-1,1 0 0,1 0 1,1-11-1,-1 12-1,0 1 0,0-1-1,-1 1 1,0-1 0,0 1 0,-1-1-1,0 1 1,-4-15 0,-5-4-3,1-1-1,-7-35 1,16 60 4,-1-1 1,0 0-1,0 1 1,-1 0-1,1-1 1,0 1-1,-1-1 0,0 1 1,1 0-1,-1 0 1,0 0-1,0 0 1,0 0-1,0 1 1,-3-3-1,3 3 1,0 0 1,0-1-1,0 1 0,1 0 1,-1-1-1,1 0 0,-1 1 0,1-1 1,-1 0-1,1 0 0,0 0 1,0 0-1,0 0 0,0 0 1,0 0-1,0 0 0,1 0 1,-1-1-1,0-2 0,1 2 0,0 1 0,0-1-1,0 0 1,0 1 0,-1-1-1,1 1 1,-1-1 0,0 1-1,0 0 1,0-1 0,0 1-1,0 0 1,0-1 0,0 1-1,-1 0 1,1 0 0,-1 0-1,0 0 1,-1-1 0,3 0-3,1 1 1,0 0 0,0 0 0,0 0-1,0 0 1,1 0 0,-1 0 0,0 0-1,1 1 1,-1-1 0,3-2 0,-1 1 5,-8 0 10,-5-2-6,10 5-7,0 0 0,0 0 0,0 0 0,0 0 0,0 0 0,0 0 0,0 0 0,-1 0 1,1 0-1,0 0 0,0-1 0,0 1 0,0 0 0,0 0 0,0 0 0,0 0 0,0 0 0,0 0 0,0 0 0,0 0 0,0 0 1,0 0-1,0-1 0,0 1 0,0 0 0,0 0 0,0 0 0,0 0 0,0 0 0,0 0 0,0 0 0,0-1 0,0 1 0,0 0 0,0 0 1,0 0-1,0 0 0,0 0 0,0 0 0,0 0 0,0 0 0,0-1 0,0 1 0,0 0 0,0 0 0,0 0 0,0 0 0,0 0 1,0 0-1,0 0 0,1 0 0,-1 0 0,0 0 0,0 0 0,0 0 0,0 0 0,0 0 0,0-1 0,0 1 0,0 0 0,0 0 1,1 0-1,-1 0 0,0 0 0,0 0 0,16-4 13,-16 5-12,-1-1 0,1 0-1,0 0 1,-1 0 0,1 0 0,-1 0 0,1 0 0,-1 0-1,1 0 1,-1 0 0,1 0 0,0-1 0,-1 1 0,1 0-1,-1 0 1,1 0 0,0 0 0,-1-1 0,1 1 0,0 0-1,-1 0 1,1-1 0,0 1 0,-1 0 0,1 0 0,0-1-1,-1 1 1,1-1 0,13-6 3,6 0 0,-19 6-4,1 1 0,-1 0 0,0 0 0,1 0 0,-1 0 0,1-1 0,-1 1 0,0 0 0,1 0 0,-1-1 0,0 1 1,1 0-1,-1 0 0,0-1 0,0 1 0,1 0 0,-1-1 0,0 1 0,0-1 0,0 1 0,1 0 0,-1-1 0,0 1 0,0-1 0,0 1 0,0 0 0,0-1 0,0 1 0,0-1 1,0 0-1,0 0 0,0 0 0,-1 1 0,1-1 0,0 0 0,0 0 0,0 1 0,0-1 0,0 0 0,0 0 0,0 0 0,0 1 0,0-1 0,0 0 0,1 0 0,-1 1 0,0-1 0,0 0 0,1 1 0,-1-1 0,1 0 0,-1 0 0,1 0 0,0 0 0,-1 0 0,0 0 0,1 0 0,-1 1 0,0-1 0,1 0 0,-1 0 0,0 0 0,0 0 0,0 0 0,1 0 0,-1 0 0,0 0 0,-1-2 0,-6-12-3,7 14 3,-1 1 0,1-1 0,-1 1 0,1-1 0,-1 0-1,1 1 1,0-1 0,-1 0 0,1 0 0,0 1 0,-1-1-1,1 0 1,0 0 0,0 1 0,0-1 0,0 0 0,0 0 0,0 1-1,0-1 1,0 0 0,0 0 0,0 0 0,0 1 0,1-1 0,-1 0-1,0 0 1,0 1 0,1-1 0,-1 0 0,0 1 0,1-1 0,-1 0-1,1 1 1,-1-1 0,1 1 0,-1-1 0,1 1 0,1-2 0,-1 1-1,0-1 1,0 1-1,-1 0 1,1-1-1,0 0 1,0 1-1,-1-1 1,1 1-1,-1-1 1,1 0-1,-1 0 1,0 1-1,0-1 1,0 0-1,0 1 1,0-1-1,0 0 1,0 0-1,-1 1 1,1-1-1,0 0 1,-1 1-1,1-1 1,-1 0-1,0 1 1,0-1-1,0 1 1,0-1-1,0 1 1,0 0-1,-1-3 1,2 4-2,0 0 0,0 0 1,1 0-1,-1 0 1,0 0-1,1 0 0,-1 0 1,0 0-1,0 0 1,1 0-1,-1 0 0,0-1 1,0 1-1,1 0 1,-1 0-1,0 0 0,0 0 1,1-1-1,-1 1 1,0 0-1,0 0 0,0-1 1,0 1-1,1 0 1,-1 0-1,0-1 0,0 1 1,0 0-1,0 0 1,0-1-1,0 1 1,0 0-1,0-1 0,0 1 1,0 0-1,0 0 1,0-1-1,0 1 0,0 0 1,0-1-1,0 1 1,0 0-1,0 0 0,0-1 1,0 1-1,0 0 1,-1 0-1,1-1 0,0 1 1,0 0-1,0 0 1,0-1-1,-1 1 0,1 0 1,0 0-1,0 0 1,0-1-1,-1 1 0,1 0 1,0 0-1,0 0 1,-1 0-1,1 0 0,0 0 1,-1-1-1,1 1 1,0 0-1,-1 0 0,6 0-74,-17 3 38,1 3 33,13 0-2,-2-5 7,1-1 0,-1 1 0,0-1 0,1 1 0,-1-1 0,0 1 0,0-1-1,0 1 1,1-1 0,-1 1 0,0-1 0,0 1 0,0-1 0,0 1 0,0-1-1,0 1 1,0-1 0,0 1 0,0-1 0,0 1 0,0 0 0,0-1 0,0 1-1,0-1 1,-1 1 0,1-1 0,0 1 0,0-1 0,-1 1 0,1-1 0,-1 1-1,-5 6 3,5-6-2,0 0 1,0 0-1,0 1 1,0-1 0,0 0-1,0 1 1,0-1-1,0 1 1,0-1 0,1 1-1,-1 0 1,1-1 0,-1 1-1,1 0 1,-1-1-1,1 1 1,0 0 0,0-1-1,0 1 1,0 0 0,0-1-1,0 1 1,1 3-1,28 118 18,-24-97-14,4 47 5,-8-61-7,1 0-1,0 0 0,1-1 1,0 1-1,1-1 1,9 21-1,-6-18 3,-2 1-1,0 0 1,4 18-1,-7-25 2,1 0-1,0 0 1,0 0-1,1 0 1,7 11 0,0 3 0,-9-19-6,3 7-45,-13-19 7,2-1 42,0 0 1,1 0-1,1 0 1,0-1 0,0 0-1,-2-17 1,-11-26 16,12 43-16,1 1 0,1-1 0,0-1 0,0 1-1,1 0 1,1-1 0,0 1 0,0-18 0,-5-10 16,5 35-18,-1-1 0,1 0 0,1 0 0,-1 0 1,1 0-1,-1 0 0,2-7 0,-1 11-2,0 0 0,0 0 0,0 0 0,0 0 0,0 0 1,0 0-1,0-1 0,0 1 0,-1 0 0,1 0 0,0 0 0,-1 0 0,1 0 0,-1 0 0,1 0 0,-1 0 0,1 0 0,-1 1 0,0-1 1,1 0-1,-1 0 0,0 0 0,-1 0 0,-4-9-1,6 9 2,0 0 0,1 1 0,-1-1 0,1 1 0,-1-1 0,0 0 0,1 1 0,-1-1 0,1 1 0,0-1-1,-1 1 1,1-1 0,-1 1 0,1 0 0,0-1 0,-1 1 0,1 0 0,0-1 0,-1 1 0,1 0 0,0 0-1,-1 0 1,1 0 0,1 0 0,8 0 19,-20 1-6,9-2-15,1 1 1,-1-1 0,1 1 0,-1-1 0,1 1 0,-1-1 0,1 1 0,-1-1 0,1 1 0,0-1 0,-1 0 0,1 1 0,0-1 0,-1 1 0,1-1 0,0 0 0,0 1 0,0-1 0,-1 0 0,1 0 0,0 1 0,0-1 0,0 0 0,0 1 0,0-1 0,1 0 0,-1 1 0,0-1 0,0 0 0,0 0 0,1 1-1,-1-1 1,0 1 0,0-1 0,1 0 0,-1 1 0,1-1 0,-1 1 0,1-1 0,-1 1 0,1-1 0,1-2 1,0 0 0,0 0 0,0 1-1,0-1 1,0 0 0,-1-1 0,0 1-1,1 0 1,-1 0 0,0-1 0,-1 1 0,1 0-1,-1-1 1,1 1 0,-1-1 0,0 1 0,0-1-1,-1-5 1,1 5-8,-5-1 4,-5-9-24,12 11-2,9 5-16,-11 1 34,-1 0-1,1 0 1,-1 0-1,0 0 1,1 0-1,-1 0 0,0 0 1,-1-1-1,-1 5 1,3-7 9,-18 23 0,16-22 2,0 1-1,0 0 0,0 0 1,1 0-1,-1 1 1,1-1-1,-1 0 1,1 1-1,0-1 0,-2 4 1,0 4-1,2-7 1,0 0 0,0 0 0,0-1 0,1 1 0,-1 0 0,1 0 0,0 0 0,-1 0 0,1 0 1,1 0-1,-1 0 0,0 0 0,1 0 0,1 5 0,-1-1 1,1 1 1,-2-1 0,1 1-1,-1 0 1,0-1 0,0 1-1,-1-1 1,0 1 0,-2 7-1,1-4 4,0 0-1,1 0 0,0 0 0,2 16 0,26 167 29,-20-153-22,1-1 0,28 75-1,-4-15 8,28 126 14,-54-208-31,0-2 0,-1 1-1,-1 0 1,0 0 0,-1 0-1,0 0 1,-2 0 0,0 30-1,-2-1 72,1-42-76,1 1 1,-1-1-1,0 1 1,0-1-1,-1 1 1,1-1-1,-1 1 1,0-1-1,0 1 0,-1-1 1,1 0-1,-4 7 1,-31 64 2,25-49 0,-4 17 1,6-29 3,8-13-3,1-1 0,-1 1 1,0-1-1,1 1 0,-1-1 0,1 1 0,-1-1 1,1 1-1,0 0 0,-1-1 0,1 1 0,-1 0 0,1-1 1,0 1-1,0 0 0,-1-1 0,1 1 0,0 0 1,0 0-1,0-1 0,0 1 0,0 0 0,0 0 0,0-1 1,0 1-1,0 0 0,0 0 0,1-1 0,-1 2 0,0 0 0,0-1 0,0 1 0,0 0 0,0-1 0,0 1 0,0 0 0,-1-1 0,1 1 0,0-1 0,-1 1 0,0-1 0,1 1 0,-1-1 0,0 1 0,0-1 0,0 1 0,0-1 0,0 0 0,-1 2 0,0-1 0,1-1-1,0 1 0,0 0 1,0 0-1,-1 0 0,2 0 0,-1 0 1,0 0-1,0 0 0,0 3 0,1-2 1,-1 0-1,0 0 1,0 0-1,0 0 1,0 0-1,0 0 0,-1 0 1,1-1-1,-1 1 1,-2 2-1,2-2 2,1 0 0,-1-1-1,0 1 1,1 0 0,0 0-1,0 0 1,0 0 0,-1 4-1,5 9 0,-3-16 0,1 1 0,-1 0 0,1-1 0,-1 1 0,0 0 0,0 0 0,1 0 0,-1-1 0,0 1 0,0 0 0,0 0 0,0 0 0,0-1 0,0 1 0,0 0 0,0 0 0,0 0 0,0-1 0,-1 1 0,1 0 0,0 0 0,-1-1 0,1 1 0,0 0 0,-1 1 0,-2 2 0,2-2 0,-1 1 0,1-1 0,-1 1 0,1 0 0,0-1 0,0 1 0,0 0 0,0 0 0,0 0 0,1 0 0,-1 0 0,1 0 0,0 0 0,0 0 0,1 4 0,-1-6 0,0 0 0,0 0 0,0-1 0,0 1 0,0 0 0,0-1 0,0 1 0,0 0 0,0 0 0,0-1 0,-1 1 0,1 0 0,0-1 0,0 1 0,-1 0 0,1-1 0,0 1 0,-1 0 0,1-1 0,-1 1 0,1 0 0,-1-1 0,1 1 0,-1-1 0,1 1 0,-1-1 0,1 0 0,-1 1 0,0-1 0,1 1 0,-1-1 0,0 0 0,0 1 0,0-1 0,1 0 0,-1 0 0,1 1 0,-1-1 0,1 0 0,-1 1 0,1-1 0,-1 0 0,1 1 0,-1-1 0,1 1 0,0-1 0,-1 1 0,1-1 0,0 1 0,-1-1 0,1 1 0,0-1 0,0 1 0,-1-1 0,1 1 0,0 0 0,0-1 0,0 1 0,0-1 0,0 1 0,0 0 0,0-1 0,0 1 0,0 0 0,0-1 0,0 1 0,0-1 0,1 2 0,-1 1 3,0-1-1,1 1 0,-1 0 0,0 0 0,0 0 0,-1-1 0,1 1 1,-1 3-1,0-4-1,1-1 0,0 0 0,0 1 0,-1-1 0,1 0 0,0 1 0,0-1 0,0 0 0,0 1 0,0-1 0,1 1 0,-1-1 0,0 0 0,1 1 0,-1-1 0,1 0 0,-1 0 0,1 1 0,-1-1 0,2 1-1,-4-1 37,19 7-1,-4-1-31,0 1 0,20 18 0,-26-20-2,0 0 0,0 0 0,1-1 0,-1 0 1,1 0-1,0-1 0,1 0 0,-1 0 0,1-1 0,11 3 0,-13-6 27,-1 0 0,0 0 0,1-1 0,-1 0 0,0 0 0,1 0-1,-1-1 1,7-2 0,-6 1-25,1 1 0,0 0 0,0 0 1,15-1-1,55 9 11,-61-3-8,1-1 1,0-1-1,0-1 0,34-3 0,-2-10 23,-37 9-20,0 0 0,-1 1 0,1 1 0,22-2 1,-25 3-13,0 0 0,0-1 0,16-5 0,-1 1-2,-5 3 3,-14 2 1,0 0 0,0 0-1,-1-1 1,1 1 0,0-1 0,0-1 0,5-2 0,-6 3 0,0 0 0,0 1 0,0 0 0,0 0 0,0 1 0,0-1 0,0 1 0,1 0 0,-1 1 0,7 0 0,19 0 4,77-19-23,-80 17 3,-13 0 13,0 0 0,22-4 0,91-18 1,-118 20 1,-7 2 0,1 0 0,-1 0 0,0 1 0,1-1 0,-1 1 0,0 0 0,0 0 0,5 0 0,28 1 0,-4-3 8,42-8 0,-54 7-9,-10 1 0,0 1-1,-1-1 1,1 2 0,0-1 0,12 2 0,70 3-3,-59-4 6,36 4 0,109 12-2,-72-12-59,-106-4 56,1 0-1,-1 0 1,0 0-1,0 0 1,0 0-1,0 0 1,0 0 0,0 0-1,1 0 1,-1 0-1,0 0 1,0 0-1,0 0 1,0 0 0,0 0-1,0 0 1,1 0-1,-1 0 1,0 0 0,0 0-1,0-1 1,0 1-1,0 0 1,0 0-1,0 0 1,0 0 0,0 0-1,0 0 1,1 0-1,-1-1 1,0 1-1,0 0 1,0 0 0,0 0-1,0 0 1,0 0-1,0 0 1,0-1-1,0 1 1,0 0 0,0 0-1,0 0 1,0 0-1,0 0 1,0-1 0,0 1-1,0 0 1,0 0-1,-1 0 1,-4-10-71,-9-8 36,14 17 37,-21-25-17,14 16 18,-1 0 0,-17-16 1,-128-123 4,8 6 15,118 118-10,16 13-6,-1 2 0,0-1 0,-1 1-1,-22-12 1,68 83 20,-4-12-9,3-1-1,1-2 0,3-1 1,82 80-1,-112-120-11,0 0-1,0 0 0,0 0 1,12 6-1,-16-10-2,0 0 0,0-1 0,1 1 0,-1 0 0,0-1 0,1 1-1,-1-1 1,1 0 0,-1 0 0,0 0 0,1 0 0,-1 0 0,1 0 0,-1-1 0,0 1 0,1-1 0,-1 0 0,4-1 0,-3 1-1,1-1-1,-1 1 1,0 0 0,-1-1 0,1 0-1,0 0 1,0 0 0,-1 0 0,1 0-1,-1 0 1,3-3 0,-4 2 0,0 0-1,0 1 1,0-1 0,0 0 0,-1 1 0,1-1-1,-1 0 1,0 0 0,0 0 0,0 0 0,0 1-1,0-1 1,-2-5 0,1-10-1,1-1 1,2-23-1,-1 26 1,0 1 0,-1-1 0,-1 0 0,-4-21 1,2 24 0,1 0 0,0 0 0,1 0 0,1-22 0,0 33-1,0 0 0,0 0 0,0 0 0,0 0 0,-1 0 1,1 0-1,0 1 0,-1-1 0,1 0 0,-1 0 0,0 0 1,-1-3-1,-3-4-3,5 9 3,0 1 0,0-1 0,0 0 0,0 0 0,0 1 0,0-1 0,0 0 0,0 0 0,0 1 0,0-1 0,0 0 0,0 0 0,0 1 0,0-1 0,0 0 0,0 0 0,0 0 0,0 1 0,1-1 0,-1 0 0,0 0 0,0 0 0,0 1 1,0-1-1,0 0 0,1 0 0,-1 0 0,0 0 0,0 1 0,0-1 0,1 0 0,-1 0 0,0 0 0,0 0 0,0 0 0,1 0 0,-1 0 0,0 0 0,0 1 0,1-1 0,-1 0 0,0 0 0,0 0 0,0 0 0,1 0 0,-1 0 0,0 0 0,0-1 0,1 1 0,-1 0 0,0 0 0,0 0 0,1 0 0,-1 0 0,0 0 0,0 0 0,0 0 0,1 0 0,-1-1 0,0 1 0,0 0 0,0 0 1,0 0-1,1 0 0,-1-1 0,0 1 0,-1 5 0,1 1 0,0-1 0,0 1 0,0-1 0,1 1 0,0-1 0,0 1 0,0-1 0,0 0 0,1 1 0,3 5 0,1 9 5,11 40 12,2 0 0,45 93 0,49 65 14,-97-187-71,-15-29 21,-3-6 3,-4-13 9,-163-428 24,128 325-16,20 55 0,-30-63 0,35 93 15,-20-66 0,34 89 0,7 14-20,10 19-3,36 77 0,-44-83 7,-1-5 2,-1 1 1,-1-1-1,0 1 0,0 0 0,-1 0 0,2 11 1,-3-10-1,0-1 0,0 0 1,1 0-1,1 0 1,0 0-1,0 0 1,1-1-1,1 0 1,-1 0-1,8 10 1,58 81 31,-71-100-32,0-1-1,1 1 0,-1-1 1,0 1-1,1 0 1,-1-1-1,0 1 1,1-1-1,-1 0 1,1 1-1,-1-1 1,1 1-1,-1-1 1,1 0-1,-1 1 1,1-1-1,0 0 1,-1 1-1,1-1 1,-1 0-1,1 0 1,0 0-1,-1 0 1,1 0-1,0 1 1,0-1-1,0-1-6,-1-1 2,1-1 1,0 1-1,0-1 1,0 1 0,0-1-1,0 1 1,1 0-1,2-5 1,6-10 3,-8 8-2,0-1-1,0 1 1,-1-1 0,0 1 0,0-1-1,-1 0 1,0 1 0,-1-1-1,0 0 1,-1 1 0,-3-11 0,-5-12-19,-25-57 1,17 46 15,-40-75-3,36 76 8,19 36 0,1 0 1,0 0 0,0 1-1,1-1 1,0-1 0,0 1-1,0 0 1,0-11 0,-1-15 1,2 32-3,0 0 1,0 0 0,0 0 0,0 0 0,1 0 0,-1-1-1,0 1 1,0 0 0,0 0 0,0 0 0,0 0 0,1 0 0,-1 0-1,0 0 1,0-1 0,0 1 0,0 0 0,1 0 0,-1 0 0,0 0-1,0 0 1,0 0 0,0 0 0,1 0 0,-1 0 0,0 0-1,0 0 1,0 0 0,1 0 0,-1 0 0,0 0 0,0 0 0,0 0-1,0 0 1,1 0 0,-1 1 0,0-1 0,0 0 0,0 0-1,0 0 1,0 0 0,1 0 0,-1 0 0,0 0 0,0 1 0,0-1-1,0 0 1,0 0 0,0 0 0,0 0 0,1 1 0,-1-1-1,0 0 1,0 0 0,10 8-14,5 9 9,-1-1 0,-1 2 1,-1 0-1,18 35 0,-8-14 5,207 388 38,-146-265-23,-58-118-11,51 65 0,-76-108-4,7 12-46,-14-25-48,-59-175 106,-113-223-1,167 390-14,7 16-13,7 15 18,0-6 3,0 0 0,1-1 1,-1 1-1,1 0 1,0-1-1,0 0 1,1 1-1,-1-1 0,8 6 1,43 33 14,-24-21-6,35 29 15,2-3 0,81 43 1,-137-86-27,1 0 0,0-1 0,0 0 0,0-1 0,0-1 0,1 0 0,-1 0 0,1-1 0,13-1 0,-25 0-6,0 0 0,0 0-1,0 0 1,0 0 0,1 0-1,-1 0 1,0-1 0,0 1-1,0 0 1,0-1 0,0 1-1,0 0 1,1-1 0,-1 0-1,0 1 1,0-1 0,-1 0 0,1 1-1,0-1 1,0 0 0,0 0-1,0 0 1,-1 0 0,2-1-1,-1 0 0,-1 0-1,1 1 1,-1-1-1,1 0 0,-1 0 1,0 0-1,0 0 1,0 0-1,0 0 1,0 0-1,0 0 1,0 0-1,-1-2 0,-2-4-1,1 0 0,-1 0 0,0 1-1,-1 0 1,0-1 0,-5-6 0,-73-81-10,29 36 9,14 20 7,-1 1 0,-2 1 0,-72-47 0,47 36 5,-21-10 5,85 56-12,1 1 0,-1-1 0,0 1 0,1 0 0,-1 0 0,0 1 0,1-1 0,-1 0 0,0 1 0,0 0 0,0 0 0,0 0 0,-3 0 0,1 0-9,1-2-4,1 2 15,7 8 16,4 2 0,0 0-1,0 0 0,1-1 1,0 0-1,1 0 0,0-1 0,20 12 1,0 2 4,205 134 36,-140-90-43,-70-47-11,1-1 1,1 0-1,39 17 1,-1 0 6,-47-24-9,1-1 0,30 11 0,-47-20-6,0 0 0,0-1 0,0 1 0,1-1 1,-1 1-1,0-1 0,0 0 0,0 0 0,1 0 0,2 0 0,-3-5-97,-12-7 68,-4 2 32,1 1 0,-1 1 1,-1 0-1,1 1 0,-1 1 0,0 0 0,-21-5 0,0 0 4,-31-13-4,-139-54-10,188 70 13,-30-13 1,0-2 1,1-2-1,1-2 1,-61-48 0,65 37 1,25 21 7,-2 1 1,-28-20-1,47 36-7,0 0-1,0 0 0,-1 0 1,1-1-1,0 1 1,0 0-1,0 0 1,0 0-1,-1 0 1,1 0-1,0 0 0,0 0 1,0 0-1,0 0 1,0 0-1,-1-1 1,1 1-1,0 0 0,0 0 1,0 0-1,0 0 1,0 0-1,0-1 1,0 1-1,0 0 1,-1 0-1,1 0 0,0 0 1,0-1-1,0 1 1,0 0-1,0 0 1,0 0-1,0 0 0,0-1 1,0 1-1,0 0 1,0 0-1,0 0 1,0-1-1,0 1 0,0 0 1,1 0-1,-1 0 1,0 0-1,0-1 1,0 1-1,0 0 1,0 0-1,0 0 0,0 0 1,1-1-1,12-3 151,18 4 39,-20 3-185,0 1 1,0 0-1,0 1 1,0 0-1,-1 0 1,14 11-1,55 48-4,-16-12 10,-5-8-5,2-2 0,2-3 0,2-3 0,95 39 0,74 1 16,-131-47-26,-100-29-5,0 0-1,-1 1 1,1-1-1,0 1 0,0-1 1,0 1-1,-1 0 1,1-1-1,0 1 1,-1 0-1,1 0 0,1 2 1,-6 1-93,-15-3 60,3-1 34,1-1 0,-1-1 0,0-1 0,1 0 0,-28-10 0,-68-36-46,73 31 36,-52-18 0,61 27 18,0-2 1,-31-16 0,41 19-3,15 8 1,1-1 0,0 0 0,0 0 0,0 1 0,0-1-1,0 0 1,0-1 0,1 1 0,-1 0 0,0 0 0,0-1 0,1 1 0,-1-1 0,-1-2 0,3 4 0,0 0-1,0-1 1,0 1 0,-1 0-1,1 0 1,0 0-1,0 0 1,0 0 0,0 0-1,0 0 1,0 0-1,0 0 1,0 0 0,0-1-1,0 1 1,0 0-1,0 0 1,0 0-1,0 0 1,0 0 0,0 0-1,0 0 1,0 0-1,0 0 1,0 0 0,0-1-1,1 1 1,-1 0-1,0 0 1,0 0 0,0 0-1,0 0 1,0 0-1,0 0 1,0 0 0,0 0-1,0 0 1,0 0-1,0 0 1,0 0 0,0 0-1,0 0 1,1-1-1,-1 1 1,0 0-1,0 0 1,0 0 0,0 0-1,0 0 1,0 0-1,0 0 1,0 0 0,0 0-1,1 0 1,-1 0-1,0 0 1,0 0 0,0 0-1,0 0 1,0 1-1,0-1 1,0 0 0,0 0-1,10 4 25,12 11-14,62 51-2,18 13-1,-48-41 0,-32-22-5,49 28 1,-51-33-3,-13-7 1,0 0 0,0-1 0,0 0-1,1 0 1,-1 0 0,0-1-1,1 0 1,14 1 0,21 6 5,-36-7-7,-1-1 0,1 1 0,0-1 0,0 0 0,-1-1 0,1 1 0,9-2 0,-13 1-3,0 0 1,1 0-1,-1 0 1,1 1-1,-1-1 1,0 1 0,1 0-1,-1 0 1,0 0-1,0 1 1,1-1-1,-1 1 1,0-1 0,-1 1-1,1 0 1,3 3-1,1 2-57,-9-4-7,-24-4-3,11-3 63,0 0-1,1-1 1,-1 0 0,1-1 0,-16-10 0,11 6 8,0 1 0,-23-7 0,25 10 0,0-2-1,0 0 1,1-1 0,0 0 0,1-2-1,0 0 1,-14-13 0,5 5 3,-31-20 1,54 39-5,-26-19 0,26 18 7,0 0 1,0 0-1,0 0 0,-1 0 0,1 0 0,0-1 0,1 1 0,-1 0 0,0-1 0,0 1 0,0 0 0,1-1 0,-1 1 0,1-1 0,-1 1 0,1-1 1,-1-2-1,33 8 73,-21 0-77,0-1 1,-1 2 0,1-1-1,-1 2 1,0-1 0,0 1 0,-1 1-1,15 12 1,-6-6 3,40 34 3,-36-28-6,1-1 0,27 15 0,118 70 4,-85-50-6,-82-52-5,0 0 1,1 0-1,-1-1 1,0 1 0,1 0-1,-1-1 1,1 1 0,-1-1-1,1 1 1,-1-1-1,1 0 1,0 1 0,-1-1-1,1 0 1,2 0 0,7-1-12,-11 1 11,0 0 0,0 0 1,0 0-1,1 0 0,-1 0 0,0 0 1,0-1-1,0 1 0,0 0 1,0 0-1,0 0 0,1 0 1,-1 0-1,0-1 0,0 1 1,0 0-1,0 0 0,0 0 1,0-1-1,0 1 0,0 0 0,0 0 1,0 0-1,0 0 0,0-1 1,0 1-1,0 0 0,0 0 1,0 0-1,0-1 0,0 1 1,0 0-1,0 0 0,0 0 1,0 0-1,0-1 0,-1 1 0,1 0 1,0 0-1,0 0 0,0 0 1,0 0-1,0-1 0,0 1 1,-1 0-1,1 0 0,0 0 1,0 0-1,0 0 0,-13-18-29,-15-14 28,6 12 1,0 1 1,-29-19-1,12 10 2,30 21 2,-10-8 12,0 1 0,-35-18 0,125 31 123,-61 2-138,0 0 0,0 1 0,0 0 0,0 1 0,-1 0 0,1 0 0,15 8 1,-20-8 0,1 1 1,0 0 0,-1 0 0,0 1 0,0-1-1,0 1 1,-1 0 0,1 0 0,-1 1 0,-1-1 0,1 1-1,2 6 1,-3-7-1,-1-1 1,1 0-1,0 0 0,0 0 0,0 0 0,0-1 0,8 7 1,3 0-4,-12-12 1,-2 2 0,8 0-25,-3 0-31,-10-2 5,-10-2 31,11 3 19,0-1 1,0 1-1,1-1 0,-1 0 1,0 0-1,1 0 0,-1 0 0,1 0 1,0-1-1,0 0 0,0 0 0,-5-6 1,5 6 1,-49-48 0,-2 3 1,-2 3 0,-3 1-1,-71-40 1,128 83 1,-25-15 8,-45-19 1,64 32-10,1 0-1,-1 0 1,1 1-1,-1 0 1,0 1-1,0-1 1,0 1 0,1 1-1,-1 0 1,0 0-1,-16 2 1,15 4 0,11 0 3,0 5 21,-2-10-20,0 1 0,0-1-1,0 1 1,1-1 0,-1 1 0,0-1 0,0 1 0,1-1 0,-1 1-1,1-1 1,-1 0 0,1 1 0,0-1 0,0 0 0,-1 1-1,1-1 1,0 0 0,0 0 0,2 2 0,26 23 21,-17-16-17,86 101 27,4 2-23,13-17-1,-1-2-2,-103-85-7,0 0 0,1-1 1,0-1-1,1 0 1,0-1-1,0 0 1,0-1-1,1 0 1,24 5-1,-36-10-1,28 7-27,-21-5-20,-15-4-27,-8-1 53,8 3 14,1-1 0,-1-1 1,1 1-1,-1-1 0,1 0 1,0 0-1,0 0 0,0-1 1,0 1-1,0-1 0,1-1 1,-1 1-1,-5-6 1,-25-22-14,-70-46 1,16 14 8,48 32 18,2-2-1,1-1 0,-37-46 1,75 80-6,-1 0 1,1 0 0,0 0 0,0 0-1,0 0 1,0 0 0,0 0 0,-1 0-1,1 0 1,0-1 0,0 1 0,0 0 0,0 0-1,0 0 1,0 0 0,0 0 0,0 0-1,-1 0 1,1-1 0,0 1 0,0 0 0,0 0-1,0 0 1,0 0 0,0 0 0,0-1-1,0 1 1,0 0 0,0 0 0,0 0 0,0 0-1,0-1 1,0 1 0,0 0 0,0 0-1,0 0 1,0 0 0,0 0 0,0-1 0,0 1-1,0 0 1,0 0 0,1 0 0,-1 0-1,0 0 1,0 0 0,0-1 0,0 1 0,0 0-1,0 0 1,0 0 0,1 0 0,-1 0-1,0 0 1,0 0 0,0 0 0,0 0-1,0 0 1,0-1 0,1 1 0,-1 0 0,15 3 32,20 10-18,-3 6-10,0 1 0,34 30 0,12 8 0,335 191 26,-391-237-23,45 18 0,-59-27-10,0 0 0,0-1 0,0 0 0,1-1 0,-1 0 0,1 0 0,-1-1 0,0 0 0,13-1 0,-9-5-12,-12 5 12,0 1 1,1-1 0,-1 1 0,1 0-1,-1-1 1,0 1 0,1 0 0,-1-1-1,1 1 1,-1 0 0,1-1 0,-1 1-1,1 0 1,-1 0 0,1 0 0,0 0-1,-1 0 1,1-1 0,-1 1 0,1 0-1,-1 0 1,1 0 0,0 0 0,-1 0-1,1 1 1,-1-1 0,1 0 0,-1 0-1,1 0 1,-1 0 0,1 1 0,-1-1-1,1 0 1,-1 0 0,1 1 0,-1-1-1,1 0 1,-1 1 0,0-1 0,1 1-1,-1-1 1,1 1 0,-1 0 0,25 17 0,-22-17 3,0 0 1,0 1-1,-1 0 1,1 0-1,0 0 1,-1 0-1,1 0 1,1 3 0,-2-3-3,0-1 1,0 0 0,0 0 0,0 0 0,0-1 0,0 1 0,0 0 0,0-1 0,0 1 0,0-1 0,0 0 0,1 1 0,-1-1 0,4-1-1,36 0 15,-36 0-27,-2 1 9,18-2-16,-18 0 2,-15-2-4,14 3 19,10-3 7,-13 4-6,0 0 0,0 0 1,0 0-1,0 0 0,-1 0 0,1 0 0,0 0 0,0 0 1,0 0-1,0 0 0,0 0 0,-1 0 0,1 0 0,0 0 1,0 0-1,0 0 0,0 0 0,0 0 0,0 0 0,-1-1 1,1 1-1,0 0 0,0 0 0,0 0 0,0 0 1,0 0-1,0 0 0,0 0 0,0-1 0,0 1 0,0 0 1,0 0-1,0 0 0,0 0 0,0 0 0,-1 0 0,1-1 1,0 1-1,0 0 0,0 0 0,0 0 0,0 0 0,1 0 1,-1-1-1,0 1 0,0 0 0,0 0 0,0 0 0,0 0 1,0 0-1,0 0 0,0-1 0,0 1 0,0 0 0,0 0 1,-1-2 3,7 0-39,-3-1-27,-17 4 27,12-1 32,0 1 0,0-1 0,0 0 1,-1 0-1,1 0 0,0-1 0,0 1 1,0 0-1,-1-1 0,1 0 1,-3-1-1,-13-3-12,14 3 12,0 1 0,0-1 1,0 0-1,0 0 1,0 0-1,-6-6 1,7 6 5,0 0 1,0 0 0,0 0 0,0 0 0,0 0 0,0 1 0,-1-1-1,1 1 1,0 0 0,-1 0 0,1 0 0,-1 1 0,1-1 0,-5 1 0,27-4 92,-5 9-90,0 0 0,-1 2 0,0-1 0,0 1 0,0 1 0,-1 0 0,19 18 0,39 39-6,58 35 6,-78-65 2,-50-35-9,0 0-1,0 0 0,0 0 1,0 1-1,0-1 0,0 0 1,0 0-1,0 0 0,0 0 1,1 0-1,-1 1 0,0-1 1,0 0-1,0 0 0,0 0 0,0 0 1,0 0-1,1 0 0,-1 1 1,0-1-1,0 0 0,0 0 1,0 0-1,1 0 0,-1 0 1,0 0-1,0 0 0,0 0 1,1 0-1,-1 0 0,0 0 1,0 0-1,0 0 0,0 0 1,1 0-1,-1 0 0,0 0 1,0 0-1,0 0 0,0 0 1,1 0-1,-1-1 0,0 1 1,0 0-1,0 0 0,0 0 1,1 0-1,-1 0 0,0 0 1,0 0-1,0-1 0,0 1 1,0 0-1,0 0 0,0 0 1,1 0-1,-1-1 0,0 1 1,0 0-1,0 0 0,0 0 1,0 0-1,0-1 0,0 1 1,0 0-1,0 0 0,0 0 1,0-1-1,-10-11-64,-5-1 55,13 11 9,0 0-1,0 1 1,0-1-1,0 0 1,0 1-1,0 0 1,0-1-1,-5-1 1,-35-14-13,1-3 1,1-1-1,0-1 1,-50-40 0,14 9 3,-77-60 31,142 104-12,0 0-1,-1 1 1,-13-8 0,33 32 65,-1-8-63,23 23 25,-28-30-32,0 0 0,-1 0-1,1 0 1,0 0-1,0 0 1,0 0 0,0 0-1,-1-1 1,1 1-1,0-1 1,0 0-1,0 1 1,1-1 0,-1 0-1,0 0 1,0 0-1,0 0 1,3-1 0,38-3 19,-20 34-76,-16-24 54,3 1 0,-10-7 0,1 0-1,-1 0 1,0 0 0,0 0 0,1 0 0,-1 1 0,0-1 0,0 0 0,1 0 0,-1 0 0,0 0 0,0 0 0,1 1 0,-1-1 0,0 0 0,0 0 0,0 1 0,1-1 0,-1 0 0,0 0 0,0 1 0,0-1 0,0 0 0,0 0 0,0 1 0,1-1 0,-1 0 0,0 0 0,0 1 0,0-1 0,0 0-1,0 1 1,0-1 0,0 0 0,0 0 0,0 1 0,0-1 0,-1 0 0,1 1 0,0 0 0,0-1 0,0 1 0,0-1 0,0 1 0,0-1 0,0 1 0,0-1 0,0 1 0,0 0 0,1-1 0,-1 1 0,0-1 0,0 1 0,0-1 0,1 1 0,-1-1 0,0 1 0,0-1 0,1 1 0,-1-1 0,1 1 0,-1-1 0,0 0 0,1 1 0,-1-1 0,1 0 0,-1 1 0,1-1 0,-1 0 0,1 0 0,-1 1 0,1-1 0,-1 0 0,1 0 0,-1 0 0,1 0 0,0 1 0,-1-1 0,2 0 0,0 1 1,0 0 0,1 0 0,-1 0 0,0 0-1,0 1 1,1-1 0,-1 1 0,0-1 0,-1 1 0,1 0 0,0 0-1,3 4 1,9 9 7,-13-13-8,0-1 0,0 0 0,1 0-1,-1 0 1,0 0 0,0 0 0,1-1 0,-1 1 0,1 0 0,-1 0 0,1-1-1,-1 1 1,1-1 0,-1 0 0,1 1 0,-1-1 0,1 0 0,0 0 0,-1 0-1,1 0 1,1 0 0,-3 0 0,0 0 0,0 0 0,0 0 0,0 0 0,0 1 0,0-1 0,0 0 0,0 0 0,0 0 0,-1 0 1,1 1-1,0-1 0,0 0 0,0 0 0,0 0 0,0 0 0,0 1 0,0-1 0,0 0 0,1 0 0,-1 0 0,0 1 0,0-1 0,0 0 0,0 0 0,0 0 0,0 0 0,0 0 0,0 1 0,0-1 0,0 0 0,1 0 0,-1 0 0,0 0 0,0 0 0,0 0 0,0 1 0,0-1 0,0 0 0,1 0 0,-1 0 0,0 0 0,0 0 0,0 0 0,0 0 0,1 0 0,15 10 1,19 8-1,-34-18 0,0 1 1,0-1-1,0 1 1,-1 0-1,1-1 1,0 1-1,0 0 1,-1 0-1,1 0 1,-1-1-1,1 1 1,0 0-1,-1 0 1,1 0-1,-1 0 1,0 0-1,1 0 1,-1 0-1,0 0 1,0 0-1,1 2 1,2 6 4,49 9 35,-48-17-42,0 0 0,-1 0 1,1 0-1,0 0 0,0 0 1,0-1-1,0 1 1,0-1-1,0 0 0,0 0 1,5-2-1,-4 2-1,0 0 1,-1-1-1,1 2 0,0-1 0,0 0 1,6 2-1,-2-8-90,-8 4 74,-7 8-5,4-6 24,1 1 1,0 0-1,0-1 0,0 1 1,-1-1-1,1 0 0,0 1 1,-1-1-1,1 0 0,0 0 0,-1 0 1,1 0-1,0 0 0,0 0 1,-1 0-1,1-1 0,0 1 1,-1 0-1,1-1 0,0 1 1,-2-1-1,-12-2-7,-39 12-18,41-6 23,0-1 0,0 0 0,-25 1 0,22-4 2,7 0 1,0 1 0,0 0-1,0 0 1,-1 1 0,1 0 0,0 0 0,0 1 0,-11 4 0,8-2-1,0 0 0,1 0 0,-1-2 0,0 1 0,-1-1 0,1-1 0,0-1 0,0 1 0,-14-3 0,6 0 0,0-1 0,1-1 0,-1 0 0,-34-14 0,-8-2 24,49 17-23,1 0 0,-1 1 0,1 1 0,-1 0 0,0 0 0,1 2 0,-14 1 0,21-2-3,-1 0 1,1-1 0,-1 1-1,0-1 1,1-1 0,-1 1 0,1-1-1,-11-4 1,-15-5-5,21 9 6,-1 0 1,0 0-1,0 1 0,1 0 1,-1 1-1,-14 1 0,-7 1 0,10-1-1,-1 1 0,0 2 0,-22 5 0,22-4 0,1 0 0,-1-2 0,-23 0 0,-42-7 1,60 2 0,0 0 0,-1 2 0,-37 5 0,50-3-3,0 0 0,1-1 1,-1-1-1,0-1 0,0 0 1,1-1-1,-1 0 0,0-1 1,1-1-1,0-1 0,-25-10 1,23 8 2,5 1 2,0 1 0,0 1 0,-1 0 0,0 0 0,0 2 0,0-1 0,-23 0 0,-259 10 14,214-4-23,-36-8 10,87 2-2,0 1 0,0 1 0,-60 7 0,46 0 3,-81-1 0,12-1 2,49 7-6,45-7-2,0-1 0,-22 2 0,20-6 1,1 0 0,-1-2 0,1 0 0,0-1 1,0-1-1,-19-8 0,12 4 5,0 2 0,-34-5 0,51 11-5,0 1 1,0 1-1,0 0 0,0 0 0,0 1 1,-15 4-1,13-3 1,-1 0 0,0-1 0,-20 2 0,1-5 3,-61 3 9,56 3-12,17-2 1,0 0 0,-1-1 0,0-1 0,1-1 0,-1-1 0,-37-7 1,42 4 8,1-1 0,-1-1 1,-19-9-1,34 14-7,1 0-1,-1 0 1,1 1 0,-1-1 0,1 0 0,-1 0 0,1 0-1,-1 0 1,1 0 0,0 0 0,0 0 0,0 0-1,0 0 1,-1 0 0,1 0 0,0 0 0,1 0-1,-1 0 1,0 0 0,0 0 0,0 0 0,0 0-1,1-1 1,8-31 0,-6 24-2,13-54 1,-3-1 0,-2 0 0,4-126 0,-5 38 1,-4 98-1,-1-66 1,-6 97-3,-1-15 2,2 1 0,1-1 0,7-43 0,-8 81-4,0-1 0,0 1 1,0-1-1,0 1 0,0 0 1,0-1-1,0 1 0,0 0 1,0-1-1,0 1 0,0-1 0,0 1 1,0 0-1,1-1 0,-1 1 1,0 0-1,0-1 0,0 1 1,1 0-1,-1-1 0,0 1 1,0 0-1,1-1 0,-1 1 1,0 0-1,1 0 0,-1-1 1,0 1-1,1 0 0,-1 0 1,0 0-1,1-1 0,-1 1 1,0 0-1,1 0 0,-1 0 1,1 0-1,0 0 0,-1 0-1,1 1 0,-1 0 0,0 0 0,1 0 0,-1 0 0,0-1 0,1 1 0,-1 0 0,0 0 0,0 0 0,0 0 0,0 0 0,0 0 0,0 0 0,0 0-1,0 0 1,0 0 0,0-1 0,0 1 0,-1 1 0,-21 107 1,4-22 0,-12 132 0,24 204 24,6-337-19,0-85-5,0 0 1,0 1-1,0-1 1,0 1-1,0-1 1,0 0 0,0 1-1,-1-1 1,1 0-1,0 1 1,-1-1-1,1 0 1,-1 0-1,0 1 1,1-1-1,-1 0 1,0 0-1,0 0 1,0 0-1,-1 2 1,-7-6-39,-2-15 39,-2-22 11,2 0-1,-12-73 1,3-87-2,17 13 12,26-250-1,-21 412-18,4-42 6,-6 63-7,1-1 0,0 1 0,0 0 0,1 0 0,-1-1 1,1 1-1,0 0 0,0 0 0,0 0 0,0 1 0,5-6 0,-7 8 0,1 1-1,-1-1 0,1 1 1,0-1-1,-1 1 0,1 0 1,-1-1-1,1 1 0,0 0 1,-1-1-1,1 1 0,0 0 1,-1 0-1,1-1 0,0 1 0,0 0 1,-1 0-1,1 0 0,0 0 1,0 0-1,-1 0 0,1 0 1,0 0-1,0 0 0,-1 0 1,1 1-1,0-1 0,-1 0 1,1 0-1,0 1 0,-1-1 1,1 1-1,0-1 0,-1 0 1,1 1-1,-1-1 0,1 1 1,-1-1-1,1 1 0,-1 0 1,1-1-1,-1 1 0,1-1 1,-1 1-1,0 0 0,1 0 1,17 38-38,-16-33 37,29 91 1,-5 2 0,19 136 0,-9-28-8,-36-196 12,0-10-3,-1 1 0,1-1 0,0 1 0,0 0 0,0-1 0,0 1 0,0-1 0,1 1 0,-1-1 0,0 1 0,1-1 0,-1 1 0,1-1 0,-1 1 0,1-1 0,0 0 0,1 3 0,-5-78-15,2 31 15,-2 0 1,-2 1 0,-18-78 0,-3-11 4,4-18 3,-24-174-50,79 449-28,16 62 71,50 181 10,-88-331-11,-2 1 0,5 55 0,-11-68 4,2 1 1,0-2-1,19 50 0,-20-63 5,4 9-47,-6-21 15,-3-14 10,-5-15 14,-2 1-1,-16-46 1,7 26 0,-204-723 14,213 739-16,0 7 1,2-1 1,1 0 0,-4-46-1,12 65-9,5 14 2,4 14-1,72 208-12,27 60 20,3-12 0,-102-247 0,9 19 9,3-1-1,1-1 1,34 46 0,-54-86-6,0-1 0,0 1 1,1-1-1,-1 0 0,1 0 1,13 9-1,-18-16-6,0 1 0,0-1 0,0 1 0,-1-1 0,1 0 0,0 0 0,-1 1 0,1-1 0,-1 0 0,1 0 0,-1 0 0,1 0 0,-1 1-1,1-1 1,-1 0 0,0 0 0,1 0 0,-1 0 0,0 0 0,0 0 0,0 0 0,0-2 0,7-30-20,-5 5 18,0 0 0,-2-1-1,-1 1 1,-1 0 0,-8-38 0,-42-136-5,52 201 9,-52-140 0,35 101 0,2-1 0,-15-62 0,22 74 1,-4-26 10,11 52-10,1 0-1,0 1 1,0-1 0,0 0-1,0 1 1,0-1-1,0 1 1,1-1-1,-1 0 1,1 1-1,0-1 1,0 1 0,0-1-1,0 1 1,0 0-1,3-4 1,-4 6-2,0 0 0,0 0-1,0-1 1,1 1 0,-1 0 0,0 0 0,0 0 0,1 0 0,-1-1 0,0 1-1,0 0 1,1 0 0,-1 0 0,0 0 0,0 0 0,1 0 0,-1 0-1,0 0 1,0 0 0,1 0 0,-1 0 0,0 0 0,1 0 0,-1 0 0,0 0-1,0 0 1,1 0 0,-1 0 0,0 0 0,0 0 0,1 1 0,-1-1 0,0 0-1,0 0 1,1 0 0,-1 0 0,0 1 0,0-1 0,0 0 0,1 0-1,-1 1 1,8 11-7,-6-10 5,25 46-2,33 84 0,-39-85 4,296 637 32,-235-520-22,-68-142-49,-16-25 35,1-1 0,-1 1 0,1-1 0,0 1 0,0-1-1,1 0 1,-1 1 0,1-1 0,0-4 0,-2-4 2,-15-68 5,-52-144-1,52 177-4,-56-160-10,-36-107 0,93 261 10,-3 0-1,-2 1 0,-35-62 1,56 113-9,3 10-1,0-1 1,1 1-1,1-1 0,6 10 1,1 3-3,6 10 16,273 460 21,-261-448-18,-3 2 0,-1 0 0,25 64 0,-12-23-8,-38-80-91,-2-10 38,-17-43 8,0 9 48,-23-66 0,-9-21-5,-294-648-2,370 818-18,-8-18 28,74 124 16,7-5 0,219 249 0,-229-291-9,57 58 6,-143-158-11,14 10-23,-12-14-18,-7-11-20,-14-28 44,-1 0-1,-34-53 1,17 31 10,-125-190 3,143 228 0,-14-25-1,23 35 2,0 1 1,-1 1 0,0-1-1,0 1 1,-1 0 0,-1 1-1,0 0 1,0 1-1,-13-9 1,4 6-9,-34-17-25,37 23-3,19 13-30,8 14 64,8 49 31,-6-16-15,14 35 25,4 0-1,81 163 1,-79-194-35,-3 0-1,-3 2 1,-2 1-1,18 69 1,-42-128-8,0-1 0,-1 0 0,1 1 0,-1-1 0,0 1 0,1-1 0,-1 1 0,0-1 0,0 0 0,0 1 0,0-1 0,0 1 0,0-1 0,0 1 0,-1-1 0,1 1 0,0-1 0,-1 1 0,1-1 0,-1 0 0,0 1 0,1-1 0,-1 0 0,0 0 0,0 1 0,0-1 0,-1 2 0,-1-3-2,1 1-1,0-1 1,-1 1-1,1-1 0,-1 0 1,1 0-1,0 0 1,-1 0-1,1-1 0,-1 1 1,1-1-1,0 1 0,-1-1 1,1 0-1,0 0 1,-4-1-1,-3-3 5,-1 1 1,1-2-1,1 1 1,-1-1-1,1 0 1,0-1-1,0 0 1,1 0-1,-10-13 0,-6-10 2,-24-43 0,10 14 0,-77-93 26,52 71-15,93 138 37,28 46-24,-40-67-14,25 35 0,-11-12-5,-1-1 0,-29-54-5,0 0 0,1 0-1,-1 0 1,1 0-1,-1-1 1,1 0-1,0 1 1,1-1 0,-1-1-1,5 3 1,3-4-18,-11-1 16,0-1 0,-1 0 0,1 0 1,-1 1-1,0-1 0,1 0 0,-1 0 1,1 0-1,-1 0 0,0 0 0,0 1 0,0-1 1,0 0-1,1 0 0,-1 0 0,0 0 1,0 0-1,-1 0 0,1 0 0,0-1 0,0-2 1,0-1 0,0 1 0,1 0 0,0 0 0,0 0 0,2-7 1,4-20-3,-7 18 1,-1 0-1,0-1 1,-1 1 0,0 0-1,-1 1 1,-1-1 0,0 0-1,0 1 1,-1 0 0,-8-13-1,1-1 2,2-1 0,-12-47 0,14 46 0,-7-16 0,-4-15 8,18 58-7,1-1 0,0 1-1,0 0 1,0-1-1,0 1 1,0-1 0,0 1-1,0 0 1,0-1-1,0 1 1,1 0 0,-1-1-1,0 1 1,1 0-1,0 0 1,-1-1-1,1 1 1,0 0 0,-1 0-1,1 0 1,0 0-1,0 0 1,1-1 0,-1 1-2,0 1 1,0-1 0,0 1 0,-1 0 0,1-1 0,0 1-1,0 0 1,0 0 0,0 0 0,0 0 0,0 0-1,0 0 1,0 0 0,0 0 0,0 0 0,0 0 0,0 0-1,0 1 1,0-1 0,0 0 0,0 1 0,0-1-1,0 0 1,0 1 0,0 0 0,-1-1 0,1 1-1,0-1 1,0 1 0,-1 0 0,1 0 0,0-1 0,0 2-1,35 41 6,-2 2-1,-2 1 0,39 77 0,-27-46 3,195 304 9,-221-357-14,0-1 0,2-1 0,43 39 0,-59-57 2,4 1-40,-14-17-2,3 6 35,0-1 0,1 0 0,0 0 0,0 0 0,-1-7 0,-7-23 3,6 25 0,-88-241 0,68 193 4,-2-11-2,-4 2 0,-66-112 0,96 181-3,0 0 0,0 0-1,0 0 1,0 0 0,0 1 0,0-1 0,0 0 0,0 0 0,0 0 0,-1 0 0,1 0 0,0 0 0,0 0 0,0 0 0,0 1 0,0-1-1,0 0 1,0 0 0,-1 0 0,1 0 0,0 0 0,0 0 0,0 0 0,0 0 0,0 0 0,0 0 0,-1 0 0,1 0 0,0 0-1,0 0 1,0 0 0,0 0 0,0 0 0,-1 0 0,1 0 0,0 0 0,0 0 0,0 0 0,0 0 0,0 0 0,0 0 0,-1 0 0,1 0-1,0-1 1,0 1 0,0 0 0,0 0 0,0 0 0,0 0 0,-1 0 0,4 26-2,10 35 21,17 37-2,65 147 0,-91-234-12,-3-9-4,-1 0 1,1 0 0,-1 0 0,1 0 0,0 0 0,-1-1 0,1 1 0,0 0 0,0 0 0,1-1-1,-1 1 1,0-1 0,1 1 0,-1-1 0,0 1 0,1-1 0,2 2 0,-20-53-63,-233-426 70,126 279 0,122 194-13,4 5 4,13 14 8,19 24 8,128 226 19,-32-46-26,21-14 16,-146-194-21,3 1 0,5-11-5,-13-3 0,0 1 1,-1 0 0,1-1-1,0 1 1,0-1 0,0 1-1,0-1 1,-1 0 0,1 1-1,0-1 1,-1 0-1,1 0 1,0 1 0,-1-1-1,1 0 1,-1 0 0,1 0-1,-1 0 1,0 1 0,1-1-1,-1 0 1,0 0 0,0 0-1,1 0 1,-1 0-1,0 0 1,0 0 0,0 0-1,0 0 1,0 0 0,-1 0-1,1 0 1,0-1 0,-8-43-8,6 33 10,-3-36 1,4 34 0,0 1-1,-1-1 0,-1 0 0,-6-21 0,-59-164 15,59 180-15,8 16-5,-1 1 1,1 0 0,0-1-1,0 1 1,0-1 0,0 0-1,0 1 1,1-1-1,-1 0 1,1 1 0,0-4-1,-2 6 0,1 0-1,-1 0 1,1 0-1,0 1 1,-1-1-1,1 0 0,0 1 1,-1-1-1,1 1 1,0 0-1,-1-1 1,1 1-1,0 0 1,0 0-1,0 0 0,0 0 1,0 0-1,-2 2 1,0 9 8,1 0 1,-1-1-1,2 2 1,0-1 0,0 0-1,1 0 1,1 0-1,0 0 1,1 0 0,0 0-1,4 14 1,0-6 2,1 0-1,1 0 1,0-1 0,2-1 0,18 29 0,-14-25 5,-1 0 1,-1 1-1,-1 0 1,9 26-1,-18-44-7,0-1 0,1 1 0,-1-1 0,1 1 0,0-1 0,1 0 0,-1 0 0,1 0-1,0 0 1,0-1 0,0 0 0,0 0 0,0 0 0,1 0 0,-1 0 0,1-1 0,0 0-1,0 0 1,0 0 0,8 1 0,1-39-4,2 7 4,-11 19-2,0 0 1,0 0 0,-1-1-1,3-10 1,0-5-2,-3 6 3,1 1 1,1 0 0,10-20-1,-11 28-4,5-12 4,1 0-1,1 1 0,1 0 1,18-21-1,-27 38-5,0 0 1,0 1-1,1-1 0,0 1 1,0 0-1,0 0 0,1 0 1,-1 1-1,1 0 0,0 0 1,0 0-1,0 1 0,0 0 0,0 0 1,0 0-1,1 1 0,-1 0 1,1 0-1,-1 1 0,1 0 1,6 0-1,3 2-2,-1 1 1,0 1-1,0 0 0,-1 0 1,1 2-1,22 11 0,79 55 0,-88-54 2,49 38 7,-52-35-2,2-2 0,52 29 0,-25-18 5,-39-20-8,0-2 1,1 0-1,30 11 0,-25-13 2,0-1 0,32 4-1,-38-13-2,-14 4-1,-1 0 0,1-1 0,0 1 0,-1 0 0,1-1 0,-1 1 0,1 0 0,0 0 0,-1 0 0,1-1 0,0 1 0,-1 0 0,1 0 0,0 0 0,-1 0 0,1 0-1,-1 0 1,1 0 0,0 1 0,-1-1 0,1 0 0,0 0 0,-1 0 0,1 1 0,-1-1 0,1 0 0,0 1 0,-1-1 0,1 0 0,-1 1 0,1-1 0,-1 1 0,1-1 0,-1 1 0,0-1 0,1 1-1,0 0 1,3 4 5,1 0 0,0 0 0,1-1-1,-1 0 1,1 0 0,0 0-1,0 0 1,8 2 0,-1 1 3,-10-5-5,1 0-1,-1-1 1,1 1 0,0-1-1,-1 0 1,1 0 0,0 0 0,4 0-1,7 1 1,1 1-1,-1 0 0,0 1 0,0 0 0,0 1 0,16 9 0,48 17-1,-49-21 0,37 19 0,-48-19 1,0 0 0,35 11 0,-46-19-4,0 0 0,-1-1 0,1 1 0,0-2-1,0 1 1,0-1 0,-1 0 0,1 0 0,0-1 0,14-3-1,-21 3 2,0 1 0,0 0-1,1-1 1,-1 1 0,0 0-1,0-1 1,0 0-1,1 1 1,-1-1 0,0 0-1,0 1 1,0-1-1,0 0 1,0 0 0,0 0-1,-1 0 1,1 0 0,0 0-1,0 0 1,-1 0-1,1 0 1,0-1 0,-1 1-1,1 0 1,-1 0 0,0 0-1,1-1 1,-1 1-1,0 0 1,0-1 0,0 1-1,0 0 1,0 0-1,0-3 1,-1 2-1,1 0 0,-1 0 0,1-1 0,-1 1-1,0 0 1,0 0 0,0 0 0,0 1 0,0-1 0,-1 0 0,1 0 0,-1 1-1,1-1 1,-1 1 0,1-1 0,-1 1 0,0-1 0,-3-1 0,-12-4 1,-1 0 0,-35-8 0,-25-9-2,57 9 74,20 7-20,15 5-26,-4 5-21,1 0-1,-1 0 0,0 2 1,0-1-1,0 1 0,0 0 0,15 10 1,6 1 4,86 32 33,-80-35-39,-1 2 0,0 1 0,-2 2 0,48 31 0,-71-40-1,-1 0 0,1-1 0,1-1 0,-1 0 0,1-1 0,0 0 0,0 0 0,19 3 0,-30-8-2,0 0-1,0 0 1,0 0-1,0 0 0,0 0 1,0 0-1,0 0 1,0 0-1,0 0 1,0-1-1,0 1 1,-1 0-1,1-1 1,0 1-1,0-1 1,0 1-1,-1-1 1,1 1-1,0-1 1,0 0-1,-1 1 1,1-1-1,0 0 0,-1 1 1,1-1-1,-1 0 1,1 0-1,-1 0 1,0 1-1,1-1 1,-1 0-1,0 0 1,1 0-1,-1 0 1,0 0-1,0 0 1,0 0-1,0 0 1,0 0-1,0 0 1,0 0-1,0 1 1,0-1-1,0 0 0,-1 0 1,1-1-1,-51-1-69,40 1 66,1 0-1,-1-2 1,1 1-1,0-1 1,0 0-1,0-1 1,1 0-1,0-1 0,0 0 1,-11-10-1,14 10 11,0 0-1,0 0 1,-1 1-1,0 0 1,0 0-1,0 0 1,0 1-1,-1 0 1,-8-2-1,59 37 108,-24-17-98,-15-12-8,-1 0 0,0 0 0,0 0-1,0 0 1,0 1 0,4 4-1,-3-4-2,0 0 0,-1 0 0,1-1-1,0 1 1,0-1 0,0 0-1,0 0 1,1-1 0,-1 1-1,7 1 1,16 7 3,-28-9-15,0 1-17,10-4 8,-9 2 11,14 36 10,6-25 52,-3-4-54,-4-2 7,-1-6 24,-10 1-31,0-1-1,0 1 1,0 0 0,0 0-1,0 0 1,0 0 0,0 1-1,0-1 1,0 0-1,0 1 1,0-1 0,0 1-1,-1 0 1,1 0 0,0-1-1,0 1 1,-1 0-1,4 3 1,27 26-24,-32-30 7,-32-43-165,30 39 182,-1 1 0,0 0 0,0-1 0,0 1 0,0 1-1,-1-1 1,1 0 0,-1 1 0,0 0 0,0 0 0,1 0 0,-1 0-1,-6-2 1,-7 0-1,0 0 0,-20-2-1,21 4 2,1 0-1,-23-8 0,30 7 1,4 2-1,0 0 0,0 0 1,1 0-1,-1-1 0,0 1 0,1-1 0,0 0 0,-1 0 0,1-1 0,0 1 0,0-1 0,0 1 0,0-1 1,1 0-1,-5-5 0,5 5 1,0 0 0,-1 0 1,0 0-1,1 1 0,-1 0 1,0-1-1,0 1 0,0 0 0,0 0 1,-1 1-1,1-1 0,-1 1 1,1-1-1,-5 0 0,5 1 1,-1 0 0,0 0-1,1-1 1,-1 1 0,1-1-1,-1 0 1,1 0 0,0-1-1,0 1 1,0-1 0,0 1-1,-3-5 1,2 6-1,0-1 0,1 1 0,-1-1 1,0 1-1,0 0 0,0 1 0,0-1 0,0 1 0,-6 0 0,1-1 0,-33-5-7,24 5 9,0-2-1,0 0 0,1-1 1,-29-11-1,27 6 2,0-1 0,-32-23 0,-2-2 4,46 32-6,0 1-1,0-1 0,0 1 0,0 0 1,0 1-1,-1 0 0,1 0 0,0 1 1,-1 0-1,1 0 0,-8 1 1,7 0-2,-1-1 1,1 0 0,-1 0-1,0-1 1,1 0 0,-14-4 0,19 4 0,0 0 1,-1 0-1,1-1 1,0 1-1,0-1 1,0 0-1,0 0 1,0 0-1,1 0 0,-1 0 1,0-1-1,1 1 1,-3-4-1,-9-10 7,12 14-6,1 1-1,0-1 1,-1 0-1,1 0 1,-1 1-1,1-1 1,-1 1-1,0-1 1,0 1-1,0 0 1,0 0-1,0-1 1,0 1-1,0 1 1,0-1-1,0 0 1,0 0-1,0 1 1,-1 0-1,-2-1 1,2-1 3,8-3 16,12-4 54,-15 7-39,15 7 8,116 30-29,-85-22-11,-39-11-2,0 0 1,0 1-1,-1 0 0,16 7 1,-12-4-1,0-1 0,0-1 0,15 4 0,27 10-5,-6 2 26,-7-9-39,-15 1 10,-22-10 8,0-1-1,0 1 1,0-1 0,0 1 0,-1 0 0,1 1-1,-1-1 1,0 1 0,0-1 0,4 5-1,-5-5 1,1 0-1,-1 0 0,1 0 0,-1-1 0,1 1 1,-1-1-1,1 1 0,5 1 0,-6-3 1,0 1-1,0 0 1,0 0 0,0 0-1,0 0 1,0 0 0,-1 0-1,1 1 1,0-1-1,0 1 1,2 2 0,-1-2-1,0-1 1,1 1-1,-1-1 1,0 0-1,1 1 1,-1-2-1,1 1 1,0 0-1,-1-1 1,1 0-1,-1 0 0,1 0 1,5 0-1,28-5 8,-34 5-8,-1 0-1,0 0 1,0 1-1,0-1 1,0 1-1,0 0 1,0-1-1,0 1 1,3 2-1,7 2-2,-5-2 0,0-1 0,0 1 0,-1 0-1,1 0 1,-1 1 0,11 7 0,-9-5 1,1 0 3,2 2 3,1 0 0,0-1 0,23 9-1,-13-15-97,-12 4 111,-9-4-16,1 0-1,-1-1 1,0 1 0,0 0 0,1 0-1,-1-1 1,1 1 0,-1-1 0,1 0 0,-1 1-1,1-1 1,-1 0 0,1 0 0,-1 0 0,1 0-1,-1 0 1,1 0 0,2 0 0,4-4 31,-8 4-33,1-1 0,-1 1-1,0 0 1,1-1 0,-1 1 0,0 0 0,1 0-1,-1 0 1,0-1 0,1 1 0,-1 0 0,0 0 0,1 0-1,-1 0 1,1 0 0,-1 0 0,1 0 0,-1 0-1,0 0 1,1 0 0,-1 0 0,1 0 0,-1 0 0,0 0-1,1 0 1,-1 0 0,1 0 0,-1 0 0,0 0-1,1 1 1,-1-1 0,0 0 0,1 0 0,-1 1 0,0-1-1,1 0 1,-1 0 0,0 1 0,1-1 0,-1 0-1,0 1 1,0-1 0,1 0 0,-1 1 0,0-1 0,0 0-1,0 1 1,0-1 0,0 1 0,1-1 0,-1 0-1,0 1 1,0-1 0,0 1 0,0-1 0,0 0-1,0 1 1,0-1 0,0 1 0,-1 0 0,3 4 3,1 1 1,-1-1 0,1 0-1,0 0 1,0 0 0,0-1-1,0 1 1,1-1 0,0 0-1,0 1 1,0-2 0,1 1-1,-1 0 1,10 5 0,-11-9 1,-1 1 0,0 0 0,0-1 0,1 1 0,-1-1 0,0 0 0,0 0 0,1 0 0,-1 0 0,0 0 0,4-1 0,7 0-15,-13 1-5,-1-3-18,0-1 22,0 0-1,-1 1 1,1-1-1,-1 1 1,0-1-1,0 1 1,-4-5-1,-4-8 20,10 54-44,-1-15 57,1-23-28,-4-36-39,3 28 48,0 6 2,0 0-1,1 0 1,0 0-1,-1 0 1,1 0 0,0 0-1,0 0 1,0 0 0,0 0-1,0 0 1,1 0-1,-1 0 1,0 0 0,2-3-1,0 9-7,0-1-1,-1 0 1,1 1-1,-1-1 1,0 1-1,2 6 1,5 14 14,-8-23-11,1 0-1,0 1 0,0-1 0,0 1 0,-1-1 0,1 1 0,-1-1 0,1 1 0,-1 0 1,0-1-1,0 1 0,0-1 0,0 1 0,0 0 0,0-1 0,0 1 0,0 0 0,0-1 1,-1 1-1,1-1 0,-1 1 0,1-1 0,-1 1 0,0-1 0,-1 3 0,0-8 3,0 1 0,0-1 0,0 0 0,1 0 0,-1 0 0,1 0 0,-2-8 0,3-13 8,-28 72-94,27-47 100,0 0-7,1 1-7,-1-1-1,0 0 1,1 0 0,-1 1-1,0-1 1,1 0-1,-1 0 1,0 0 0,0 0-1,1 0 1,-1 0 0,0 0-1,0-1 1,1 1 0,-1 0-1,0 0 1,1-1 0,-1 1-1,0 0 1,1 0-1,-1-1 1,1 1 0,-1-1-1,0 1 1,1-1 0,-1 1-1,1-1 1,-1 1 0,1-1-1,-1 1 1,1-1-1,0 0 1,-1 1 0,1-1-1,0 1 1,-1-1 0,1 0-1,0 0 1,0 1 0,0-1-1,0 0 1,-1-1-1,-4-32 26,4 32-19,1-2 1,0 0 0,-1 0 0,1 1 0,0-1 1,1 0-1,-1 0 0,1 1 0,0-1 1,1-4-1,-2 8-19,-18 8 65,23-18-49,-4 7-3,0 1 0,0-1 1,0 1-1,0-1 1,0 0-1,0 1 0,-1-1 1,1-4-1,-1 7-9,-10 27-31,46 21 71,-19-42 68,-16-7-102,0 1 0,-1 0 0,1 0 0,0 0-1,0 0 1,0 0 0,0 0 0,0 1-1,-1-1 1,1 0 0,0 0 0,0 0-1,0 1 1,-1-1 0,1 1 0,0-1-1,0 0 1,-1 1 0,1-1 0,0 1 0,-1 0-1,1-1 1,0 1 0,-1-1 0,1 1-1,-1 0 1,1 0 0,-1-1 0,1 1-1,-1 0 1,0 0 0,1-1 0,-1 1-1,0 0 1,0 0 0,1 1 0,-1-1 3,0-1 0,0 0-1,0 1 1,0-1 0,0 0 0,0 1 0,1-1 0,-1 1 0,0-1 0,0 0 0,0 1-1,1-1 1,-1 0 0,0 0 0,0 1 0,1-1 0,-1 0 0,0 0 0,1 1 0,-1-1 0,0 0-1,1 0 1,-1 0 0,0 1 0,1-1 0,-1 0 0,1 0 0,-1 0 0,0 0 0,1 0-1,-1 0 1,0 0 0,1 0 0,-1 0 0,1 0 0,-1 0 0,0 0 0,1 0 0,-1 0 0,1 0-1,-1 0 1,0-1 0,1 1 0,0 0 0,25-9 70,-12 4-48,-12 4-24,0 1 0,0-1 0,-1 1-1,1 0 1,0 0 0,-1 0 0,1 0-1,0 0 1,0 0 0,-1 1 0,1-1-1,0 1 1,-1-1 0,1 1 0,-1-1-1,1 1 1,0 0 0,-1 0 0,0 0-1,1 0 1,-1 0 0,1 0 0,1 2-1,13 9-9,-22-14-3,0 1 0,0 0 1,0 0-1,0 1 0,-1 0 0,1 0 0,0 0 1,0 1-1,0 0 0,0 0 0,-12 4 0,8-2 11,-1-1 0,0 0-1,0 0 1,-13-1-1,-95-21-12,88 16 19,0 2 0,-56 3-1,50 1-6,0-1 0,0-2 0,0-2 0,0-1 0,-70-17 0,60 9 4,-2 2 0,1 3 0,-1 1 0,-1 3 0,-74 4 0,-62 5 6,125-7-5,0 3-1,-1 2 0,-104 22 0,130-16-5,13-3 7,0-1 0,-1-1 0,0-1 0,1-1 0,-2-1 0,-35-1 0,-180-21 22,218 21-21,0 1 0,0 0 0,-33 9-1,-17 2 3,35-8-2,1-3 0,-65-2-1,77-2-2,-122-6 3,127 8-1,1 2 0,-1 0 0,0 0 1,1 2-1,-31 10 0,29-8-2,0-2 0,0 0 0,0-1 0,-31 1 0,44-4 0,0-1 0,1 1 0,-1-2 0,1 1 0,-12-4 0,-19-4 0,27 8 1,-1-1 3,-1 0 0,0 1 0,0 1 0,0 0-1,-16 2 1,21 0-3,-1-1-1,1 0 0,-1 0 0,0 0 0,0-1 0,1-1 0,-1 1 0,0-1 1,-13-3-1,-25 1-3,28-2-1,-23-9 19,34 12-11,0 0 0,1 1 0,-1 0 0,0 0 0,0 1 0,0 0-1,0 0 1,-9 2 0,-1-2-1,-37 7-3,51-7 1,0 0-1,0 0 0,0 0 1,0 0-1,0-1 0,1 1 1,-1-1-1,-4-1 1,4 0-1,-1 1 0,1 1 1,-1-1-1,0 0 1,1 1-1,-1-1 0,1 1 1,-1 0-1,0 1 1,1-1-1,-5 1 0,1 0 3,1 0 0,-1 0-1,0 0 1,0-1-1,0 0 1,0-1-1,1 0 1,-1 0 0,0 0-1,0-1 1,1 0-1,-1 0 1,1-1-1,-6-2 1,-14-1 30,23 6-31,0 0 0,0-1 0,0 1 0,0-1 0,0 1 0,1-1 0,-1 0 0,0 0 0,0 0 0,1-1 0,-1 1 0,-2-3 0,6 3-1,-20-2 7,8 1-4,-44 3 4,33 4 17,10-6-26,3-1 9,-2-1-7,-7-5-1,13 7 2,1 0-1,-1 0 0,1 0 0,0 1 0,-1 0 0,1 0 0,-1 0 1,1 0-1,-1 1 0,1-1 0,-7 3 0,-34 1 1,-20-20-522</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20:26:01.274"/>
    </inkml:context>
    <inkml:brush xml:id="br0">
      <inkml:brushProperty name="width" value="0.1" units="cm"/>
      <inkml:brushProperty name="height" value="0.1" units="cm"/>
      <inkml:brushProperty name="color" value="#008C3A"/>
    </inkml:brush>
  </inkml:definitions>
  <inkml:trace contextRef="#ctx0" brushRef="#br0">0 1 24575,'1'4'0,"0"0"0,0 0 0,0 0 0,1 0 0,-1 0 0,1 0 0,0 0 0,4 6 0,2 3 0,117 227 0,31 63 0,-141-271 0,1 0 0,2-2 0,39 52 0,10 2 0,-47-59 0,-1 1 0,23 43 0,0 0 0,-36-61 0,18 28 0,-19-31 0,-13-23 0,-27-45 0,-4 1 0,-2 2 0,-2 2 0,-87-89 0,88 98-682,-65-96-1,93 123-6143</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20:26:03.754"/>
    </inkml:context>
    <inkml:brush xml:id="br0">
      <inkml:brushProperty name="width" value="0.1" units="cm"/>
      <inkml:brushProperty name="height" value="0.1" units="cm"/>
      <inkml:brushProperty name="color" value="#008C3A"/>
    </inkml:brush>
  </inkml:definitions>
  <inkml:trace contextRef="#ctx0" brushRef="#br0">742 211 24575,'1'23'0,"1"-1"0,1 1 0,1-1 0,10 32 0,35 85 0,-31-93 0,110 271 0,-110-274 0,-11-22 0,-1 0 0,0 1 0,3 27 0,1 6 0,0-1 0,-7-35 0,0 1 0,2 0 0,1-1 0,8 20 0,-8-24 0,0-3 0,0 0 0,-1 1 0,-1 0 0,4 17 0,-8-30 0,1 0 0,-1 1 0,0-1 0,0 0 0,0 0 0,0 0 0,0 0 0,0 0 0,0 0 0,0 1 0,0-1 0,0 0 0,0 0 0,0 0 0,0 0 0,0 0 0,0 1 0,0-1 0,0 0 0,0 0 0,0 0 0,0 0 0,0 0 0,0 1 0,0-1 0,0 0 0,0 0 0,0 0 0,-1 0 0,1 0 0,0 0 0,0 1 0,0-1 0,0 0 0,0 0 0,0 0 0,0 0 0,0 0 0,-1 0 0,1 0 0,0 0 0,0 0 0,0 0 0,0 0 0,0 0 0,-1 1 0,1-1 0,0 0 0,0 0 0,0 0 0,0 0 0,0 0 0,-1 0 0,1 0 0,0 0 0,0-1 0,0 1 0,0 0 0,0 0 0,-1 0 0,1 0 0,0 0 0,0 0 0,0 0 0,0 0 0,0 0 0,-14-11 0,-13-19 0,-152-187 0,124 155 0,-81-100 0,129 153 0,-395-513 0,244 328 0,118 148 0,-29-36 0,67 78 35,8 11-1435</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20:26:16.205"/>
    </inkml:context>
    <inkml:brush xml:id="br0">
      <inkml:brushProperty name="width" value="0.1" units="cm"/>
      <inkml:brushProperty name="height" value="0.1" units="cm"/>
      <inkml:brushProperty name="color" value="#008C3A"/>
    </inkml:brush>
  </inkml:definitions>
  <inkml:trace contextRef="#ctx0" brushRef="#br0">209 798 24575,'0'-28'0,"0"25"0,1 16 0,24 298 0,-25-315 0,1 1 0,0-1 0,1 1 0,-1-1 0,1 1 0,-1 0 0,1 0 0,4-6 0,1-3 0,132-279 0,-132 277 0,0 0 0,1 0 0,1 0 0,0 1 0,1 1 0,0 0 0,1 0 0,0 1 0,17-13 0,-20 18 0,0 1 0,0 1 0,1-1 0,-1 1 0,1 1 0,0-1 0,0 1 0,0 1 0,0 0 0,0 0 0,0 1 0,1 0 0,-1 0 0,1 1 0,-1 1 0,0 0 0,10 1 0,36 12 0,-1 2 0,-1 2 0,56 28 0,-23-9 0,290 110 0,-283-103 0,-72-32 0,1-1 0,0-1 0,1-1 0,0-1 0,30 7 0,-44-11 0,-22-10 0,-85-82 0,-45-36 0,47 50 0,-43-31 0,-132-131 0,179 139 0,-63-58 0,148 150 0,7 9 0,8 8 0,54 35 0,103 59 0,78 24 0,51 31 0,-155-74 0,-3 6 0,-5 6 0,174 170 0,-272-240 0,-25-23 0,0 0 0,-1 0 0,0 1 0,0 0 0,0 1 0,-1 0 0,5 8 0,-27-29 0,-37-40 0,-3 3 0,-115-81 0,99 79 0,-552-366 0,533 365 0,-1-1 0,-125-54 0,179 95 0,1 1 0,-48-7 0,-33-9 0,-16-23 0,-13-4 0,145 55 0,1 0 0,-1 0 0,0 0 0,1 0 0,-1 0 0,1 0 0,-1 0 0,0 1 0,1-1 0,-1 1 0,1-1 0,-1 1 0,1-1 0,-1 1 0,1 0 0,-1 0 0,1 0 0,0 0 0,0 0 0,-1 0 0,1 0 0,0 0 0,0 0 0,0 1 0,0-1 0,0 0 0,0 1 0,1-1 0,-1 0 0,0 1 0,1-1 0,-1 1 0,0 2 0,-3 8 0,0 1 0,0-1 0,-1 14 0,3-17 0,-2 17 0,2 1 0,1-1 0,2 35 0,1-7 0,-15 873 0,-1-760 0,14-167 0,0 0 0,0 0 0,0 0 0,0 0 0,0 0 0,0 0 0,0 0 0,0 0 0,0 0 0,-1 0 0,1 0 0,0 0 0,0 0 0,0 0 0,0 0 0,0 0 0,0 0 0,0 0 0,0 0 0,0 0 0,0 0 0,0 0 0,0 0 0,0 0 0,0 0 0,0 0 0,0 0 0,0 0 0,0 0 0,0 0 0,0 0 0,0 0 0,0 0 0,-3-11 0,1-15 0,5-131 0,-7-184 0,-52-54 0,-25 6 0,76 367 0,2 10 0,0 0 0,0 1 0,1-1 0,1 0 0,0-1 0,1 1 0,1-17 0,3 97 0,-3 57 0,-23 173 0,12-186 0,4 1 0,11 139 0,-4-208 0,1 16 0,-2-12 0,3 0 0,16 90 0,-13-105 0,-5-24 0,0 0 0,1 0 0,1 0 0,4 11 0,4 9 0,11 50 0,-14-48 0,-7-26 0,0-1 0,1 1 0,0 0 0,-1 0 0,2-1 0,-1 1 0,0-1 0,4 5 0,-4-7 0,0 0 0,0-1 0,0 1 0,0-1 0,0 0 0,0 0 0,0 0 0,0 0 0,0 0 0,1 0 0,-1 0 0,0-1 0,1 1 0,-1-1 0,1 0 0,-1 1 0,0-1 0,5-1 0,46 2 0,0 2 0,-1 3 0,82 19 0,149 59 0,-226-68 0,0-2 0,1-2 0,0-4 0,110 4 0,213-16 0,-29 3 0,-180 2 0,117 6 0,6-1 0,-48 5 0,271-9 0,-517-2 0,0 0 0,0 0 0,0 0 0,0 0 0,-1 0 0,1 0 0,0 0 0,0 0 0,0-1 0,0 1 0,-1 0 0,1 0 0,0-1 0,0 1 0,-1-1 0,1 1 0,0-1 0,-1 1 0,1-1 0,0 1 0,-1-1 0,1 0 0,-1 1 0,1-1 0,-1 0 0,1 1 0,-1-1 0,0 0 0,1 0 0,-1 0 0,2-27 0,-3 14 0,0 10 0,-1 1 0,0-1 0,-1 1 0,1 0 0,-1 0 0,1 0 0,-6-4 0,2 1 0,0 1 0,1 1 0,0-1 0,-1 1 0,0 1 0,0-1 0,0 1 0,-8-3 0,-20-11 0,-8-10 0,-388-270 0,108 68 0,34 27 0,265 185 0,-1 2 0,0 0 0,-1 2 0,-34-14 0,-112-31 0,32 12 0,76 18 0,-73-42 0,75 37 0,-74-30 0,133 62 0,0 0 0,-1 0 0,1 0 0,0 0 0,-1 1 0,1-1 0,-1 1 0,1 0 0,-1 0 0,1 0 0,-1 0 0,1 0 0,-1 0 0,-4 2 0,6-2 0,0 1 0,0 0 0,0 0 0,0 0 0,1 0 0,-1 0 0,0 0 0,0 0 0,0 0 0,1 0 0,-1 0 0,1 1 0,-1-1 0,1 0 0,-1 0 0,1 1 0,0-1 0,0 0 0,-1 1 0,1-1 0,0 0 0,0 1 0,0-1 0,0 0 0,1 1 0,-1-1 0,0 0 0,1 0 0,0 3 0,116 544 0,-113-535 0,3 9 0,-2 1 0,0-1 0,1 24 0,-5-41 0,-1 0 0,0 1 0,0-1 0,0 0 0,-1 0 0,1 0 0,-1 1 0,-1-1 0,1 0 0,-1 0 0,0 0 0,0 0 0,0-1 0,-1 1 0,1-1 0,-1 1 0,0-1 0,-7 8 0,8-11 0,1 0 0,0-1 0,-1 1 0,1 0 0,-1-1 0,1 1 0,-1 0 0,1-1 0,-1 0 0,1 1 0,-1-1 0,1 0 0,-1 0 0,0 0 0,1 0 0,-1 0 0,1 0 0,-1 0 0,1-1 0,-1 1 0,0-1 0,1 1 0,-1-1 0,1 1 0,0-1 0,-1 0 0,1 0 0,0 1 0,-1-1 0,1 0 0,0 0 0,0-1 0,0 1 0,0 0 0,0 0 0,0 0 0,0-1 0,0 1 0,0-1 0,0 1 0,1 0 0,-1-1 0,1 1 0,-1-1 0,0-2 0,33-10 0,-25 12 0,0-1 0,0 1 0,1 0 0,-1 1 0,1 0 0,-1 0 0,1 0 0,-1 1 0,1 0 0,11 2 0,-16-1 0,-1-1 0,1 1 0,-1 0 0,1-1 0,-1 1 0,1 0 0,-1 1 0,0-1 0,0 0 0,1 1 0,-1-1 0,0 1 0,0 0 0,0 0 0,-1-1 0,1 1 0,0 0 0,-1 1 0,1-1 0,-1 0 0,0 0 0,0 1 0,0-1 0,0 1 0,0-1 0,0 1 0,-1-1 0,1 1 0,-1-1 0,1 1 0,-1 0 0,0-1 0,0 1 0,-1 2 0,1 2 0,-1 0 0,1 0 0,-2-1 0,1 1 0,-1 0 0,0-1 0,0 0 0,-1 1 0,-4 8 0,5-13 0,1 0 0,-1 1 0,0-1 0,1 0 0,-1 0 0,0 0 0,0 0 0,-1 0 0,1-1 0,0 1 0,-1-1 0,1 1 0,0-1 0,-1 0 0,0 0 0,1 0 0,-1 0 0,0-1 0,1 1 0,-1 0 0,0-1 0,0 0 0,0 0 0,1 0 0,-6-1 0,-21-4 0,0-1 0,1-2 0,-1-1 0,2-1 0,0-2 0,0 0 0,-31-21 0,55 32 0,-1-1 0,1 0 0,0-1 0,0 1 0,0 0 0,1-1 0,-1 1 0,0-1 0,1 0 0,0 0 0,0 0 0,-4-6 0,6 7 0,0 0 0,-1 0 0,1 0 0,0 0 0,0 0 0,0 0 0,0 0 0,1 1 0,-1-1 0,0 0 0,1 0 0,0 0 0,-1 0 0,1 0 0,0 1 0,0-1 0,0 0 0,0 1 0,0-1 0,0 1 0,0-1 0,1 1 0,-1-1 0,0 1 0,4-2 0,0-2 0,1 0 0,0 0 0,0 0 0,0 1 0,1 0 0,-1 0 0,1 1 0,0 0 0,0 0 0,0 0 0,1 1 0,-1 0 0,1 1 0,7-1 0,-6 1 0,0 2 0,0-1 0,0 1 0,0 0 0,0 1 0,0 0 0,0 1 0,-1 0 0,1 0 0,-1 0 0,0 1 0,8 5 0,47 33 0,-2 3 0,-2 3 0,-2 1 0,64 74 0,-80-79 0,52 73 0,-81-101 0,-2 0 0,0 1 0,-1 0 0,-1 0 0,0 1 0,-2 1 0,0-1 0,6 33 0,-11-47 0,-1 1 0,1 0 0,-1-1 0,0 1 0,-1-1 0,1 1 0,-1-1 0,0 1 0,0-1 0,0 1 0,-1-1 0,1 0 0,-5 8 0,4-9 0,0 0 0,-1 0 0,1-1 0,-1 1 0,1-1 0,-1 0 0,0 1 0,0-1 0,0 0 0,0-1 0,0 1 0,0-1 0,-1 1 0,1-1 0,0 0 0,-1 0 0,1 0 0,-8 0 0,-3 0 9,-1 0-1,0-2 0,0 0 1,0 0-1,1-1 0,-1-1 1,-23-8-1,-97-43-864,111 43 280,-102-48-6250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20:26:17.170"/>
    </inkml:context>
    <inkml:brush xml:id="br0">
      <inkml:brushProperty name="width" value="0.1" units="cm"/>
      <inkml:brushProperty name="height" value="0.1" units="cm"/>
      <inkml:brushProperty name="color" value="#008C3A"/>
    </inkml:brush>
  </inkml:definitions>
  <inkml:trace contextRef="#ctx0" brushRef="#br0">914 1 24575,'-2'0'0,"0"0"0,0 0 0,0-1 0,0 1 0,0 0 0,0 0 0,0 1 0,0-1 0,0 0 0,-3 2 0,-5 0 0,-294 60 0,168-30 0,-298 64 0,434-96 0,0 0 0,0 0 0,0 0 0,0 1 0,0-1 0,0 0 0,0 0 0,0 0 0,0 0 0,0 0 0,-1 0 0,1 0 0,0 0 0,0 0 0,0 0 0,0 0 0,0 0 0,0 0 0,0 0 0,0 0 0,-1 0 0,1 0 0,0 0 0,0 0 0,0 0 0,0 0 0,0 0 0,0 0 0,0 0 0,-1 0 0,1 0 0,0 0 0,0 0 0,0 0 0,0 0 0,0 0 0,0 0 0,0 0 0,0 0 0,0 0 0,-1 0 0,1 0 0,0 0 0,0-1 0,0 1 0,0 0 0,0 0 0,0 0 0,0 0 0,0 0 0,0 0 0,0 0 0,0 0 0,0 0 0,0-1 0,0 1 0,0 0 0,0 0 0,0 0 0,0 0 0,0 0 0,0 0 0,0-1 0,7-6 0,13-7 0,-10 8 0,-4 2 0,1 0 0,1 0 0,-1 1 0,0-1 0,1 2 0,0-1 0,-1 1 0,1 0 0,15-1 0,-22 3 0,0 0 0,0 0 0,0 0 0,0 0 0,0 1 0,0-1 0,-1 0 0,1 1 0,0-1 0,0 1 0,0-1 0,-1 1 0,1-1 0,0 1 0,-1-1 0,1 1 0,0 0 0,-1-1 0,1 1 0,-1 0 0,1 0 0,-1-1 0,1 1 0,0 1 0,-1 1 0,1-1 0,-1 1 0,1-1 0,-1 0 0,0 1 0,0-1 0,0 1 0,0-1 0,-1 4 0,0 2 0,-1 0 0,0-1 0,-1 1 0,-5 12 0,3-12-114,0-1 1,-1 1-1,1-1 0,-1 0 0,-1 0 1,1-1-1,-1 0 0,0 0 0,-1-1 1,1 0-1,-10 5 0,-7 3-6712</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20:26:17.531"/>
    </inkml:context>
    <inkml:brush xml:id="br0">
      <inkml:brushProperty name="width" value="0.1" units="cm"/>
      <inkml:brushProperty name="height" value="0.1" units="cm"/>
      <inkml:brushProperty name="color" value="#008C3A"/>
    </inkml:brush>
  </inkml:definitions>
  <inkml:trace contextRef="#ctx0" brushRef="#br0">243 0 24575,'0'0'0,"0"0"0,-2 6 0,-2 7 0,-8 11 0,-15 16 0,-22 15 0,-25 9 0,-1-7-8191</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20:26:17.910"/>
    </inkml:context>
    <inkml:brush xml:id="br0">
      <inkml:brushProperty name="width" value="0.1" units="cm"/>
      <inkml:brushProperty name="height" value="0.1" units="cm"/>
      <inkml:brushProperty name="color" value="#008C3A"/>
    </inkml:brush>
  </inkml:definitions>
  <inkml:trace contextRef="#ctx0" brushRef="#br0">1 0 24575,'0'0'0,"0"17"0,1 6 0,2 0 0,0-1 0,1 1 0,2 0 0,9 26 0,51 105 0,-58-136 0,129 251 0,-100-205 0,4-2 0,52 62 0,-35-61 120,-53-58-285,1 0 0,0 0 0,0-1 0,1 0 0,-1 0 0,1-1 0,0 0 0,12 5 0,-3-6-6661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17:43:50.873"/>
    </inkml:context>
    <inkml:brush xml:id="br0">
      <inkml:brushProperty name="width" value="0.05" units="cm"/>
      <inkml:brushProperty name="height" value="0.05" units="cm"/>
      <inkml:brushProperty name="color" value="#E71224"/>
    </inkml:brush>
  </inkml:definitions>
  <inkml:trace contextRef="#ctx0" brushRef="#br0">0 1 24575,'0'0'0,"0"0"0,0 0 0,6 7 0,5 5 0,2 4 0,1 1 0,1 2 0,0 1 0,-1 1 0,0 0 0,-2 0 0,0 1 0,0 0 0,0 0 0,-2-3-8191</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20:26:19.581"/>
    </inkml:context>
    <inkml:brush xml:id="br0">
      <inkml:brushProperty name="width" value="0.1" units="cm"/>
      <inkml:brushProperty name="height" value="0.1" units="cm"/>
      <inkml:brushProperty name="color" value="#008C3A"/>
    </inkml:brush>
  </inkml:definitions>
  <inkml:trace contextRef="#ctx0" brushRef="#br0">0 1 24575,'0'0'0,"0"0"0,0 0 0,0 0 0,10 34 0,-2 2 0,2 0 0,2 0 0,1-1 0,31 61 0,-37-84 0,1 0 0,1 0 0,-1 0 0,2-1 0,0 0 0,0-1 0,1 0 0,0-1 0,0 0 0,1-1 0,0 0 0,1-1 0,0 0 0,0-1 0,22 7 0,248 76 0,-68-34 0,-120-33 0,-73-16 0,50 10 0,-1 4 0,-1 2 0,67 33 0,254 113 0,-304-142 0,1-3 0,96 11 0,-98-21 0,-1 4 0,118 41 0,-151-37 0,90 52 0,-123-63 0,1-1 0,33 12 0,-63-26-1365</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20:26:20.875"/>
    </inkml:context>
    <inkml:brush xml:id="br0">
      <inkml:brushProperty name="width" value="0.1" units="cm"/>
      <inkml:brushProperty name="height" value="0.1" units="cm"/>
      <inkml:brushProperty name="color" value="#008C3A"/>
    </inkml:brush>
  </inkml:definitions>
  <inkml:trace contextRef="#ctx0" brushRef="#br0">2189 0 24575,'-1'3'0,"-1"-1"0,0 0 0,0 0 0,0 0 0,0 0 0,-1 0 0,1 0 0,0-1 0,-4 3 0,3-2 0,-9 6 0,-1-1 0,0 0 0,0-1 0,0 0 0,-1-1 0,0-1 0,0 0 0,-14 2 0,-122 10 0,100-13 0,-814 5 0,525-11 0,-210-15 0,529 17-76,15 1-53,0 0 0,0 0 0,0-1 1,0 0-1,0 0 0,0 0 0,1 0 0,-1-1 0,-7-3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20:26:21.712"/>
    </inkml:context>
    <inkml:brush xml:id="br0">
      <inkml:brushProperty name="width" value="0.1" units="cm"/>
      <inkml:brushProperty name="height" value="0.1" units="cm"/>
      <inkml:brushProperty name="color" value="#008C3A"/>
    </inkml:brush>
  </inkml:definitions>
  <inkml:trace contextRef="#ctx0" brushRef="#br0">2651 218 24575,'0'0'0,"0"0"0,0 0 0,0 0 0,-19-3 0,-14 2 0,-33 4 0,-30 0 0,-329-56 0,293 33 0,56 8 0,-401-55 0,-1 24 0,298 42 0,-38-2 0,129-5-108,-96-5 342,164 13-447,-1 1 0,1 1 0,0 1 0,-1 1 0,1 1 0,-28 10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20:26:22.327"/>
    </inkml:context>
    <inkml:brush xml:id="br0">
      <inkml:brushProperty name="width" value="0.1" units="cm"/>
      <inkml:brushProperty name="height" value="0.1" units="cm"/>
      <inkml:brushProperty name="color" value="#008C3A"/>
    </inkml:brush>
  </inkml:definitions>
  <inkml:trace contextRef="#ctx0" brushRef="#br0">1845 101 24575,'-12'-4'0,"-44"-12"0,-99-14 0,-63 7 0,190 20 0,-900-21 0,882 24 0,-48 2 0,-181 29 0,273-31-62,-19 1 252,21-1-234,-1 0 0,1 0 0,-1 0 0,1-1 0,-1 1 1,1 0-1,-1 0 0,1-1 0,-1 1 0,1-1 0,-1 1 0,1 0 0,0-1 0,-1 1 0,1-1 0,0 1 0,-1-1 1,1 1-1,0-1 0,0 1 0,-1-1 0,1 1 0,0-1 0,0 1 0,0-1 0,0 1 0,0-1 0,0 0 1,0 1-1,0-1 0,0 1 0,0-1 0,0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20:26:22.831"/>
    </inkml:context>
    <inkml:brush xml:id="br0">
      <inkml:brushProperty name="width" value="0.1" units="cm"/>
      <inkml:brushProperty name="height" value="0.1" units="cm"/>
      <inkml:brushProperty name="color" value="#008C3A"/>
    </inkml:brush>
  </inkml:definitions>
  <inkml:trace contextRef="#ctx0" brushRef="#br0">1750 222 24575,'0'0'0,"0"0"0,0 0 0,0 0 0,0 0 0,-10-5 0,-12-2 0,-1 1 0,-1 1 0,1 0 0,-1 2 0,-40-1 0,14 1 0,-243-19 0,-449-49 0,486 25 0,39 6 0,215 36-1365</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20:26:23.255"/>
    </inkml:context>
    <inkml:brush xml:id="br0">
      <inkml:brushProperty name="width" value="0.1" units="cm"/>
      <inkml:brushProperty name="height" value="0.1" units="cm"/>
      <inkml:brushProperty name="color" value="#008C3A"/>
    </inkml:brush>
  </inkml:definitions>
  <inkml:trace contextRef="#ctx0" brushRef="#br0">1531 101 24575,'-26'0'0,"-607"-46"0,99 2 0,235 35-1365,260 7-5461</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20:26:23.727"/>
    </inkml:context>
    <inkml:brush xml:id="br0">
      <inkml:brushProperty name="width" value="0.1" units="cm"/>
      <inkml:brushProperty name="height" value="0.1" units="cm"/>
      <inkml:brushProperty name="color" value="#008C3A"/>
    </inkml:brush>
  </inkml:definitions>
  <inkml:trace contextRef="#ctx0" brushRef="#br0">1340 543 24575,'-2'-30'0,"0"27"0,1 0 0,-1 1 0,0-1 0,0 1 0,0 0 0,0 0 0,0-1 0,-1 1 0,1 1 0,-1-1 0,1 0 0,-1 1 0,1-1 0,-1 1 0,0 0 0,-5-2 0,0-1 0,-193-86 0,-60-28 0,177 76 0,-149-69 0,172 86 0,-117-33 0,163 55 0,1 0 0,-1 1 0,1 0 0,-1 2 0,0-1 0,1 2 0,-20 2 0,25-2-157,-1-1 0,1 0-1,0-1 1,-1 0 0,1 0-1,0-1 1,-13-4 0,20 5 50,-40-11-6719</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20:26:24.737"/>
    </inkml:context>
    <inkml:brush xml:id="br0">
      <inkml:brushProperty name="width" value="0.1" units="cm"/>
      <inkml:brushProperty name="height" value="0.1" units="cm"/>
      <inkml:brushProperty name="color" value="#008C3A"/>
    </inkml:brush>
  </inkml:definitions>
  <inkml:trace contextRef="#ctx0" brushRef="#br0">1706 1099 24575,'0'0'0,"0"0"0,-1-4 0,0 1 0,0-1 0,-1 1 0,1 0 0,-1 0 0,0 0 0,0 0 0,0 0 0,0 0 0,0 0 0,-1 1 0,1-1 0,-1 1 0,0-1 0,-4-2 0,-2-2 0,-105-95 0,-138-96 0,194 163 0,-110-51 0,105 57 0,-92-58 0,-16-44 0,113 83 0,-120-75 0,-90-10 0,163 78 0,53 41 0,51 14-45,0 0 0,0 0-1,1 0 1,-1 0 0,0 0-1,0 0 1,0 0 0,0 0 0,0 1-1,0-1 1,1 0 0,-1 1-1,0-1 1,0 0 0,0 1-1,1-1 1,-1 1 0,0-1-1,0 2 1,0-1-414</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20:26:25.224"/>
    </inkml:context>
    <inkml:brush xml:id="br0">
      <inkml:brushProperty name="width" value="0.1" units="cm"/>
      <inkml:brushProperty name="height" value="0.1" units="cm"/>
      <inkml:brushProperty name="color" value="#008C3A"/>
    </inkml:brush>
  </inkml:definitions>
  <inkml:trace contextRef="#ctx0" brushRef="#br0">862 627 24575,'-12'-20'0,"-6"-2"0,-1 1 0,-1 1 0,-1 1 0,-1 1 0,-29-18 0,3 0 0,-69-56 0,-237-173 0,333 251 0,-45-28 0,61 38 0,-1 1 0,0 1 0,0-1 0,-1 1 0,1 0 0,0 1 0,-1-1 0,1 1 0,-8 0 0,12 1-105,1 0 0,-1 0 0,0 1 0,1-1 0,-1 1 0,0-1 0,1 1 0,-1 0 0,0 0 0,1-1 0,-1 1 0,-1 2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20:26:25.741"/>
    </inkml:context>
    <inkml:brush xml:id="br0">
      <inkml:brushProperty name="width" value="0.1" units="cm"/>
      <inkml:brushProperty name="height" value="0.1" units="cm"/>
      <inkml:brushProperty name="color" value="#008C3A"/>
    </inkml:brush>
  </inkml:definitions>
  <inkml:trace contextRef="#ctx0" brushRef="#br0">1887 263 24575,'-1'-2'0,"-1"0"0,0 0 0,1 1 0,-1-1 0,0 1 0,0-1 0,0 1 0,0 0 0,-4-2 0,3 1 0,-32-17 0,0 2 0,-57-21 0,-79-15 0,145 45 0,-58-14 0,-136-17 0,-89 11 0,-421 9 0,707 19-120,10-1-18,0 1-1,0 1 1,0-1 0,0 2-1,0 0 1,1 0 0,-1 2-1,-20 7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55DA19-45A3-9C4D-A0BD-48E5752966F4}" type="datetimeFigureOut">
              <a:rPr lang="en-US" smtClean="0"/>
              <a:t>5/13/2024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A09D57-1EB1-314F-BB6D-C17464656B8A}" type="slidenum">
              <a:rPr lang="en-US" smtClean="0"/>
              <a:t>‹#›</a:t>
            </a:fld>
            <a:endParaRPr lang="en-US"/>
          </a:p>
        </p:txBody>
      </p:sp>
    </p:spTree>
    <p:extLst>
      <p:ext uri="{BB962C8B-B14F-4D97-AF65-F5344CB8AC3E}">
        <p14:creationId xmlns:p14="http://schemas.microsoft.com/office/powerpoint/2010/main" val="4045663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A09D57-1EB1-314F-BB6D-C17464656B8A}" type="slidenum">
              <a:rPr lang="en-US" smtClean="0"/>
              <a:t>8</a:t>
            </a:fld>
            <a:endParaRPr lang="en-US"/>
          </a:p>
        </p:txBody>
      </p:sp>
    </p:spTree>
    <p:extLst>
      <p:ext uri="{BB962C8B-B14F-4D97-AF65-F5344CB8AC3E}">
        <p14:creationId xmlns:p14="http://schemas.microsoft.com/office/powerpoint/2010/main" val="1552271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22" name="Google Shape;322;p1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A09D57-1EB1-314F-BB6D-C17464656B8A}" type="slidenum">
              <a:rPr lang="en-US" smtClean="0"/>
              <a:t>10</a:t>
            </a:fld>
            <a:endParaRPr lang="en-US"/>
          </a:p>
        </p:txBody>
      </p:sp>
    </p:spTree>
    <p:extLst>
      <p:ext uri="{BB962C8B-B14F-4D97-AF65-F5344CB8AC3E}">
        <p14:creationId xmlns:p14="http://schemas.microsoft.com/office/powerpoint/2010/main" val="2524958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12" name="Google Shape;812;p3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p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23" name="Google Shape;923;p5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3954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p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923" name="Google Shape;923;p5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532" name="Google Shape;532;p3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p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23" name="Google Shape;923;p5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1135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AECEC67-45A8-8A4A-9C85-5CEA41F7BAB5}"/>
              </a:ext>
            </a:extLst>
          </p:cNvPr>
          <p:cNvSpPr>
            <a:spLocks noGrp="1"/>
          </p:cNvSpPr>
          <p:nvPr>
            <p:ph type="sldNum" sz="quarter" idx="4"/>
          </p:nvPr>
        </p:nvSpPr>
        <p:spPr>
          <a:xfrm>
            <a:off x="8604226" y="6374965"/>
            <a:ext cx="3263348" cy="365125"/>
          </a:xfrm>
          <a:prstGeom prst="rect">
            <a:avLst/>
          </a:prstGeom>
        </p:spPr>
        <p:txBody>
          <a:bodyPr vert="horz" lIns="91440" tIns="45720" rIns="91440" bIns="45720" rtlCol="0" anchor="ctr"/>
          <a:lstStyle>
            <a:lvl1pPr algn="r">
              <a:defRPr sz="1000" b="0" i="0" baseline="0">
                <a:solidFill>
                  <a:srgbClr val="414A58"/>
                </a:solidFill>
                <a:latin typeface="Calibri" panose="020F0502020204030204" pitchFamily="34" charset="0"/>
                <a:ea typeface="Calibri" panose="020F0502020204030204" pitchFamily="34" charset="0"/>
              </a:defRPr>
            </a:lvl1pPr>
          </a:lstStyle>
          <a:p>
            <a:fld id="{FAEE96CF-4053-2149-B5F9-FD566E7161CA}" type="slidenum">
              <a:rPr lang="en-US" smtClean="0"/>
              <a:pPr/>
              <a:t>‹#›</a:t>
            </a:fld>
            <a:endParaRPr lang="en-US"/>
          </a:p>
        </p:txBody>
      </p:sp>
    </p:spTree>
    <p:extLst>
      <p:ext uri="{BB962C8B-B14F-4D97-AF65-F5344CB8AC3E}">
        <p14:creationId xmlns:p14="http://schemas.microsoft.com/office/powerpoint/2010/main" val="1143866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F460A-1594-573A-6C2D-93036DB45E13}"/>
              </a:ext>
            </a:extLst>
          </p:cNvPr>
          <p:cNvSpPr>
            <a:spLocks noGrp="1"/>
          </p:cNvSpPr>
          <p:nvPr>
            <p:ph type="title"/>
          </p:nvPr>
        </p:nvSpPr>
        <p:spPr>
          <a:xfrm>
            <a:off x="689113" y="543339"/>
            <a:ext cx="10664687" cy="827247"/>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2D1DDA1-EEE8-6151-AF63-C6DD44C6B20B}"/>
              </a:ext>
            </a:extLst>
          </p:cNvPr>
          <p:cNvSpPr>
            <a:spLocks noGrp="1"/>
          </p:cNvSpPr>
          <p:nvPr>
            <p:ph sz="half" idx="1"/>
          </p:nvPr>
        </p:nvSpPr>
        <p:spPr>
          <a:xfrm>
            <a:off x="838200" y="1825625"/>
            <a:ext cx="5181600" cy="4351338"/>
          </a:xfrm>
          <a:prstGeom prst="rect">
            <a:avLst/>
          </a:prstGeom>
        </p:spPr>
        <p:txBody>
          <a:bodyPr/>
          <a:lstStyle>
            <a:lvl1pPr marL="0" indent="0">
              <a:buFontTx/>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0A3DC7-9CE9-5714-D4C2-AD13EB819644}"/>
              </a:ext>
            </a:extLst>
          </p:cNvPr>
          <p:cNvSpPr>
            <a:spLocks noGrp="1"/>
          </p:cNvSpPr>
          <p:nvPr>
            <p:ph sz="half" idx="2"/>
          </p:nvPr>
        </p:nvSpPr>
        <p:spPr>
          <a:xfrm>
            <a:off x="6172200" y="1825625"/>
            <a:ext cx="5181600" cy="4351338"/>
          </a:xfrm>
          <a:prstGeom prst="rect">
            <a:avLst/>
          </a:prstGeom>
        </p:spPr>
        <p:txBody>
          <a:bodyPr/>
          <a:lstStyle>
            <a:lvl1pPr marL="0" indent="0">
              <a:buFontTx/>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20FB01A-698C-118C-A7BB-AA904F53B75A}"/>
              </a:ext>
            </a:extLst>
          </p:cNvPr>
          <p:cNvSpPr>
            <a:spLocks noGrp="1"/>
          </p:cNvSpPr>
          <p:nvPr>
            <p:ph type="sldNum" sz="quarter" idx="12"/>
          </p:nvPr>
        </p:nvSpPr>
        <p:spPr/>
        <p:txBody>
          <a:bodyPr/>
          <a:lstStyle/>
          <a:p>
            <a:fld id="{6C37F40D-BF86-6F43-B998-BE81C530D250}" type="slidenum">
              <a:rPr lang="en-US" smtClean="0"/>
              <a:t>‹#›</a:t>
            </a:fld>
            <a:endParaRPr lang="en-US"/>
          </a:p>
        </p:txBody>
      </p:sp>
    </p:spTree>
    <p:extLst>
      <p:ext uri="{BB962C8B-B14F-4D97-AF65-F5344CB8AC3E}">
        <p14:creationId xmlns:p14="http://schemas.microsoft.com/office/powerpoint/2010/main" val="2799863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F460A-1594-573A-6C2D-93036DB45E13}"/>
              </a:ext>
            </a:extLst>
          </p:cNvPr>
          <p:cNvSpPr>
            <a:spLocks noGrp="1"/>
          </p:cNvSpPr>
          <p:nvPr>
            <p:ph type="title"/>
          </p:nvPr>
        </p:nvSpPr>
        <p:spPr>
          <a:xfrm>
            <a:off x="689113" y="543339"/>
            <a:ext cx="10664687" cy="827247"/>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2D1DDA1-EEE8-6151-AF63-C6DD44C6B20B}"/>
              </a:ext>
            </a:extLst>
          </p:cNvPr>
          <p:cNvSpPr>
            <a:spLocks noGrp="1"/>
          </p:cNvSpPr>
          <p:nvPr>
            <p:ph sz="half" idx="1"/>
          </p:nvPr>
        </p:nvSpPr>
        <p:spPr>
          <a:xfrm>
            <a:off x="838200" y="1825625"/>
            <a:ext cx="5181600" cy="4351338"/>
          </a:xfrm>
          <a:prstGeom prst="rect">
            <a:avLst/>
          </a:prstGeom>
        </p:spPr>
        <p:txBody>
          <a:bodyPr/>
          <a:lstStyle>
            <a:lvl1pPr marL="0" indent="0">
              <a:buFontTx/>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0A3DC7-9CE9-5714-D4C2-AD13EB819644}"/>
              </a:ext>
            </a:extLst>
          </p:cNvPr>
          <p:cNvSpPr>
            <a:spLocks noGrp="1"/>
          </p:cNvSpPr>
          <p:nvPr>
            <p:ph sz="half" idx="2"/>
          </p:nvPr>
        </p:nvSpPr>
        <p:spPr>
          <a:xfrm>
            <a:off x="6172200" y="1825625"/>
            <a:ext cx="5181600" cy="4351338"/>
          </a:xfrm>
          <a:prstGeom prst="rect">
            <a:avLst/>
          </a:prstGeom>
        </p:spPr>
        <p:txBody>
          <a:bodyPr/>
          <a:lstStyle>
            <a:lvl1pPr marL="0" indent="0">
              <a:buFontTx/>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20FB01A-698C-118C-A7BB-AA904F53B75A}"/>
              </a:ext>
            </a:extLst>
          </p:cNvPr>
          <p:cNvSpPr>
            <a:spLocks noGrp="1"/>
          </p:cNvSpPr>
          <p:nvPr>
            <p:ph type="sldNum" sz="quarter" idx="12"/>
          </p:nvPr>
        </p:nvSpPr>
        <p:spPr/>
        <p:txBody>
          <a:bodyPr/>
          <a:lstStyle/>
          <a:p>
            <a:fld id="{6C37F40D-BF86-6F43-B998-BE81C530D250}" type="slidenum">
              <a:rPr lang="en-US" smtClean="0"/>
              <a:t>‹#›</a:t>
            </a:fld>
            <a:endParaRPr lang="en-US"/>
          </a:p>
        </p:txBody>
      </p:sp>
    </p:spTree>
    <p:extLst>
      <p:ext uri="{BB962C8B-B14F-4D97-AF65-F5344CB8AC3E}">
        <p14:creationId xmlns:p14="http://schemas.microsoft.com/office/powerpoint/2010/main" val="1002891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55238-D472-B506-C6C3-A31529133F72}"/>
              </a:ext>
            </a:extLst>
          </p:cNvPr>
          <p:cNvSpPr>
            <a:spLocks noGrp="1"/>
          </p:cNvSpPr>
          <p:nvPr>
            <p:ph type="title"/>
          </p:nvPr>
        </p:nvSpPr>
        <p:spPr>
          <a:xfrm>
            <a:off x="812800" y="5066783"/>
            <a:ext cx="10515600" cy="1325563"/>
          </a:xfrm>
          <a:prstGeom prst="rect">
            <a:avLst/>
          </a:prstGeom>
        </p:spPr>
        <p:txBody>
          <a:bodyPr/>
          <a:lstStyle>
            <a:lvl1pPr>
              <a:defRPr sz="3400" b="0" i="0" spc="-100" baseline="0">
                <a:solidFill>
                  <a:schemeClr val="tx1"/>
                </a:solidFill>
                <a:latin typeface="+mj-lt"/>
                <a:ea typeface="Calibri Light" panose="020F0302020204030204" pitchFamily="34" charset="0"/>
                <a:cs typeface="Calibri Light" panose="020F0302020204030204"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55B7508F-85EB-1F5B-D91C-D2D4F929AA98}"/>
              </a:ext>
            </a:extLst>
          </p:cNvPr>
          <p:cNvSpPr>
            <a:spLocks noGrp="1"/>
          </p:cNvSpPr>
          <p:nvPr>
            <p:ph type="body" sz="quarter" idx="10" hasCustomPrompt="1"/>
          </p:nvPr>
        </p:nvSpPr>
        <p:spPr>
          <a:xfrm>
            <a:off x="812800" y="4146550"/>
            <a:ext cx="10515600" cy="914400"/>
          </a:xfrm>
          <a:prstGeom prst="rect">
            <a:avLst/>
          </a:prstGeom>
        </p:spPr>
        <p:txBody>
          <a:bodyPr/>
          <a:lstStyle>
            <a:lvl1pPr marL="0" indent="0">
              <a:buFontTx/>
              <a:buNone/>
              <a:defRPr sz="5400" spc="-150">
                <a:solidFill>
                  <a:schemeClr val="tx1"/>
                </a:solidFill>
              </a:defRPr>
            </a:lvl1pPr>
            <a:lvl3pPr marL="914400" indent="0">
              <a:buNone/>
              <a:defRPr/>
            </a:lvl3pPr>
          </a:lstStyle>
          <a:p>
            <a:pPr lvl="0"/>
            <a:r>
              <a:rPr lang="en-US"/>
              <a:t>Click to edit Master title style</a:t>
            </a:r>
          </a:p>
        </p:txBody>
      </p:sp>
    </p:spTree>
    <p:extLst>
      <p:ext uri="{BB962C8B-B14F-4D97-AF65-F5344CB8AC3E}">
        <p14:creationId xmlns:p14="http://schemas.microsoft.com/office/powerpoint/2010/main" val="1152808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7"/>
          <p:cNvSpPr txBox="1">
            <a:spLocks noGrp="1"/>
          </p:cNvSpPr>
          <p:nvPr>
            <p:ph type="dt" idx="10"/>
          </p:nvPr>
        </p:nvSpPr>
        <p:spPr>
          <a:xfrm>
            <a:off x="914400" y="6248400"/>
            <a:ext cx="25400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47" name="Google Shape;47;p7"/>
          <p:cNvSpPr txBox="1">
            <a:spLocks noGrp="1"/>
          </p:cNvSpPr>
          <p:nvPr>
            <p:ph type="ftr" idx="11"/>
          </p:nvPr>
        </p:nvSpPr>
        <p:spPr>
          <a:xfrm>
            <a:off x="4165600" y="6248400"/>
            <a:ext cx="38608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48" name="Google Shape;48;p7"/>
          <p:cNvSpPr txBox="1">
            <a:spLocks noGrp="1"/>
          </p:cNvSpPr>
          <p:nvPr>
            <p:ph type="sldNum" idx="12"/>
          </p:nvPr>
        </p:nvSpPr>
        <p:spPr>
          <a:xfrm>
            <a:off x="9652000" y="6400800"/>
            <a:ext cx="2540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49058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2_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914400" y="2130426"/>
            <a:ext cx="10363200" cy="14700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7" name="Google Shape;17;p2"/>
          <p:cNvSpPr txBox="1">
            <a:spLocks noGrp="1"/>
          </p:cNvSpPr>
          <p:nvPr>
            <p:ph type="subTitle" idx="1"/>
          </p:nvPr>
        </p:nvSpPr>
        <p:spPr>
          <a:xfrm>
            <a:off x="1828800" y="3886200"/>
            <a:ext cx="8534400" cy="1752600"/>
          </a:xfrm>
          <a:prstGeom prst="rect">
            <a:avLst/>
          </a:prstGeom>
          <a:noFill/>
          <a:ln>
            <a:noFill/>
          </a:ln>
        </p:spPr>
        <p:txBody>
          <a:bodyPr spcFirstLastPara="1" wrap="square" lIns="91425" tIns="91425" rIns="91425" bIns="91425" anchor="t" anchorCtr="0"/>
          <a:lstStyle>
            <a:lvl1pPr marR="0" lvl="0" algn="ctr" rtl="0">
              <a:spcBef>
                <a:spcPts val="640"/>
              </a:spcBef>
              <a:spcAft>
                <a:spcPts val="0"/>
              </a:spcAft>
              <a:buClr>
                <a:schemeClr val="dk1"/>
              </a:buClr>
              <a:buSzPts val="3200"/>
              <a:buFont typeface="Times New Roman"/>
              <a:buNone/>
              <a:defRPr sz="3200" b="0" i="0" u="none" strike="noStrike" cap="none">
                <a:solidFill>
                  <a:schemeClr val="dk1"/>
                </a:solidFill>
                <a:latin typeface="Times New Roman"/>
                <a:ea typeface="Times New Roman"/>
                <a:cs typeface="Times New Roman"/>
                <a:sym typeface="Times New Roman"/>
              </a:defRPr>
            </a:lvl1pPr>
            <a:lvl2pPr marR="0" lvl="1" algn="ctr" rtl="0">
              <a:spcBef>
                <a:spcPts val="560"/>
              </a:spcBef>
              <a:spcAft>
                <a:spcPts val="0"/>
              </a:spcAft>
              <a:buClr>
                <a:schemeClr val="dk1"/>
              </a:buClr>
              <a:buSzPts val="2800"/>
              <a:buFont typeface="Times New Roman"/>
              <a:buNone/>
              <a:defRPr sz="2800" b="0" i="0" u="none" strike="noStrike" cap="none">
                <a:solidFill>
                  <a:schemeClr val="dk1"/>
                </a:solidFill>
                <a:latin typeface="Times New Roman"/>
                <a:ea typeface="Times New Roman"/>
                <a:cs typeface="Times New Roman"/>
                <a:sym typeface="Times New Roman"/>
              </a:defRPr>
            </a:lvl2pPr>
            <a:lvl3pPr marR="0" lvl="2" algn="ctr" rtl="0">
              <a:spcBef>
                <a:spcPts val="480"/>
              </a:spcBef>
              <a:spcAft>
                <a:spcPts val="0"/>
              </a:spcAft>
              <a:buClr>
                <a:schemeClr val="dk1"/>
              </a:buClr>
              <a:buSzPts val="2400"/>
              <a:buFont typeface="Times New Roman"/>
              <a:buNone/>
              <a:defRPr sz="2400" b="0" i="0" u="none" strike="noStrike" cap="none">
                <a:solidFill>
                  <a:schemeClr val="dk1"/>
                </a:solidFill>
                <a:latin typeface="Times New Roman"/>
                <a:ea typeface="Times New Roman"/>
                <a:cs typeface="Times New Roman"/>
                <a:sym typeface="Times New Roman"/>
              </a:defRPr>
            </a:lvl3pPr>
            <a:lvl4pPr marR="0" lvl="3" algn="ctr"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4pPr>
            <a:lvl5pPr marR="0" lvl="4" algn="ctr"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5pPr>
            <a:lvl6pPr marR="0" lvl="5" algn="ctr"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6pPr>
            <a:lvl7pPr marR="0" lvl="6" algn="ctr"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7pPr>
            <a:lvl8pPr marR="0" lvl="7" algn="ctr"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8pPr>
            <a:lvl9pPr marR="0" lvl="8" algn="ctr"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8" name="Google Shape;18;p2"/>
          <p:cNvSpPr txBox="1">
            <a:spLocks noGrp="1"/>
          </p:cNvSpPr>
          <p:nvPr>
            <p:ph type="dt" idx="10"/>
          </p:nvPr>
        </p:nvSpPr>
        <p:spPr>
          <a:xfrm>
            <a:off x="914400" y="6248400"/>
            <a:ext cx="25400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9" name="Google Shape;19;p2"/>
          <p:cNvSpPr txBox="1">
            <a:spLocks noGrp="1"/>
          </p:cNvSpPr>
          <p:nvPr>
            <p:ph type="ftr" idx="11"/>
          </p:nvPr>
        </p:nvSpPr>
        <p:spPr>
          <a:xfrm>
            <a:off x="4165600" y="6248400"/>
            <a:ext cx="38608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20" name="Google Shape;20;p2"/>
          <p:cNvSpPr txBox="1">
            <a:spLocks noGrp="1"/>
          </p:cNvSpPr>
          <p:nvPr>
            <p:ph type="sldNum" idx="12"/>
          </p:nvPr>
        </p:nvSpPr>
        <p:spPr>
          <a:xfrm>
            <a:off x="9652000" y="6400800"/>
            <a:ext cx="2540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33324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Text">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6AA85F9E-F7DD-424A-A243-848E478BD914}"/>
              </a:ext>
            </a:extLst>
          </p:cNvPr>
          <p:cNvSpPr>
            <a:spLocks noGrp="1"/>
          </p:cNvSpPr>
          <p:nvPr>
            <p:ph type="sldNum" sz="quarter" idx="4"/>
          </p:nvPr>
        </p:nvSpPr>
        <p:spPr>
          <a:xfrm>
            <a:off x="8604226" y="6374965"/>
            <a:ext cx="3263348" cy="365125"/>
          </a:xfrm>
          <a:prstGeom prst="rect">
            <a:avLst/>
          </a:prstGeom>
        </p:spPr>
        <p:txBody>
          <a:bodyPr vert="horz" lIns="91440" tIns="45720" rIns="91440" bIns="45720" rtlCol="0" anchor="ctr"/>
          <a:lstStyle>
            <a:lvl1pPr algn="r">
              <a:defRPr sz="1000" b="0" i="0" baseline="0">
                <a:solidFill>
                  <a:srgbClr val="414A58"/>
                </a:solidFill>
                <a:latin typeface="Calibri" panose="020F0502020204030204" pitchFamily="34" charset="0"/>
                <a:ea typeface="Calibri" panose="020F0502020204030204" pitchFamily="34" charset="0"/>
              </a:defRPr>
            </a:lvl1pPr>
          </a:lstStyle>
          <a:p>
            <a:fld id="{FAEE96CF-4053-2149-B5F9-FD566E7161CA}" type="slidenum">
              <a:rPr lang="en-US" smtClean="0"/>
              <a:pPr/>
              <a:t>‹#›</a:t>
            </a:fld>
            <a:endParaRPr lang="en-US"/>
          </a:p>
        </p:txBody>
      </p:sp>
    </p:spTree>
    <p:extLst>
      <p:ext uri="{BB962C8B-B14F-4D97-AF65-F5344CB8AC3E}">
        <p14:creationId xmlns:p14="http://schemas.microsoft.com/office/powerpoint/2010/main" val="4188749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DA97E-7376-4DE9-EF59-F60409DF4ACE}"/>
              </a:ext>
            </a:extLst>
          </p:cNvPr>
          <p:cNvSpPr>
            <a:spLocks noGrp="1"/>
          </p:cNvSpPr>
          <p:nvPr>
            <p:ph type="title"/>
          </p:nvPr>
        </p:nvSpPr>
        <p:spPr>
          <a:xfrm>
            <a:off x="686076" y="529881"/>
            <a:ext cx="9213298" cy="841719"/>
          </a:xfrm>
          <a:prstGeom prst="rect">
            <a:avLst/>
          </a:prstGeom>
        </p:spPr>
        <p:txBody>
          <a:bodyPr anchor="t"/>
          <a:lstStyle>
            <a:lvl1pPr>
              <a:defRPr sz="4400"/>
            </a:lvl1pPr>
          </a:lstStyle>
          <a:p>
            <a:r>
              <a:rPr lang="en-US"/>
              <a:t>Click to edit Master title style</a:t>
            </a:r>
          </a:p>
        </p:txBody>
      </p:sp>
      <p:sp>
        <p:nvSpPr>
          <p:cNvPr id="6" name="Slide Number Placeholder 5">
            <a:extLst>
              <a:ext uri="{FF2B5EF4-FFF2-40B4-BE49-F238E27FC236}">
                <a16:creationId xmlns:a16="http://schemas.microsoft.com/office/drawing/2014/main" id="{46DDE901-EF18-EB4D-C55F-6B6691CE5D29}"/>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4" name="Text Placeholder 3">
            <a:extLst>
              <a:ext uri="{FF2B5EF4-FFF2-40B4-BE49-F238E27FC236}">
                <a16:creationId xmlns:a16="http://schemas.microsoft.com/office/drawing/2014/main" id="{B5FD8604-1A03-0540-DE81-25443C24220D}"/>
              </a:ext>
            </a:extLst>
          </p:cNvPr>
          <p:cNvSpPr>
            <a:spLocks noGrp="1"/>
          </p:cNvSpPr>
          <p:nvPr>
            <p:ph type="body" sz="half" idx="2"/>
          </p:nvPr>
        </p:nvSpPr>
        <p:spPr>
          <a:xfrm>
            <a:off x="750888" y="1552713"/>
            <a:ext cx="10691812" cy="4752837"/>
          </a:xfrm>
          <a:prstGeom prst="rect">
            <a:avLst/>
          </a:prstGeom>
        </p:spPr>
        <p:txBody>
          <a:bodyPr numCol="4"/>
          <a:lstStyle>
            <a:lvl1pPr marL="0" indent="0" algn="l">
              <a:spcBef>
                <a:spcPts val="400"/>
              </a:spcBef>
              <a:buNone/>
              <a:defRPr sz="2600" baseline="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83775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DA97E-7376-4DE9-EF59-F60409DF4ACE}"/>
              </a:ext>
            </a:extLst>
          </p:cNvPr>
          <p:cNvSpPr>
            <a:spLocks noGrp="1"/>
          </p:cNvSpPr>
          <p:nvPr>
            <p:ph type="title"/>
          </p:nvPr>
        </p:nvSpPr>
        <p:spPr>
          <a:xfrm>
            <a:off x="686076" y="529881"/>
            <a:ext cx="9213298" cy="841719"/>
          </a:xfrm>
          <a:prstGeom prst="rect">
            <a:avLst/>
          </a:prstGeom>
        </p:spPr>
        <p:txBody>
          <a:bodyPr anchor="t"/>
          <a:lstStyle>
            <a:lvl1pPr>
              <a:defRPr sz="4400"/>
            </a:lvl1pPr>
          </a:lstStyle>
          <a:p>
            <a:r>
              <a:rPr lang="en-US"/>
              <a:t>Click to edit Master title style</a:t>
            </a:r>
          </a:p>
        </p:txBody>
      </p:sp>
      <p:sp>
        <p:nvSpPr>
          <p:cNvPr id="6" name="Slide Number Placeholder 5">
            <a:extLst>
              <a:ext uri="{FF2B5EF4-FFF2-40B4-BE49-F238E27FC236}">
                <a16:creationId xmlns:a16="http://schemas.microsoft.com/office/drawing/2014/main" id="{46DDE901-EF18-EB4D-C55F-6B6691CE5D29}"/>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4" name="Text Placeholder 3">
            <a:extLst>
              <a:ext uri="{FF2B5EF4-FFF2-40B4-BE49-F238E27FC236}">
                <a16:creationId xmlns:a16="http://schemas.microsoft.com/office/drawing/2014/main" id="{B5FD8604-1A03-0540-DE81-25443C24220D}"/>
              </a:ext>
            </a:extLst>
          </p:cNvPr>
          <p:cNvSpPr>
            <a:spLocks noGrp="1"/>
          </p:cNvSpPr>
          <p:nvPr>
            <p:ph type="body" sz="half" idx="2"/>
          </p:nvPr>
        </p:nvSpPr>
        <p:spPr>
          <a:xfrm>
            <a:off x="750888" y="1552713"/>
            <a:ext cx="10691812" cy="4752837"/>
          </a:xfrm>
          <a:prstGeom prst="rect">
            <a:avLst/>
          </a:prstGeom>
        </p:spPr>
        <p:txBody>
          <a:bodyPr numCol="4"/>
          <a:lstStyle>
            <a:lvl1pPr marL="0" indent="0" algn="l">
              <a:spcBef>
                <a:spcPts val="400"/>
              </a:spcBef>
              <a:buNone/>
              <a:defRPr sz="2800" baseline="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78330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EE58E-2333-6544-C5BD-2C85453077EB}"/>
              </a:ext>
            </a:extLst>
          </p:cNvPr>
          <p:cNvSpPr>
            <a:spLocks noGrp="1"/>
          </p:cNvSpPr>
          <p:nvPr>
            <p:ph type="title"/>
          </p:nvPr>
        </p:nvSpPr>
        <p:spPr>
          <a:xfrm>
            <a:off x="689113" y="470452"/>
            <a:ext cx="10664687" cy="900134"/>
          </a:xfrm>
          <a:prstGeom prst="rect">
            <a:avLst/>
          </a:prstGeom>
        </p:spPr>
        <p:txBody>
          <a:bodyPr/>
          <a:lstStyle>
            <a:lvl1pPr>
              <a:defRPr sz="4400"/>
            </a:lvl1pPr>
          </a:lstStyle>
          <a:p>
            <a:r>
              <a:rPr lang="en-US"/>
              <a:t>Click to edit Master title style</a:t>
            </a:r>
          </a:p>
        </p:txBody>
      </p:sp>
      <p:sp>
        <p:nvSpPr>
          <p:cNvPr id="6" name="Slide Number Placeholder 5">
            <a:extLst>
              <a:ext uri="{FF2B5EF4-FFF2-40B4-BE49-F238E27FC236}">
                <a16:creationId xmlns:a16="http://schemas.microsoft.com/office/drawing/2014/main" id="{1D77BB54-B965-79EA-6C53-F8E4DC183BED}"/>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5" name="Content Placeholder 2">
            <a:extLst>
              <a:ext uri="{FF2B5EF4-FFF2-40B4-BE49-F238E27FC236}">
                <a16:creationId xmlns:a16="http://schemas.microsoft.com/office/drawing/2014/main" id="{0A766BAD-79DD-9BDE-760A-6AEAAE212B59}"/>
              </a:ext>
            </a:extLst>
          </p:cNvPr>
          <p:cNvSpPr>
            <a:spLocks noGrp="1"/>
          </p:cNvSpPr>
          <p:nvPr>
            <p:ph idx="13"/>
          </p:nvPr>
        </p:nvSpPr>
        <p:spPr>
          <a:xfrm>
            <a:off x="699053" y="2290418"/>
            <a:ext cx="10830339" cy="3363636"/>
          </a:xfrm>
          <a:prstGeom prst="rect">
            <a:avLst/>
          </a:prstGeom>
        </p:spPr>
        <p:txBody>
          <a:bodyPr/>
          <a:lstStyle>
            <a:lvl1pPr>
              <a:defRPr sz="2400" b="0" i="0" spc="-100" baseline="0">
                <a:latin typeface="+mj-lt"/>
                <a:ea typeface="Calibri Light" panose="020F0302020204030204" pitchFamily="34" charset="0"/>
              </a:defRPr>
            </a:lvl1pPr>
            <a:lvl2pPr>
              <a:defRPr sz="2000" b="0" i="0" spc="-100" baseline="0">
                <a:latin typeface="+mj-lt"/>
                <a:ea typeface="Calibri Light" panose="020F0302020204030204" pitchFamily="34" charset="0"/>
              </a:defRPr>
            </a:lvl2pPr>
            <a:lvl3pPr marL="1143000" indent="-228600">
              <a:buFont typeface="Courier New" panose="02070309020205020404" pitchFamily="49" charset="0"/>
              <a:buChar char="o"/>
              <a:defRPr sz="1800" b="0" i="0" spc="-100" baseline="0">
                <a:latin typeface="+mj-lt"/>
                <a:ea typeface="Calibri Light" panose="020F0302020204030204" pitchFamily="34" charset="0"/>
              </a:defRPr>
            </a:lvl3pPr>
            <a:lvl4pPr marL="1600200" indent="-228600">
              <a:buFont typeface="Arial" panose="020B0604020202020204" pitchFamily="34" charset="0"/>
              <a:buChar char="•"/>
              <a:defRPr b="0" i="0" spc="-100" baseline="0">
                <a:latin typeface="+mj-lt"/>
                <a:ea typeface="Calibri Light" panose="020F0302020204030204" pitchFamily="34" charset="0"/>
              </a:defRPr>
            </a:lvl4pPr>
            <a:lvl5pPr>
              <a:defRPr b="0" i="0" spc="-100" baseline="0">
                <a:latin typeface="+mj-lt"/>
                <a:ea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7E2297DC-432C-8227-DE5E-7744B607039C}"/>
              </a:ext>
            </a:extLst>
          </p:cNvPr>
          <p:cNvSpPr>
            <a:spLocks noGrp="1"/>
          </p:cNvSpPr>
          <p:nvPr>
            <p:ph idx="14" hasCustomPrompt="1"/>
          </p:nvPr>
        </p:nvSpPr>
        <p:spPr>
          <a:xfrm>
            <a:off x="699053" y="1477618"/>
            <a:ext cx="10830339" cy="1035049"/>
          </a:xfrm>
          <a:prstGeom prst="rect">
            <a:avLst/>
          </a:prstGeom>
        </p:spPr>
        <p:txBody>
          <a:bodyPr/>
          <a:lstStyle>
            <a:lvl1pPr marL="0" indent="0">
              <a:buFontTx/>
              <a:buNone/>
              <a:defRPr b="0" i="0" spc="-100" baseline="0">
                <a:latin typeface="+mj-lt"/>
                <a:ea typeface="Calibri Light" panose="020F0302020204030204" pitchFamily="34" charset="0"/>
              </a:defRPr>
            </a:lvl1pPr>
            <a:lvl2pPr marL="457200" indent="0">
              <a:buNone/>
              <a:defRPr b="0" i="0" spc="-100" baseline="0">
                <a:latin typeface="Inter Light" panose="02000503000000020004" pitchFamily="2" charset="0"/>
                <a:ea typeface="Inter Light" panose="02000503000000020004" pitchFamily="2" charset="0"/>
              </a:defRPr>
            </a:lvl2pPr>
            <a:lvl3pPr>
              <a:defRPr b="0" i="0" spc="-100" baseline="0">
                <a:latin typeface="Inter Light" panose="02000503000000020004" pitchFamily="2" charset="0"/>
                <a:ea typeface="Inter Light" panose="02000503000000020004" pitchFamily="2" charset="0"/>
              </a:defRPr>
            </a:lvl3pPr>
            <a:lvl4pPr>
              <a:defRPr b="0" i="0" spc="-100" baseline="0">
                <a:latin typeface="Inter Light" panose="02000503000000020004" pitchFamily="2" charset="0"/>
                <a:ea typeface="Inter Light" panose="02000503000000020004" pitchFamily="2" charset="0"/>
              </a:defRPr>
            </a:lvl4pPr>
            <a:lvl5pPr>
              <a:defRPr b="0" i="0" spc="-100" baseline="0">
                <a:latin typeface="Inter Light" panose="02000503000000020004" pitchFamily="2" charset="0"/>
                <a:ea typeface="Inter Light" panose="02000503000000020004" pitchFamily="2" charset="0"/>
              </a:defRPr>
            </a:lvl5pPr>
          </a:lstStyle>
          <a:p>
            <a:r>
              <a:rPr lang="en-US"/>
              <a:t>Click to edit Master subtitle style</a:t>
            </a:r>
          </a:p>
        </p:txBody>
      </p:sp>
    </p:spTree>
    <p:extLst>
      <p:ext uri="{BB962C8B-B14F-4D97-AF65-F5344CB8AC3E}">
        <p14:creationId xmlns:p14="http://schemas.microsoft.com/office/powerpoint/2010/main" val="1834386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EE58E-2333-6544-C5BD-2C85453077EB}"/>
              </a:ext>
            </a:extLst>
          </p:cNvPr>
          <p:cNvSpPr>
            <a:spLocks noGrp="1"/>
          </p:cNvSpPr>
          <p:nvPr>
            <p:ph type="title"/>
          </p:nvPr>
        </p:nvSpPr>
        <p:spPr>
          <a:xfrm>
            <a:off x="689113" y="470452"/>
            <a:ext cx="10664687" cy="900134"/>
          </a:xfrm>
          <a:prstGeom prst="rect">
            <a:avLst/>
          </a:prstGeom>
        </p:spPr>
        <p:txBody>
          <a:bodyPr/>
          <a:lstStyle>
            <a:lvl1pPr>
              <a:defRPr sz="4400"/>
            </a:lvl1pPr>
          </a:lstStyle>
          <a:p>
            <a:r>
              <a:rPr lang="en-US"/>
              <a:t>Click to edit Master title style</a:t>
            </a:r>
          </a:p>
        </p:txBody>
      </p:sp>
      <p:sp>
        <p:nvSpPr>
          <p:cNvPr id="6" name="Slide Number Placeholder 5">
            <a:extLst>
              <a:ext uri="{FF2B5EF4-FFF2-40B4-BE49-F238E27FC236}">
                <a16:creationId xmlns:a16="http://schemas.microsoft.com/office/drawing/2014/main" id="{1D77BB54-B965-79EA-6C53-F8E4DC183BED}"/>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5" name="Content Placeholder 2">
            <a:extLst>
              <a:ext uri="{FF2B5EF4-FFF2-40B4-BE49-F238E27FC236}">
                <a16:creationId xmlns:a16="http://schemas.microsoft.com/office/drawing/2014/main" id="{0A766BAD-79DD-9BDE-760A-6AEAAE212B59}"/>
              </a:ext>
            </a:extLst>
          </p:cNvPr>
          <p:cNvSpPr>
            <a:spLocks noGrp="1"/>
          </p:cNvSpPr>
          <p:nvPr>
            <p:ph idx="13"/>
          </p:nvPr>
        </p:nvSpPr>
        <p:spPr>
          <a:xfrm>
            <a:off x="699053" y="2290418"/>
            <a:ext cx="10830339" cy="3363636"/>
          </a:xfrm>
          <a:prstGeom prst="rect">
            <a:avLst/>
          </a:prstGeom>
        </p:spPr>
        <p:txBody>
          <a:bodyPr/>
          <a:lstStyle>
            <a:lvl1pPr>
              <a:defRPr sz="2400" b="0" i="0" spc="-100" baseline="0">
                <a:latin typeface="+mj-lt"/>
                <a:ea typeface="Calibri Light" panose="020F0302020204030204" pitchFamily="34" charset="0"/>
              </a:defRPr>
            </a:lvl1pPr>
            <a:lvl2pPr>
              <a:defRPr sz="2000" b="0" i="0" spc="-100" baseline="0">
                <a:latin typeface="+mj-lt"/>
                <a:ea typeface="Calibri Light" panose="020F0302020204030204" pitchFamily="34" charset="0"/>
              </a:defRPr>
            </a:lvl2pPr>
            <a:lvl3pPr marL="1143000" indent="-228600">
              <a:buFont typeface="Courier New" panose="02070309020205020404" pitchFamily="49" charset="0"/>
              <a:buChar char="o"/>
              <a:defRPr sz="1800" b="0" i="0" spc="-100" baseline="0">
                <a:latin typeface="+mj-lt"/>
                <a:ea typeface="Calibri Light" panose="020F0302020204030204" pitchFamily="34" charset="0"/>
              </a:defRPr>
            </a:lvl3pPr>
            <a:lvl4pPr marL="1600200" indent="-228600">
              <a:buFont typeface="Arial" panose="020B0604020202020204" pitchFamily="34" charset="0"/>
              <a:buChar char="•"/>
              <a:defRPr b="0" i="0" spc="-100" baseline="0">
                <a:latin typeface="+mj-lt"/>
                <a:ea typeface="Calibri Light" panose="020F0302020204030204" pitchFamily="34" charset="0"/>
              </a:defRPr>
            </a:lvl4pPr>
            <a:lvl5pPr>
              <a:defRPr b="0" i="0" spc="-100" baseline="0">
                <a:latin typeface="+mj-lt"/>
                <a:ea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7E2297DC-432C-8227-DE5E-7744B607039C}"/>
              </a:ext>
            </a:extLst>
          </p:cNvPr>
          <p:cNvSpPr>
            <a:spLocks noGrp="1"/>
          </p:cNvSpPr>
          <p:nvPr>
            <p:ph idx="14" hasCustomPrompt="1"/>
          </p:nvPr>
        </p:nvSpPr>
        <p:spPr>
          <a:xfrm>
            <a:off x="699053" y="1477618"/>
            <a:ext cx="10830339" cy="1035049"/>
          </a:xfrm>
          <a:prstGeom prst="rect">
            <a:avLst/>
          </a:prstGeom>
        </p:spPr>
        <p:txBody>
          <a:bodyPr/>
          <a:lstStyle>
            <a:lvl1pPr marL="0" indent="0">
              <a:buFontTx/>
              <a:buNone/>
              <a:defRPr b="0" i="0" spc="-100" baseline="0">
                <a:latin typeface="+mj-lt"/>
                <a:ea typeface="Calibri Light" panose="020F0302020204030204" pitchFamily="34" charset="0"/>
              </a:defRPr>
            </a:lvl1pPr>
            <a:lvl2pPr marL="457200" indent="0">
              <a:buNone/>
              <a:defRPr b="0" i="0" spc="-100" baseline="0">
                <a:latin typeface="Inter Light" panose="02000503000000020004" pitchFamily="2" charset="0"/>
                <a:ea typeface="Inter Light" panose="02000503000000020004" pitchFamily="2" charset="0"/>
              </a:defRPr>
            </a:lvl2pPr>
            <a:lvl3pPr>
              <a:defRPr b="0" i="0" spc="-100" baseline="0">
                <a:latin typeface="Inter Light" panose="02000503000000020004" pitchFamily="2" charset="0"/>
                <a:ea typeface="Inter Light" panose="02000503000000020004" pitchFamily="2" charset="0"/>
              </a:defRPr>
            </a:lvl3pPr>
            <a:lvl4pPr>
              <a:defRPr b="0" i="0" spc="-100" baseline="0">
                <a:latin typeface="Inter Light" panose="02000503000000020004" pitchFamily="2" charset="0"/>
                <a:ea typeface="Inter Light" panose="02000503000000020004" pitchFamily="2" charset="0"/>
              </a:defRPr>
            </a:lvl4pPr>
            <a:lvl5pPr>
              <a:defRPr b="0" i="0" spc="-100" baseline="0">
                <a:latin typeface="Inter Light" panose="02000503000000020004" pitchFamily="2" charset="0"/>
                <a:ea typeface="Inter Light" panose="02000503000000020004" pitchFamily="2" charset="0"/>
              </a:defRPr>
            </a:lvl5pPr>
          </a:lstStyle>
          <a:p>
            <a:r>
              <a:rPr lang="en-US"/>
              <a:t>Click to edit Master subtitle style</a:t>
            </a:r>
          </a:p>
        </p:txBody>
      </p:sp>
    </p:spTree>
    <p:extLst>
      <p:ext uri="{BB962C8B-B14F-4D97-AF65-F5344CB8AC3E}">
        <p14:creationId xmlns:p14="http://schemas.microsoft.com/office/powerpoint/2010/main" val="35256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13DB2-4AD0-5F7B-FC1D-1AF24980A025}"/>
              </a:ext>
            </a:extLst>
          </p:cNvPr>
          <p:cNvSpPr>
            <a:spLocks noGrp="1"/>
          </p:cNvSpPr>
          <p:nvPr>
            <p:ph type="title"/>
          </p:nvPr>
        </p:nvSpPr>
        <p:spPr>
          <a:xfrm>
            <a:off x="713894" y="510897"/>
            <a:ext cx="10515600" cy="986597"/>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7A14BE4-D728-0426-4416-4934FD59D3FD}"/>
              </a:ext>
            </a:extLst>
          </p:cNvPr>
          <p:cNvSpPr>
            <a:spLocks noGrp="1"/>
          </p:cNvSpPr>
          <p:nvPr>
            <p:ph type="body" idx="1" hasCustomPrompt="1"/>
          </p:nvPr>
        </p:nvSpPr>
        <p:spPr>
          <a:xfrm>
            <a:off x="839788" y="1681163"/>
            <a:ext cx="5157787" cy="823912"/>
          </a:xfrm>
          <a:prstGeom prst="rect">
            <a:avLst/>
          </a:prstGeom>
          <a:solidFill>
            <a:schemeClr val="accent6"/>
          </a:solidFill>
          <a:ln w="12700">
            <a:solidFill>
              <a:schemeClr val="accent6"/>
            </a:solidFill>
          </a:ln>
        </p:spPr>
        <p:txBody>
          <a:bodyPr anchor="ctr"/>
          <a:lstStyle>
            <a:lvl1pPr marL="0" indent="0">
              <a:buNone/>
              <a:defRPr sz="2400" b="1" i="0" baseline="0">
                <a:solidFill>
                  <a:schemeClr val="bg1"/>
                </a:solidFill>
                <a:latin typeface="+mn-lt"/>
                <a:ea typeface="Inter SemiBold" panose="02000503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89443F-A02B-85D9-286B-FA2BE883BB8A}"/>
              </a:ext>
            </a:extLst>
          </p:cNvPr>
          <p:cNvSpPr>
            <a:spLocks noGrp="1"/>
          </p:cNvSpPr>
          <p:nvPr>
            <p:ph sz="half" idx="2"/>
          </p:nvPr>
        </p:nvSpPr>
        <p:spPr>
          <a:xfrm>
            <a:off x="839788" y="2505075"/>
            <a:ext cx="5157787" cy="3684588"/>
          </a:xfrm>
          <a:prstGeom prst="rect">
            <a:avLst/>
          </a:prstGeom>
          <a:solidFill>
            <a:schemeClr val="bg1">
              <a:alpha val="20004"/>
            </a:schemeClr>
          </a:solidFill>
          <a:ln w="12700">
            <a:solidFill>
              <a:schemeClr val="accent6"/>
            </a:solidFill>
          </a:ln>
        </p:spPr>
        <p:txBody>
          <a:bodyPr anchor="ctr"/>
          <a:lstStyle>
            <a:lvl1pPr marL="182880" indent="0">
              <a:buFontTx/>
              <a:buNone/>
              <a:defRPr sz="1800"/>
            </a:lvl1pPr>
            <a:lvl2pPr marL="182880" indent="0">
              <a:buFontTx/>
              <a:buNone/>
              <a:defRPr sz="1800"/>
            </a:lvl2pPr>
            <a:lvl3pPr marL="182880" indent="0">
              <a:buFontTx/>
              <a:buNone/>
              <a:defRPr sz="1800"/>
            </a:lvl3pPr>
            <a:lvl4pPr marL="182880" indent="0">
              <a:buFontTx/>
              <a:buNone/>
              <a:defRPr sz="1800"/>
            </a:lvl4pPr>
            <a:lvl5pPr marL="182880" indent="0">
              <a:buFontTx/>
              <a:buNone/>
              <a:defRPr sz="1800"/>
            </a:lvl5pPr>
          </a:lstStyle>
          <a:p>
            <a:pPr lvl="0"/>
            <a:r>
              <a:rPr lang="en-US"/>
              <a:t>Click to edit Master text styles</a:t>
            </a:r>
          </a:p>
        </p:txBody>
      </p:sp>
      <p:sp>
        <p:nvSpPr>
          <p:cNvPr id="5" name="Text Placeholder 4">
            <a:extLst>
              <a:ext uri="{FF2B5EF4-FFF2-40B4-BE49-F238E27FC236}">
                <a16:creationId xmlns:a16="http://schemas.microsoft.com/office/drawing/2014/main" id="{362CFE18-72C0-A86F-FCAA-0255E42A6DEC}"/>
              </a:ext>
            </a:extLst>
          </p:cNvPr>
          <p:cNvSpPr>
            <a:spLocks noGrp="1"/>
          </p:cNvSpPr>
          <p:nvPr>
            <p:ph type="body" sz="quarter" idx="3" hasCustomPrompt="1"/>
          </p:nvPr>
        </p:nvSpPr>
        <p:spPr>
          <a:xfrm>
            <a:off x="6172200" y="1681163"/>
            <a:ext cx="5183188" cy="823912"/>
          </a:xfrm>
          <a:prstGeom prst="rect">
            <a:avLst/>
          </a:prstGeom>
          <a:solidFill>
            <a:schemeClr val="accent6"/>
          </a:solidFill>
          <a:ln w="12700">
            <a:solidFill>
              <a:schemeClr val="accent6"/>
            </a:solidFill>
          </a:ln>
        </p:spPr>
        <p:txBody>
          <a:bodyPr anchor="ctr"/>
          <a:lstStyle>
            <a:lvl1pPr marL="0" indent="0">
              <a:buNone/>
              <a:defRPr sz="2400" b="1" i="0" baseline="0">
                <a:solidFill>
                  <a:schemeClr val="bg1"/>
                </a:solidFill>
                <a:latin typeface="+mn-lt"/>
                <a:ea typeface="Inter SemiBold" panose="02000503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B85C0A-E3F4-C527-3169-013E164323EA}"/>
              </a:ext>
            </a:extLst>
          </p:cNvPr>
          <p:cNvSpPr>
            <a:spLocks noGrp="1"/>
          </p:cNvSpPr>
          <p:nvPr>
            <p:ph sz="quarter" idx="4"/>
          </p:nvPr>
        </p:nvSpPr>
        <p:spPr>
          <a:xfrm>
            <a:off x="6172200" y="2505075"/>
            <a:ext cx="5183188" cy="3684588"/>
          </a:xfrm>
          <a:prstGeom prst="rect">
            <a:avLst/>
          </a:prstGeom>
          <a:solidFill>
            <a:schemeClr val="bg1">
              <a:alpha val="20004"/>
            </a:schemeClr>
          </a:solidFill>
          <a:ln w="12700">
            <a:solidFill>
              <a:schemeClr val="accent6"/>
            </a:solidFill>
          </a:ln>
        </p:spPr>
        <p:txBody>
          <a:bodyPr anchor="ctr"/>
          <a:lstStyle>
            <a:lvl1pPr marL="182880" indent="0">
              <a:buFontTx/>
              <a:buNone/>
              <a:defRPr sz="1800"/>
            </a:lvl1pPr>
            <a:lvl2pPr marL="182880" indent="0">
              <a:buFontTx/>
              <a:buNone/>
              <a:defRPr sz="1800"/>
            </a:lvl2pPr>
            <a:lvl3pPr marL="182880" indent="0">
              <a:buFontTx/>
              <a:buNone/>
              <a:defRPr sz="1800"/>
            </a:lvl3pPr>
            <a:lvl4pPr marL="182880" indent="0">
              <a:buFontTx/>
              <a:buNone/>
              <a:defRPr sz="1800"/>
            </a:lvl4pPr>
            <a:lvl5pPr marL="182880" indent="0">
              <a:buFontTx/>
              <a:buNone/>
              <a:defRPr sz="1800"/>
            </a:lvl5pPr>
          </a:lstStyle>
          <a:p>
            <a:pPr lvl="0"/>
            <a:r>
              <a:rPr lang="en-US"/>
              <a:t>Click to edit Master text styles</a:t>
            </a:r>
          </a:p>
        </p:txBody>
      </p:sp>
      <p:sp>
        <p:nvSpPr>
          <p:cNvPr id="9" name="Slide Number Placeholder 8">
            <a:extLst>
              <a:ext uri="{FF2B5EF4-FFF2-40B4-BE49-F238E27FC236}">
                <a16:creationId xmlns:a16="http://schemas.microsoft.com/office/drawing/2014/main" id="{4A1EE331-0DC5-4C93-19BA-70C475B9AC3C}"/>
              </a:ext>
            </a:extLst>
          </p:cNvPr>
          <p:cNvSpPr>
            <a:spLocks noGrp="1"/>
          </p:cNvSpPr>
          <p:nvPr>
            <p:ph type="sldNum" sz="quarter" idx="12"/>
          </p:nvPr>
        </p:nvSpPr>
        <p:spPr/>
        <p:txBody>
          <a:bodyPr/>
          <a:lstStyle/>
          <a:p>
            <a:fld id="{6C37F40D-BF86-6F43-B998-BE81C530D250}" type="slidenum">
              <a:rPr lang="en-US" smtClean="0"/>
              <a:t>‹#›</a:t>
            </a:fld>
            <a:endParaRPr lang="en-US"/>
          </a:p>
        </p:txBody>
      </p:sp>
    </p:spTree>
    <p:extLst>
      <p:ext uri="{BB962C8B-B14F-4D97-AF65-F5344CB8AC3E}">
        <p14:creationId xmlns:p14="http://schemas.microsoft.com/office/powerpoint/2010/main" val="3946261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410D3-16A4-38B5-6E13-2E2FD3F9C241}"/>
              </a:ext>
            </a:extLst>
          </p:cNvPr>
          <p:cNvSpPr>
            <a:spLocks noGrp="1"/>
          </p:cNvSpPr>
          <p:nvPr>
            <p:ph type="ctrTitle"/>
          </p:nvPr>
        </p:nvSpPr>
        <p:spPr>
          <a:xfrm>
            <a:off x="699053" y="274224"/>
            <a:ext cx="9144000" cy="679932"/>
          </a:xfrm>
          <a:prstGeom prst="rect">
            <a:avLst/>
          </a:prstGeom>
        </p:spPr>
        <p:txBody>
          <a:bodyPr anchor="t"/>
          <a:lstStyle>
            <a:lvl1pPr algn="l">
              <a:defRPr sz="4000" spc="-250" baseline="0"/>
            </a:lvl1pPr>
          </a:lstStyle>
          <a:p>
            <a:r>
              <a:rPr lang="en-US"/>
              <a:t>Click to edit Master title style</a:t>
            </a:r>
          </a:p>
        </p:txBody>
      </p:sp>
      <p:sp>
        <p:nvSpPr>
          <p:cNvPr id="3" name="Subtitle 2">
            <a:extLst>
              <a:ext uri="{FF2B5EF4-FFF2-40B4-BE49-F238E27FC236}">
                <a16:creationId xmlns:a16="http://schemas.microsoft.com/office/drawing/2014/main" id="{F0FAF815-7FD2-A1A9-3CA7-21C807E8D1C4}"/>
              </a:ext>
            </a:extLst>
          </p:cNvPr>
          <p:cNvSpPr>
            <a:spLocks noGrp="1"/>
          </p:cNvSpPr>
          <p:nvPr>
            <p:ph type="subTitle" idx="1" hasCustomPrompt="1"/>
          </p:nvPr>
        </p:nvSpPr>
        <p:spPr>
          <a:xfrm>
            <a:off x="732183" y="861391"/>
            <a:ext cx="9144000" cy="616227"/>
          </a:xfrm>
          <a:prstGeom prst="rect">
            <a:avLst/>
          </a:prstGeo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02326661-4707-BCF8-89DC-036A14FF03E3}"/>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8" name="Content Placeholder 2">
            <a:extLst>
              <a:ext uri="{FF2B5EF4-FFF2-40B4-BE49-F238E27FC236}">
                <a16:creationId xmlns:a16="http://schemas.microsoft.com/office/drawing/2014/main" id="{A32085CA-BB43-10D6-EBC9-07C094ACD2F7}"/>
              </a:ext>
            </a:extLst>
          </p:cNvPr>
          <p:cNvSpPr>
            <a:spLocks noGrp="1"/>
          </p:cNvSpPr>
          <p:nvPr>
            <p:ph idx="13"/>
          </p:nvPr>
        </p:nvSpPr>
        <p:spPr>
          <a:xfrm>
            <a:off x="699053" y="2290418"/>
            <a:ext cx="10830339" cy="3363636"/>
          </a:xfrm>
          <a:prstGeom prst="rect">
            <a:avLst/>
          </a:prstGeom>
        </p:spPr>
        <p:txBody>
          <a:bodyPr/>
          <a:lstStyle>
            <a:lvl1pPr>
              <a:defRPr sz="2400" b="0" i="0" spc="-100" baseline="0">
                <a:latin typeface="Calibri Light" panose="020F0302020204030204" pitchFamily="34" charset="0"/>
                <a:ea typeface="Calibri Light" panose="020F0302020204030204" pitchFamily="34" charset="0"/>
              </a:defRPr>
            </a:lvl1pPr>
            <a:lvl2pPr>
              <a:defRPr sz="2000" b="0" i="0" spc="-100" baseline="0">
                <a:latin typeface="Calibri Light" panose="020F0302020204030204" pitchFamily="34" charset="0"/>
                <a:ea typeface="Calibri Light" panose="020F0302020204030204" pitchFamily="34" charset="0"/>
              </a:defRPr>
            </a:lvl2pPr>
            <a:lvl3pPr marL="1143000" indent="-228600">
              <a:buFont typeface="Courier New" panose="02070309020205020404" pitchFamily="49" charset="0"/>
              <a:buChar char="o"/>
              <a:defRPr sz="1800" b="0" i="0" spc="-100" baseline="0">
                <a:latin typeface="Calibri Light" panose="020F0302020204030204" pitchFamily="34" charset="0"/>
                <a:ea typeface="Calibri Light" panose="020F0302020204030204" pitchFamily="34" charset="0"/>
              </a:defRPr>
            </a:lvl3pPr>
            <a:lvl4pPr marL="1600200" indent="-228600">
              <a:buFont typeface="Arial" panose="020B0604020202020204" pitchFamily="34" charset="0"/>
              <a:buChar char="•"/>
              <a:defRPr b="0" i="0" spc="-100" baseline="0">
                <a:latin typeface="Calibri Light" panose="020F0302020204030204" pitchFamily="34" charset="0"/>
                <a:ea typeface="Calibri Light" panose="020F0302020204030204" pitchFamily="34" charset="0"/>
              </a:defRPr>
            </a:lvl4pPr>
            <a:lvl5pPr>
              <a:defRPr b="0" i="0" spc="-100" baseline="0">
                <a:latin typeface="Calibri Light" panose="020F0302020204030204" pitchFamily="34" charset="0"/>
                <a:ea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C5CDB2D7-ABD9-F2B8-A049-66466A86D672}"/>
              </a:ext>
            </a:extLst>
          </p:cNvPr>
          <p:cNvSpPr>
            <a:spLocks noGrp="1"/>
          </p:cNvSpPr>
          <p:nvPr>
            <p:ph idx="14" hasCustomPrompt="1"/>
          </p:nvPr>
        </p:nvSpPr>
        <p:spPr>
          <a:xfrm>
            <a:off x="699053" y="1477618"/>
            <a:ext cx="10830339" cy="1035049"/>
          </a:xfrm>
          <a:prstGeom prst="rect">
            <a:avLst/>
          </a:prstGeom>
        </p:spPr>
        <p:txBody>
          <a:bodyPr/>
          <a:lstStyle>
            <a:lvl1pPr marL="0" indent="0">
              <a:buFontTx/>
              <a:buNone/>
              <a:defRPr b="0" i="0" spc="-100" baseline="0">
                <a:latin typeface="Calibri Light" panose="020F0302020204030204" pitchFamily="34" charset="0"/>
                <a:ea typeface="Calibri Light" panose="020F0302020204030204" pitchFamily="34" charset="0"/>
              </a:defRPr>
            </a:lvl1pPr>
            <a:lvl2pPr marL="457200" indent="0">
              <a:buNone/>
              <a:defRPr b="0" i="0" spc="-100" baseline="0">
                <a:latin typeface="Inter Light" panose="02000503000000020004" pitchFamily="2" charset="0"/>
                <a:ea typeface="Inter Light" panose="02000503000000020004" pitchFamily="2" charset="0"/>
              </a:defRPr>
            </a:lvl2pPr>
            <a:lvl3pPr>
              <a:defRPr b="0" i="0" spc="-100" baseline="0">
                <a:latin typeface="Inter Light" panose="02000503000000020004" pitchFamily="2" charset="0"/>
                <a:ea typeface="Inter Light" panose="02000503000000020004" pitchFamily="2" charset="0"/>
              </a:defRPr>
            </a:lvl3pPr>
            <a:lvl4pPr>
              <a:defRPr b="0" i="0" spc="-100" baseline="0">
                <a:latin typeface="Inter Light" panose="02000503000000020004" pitchFamily="2" charset="0"/>
                <a:ea typeface="Inter Light" panose="02000503000000020004" pitchFamily="2" charset="0"/>
              </a:defRPr>
            </a:lvl4pPr>
            <a:lvl5pPr>
              <a:defRPr b="0" i="0" spc="-100" baseline="0">
                <a:latin typeface="Inter Light" panose="02000503000000020004" pitchFamily="2" charset="0"/>
                <a:ea typeface="Inter Light" panose="02000503000000020004" pitchFamily="2" charset="0"/>
              </a:defRPr>
            </a:lvl5pPr>
          </a:lstStyle>
          <a:p>
            <a:r>
              <a:rPr lang="en-US"/>
              <a:t>Click to edit Master subtitle style</a:t>
            </a:r>
          </a:p>
        </p:txBody>
      </p:sp>
    </p:spTree>
    <p:extLst>
      <p:ext uri="{BB962C8B-B14F-4D97-AF65-F5344CB8AC3E}">
        <p14:creationId xmlns:p14="http://schemas.microsoft.com/office/powerpoint/2010/main" val="176915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410D3-16A4-38B5-6E13-2E2FD3F9C241}"/>
              </a:ext>
            </a:extLst>
          </p:cNvPr>
          <p:cNvSpPr>
            <a:spLocks noGrp="1"/>
          </p:cNvSpPr>
          <p:nvPr>
            <p:ph type="ctrTitle"/>
          </p:nvPr>
        </p:nvSpPr>
        <p:spPr>
          <a:xfrm>
            <a:off x="699053" y="274224"/>
            <a:ext cx="9144000" cy="679932"/>
          </a:xfrm>
          <a:prstGeom prst="rect">
            <a:avLst/>
          </a:prstGeom>
        </p:spPr>
        <p:txBody>
          <a:bodyPr anchor="t"/>
          <a:lstStyle>
            <a:lvl1pPr algn="l">
              <a:defRPr sz="4000" spc="-250" baseline="0"/>
            </a:lvl1pPr>
          </a:lstStyle>
          <a:p>
            <a:r>
              <a:rPr lang="en-US"/>
              <a:t>Click to edit Master title style</a:t>
            </a:r>
          </a:p>
        </p:txBody>
      </p:sp>
      <p:sp>
        <p:nvSpPr>
          <p:cNvPr id="3" name="Subtitle 2">
            <a:extLst>
              <a:ext uri="{FF2B5EF4-FFF2-40B4-BE49-F238E27FC236}">
                <a16:creationId xmlns:a16="http://schemas.microsoft.com/office/drawing/2014/main" id="{F0FAF815-7FD2-A1A9-3CA7-21C807E8D1C4}"/>
              </a:ext>
            </a:extLst>
          </p:cNvPr>
          <p:cNvSpPr>
            <a:spLocks noGrp="1"/>
          </p:cNvSpPr>
          <p:nvPr>
            <p:ph type="subTitle" idx="1" hasCustomPrompt="1"/>
          </p:nvPr>
        </p:nvSpPr>
        <p:spPr>
          <a:xfrm>
            <a:off x="732183" y="861391"/>
            <a:ext cx="9144000" cy="616227"/>
          </a:xfrm>
          <a:prstGeom prst="rect">
            <a:avLst/>
          </a:prstGeo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02326661-4707-BCF8-89DC-036A14FF03E3}"/>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8" name="Content Placeholder 2">
            <a:extLst>
              <a:ext uri="{FF2B5EF4-FFF2-40B4-BE49-F238E27FC236}">
                <a16:creationId xmlns:a16="http://schemas.microsoft.com/office/drawing/2014/main" id="{A32085CA-BB43-10D6-EBC9-07C094ACD2F7}"/>
              </a:ext>
            </a:extLst>
          </p:cNvPr>
          <p:cNvSpPr>
            <a:spLocks noGrp="1"/>
          </p:cNvSpPr>
          <p:nvPr>
            <p:ph idx="13"/>
          </p:nvPr>
        </p:nvSpPr>
        <p:spPr>
          <a:xfrm>
            <a:off x="699053" y="2290418"/>
            <a:ext cx="10830339" cy="3363636"/>
          </a:xfrm>
          <a:prstGeom prst="rect">
            <a:avLst/>
          </a:prstGeom>
        </p:spPr>
        <p:txBody>
          <a:bodyPr/>
          <a:lstStyle>
            <a:lvl1pPr>
              <a:defRPr sz="2400" b="0" i="0" spc="-100" baseline="0">
                <a:latin typeface="+mj-lt"/>
                <a:ea typeface="Calibri Light" panose="020F0302020204030204" pitchFamily="34" charset="0"/>
              </a:defRPr>
            </a:lvl1pPr>
            <a:lvl2pPr>
              <a:defRPr sz="2000" b="0" i="0" spc="-100" baseline="0">
                <a:latin typeface="+mj-lt"/>
                <a:ea typeface="Calibri Light" panose="020F0302020204030204" pitchFamily="34" charset="0"/>
              </a:defRPr>
            </a:lvl2pPr>
            <a:lvl3pPr marL="1143000" indent="-228600">
              <a:buFont typeface="Courier New" panose="02070309020205020404" pitchFamily="49" charset="0"/>
              <a:buChar char="o"/>
              <a:defRPr sz="1800" b="0" i="0" spc="-100" baseline="0">
                <a:latin typeface="+mj-lt"/>
                <a:ea typeface="Calibri Light" panose="020F0302020204030204" pitchFamily="34" charset="0"/>
              </a:defRPr>
            </a:lvl3pPr>
            <a:lvl4pPr marL="1600200" indent="-228600">
              <a:buFont typeface="Arial" panose="020B0604020202020204" pitchFamily="34" charset="0"/>
              <a:buChar char="•"/>
              <a:defRPr b="0" i="0" spc="-100" baseline="0">
                <a:latin typeface="+mj-lt"/>
                <a:ea typeface="Calibri Light" panose="020F0302020204030204" pitchFamily="34" charset="0"/>
              </a:defRPr>
            </a:lvl4pPr>
            <a:lvl5pPr>
              <a:defRPr b="0" i="0" spc="-100" baseline="0">
                <a:latin typeface="+mj-lt"/>
                <a:ea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C5CDB2D7-ABD9-F2B8-A049-66466A86D672}"/>
              </a:ext>
            </a:extLst>
          </p:cNvPr>
          <p:cNvSpPr>
            <a:spLocks noGrp="1"/>
          </p:cNvSpPr>
          <p:nvPr>
            <p:ph idx="14" hasCustomPrompt="1"/>
          </p:nvPr>
        </p:nvSpPr>
        <p:spPr>
          <a:xfrm>
            <a:off x="699053" y="1477618"/>
            <a:ext cx="10830339" cy="1035049"/>
          </a:xfrm>
          <a:prstGeom prst="rect">
            <a:avLst/>
          </a:prstGeom>
        </p:spPr>
        <p:txBody>
          <a:bodyPr/>
          <a:lstStyle>
            <a:lvl1pPr marL="0" indent="0">
              <a:buFontTx/>
              <a:buNone/>
              <a:defRPr b="0" i="0" spc="-100" baseline="0">
                <a:latin typeface="+mj-lt"/>
                <a:ea typeface="Calibri Light" panose="020F0302020204030204" pitchFamily="34" charset="0"/>
              </a:defRPr>
            </a:lvl1pPr>
            <a:lvl2pPr marL="457200" indent="0">
              <a:buNone/>
              <a:defRPr b="0" i="0" spc="-100" baseline="0">
                <a:latin typeface="Inter Light" panose="02000503000000020004" pitchFamily="2" charset="0"/>
                <a:ea typeface="Inter Light" panose="02000503000000020004" pitchFamily="2" charset="0"/>
              </a:defRPr>
            </a:lvl2pPr>
            <a:lvl3pPr>
              <a:defRPr b="0" i="0" spc="-100" baseline="0">
                <a:latin typeface="Inter Light" panose="02000503000000020004" pitchFamily="2" charset="0"/>
                <a:ea typeface="Inter Light" panose="02000503000000020004" pitchFamily="2" charset="0"/>
              </a:defRPr>
            </a:lvl3pPr>
            <a:lvl4pPr>
              <a:defRPr b="0" i="0" spc="-100" baseline="0">
                <a:latin typeface="Inter Light" panose="02000503000000020004" pitchFamily="2" charset="0"/>
                <a:ea typeface="Inter Light" panose="02000503000000020004" pitchFamily="2" charset="0"/>
              </a:defRPr>
            </a:lvl4pPr>
            <a:lvl5pPr>
              <a:defRPr b="0" i="0" spc="-100" baseline="0">
                <a:latin typeface="Inter Light" panose="02000503000000020004" pitchFamily="2" charset="0"/>
                <a:ea typeface="Inter Light" panose="02000503000000020004" pitchFamily="2" charset="0"/>
              </a:defRPr>
            </a:lvl5pPr>
          </a:lstStyle>
          <a:p>
            <a:r>
              <a:rPr lang="en-US"/>
              <a:t>Click to edit Master subtitle style</a:t>
            </a:r>
          </a:p>
        </p:txBody>
      </p:sp>
    </p:spTree>
    <p:extLst>
      <p:ext uri="{BB962C8B-B14F-4D97-AF65-F5344CB8AC3E}">
        <p14:creationId xmlns:p14="http://schemas.microsoft.com/office/powerpoint/2010/main" val="541863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552492-3CC3-CB45-8DBD-0628ADDBE06F}"/>
              </a:ext>
            </a:extLst>
          </p:cNvPr>
          <p:cNvSpPr/>
          <p:nvPr userDrawn="1"/>
        </p:nvSpPr>
        <p:spPr>
          <a:xfrm flipV="1">
            <a:off x="790414" y="1291710"/>
            <a:ext cx="10611172" cy="45719"/>
          </a:xfrm>
          <a:prstGeom prst="rect">
            <a:avLst/>
          </a:prstGeom>
          <a:solidFill>
            <a:srgbClr val="A7C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5">
            <a:extLst>
              <a:ext uri="{FF2B5EF4-FFF2-40B4-BE49-F238E27FC236}">
                <a16:creationId xmlns:a16="http://schemas.microsoft.com/office/drawing/2014/main" id="{33B496CD-2279-CD4F-8D0A-FDDFF8C86885}"/>
              </a:ext>
            </a:extLst>
          </p:cNvPr>
          <p:cNvSpPr>
            <a:spLocks noGrp="1"/>
          </p:cNvSpPr>
          <p:nvPr>
            <p:ph type="sldNum" sz="quarter" idx="4"/>
          </p:nvPr>
        </p:nvSpPr>
        <p:spPr>
          <a:xfrm>
            <a:off x="8610599" y="6356350"/>
            <a:ext cx="3389243" cy="365125"/>
          </a:xfrm>
          <a:prstGeom prst="rect">
            <a:avLst/>
          </a:prstGeom>
        </p:spPr>
        <p:txBody>
          <a:bodyPr vert="horz" lIns="91440" tIns="45720" rIns="91440" bIns="45720" rtlCol="0" anchor="ctr"/>
          <a:lstStyle>
            <a:lvl1pPr algn="r">
              <a:defRPr sz="1000" b="0" i="0" baseline="0">
                <a:solidFill>
                  <a:srgbClr val="414A58"/>
                </a:solidFill>
                <a:latin typeface="Calibri" panose="020F0502020204030204" pitchFamily="34" charset="0"/>
                <a:ea typeface="Calibri" panose="020F0502020204030204" pitchFamily="34" charset="0"/>
              </a:defRPr>
            </a:lvl1pPr>
          </a:lstStyle>
          <a:p>
            <a:fld id="{6C37F40D-BF86-6F43-B998-BE81C530D250}" type="slidenum">
              <a:rPr lang="en-US" smtClean="0"/>
              <a:pPr/>
              <a:t>‹#›</a:t>
            </a:fld>
            <a:endParaRPr lang="en-US"/>
          </a:p>
        </p:txBody>
      </p:sp>
      <p:pic>
        <p:nvPicPr>
          <p:cNvPr id="7" name="Picture 6">
            <a:extLst>
              <a:ext uri="{FF2B5EF4-FFF2-40B4-BE49-F238E27FC236}">
                <a16:creationId xmlns:a16="http://schemas.microsoft.com/office/drawing/2014/main" id="{E8829DBB-6882-9F19-DFA1-5C6C44AF50EA}"/>
              </a:ext>
            </a:extLst>
          </p:cNvPr>
          <p:cNvPicPr>
            <a:picLocks noChangeAspect="1"/>
          </p:cNvPicPr>
          <p:nvPr userDrawn="1"/>
        </p:nvPicPr>
        <p:blipFill>
          <a:blip r:embed="rId16"/>
          <a:stretch>
            <a:fillRect/>
          </a:stretch>
        </p:blipFill>
        <p:spPr>
          <a:xfrm>
            <a:off x="9909313" y="324519"/>
            <a:ext cx="1452594" cy="741429"/>
          </a:xfrm>
          <a:prstGeom prst="rect">
            <a:avLst/>
          </a:prstGeom>
        </p:spPr>
      </p:pic>
    </p:spTree>
    <p:extLst>
      <p:ext uri="{BB962C8B-B14F-4D97-AF65-F5344CB8AC3E}">
        <p14:creationId xmlns:p14="http://schemas.microsoft.com/office/powerpoint/2010/main" val="1490564425"/>
      </p:ext>
    </p:extLst>
  </p:cSld>
  <p:clrMap bg1="lt1" tx1="dk1" bg2="lt2" tx2="dk2" accent1="accent1" accent2="accent2" accent3="accent3" accent4="accent4" accent5="accent5" accent6="accent6" hlink="hlink" folHlink="folHlink"/>
  <p:sldLayoutIdLst>
    <p:sldLayoutId id="2147483685" r:id="rId1"/>
    <p:sldLayoutId id="2147483693" r:id="rId2"/>
    <p:sldLayoutId id="2147483686" r:id="rId3"/>
    <p:sldLayoutId id="2147483694" r:id="rId4"/>
    <p:sldLayoutId id="2147483666" r:id="rId5"/>
    <p:sldLayoutId id="2147483695" r:id="rId6"/>
    <p:sldLayoutId id="2147483669" r:id="rId7"/>
    <p:sldLayoutId id="2147483665" r:id="rId8"/>
    <p:sldLayoutId id="2147483696" r:id="rId9"/>
    <p:sldLayoutId id="2147483668" r:id="rId10"/>
    <p:sldLayoutId id="2147483697" r:id="rId11"/>
    <p:sldLayoutId id="2147483715" r:id="rId12"/>
    <p:sldLayoutId id="2147483716" r:id="rId13"/>
    <p:sldLayoutId id="2147483717" r:id="rId1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customXml" Target="../ink/ink6.xml"/><Relationship Id="rId18" Type="http://schemas.openxmlformats.org/officeDocument/2006/relationships/image" Target="../media/image18.png"/><Relationship Id="rId26" Type="http://schemas.openxmlformats.org/officeDocument/2006/relationships/image" Target="../media/image22.png"/><Relationship Id="rId3" Type="http://schemas.openxmlformats.org/officeDocument/2006/relationships/customXml" Target="../ink/ink1.xml"/><Relationship Id="rId21" Type="http://schemas.openxmlformats.org/officeDocument/2006/relationships/customXml" Target="../ink/ink10.xml"/><Relationship Id="rId7" Type="http://schemas.openxmlformats.org/officeDocument/2006/relationships/customXml" Target="../ink/ink3.xml"/><Relationship Id="rId12" Type="http://schemas.openxmlformats.org/officeDocument/2006/relationships/image" Target="../media/image15.png"/><Relationship Id="rId17" Type="http://schemas.openxmlformats.org/officeDocument/2006/relationships/customXml" Target="../ink/ink8.xml"/><Relationship Id="rId25" Type="http://schemas.openxmlformats.org/officeDocument/2006/relationships/customXml" Target="../ink/ink12.xml"/><Relationship Id="rId2" Type="http://schemas.openxmlformats.org/officeDocument/2006/relationships/image" Target="../media/image10.png"/><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13.xml"/><Relationship Id="rId6" Type="http://schemas.openxmlformats.org/officeDocument/2006/relationships/image" Target="../media/image12.png"/><Relationship Id="rId11" Type="http://schemas.openxmlformats.org/officeDocument/2006/relationships/customXml" Target="../ink/ink5.xml"/><Relationship Id="rId24" Type="http://schemas.openxmlformats.org/officeDocument/2006/relationships/image" Target="../media/image21.png"/><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10" Type="http://schemas.openxmlformats.org/officeDocument/2006/relationships/image" Target="../media/image14.png"/><Relationship Id="rId19" Type="http://schemas.openxmlformats.org/officeDocument/2006/relationships/customXml" Target="../ink/ink9.xml"/><Relationship Id="rId4" Type="http://schemas.openxmlformats.org/officeDocument/2006/relationships/image" Target="../media/image11.png"/><Relationship Id="rId9" Type="http://schemas.openxmlformats.org/officeDocument/2006/relationships/customXml" Target="../ink/ink4.xml"/><Relationship Id="rId14" Type="http://schemas.openxmlformats.org/officeDocument/2006/relationships/image" Target="../media/image16.png"/><Relationship Id="rId22" Type="http://schemas.openxmlformats.org/officeDocument/2006/relationships/image" Target="../media/image20.png"/></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customXml" Target="../ink/ink18.xml"/><Relationship Id="rId18" Type="http://schemas.openxmlformats.org/officeDocument/2006/relationships/customXml" Target="../ink/ink22.xml"/><Relationship Id="rId3" Type="http://schemas.openxmlformats.org/officeDocument/2006/relationships/customXml" Target="../ink/ink13.xml"/><Relationship Id="rId21" Type="http://schemas.openxmlformats.org/officeDocument/2006/relationships/customXml" Target="../ink/ink24.xml"/><Relationship Id="rId7" Type="http://schemas.openxmlformats.org/officeDocument/2006/relationships/customXml" Target="../ink/ink15.xml"/><Relationship Id="rId12" Type="http://schemas.openxmlformats.org/officeDocument/2006/relationships/image" Target="../media/image13.png"/><Relationship Id="rId17" Type="http://schemas.openxmlformats.org/officeDocument/2006/relationships/customXml" Target="../ink/ink21.xml"/><Relationship Id="rId2" Type="http://schemas.openxmlformats.org/officeDocument/2006/relationships/image" Target="../media/image23.png"/><Relationship Id="rId16" Type="http://schemas.openxmlformats.org/officeDocument/2006/relationships/customXml" Target="../ink/ink20.xml"/><Relationship Id="rId20" Type="http://schemas.openxmlformats.org/officeDocument/2006/relationships/image" Target="../media/image29.png"/><Relationship Id="rId1" Type="http://schemas.openxmlformats.org/officeDocument/2006/relationships/slideLayout" Target="../slideLayouts/slideLayout13.xml"/><Relationship Id="rId6" Type="http://schemas.openxmlformats.org/officeDocument/2006/relationships/image" Target="../media/image25.png"/><Relationship Id="rId11" Type="http://schemas.openxmlformats.org/officeDocument/2006/relationships/customXml" Target="../ink/ink17.xml"/><Relationship Id="rId5" Type="http://schemas.openxmlformats.org/officeDocument/2006/relationships/customXml" Target="../ink/ink14.xml"/><Relationship Id="rId15" Type="http://schemas.openxmlformats.org/officeDocument/2006/relationships/customXml" Target="../ink/ink19.xml"/><Relationship Id="rId10" Type="http://schemas.openxmlformats.org/officeDocument/2006/relationships/image" Target="../media/image27.png"/><Relationship Id="rId19" Type="http://schemas.openxmlformats.org/officeDocument/2006/relationships/customXml" Target="../ink/ink23.xml"/><Relationship Id="rId4" Type="http://schemas.openxmlformats.org/officeDocument/2006/relationships/image" Target="../media/image24.png"/><Relationship Id="rId9" Type="http://schemas.openxmlformats.org/officeDocument/2006/relationships/customXml" Target="../ink/ink16.xml"/><Relationship Id="rId14" Type="http://schemas.openxmlformats.org/officeDocument/2006/relationships/image" Target="../media/image28.png"/><Relationship Id="rId22" Type="http://schemas.openxmlformats.org/officeDocument/2006/relationships/image" Target="../media/image30.png"/></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customXml" Target="../ink/ink30.xml"/><Relationship Id="rId3" Type="http://schemas.openxmlformats.org/officeDocument/2006/relationships/customXml" Target="../ink/ink25.xml"/><Relationship Id="rId7" Type="http://schemas.openxmlformats.org/officeDocument/2006/relationships/customXml" Target="../ink/ink27.xml"/><Relationship Id="rId12" Type="http://schemas.openxmlformats.org/officeDocument/2006/relationships/image" Target="../media/image35.png"/><Relationship Id="rId2" Type="http://schemas.openxmlformats.org/officeDocument/2006/relationships/image" Target="../media/image23.png"/><Relationship Id="rId16" Type="http://schemas.openxmlformats.org/officeDocument/2006/relationships/image" Target="../media/image37.png"/><Relationship Id="rId1" Type="http://schemas.openxmlformats.org/officeDocument/2006/relationships/slideLayout" Target="../slideLayouts/slideLayout13.xml"/><Relationship Id="rId6" Type="http://schemas.openxmlformats.org/officeDocument/2006/relationships/image" Target="../media/image32.png"/><Relationship Id="rId11" Type="http://schemas.openxmlformats.org/officeDocument/2006/relationships/customXml" Target="../ink/ink29.xml"/><Relationship Id="rId5" Type="http://schemas.openxmlformats.org/officeDocument/2006/relationships/customXml" Target="../ink/ink26.xml"/><Relationship Id="rId15" Type="http://schemas.openxmlformats.org/officeDocument/2006/relationships/customXml" Target="../ink/ink31.xml"/><Relationship Id="rId10" Type="http://schemas.openxmlformats.org/officeDocument/2006/relationships/image" Target="../media/image34.png"/><Relationship Id="rId4" Type="http://schemas.openxmlformats.org/officeDocument/2006/relationships/image" Target="../media/image31.png"/><Relationship Id="rId9" Type="http://schemas.openxmlformats.org/officeDocument/2006/relationships/customXml" Target="../ink/ink28.xml"/><Relationship Id="rId14" Type="http://schemas.openxmlformats.org/officeDocument/2006/relationships/image" Target="../media/image36.png"/></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customXml" Target="../ink/ink32.xml"/><Relationship Id="rId7" Type="http://schemas.openxmlformats.org/officeDocument/2006/relationships/customXml" Target="../ink/ink34.xml"/><Relationship Id="rId12"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customXml" Target="../ink/ink36.xml"/><Relationship Id="rId5" Type="http://schemas.openxmlformats.org/officeDocument/2006/relationships/customXml" Target="../ink/ink33.xml"/><Relationship Id="rId10" Type="http://schemas.openxmlformats.org/officeDocument/2006/relationships/image" Target="../media/image43.png"/><Relationship Id="rId4" Type="http://schemas.openxmlformats.org/officeDocument/2006/relationships/image" Target="../media/image40.png"/><Relationship Id="rId9" Type="http://schemas.openxmlformats.org/officeDocument/2006/relationships/customXml" Target="../ink/ink35.xml"/></Relationships>
</file>

<file path=ppt/slides/_rels/slide2.xml.rels><?xml version="1.0" encoding="UTF-8" standalone="yes"?>
<Relationships xmlns="http://schemas.openxmlformats.org/package/2006/relationships"><Relationship Id="rId2" Type="http://schemas.openxmlformats.org/officeDocument/2006/relationships/hyperlink" Target="https://store.councilforeconed.or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ustomXml" Target="../ink/ink37.xml"/><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customXml" Target="../ink/ink38.xml"/><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3" Type="http://schemas.openxmlformats.org/officeDocument/2006/relationships/customXml" Target="../ink/ink44.xml"/><Relationship Id="rId18" Type="http://schemas.openxmlformats.org/officeDocument/2006/relationships/image" Target="../media/image56.png"/><Relationship Id="rId26" Type="http://schemas.openxmlformats.org/officeDocument/2006/relationships/image" Target="../media/image60.png"/><Relationship Id="rId39" Type="http://schemas.openxmlformats.org/officeDocument/2006/relationships/customXml" Target="../ink/ink57.xml"/><Relationship Id="rId21" Type="http://schemas.openxmlformats.org/officeDocument/2006/relationships/customXml" Target="../ink/ink48.xml"/><Relationship Id="rId34" Type="http://schemas.openxmlformats.org/officeDocument/2006/relationships/image" Target="../media/image64.png"/><Relationship Id="rId42" Type="http://schemas.openxmlformats.org/officeDocument/2006/relationships/image" Target="../media/image68.png"/><Relationship Id="rId47" Type="http://schemas.openxmlformats.org/officeDocument/2006/relationships/customXml" Target="../ink/ink61.xml"/><Relationship Id="rId50" Type="http://schemas.openxmlformats.org/officeDocument/2006/relationships/image" Target="../media/image72.png"/><Relationship Id="rId55" Type="http://schemas.openxmlformats.org/officeDocument/2006/relationships/customXml" Target="../ink/ink65.xml"/><Relationship Id="rId63" Type="http://schemas.openxmlformats.org/officeDocument/2006/relationships/customXml" Target="../ink/ink69.xml"/><Relationship Id="rId7" Type="http://schemas.openxmlformats.org/officeDocument/2006/relationships/customXml" Target="../ink/ink41.xml"/><Relationship Id="rId2" Type="http://schemas.openxmlformats.org/officeDocument/2006/relationships/notesSlide" Target="../notesSlides/notesSlide5.xml"/><Relationship Id="rId16" Type="http://schemas.openxmlformats.org/officeDocument/2006/relationships/image" Target="../media/image55.png"/><Relationship Id="rId29" Type="http://schemas.openxmlformats.org/officeDocument/2006/relationships/customXml" Target="../ink/ink52.xml"/><Relationship Id="rId11" Type="http://schemas.openxmlformats.org/officeDocument/2006/relationships/customXml" Target="../ink/ink43.xml"/><Relationship Id="rId24" Type="http://schemas.openxmlformats.org/officeDocument/2006/relationships/image" Target="../media/image59.png"/><Relationship Id="rId32" Type="http://schemas.openxmlformats.org/officeDocument/2006/relationships/image" Target="../media/image63.png"/><Relationship Id="rId37" Type="http://schemas.openxmlformats.org/officeDocument/2006/relationships/customXml" Target="../ink/ink56.xml"/><Relationship Id="rId40" Type="http://schemas.openxmlformats.org/officeDocument/2006/relationships/image" Target="../media/image67.png"/><Relationship Id="rId45" Type="http://schemas.openxmlformats.org/officeDocument/2006/relationships/customXml" Target="../ink/ink60.xml"/><Relationship Id="rId53" Type="http://schemas.openxmlformats.org/officeDocument/2006/relationships/customXml" Target="../ink/ink64.xml"/><Relationship Id="rId58" Type="http://schemas.openxmlformats.org/officeDocument/2006/relationships/image" Target="../media/image76.png"/><Relationship Id="rId5" Type="http://schemas.openxmlformats.org/officeDocument/2006/relationships/customXml" Target="../ink/ink40.xml"/><Relationship Id="rId61" Type="http://schemas.openxmlformats.org/officeDocument/2006/relationships/customXml" Target="../ink/ink68.xml"/><Relationship Id="rId19" Type="http://schemas.openxmlformats.org/officeDocument/2006/relationships/customXml" Target="../ink/ink47.xml"/><Relationship Id="rId14" Type="http://schemas.openxmlformats.org/officeDocument/2006/relationships/image" Target="../media/image54.png"/><Relationship Id="rId22" Type="http://schemas.openxmlformats.org/officeDocument/2006/relationships/image" Target="../media/image58.png"/><Relationship Id="rId27" Type="http://schemas.openxmlformats.org/officeDocument/2006/relationships/customXml" Target="../ink/ink51.xml"/><Relationship Id="rId30" Type="http://schemas.openxmlformats.org/officeDocument/2006/relationships/image" Target="../media/image62.png"/><Relationship Id="rId35" Type="http://schemas.openxmlformats.org/officeDocument/2006/relationships/customXml" Target="../ink/ink55.xml"/><Relationship Id="rId43" Type="http://schemas.openxmlformats.org/officeDocument/2006/relationships/customXml" Target="../ink/ink59.xml"/><Relationship Id="rId48" Type="http://schemas.openxmlformats.org/officeDocument/2006/relationships/image" Target="../media/image71.png"/><Relationship Id="rId56" Type="http://schemas.openxmlformats.org/officeDocument/2006/relationships/image" Target="../media/image75.png"/><Relationship Id="rId64" Type="http://schemas.openxmlformats.org/officeDocument/2006/relationships/image" Target="../media/image79.png"/><Relationship Id="rId8" Type="http://schemas.openxmlformats.org/officeDocument/2006/relationships/image" Target="../media/image51.png"/><Relationship Id="rId51" Type="http://schemas.openxmlformats.org/officeDocument/2006/relationships/customXml" Target="../ink/ink63.xml"/><Relationship Id="rId3" Type="http://schemas.openxmlformats.org/officeDocument/2006/relationships/customXml" Target="../ink/ink39.xml"/><Relationship Id="rId12" Type="http://schemas.openxmlformats.org/officeDocument/2006/relationships/image" Target="../media/image53.png"/><Relationship Id="rId17" Type="http://schemas.openxmlformats.org/officeDocument/2006/relationships/customXml" Target="../ink/ink46.xml"/><Relationship Id="rId25" Type="http://schemas.openxmlformats.org/officeDocument/2006/relationships/customXml" Target="../ink/ink50.xml"/><Relationship Id="rId33" Type="http://schemas.openxmlformats.org/officeDocument/2006/relationships/customXml" Target="../ink/ink54.xml"/><Relationship Id="rId38" Type="http://schemas.openxmlformats.org/officeDocument/2006/relationships/image" Target="../media/image66.png"/><Relationship Id="rId46" Type="http://schemas.openxmlformats.org/officeDocument/2006/relationships/image" Target="../media/image70.png"/><Relationship Id="rId59" Type="http://schemas.openxmlformats.org/officeDocument/2006/relationships/customXml" Target="../ink/ink67.xml"/><Relationship Id="rId20" Type="http://schemas.openxmlformats.org/officeDocument/2006/relationships/image" Target="../media/image57.png"/><Relationship Id="rId41" Type="http://schemas.openxmlformats.org/officeDocument/2006/relationships/customXml" Target="../ink/ink58.xml"/><Relationship Id="rId54" Type="http://schemas.openxmlformats.org/officeDocument/2006/relationships/image" Target="../media/image74.png"/><Relationship Id="rId62" Type="http://schemas.openxmlformats.org/officeDocument/2006/relationships/image" Target="../media/image78.png"/><Relationship Id="rId1" Type="http://schemas.openxmlformats.org/officeDocument/2006/relationships/slideLayout" Target="../slideLayouts/slideLayout14.xml"/><Relationship Id="rId6" Type="http://schemas.openxmlformats.org/officeDocument/2006/relationships/image" Target="../media/image50.png"/><Relationship Id="rId15" Type="http://schemas.openxmlformats.org/officeDocument/2006/relationships/customXml" Target="../ink/ink45.xml"/><Relationship Id="rId23" Type="http://schemas.openxmlformats.org/officeDocument/2006/relationships/customXml" Target="../ink/ink49.xml"/><Relationship Id="rId28" Type="http://schemas.openxmlformats.org/officeDocument/2006/relationships/image" Target="../media/image61.png"/><Relationship Id="rId36" Type="http://schemas.openxmlformats.org/officeDocument/2006/relationships/image" Target="../media/image65.png"/><Relationship Id="rId49" Type="http://schemas.openxmlformats.org/officeDocument/2006/relationships/customXml" Target="../ink/ink62.xml"/><Relationship Id="rId57" Type="http://schemas.openxmlformats.org/officeDocument/2006/relationships/customXml" Target="../ink/ink66.xml"/><Relationship Id="rId10" Type="http://schemas.openxmlformats.org/officeDocument/2006/relationships/image" Target="../media/image52.png"/><Relationship Id="rId31" Type="http://schemas.openxmlformats.org/officeDocument/2006/relationships/customXml" Target="../ink/ink53.xml"/><Relationship Id="rId44" Type="http://schemas.openxmlformats.org/officeDocument/2006/relationships/image" Target="../media/image69.png"/><Relationship Id="rId52" Type="http://schemas.openxmlformats.org/officeDocument/2006/relationships/image" Target="../media/image73.png"/><Relationship Id="rId60" Type="http://schemas.openxmlformats.org/officeDocument/2006/relationships/image" Target="../media/image77.png"/><Relationship Id="rId4" Type="http://schemas.openxmlformats.org/officeDocument/2006/relationships/image" Target="../media/image49.png"/><Relationship Id="rId9" Type="http://schemas.openxmlformats.org/officeDocument/2006/relationships/customXml" Target="../ink/ink42.xml"/></Relationships>
</file>

<file path=ppt/slides/_rels/slide27.xml.rels><?xml version="1.0" encoding="UTF-8" standalone="yes"?>
<Relationships xmlns="http://schemas.openxmlformats.org/package/2006/relationships"><Relationship Id="rId26" Type="http://schemas.openxmlformats.org/officeDocument/2006/relationships/image" Target="../media/image91.png"/><Relationship Id="rId21" Type="http://schemas.openxmlformats.org/officeDocument/2006/relationships/customXml" Target="../ink/ink79.xml"/><Relationship Id="rId42" Type="http://schemas.openxmlformats.org/officeDocument/2006/relationships/image" Target="../media/image99.png"/><Relationship Id="rId47" Type="http://schemas.openxmlformats.org/officeDocument/2006/relationships/customXml" Target="../ink/ink92.xml"/><Relationship Id="rId63" Type="http://schemas.openxmlformats.org/officeDocument/2006/relationships/customXml" Target="../ink/ink100.xml"/><Relationship Id="rId68" Type="http://schemas.openxmlformats.org/officeDocument/2006/relationships/image" Target="../media/image112.png"/><Relationship Id="rId84" Type="http://schemas.openxmlformats.org/officeDocument/2006/relationships/image" Target="../media/image120.png"/><Relationship Id="rId16" Type="http://schemas.openxmlformats.org/officeDocument/2006/relationships/image" Target="../media/image86.png"/><Relationship Id="rId11" Type="http://schemas.openxmlformats.org/officeDocument/2006/relationships/customXml" Target="../ink/ink74.xml"/><Relationship Id="rId32" Type="http://schemas.openxmlformats.org/officeDocument/2006/relationships/image" Target="../media/image94.png"/><Relationship Id="rId37" Type="http://schemas.openxmlformats.org/officeDocument/2006/relationships/customXml" Target="../ink/ink87.xml"/><Relationship Id="rId53" Type="http://schemas.openxmlformats.org/officeDocument/2006/relationships/customXml" Target="../ink/ink95.xml"/><Relationship Id="rId58" Type="http://schemas.openxmlformats.org/officeDocument/2006/relationships/image" Target="../media/image107.png"/><Relationship Id="rId74" Type="http://schemas.openxmlformats.org/officeDocument/2006/relationships/image" Target="../media/image115.png"/><Relationship Id="rId79" Type="http://schemas.openxmlformats.org/officeDocument/2006/relationships/customXml" Target="../ink/ink108.xml"/><Relationship Id="rId5" Type="http://schemas.openxmlformats.org/officeDocument/2006/relationships/customXml" Target="../ink/ink71.xml"/><Relationship Id="rId19" Type="http://schemas.openxmlformats.org/officeDocument/2006/relationships/customXml" Target="../ink/ink78.xml"/><Relationship Id="rId14" Type="http://schemas.openxmlformats.org/officeDocument/2006/relationships/image" Target="../media/image85.png"/><Relationship Id="rId22" Type="http://schemas.openxmlformats.org/officeDocument/2006/relationships/image" Target="../media/image89.png"/><Relationship Id="rId27" Type="http://schemas.openxmlformats.org/officeDocument/2006/relationships/customXml" Target="../ink/ink82.xml"/><Relationship Id="rId30" Type="http://schemas.openxmlformats.org/officeDocument/2006/relationships/image" Target="../media/image93.png"/><Relationship Id="rId35" Type="http://schemas.openxmlformats.org/officeDocument/2006/relationships/customXml" Target="../ink/ink86.xml"/><Relationship Id="rId43" Type="http://schemas.openxmlformats.org/officeDocument/2006/relationships/customXml" Target="../ink/ink90.xml"/><Relationship Id="rId48" Type="http://schemas.openxmlformats.org/officeDocument/2006/relationships/image" Target="../media/image102.png"/><Relationship Id="rId56" Type="http://schemas.openxmlformats.org/officeDocument/2006/relationships/image" Target="../media/image106.png"/><Relationship Id="rId64" Type="http://schemas.openxmlformats.org/officeDocument/2006/relationships/image" Target="../media/image110.png"/><Relationship Id="rId69" Type="http://schemas.openxmlformats.org/officeDocument/2006/relationships/customXml" Target="../ink/ink103.xml"/><Relationship Id="rId77" Type="http://schemas.openxmlformats.org/officeDocument/2006/relationships/customXml" Target="../ink/ink107.xml"/><Relationship Id="rId8" Type="http://schemas.openxmlformats.org/officeDocument/2006/relationships/image" Target="../media/image82.png"/><Relationship Id="rId51" Type="http://schemas.openxmlformats.org/officeDocument/2006/relationships/customXml" Target="../ink/ink94.xml"/><Relationship Id="rId72" Type="http://schemas.openxmlformats.org/officeDocument/2006/relationships/image" Target="../media/image114.png"/><Relationship Id="rId80" Type="http://schemas.openxmlformats.org/officeDocument/2006/relationships/image" Target="../media/image118.png"/><Relationship Id="rId85" Type="http://schemas.openxmlformats.org/officeDocument/2006/relationships/customXml" Target="../ink/ink111.xml"/><Relationship Id="rId3" Type="http://schemas.openxmlformats.org/officeDocument/2006/relationships/customXml" Target="../ink/ink70.xml"/><Relationship Id="rId12" Type="http://schemas.openxmlformats.org/officeDocument/2006/relationships/image" Target="../media/image84.png"/><Relationship Id="rId17" Type="http://schemas.openxmlformats.org/officeDocument/2006/relationships/customXml" Target="../ink/ink77.xml"/><Relationship Id="rId25" Type="http://schemas.openxmlformats.org/officeDocument/2006/relationships/customXml" Target="../ink/ink81.xml"/><Relationship Id="rId33" Type="http://schemas.openxmlformats.org/officeDocument/2006/relationships/customXml" Target="../ink/ink85.xml"/><Relationship Id="rId38" Type="http://schemas.openxmlformats.org/officeDocument/2006/relationships/image" Target="../media/image97.png"/><Relationship Id="rId46" Type="http://schemas.openxmlformats.org/officeDocument/2006/relationships/image" Target="../media/image101.png"/><Relationship Id="rId59" Type="http://schemas.openxmlformats.org/officeDocument/2006/relationships/customXml" Target="../ink/ink98.xml"/><Relationship Id="rId67" Type="http://schemas.openxmlformats.org/officeDocument/2006/relationships/customXml" Target="../ink/ink102.xml"/><Relationship Id="rId20" Type="http://schemas.openxmlformats.org/officeDocument/2006/relationships/image" Target="../media/image88.png"/><Relationship Id="rId41" Type="http://schemas.openxmlformats.org/officeDocument/2006/relationships/customXml" Target="../ink/ink89.xml"/><Relationship Id="rId54" Type="http://schemas.openxmlformats.org/officeDocument/2006/relationships/image" Target="../media/image105.png"/><Relationship Id="rId62" Type="http://schemas.openxmlformats.org/officeDocument/2006/relationships/image" Target="../media/image109.png"/><Relationship Id="rId70" Type="http://schemas.openxmlformats.org/officeDocument/2006/relationships/image" Target="../media/image113.png"/><Relationship Id="rId75" Type="http://schemas.openxmlformats.org/officeDocument/2006/relationships/customXml" Target="../ink/ink106.xml"/><Relationship Id="rId83" Type="http://schemas.openxmlformats.org/officeDocument/2006/relationships/customXml" Target="../ink/ink110.xml"/><Relationship Id="rId88" Type="http://schemas.openxmlformats.org/officeDocument/2006/relationships/image" Target="../media/image122.png"/><Relationship Id="rId1" Type="http://schemas.openxmlformats.org/officeDocument/2006/relationships/slideLayout" Target="../slideLayouts/slideLayout14.xml"/><Relationship Id="rId6" Type="http://schemas.openxmlformats.org/officeDocument/2006/relationships/image" Target="../media/image81.png"/><Relationship Id="rId15" Type="http://schemas.openxmlformats.org/officeDocument/2006/relationships/customXml" Target="../ink/ink76.xml"/><Relationship Id="rId23" Type="http://schemas.openxmlformats.org/officeDocument/2006/relationships/customXml" Target="../ink/ink80.xml"/><Relationship Id="rId28" Type="http://schemas.openxmlformats.org/officeDocument/2006/relationships/image" Target="../media/image92.png"/><Relationship Id="rId36" Type="http://schemas.openxmlformats.org/officeDocument/2006/relationships/image" Target="../media/image96.png"/><Relationship Id="rId49" Type="http://schemas.openxmlformats.org/officeDocument/2006/relationships/customXml" Target="../ink/ink93.xml"/><Relationship Id="rId57" Type="http://schemas.openxmlformats.org/officeDocument/2006/relationships/customXml" Target="../ink/ink97.xml"/><Relationship Id="rId10" Type="http://schemas.openxmlformats.org/officeDocument/2006/relationships/image" Target="../media/image83.png"/><Relationship Id="rId31" Type="http://schemas.openxmlformats.org/officeDocument/2006/relationships/customXml" Target="../ink/ink84.xml"/><Relationship Id="rId44" Type="http://schemas.openxmlformats.org/officeDocument/2006/relationships/image" Target="../media/image100.png"/><Relationship Id="rId52" Type="http://schemas.openxmlformats.org/officeDocument/2006/relationships/image" Target="../media/image104.png"/><Relationship Id="rId60" Type="http://schemas.openxmlformats.org/officeDocument/2006/relationships/image" Target="../media/image108.png"/><Relationship Id="rId65" Type="http://schemas.openxmlformats.org/officeDocument/2006/relationships/customXml" Target="../ink/ink101.xml"/><Relationship Id="rId73" Type="http://schemas.openxmlformats.org/officeDocument/2006/relationships/customXml" Target="../ink/ink105.xml"/><Relationship Id="rId78" Type="http://schemas.openxmlformats.org/officeDocument/2006/relationships/image" Target="../media/image117.png"/><Relationship Id="rId81" Type="http://schemas.openxmlformats.org/officeDocument/2006/relationships/customXml" Target="../ink/ink109.xml"/><Relationship Id="rId86" Type="http://schemas.openxmlformats.org/officeDocument/2006/relationships/image" Target="../media/image121.png"/><Relationship Id="rId4" Type="http://schemas.openxmlformats.org/officeDocument/2006/relationships/image" Target="../media/image80.png"/><Relationship Id="rId9" Type="http://schemas.openxmlformats.org/officeDocument/2006/relationships/customXml" Target="../ink/ink73.xml"/><Relationship Id="rId13" Type="http://schemas.openxmlformats.org/officeDocument/2006/relationships/customXml" Target="../ink/ink75.xml"/><Relationship Id="rId18" Type="http://schemas.openxmlformats.org/officeDocument/2006/relationships/image" Target="../media/image87.png"/><Relationship Id="rId39" Type="http://schemas.openxmlformats.org/officeDocument/2006/relationships/customXml" Target="../ink/ink88.xml"/><Relationship Id="rId34" Type="http://schemas.openxmlformats.org/officeDocument/2006/relationships/image" Target="../media/image95.png"/><Relationship Id="rId50" Type="http://schemas.openxmlformats.org/officeDocument/2006/relationships/image" Target="../media/image103.png"/><Relationship Id="rId55" Type="http://schemas.openxmlformats.org/officeDocument/2006/relationships/customXml" Target="../ink/ink96.xml"/><Relationship Id="rId76" Type="http://schemas.openxmlformats.org/officeDocument/2006/relationships/image" Target="../media/image116.png"/><Relationship Id="rId7" Type="http://schemas.openxmlformats.org/officeDocument/2006/relationships/customXml" Target="../ink/ink72.xml"/><Relationship Id="rId71" Type="http://schemas.openxmlformats.org/officeDocument/2006/relationships/customXml" Target="../ink/ink104.xml"/><Relationship Id="rId2" Type="http://schemas.openxmlformats.org/officeDocument/2006/relationships/notesSlide" Target="../notesSlides/notesSlide6.xml"/><Relationship Id="rId29" Type="http://schemas.openxmlformats.org/officeDocument/2006/relationships/customXml" Target="../ink/ink83.xml"/><Relationship Id="rId24" Type="http://schemas.openxmlformats.org/officeDocument/2006/relationships/image" Target="../media/image90.png"/><Relationship Id="rId40" Type="http://schemas.openxmlformats.org/officeDocument/2006/relationships/image" Target="../media/image98.png"/><Relationship Id="rId45" Type="http://schemas.openxmlformats.org/officeDocument/2006/relationships/customXml" Target="../ink/ink91.xml"/><Relationship Id="rId66" Type="http://schemas.openxmlformats.org/officeDocument/2006/relationships/image" Target="../media/image111.png"/><Relationship Id="rId87" Type="http://schemas.openxmlformats.org/officeDocument/2006/relationships/customXml" Target="../ink/ink112.xml"/><Relationship Id="rId61" Type="http://schemas.openxmlformats.org/officeDocument/2006/relationships/customXml" Target="../ink/ink99.xml"/><Relationship Id="rId82" Type="http://schemas.openxmlformats.org/officeDocument/2006/relationships/image" Target="../media/image119.png"/></Relationships>
</file>

<file path=ppt/slides/_rels/slide28.xml.rels><?xml version="1.0" encoding="UTF-8" standalone="yes"?>
<Relationships xmlns="http://schemas.openxmlformats.org/package/2006/relationships"><Relationship Id="rId8" Type="http://schemas.openxmlformats.org/officeDocument/2006/relationships/image" Target="../media/image125.png"/><Relationship Id="rId3" Type="http://schemas.openxmlformats.org/officeDocument/2006/relationships/customXml" Target="../ink/ink113.xml"/><Relationship Id="rId7" Type="http://schemas.openxmlformats.org/officeDocument/2006/relationships/customXml" Target="../ink/ink115.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24.png"/><Relationship Id="rId5" Type="http://schemas.openxmlformats.org/officeDocument/2006/relationships/customXml" Target="../ink/ink114.xml"/><Relationship Id="rId4" Type="http://schemas.openxmlformats.org/officeDocument/2006/relationships/image" Target="../media/image12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3" Type="http://schemas.openxmlformats.org/officeDocument/2006/relationships/customXml" Target="../ink/ink121.xml"/><Relationship Id="rId18" Type="http://schemas.openxmlformats.org/officeDocument/2006/relationships/image" Target="../media/image138.png"/><Relationship Id="rId26" Type="http://schemas.openxmlformats.org/officeDocument/2006/relationships/image" Target="../media/image142.png"/><Relationship Id="rId39" Type="http://schemas.openxmlformats.org/officeDocument/2006/relationships/customXml" Target="../ink/ink134.xml"/><Relationship Id="rId21" Type="http://schemas.openxmlformats.org/officeDocument/2006/relationships/customXml" Target="../ink/ink125.xml"/><Relationship Id="rId34" Type="http://schemas.openxmlformats.org/officeDocument/2006/relationships/image" Target="../media/image146.png"/><Relationship Id="rId42" Type="http://schemas.openxmlformats.org/officeDocument/2006/relationships/image" Target="../media/image150.png"/><Relationship Id="rId47" Type="http://schemas.openxmlformats.org/officeDocument/2006/relationships/customXml" Target="../ink/ink138.xml"/><Relationship Id="rId50" Type="http://schemas.openxmlformats.org/officeDocument/2006/relationships/image" Target="../media/image154.png"/><Relationship Id="rId55" Type="http://schemas.openxmlformats.org/officeDocument/2006/relationships/customXml" Target="../ink/ink142.xml"/><Relationship Id="rId7" Type="http://schemas.openxmlformats.org/officeDocument/2006/relationships/customXml" Target="../ink/ink118.xml"/><Relationship Id="rId2" Type="http://schemas.openxmlformats.org/officeDocument/2006/relationships/image" Target="../media/image130.png"/><Relationship Id="rId16" Type="http://schemas.openxmlformats.org/officeDocument/2006/relationships/image" Target="../media/image137.png"/><Relationship Id="rId29" Type="http://schemas.openxmlformats.org/officeDocument/2006/relationships/customXml" Target="../ink/ink129.xml"/><Relationship Id="rId11" Type="http://schemas.openxmlformats.org/officeDocument/2006/relationships/customXml" Target="../ink/ink120.xml"/><Relationship Id="rId24" Type="http://schemas.openxmlformats.org/officeDocument/2006/relationships/image" Target="../media/image141.png"/><Relationship Id="rId32" Type="http://schemas.openxmlformats.org/officeDocument/2006/relationships/image" Target="../media/image145.png"/><Relationship Id="rId37" Type="http://schemas.openxmlformats.org/officeDocument/2006/relationships/customXml" Target="../ink/ink133.xml"/><Relationship Id="rId40" Type="http://schemas.openxmlformats.org/officeDocument/2006/relationships/image" Target="../media/image149.png"/><Relationship Id="rId45" Type="http://schemas.openxmlformats.org/officeDocument/2006/relationships/customXml" Target="../ink/ink137.xml"/><Relationship Id="rId53" Type="http://schemas.openxmlformats.org/officeDocument/2006/relationships/customXml" Target="../ink/ink141.xml"/><Relationship Id="rId5" Type="http://schemas.openxmlformats.org/officeDocument/2006/relationships/customXml" Target="../ink/ink117.xml"/><Relationship Id="rId10" Type="http://schemas.openxmlformats.org/officeDocument/2006/relationships/image" Target="../media/image134.png"/><Relationship Id="rId19" Type="http://schemas.openxmlformats.org/officeDocument/2006/relationships/customXml" Target="../ink/ink124.xml"/><Relationship Id="rId31" Type="http://schemas.openxmlformats.org/officeDocument/2006/relationships/customXml" Target="../ink/ink130.xml"/><Relationship Id="rId44" Type="http://schemas.openxmlformats.org/officeDocument/2006/relationships/image" Target="../media/image151.png"/><Relationship Id="rId52" Type="http://schemas.openxmlformats.org/officeDocument/2006/relationships/image" Target="../media/image155.png"/><Relationship Id="rId4" Type="http://schemas.openxmlformats.org/officeDocument/2006/relationships/image" Target="../media/image131.png"/><Relationship Id="rId9" Type="http://schemas.openxmlformats.org/officeDocument/2006/relationships/customXml" Target="../ink/ink119.xml"/><Relationship Id="rId14" Type="http://schemas.openxmlformats.org/officeDocument/2006/relationships/image" Target="../media/image136.png"/><Relationship Id="rId22" Type="http://schemas.openxmlformats.org/officeDocument/2006/relationships/image" Target="../media/image140.png"/><Relationship Id="rId27" Type="http://schemas.openxmlformats.org/officeDocument/2006/relationships/customXml" Target="../ink/ink128.xml"/><Relationship Id="rId30" Type="http://schemas.openxmlformats.org/officeDocument/2006/relationships/image" Target="../media/image144.png"/><Relationship Id="rId35" Type="http://schemas.openxmlformats.org/officeDocument/2006/relationships/customXml" Target="../ink/ink132.xml"/><Relationship Id="rId43" Type="http://schemas.openxmlformats.org/officeDocument/2006/relationships/customXml" Target="../ink/ink136.xml"/><Relationship Id="rId48" Type="http://schemas.openxmlformats.org/officeDocument/2006/relationships/image" Target="../media/image153.png"/><Relationship Id="rId56" Type="http://schemas.openxmlformats.org/officeDocument/2006/relationships/image" Target="../media/image157.png"/><Relationship Id="rId8" Type="http://schemas.openxmlformats.org/officeDocument/2006/relationships/image" Target="../media/image133.png"/><Relationship Id="rId51" Type="http://schemas.openxmlformats.org/officeDocument/2006/relationships/customXml" Target="../ink/ink140.xml"/><Relationship Id="rId3" Type="http://schemas.openxmlformats.org/officeDocument/2006/relationships/customXml" Target="../ink/ink116.xml"/><Relationship Id="rId12" Type="http://schemas.openxmlformats.org/officeDocument/2006/relationships/image" Target="../media/image135.png"/><Relationship Id="rId17" Type="http://schemas.openxmlformats.org/officeDocument/2006/relationships/customXml" Target="../ink/ink123.xml"/><Relationship Id="rId25" Type="http://schemas.openxmlformats.org/officeDocument/2006/relationships/customXml" Target="../ink/ink127.xml"/><Relationship Id="rId33" Type="http://schemas.openxmlformats.org/officeDocument/2006/relationships/customXml" Target="../ink/ink131.xml"/><Relationship Id="rId38" Type="http://schemas.openxmlformats.org/officeDocument/2006/relationships/image" Target="../media/image148.png"/><Relationship Id="rId46" Type="http://schemas.openxmlformats.org/officeDocument/2006/relationships/image" Target="../media/image152.png"/><Relationship Id="rId20" Type="http://schemas.openxmlformats.org/officeDocument/2006/relationships/image" Target="../media/image139.png"/><Relationship Id="rId41" Type="http://schemas.openxmlformats.org/officeDocument/2006/relationships/customXml" Target="../ink/ink135.xml"/><Relationship Id="rId54" Type="http://schemas.openxmlformats.org/officeDocument/2006/relationships/image" Target="../media/image156.png"/><Relationship Id="rId1" Type="http://schemas.openxmlformats.org/officeDocument/2006/relationships/slideLayout" Target="../slideLayouts/slideLayout2.xml"/><Relationship Id="rId6" Type="http://schemas.openxmlformats.org/officeDocument/2006/relationships/image" Target="../media/image132.png"/><Relationship Id="rId15" Type="http://schemas.openxmlformats.org/officeDocument/2006/relationships/customXml" Target="../ink/ink122.xml"/><Relationship Id="rId23" Type="http://schemas.openxmlformats.org/officeDocument/2006/relationships/customXml" Target="../ink/ink126.xml"/><Relationship Id="rId28" Type="http://schemas.openxmlformats.org/officeDocument/2006/relationships/image" Target="../media/image143.png"/><Relationship Id="rId36" Type="http://schemas.openxmlformats.org/officeDocument/2006/relationships/image" Target="../media/image147.png"/><Relationship Id="rId49" Type="http://schemas.openxmlformats.org/officeDocument/2006/relationships/customXml" Target="../ink/ink139.xml"/></Relationships>
</file>

<file path=ppt/slides/_rels/slide37.xml.rels><?xml version="1.0" encoding="UTF-8" standalone="yes"?>
<Relationships xmlns="http://schemas.openxmlformats.org/package/2006/relationships"><Relationship Id="rId8" Type="http://schemas.openxmlformats.org/officeDocument/2006/relationships/image" Target="../media/image160.png"/><Relationship Id="rId3" Type="http://schemas.openxmlformats.org/officeDocument/2006/relationships/customXml" Target="../ink/ink143.xml"/><Relationship Id="rId7" Type="http://schemas.openxmlformats.org/officeDocument/2006/relationships/customXml" Target="../ink/ink145.xml"/><Relationship Id="rId2" Type="http://schemas.openxmlformats.org/officeDocument/2006/relationships/image" Target="../media/image130.png"/><Relationship Id="rId1" Type="http://schemas.openxmlformats.org/officeDocument/2006/relationships/slideLayout" Target="../slideLayouts/slideLayout2.xml"/><Relationship Id="rId6" Type="http://schemas.openxmlformats.org/officeDocument/2006/relationships/image" Target="../media/image159.png"/><Relationship Id="rId5" Type="http://schemas.openxmlformats.org/officeDocument/2006/relationships/customXml" Target="../ink/ink144.xml"/><Relationship Id="rId10" Type="http://schemas.openxmlformats.org/officeDocument/2006/relationships/image" Target="../media/image161.png"/><Relationship Id="rId4" Type="http://schemas.openxmlformats.org/officeDocument/2006/relationships/image" Target="../media/image158.png"/><Relationship Id="rId9" Type="http://schemas.openxmlformats.org/officeDocument/2006/relationships/customXml" Target="../ink/ink14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councilforeconed.org/about/state-affiliates/"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3.jpeg"/><Relationship Id="rId2" Type="http://schemas.openxmlformats.org/officeDocument/2006/relationships/image" Target="../media/image162.png"/><Relationship Id="rId1" Type="http://schemas.openxmlformats.org/officeDocument/2006/relationships/slideLayout" Target="../slideLayouts/slideLayout2.xml"/><Relationship Id="rId6" Type="http://schemas.openxmlformats.org/officeDocument/2006/relationships/image" Target="../media/image166.png"/><Relationship Id="rId5" Type="http://schemas.openxmlformats.org/officeDocument/2006/relationships/image" Target="../media/image165.jpeg"/><Relationship Id="rId4" Type="http://schemas.openxmlformats.org/officeDocument/2006/relationships/image" Target="../media/image164.png"/></Relationships>
</file>

<file path=ppt/slides/_rels/slide42.xml.rels><?xml version="1.0" encoding="UTF-8" standalone="yes"?>
<Relationships xmlns="http://schemas.openxmlformats.org/package/2006/relationships"><Relationship Id="rId3" Type="http://schemas.openxmlformats.org/officeDocument/2006/relationships/hyperlink" Target="https://councilforeconed.org/programs/for-students/national-economic-challenge/" TargetMode="External"/><Relationship Id="rId7" Type="http://schemas.openxmlformats.org/officeDocument/2006/relationships/image" Target="../media/image169.jpeg"/><Relationship Id="rId2" Type="http://schemas.openxmlformats.org/officeDocument/2006/relationships/hyperlink" Target="https://councilforeconed.org/programs/for-students/invest-in-girls/" TargetMode="External"/><Relationship Id="rId1" Type="http://schemas.openxmlformats.org/officeDocument/2006/relationships/slideLayout" Target="../slideLayouts/slideLayout2.xml"/><Relationship Id="rId6" Type="http://schemas.openxmlformats.org/officeDocument/2006/relationships/image" Target="../media/image168.jpeg"/><Relationship Id="rId5" Type="http://schemas.openxmlformats.org/officeDocument/2006/relationships/image" Target="../media/image167.png"/><Relationship Id="rId4" Type="http://schemas.openxmlformats.org/officeDocument/2006/relationships/hyperlink" Target="https://councilforeconed.org/programs/for-students/national-personal-finance-challeng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1F6E2D-AB04-B9EB-3236-1AC86FDAEFFE}"/>
              </a:ext>
            </a:extLst>
          </p:cNvPr>
          <p:cNvPicPr>
            <a:picLocks noChangeAspect="1"/>
          </p:cNvPicPr>
          <p:nvPr/>
        </p:nvPicPr>
        <p:blipFill rotWithShape="1">
          <a:blip r:embed="rId2"/>
          <a:srcRect l="29" r="29"/>
          <a:stretch/>
        </p:blipFill>
        <p:spPr>
          <a:xfrm>
            <a:off x="0" y="0"/>
            <a:ext cx="194733" cy="6896083"/>
          </a:xfrm>
          <a:prstGeom prst="rect">
            <a:avLst/>
          </a:prstGeom>
        </p:spPr>
      </p:pic>
      <p:sp>
        <p:nvSpPr>
          <p:cNvPr id="3" name="Text Placeholder 2">
            <a:extLst>
              <a:ext uri="{FF2B5EF4-FFF2-40B4-BE49-F238E27FC236}">
                <a16:creationId xmlns:a16="http://schemas.microsoft.com/office/drawing/2014/main" id="{9890555E-F5A8-A749-BA5F-C95D063E463A}"/>
              </a:ext>
            </a:extLst>
          </p:cNvPr>
          <p:cNvSpPr>
            <a:spLocks noGrp="1"/>
          </p:cNvSpPr>
          <p:nvPr>
            <p:ph type="body" sz="quarter" idx="10"/>
          </p:nvPr>
        </p:nvSpPr>
        <p:spPr>
          <a:xfrm>
            <a:off x="703943" y="2449812"/>
            <a:ext cx="6161315" cy="914400"/>
          </a:xfrm>
        </p:spPr>
        <p:txBody>
          <a:bodyPr lIns="91440" tIns="45720" rIns="91440" bIns="45720" anchor="t"/>
          <a:lstStyle/>
          <a:p>
            <a:r>
              <a:rPr lang="en-US" sz="5000" b="1" dirty="0">
                <a:solidFill>
                  <a:srgbClr val="414A58"/>
                </a:solidFill>
                <a:latin typeface="+mj-lt"/>
                <a:cs typeface="Calibri"/>
              </a:rPr>
              <a:t>AP MICROECONOMICS</a:t>
            </a:r>
          </a:p>
          <a:p>
            <a:r>
              <a:rPr lang="en-US" sz="5000" b="1" dirty="0">
                <a:solidFill>
                  <a:srgbClr val="414A58"/>
                </a:solidFill>
                <a:latin typeface="+mj-lt"/>
                <a:cs typeface="Calibri"/>
              </a:rPr>
              <a:t>POST-EXAM ANALYSIS</a:t>
            </a:r>
            <a:endParaRPr lang="en-US" b="1" dirty="0"/>
          </a:p>
        </p:txBody>
      </p:sp>
      <p:pic>
        <p:nvPicPr>
          <p:cNvPr id="6" name="Picture 5">
            <a:extLst>
              <a:ext uri="{FF2B5EF4-FFF2-40B4-BE49-F238E27FC236}">
                <a16:creationId xmlns:a16="http://schemas.microsoft.com/office/drawing/2014/main" id="{6FE388A1-8479-A276-7746-BE78447D2267}"/>
              </a:ext>
            </a:extLst>
          </p:cNvPr>
          <p:cNvPicPr>
            <a:picLocks noChangeAspect="1"/>
          </p:cNvPicPr>
          <p:nvPr/>
        </p:nvPicPr>
        <p:blipFill>
          <a:blip r:embed="rId3"/>
          <a:srcRect/>
          <a:stretch/>
        </p:blipFill>
        <p:spPr>
          <a:xfrm>
            <a:off x="708075" y="4860038"/>
            <a:ext cx="2597021" cy="1325562"/>
          </a:xfrm>
          <a:prstGeom prst="rect">
            <a:avLst/>
          </a:prstGeom>
        </p:spPr>
      </p:pic>
      <p:pic>
        <p:nvPicPr>
          <p:cNvPr id="1026" name="Picture 2" descr="Image result for ap college board logo">
            <a:extLst>
              <a:ext uri="{FF2B5EF4-FFF2-40B4-BE49-F238E27FC236}">
                <a16:creationId xmlns:a16="http://schemas.microsoft.com/office/drawing/2014/main" id="{7472445B-906E-B2F4-4334-0A8317B687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8200" y="2116668"/>
            <a:ext cx="4157133" cy="29464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6A038C13-577A-2D64-B21A-9F3567F6C59D}"/>
              </a:ext>
            </a:extLst>
          </p:cNvPr>
          <p:cNvSpPr txBox="1"/>
          <p:nvPr/>
        </p:nvSpPr>
        <p:spPr>
          <a:xfrm>
            <a:off x="6096000" y="5664200"/>
            <a:ext cx="5387925" cy="923330"/>
          </a:xfrm>
          <a:prstGeom prst="rect">
            <a:avLst/>
          </a:prstGeom>
          <a:noFill/>
        </p:spPr>
        <p:txBody>
          <a:bodyPr wrap="square" rtlCol="0">
            <a:spAutoFit/>
          </a:bodyPr>
          <a:lstStyle/>
          <a:p>
            <a:r>
              <a:rPr lang="en-US" b="1" dirty="0"/>
              <a:t>DISCLAIMER: This presentation is not sponsored by the College Board, and only reflects the presenter’s analysis of the 2024 AP Micro free response questions. </a:t>
            </a:r>
          </a:p>
        </p:txBody>
      </p:sp>
    </p:spTree>
    <p:extLst>
      <p:ext uri="{BB962C8B-B14F-4D97-AF65-F5344CB8AC3E}">
        <p14:creationId xmlns:p14="http://schemas.microsoft.com/office/powerpoint/2010/main" val="1468089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F671BB-80C9-96AD-5BE8-D9091F27B85A}"/>
              </a:ext>
            </a:extLst>
          </p:cNvPr>
          <p:cNvSpPr>
            <a:spLocks noGrp="1"/>
          </p:cNvSpPr>
          <p:nvPr>
            <p:ph type="sldNum" sz="quarter" idx="4"/>
          </p:nvPr>
        </p:nvSpPr>
        <p:spPr/>
        <p:txBody>
          <a:bodyPr/>
          <a:lstStyle/>
          <a:p>
            <a:fld id="{FAEE96CF-4053-2149-B5F9-FD566E7161CA}" type="slidenum">
              <a:rPr lang="en-US" smtClean="0"/>
              <a:pPr/>
              <a:t>10</a:t>
            </a:fld>
            <a:endParaRPr lang="en-US"/>
          </a:p>
        </p:txBody>
      </p:sp>
      <p:sp>
        <p:nvSpPr>
          <p:cNvPr id="3" name="TextBox 2">
            <a:extLst>
              <a:ext uri="{FF2B5EF4-FFF2-40B4-BE49-F238E27FC236}">
                <a16:creationId xmlns:a16="http://schemas.microsoft.com/office/drawing/2014/main" id="{9C8BD53C-BDD5-6874-01E6-B4B7C2EB249D}"/>
              </a:ext>
            </a:extLst>
          </p:cNvPr>
          <p:cNvSpPr txBox="1"/>
          <p:nvPr/>
        </p:nvSpPr>
        <p:spPr>
          <a:xfrm>
            <a:off x="863601" y="-8467"/>
            <a:ext cx="9118600" cy="1384995"/>
          </a:xfrm>
          <a:prstGeom prst="rect">
            <a:avLst/>
          </a:prstGeom>
          <a:noFill/>
        </p:spPr>
        <p:txBody>
          <a:bodyPr wrap="square" rtlCol="0">
            <a:spAutoFit/>
          </a:bodyPr>
          <a:lstStyle/>
          <a:p>
            <a:r>
              <a:rPr lang="en-US" sz="2800" b="1" dirty="0">
                <a:solidFill>
                  <a:srgbClr val="002060"/>
                </a:solidFill>
              </a:rPr>
              <a:t>1b. If Soja is the only firm that increases price to $15 per bushel, will Soja’s total revenue increase by $1, remain the same, or decrease to $0? Explain.</a:t>
            </a:r>
          </a:p>
        </p:txBody>
      </p:sp>
      <p:sp>
        <p:nvSpPr>
          <p:cNvPr id="7" name="TextBox 6">
            <a:extLst>
              <a:ext uri="{FF2B5EF4-FFF2-40B4-BE49-F238E27FC236}">
                <a16:creationId xmlns:a16="http://schemas.microsoft.com/office/drawing/2014/main" id="{9E707B92-4308-30C1-352E-FCF7541FF06E}"/>
              </a:ext>
            </a:extLst>
          </p:cNvPr>
          <p:cNvSpPr txBox="1"/>
          <p:nvPr/>
        </p:nvSpPr>
        <p:spPr>
          <a:xfrm>
            <a:off x="1058333" y="2305615"/>
            <a:ext cx="10532533" cy="2246769"/>
          </a:xfrm>
          <a:prstGeom prst="rect">
            <a:avLst/>
          </a:prstGeom>
          <a:noFill/>
        </p:spPr>
        <p:txBody>
          <a:bodyPr wrap="square" rtlCol="0">
            <a:spAutoFit/>
          </a:bodyPr>
          <a:lstStyle/>
          <a:p>
            <a:pPr marL="285750" indent="-285750">
              <a:buFont typeface="Arial" panose="020B0604020202020204" pitchFamily="34" charset="0"/>
              <a:buChar char="•"/>
            </a:pPr>
            <a:r>
              <a:rPr lang="en-US" sz="2800" b="1" dirty="0">
                <a:solidFill>
                  <a:srgbClr val="C00000"/>
                </a:solidFill>
              </a:rPr>
              <a:t>Decrease to $0 since demand for Soja Farm’s soybeans is perfectly elastic, meaning that Soja can sell all they want at $14/bushel and nothing if they raise the price to $15.</a:t>
            </a:r>
          </a:p>
          <a:p>
            <a:endParaRPr lang="en-US" sz="2800" b="1" dirty="0">
              <a:solidFill>
                <a:srgbClr val="C00000"/>
              </a:solidFill>
            </a:endParaRPr>
          </a:p>
          <a:p>
            <a:pPr marL="285750" indent="-285750">
              <a:buFont typeface="Arial" panose="020B0604020202020204" pitchFamily="34" charset="0"/>
              <a:buChar char="•"/>
            </a:pPr>
            <a:r>
              <a:rPr lang="en-US" sz="2800" b="1" dirty="0">
                <a:solidFill>
                  <a:srgbClr val="C00000"/>
                </a:solidFill>
              </a:rPr>
              <a:t>Decrease to $0 since Soja is a price taker.</a:t>
            </a:r>
          </a:p>
        </p:txBody>
      </p:sp>
    </p:spTree>
    <p:extLst>
      <p:ext uri="{BB962C8B-B14F-4D97-AF65-F5344CB8AC3E}">
        <p14:creationId xmlns:p14="http://schemas.microsoft.com/office/powerpoint/2010/main" val="133556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Google Shape;814;p36"/>
          <p:cNvSpPr txBox="1"/>
          <p:nvPr/>
        </p:nvSpPr>
        <p:spPr>
          <a:xfrm rot="10800000" flipH="1">
            <a:off x="6400800" y="3886200"/>
            <a:ext cx="2133600" cy="304800"/>
          </a:xfrm>
          <a:prstGeom prst="rect">
            <a:avLst/>
          </a:prstGeom>
          <a:solidFill>
            <a:srgbClr val="33CC33"/>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endParaRPr sz="2400">
              <a:solidFill>
                <a:schemeClr val="dk1"/>
              </a:solidFill>
              <a:latin typeface="Times New Roman"/>
              <a:ea typeface="Times New Roman"/>
              <a:cs typeface="Times New Roman"/>
              <a:sym typeface="Times New Roman"/>
            </a:endParaRPr>
          </a:p>
        </p:txBody>
      </p:sp>
      <p:cxnSp>
        <p:nvCxnSpPr>
          <p:cNvPr id="815" name="Google Shape;815;p36"/>
          <p:cNvCxnSpPr/>
          <p:nvPr/>
        </p:nvCxnSpPr>
        <p:spPr>
          <a:xfrm>
            <a:off x="8229600" y="4267200"/>
            <a:ext cx="0" cy="1752600"/>
          </a:xfrm>
          <a:prstGeom prst="straightConnector1">
            <a:avLst/>
          </a:prstGeom>
          <a:noFill/>
          <a:ln w="28575" cap="flat" cmpd="sng">
            <a:solidFill>
              <a:srgbClr val="000000"/>
            </a:solidFill>
            <a:prstDash val="dash"/>
            <a:miter lim="800000"/>
            <a:headEnd type="none" w="med" len="med"/>
            <a:tailEnd type="none" w="med" len="med"/>
          </a:ln>
        </p:spPr>
      </p:cxnSp>
      <p:cxnSp>
        <p:nvCxnSpPr>
          <p:cNvPr id="816" name="Google Shape;816;p36"/>
          <p:cNvCxnSpPr/>
          <p:nvPr/>
        </p:nvCxnSpPr>
        <p:spPr>
          <a:xfrm rot="10800000">
            <a:off x="2438400" y="3886200"/>
            <a:ext cx="1676400" cy="0"/>
          </a:xfrm>
          <a:prstGeom prst="straightConnector1">
            <a:avLst/>
          </a:prstGeom>
          <a:noFill/>
          <a:ln w="28575" cap="flat" cmpd="sng">
            <a:solidFill>
              <a:schemeClr val="dk1"/>
            </a:solidFill>
            <a:prstDash val="dash"/>
            <a:miter lim="800000"/>
            <a:headEnd type="none" w="med" len="med"/>
            <a:tailEnd type="none" w="med" len="med"/>
          </a:ln>
        </p:spPr>
      </p:cxnSp>
      <p:cxnSp>
        <p:nvCxnSpPr>
          <p:cNvPr id="817" name="Google Shape;817;p36"/>
          <p:cNvCxnSpPr/>
          <p:nvPr/>
        </p:nvCxnSpPr>
        <p:spPr>
          <a:xfrm rot="10800000">
            <a:off x="3810000" y="4322762"/>
            <a:ext cx="1828800" cy="0"/>
          </a:xfrm>
          <a:prstGeom prst="straightConnector1">
            <a:avLst/>
          </a:prstGeom>
          <a:noFill/>
          <a:ln w="28575" cap="flat" cmpd="sng">
            <a:solidFill>
              <a:schemeClr val="dk1"/>
            </a:solidFill>
            <a:prstDash val="dash"/>
            <a:miter lim="800000"/>
            <a:headEnd type="none" w="med" len="med"/>
            <a:tailEnd type="none" w="med" len="med"/>
          </a:ln>
        </p:spPr>
      </p:cxnSp>
      <p:cxnSp>
        <p:nvCxnSpPr>
          <p:cNvPr id="818" name="Google Shape;818;p36"/>
          <p:cNvCxnSpPr/>
          <p:nvPr/>
        </p:nvCxnSpPr>
        <p:spPr>
          <a:xfrm rot="10800000">
            <a:off x="2401887" y="4306887"/>
            <a:ext cx="1473200" cy="0"/>
          </a:xfrm>
          <a:prstGeom prst="straightConnector1">
            <a:avLst/>
          </a:prstGeom>
          <a:noFill/>
          <a:ln w="28575" cap="flat" cmpd="sng">
            <a:solidFill>
              <a:srgbClr val="000000"/>
            </a:solidFill>
            <a:prstDash val="dash"/>
            <a:miter lim="800000"/>
            <a:headEnd type="none" w="med" len="med"/>
            <a:tailEnd type="none" w="med" len="med"/>
          </a:ln>
        </p:spPr>
      </p:cxnSp>
      <p:cxnSp>
        <p:nvCxnSpPr>
          <p:cNvPr id="819" name="Google Shape;819;p36"/>
          <p:cNvCxnSpPr/>
          <p:nvPr/>
        </p:nvCxnSpPr>
        <p:spPr>
          <a:xfrm>
            <a:off x="3883025" y="4306887"/>
            <a:ext cx="0" cy="1560512"/>
          </a:xfrm>
          <a:prstGeom prst="straightConnector1">
            <a:avLst/>
          </a:prstGeom>
          <a:noFill/>
          <a:ln w="28575" cap="flat" cmpd="sng">
            <a:solidFill>
              <a:srgbClr val="000000"/>
            </a:solidFill>
            <a:prstDash val="dash"/>
            <a:miter lim="800000"/>
            <a:headEnd type="none" w="med" len="med"/>
            <a:tailEnd type="none" w="med" len="med"/>
          </a:ln>
        </p:spPr>
      </p:cxnSp>
      <p:cxnSp>
        <p:nvCxnSpPr>
          <p:cNvPr id="820" name="Google Shape;820;p36"/>
          <p:cNvCxnSpPr/>
          <p:nvPr/>
        </p:nvCxnSpPr>
        <p:spPr>
          <a:xfrm rot="10800000" flipH="1">
            <a:off x="6402387" y="4306887"/>
            <a:ext cx="2970212" cy="12700"/>
          </a:xfrm>
          <a:prstGeom prst="straightConnector1">
            <a:avLst/>
          </a:prstGeom>
          <a:noFill/>
          <a:ln w="76200" cap="flat" cmpd="sng">
            <a:solidFill>
              <a:schemeClr val="dk1"/>
            </a:solidFill>
            <a:prstDash val="solid"/>
            <a:miter lim="800000"/>
            <a:headEnd type="none" w="med" len="med"/>
            <a:tailEnd type="none" w="med" len="med"/>
          </a:ln>
        </p:spPr>
      </p:cxnSp>
      <p:sp>
        <p:nvSpPr>
          <p:cNvPr id="821" name="Google Shape;821;p36"/>
          <p:cNvSpPr txBox="1"/>
          <p:nvPr/>
        </p:nvSpPr>
        <p:spPr>
          <a:xfrm>
            <a:off x="6127751" y="2185988"/>
            <a:ext cx="346075" cy="515937"/>
          </a:xfrm>
          <a:prstGeom prst="rect">
            <a:avLst/>
          </a:prstGeom>
          <a:noFill/>
          <a:ln>
            <a:noFill/>
          </a:ln>
        </p:spPr>
        <p:txBody>
          <a:bodyPr spcFirstLastPara="1" wrap="square" lIns="90475" tIns="44450" rIns="90475" bIns="44450" anchor="t" anchorCtr="0">
            <a:noAutofit/>
          </a:bodyPr>
          <a:lstStyle/>
          <a:p>
            <a:pPr>
              <a:buClr>
                <a:srgbClr val="000000"/>
              </a:buClr>
              <a:buSzPts val="2800"/>
            </a:pPr>
            <a:r>
              <a:rPr lang="en-US" sz="2800" b="1">
                <a:solidFill>
                  <a:srgbClr val="000000"/>
                </a:solidFill>
                <a:latin typeface="Times New Roman"/>
                <a:ea typeface="Times New Roman"/>
                <a:cs typeface="Times New Roman"/>
                <a:sym typeface="Times New Roman"/>
              </a:rPr>
              <a:t>P</a:t>
            </a:r>
            <a:endParaRPr/>
          </a:p>
        </p:txBody>
      </p:sp>
      <p:sp>
        <p:nvSpPr>
          <p:cNvPr id="822" name="Google Shape;822;p36"/>
          <p:cNvSpPr txBox="1"/>
          <p:nvPr/>
        </p:nvSpPr>
        <p:spPr>
          <a:xfrm>
            <a:off x="8978900" y="5889626"/>
            <a:ext cx="457200" cy="515937"/>
          </a:xfrm>
          <a:prstGeom prst="rect">
            <a:avLst/>
          </a:prstGeom>
          <a:noFill/>
          <a:ln>
            <a:noFill/>
          </a:ln>
        </p:spPr>
        <p:txBody>
          <a:bodyPr spcFirstLastPara="1" wrap="square" lIns="90475" tIns="44450" rIns="90475" bIns="44450" anchor="t" anchorCtr="0">
            <a:noAutofit/>
          </a:bodyPr>
          <a:lstStyle/>
          <a:p>
            <a:pPr>
              <a:buClr>
                <a:srgbClr val="000000"/>
              </a:buClr>
              <a:buSzPts val="2800"/>
            </a:pPr>
            <a:r>
              <a:rPr lang="en-US" sz="2800" b="1">
                <a:solidFill>
                  <a:srgbClr val="000000"/>
                </a:solidFill>
                <a:latin typeface="Times New Roman"/>
                <a:ea typeface="Times New Roman"/>
                <a:cs typeface="Times New Roman"/>
                <a:sym typeface="Times New Roman"/>
              </a:rPr>
              <a:t>Q</a:t>
            </a:r>
            <a:endParaRPr/>
          </a:p>
        </p:txBody>
      </p:sp>
      <p:sp>
        <p:nvSpPr>
          <p:cNvPr id="823" name="Google Shape;823;p36"/>
          <p:cNvSpPr txBox="1"/>
          <p:nvPr/>
        </p:nvSpPr>
        <p:spPr>
          <a:xfrm>
            <a:off x="2162176" y="2171701"/>
            <a:ext cx="344487" cy="515937"/>
          </a:xfrm>
          <a:prstGeom prst="rect">
            <a:avLst/>
          </a:prstGeom>
          <a:noFill/>
          <a:ln>
            <a:noFill/>
          </a:ln>
        </p:spPr>
        <p:txBody>
          <a:bodyPr spcFirstLastPara="1" wrap="square" lIns="90475" tIns="44450" rIns="90475" bIns="44450" anchor="t" anchorCtr="0">
            <a:noAutofit/>
          </a:bodyPr>
          <a:lstStyle/>
          <a:p>
            <a:pPr>
              <a:buClr>
                <a:srgbClr val="000000"/>
              </a:buClr>
              <a:buSzPts val="2800"/>
            </a:pPr>
            <a:r>
              <a:rPr lang="en-US" sz="2800" b="1">
                <a:solidFill>
                  <a:srgbClr val="000000"/>
                </a:solidFill>
                <a:latin typeface="Times New Roman"/>
                <a:ea typeface="Times New Roman"/>
                <a:cs typeface="Times New Roman"/>
                <a:sym typeface="Times New Roman"/>
              </a:rPr>
              <a:t>P</a:t>
            </a:r>
            <a:endParaRPr/>
          </a:p>
        </p:txBody>
      </p:sp>
      <p:sp>
        <p:nvSpPr>
          <p:cNvPr id="824" name="Google Shape;824;p36"/>
          <p:cNvSpPr txBox="1"/>
          <p:nvPr/>
        </p:nvSpPr>
        <p:spPr>
          <a:xfrm>
            <a:off x="4924425" y="5851526"/>
            <a:ext cx="457200" cy="515937"/>
          </a:xfrm>
          <a:prstGeom prst="rect">
            <a:avLst/>
          </a:prstGeom>
          <a:noFill/>
          <a:ln>
            <a:noFill/>
          </a:ln>
        </p:spPr>
        <p:txBody>
          <a:bodyPr spcFirstLastPara="1" wrap="square" lIns="90475" tIns="44450" rIns="90475" bIns="44450" anchor="t" anchorCtr="0">
            <a:noAutofit/>
          </a:bodyPr>
          <a:lstStyle/>
          <a:p>
            <a:pPr>
              <a:buClr>
                <a:srgbClr val="000000"/>
              </a:buClr>
              <a:buSzPts val="2800"/>
            </a:pPr>
            <a:r>
              <a:rPr lang="en-US" sz="2800" b="1">
                <a:solidFill>
                  <a:srgbClr val="000000"/>
                </a:solidFill>
                <a:latin typeface="Times New Roman"/>
                <a:ea typeface="Times New Roman"/>
                <a:cs typeface="Times New Roman"/>
                <a:sym typeface="Times New Roman"/>
              </a:rPr>
              <a:t>Q</a:t>
            </a:r>
            <a:endParaRPr/>
          </a:p>
        </p:txBody>
      </p:sp>
      <p:sp>
        <p:nvSpPr>
          <p:cNvPr id="825" name="Google Shape;825;p36"/>
          <p:cNvSpPr txBox="1"/>
          <p:nvPr/>
        </p:nvSpPr>
        <p:spPr>
          <a:xfrm>
            <a:off x="3390917" y="5921376"/>
            <a:ext cx="1228708" cy="454025"/>
          </a:xfrm>
          <a:prstGeom prst="rect">
            <a:avLst/>
          </a:prstGeom>
          <a:noFill/>
          <a:ln>
            <a:noFill/>
          </a:ln>
        </p:spPr>
        <p:txBody>
          <a:bodyPr spcFirstLastPara="1" wrap="square" lIns="90475" tIns="44450" rIns="90475" bIns="44450" anchor="t" anchorCtr="0">
            <a:noAutofit/>
          </a:bodyPr>
          <a:lstStyle/>
          <a:p>
            <a:pPr>
              <a:buClr>
                <a:srgbClr val="000000"/>
              </a:buClr>
              <a:buSzPts val="2400"/>
            </a:pPr>
            <a:r>
              <a:rPr lang="en-US" sz="2400" b="1" dirty="0" err="1">
                <a:solidFill>
                  <a:srgbClr val="000000"/>
                </a:solidFill>
                <a:latin typeface="Times New Roman"/>
                <a:ea typeface="Times New Roman"/>
                <a:cs typeface="Times New Roman"/>
                <a:sym typeface="Times New Roman"/>
              </a:rPr>
              <a:t>Qm</a:t>
            </a:r>
            <a:r>
              <a:rPr lang="en-US" sz="2400" b="1" dirty="0">
                <a:solidFill>
                  <a:srgbClr val="000000"/>
                </a:solidFill>
                <a:latin typeface="Times New Roman"/>
                <a:ea typeface="Times New Roman"/>
                <a:cs typeface="Times New Roman"/>
                <a:sym typeface="Times New Roman"/>
              </a:rPr>
              <a:t>  </a:t>
            </a:r>
            <a:r>
              <a:rPr lang="en-US" sz="2400" b="1" dirty="0">
                <a:solidFill>
                  <a:srgbClr val="000000"/>
                </a:solidFill>
                <a:highlight>
                  <a:srgbClr val="FFFF00"/>
                </a:highlight>
                <a:latin typeface="Times New Roman"/>
                <a:ea typeface="Times New Roman"/>
                <a:cs typeface="Times New Roman"/>
                <a:sym typeface="Times New Roman"/>
              </a:rPr>
              <a:t>Q2</a:t>
            </a:r>
            <a:endParaRPr dirty="0">
              <a:highlight>
                <a:srgbClr val="FFFF00"/>
              </a:highlight>
            </a:endParaRPr>
          </a:p>
        </p:txBody>
      </p:sp>
      <p:sp>
        <p:nvSpPr>
          <p:cNvPr id="826" name="Google Shape;826;p36"/>
          <p:cNvSpPr txBox="1"/>
          <p:nvPr/>
        </p:nvSpPr>
        <p:spPr>
          <a:xfrm>
            <a:off x="4905375" y="5222876"/>
            <a:ext cx="411162" cy="515937"/>
          </a:xfrm>
          <a:prstGeom prst="rect">
            <a:avLst/>
          </a:prstGeom>
          <a:noFill/>
          <a:ln>
            <a:noFill/>
          </a:ln>
        </p:spPr>
        <p:txBody>
          <a:bodyPr spcFirstLastPara="1" wrap="square" lIns="90475" tIns="44450" rIns="90475" bIns="44450" anchor="t" anchorCtr="0">
            <a:noAutofit/>
          </a:bodyPr>
          <a:lstStyle/>
          <a:p>
            <a:pPr>
              <a:buClr>
                <a:srgbClr val="000000"/>
              </a:buClr>
              <a:buSzPts val="2800"/>
            </a:pPr>
            <a:r>
              <a:rPr lang="en-US" sz="2800" b="1" i="1">
                <a:solidFill>
                  <a:srgbClr val="000000"/>
                </a:solidFill>
                <a:latin typeface="Times New Roman"/>
                <a:ea typeface="Times New Roman"/>
                <a:cs typeface="Times New Roman"/>
                <a:sym typeface="Times New Roman"/>
              </a:rPr>
              <a:t>D</a:t>
            </a:r>
            <a:endParaRPr/>
          </a:p>
        </p:txBody>
      </p:sp>
      <p:sp>
        <p:nvSpPr>
          <p:cNvPr id="827" name="Google Shape;827;p36"/>
          <p:cNvSpPr/>
          <p:nvPr/>
        </p:nvSpPr>
        <p:spPr>
          <a:xfrm>
            <a:off x="2743200" y="2438401"/>
            <a:ext cx="2254250" cy="2879725"/>
          </a:xfrm>
          <a:custGeom>
            <a:avLst/>
            <a:gdLst/>
            <a:ahLst/>
            <a:cxnLst/>
            <a:rect l="0" t="0" r="0" b="0"/>
            <a:pathLst>
              <a:path w="1723" h="1956" extrusionOk="0">
                <a:moveTo>
                  <a:pt x="0" y="0"/>
                </a:moveTo>
                <a:lnTo>
                  <a:pt x="158" y="302"/>
                </a:lnTo>
                <a:lnTo>
                  <a:pt x="334" y="591"/>
                </a:lnTo>
                <a:lnTo>
                  <a:pt x="527" y="863"/>
                </a:lnTo>
                <a:lnTo>
                  <a:pt x="737" y="1120"/>
                </a:lnTo>
                <a:lnTo>
                  <a:pt x="962" y="1357"/>
                </a:lnTo>
                <a:lnTo>
                  <a:pt x="1202" y="1577"/>
                </a:lnTo>
                <a:lnTo>
                  <a:pt x="1455" y="1776"/>
                </a:lnTo>
                <a:lnTo>
                  <a:pt x="1722" y="1955"/>
                </a:lnTo>
              </a:path>
            </a:pathLst>
          </a:custGeom>
          <a:noFill/>
          <a:ln w="76200" cap="rnd" cmpd="sng">
            <a:solidFill>
              <a:srgbClr val="000099"/>
            </a:solidFill>
            <a:prstDash val="solid"/>
            <a:round/>
            <a:headEnd type="none" w="med" len="med"/>
            <a:tailEnd type="none" w="med" len="med"/>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828" name="Google Shape;828;p36"/>
          <p:cNvSpPr/>
          <p:nvPr/>
        </p:nvSpPr>
        <p:spPr>
          <a:xfrm>
            <a:off x="2600326" y="2551113"/>
            <a:ext cx="2092325" cy="2897187"/>
          </a:xfrm>
          <a:custGeom>
            <a:avLst/>
            <a:gdLst/>
            <a:ahLst/>
            <a:cxnLst/>
            <a:rect l="0" t="0" r="0" b="0"/>
            <a:pathLst>
              <a:path w="1599" h="1967" extrusionOk="0">
                <a:moveTo>
                  <a:pt x="0" y="1966"/>
                </a:moveTo>
                <a:lnTo>
                  <a:pt x="274" y="1816"/>
                </a:lnTo>
                <a:lnTo>
                  <a:pt x="532" y="1633"/>
                </a:lnTo>
                <a:lnTo>
                  <a:pt x="769" y="1422"/>
                </a:lnTo>
                <a:lnTo>
                  <a:pt x="985" y="1183"/>
                </a:lnTo>
                <a:lnTo>
                  <a:pt x="1177" y="920"/>
                </a:lnTo>
                <a:lnTo>
                  <a:pt x="1345" y="633"/>
                </a:lnTo>
                <a:lnTo>
                  <a:pt x="1486" y="326"/>
                </a:lnTo>
                <a:lnTo>
                  <a:pt x="1598" y="0"/>
                </a:lnTo>
              </a:path>
            </a:pathLst>
          </a:custGeom>
          <a:noFill/>
          <a:ln w="76200" cap="rnd" cmpd="sng">
            <a:solidFill>
              <a:srgbClr val="CC0000"/>
            </a:solidFill>
            <a:prstDash val="solid"/>
            <a:round/>
            <a:headEnd type="none" w="med" len="med"/>
            <a:tailEnd type="none" w="med" len="med"/>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829" name="Google Shape;829;p36"/>
          <p:cNvSpPr txBox="1"/>
          <p:nvPr/>
        </p:nvSpPr>
        <p:spPr>
          <a:xfrm>
            <a:off x="4714875" y="2185988"/>
            <a:ext cx="609600" cy="515937"/>
          </a:xfrm>
          <a:prstGeom prst="rect">
            <a:avLst/>
          </a:prstGeom>
          <a:noFill/>
          <a:ln>
            <a:noFill/>
          </a:ln>
        </p:spPr>
        <p:txBody>
          <a:bodyPr spcFirstLastPara="1" wrap="square" lIns="90475" tIns="44450" rIns="90475" bIns="44450" anchor="t" anchorCtr="0">
            <a:noAutofit/>
          </a:bodyPr>
          <a:lstStyle/>
          <a:p>
            <a:pPr>
              <a:buClr>
                <a:srgbClr val="000000"/>
              </a:buClr>
              <a:buSzPts val="2800"/>
            </a:pPr>
            <a:r>
              <a:rPr lang="en-US" sz="2800" b="1" i="1">
                <a:solidFill>
                  <a:srgbClr val="000000"/>
                </a:solidFill>
                <a:latin typeface="Times New Roman"/>
                <a:ea typeface="Times New Roman"/>
                <a:cs typeface="Times New Roman"/>
                <a:sym typeface="Times New Roman"/>
              </a:rPr>
              <a:t>S</a:t>
            </a:r>
            <a:endParaRPr/>
          </a:p>
        </p:txBody>
      </p:sp>
      <p:sp>
        <p:nvSpPr>
          <p:cNvPr id="830" name="Google Shape;830;p36"/>
          <p:cNvSpPr txBox="1"/>
          <p:nvPr/>
        </p:nvSpPr>
        <p:spPr>
          <a:xfrm>
            <a:off x="2701925" y="6281737"/>
            <a:ext cx="2825749" cy="576262"/>
          </a:xfrm>
          <a:prstGeom prst="rect">
            <a:avLst/>
          </a:prstGeom>
          <a:noFill/>
          <a:ln>
            <a:noFill/>
          </a:ln>
        </p:spPr>
        <p:txBody>
          <a:bodyPr spcFirstLastPara="1" wrap="square" lIns="90475" tIns="44450" rIns="90475" bIns="44450" anchor="t" anchorCtr="0">
            <a:noAutofit/>
          </a:bodyPr>
          <a:lstStyle/>
          <a:p>
            <a:pPr>
              <a:buClr>
                <a:schemeClr val="dk1"/>
              </a:buClr>
              <a:buSzPts val="3200"/>
            </a:pPr>
            <a:r>
              <a:rPr lang="en-US" sz="2800" b="1" dirty="0">
                <a:solidFill>
                  <a:schemeClr val="dk1"/>
                </a:solidFill>
                <a:latin typeface="Calibri" panose="020F0502020204030204" pitchFamily="34" charset="0"/>
                <a:ea typeface="Calibri" panose="020F0502020204030204" pitchFamily="34" charset="0"/>
                <a:cs typeface="Calibri" panose="020F0502020204030204" pitchFamily="34" charset="0"/>
                <a:sym typeface="Times New Roman"/>
              </a:rPr>
              <a:t>Soybean Market </a:t>
            </a:r>
            <a:endParaRPr sz="2800" dirty="0">
              <a:latin typeface="Calibri" panose="020F0502020204030204" pitchFamily="34" charset="0"/>
              <a:ea typeface="Calibri" panose="020F0502020204030204" pitchFamily="34" charset="0"/>
              <a:cs typeface="Calibri" panose="020F0502020204030204" pitchFamily="34" charset="0"/>
            </a:endParaRPr>
          </a:p>
        </p:txBody>
      </p:sp>
      <p:sp>
        <p:nvSpPr>
          <p:cNvPr id="831" name="Google Shape;831;p36"/>
          <p:cNvSpPr txBox="1"/>
          <p:nvPr/>
        </p:nvSpPr>
        <p:spPr>
          <a:xfrm>
            <a:off x="6997701" y="6281737"/>
            <a:ext cx="2116137" cy="576262"/>
          </a:xfrm>
          <a:prstGeom prst="rect">
            <a:avLst/>
          </a:prstGeom>
          <a:noFill/>
          <a:ln>
            <a:noFill/>
          </a:ln>
        </p:spPr>
        <p:txBody>
          <a:bodyPr spcFirstLastPara="1" wrap="square" lIns="90475" tIns="44450" rIns="90475" bIns="44450" anchor="t" anchorCtr="0">
            <a:noAutofit/>
          </a:bodyPr>
          <a:lstStyle/>
          <a:p>
            <a:pPr algn="ctr">
              <a:buClr>
                <a:schemeClr val="dk1"/>
              </a:buClr>
              <a:buSzPts val="3200"/>
            </a:pPr>
            <a:r>
              <a:rPr lang="en-US" sz="2800" b="1" dirty="0">
                <a:solidFill>
                  <a:schemeClr val="dk1"/>
                </a:solidFill>
                <a:ea typeface="Times New Roman"/>
                <a:cs typeface="Times New Roman"/>
                <a:sym typeface="Times New Roman"/>
              </a:rPr>
              <a:t>Soja Farm</a:t>
            </a:r>
            <a:endParaRPr sz="2800" dirty="0"/>
          </a:p>
        </p:txBody>
      </p:sp>
      <p:sp>
        <p:nvSpPr>
          <p:cNvPr id="832" name="Google Shape;832;p36"/>
          <p:cNvSpPr txBox="1"/>
          <p:nvPr/>
        </p:nvSpPr>
        <p:spPr>
          <a:xfrm>
            <a:off x="1674828" y="4029605"/>
            <a:ext cx="714375" cy="515937"/>
          </a:xfrm>
          <a:prstGeom prst="rect">
            <a:avLst/>
          </a:prstGeom>
          <a:noFill/>
          <a:ln>
            <a:noFill/>
          </a:ln>
        </p:spPr>
        <p:txBody>
          <a:bodyPr spcFirstLastPara="1" wrap="square" lIns="90475" tIns="44450" rIns="90475" bIns="44450" anchor="t" anchorCtr="0">
            <a:noAutofit/>
          </a:bodyPr>
          <a:lstStyle/>
          <a:p>
            <a:pPr>
              <a:buClr>
                <a:srgbClr val="000000"/>
              </a:buClr>
              <a:buSzPts val="2800"/>
            </a:pPr>
            <a:r>
              <a:rPr lang="en-US" sz="2800" b="1" dirty="0">
                <a:solidFill>
                  <a:srgbClr val="000000"/>
                </a:solidFill>
                <a:latin typeface="Times New Roman"/>
                <a:ea typeface="Times New Roman"/>
                <a:cs typeface="Times New Roman"/>
                <a:sym typeface="Times New Roman"/>
              </a:rPr>
              <a:t>$14</a:t>
            </a:r>
            <a:endParaRPr dirty="0"/>
          </a:p>
        </p:txBody>
      </p:sp>
      <p:sp>
        <p:nvSpPr>
          <p:cNvPr id="833" name="Google Shape;833;p36"/>
          <p:cNvSpPr txBox="1"/>
          <p:nvPr/>
        </p:nvSpPr>
        <p:spPr>
          <a:xfrm>
            <a:off x="5638801" y="4094163"/>
            <a:ext cx="714375" cy="515937"/>
          </a:xfrm>
          <a:prstGeom prst="rect">
            <a:avLst/>
          </a:prstGeom>
          <a:noFill/>
          <a:ln>
            <a:noFill/>
          </a:ln>
        </p:spPr>
        <p:txBody>
          <a:bodyPr spcFirstLastPara="1" wrap="square" lIns="90475" tIns="44450" rIns="90475" bIns="44450" anchor="t" anchorCtr="0">
            <a:noAutofit/>
          </a:bodyPr>
          <a:lstStyle/>
          <a:p>
            <a:pPr>
              <a:buClr>
                <a:srgbClr val="000000"/>
              </a:buClr>
              <a:buSzPts val="2800"/>
            </a:pPr>
            <a:r>
              <a:rPr lang="en-US" sz="2800" b="1" dirty="0">
                <a:solidFill>
                  <a:srgbClr val="000000"/>
                </a:solidFill>
                <a:latin typeface="Times New Roman"/>
                <a:ea typeface="Times New Roman"/>
                <a:cs typeface="Times New Roman"/>
                <a:sym typeface="Times New Roman"/>
              </a:rPr>
              <a:t>$14</a:t>
            </a:r>
            <a:endParaRPr dirty="0"/>
          </a:p>
        </p:txBody>
      </p:sp>
      <p:grpSp>
        <p:nvGrpSpPr>
          <p:cNvPr id="834" name="Google Shape;834;p36"/>
          <p:cNvGrpSpPr/>
          <p:nvPr/>
        </p:nvGrpSpPr>
        <p:grpSpPr>
          <a:xfrm>
            <a:off x="6364288" y="2611437"/>
            <a:ext cx="2852737" cy="3363912"/>
            <a:chOff x="2222500" y="2001837"/>
            <a:chExt cx="2852737" cy="3363912"/>
          </a:xfrm>
        </p:grpSpPr>
        <p:cxnSp>
          <p:nvCxnSpPr>
            <p:cNvPr id="835" name="Google Shape;835;p36"/>
            <p:cNvCxnSpPr/>
            <p:nvPr/>
          </p:nvCxnSpPr>
          <p:spPr>
            <a:xfrm>
              <a:off x="2252662" y="2001837"/>
              <a:ext cx="0" cy="3363912"/>
            </a:xfrm>
            <a:prstGeom prst="straightConnector1">
              <a:avLst/>
            </a:prstGeom>
            <a:noFill/>
            <a:ln w="76200" cap="flat" cmpd="sng">
              <a:solidFill>
                <a:srgbClr val="000000"/>
              </a:solidFill>
              <a:prstDash val="solid"/>
              <a:miter lim="800000"/>
              <a:headEnd type="none" w="med" len="med"/>
              <a:tailEnd type="none" w="med" len="med"/>
            </a:ln>
          </p:spPr>
        </p:cxnSp>
        <p:cxnSp>
          <p:nvCxnSpPr>
            <p:cNvPr id="836" name="Google Shape;836;p36"/>
            <p:cNvCxnSpPr/>
            <p:nvPr/>
          </p:nvCxnSpPr>
          <p:spPr>
            <a:xfrm>
              <a:off x="2222500" y="5326062"/>
              <a:ext cx="2852737" cy="0"/>
            </a:xfrm>
            <a:prstGeom prst="straightConnector1">
              <a:avLst/>
            </a:prstGeom>
            <a:noFill/>
            <a:ln w="76200" cap="flat" cmpd="sng">
              <a:solidFill>
                <a:srgbClr val="000000"/>
              </a:solidFill>
              <a:prstDash val="solid"/>
              <a:miter lim="800000"/>
              <a:headEnd type="none" w="med" len="med"/>
              <a:tailEnd type="none" w="med" len="med"/>
            </a:ln>
          </p:spPr>
        </p:cxnSp>
      </p:grpSp>
      <p:grpSp>
        <p:nvGrpSpPr>
          <p:cNvPr id="837" name="Google Shape;837;p36"/>
          <p:cNvGrpSpPr/>
          <p:nvPr/>
        </p:nvGrpSpPr>
        <p:grpSpPr>
          <a:xfrm>
            <a:off x="2373312" y="2586038"/>
            <a:ext cx="2825750" cy="3362325"/>
            <a:chOff x="5326062" y="1635125"/>
            <a:chExt cx="3081337" cy="3625850"/>
          </a:xfrm>
        </p:grpSpPr>
        <p:cxnSp>
          <p:nvCxnSpPr>
            <p:cNvPr id="838" name="Google Shape;838;p36"/>
            <p:cNvCxnSpPr/>
            <p:nvPr/>
          </p:nvCxnSpPr>
          <p:spPr>
            <a:xfrm>
              <a:off x="5364162" y="1635125"/>
              <a:ext cx="0" cy="3625850"/>
            </a:xfrm>
            <a:prstGeom prst="straightConnector1">
              <a:avLst/>
            </a:prstGeom>
            <a:noFill/>
            <a:ln w="76200" cap="flat" cmpd="sng">
              <a:solidFill>
                <a:srgbClr val="000000"/>
              </a:solidFill>
              <a:prstDash val="solid"/>
              <a:miter lim="800000"/>
              <a:headEnd type="none" w="med" len="med"/>
              <a:tailEnd type="none" w="med" len="med"/>
            </a:ln>
          </p:spPr>
        </p:cxnSp>
        <p:cxnSp>
          <p:nvCxnSpPr>
            <p:cNvPr id="839" name="Google Shape;839;p36"/>
            <p:cNvCxnSpPr/>
            <p:nvPr/>
          </p:nvCxnSpPr>
          <p:spPr>
            <a:xfrm>
              <a:off x="5326062" y="5232400"/>
              <a:ext cx="3081337" cy="0"/>
            </a:xfrm>
            <a:prstGeom prst="straightConnector1">
              <a:avLst/>
            </a:prstGeom>
            <a:noFill/>
            <a:ln w="76200" cap="flat" cmpd="sng">
              <a:solidFill>
                <a:srgbClr val="000000"/>
              </a:solidFill>
              <a:prstDash val="solid"/>
              <a:miter lim="800000"/>
              <a:headEnd type="none" w="med" len="med"/>
              <a:tailEnd type="none" w="med" len="med"/>
            </a:ln>
          </p:spPr>
        </p:cxnSp>
      </p:grpSp>
      <p:sp>
        <p:nvSpPr>
          <p:cNvPr id="840" name="Google Shape;840;p36"/>
          <p:cNvSpPr txBox="1"/>
          <p:nvPr/>
        </p:nvSpPr>
        <p:spPr>
          <a:xfrm>
            <a:off x="8763000" y="6400800"/>
            <a:ext cx="1905000" cy="457200"/>
          </a:xfrm>
          <a:prstGeom prst="rect">
            <a:avLst/>
          </a:prstGeom>
          <a:noFill/>
          <a:ln>
            <a:noFill/>
          </a:ln>
        </p:spPr>
        <p:txBody>
          <a:bodyPr spcFirstLastPara="1" wrap="square" lIns="91425" tIns="45700" rIns="91425" bIns="45700" anchor="t" anchorCtr="0">
            <a:noAutofit/>
          </a:bodyPr>
          <a:lstStyle/>
          <a:p>
            <a:pPr algn="r">
              <a:buClr>
                <a:schemeClr val="dk1"/>
              </a:buClr>
              <a:buSzPts val="1400"/>
            </a:pPr>
            <a:fld id="{00000000-1234-1234-1234-123412341234}" type="slidenum">
              <a:rPr lang="en-US" sz="1400">
                <a:solidFill>
                  <a:schemeClr val="dk1"/>
                </a:solidFill>
                <a:latin typeface="Times New Roman"/>
                <a:ea typeface="Times New Roman"/>
                <a:cs typeface="Times New Roman"/>
                <a:sym typeface="Times New Roman"/>
              </a:rPr>
              <a:pPr algn="r">
                <a:buClr>
                  <a:schemeClr val="dk1"/>
                </a:buClr>
                <a:buSzPts val="1400"/>
              </a:pPr>
              <a:t>11</a:t>
            </a:fld>
            <a:endParaRPr/>
          </a:p>
        </p:txBody>
      </p:sp>
      <p:sp>
        <p:nvSpPr>
          <p:cNvPr id="841" name="Google Shape;841;p36"/>
          <p:cNvSpPr/>
          <p:nvPr/>
        </p:nvSpPr>
        <p:spPr>
          <a:xfrm>
            <a:off x="6705600" y="2971800"/>
            <a:ext cx="2286000" cy="2209800"/>
          </a:xfrm>
          <a:custGeom>
            <a:avLst/>
            <a:gdLst/>
            <a:ahLst/>
            <a:cxnLst/>
            <a:rect l="0" t="0" r="0" b="0"/>
            <a:pathLst>
              <a:path w="2613" h="1795" extrusionOk="0">
                <a:moveTo>
                  <a:pt x="0" y="1252"/>
                </a:moveTo>
                <a:lnTo>
                  <a:pt x="338" y="1476"/>
                </a:lnTo>
                <a:lnTo>
                  <a:pt x="579" y="1620"/>
                </a:lnTo>
                <a:lnTo>
                  <a:pt x="726" y="1718"/>
                </a:lnTo>
                <a:lnTo>
                  <a:pt x="800" y="1766"/>
                </a:lnTo>
                <a:lnTo>
                  <a:pt x="867" y="1787"/>
                </a:lnTo>
                <a:lnTo>
                  <a:pt x="940" y="1794"/>
                </a:lnTo>
                <a:lnTo>
                  <a:pt x="1014" y="1766"/>
                </a:lnTo>
                <a:lnTo>
                  <a:pt x="1087" y="1732"/>
                </a:lnTo>
                <a:lnTo>
                  <a:pt x="1244" y="1627"/>
                </a:lnTo>
                <a:lnTo>
                  <a:pt x="1440" y="1463"/>
                </a:lnTo>
                <a:lnTo>
                  <a:pt x="1592" y="1307"/>
                </a:lnTo>
                <a:lnTo>
                  <a:pt x="1692" y="1208"/>
                </a:lnTo>
                <a:lnTo>
                  <a:pt x="1803" y="1079"/>
                </a:lnTo>
                <a:lnTo>
                  <a:pt x="1972" y="868"/>
                </a:lnTo>
                <a:lnTo>
                  <a:pt x="2248" y="514"/>
                </a:lnTo>
                <a:lnTo>
                  <a:pt x="2612" y="0"/>
                </a:lnTo>
              </a:path>
            </a:pathLst>
          </a:custGeom>
          <a:noFill/>
          <a:ln w="76200" cap="rnd" cmpd="sng">
            <a:solidFill>
              <a:srgbClr val="CC0000"/>
            </a:solidFill>
            <a:prstDash val="solid"/>
            <a:round/>
            <a:headEnd type="none" w="med" len="med"/>
            <a:tailEnd type="none" w="med" len="med"/>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842" name="Google Shape;842;p36"/>
          <p:cNvSpPr txBox="1"/>
          <p:nvPr/>
        </p:nvSpPr>
        <p:spPr>
          <a:xfrm>
            <a:off x="9296399" y="4038601"/>
            <a:ext cx="2675467" cy="515937"/>
          </a:xfrm>
          <a:prstGeom prst="rect">
            <a:avLst/>
          </a:prstGeom>
          <a:noFill/>
          <a:ln>
            <a:noFill/>
          </a:ln>
        </p:spPr>
        <p:txBody>
          <a:bodyPr spcFirstLastPara="1" wrap="square" lIns="90475" tIns="44450" rIns="90475" bIns="44450" anchor="t" anchorCtr="0">
            <a:noAutofit/>
          </a:bodyPr>
          <a:lstStyle/>
          <a:p>
            <a:pPr algn="ctr">
              <a:buClr>
                <a:srgbClr val="000000"/>
              </a:buClr>
              <a:buSzPts val="2800"/>
            </a:pPr>
            <a:r>
              <a:rPr lang="en-US" sz="2800" b="1" dirty="0">
                <a:solidFill>
                  <a:srgbClr val="000000"/>
                </a:solidFill>
                <a:latin typeface="Times New Roman"/>
                <a:ea typeface="Times New Roman"/>
                <a:cs typeface="Times New Roman"/>
                <a:sym typeface="Times New Roman"/>
              </a:rPr>
              <a:t>MR=D= AR = P</a:t>
            </a:r>
            <a:endParaRPr dirty="0"/>
          </a:p>
        </p:txBody>
      </p:sp>
      <p:sp>
        <p:nvSpPr>
          <p:cNvPr id="843" name="Google Shape;843;p36"/>
          <p:cNvSpPr txBox="1"/>
          <p:nvPr/>
        </p:nvSpPr>
        <p:spPr>
          <a:xfrm>
            <a:off x="8305801" y="2401888"/>
            <a:ext cx="1112837" cy="485775"/>
          </a:xfrm>
          <a:prstGeom prst="rect">
            <a:avLst/>
          </a:prstGeom>
          <a:noFill/>
          <a:ln>
            <a:noFill/>
          </a:ln>
        </p:spPr>
        <p:txBody>
          <a:bodyPr spcFirstLastPara="1" wrap="square" lIns="90475" tIns="44450" rIns="90475" bIns="44450" anchor="t" anchorCtr="0">
            <a:noAutofit/>
          </a:bodyPr>
          <a:lstStyle/>
          <a:p>
            <a:pPr algn="ctr">
              <a:buClr>
                <a:srgbClr val="000000"/>
              </a:buClr>
              <a:buSzPts val="2600"/>
            </a:pPr>
            <a:r>
              <a:rPr lang="en-US" sz="2600" b="1">
                <a:solidFill>
                  <a:srgbClr val="000000"/>
                </a:solidFill>
                <a:latin typeface="Arial"/>
                <a:ea typeface="Arial"/>
                <a:cs typeface="Arial"/>
                <a:sym typeface="Arial"/>
              </a:rPr>
              <a:t>MC</a:t>
            </a:r>
            <a:endParaRPr/>
          </a:p>
        </p:txBody>
      </p:sp>
      <p:sp>
        <p:nvSpPr>
          <p:cNvPr id="844" name="Google Shape;844;p36"/>
          <p:cNvSpPr txBox="1"/>
          <p:nvPr/>
        </p:nvSpPr>
        <p:spPr>
          <a:xfrm>
            <a:off x="7863418" y="5943600"/>
            <a:ext cx="745065" cy="457200"/>
          </a:xfrm>
          <a:prstGeom prst="rect">
            <a:avLst/>
          </a:prstGeom>
          <a:noFill/>
          <a:ln>
            <a:noFill/>
          </a:ln>
        </p:spPr>
        <p:txBody>
          <a:bodyPr spcFirstLastPara="1" wrap="square" lIns="91425" tIns="45700" rIns="91425" bIns="45700" anchor="t" anchorCtr="0">
            <a:noAutofit/>
          </a:bodyPr>
          <a:lstStyle/>
          <a:p>
            <a:pPr>
              <a:buClr>
                <a:srgbClr val="000000"/>
              </a:buClr>
              <a:buSzPts val="2400"/>
            </a:pPr>
            <a:r>
              <a:rPr lang="en-US" sz="2400" b="1" dirty="0" err="1">
                <a:solidFill>
                  <a:srgbClr val="000000"/>
                </a:solidFill>
                <a:latin typeface="Times New Roman"/>
                <a:ea typeface="Times New Roman"/>
                <a:cs typeface="Times New Roman"/>
                <a:sym typeface="Times New Roman"/>
              </a:rPr>
              <a:t>Qf</a:t>
            </a:r>
            <a:endParaRPr dirty="0"/>
          </a:p>
        </p:txBody>
      </p:sp>
      <p:sp>
        <p:nvSpPr>
          <p:cNvPr id="845" name="Google Shape;845;p36"/>
          <p:cNvSpPr txBox="1"/>
          <p:nvPr/>
        </p:nvSpPr>
        <p:spPr>
          <a:xfrm>
            <a:off x="5334000" y="4648201"/>
            <a:ext cx="812800" cy="515937"/>
          </a:xfrm>
          <a:prstGeom prst="rect">
            <a:avLst/>
          </a:prstGeom>
          <a:noFill/>
          <a:ln>
            <a:noFill/>
          </a:ln>
        </p:spPr>
        <p:txBody>
          <a:bodyPr spcFirstLastPara="1" wrap="square" lIns="90475" tIns="44450" rIns="90475" bIns="44450" anchor="t" anchorCtr="0">
            <a:noAutofit/>
          </a:bodyPr>
          <a:lstStyle/>
          <a:p>
            <a:pPr>
              <a:buClr>
                <a:srgbClr val="000000"/>
              </a:buClr>
              <a:buSzPts val="2800"/>
            </a:pPr>
            <a:r>
              <a:rPr lang="en-US" sz="2800" b="1" i="1" dirty="0">
                <a:solidFill>
                  <a:srgbClr val="000000"/>
                </a:solidFill>
                <a:highlight>
                  <a:srgbClr val="FFFF00"/>
                </a:highlight>
                <a:latin typeface="Times New Roman"/>
                <a:ea typeface="Times New Roman"/>
                <a:cs typeface="Times New Roman"/>
                <a:sym typeface="Times New Roman"/>
              </a:rPr>
              <a:t>D2</a:t>
            </a:r>
            <a:endParaRPr dirty="0">
              <a:highlight>
                <a:srgbClr val="FFFF00"/>
              </a:highlight>
            </a:endParaRPr>
          </a:p>
        </p:txBody>
      </p:sp>
      <p:sp>
        <p:nvSpPr>
          <p:cNvPr id="846" name="Google Shape;846;p36"/>
          <p:cNvSpPr/>
          <p:nvPr/>
        </p:nvSpPr>
        <p:spPr>
          <a:xfrm>
            <a:off x="3276600" y="3200400"/>
            <a:ext cx="457200" cy="304800"/>
          </a:xfrm>
          <a:prstGeom prst="rightArrow">
            <a:avLst>
              <a:gd name="adj1" fmla="val 50000"/>
              <a:gd name="adj2" fmla="val 50000"/>
            </a:avLst>
          </a:prstGeom>
          <a:solidFill>
            <a:srgbClr val="FFFF00"/>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endParaRPr sz="2400">
              <a:solidFill>
                <a:schemeClr val="dk1"/>
              </a:solidFill>
              <a:latin typeface="Times New Roman"/>
              <a:ea typeface="Times New Roman"/>
              <a:cs typeface="Times New Roman"/>
              <a:sym typeface="Times New Roman"/>
            </a:endParaRPr>
          </a:p>
        </p:txBody>
      </p:sp>
      <p:cxnSp>
        <p:nvCxnSpPr>
          <p:cNvPr id="847" name="Google Shape;847;p36"/>
          <p:cNvCxnSpPr/>
          <p:nvPr/>
        </p:nvCxnSpPr>
        <p:spPr>
          <a:xfrm>
            <a:off x="4191000" y="3886200"/>
            <a:ext cx="0" cy="2057400"/>
          </a:xfrm>
          <a:prstGeom prst="straightConnector1">
            <a:avLst/>
          </a:prstGeom>
          <a:noFill/>
          <a:ln w="28575" cap="flat" cmpd="sng">
            <a:solidFill>
              <a:srgbClr val="000000"/>
            </a:solidFill>
            <a:prstDash val="dash"/>
            <a:miter lim="800000"/>
            <a:headEnd type="none" w="med" len="med"/>
            <a:tailEnd type="none" w="med" len="med"/>
          </a:ln>
        </p:spPr>
      </p:cxnSp>
      <p:sp>
        <p:nvSpPr>
          <p:cNvPr id="848" name="Google Shape;848;p36"/>
          <p:cNvSpPr txBox="1"/>
          <p:nvPr/>
        </p:nvSpPr>
        <p:spPr>
          <a:xfrm>
            <a:off x="1785939" y="3505201"/>
            <a:ext cx="714375" cy="515937"/>
          </a:xfrm>
          <a:prstGeom prst="rect">
            <a:avLst/>
          </a:prstGeom>
          <a:noFill/>
          <a:ln>
            <a:noFill/>
          </a:ln>
        </p:spPr>
        <p:txBody>
          <a:bodyPr spcFirstLastPara="1" wrap="square" lIns="90475" tIns="44450" rIns="90475" bIns="44450" anchor="t" anchorCtr="0">
            <a:noAutofit/>
          </a:bodyPr>
          <a:lstStyle/>
          <a:p>
            <a:pPr>
              <a:buClr>
                <a:srgbClr val="000000"/>
              </a:buClr>
              <a:buSzPts val="2800"/>
            </a:pPr>
            <a:r>
              <a:rPr lang="en-US" sz="2800" b="1" dirty="0">
                <a:solidFill>
                  <a:srgbClr val="000000"/>
                </a:solidFill>
                <a:highlight>
                  <a:srgbClr val="FFFF00"/>
                </a:highlight>
                <a:latin typeface="Times New Roman"/>
                <a:ea typeface="Times New Roman"/>
                <a:cs typeface="Times New Roman"/>
                <a:sym typeface="Times New Roman"/>
              </a:rPr>
              <a:t>P2</a:t>
            </a:r>
            <a:endParaRPr dirty="0">
              <a:highlight>
                <a:srgbClr val="FFFF00"/>
              </a:highlight>
            </a:endParaRPr>
          </a:p>
        </p:txBody>
      </p:sp>
      <p:sp>
        <p:nvSpPr>
          <p:cNvPr id="849" name="Google Shape;849;p36"/>
          <p:cNvSpPr txBox="1"/>
          <p:nvPr/>
        </p:nvSpPr>
        <p:spPr>
          <a:xfrm>
            <a:off x="347133" y="1"/>
            <a:ext cx="10320867" cy="1800225"/>
          </a:xfrm>
          <a:prstGeom prst="rect">
            <a:avLst/>
          </a:prstGeom>
          <a:noFill/>
          <a:ln>
            <a:noFill/>
          </a:ln>
        </p:spPr>
        <p:txBody>
          <a:bodyPr spcFirstLastPara="1" wrap="square" lIns="91425" tIns="45700" rIns="91425" bIns="45700" anchor="t" anchorCtr="0">
            <a:noAutofit/>
          </a:bodyPr>
          <a:lstStyle/>
          <a:p>
            <a:pPr algn="ctr">
              <a:buClr>
                <a:schemeClr val="dk1"/>
              </a:buClr>
              <a:buSzPts val="4000"/>
            </a:pPr>
            <a:r>
              <a:rPr lang="en-US" sz="2800" b="1" dirty="0">
                <a:solidFill>
                  <a:srgbClr val="002060"/>
                </a:solidFill>
                <a:ea typeface="Times New Roman"/>
                <a:cs typeface="Times New Roman"/>
                <a:sym typeface="Times New Roman"/>
              </a:rPr>
              <a:t>1c. Soybeans are used as an input to tofu and tofu’s popularity has increased. Show the short-run effect of the increased </a:t>
            </a:r>
          </a:p>
          <a:p>
            <a:pPr algn="ctr">
              <a:buClr>
                <a:schemeClr val="dk1"/>
              </a:buClr>
              <a:buSzPts val="4000"/>
            </a:pPr>
            <a:r>
              <a:rPr lang="en-US" sz="2800" b="1" dirty="0">
                <a:solidFill>
                  <a:srgbClr val="002060"/>
                </a:solidFill>
                <a:ea typeface="Times New Roman"/>
                <a:cs typeface="Times New Roman"/>
                <a:sym typeface="Times New Roman"/>
              </a:rPr>
              <a:t>popularity on the graphs in part (a).</a:t>
            </a:r>
            <a:endParaRPr sz="2800" dirty="0">
              <a:solidFill>
                <a:srgbClr val="002060"/>
              </a:solidFill>
            </a:endParaRPr>
          </a:p>
        </p:txBody>
      </p:sp>
      <p:sp>
        <p:nvSpPr>
          <p:cNvPr id="850" name="Google Shape;850;p36"/>
          <p:cNvSpPr/>
          <p:nvPr/>
        </p:nvSpPr>
        <p:spPr>
          <a:xfrm>
            <a:off x="7086600" y="3505201"/>
            <a:ext cx="2463800" cy="814387"/>
          </a:xfrm>
          <a:custGeom>
            <a:avLst/>
            <a:gdLst/>
            <a:ahLst/>
            <a:cxnLst/>
            <a:rect l="0" t="0" r="0" b="0"/>
            <a:pathLst>
              <a:path w="1884" h="295" extrusionOk="0">
                <a:moveTo>
                  <a:pt x="0" y="70"/>
                </a:moveTo>
                <a:lnTo>
                  <a:pt x="263" y="161"/>
                </a:lnTo>
                <a:lnTo>
                  <a:pt x="512" y="232"/>
                </a:lnTo>
                <a:lnTo>
                  <a:pt x="696" y="272"/>
                </a:lnTo>
                <a:lnTo>
                  <a:pt x="760" y="283"/>
                </a:lnTo>
                <a:lnTo>
                  <a:pt x="813" y="290"/>
                </a:lnTo>
                <a:lnTo>
                  <a:pt x="890" y="294"/>
                </a:lnTo>
                <a:lnTo>
                  <a:pt x="851" y="294"/>
                </a:lnTo>
                <a:lnTo>
                  <a:pt x="929" y="290"/>
                </a:lnTo>
                <a:lnTo>
                  <a:pt x="995" y="279"/>
                </a:lnTo>
                <a:lnTo>
                  <a:pt x="1112" y="249"/>
                </a:lnTo>
                <a:lnTo>
                  <a:pt x="1258" y="214"/>
                </a:lnTo>
                <a:lnTo>
                  <a:pt x="1463" y="148"/>
                </a:lnTo>
                <a:lnTo>
                  <a:pt x="1664" y="89"/>
                </a:lnTo>
                <a:lnTo>
                  <a:pt x="1883" y="0"/>
                </a:lnTo>
              </a:path>
            </a:pathLst>
          </a:custGeom>
          <a:noFill/>
          <a:ln w="76200" cap="rnd" cmpd="sng">
            <a:solidFill>
              <a:srgbClr val="000080"/>
            </a:solidFill>
            <a:prstDash val="solid"/>
            <a:round/>
            <a:headEnd type="none" w="med" len="med"/>
            <a:tailEnd type="none" w="med" len="med"/>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851" name="Google Shape;851;p36"/>
          <p:cNvSpPr txBox="1"/>
          <p:nvPr/>
        </p:nvSpPr>
        <p:spPr>
          <a:xfrm>
            <a:off x="9296401" y="3048001"/>
            <a:ext cx="1112837" cy="485775"/>
          </a:xfrm>
          <a:prstGeom prst="rect">
            <a:avLst/>
          </a:prstGeom>
          <a:noFill/>
          <a:ln>
            <a:noFill/>
          </a:ln>
        </p:spPr>
        <p:txBody>
          <a:bodyPr spcFirstLastPara="1" wrap="square" lIns="90475" tIns="44450" rIns="90475" bIns="44450" anchor="t" anchorCtr="0">
            <a:noAutofit/>
          </a:bodyPr>
          <a:lstStyle/>
          <a:p>
            <a:pPr>
              <a:buClr>
                <a:srgbClr val="000000"/>
              </a:buClr>
              <a:buSzPts val="2600"/>
            </a:pPr>
            <a:r>
              <a:rPr lang="en-US" sz="2600" b="1">
                <a:solidFill>
                  <a:srgbClr val="000000"/>
                </a:solidFill>
                <a:latin typeface="Arial"/>
                <a:ea typeface="Arial"/>
                <a:cs typeface="Arial"/>
                <a:sym typeface="Arial"/>
              </a:rPr>
              <a:t>ATC</a:t>
            </a:r>
            <a:endParaRPr/>
          </a:p>
        </p:txBody>
      </p:sp>
      <p:cxnSp>
        <p:nvCxnSpPr>
          <p:cNvPr id="852" name="Google Shape;852;p36"/>
          <p:cNvCxnSpPr/>
          <p:nvPr/>
        </p:nvCxnSpPr>
        <p:spPr>
          <a:xfrm>
            <a:off x="8534400" y="3886200"/>
            <a:ext cx="0" cy="2057400"/>
          </a:xfrm>
          <a:prstGeom prst="straightConnector1">
            <a:avLst/>
          </a:prstGeom>
          <a:noFill/>
          <a:ln w="28575" cap="flat" cmpd="sng">
            <a:solidFill>
              <a:srgbClr val="000000"/>
            </a:solidFill>
            <a:prstDash val="dash"/>
            <a:miter lim="800000"/>
            <a:headEnd type="none" w="med" len="med"/>
            <a:tailEnd type="none" w="med" len="med"/>
          </a:ln>
        </p:spPr>
      </p:cxnSp>
      <p:cxnSp>
        <p:nvCxnSpPr>
          <p:cNvPr id="853" name="Google Shape;853;p36"/>
          <p:cNvCxnSpPr/>
          <p:nvPr/>
        </p:nvCxnSpPr>
        <p:spPr>
          <a:xfrm rot="10800000" flipH="1">
            <a:off x="6402387" y="3886200"/>
            <a:ext cx="2970212" cy="12700"/>
          </a:xfrm>
          <a:prstGeom prst="straightConnector1">
            <a:avLst/>
          </a:prstGeom>
          <a:noFill/>
          <a:ln w="76200" cap="flat" cmpd="sng">
            <a:solidFill>
              <a:schemeClr val="dk1"/>
            </a:solidFill>
            <a:prstDash val="solid"/>
            <a:miter lim="800000"/>
            <a:headEnd type="none" w="med" len="med"/>
            <a:tailEnd type="none" w="med" len="med"/>
          </a:ln>
        </p:spPr>
      </p:cxnSp>
      <p:sp>
        <p:nvSpPr>
          <p:cNvPr id="854" name="Google Shape;854;p36"/>
          <p:cNvSpPr txBox="1"/>
          <p:nvPr/>
        </p:nvSpPr>
        <p:spPr>
          <a:xfrm>
            <a:off x="9372599" y="3624262"/>
            <a:ext cx="1523999" cy="454025"/>
          </a:xfrm>
          <a:prstGeom prst="rect">
            <a:avLst/>
          </a:prstGeom>
          <a:noFill/>
          <a:ln>
            <a:noFill/>
          </a:ln>
        </p:spPr>
        <p:txBody>
          <a:bodyPr spcFirstLastPara="1" wrap="square" lIns="90475" tIns="44450" rIns="90475" bIns="44450" anchor="t" anchorCtr="0">
            <a:noAutofit/>
          </a:bodyPr>
          <a:lstStyle/>
          <a:p>
            <a:pPr algn="ctr">
              <a:buClr>
                <a:srgbClr val="000000"/>
              </a:buClr>
              <a:buSzPts val="2400"/>
            </a:pPr>
            <a:r>
              <a:rPr lang="en-US" sz="2400" b="1" dirty="0">
                <a:solidFill>
                  <a:srgbClr val="000000"/>
                </a:solidFill>
                <a:latin typeface="Times New Roman"/>
                <a:ea typeface="Times New Roman"/>
                <a:cs typeface="Times New Roman"/>
                <a:sym typeface="Times New Roman"/>
              </a:rPr>
              <a:t>MR</a:t>
            </a:r>
            <a:r>
              <a:rPr lang="en-US" sz="2400" b="1" baseline="-25000" dirty="0">
                <a:solidFill>
                  <a:srgbClr val="000000"/>
                </a:solidFill>
                <a:latin typeface="Times New Roman"/>
                <a:ea typeface="Times New Roman"/>
                <a:cs typeface="Times New Roman"/>
                <a:sym typeface="Times New Roman"/>
              </a:rPr>
              <a:t>1</a:t>
            </a:r>
            <a:r>
              <a:rPr lang="en-US" sz="2400" b="1" dirty="0">
                <a:solidFill>
                  <a:srgbClr val="000000"/>
                </a:solidFill>
                <a:latin typeface="Times New Roman"/>
                <a:ea typeface="Times New Roman"/>
                <a:cs typeface="Times New Roman"/>
                <a:sym typeface="Times New Roman"/>
              </a:rPr>
              <a:t>=D</a:t>
            </a:r>
            <a:r>
              <a:rPr lang="en-US" sz="2400" b="1" baseline="-25000" dirty="0">
                <a:solidFill>
                  <a:srgbClr val="000000"/>
                </a:solidFill>
                <a:latin typeface="Times New Roman"/>
                <a:ea typeface="Times New Roman"/>
                <a:cs typeface="Times New Roman"/>
                <a:sym typeface="Times New Roman"/>
              </a:rPr>
              <a:t>1 </a:t>
            </a:r>
            <a:endParaRPr dirty="0"/>
          </a:p>
        </p:txBody>
      </p:sp>
      <p:sp>
        <p:nvSpPr>
          <p:cNvPr id="855" name="Google Shape;855;p36"/>
          <p:cNvSpPr txBox="1"/>
          <p:nvPr/>
        </p:nvSpPr>
        <p:spPr>
          <a:xfrm>
            <a:off x="8288865" y="5901796"/>
            <a:ext cx="969434" cy="457200"/>
          </a:xfrm>
          <a:prstGeom prst="rect">
            <a:avLst/>
          </a:prstGeom>
          <a:noFill/>
          <a:ln>
            <a:noFill/>
          </a:ln>
        </p:spPr>
        <p:txBody>
          <a:bodyPr spcFirstLastPara="1" wrap="square" lIns="91425" tIns="45700" rIns="91425" bIns="45700" anchor="t" anchorCtr="0">
            <a:noAutofit/>
          </a:bodyPr>
          <a:lstStyle/>
          <a:p>
            <a:pPr>
              <a:buClr>
                <a:srgbClr val="000000"/>
              </a:buClr>
              <a:buSzPts val="2400"/>
            </a:pPr>
            <a:r>
              <a:rPr lang="en-US" sz="2400" b="1" dirty="0">
                <a:solidFill>
                  <a:srgbClr val="000000"/>
                </a:solidFill>
                <a:highlight>
                  <a:srgbClr val="FFFF00"/>
                </a:highlight>
                <a:latin typeface="Times New Roman"/>
                <a:ea typeface="Times New Roman"/>
                <a:cs typeface="Times New Roman"/>
                <a:sym typeface="Times New Roman"/>
              </a:rPr>
              <a:t>Q*</a:t>
            </a:r>
            <a:endParaRPr dirty="0">
              <a:highlight>
                <a:srgbClr val="FFFF00"/>
              </a:highlight>
            </a:endParaRPr>
          </a:p>
        </p:txBody>
      </p:sp>
      <p:sp>
        <p:nvSpPr>
          <p:cNvPr id="856" name="Google Shape;856;p36"/>
          <p:cNvSpPr/>
          <p:nvPr/>
        </p:nvSpPr>
        <p:spPr>
          <a:xfrm>
            <a:off x="8229600" y="4572000"/>
            <a:ext cx="228600" cy="228600"/>
          </a:xfrm>
          <a:prstGeom prst="rightArrow">
            <a:avLst>
              <a:gd name="adj1" fmla="val 50000"/>
              <a:gd name="adj2" fmla="val 50000"/>
            </a:avLst>
          </a:prstGeom>
          <a:solidFill>
            <a:srgbClr val="FFFF00"/>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endParaRPr sz="2400">
              <a:solidFill>
                <a:schemeClr val="dk1"/>
              </a:solidFill>
              <a:latin typeface="Times New Roman"/>
              <a:ea typeface="Times New Roman"/>
              <a:cs typeface="Times New Roman"/>
              <a:sym typeface="Times New Roman"/>
            </a:endParaRPr>
          </a:p>
        </p:txBody>
      </p:sp>
      <p:cxnSp>
        <p:nvCxnSpPr>
          <p:cNvPr id="857" name="Google Shape;857;p36"/>
          <p:cNvCxnSpPr>
            <a:cxnSpLocks/>
          </p:cNvCxnSpPr>
          <p:nvPr/>
        </p:nvCxnSpPr>
        <p:spPr>
          <a:xfrm flipH="1">
            <a:off x="4191000" y="3878263"/>
            <a:ext cx="2265363" cy="7937"/>
          </a:xfrm>
          <a:prstGeom prst="straightConnector1">
            <a:avLst/>
          </a:prstGeom>
          <a:noFill/>
          <a:ln w="28575" cap="flat" cmpd="sng">
            <a:solidFill>
              <a:schemeClr val="dk1"/>
            </a:solidFill>
            <a:prstDash val="dash"/>
            <a:miter lim="800000"/>
            <a:headEnd type="none" w="med" len="med"/>
            <a:tailEnd type="none" w="med" len="med"/>
          </a:ln>
        </p:spPr>
      </p:cxnSp>
      <p:sp>
        <p:nvSpPr>
          <p:cNvPr id="858" name="Google Shape;858;p36"/>
          <p:cNvSpPr txBox="1"/>
          <p:nvPr/>
        </p:nvSpPr>
        <p:spPr>
          <a:xfrm>
            <a:off x="5953125" y="3649663"/>
            <a:ext cx="714375" cy="515937"/>
          </a:xfrm>
          <a:prstGeom prst="rect">
            <a:avLst/>
          </a:prstGeom>
          <a:noFill/>
          <a:ln>
            <a:noFill/>
          </a:ln>
        </p:spPr>
        <p:txBody>
          <a:bodyPr spcFirstLastPara="1" wrap="square" lIns="90475" tIns="44450" rIns="90475" bIns="44450" anchor="t" anchorCtr="0">
            <a:noAutofit/>
          </a:bodyPr>
          <a:lstStyle/>
          <a:p>
            <a:pPr>
              <a:buClr>
                <a:srgbClr val="000000"/>
              </a:buClr>
              <a:buSzPts val="2800"/>
            </a:pPr>
            <a:endParaRPr dirty="0"/>
          </a:p>
        </p:txBody>
      </p:sp>
      <p:sp>
        <p:nvSpPr>
          <p:cNvPr id="859" name="Google Shape;859;p36"/>
          <p:cNvSpPr/>
          <p:nvPr/>
        </p:nvSpPr>
        <p:spPr>
          <a:xfrm>
            <a:off x="3124200" y="2133601"/>
            <a:ext cx="2254250" cy="2879725"/>
          </a:xfrm>
          <a:custGeom>
            <a:avLst/>
            <a:gdLst/>
            <a:ahLst/>
            <a:cxnLst/>
            <a:rect l="0" t="0" r="0" b="0"/>
            <a:pathLst>
              <a:path w="1723" h="1956" extrusionOk="0">
                <a:moveTo>
                  <a:pt x="0" y="0"/>
                </a:moveTo>
                <a:lnTo>
                  <a:pt x="158" y="302"/>
                </a:lnTo>
                <a:lnTo>
                  <a:pt x="334" y="591"/>
                </a:lnTo>
                <a:lnTo>
                  <a:pt x="527" y="863"/>
                </a:lnTo>
                <a:lnTo>
                  <a:pt x="737" y="1120"/>
                </a:lnTo>
                <a:lnTo>
                  <a:pt x="962" y="1357"/>
                </a:lnTo>
                <a:lnTo>
                  <a:pt x="1202" y="1577"/>
                </a:lnTo>
                <a:lnTo>
                  <a:pt x="1455" y="1776"/>
                </a:lnTo>
                <a:lnTo>
                  <a:pt x="1722" y="1955"/>
                </a:lnTo>
              </a:path>
            </a:pathLst>
          </a:custGeom>
          <a:noFill/>
          <a:ln w="76200" cap="rnd" cmpd="sng">
            <a:solidFill>
              <a:srgbClr val="000099"/>
            </a:solidFill>
            <a:prstDash val="solid"/>
            <a:round/>
            <a:headEnd type="none" w="med" len="med"/>
            <a:tailEnd type="none" w="med" len="med"/>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45913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4"/>
                                        </p:tgtEl>
                                        <p:attrNameLst>
                                          <p:attrName>style.visibility</p:attrName>
                                        </p:attrNameLst>
                                      </p:cBhvr>
                                      <p:to>
                                        <p:strVal val="visible"/>
                                      </p:to>
                                    </p:set>
                                    <p:animEffect transition="in" filter="fade">
                                      <p:cBhvr>
                                        <p:cTn id="7" dur="500"/>
                                        <p:tgtEl>
                                          <p:spTgt spid="8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14"/>
                                        </p:tgtEl>
                                      </p:cBhvr>
                                    </p:animEffect>
                                    <p:set>
                                      <p:cBhvr>
                                        <p:cTn id="12" dur="1" fill="hold">
                                          <p:stCondLst>
                                            <p:cond delay="500"/>
                                          </p:stCondLst>
                                        </p:cTn>
                                        <p:tgtEl>
                                          <p:spTgt spid="8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2BA2589-0DD5-3A97-A6A2-3139B738577B}"/>
              </a:ext>
            </a:extLst>
          </p:cNvPr>
          <p:cNvSpPr>
            <a:spLocks noGrp="1"/>
          </p:cNvSpPr>
          <p:nvPr>
            <p:ph type="ftr" idx="11"/>
          </p:nvPr>
        </p:nvSpPr>
        <p:spPr>
          <a:xfrm>
            <a:off x="1227665" y="2438400"/>
            <a:ext cx="9228667" cy="457200"/>
          </a:xfrm>
        </p:spPr>
        <p:txBody>
          <a:bodyPr/>
          <a:lstStyle/>
          <a:p>
            <a:r>
              <a:rPr lang="en-US" sz="2800" b="1" dirty="0">
                <a:solidFill>
                  <a:srgbClr val="C00000"/>
                </a:solidFill>
                <a:latin typeface="+mn-lt"/>
              </a:rPr>
              <a:t>The number of firms will increase in the long-run.</a:t>
            </a:r>
          </a:p>
          <a:p>
            <a:endParaRPr lang="en-US" sz="2800" b="1" dirty="0">
              <a:solidFill>
                <a:srgbClr val="C00000"/>
              </a:solidFill>
              <a:latin typeface="+mn-lt"/>
            </a:endParaRPr>
          </a:p>
          <a:p>
            <a:r>
              <a:rPr lang="en-US" sz="2800" b="1" dirty="0">
                <a:solidFill>
                  <a:srgbClr val="C00000"/>
                </a:solidFill>
                <a:latin typeface="+mn-lt"/>
              </a:rPr>
              <a:t>The increase in market price results in excess economic profits for the representative firm. Since there are low barriers to entry, the excess profits will incentivize more firms to enter the industry until the excess profits are wiped out and a new long-run equilibrium is achieved with more firms in the industry.</a:t>
            </a:r>
          </a:p>
        </p:txBody>
      </p:sp>
      <p:sp>
        <p:nvSpPr>
          <p:cNvPr id="3" name="Slide Number Placeholder 2">
            <a:extLst>
              <a:ext uri="{FF2B5EF4-FFF2-40B4-BE49-F238E27FC236}">
                <a16:creationId xmlns:a16="http://schemas.microsoft.com/office/drawing/2014/main" id="{5030A96A-9884-30A9-6267-24D2B59E3BF4}"/>
              </a:ext>
            </a:extLst>
          </p:cNvPr>
          <p:cNvSpPr>
            <a:spLocks noGrp="1"/>
          </p:cNvSpPr>
          <p:nvPr>
            <p:ph type="sldNum" idx="12"/>
          </p:nvPr>
        </p:nvSpPr>
        <p:spPr/>
        <p:txBody>
          <a:bodyPr/>
          <a:lstStyle/>
          <a:p>
            <a:fld id="{00000000-1234-1234-1234-123412341234}" type="slidenum">
              <a:rPr lang="en-US" smtClean="0"/>
              <a:pPr/>
              <a:t>12</a:t>
            </a:fld>
            <a:endParaRPr lang="en-US"/>
          </a:p>
        </p:txBody>
      </p:sp>
      <p:sp>
        <p:nvSpPr>
          <p:cNvPr id="4" name="TextBox 3">
            <a:extLst>
              <a:ext uri="{FF2B5EF4-FFF2-40B4-BE49-F238E27FC236}">
                <a16:creationId xmlns:a16="http://schemas.microsoft.com/office/drawing/2014/main" id="{7F7CDC48-860B-78D1-8D3A-D1EE103D9A1D}"/>
              </a:ext>
            </a:extLst>
          </p:cNvPr>
          <p:cNvSpPr txBox="1"/>
          <p:nvPr/>
        </p:nvSpPr>
        <p:spPr>
          <a:xfrm>
            <a:off x="753533" y="0"/>
            <a:ext cx="8534400" cy="1384995"/>
          </a:xfrm>
          <a:prstGeom prst="rect">
            <a:avLst/>
          </a:prstGeom>
          <a:noFill/>
        </p:spPr>
        <p:txBody>
          <a:bodyPr wrap="square" rtlCol="0">
            <a:spAutoFit/>
          </a:bodyPr>
          <a:lstStyle/>
          <a:p>
            <a:r>
              <a:rPr lang="en-US" sz="2800" b="1" dirty="0"/>
              <a:t>1d. Given the increase in popularity of tofu in part (c), what will happen to the number of soybean farms in the long-run? Explain.</a:t>
            </a:r>
          </a:p>
        </p:txBody>
      </p:sp>
    </p:spTree>
    <p:extLst>
      <p:ext uri="{BB962C8B-B14F-4D97-AF65-F5344CB8AC3E}">
        <p14:creationId xmlns:p14="http://schemas.microsoft.com/office/powerpoint/2010/main" val="2327329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E607CE-13F7-88C8-2D6E-DF4BE7298BF5}"/>
              </a:ext>
            </a:extLst>
          </p:cNvPr>
          <p:cNvSpPr>
            <a:spLocks noGrp="1"/>
          </p:cNvSpPr>
          <p:nvPr>
            <p:ph type="sldNum" idx="12"/>
          </p:nvPr>
        </p:nvSpPr>
        <p:spPr/>
        <p:txBody>
          <a:bodyPr/>
          <a:lstStyle/>
          <a:p>
            <a:fld id="{00000000-1234-1234-1234-123412341234}" type="slidenum">
              <a:rPr lang="en-US" smtClean="0"/>
              <a:pPr/>
              <a:t>13</a:t>
            </a:fld>
            <a:endParaRPr lang="en-US"/>
          </a:p>
        </p:txBody>
      </p:sp>
      <p:sp>
        <p:nvSpPr>
          <p:cNvPr id="4" name="TextBox 3">
            <a:extLst>
              <a:ext uri="{FF2B5EF4-FFF2-40B4-BE49-F238E27FC236}">
                <a16:creationId xmlns:a16="http://schemas.microsoft.com/office/drawing/2014/main" id="{DBE1000A-A8B0-C8E3-7AA4-A6F64F273107}"/>
              </a:ext>
            </a:extLst>
          </p:cNvPr>
          <p:cNvSpPr txBox="1"/>
          <p:nvPr/>
        </p:nvSpPr>
        <p:spPr>
          <a:xfrm>
            <a:off x="618067" y="0"/>
            <a:ext cx="9033933" cy="1384995"/>
          </a:xfrm>
          <a:prstGeom prst="rect">
            <a:avLst/>
          </a:prstGeom>
          <a:noFill/>
        </p:spPr>
        <p:txBody>
          <a:bodyPr wrap="square" rtlCol="0">
            <a:spAutoFit/>
          </a:bodyPr>
          <a:lstStyle/>
          <a:p>
            <a:r>
              <a:rPr lang="en-US" sz="2800" b="1" dirty="0">
                <a:solidFill>
                  <a:srgbClr val="414A58"/>
                </a:solidFill>
              </a:rPr>
              <a:t>1e. Suppose a 25% increase in the market price of quinoa causes a 5% decrease in the quantity demanded of quinoa &amp; a 10% increase in the quantity demanded for tofu.</a:t>
            </a:r>
          </a:p>
        </p:txBody>
      </p:sp>
      <p:sp>
        <p:nvSpPr>
          <p:cNvPr id="5" name="TextBox 4">
            <a:extLst>
              <a:ext uri="{FF2B5EF4-FFF2-40B4-BE49-F238E27FC236}">
                <a16:creationId xmlns:a16="http://schemas.microsoft.com/office/drawing/2014/main" id="{78CB00A6-467B-DDAD-4C1E-1ECD10B6F1D4}"/>
              </a:ext>
            </a:extLst>
          </p:cNvPr>
          <p:cNvSpPr txBox="1"/>
          <p:nvPr/>
        </p:nvSpPr>
        <p:spPr>
          <a:xfrm>
            <a:off x="791633" y="1630740"/>
            <a:ext cx="8686800" cy="6740307"/>
          </a:xfrm>
          <a:prstGeom prst="rect">
            <a:avLst/>
          </a:prstGeom>
          <a:noFill/>
        </p:spPr>
        <p:txBody>
          <a:bodyPr wrap="square" rtlCol="0">
            <a:spAutoFit/>
          </a:bodyPr>
          <a:lstStyle/>
          <a:p>
            <a:pPr marL="514350" indent="-514350">
              <a:buAutoNum type="romanLcParenBoth"/>
            </a:pPr>
            <a:r>
              <a:rPr lang="en-US" sz="2400" b="1" dirty="0"/>
              <a:t>Is the demand for quinoa, elastic, inelastic, or unit elastic? Explain using numbers.</a:t>
            </a:r>
          </a:p>
          <a:p>
            <a:endParaRPr lang="en-US" sz="2400" b="1" dirty="0"/>
          </a:p>
          <a:p>
            <a:pPr lvl="1"/>
            <a:r>
              <a:rPr lang="en-US" sz="2400" b="1" dirty="0">
                <a:solidFill>
                  <a:srgbClr val="C00000"/>
                </a:solidFill>
              </a:rPr>
              <a:t>Elasticity of demand = %</a:t>
            </a:r>
            <a:r>
              <a:rPr lang="el-GR" sz="2400" b="1" dirty="0">
                <a:solidFill>
                  <a:srgbClr val="C00000"/>
                </a:solidFill>
              </a:rPr>
              <a:t>Δ</a:t>
            </a:r>
            <a:r>
              <a:rPr lang="en-US" sz="2400" b="1" dirty="0">
                <a:solidFill>
                  <a:srgbClr val="C00000"/>
                </a:solidFill>
              </a:rPr>
              <a:t> </a:t>
            </a:r>
            <a:r>
              <a:rPr lang="en-US" sz="2400" b="1" dirty="0" err="1">
                <a:solidFill>
                  <a:srgbClr val="C00000"/>
                </a:solidFill>
              </a:rPr>
              <a:t>Qd</a:t>
            </a:r>
            <a:r>
              <a:rPr lang="en-US" sz="2400" b="1" dirty="0">
                <a:solidFill>
                  <a:srgbClr val="C00000"/>
                </a:solidFill>
              </a:rPr>
              <a:t> / %</a:t>
            </a:r>
            <a:r>
              <a:rPr lang="el-GR" sz="2400" b="1" dirty="0">
                <a:solidFill>
                  <a:srgbClr val="C00000"/>
                </a:solidFill>
              </a:rPr>
              <a:t>Δ</a:t>
            </a:r>
            <a:r>
              <a:rPr lang="en-US" sz="2400" b="1" dirty="0">
                <a:solidFill>
                  <a:srgbClr val="C00000"/>
                </a:solidFill>
              </a:rPr>
              <a:t> P</a:t>
            </a:r>
          </a:p>
          <a:p>
            <a:pPr lvl="1"/>
            <a:r>
              <a:rPr lang="en-US" sz="2400" b="1" dirty="0">
                <a:solidFill>
                  <a:srgbClr val="C00000"/>
                </a:solidFill>
              </a:rPr>
              <a:t>                                       = - 5%/+25%</a:t>
            </a:r>
          </a:p>
          <a:p>
            <a:pPr lvl="1"/>
            <a:r>
              <a:rPr lang="en-US" sz="2400" b="1" dirty="0">
                <a:solidFill>
                  <a:srgbClr val="C00000"/>
                </a:solidFill>
              </a:rPr>
              <a:t>                                       = -0.20</a:t>
            </a:r>
          </a:p>
          <a:p>
            <a:pPr lvl="1"/>
            <a:r>
              <a:rPr lang="en-US" sz="2400" b="1" dirty="0">
                <a:solidFill>
                  <a:srgbClr val="C00000"/>
                </a:solidFill>
              </a:rPr>
              <a:t>                         Absolute value = 0.20 &lt; 1, inelastic</a:t>
            </a:r>
          </a:p>
          <a:p>
            <a:pPr lvl="1"/>
            <a:endParaRPr lang="en-US" sz="2400" b="1" dirty="0"/>
          </a:p>
          <a:p>
            <a:pPr lvl="1"/>
            <a:r>
              <a:rPr lang="en-US" sz="2400" b="1" dirty="0"/>
              <a:t>(ii.) Calculate the cross-price elasticity of demand between quinoa and tofu. Show your work.</a:t>
            </a:r>
          </a:p>
          <a:p>
            <a:pPr lvl="1"/>
            <a:endParaRPr lang="en-US" sz="2400" b="1" dirty="0"/>
          </a:p>
          <a:p>
            <a:pPr lvl="1"/>
            <a:r>
              <a:rPr lang="en-US" sz="2400" b="1" dirty="0">
                <a:solidFill>
                  <a:srgbClr val="C00000"/>
                </a:solidFill>
              </a:rPr>
              <a:t>Cross-price elasticity= %</a:t>
            </a:r>
            <a:r>
              <a:rPr lang="el-GR" sz="2400" b="1" dirty="0">
                <a:solidFill>
                  <a:srgbClr val="C00000"/>
                </a:solidFill>
              </a:rPr>
              <a:t>Δ</a:t>
            </a:r>
            <a:r>
              <a:rPr lang="en-US" sz="2400" b="1" dirty="0">
                <a:solidFill>
                  <a:srgbClr val="C00000"/>
                </a:solidFill>
              </a:rPr>
              <a:t> </a:t>
            </a:r>
            <a:r>
              <a:rPr lang="en-US" sz="2400" b="1" dirty="0" err="1">
                <a:solidFill>
                  <a:srgbClr val="C00000"/>
                </a:solidFill>
              </a:rPr>
              <a:t>Qd</a:t>
            </a:r>
            <a:r>
              <a:rPr lang="en-US" sz="2400" b="1" dirty="0">
                <a:solidFill>
                  <a:srgbClr val="C00000"/>
                </a:solidFill>
              </a:rPr>
              <a:t> of good A / %</a:t>
            </a:r>
            <a:r>
              <a:rPr lang="el-GR" sz="2400" b="1" dirty="0">
                <a:solidFill>
                  <a:srgbClr val="C00000"/>
                </a:solidFill>
              </a:rPr>
              <a:t>Δ</a:t>
            </a:r>
            <a:r>
              <a:rPr lang="en-US" sz="2400" b="1" dirty="0">
                <a:solidFill>
                  <a:srgbClr val="C00000"/>
                </a:solidFill>
              </a:rPr>
              <a:t> P of good B</a:t>
            </a:r>
          </a:p>
          <a:p>
            <a:pPr lvl="1"/>
            <a:r>
              <a:rPr lang="en-US" sz="2400" b="1" dirty="0">
                <a:solidFill>
                  <a:srgbClr val="C00000"/>
                </a:solidFill>
              </a:rPr>
              <a:t>                                      = +10%/+25%</a:t>
            </a:r>
          </a:p>
          <a:p>
            <a:pPr lvl="1"/>
            <a:r>
              <a:rPr lang="en-US" sz="2400" b="1" dirty="0">
                <a:solidFill>
                  <a:srgbClr val="C00000"/>
                </a:solidFill>
              </a:rPr>
              <a:t>                                      = 0.40</a:t>
            </a:r>
          </a:p>
          <a:p>
            <a:pPr lvl="1"/>
            <a:endParaRPr lang="en-US" sz="2400" b="1" dirty="0">
              <a:solidFill>
                <a:srgbClr val="C00000"/>
              </a:solidFill>
            </a:endParaRPr>
          </a:p>
          <a:p>
            <a:pPr lvl="1"/>
            <a:endParaRPr lang="en-US" sz="2400" b="1" dirty="0"/>
          </a:p>
          <a:p>
            <a:pPr lvl="1"/>
            <a:endParaRPr lang="en-US" sz="2400" b="1" dirty="0"/>
          </a:p>
          <a:p>
            <a:pPr lvl="1"/>
            <a:r>
              <a:rPr lang="en-US" sz="2400" b="1" dirty="0"/>
              <a:t>        </a:t>
            </a:r>
          </a:p>
        </p:txBody>
      </p:sp>
    </p:spTree>
    <p:extLst>
      <p:ext uri="{BB962C8B-B14F-4D97-AF65-F5344CB8AC3E}">
        <p14:creationId xmlns:p14="http://schemas.microsoft.com/office/powerpoint/2010/main" val="307058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6B0FFD2-F924-37F8-5D98-A26EA976F174}"/>
              </a:ext>
            </a:extLst>
          </p:cNvPr>
          <p:cNvSpPr>
            <a:spLocks noGrp="1"/>
          </p:cNvSpPr>
          <p:nvPr>
            <p:ph type="ftr" idx="11"/>
          </p:nvPr>
        </p:nvSpPr>
        <p:spPr>
          <a:xfrm>
            <a:off x="3098800" y="1625600"/>
            <a:ext cx="3860800" cy="457200"/>
          </a:xfrm>
        </p:spPr>
        <p:txBody>
          <a:bodyPr/>
          <a:lstStyle/>
          <a:p>
            <a:endParaRPr lang="en-US" dirty="0"/>
          </a:p>
        </p:txBody>
      </p:sp>
      <p:sp>
        <p:nvSpPr>
          <p:cNvPr id="3" name="Slide Number Placeholder 2">
            <a:extLst>
              <a:ext uri="{FF2B5EF4-FFF2-40B4-BE49-F238E27FC236}">
                <a16:creationId xmlns:a16="http://schemas.microsoft.com/office/drawing/2014/main" id="{55CE5192-6EF7-DE55-EE26-8C2696712012}"/>
              </a:ext>
            </a:extLst>
          </p:cNvPr>
          <p:cNvSpPr>
            <a:spLocks noGrp="1"/>
          </p:cNvSpPr>
          <p:nvPr>
            <p:ph type="sldNum" idx="12"/>
          </p:nvPr>
        </p:nvSpPr>
        <p:spPr/>
        <p:txBody>
          <a:bodyPr/>
          <a:lstStyle/>
          <a:p>
            <a:fld id="{00000000-1234-1234-1234-123412341234}" type="slidenum">
              <a:rPr lang="en-US" smtClean="0"/>
              <a:pPr/>
              <a:t>14</a:t>
            </a:fld>
            <a:endParaRPr lang="en-US"/>
          </a:p>
        </p:txBody>
      </p:sp>
      <p:pic>
        <p:nvPicPr>
          <p:cNvPr id="5" name="Picture 4">
            <a:extLst>
              <a:ext uri="{FF2B5EF4-FFF2-40B4-BE49-F238E27FC236}">
                <a16:creationId xmlns:a16="http://schemas.microsoft.com/office/drawing/2014/main" id="{09E18BEB-07A8-AF60-876E-25242AE5C309}"/>
              </a:ext>
            </a:extLst>
          </p:cNvPr>
          <p:cNvPicPr>
            <a:picLocks noChangeAspect="1"/>
          </p:cNvPicPr>
          <p:nvPr/>
        </p:nvPicPr>
        <p:blipFill>
          <a:blip r:embed="rId2"/>
          <a:stretch>
            <a:fillRect/>
          </a:stretch>
        </p:blipFill>
        <p:spPr>
          <a:xfrm>
            <a:off x="651935" y="1481666"/>
            <a:ext cx="9872132" cy="4682067"/>
          </a:xfrm>
          <a:prstGeom prst="rect">
            <a:avLst/>
          </a:prstGeom>
        </p:spPr>
      </p:pic>
      <p:sp>
        <p:nvSpPr>
          <p:cNvPr id="7" name="TextBox 6">
            <a:extLst>
              <a:ext uri="{FF2B5EF4-FFF2-40B4-BE49-F238E27FC236}">
                <a16:creationId xmlns:a16="http://schemas.microsoft.com/office/drawing/2014/main" id="{29E50C53-8911-B0A3-30C7-FB930058BD84}"/>
              </a:ext>
            </a:extLst>
          </p:cNvPr>
          <p:cNvSpPr txBox="1"/>
          <p:nvPr/>
        </p:nvSpPr>
        <p:spPr>
          <a:xfrm>
            <a:off x="956733" y="347133"/>
            <a:ext cx="6722534" cy="1046440"/>
          </a:xfrm>
          <a:prstGeom prst="rect">
            <a:avLst/>
          </a:prstGeom>
          <a:noFill/>
        </p:spPr>
        <p:txBody>
          <a:bodyPr wrap="square" rtlCol="0">
            <a:spAutoFit/>
          </a:bodyPr>
          <a:lstStyle/>
          <a:p>
            <a:r>
              <a:rPr lang="en-US" sz="4400" b="1" dirty="0">
                <a:solidFill>
                  <a:srgbClr val="414A58"/>
                </a:solidFill>
                <a:latin typeface="Calibri"/>
                <a:cs typeface="Calibri"/>
              </a:rPr>
              <a:t>Set 1: Question 2</a:t>
            </a:r>
            <a:endParaRPr lang="en-US" sz="4400" b="1" dirty="0">
              <a:solidFill>
                <a:srgbClr val="414A58"/>
              </a:solidFill>
              <a:latin typeface="Calibri"/>
              <a:ea typeface="Calibri"/>
              <a:cs typeface="Calibri"/>
            </a:endParaRPr>
          </a:p>
          <a:p>
            <a:endParaRPr lang="en-US" dirty="0"/>
          </a:p>
        </p:txBody>
      </p:sp>
    </p:spTree>
    <p:extLst>
      <p:ext uri="{BB962C8B-B14F-4D97-AF65-F5344CB8AC3E}">
        <p14:creationId xmlns:p14="http://schemas.microsoft.com/office/powerpoint/2010/main" val="326586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48A0ED3-5E95-125A-B7B8-BB4C370AA16F}"/>
              </a:ext>
            </a:extLst>
          </p:cNvPr>
          <p:cNvSpPr>
            <a:spLocks noGrp="1"/>
          </p:cNvSpPr>
          <p:nvPr>
            <p:ph type="sldNum" idx="12"/>
          </p:nvPr>
        </p:nvSpPr>
        <p:spPr/>
        <p:txBody>
          <a:bodyPr/>
          <a:lstStyle/>
          <a:p>
            <a:fld id="{00000000-1234-1234-1234-123412341234}" type="slidenum">
              <a:rPr lang="en-US" smtClean="0"/>
              <a:pPr/>
              <a:t>15</a:t>
            </a:fld>
            <a:endParaRPr lang="en-US"/>
          </a:p>
        </p:txBody>
      </p:sp>
      <p:sp>
        <p:nvSpPr>
          <p:cNvPr id="5" name="TextBox 4">
            <a:extLst>
              <a:ext uri="{FF2B5EF4-FFF2-40B4-BE49-F238E27FC236}">
                <a16:creationId xmlns:a16="http://schemas.microsoft.com/office/drawing/2014/main" id="{7A3FF857-04A4-3F4B-625A-8316FEFE0434}"/>
              </a:ext>
            </a:extLst>
          </p:cNvPr>
          <p:cNvSpPr txBox="1"/>
          <p:nvPr/>
        </p:nvSpPr>
        <p:spPr>
          <a:xfrm>
            <a:off x="5904599" y="1595021"/>
            <a:ext cx="6104466" cy="5262979"/>
          </a:xfrm>
          <a:prstGeom prst="rect">
            <a:avLst/>
          </a:prstGeom>
          <a:noFill/>
        </p:spPr>
        <p:txBody>
          <a:bodyPr wrap="square">
            <a:spAutoFit/>
          </a:bodyPr>
          <a:lstStyle/>
          <a:p>
            <a:pPr marL="342900" indent="-342900">
              <a:buAutoNum type="alphaLcParenBoth"/>
            </a:pPr>
            <a:r>
              <a:rPr lang="en-US" sz="2800" b="1" dirty="0">
                <a:solidFill>
                  <a:srgbClr val="414A58"/>
                </a:solidFill>
              </a:rPr>
              <a:t> Identify the market equilibrium price and quantity. </a:t>
            </a:r>
          </a:p>
          <a:p>
            <a:endParaRPr lang="en-US" sz="2800" b="1" dirty="0">
              <a:solidFill>
                <a:srgbClr val="414A58"/>
              </a:solidFill>
            </a:endParaRPr>
          </a:p>
          <a:p>
            <a:r>
              <a:rPr lang="en-US" sz="2800" b="1" dirty="0">
                <a:solidFill>
                  <a:srgbClr val="414A58"/>
                </a:solidFill>
              </a:rPr>
              <a:t>   </a:t>
            </a:r>
            <a:r>
              <a:rPr lang="en-US" sz="2800" b="1" dirty="0">
                <a:solidFill>
                  <a:srgbClr val="C00000"/>
                </a:solidFill>
              </a:rPr>
              <a:t>P=$15, Q= 300</a:t>
            </a:r>
          </a:p>
          <a:p>
            <a:endParaRPr lang="en-US" sz="2800" b="1" dirty="0">
              <a:solidFill>
                <a:srgbClr val="414A58"/>
              </a:solidFill>
            </a:endParaRPr>
          </a:p>
          <a:p>
            <a:r>
              <a:rPr lang="en-US" sz="2800" b="1" dirty="0">
                <a:solidFill>
                  <a:srgbClr val="414A58"/>
                </a:solidFill>
              </a:rPr>
              <a:t>(b) Calculate the deadweight loss at the market equilibrium. Show your work.</a:t>
            </a:r>
          </a:p>
          <a:p>
            <a:pPr marL="342900" indent="-342900">
              <a:buAutoNum type="alphaLcParenBoth"/>
            </a:pPr>
            <a:endParaRPr lang="en-US" sz="2800" b="1" dirty="0">
              <a:solidFill>
                <a:srgbClr val="414A58"/>
              </a:solidFill>
            </a:endParaRPr>
          </a:p>
          <a:p>
            <a:r>
              <a:rPr lang="en-US" sz="2800" b="1" dirty="0">
                <a:solidFill>
                  <a:srgbClr val="414A58"/>
                </a:solidFill>
              </a:rPr>
              <a:t>    </a:t>
            </a:r>
            <a:r>
              <a:rPr lang="en-US" sz="2800" b="1" dirty="0">
                <a:solidFill>
                  <a:srgbClr val="C00000"/>
                </a:solidFill>
              </a:rPr>
              <a:t>DWL= ½ (</a:t>
            </a:r>
            <a:r>
              <a:rPr lang="en-US" sz="2800" b="1" dirty="0" err="1">
                <a:solidFill>
                  <a:srgbClr val="C00000"/>
                </a:solidFill>
              </a:rPr>
              <a:t>bxh</a:t>
            </a:r>
            <a:r>
              <a:rPr lang="en-US" sz="2800" b="1" dirty="0">
                <a:solidFill>
                  <a:srgbClr val="C00000"/>
                </a:solidFill>
              </a:rPr>
              <a:t>)</a:t>
            </a:r>
          </a:p>
          <a:p>
            <a:r>
              <a:rPr lang="en-US" sz="2800" b="1" dirty="0">
                <a:solidFill>
                  <a:srgbClr val="C00000"/>
                </a:solidFill>
              </a:rPr>
              <a:t>             = ½ (25-15)(400-300)</a:t>
            </a:r>
          </a:p>
          <a:p>
            <a:r>
              <a:rPr lang="en-US" sz="2800" b="1" dirty="0">
                <a:solidFill>
                  <a:srgbClr val="C00000"/>
                </a:solidFill>
              </a:rPr>
              <a:t>             = ½ (10)(100)</a:t>
            </a:r>
          </a:p>
          <a:p>
            <a:r>
              <a:rPr lang="en-US" sz="2800" b="1" dirty="0">
                <a:solidFill>
                  <a:srgbClr val="C00000"/>
                </a:solidFill>
              </a:rPr>
              <a:t>             = 500</a:t>
            </a:r>
          </a:p>
        </p:txBody>
      </p:sp>
      <p:pic>
        <p:nvPicPr>
          <p:cNvPr id="7" name="Picture 6">
            <a:extLst>
              <a:ext uri="{FF2B5EF4-FFF2-40B4-BE49-F238E27FC236}">
                <a16:creationId xmlns:a16="http://schemas.microsoft.com/office/drawing/2014/main" id="{FB36C739-4E6C-548B-848B-2BEE68FD8936}"/>
              </a:ext>
            </a:extLst>
          </p:cNvPr>
          <p:cNvPicPr>
            <a:picLocks noChangeAspect="1"/>
          </p:cNvPicPr>
          <p:nvPr/>
        </p:nvPicPr>
        <p:blipFill>
          <a:blip r:embed="rId2"/>
          <a:stretch>
            <a:fillRect/>
          </a:stretch>
        </p:blipFill>
        <p:spPr>
          <a:xfrm>
            <a:off x="389106" y="1720979"/>
            <a:ext cx="5515493" cy="3959974"/>
          </a:xfrm>
          <a:prstGeom prst="rect">
            <a:avLst/>
          </a:prstGeom>
        </p:spPr>
      </p:pic>
      <p:sp>
        <p:nvSpPr>
          <p:cNvPr id="9" name="TextBox 8">
            <a:extLst>
              <a:ext uri="{FF2B5EF4-FFF2-40B4-BE49-F238E27FC236}">
                <a16:creationId xmlns:a16="http://schemas.microsoft.com/office/drawing/2014/main" id="{A797056A-4452-B9CB-B1E5-EDC3E8BB6D1B}"/>
              </a:ext>
            </a:extLst>
          </p:cNvPr>
          <p:cNvSpPr txBox="1"/>
          <p:nvPr/>
        </p:nvSpPr>
        <p:spPr>
          <a:xfrm>
            <a:off x="774519" y="269502"/>
            <a:ext cx="8767414" cy="954107"/>
          </a:xfrm>
          <a:prstGeom prst="rect">
            <a:avLst/>
          </a:prstGeom>
          <a:noFill/>
        </p:spPr>
        <p:txBody>
          <a:bodyPr wrap="square">
            <a:spAutoFit/>
          </a:bodyPr>
          <a:lstStyle/>
          <a:p>
            <a:r>
              <a:rPr lang="en-US" sz="2800" b="1" dirty="0">
                <a:solidFill>
                  <a:srgbClr val="414A58"/>
                </a:solidFill>
              </a:rPr>
              <a:t>2. Good X is produced and sold in a perfectly competitive market. The provided graph shows the market for Good X. </a:t>
            </a:r>
          </a:p>
        </p:txBody>
      </p:sp>
      <mc:AlternateContent xmlns:mc="http://schemas.openxmlformats.org/markup-compatibility/2006">
        <mc:Choice xmlns:p14="http://schemas.microsoft.com/office/powerpoint/2010/main" Requires="p14">
          <p:contentPart p14:bwMode="auto" r:id="rId3">
            <p14:nvContentPartPr>
              <p14:cNvPr id="18" name="Ink 17">
                <a:extLst>
                  <a:ext uri="{FF2B5EF4-FFF2-40B4-BE49-F238E27FC236}">
                    <a16:creationId xmlns:a16="http://schemas.microsoft.com/office/drawing/2014/main" id="{D1A583D5-C552-8C42-F455-7BD525AAC47F}"/>
                  </a:ext>
                </a:extLst>
              </p14:cNvPr>
              <p14:cNvContentPartPr/>
              <p14:nvPr/>
            </p14:nvContentPartPr>
            <p14:xfrm>
              <a:off x="2451627" y="3472280"/>
              <a:ext cx="111240" cy="375120"/>
            </p14:xfrm>
          </p:contentPart>
        </mc:Choice>
        <mc:Fallback>
          <p:pic>
            <p:nvPicPr>
              <p:cNvPr id="18" name="Ink 17">
                <a:extLst>
                  <a:ext uri="{FF2B5EF4-FFF2-40B4-BE49-F238E27FC236}">
                    <a16:creationId xmlns:a16="http://schemas.microsoft.com/office/drawing/2014/main" id="{D1A583D5-C552-8C42-F455-7BD525AAC47F}"/>
                  </a:ext>
                </a:extLst>
              </p:cNvPr>
              <p:cNvPicPr/>
              <p:nvPr/>
            </p:nvPicPr>
            <p:blipFill>
              <a:blip r:embed="rId4"/>
              <a:stretch>
                <a:fillRect/>
              </a:stretch>
            </p:blipFill>
            <p:spPr>
              <a:xfrm>
                <a:off x="2442627" y="3463640"/>
                <a:ext cx="128880" cy="3927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0" name="Ink 19">
                <a:extLst>
                  <a:ext uri="{FF2B5EF4-FFF2-40B4-BE49-F238E27FC236}">
                    <a16:creationId xmlns:a16="http://schemas.microsoft.com/office/drawing/2014/main" id="{AAAE503C-41EC-3A47-B7E9-51595230FFB4}"/>
                  </a:ext>
                </a:extLst>
              </p14:cNvPr>
              <p14:cNvContentPartPr/>
              <p14:nvPr/>
            </p14:nvContentPartPr>
            <p14:xfrm>
              <a:off x="2369907" y="3268160"/>
              <a:ext cx="26640" cy="651240"/>
            </p14:xfrm>
          </p:contentPart>
        </mc:Choice>
        <mc:Fallback>
          <p:pic>
            <p:nvPicPr>
              <p:cNvPr id="20" name="Ink 19">
                <a:extLst>
                  <a:ext uri="{FF2B5EF4-FFF2-40B4-BE49-F238E27FC236}">
                    <a16:creationId xmlns:a16="http://schemas.microsoft.com/office/drawing/2014/main" id="{AAAE503C-41EC-3A47-B7E9-51595230FFB4}"/>
                  </a:ext>
                </a:extLst>
              </p:cNvPr>
              <p:cNvPicPr/>
              <p:nvPr/>
            </p:nvPicPr>
            <p:blipFill>
              <a:blip r:embed="rId6"/>
              <a:stretch>
                <a:fillRect/>
              </a:stretch>
            </p:blipFill>
            <p:spPr>
              <a:xfrm>
                <a:off x="2361267" y="3259160"/>
                <a:ext cx="44280" cy="6688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2" name="Ink 21">
                <a:extLst>
                  <a:ext uri="{FF2B5EF4-FFF2-40B4-BE49-F238E27FC236}">
                    <a16:creationId xmlns:a16="http://schemas.microsoft.com/office/drawing/2014/main" id="{A3BF78C2-1D27-CC40-F855-029CD3C28B5B}"/>
                  </a:ext>
                </a:extLst>
              </p14:cNvPr>
              <p14:cNvContentPartPr/>
              <p14:nvPr/>
            </p14:nvContentPartPr>
            <p14:xfrm>
              <a:off x="2421027" y="3657320"/>
              <a:ext cx="360" cy="360"/>
            </p14:xfrm>
          </p:contentPart>
        </mc:Choice>
        <mc:Fallback>
          <p:pic>
            <p:nvPicPr>
              <p:cNvPr id="22" name="Ink 21">
                <a:extLst>
                  <a:ext uri="{FF2B5EF4-FFF2-40B4-BE49-F238E27FC236}">
                    <a16:creationId xmlns:a16="http://schemas.microsoft.com/office/drawing/2014/main" id="{A3BF78C2-1D27-CC40-F855-029CD3C28B5B}"/>
                  </a:ext>
                </a:extLst>
              </p:cNvPr>
              <p:cNvPicPr/>
              <p:nvPr/>
            </p:nvPicPr>
            <p:blipFill>
              <a:blip r:embed="rId8"/>
              <a:stretch>
                <a:fillRect/>
              </a:stretch>
            </p:blipFill>
            <p:spPr>
              <a:xfrm>
                <a:off x="2412387" y="364832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3" name="Ink 22">
                <a:extLst>
                  <a:ext uri="{FF2B5EF4-FFF2-40B4-BE49-F238E27FC236}">
                    <a16:creationId xmlns:a16="http://schemas.microsoft.com/office/drawing/2014/main" id="{FD8C3230-A254-B999-29CA-975FF686AB95}"/>
                  </a:ext>
                </a:extLst>
              </p14:cNvPr>
              <p14:cNvContentPartPr/>
              <p14:nvPr/>
            </p14:nvContentPartPr>
            <p14:xfrm>
              <a:off x="2339307" y="3377600"/>
              <a:ext cx="291240" cy="532800"/>
            </p14:xfrm>
          </p:contentPart>
        </mc:Choice>
        <mc:Fallback>
          <p:pic>
            <p:nvPicPr>
              <p:cNvPr id="23" name="Ink 22">
                <a:extLst>
                  <a:ext uri="{FF2B5EF4-FFF2-40B4-BE49-F238E27FC236}">
                    <a16:creationId xmlns:a16="http://schemas.microsoft.com/office/drawing/2014/main" id="{FD8C3230-A254-B999-29CA-975FF686AB95}"/>
                  </a:ext>
                </a:extLst>
              </p:cNvPr>
              <p:cNvPicPr/>
              <p:nvPr/>
            </p:nvPicPr>
            <p:blipFill>
              <a:blip r:embed="rId10"/>
              <a:stretch>
                <a:fillRect/>
              </a:stretch>
            </p:blipFill>
            <p:spPr>
              <a:xfrm>
                <a:off x="2330307" y="3368600"/>
                <a:ext cx="308880" cy="5504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6" name="Ink 25">
                <a:extLst>
                  <a:ext uri="{FF2B5EF4-FFF2-40B4-BE49-F238E27FC236}">
                    <a16:creationId xmlns:a16="http://schemas.microsoft.com/office/drawing/2014/main" id="{104775B0-896F-00D0-C54B-701CF4B5C5B9}"/>
                  </a:ext>
                </a:extLst>
              </p14:cNvPr>
              <p14:cNvContentPartPr/>
              <p14:nvPr/>
            </p14:nvContentPartPr>
            <p14:xfrm>
              <a:off x="2379267" y="3327200"/>
              <a:ext cx="263520" cy="654480"/>
            </p14:xfrm>
          </p:contentPart>
        </mc:Choice>
        <mc:Fallback>
          <p:pic>
            <p:nvPicPr>
              <p:cNvPr id="26" name="Ink 25">
                <a:extLst>
                  <a:ext uri="{FF2B5EF4-FFF2-40B4-BE49-F238E27FC236}">
                    <a16:creationId xmlns:a16="http://schemas.microsoft.com/office/drawing/2014/main" id="{104775B0-896F-00D0-C54B-701CF4B5C5B9}"/>
                  </a:ext>
                </a:extLst>
              </p:cNvPr>
              <p:cNvPicPr/>
              <p:nvPr/>
            </p:nvPicPr>
            <p:blipFill>
              <a:blip r:embed="rId12"/>
              <a:stretch>
                <a:fillRect/>
              </a:stretch>
            </p:blipFill>
            <p:spPr>
              <a:xfrm>
                <a:off x="2370267" y="3318560"/>
                <a:ext cx="281160" cy="672120"/>
              </a:xfrm>
              <a:prstGeom prst="rect">
                <a:avLst/>
              </a:prstGeom>
            </p:spPr>
          </p:pic>
        </mc:Fallback>
      </mc:AlternateContent>
      <p:grpSp>
        <p:nvGrpSpPr>
          <p:cNvPr id="29" name="Group 28">
            <a:extLst>
              <a:ext uri="{FF2B5EF4-FFF2-40B4-BE49-F238E27FC236}">
                <a16:creationId xmlns:a16="http://schemas.microsoft.com/office/drawing/2014/main" id="{FDA6F009-C18A-396C-D01E-B1CEE73903B2}"/>
              </a:ext>
            </a:extLst>
          </p:cNvPr>
          <p:cNvGrpSpPr/>
          <p:nvPr/>
        </p:nvGrpSpPr>
        <p:grpSpPr>
          <a:xfrm>
            <a:off x="2380347" y="3384080"/>
            <a:ext cx="318240" cy="254160"/>
            <a:chOff x="2380347" y="3384080"/>
            <a:chExt cx="318240" cy="254160"/>
          </a:xfrm>
        </p:grpSpPr>
        <mc:AlternateContent xmlns:mc="http://schemas.openxmlformats.org/markup-compatibility/2006">
          <mc:Choice xmlns:p14="http://schemas.microsoft.com/office/powerpoint/2010/main" Requires="p14">
            <p:contentPart p14:bwMode="auto" r:id="rId13">
              <p14:nvContentPartPr>
                <p14:cNvPr id="12" name="Ink 11">
                  <a:extLst>
                    <a:ext uri="{FF2B5EF4-FFF2-40B4-BE49-F238E27FC236}">
                      <a16:creationId xmlns:a16="http://schemas.microsoft.com/office/drawing/2014/main" id="{BCE8CC15-16F7-6BE6-2F69-C65B24EA2360}"/>
                    </a:ext>
                  </a:extLst>
                </p14:cNvPr>
                <p14:cNvContentPartPr/>
                <p14:nvPr/>
              </p14:nvContentPartPr>
              <p14:xfrm>
                <a:off x="2441187" y="3571640"/>
                <a:ext cx="32760" cy="42120"/>
              </p14:xfrm>
            </p:contentPart>
          </mc:Choice>
          <mc:Fallback>
            <p:pic>
              <p:nvPicPr>
                <p:cNvPr id="12" name="Ink 11">
                  <a:extLst>
                    <a:ext uri="{FF2B5EF4-FFF2-40B4-BE49-F238E27FC236}">
                      <a16:creationId xmlns:a16="http://schemas.microsoft.com/office/drawing/2014/main" id="{BCE8CC15-16F7-6BE6-2F69-C65B24EA2360}"/>
                    </a:ext>
                  </a:extLst>
                </p:cNvPr>
                <p:cNvPicPr/>
                <p:nvPr/>
              </p:nvPicPr>
              <p:blipFill>
                <a:blip r:embed="rId14"/>
                <a:stretch>
                  <a:fillRect/>
                </a:stretch>
              </p:blipFill>
              <p:spPr>
                <a:xfrm>
                  <a:off x="2432187" y="3562640"/>
                  <a:ext cx="5040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Ink 12">
                  <a:extLst>
                    <a:ext uri="{FF2B5EF4-FFF2-40B4-BE49-F238E27FC236}">
                      <a16:creationId xmlns:a16="http://schemas.microsoft.com/office/drawing/2014/main" id="{ACE134BE-540C-3946-B2D8-DA70F5430068}"/>
                    </a:ext>
                  </a:extLst>
                </p14:cNvPr>
                <p14:cNvContentPartPr/>
                <p14:nvPr/>
              </p14:nvContentPartPr>
              <p14:xfrm>
                <a:off x="2427867" y="3512600"/>
                <a:ext cx="6480" cy="6480"/>
              </p14:xfrm>
            </p:contentPart>
          </mc:Choice>
          <mc:Fallback>
            <p:pic>
              <p:nvPicPr>
                <p:cNvPr id="13" name="Ink 12">
                  <a:extLst>
                    <a:ext uri="{FF2B5EF4-FFF2-40B4-BE49-F238E27FC236}">
                      <a16:creationId xmlns:a16="http://schemas.microsoft.com/office/drawing/2014/main" id="{ACE134BE-540C-3946-B2D8-DA70F5430068}"/>
                    </a:ext>
                  </a:extLst>
                </p:cNvPr>
                <p:cNvPicPr/>
                <p:nvPr/>
              </p:nvPicPr>
              <p:blipFill>
                <a:blip r:embed="rId16"/>
                <a:stretch>
                  <a:fillRect/>
                </a:stretch>
              </p:blipFill>
              <p:spPr>
                <a:xfrm>
                  <a:off x="2419227" y="3503600"/>
                  <a:ext cx="241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Ink 13">
                  <a:extLst>
                    <a:ext uri="{FF2B5EF4-FFF2-40B4-BE49-F238E27FC236}">
                      <a16:creationId xmlns:a16="http://schemas.microsoft.com/office/drawing/2014/main" id="{A89E9B40-F30B-4DEF-F77D-C231CD502AD5}"/>
                    </a:ext>
                  </a:extLst>
                </p14:cNvPr>
                <p14:cNvContentPartPr/>
                <p14:nvPr/>
              </p14:nvContentPartPr>
              <p14:xfrm>
                <a:off x="2380347" y="3384080"/>
                <a:ext cx="66600" cy="199440"/>
              </p14:xfrm>
            </p:contentPart>
          </mc:Choice>
          <mc:Fallback>
            <p:pic>
              <p:nvPicPr>
                <p:cNvPr id="14" name="Ink 13">
                  <a:extLst>
                    <a:ext uri="{FF2B5EF4-FFF2-40B4-BE49-F238E27FC236}">
                      <a16:creationId xmlns:a16="http://schemas.microsoft.com/office/drawing/2014/main" id="{A89E9B40-F30B-4DEF-F77D-C231CD502AD5}"/>
                    </a:ext>
                  </a:extLst>
                </p:cNvPr>
                <p:cNvPicPr/>
                <p:nvPr/>
              </p:nvPicPr>
              <p:blipFill>
                <a:blip r:embed="rId18"/>
                <a:stretch>
                  <a:fillRect/>
                </a:stretch>
              </p:blipFill>
              <p:spPr>
                <a:xfrm>
                  <a:off x="2371347" y="3375440"/>
                  <a:ext cx="8424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6" name="Ink 15">
                  <a:extLst>
                    <a:ext uri="{FF2B5EF4-FFF2-40B4-BE49-F238E27FC236}">
                      <a16:creationId xmlns:a16="http://schemas.microsoft.com/office/drawing/2014/main" id="{46AC2D58-0725-8816-5328-DEB3D52FA82A}"/>
                    </a:ext>
                  </a:extLst>
                </p14:cNvPr>
                <p14:cNvContentPartPr/>
                <p14:nvPr/>
              </p14:nvContentPartPr>
              <p14:xfrm>
                <a:off x="2428947" y="3474800"/>
                <a:ext cx="57960" cy="86760"/>
              </p14:xfrm>
            </p:contentPart>
          </mc:Choice>
          <mc:Fallback>
            <p:pic>
              <p:nvPicPr>
                <p:cNvPr id="16" name="Ink 15">
                  <a:extLst>
                    <a:ext uri="{FF2B5EF4-FFF2-40B4-BE49-F238E27FC236}">
                      <a16:creationId xmlns:a16="http://schemas.microsoft.com/office/drawing/2014/main" id="{46AC2D58-0725-8816-5328-DEB3D52FA82A}"/>
                    </a:ext>
                  </a:extLst>
                </p:cNvPr>
                <p:cNvPicPr/>
                <p:nvPr/>
              </p:nvPicPr>
              <p:blipFill>
                <a:blip r:embed="rId20"/>
                <a:stretch>
                  <a:fillRect/>
                </a:stretch>
              </p:blipFill>
              <p:spPr>
                <a:xfrm>
                  <a:off x="2419947" y="3466160"/>
                  <a:ext cx="756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 name="Ink 16">
                  <a:extLst>
                    <a:ext uri="{FF2B5EF4-FFF2-40B4-BE49-F238E27FC236}">
                      <a16:creationId xmlns:a16="http://schemas.microsoft.com/office/drawing/2014/main" id="{1F1DFDA0-5111-BB1B-1457-95D43FD5146F}"/>
                    </a:ext>
                  </a:extLst>
                </p14:cNvPr>
                <p14:cNvContentPartPr/>
                <p14:nvPr/>
              </p14:nvContentPartPr>
              <p14:xfrm>
                <a:off x="2381787" y="3405320"/>
                <a:ext cx="154440" cy="232920"/>
              </p14:xfrm>
            </p:contentPart>
          </mc:Choice>
          <mc:Fallback>
            <p:pic>
              <p:nvPicPr>
                <p:cNvPr id="17" name="Ink 16">
                  <a:extLst>
                    <a:ext uri="{FF2B5EF4-FFF2-40B4-BE49-F238E27FC236}">
                      <a16:creationId xmlns:a16="http://schemas.microsoft.com/office/drawing/2014/main" id="{1F1DFDA0-5111-BB1B-1457-95D43FD5146F}"/>
                    </a:ext>
                  </a:extLst>
                </p:cNvPr>
                <p:cNvPicPr/>
                <p:nvPr/>
              </p:nvPicPr>
              <p:blipFill>
                <a:blip r:embed="rId22"/>
                <a:stretch>
                  <a:fillRect/>
                </a:stretch>
              </p:blipFill>
              <p:spPr>
                <a:xfrm>
                  <a:off x="2372787" y="3396680"/>
                  <a:ext cx="17208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8" name="Ink 27">
                  <a:extLst>
                    <a:ext uri="{FF2B5EF4-FFF2-40B4-BE49-F238E27FC236}">
                      <a16:creationId xmlns:a16="http://schemas.microsoft.com/office/drawing/2014/main" id="{9FFF4E7A-5AEE-8F9D-8236-0DBC468E9284}"/>
                    </a:ext>
                  </a:extLst>
                </p14:cNvPr>
                <p14:cNvContentPartPr/>
                <p14:nvPr/>
              </p14:nvContentPartPr>
              <p14:xfrm>
                <a:off x="2410587" y="3431240"/>
                <a:ext cx="288000" cy="204480"/>
              </p14:xfrm>
            </p:contentPart>
          </mc:Choice>
          <mc:Fallback>
            <p:pic>
              <p:nvPicPr>
                <p:cNvPr id="28" name="Ink 27">
                  <a:extLst>
                    <a:ext uri="{FF2B5EF4-FFF2-40B4-BE49-F238E27FC236}">
                      <a16:creationId xmlns:a16="http://schemas.microsoft.com/office/drawing/2014/main" id="{9FFF4E7A-5AEE-8F9D-8236-0DBC468E9284}"/>
                    </a:ext>
                  </a:extLst>
                </p:cNvPr>
                <p:cNvPicPr/>
                <p:nvPr/>
              </p:nvPicPr>
              <p:blipFill>
                <a:blip r:embed="rId24"/>
                <a:stretch>
                  <a:fillRect/>
                </a:stretch>
              </p:blipFill>
              <p:spPr>
                <a:xfrm>
                  <a:off x="2401587" y="3422600"/>
                  <a:ext cx="305640" cy="222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
            <p14:nvContentPartPr>
              <p14:cNvPr id="30" name="Ink 29">
                <a:extLst>
                  <a:ext uri="{FF2B5EF4-FFF2-40B4-BE49-F238E27FC236}">
                    <a16:creationId xmlns:a16="http://schemas.microsoft.com/office/drawing/2014/main" id="{D5E19368-C891-C0B7-0A5A-78F969B236EE}"/>
                  </a:ext>
                </a:extLst>
              </p14:cNvPr>
              <p14:cNvContentPartPr/>
              <p14:nvPr/>
            </p14:nvContentPartPr>
            <p14:xfrm>
              <a:off x="-262413" y="6509240"/>
              <a:ext cx="7560" cy="1800"/>
            </p14:xfrm>
          </p:contentPart>
        </mc:Choice>
        <mc:Fallback>
          <p:pic>
            <p:nvPicPr>
              <p:cNvPr id="30" name="Ink 29">
                <a:extLst>
                  <a:ext uri="{FF2B5EF4-FFF2-40B4-BE49-F238E27FC236}">
                    <a16:creationId xmlns:a16="http://schemas.microsoft.com/office/drawing/2014/main" id="{D5E19368-C891-C0B7-0A5A-78F969B236EE}"/>
                  </a:ext>
                </a:extLst>
              </p:cNvPr>
              <p:cNvPicPr/>
              <p:nvPr/>
            </p:nvPicPr>
            <p:blipFill>
              <a:blip r:embed="rId26"/>
              <a:stretch>
                <a:fillRect/>
              </a:stretch>
            </p:blipFill>
            <p:spPr>
              <a:xfrm>
                <a:off x="-271413" y="6500600"/>
                <a:ext cx="25200" cy="19440"/>
              </a:xfrm>
              <a:prstGeom prst="rect">
                <a:avLst/>
              </a:prstGeom>
            </p:spPr>
          </p:pic>
        </mc:Fallback>
      </mc:AlternateContent>
    </p:spTree>
    <p:extLst>
      <p:ext uri="{BB962C8B-B14F-4D97-AF65-F5344CB8AC3E}">
        <p14:creationId xmlns:p14="http://schemas.microsoft.com/office/powerpoint/2010/main" val="2638330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D60B4B-B8A6-D98E-C26E-699BFEB5C662}"/>
              </a:ext>
            </a:extLst>
          </p:cNvPr>
          <p:cNvSpPr>
            <a:spLocks noGrp="1"/>
          </p:cNvSpPr>
          <p:nvPr>
            <p:ph type="sldNum" idx="12"/>
          </p:nvPr>
        </p:nvSpPr>
        <p:spPr/>
        <p:txBody>
          <a:bodyPr/>
          <a:lstStyle/>
          <a:p>
            <a:fld id="{00000000-1234-1234-1234-123412341234}" type="slidenum">
              <a:rPr lang="en-US" smtClean="0"/>
              <a:pPr/>
              <a:t>16</a:t>
            </a:fld>
            <a:endParaRPr lang="en-US"/>
          </a:p>
        </p:txBody>
      </p:sp>
      <p:sp>
        <p:nvSpPr>
          <p:cNvPr id="4" name="TextBox 3">
            <a:extLst>
              <a:ext uri="{FF2B5EF4-FFF2-40B4-BE49-F238E27FC236}">
                <a16:creationId xmlns:a16="http://schemas.microsoft.com/office/drawing/2014/main" id="{7A8DFC10-AFDA-3904-D67F-D9D601A84035}"/>
              </a:ext>
            </a:extLst>
          </p:cNvPr>
          <p:cNvSpPr txBox="1"/>
          <p:nvPr/>
        </p:nvSpPr>
        <p:spPr>
          <a:xfrm>
            <a:off x="770467" y="237067"/>
            <a:ext cx="8686800" cy="1077218"/>
          </a:xfrm>
          <a:prstGeom prst="rect">
            <a:avLst/>
          </a:prstGeom>
          <a:noFill/>
        </p:spPr>
        <p:txBody>
          <a:bodyPr wrap="square" rtlCol="0">
            <a:spAutoFit/>
          </a:bodyPr>
          <a:lstStyle/>
          <a:p>
            <a:r>
              <a:rPr lang="en-US" sz="3200" b="1" dirty="0"/>
              <a:t>2c.  Suppose the government wants to eliminate the deadweight loss in the market for Good X. </a:t>
            </a:r>
          </a:p>
        </p:txBody>
      </p:sp>
      <p:sp>
        <p:nvSpPr>
          <p:cNvPr id="7" name="TextBox 6">
            <a:extLst>
              <a:ext uri="{FF2B5EF4-FFF2-40B4-BE49-F238E27FC236}">
                <a16:creationId xmlns:a16="http://schemas.microsoft.com/office/drawing/2014/main" id="{CC0F194B-D1CB-DAEE-BA91-94469ADE80AB}"/>
              </a:ext>
            </a:extLst>
          </p:cNvPr>
          <p:cNvSpPr txBox="1"/>
          <p:nvPr/>
        </p:nvSpPr>
        <p:spPr>
          <a:xfrm>
            <a:off x="5719863" y="1848256"/>
            <a:ext cx="6031150" cy="4524315"/>
          </a:xfrm>
          <a:prstGeom prst="rect">
            <a:avLst/>
          </a:prstGeom>
          <a:noFill/>
        </p:spPr>
        <p:txBody>
          <a:bodyPr wrap="square" rtlCol="0">
            <a:spAutoFit/>
          </a:bodyPr>
          <a:lstStyle/>
          <a:p>
            <a:r>
              <a:rPr lang="en-US" dirty="0" err="1"/>
              <a:t>i</a:t>
            </a:r>
            <a:r>
              <a:rPr lang="en-US" dirty="0"/>
              <a:t>. Which of the following will achieve the government’s objective: a per-unit tax or a per-unit subsidy to consumers? Explain.</a:t>
            </a:r>
          </a:p>
          <a:p>
            <a:endParaRPr lang="en-US" dirty="0"/>
          </a:p>
          <a:p>
            <a:r>
              <a:rPr lang="en-US" b="1" dirty="0">
                <a:solidFill>
                  <a:srgbClr val="C00000"/>
                </a:solidFill>
              </a:rPr>
              <a:t>A per-unit subsidy is appropriate. Since MSB&gt;MPB, the market equilibrium is less than the socially optimal quantity. To eliminate the DWL, the government should provide a per-unit subsidy to consumers so that the MPB shifts to MSB. </a:t>
            </a:r>
          </a:p>
          <a:p>
            <a:pPr marL="400050" indent="-400050">
              <a:buAutoNum type="romanLcPeriod"/>
            </a:pPr>
            <a:endParaRPr lang="en-US" b="1" dirty="0">
              <a:solidFill>
                <a:srgbClr val="C00000"/>
              </a:solidFill>
            </a:endParaRPr>
          </a:p>
          <a:p>
            <a:r>
              <a:rPr lang="en-US" dirty="0"/>
              <a:t>ii. What is the total value of the per-unit tax or per-unit subsidy identified above?</a:t>
            </a:r>
          </a:p>
          <a:p>
            <a:endParaRPr lang="en-US" dirty="0"/>
          </a:p>
          <a:p>
            <a:r>
              <a:rPr lang="en-US" b="1" dirty="0">
                <a:solidFill>
                  <a:srgbClr val="C00000"/>
                </a:solidFill>
              </a:rPr>
              <a:t>The per-unit subsidy is equal to the vertical distance between the MSB and MPB--  e.g. $20-$10 = $10.</a:t>
            </a:r>
          </a:p>
          <a:p>
            <a:endParaRPr lang="en-US" dirty="0"/>
          </a:p>
          <a:p>
            <a:endParaRPr lang="en-US" dirty="0"/>
          </a:p>
        </p:txBody>
      </p:sp>
      <p:pic>
        <p:nvPicPr>
          <p:cNvPr id="9" name="Picture 8">
            <a:extLst>
              <a:ext uri="{FF2B5EF4-FFF2-40B4-BE49-F238E27FC236}">
                <a16:creationId xmlns:a16="http://schemas.microsoft.com/office/drawing/2014/main" id="{5119A504-A5E6-EAFF-639C-F83F48A64EB1}"/>
              </a:ext>
            </a:extLst>
          </p:cNvPr>
          <p:cNvPicPr>
            <a:picLocks noChangeAspect="1"/>
          </p:cNvPicPr>
          <p:nvPr/>
        </p:nvPicPr>
        <p:blipFill>
          <a:blip r:embed="rId2"/>
          <a:stretch>
            <a:fillRect/>
          </a:stretch>
        </p:blipFill>
        <p:spPr>
          <a:xfrm>
            <a:off x="525486" y="1937398"/>
            <a:ext cx="5019279" cy="3227989"/>
          </a:xfrm>
          <a:prstGeom prst="rect">
            <a:avLst/>
          </a:prstGeom>
        </p:spPr>
      </p:pic>
      <mc:AlternateContent xmlns:mc="http://schemas.openxmlformats.org/markup-compatibility/2006">
        <mc:Choice xmlns:p14="http://schemas.microsoft.com/office/powerpoint/2010/main" Requires="p14">
          <p:contentPart p14:bwMode="auto" r:id="rId3">
            <p14:nvContentPartPr>
              <p14:cNvPr id="10" name="Ink 9">
                <a:extLst>
                  <a:ext uri="{FF2B5EF4-FFF2-40B4-BE49-F238E27FC236}">
                    <a16:creationId xmlns:a16="http://schemas.microsoft.com/office/drawing/2014/main" id="{4965C424-CC55-DE07-067B-CB11793DE32A}"/>
                  </a:ext>
                </a:extLst>
              </p14:cNvPr>
              <p14:cNvContentPartPr/>
              <p14:nvPr/>
            </p14:nvContentPartPr>
            <p14:xfrm>
              <a:off x="2725947" y="3547160"/>
              <a:ext cx="69480" cy="600840"/>
            </p14:xfrm>
          </p:contentPart>
        </mc:Choice>
        <mc:Fallback>
          <p:pic>
            <p:nvPicPr>
              <p:cNvPr id="10" name="Ink 9">
                <a:extLst>
                  <a:ext uri="{FF2B5EF4-FFF2-40B4-BE49-F238E27FC236}">
                    <a16:creationId xmlns:a16="http://schemas.microsoft.com/office/drawing/2014/main" id="{4965C424-CC55-DE07-067B-CB11793DE32A}"/>
                  </a:ext>
                </a:extLst>
              </p:cNvPr>
              <p:cNvPicPr/>
              <p:nvPr/>
            </p:nvPicPr>
            <p:blipFill>
              <a:blip r:embed="rId4"/>
              <a:stretch>
                <a:fillRect/>
              </a:stretch>
            </p:blipFill>
            <p:spPr>
              <a:xfrm>
                <a:off x="2717307" y="3538520"/>
                <a:ext cx="87120" cy="6184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1" name="Ink 10">
                <a:extLst>
                  <a:ext uri="{FF2B5EF4-FFF2-40B4-BE49-F238E27FC236}">
                    <a16:creationId xmlns:a16="http://schemas.microsoft.com/office/drawing/2014/main" id="{D2EC43D3-DF7A-77D5-9EDF-1844D7443537}"/>
                  </a:ext>
                </a:extLst>
              </p14:cNvPr>
              <p14:cNvContentPartPr/>
              <p14:nvPr/>
            </p14:nvContentPartPr>
            <p14:xfrm>
              <a:off x="2691027" y="3555800"/>
              <a:ext cx="54360" cy="544680"/>
            </p14:xfrm>
          </p:contentPart>
        </mc:Choice>
        <mc:Fallback>
          <p:pic>
            <p:nvPicPr>
              <p:cNvPr id="11" name="Ink 10">
                <a:extLst>
                  <a:ext uri="{FF2B5EF4-FFF2-40B4-BE49-F238E27FC236}">
                    <a16:creationId xmlns:a16="http://schemas.microsoft.com/office/drawing/2014/main" id="{D2EC43D3-DF7A-77D5-9EDF-1844D7443537}"/>
                  </a:ext>
                </a:extLst>
              </p:cNvPr>
              <p:cNvPicPr/>
              <p:nvPr/>
            </p:nvPicPr>
            <p:blipFill>
              <a:blip r:embed="rId6"/>
              <a:stretch>
                <a:fillRect/>
              </a:stretch>
            </p:blipFill>
            <p:spPr>
              <a:xfrm>
                <a:off x="2682027" y="3546800"/>
                <a:ext cx="72000" cy="5623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0" name="Ink 19">
                <a:extLst>
                  <a:ext uri="{FF2B5EF4-FFF2-40B4-BE49-F238E27FC236}">
                    <a16:creationId xmlns:a16="http://schemas.microsoft.com/office/drawing/2014/main" id="{AD84E489-AE1C-6C28-29D6-9E5259C7D027}"/>
                  </a:ext>
                </a:extLst>
              </p14:cNvPr>
              <p14:cNvContentPartPr/>
              <p14:nvPr/>
            </p14:nvContentPartPr>
            <p14:xfrm>
              <a:off x="2727027" y="3716360"/>
              <a:ext cx="85320" cy="164520"/>
            </p14:xfrm>
          </p:contentPart>
        </mc:Choice>
        <mc:Fallback>
          <p:pic>
            <p:nvPicPr>
              <p:cNvPr id="20" name="Ink 19">
                <a:extLst>
                  <a:ext uri="{FF2B5EF4-FFF2-40B4-BE49-F238E27FC236}">
                    <a16:creationId xmlns:a16="http://schemas.microsoft.com/office/drawing/2014/main" id="{AD84E489-AE1C-6C28-29D6-9E5259C7D027}"/>
                  </a:ext>
                </a:extLst>
              </p:cNvPr>
              <p:cNvPicPr/>
              <p:nvPr/>
            </p:nvPicPr>
            <p:blipFill>
              <a:blip r:embed="rId8"/>
              <a:stretch>
                <a:fillRect/>
              </a:stretch>
            </p:blipFill>
            <p:spPr>
              <a:xfrm>
                <a:off x="2718027" y="3707720"/>
                <a:ext cx="102960" cy="182160"/>
              </a:xfrm>
              <a:prstGeom prst="rect">
                <a:avLst/>
              </a:prstGeom>
            </p:spPr>
          </p:pic>
        </mc:Fallback>
      </mc:AlternateContent>
      <p:grpSp>
        <p:nvGrpSpPr>
          <p:cNvPr id="25" name="Group 24">
            <a:extLst>
              <a:ext uri="{FF2B5EF4-FFF2-40B4-BE49-F238E27FC236}">
                <a16:creationId xmlns:a16="http://schemas.microsoft.com/office/drawing/2014/main" id="{8B5C8918-8CD3-585B-B68E-FD4EBA22238E}"/>
              </a:ext>
            </a:extLst>
          </p:cNvPr>
          <p:cNvGrpSpPr/>
          <p:nvPr/>
        </p:nvGrpSpPr>
        <p:grpSpPr>
          <a:xfrm>
            <a:off x="2666907" y="3547520"/>
            <a:ext cx="135000" cy="607680"/>
            <a:chOff x="2666907" y="3547520"/>
            <a:chExt cx="135000" cy="607680"/>
          </a:xfrm>
        </p:grpSpPr>
        <mc:AlternateContent xmlns:mc="http://schemas.openxmlformats.org/markup-compatibility/2006">
          <mc:Choice xmlns:p14="http://schemas.microsoft.com/office/powerpoint/2010/main" Requires="p14">
            <p:contentPart p14:bwMode="auto" r:id="rId9">
              <p14:nvContentPartPr>
                <p14:cNvPr id="12" name="Ink 11">
                  <a:extLst>
                    <a:ext uri="{FF2B5EF4-FFF2-40B4-BE49-F238E27FC236}">
                      <a16:creationId xmlns:a16="http://schemas.microsoft.com/office/drawing/2014/main" id="{C0FD312B-B652-AEB7-BCD0-2D86A5299D2D}"/>
                    </a:ext>
                  </a:extLst>
                </p14:cNvPr>
                <p14:cNvContentPartPr/>
                <p14:nvPr/>
              </p14:nvContentPartPr>
              <p14:xfrm>
                <a:off x="2759787" y="3801320"/>
                <a:ext cx="33840" cy="174960"/>
              </p14:xfrm>
            </p:contentPart>
          </mc:Choice>
          <mc:Fallback>
            <p:pic>
              <p:nvPicPr>
                <p:cNvPr id="12" name="Ink 11">
                  <a:extLst>
                    <a:ext uri="{FF2B5EF4-FFF2-40B4-BE49-F238E27FC236}">
                      <a16:creationId xmlns:a16="http://schemas.microsoft.com/office/drawing/2014/main" id="{C0FD312B-B652-AEB7-BCD0-2D86A5299D2D}"/>
                    </a:ext>
                  </a:extLst>
                </p:cNvPr>
                <p:cNvPicPr/>
                <p:nvPr/>
              </p:nvPicPr>
              <p:blipFill>
                <a:blip r:embed="rId10"/>
                <a:stretch>
                  <a:fillRect/>
                </a:stretch>
              </p:blipFill>
              <p:spPr>
                <a:xfrm>
                  <a:off x="2751147" y="3792320"/>
                  <a:ext cx="5148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3" name="Ink 12">
                  <a:extLst>
                    <a:ext uri="{FF2B5EF4-FFF2-40B4-BE49-F238E27FC236}">
                      <a16:creationId xmlns:a16="http://schemas.microsoft.com/office/drawing/2014/main" id="{61A14803-4E7C-1E46-2D95-2D3407FB3615}"/>
                    </a:ext>
                  </a:extLst>
                </p14:cNvPr>
                <p14:cNvContentPartPr/>
                <p14:nvPr/>
              </p14:nvContentPartPr>
              <p14:xfrm>
                <a:off x="2751507" y="3920120"/>
                <a:ext cx="360" cy="360"/>
              </p14:xfrm>
            </p:contentPart>
          </mc:Choice>
          <mc:Fallback>
            <p:pic>
              <p:nvPicPr>
                <p:cNvPr id="13" name="Ink 12">
                  <a:extLst>
                    <a:ext uri="{FF2B5EF4-FFF2-40B4-BE49-F238E27FC236}">
                      <a16:creationId xmlns:a16="http://schemas.microsoft.com/office/drawing/2014/main" id="{61A14803-4E7C-1E46-2D95-2D3407FB3615}"/>
                    </a:ext>
                  </a:extLst>
                </p:cNvPr>
                <p:cNvPicPr/>
                <p:nvPr/>
              </p:nvPicPr>
              <p:blipFill>
                <a:blip r:embed="rId12"/>
                <a:stretch>
                  <a:fillRect/>
                </a:stretch>
              </p:blipFill>
              <p:spPr>
                <a:xfrm>
                  <a:off x="2742867" y="391112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4" name="Ink 13">
                  <a:extLst>
                    <a:ext uri="{FF2B5EF4-FFF2-40B4-BE49-F238E27FC236}">
                      <a16:creationId xmlns:a16="http://schemas.microsoft.com/office/drawing/2014/main" id="{FC794073-D60F-F4B2-2A95-552F08537B3C}"/>
                    </a:ext>
                  </a:extLst>
                </p14:cNvPr>
                <p14:cNvContentPartPr/>
                <p14:nvPr/>
              </p14:nvContentPartPr>
              <p14:xfrm>
                <a:off x="2751507" y="3920120"/>
                <a:ext cx="7920" cy="56160"/>
              </p14:xfrm>
            </p:contentPart>
          </mc:Choice>
          <mc:Fallback>
            <p:pic>
              <p:nvPicPr>
                <p:cNvPr id="14" name="Ink 13">
                  <a:extLst>
                    <a:ext uri="{FF2B5EF4-FFF2-40B4-BE49-F238E27FC236}">
                      <a16:creationId xmlns:a16="http://schemas.microsoft.com/office/drawing/2014/main" id="{FC794073-D60F-F4B2-2A95-552F08537B3C}"/>
                    </a:ext>
                  </a:extLst>
                </p:cNvPr>
                <p:cNvPicPr/>
                <p:nvPr/>
              </p:nvPicPr>
              <p:blipFill>
                <a:blip r:embed="rId14"/>
                <a:stretch>
                  <a:fillRect/>
                </a:stretch>
              </p:blipFill>
              <p:spPr>
                <a:xfrm>
                  <a:off x="2742867" y="3911120"/>
                  <a:ext cx="255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5" name="Ink 14">
                  <a:extLst>
                    <a:ext uri="{FF2B5EF4-FFF2-40B4-BE49-F238E27FC236}">
                      <a16:creationId xmlns:a16="http://schemas.microsoft.com/office/drawing/2014/main" id="{E4922EC9-8BD9-F844-36F1-5FDA238DEE2F}"/>
                    </a:ext>
                  </a:extLst>
                </p14:cNvPr>
                <p14:cNvContentPartPr/>
                <p14:nvPr/>
              </p14:nvContentPartPr>
              <p14:xfrm>
                <a:off x="2666907" y="3793040"/>
                <a:ext cx="360" cy="360"/>
              </p14:xfrm>
            </p:contentPart>
          </mc:Choice>
          <mc:Fallback>
            <p:pic>
              <p:nvPicPr>
                <p:cNvPr id="15" name="Ink 14">
                  <a:extLst>
                    <a:ext uri="{FF2B5EF4-FFF2-40B4-BE49-F238E27FC236}">
                      <a16:creationId xmlns:a16="http://schemas.microsoft.com/office/drawing/2014/main" id="{E4922EC9-8BD9-F844-36F1-5FDA238DEE2F}"/>
                    </a:ext>
                  </a:extLst>
                </p:cNvPr>
                <p:cNvPicPr/>
                <p:nvPr/>
              </p:nvPicPr>
              <p:blipFill>
                <a:blip r:embed="rId12"/>
                <a:stretch>
                  <a:fillRect/>
                </a:stretch>
              </p:blipFill>
              <p:spPr>
                <a:xfrm>
                  <a:off x="2657907" y="378404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7" name="Ink 16">
                  <a:extLst>
                    <a:ext uri="{FF2B5EF4-FFF2-40B4-BE49-F238E27FC236}">
                      <a16:creationId xmlns:a16="http://schemas.microsoft.com/office/drawing/2014/main" id="{2B423402-1122-AE21-03AB-E467CFC694AD}"/>
                    </a:ext>
                  </a:extLst>
                </p14:cNvPr>
                <p14:cNvContentPartPr/>
                <p14:nvPr/>
              </p14:nvContentPartPr>
              <p14:xfrm>
                <a:off x="2734587" y="3708080"/>
                <a:ext cx="360" cy="360"/>
              </p14:xfrm>
            </p:contentPart>
          </mc:Choice>
          <mc:Fallback>
            <p:pic>
              <p:nvPicPr>
                <p:cNvPr id="17" name="Ink 16">
                  <a:extLst>
                    <a:ext uri="{FF2B5EF4-FFF2-40B4-BE49-F238E27FC236}">
                      <a16:creationId xmlns:a16="http://schemas.microsoft.com/office/drawing/2014/main" id="{2B423402-1122-AE21-03AB-E467CFC694AD}"/>
                    </a:ext>
                  </a:extLst>
                </p:cNvPr>
                <p:cNvPicPr/>
                <p:nvPr/>
              </p:nvPicPr>
              <p:blipFill>
                <a:blip r:embed="rId12"/>
                <a:stretch>
                  <a:fillRect/>
                </a:stretch>
              </p:blipFill>
              <p:spPr>
                <a:xfrm>
                  <a:off x="2725947" y="369944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8" name="Ink 17">
                  <a:extLst>
                    <a:ext uri="{FF2B5EF4-FFF2-40B4-BE49-F238E27FC236}">
                      <a16:creationId xmlns:a16="http://schemas.microsoft.com/office/drawing/2014/main" id="{09FCC651-9D93-31F3-8787-C793E1C0B795}"/>
                    </a:ext>
                  </a:extLst>
                </p14:cNvPr>
                <p14:cNvContentPartPr/>
                <p14:nvPr/>
              </p14:nvContentPartPr>
              <p14:xfrm>
                <a:off x="2759787" y="3809600"/>
                <a:ext cx="360" cy="360"/>
              </p14:xfrm>
            </p:contentPart>
          </mc:Choice>
          <mc:Fallback>
            <p:pic>
              <p:nvPicPr>
                <p:cNvPr id="18" name="Ink 17">
                  <a:extLst>
                    <a:ext uri="{FF2B5EF4-FFF2-40B4-BE49-F238E27FC236}">
                      <a16:creationId xmlns:a16="http://schemas.microsoft.com/office/drawing/2014/main" id="{09FCC651-9D93-31F3-8787-C793E1C0B795}"/>
                    </a:ext>
                  </a:extLst>
                </p:cNvPr>
                <p:cNvPicPr/>
                <p:nvPr/>
              </p:nvPicPr>
              <p:blipFill>
                <a:blip r:embed="rId12"/>
                <a:stretch>
                  <a:fillRect/>
                </a:stretch>
              </p:blipFill>
              <p:spPr>
                <a:xfrm>
                  <a:off x="2751147" y="380096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2" name="Ink 21">
                  <a:extLst>
                    <a:ext uri="{FF2B5EF4-FFF2-40B4-BE49-F238E27FC236}">
                      <a16:creationId xmlns:a16="http://schemas.microsoft.com/office/drawing/2014/main" id="{70D710D4-9489-F2AB-9175-CD1997FC8268}"/>
                    </a:ext>
                  </a:extLst>
                </p14:cNvPr>
                <p14:cNvContentPartPr/>
                <p14:nvPr/>
              </p14:nvContentPartPr>
              <p14:xfrm>
                <a:off x="2785707" y="3874760"/>
                <a:ext cx="360" cy="360"/>
              </p14:xfrm>
            </p:contentPart>
          </mc:Choice>
          <mc:Fallback>
            <p:pic>
              <p:nvPicPr>
                <p:cNvPr id="22" name="Ink 21">
                  <a:extLst>
                    <a:ext uri="{FF2B5EF4-FFF2-40B4-BE49-F238E27FC236}">
                      <a16:creationId xmlns:a16="http://schemas.microsoft.com/office/drawing/2014/main" id="{70D710D4-9489-F2AB-9175-CD1997FC8268}"/>
                    </a:ext>
                  </a:extLst>
                </p:cNvPr>
                <p:cNvPicPr/>
                <p:nvPr/>
              </p:nvPicPr>
              <p:blipFill>
                <a:blip r:embed="rId12"/>
                <a:stretch>
                  <a:fillRect/>
                </a:stretch>
              </p:blipFill>
              <p:spPr>
                <a:xfrm>
                  <a:off x="2776707" y="386576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3" name="Ink 22">
                  <a:extLst>
                    <a:ext uri="{FF2B5EF4-FFF2-40B4-BE49-F238E27FC236}">
                      <a16:creationId xmlns:a16="http://schemas.microsoft.com/office/drawing/2014/main" id="{9A10ED59-50FB-878C-7247-3C311F5148B2}"/>
                    </a:ext>
                  </a:extLst>
                </p14:cNvPr>
                <p14:cNvContentPartPr/>
                <p14:nvPr/>
              </p14:nvContentPartPr>
              <p14:xfrm>
                <a:off x="2674827" y="3785120"/>
                <a:ext cx="127080" cy="370080"/>
              </p14:xfrm>
            </p:contentPart>
          </mc:Choice>
          <mc:Fallback>
            <p:pic>
              <p:nvPicPr>
                <p:cNvPr id="23" name="Ink 22">
                  <a:extLst>
                    <a:ext uri="{FF2B5EF4-FFF2-40B4-BE49-F238E27FC236}">
                      <a16:creationId xmlns:a16="http://schemas.microsoft.com/office/drawing/2014/main" id="{9A10ED59-50FB-878C-7247-3C311F5148B2}"/>
                    </a:ext>
                  </a:extLst>
                </p:cNvPr>
                <p:cNvPicPr/>
                <p:nvPr/>
              </p:nvPicPr>
              <p:blipFill>
                <a:blip r:embed="rId20"/>
                <a:stretch>
                  <a:fillRect/>
                </a:stretch>
              </p:blipFill>
              <p:spPr>
                <a:xfrm>
                  <a:off x="2666187" y="3776120"/>
                  <a:ext cx="144720" cy="3877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4" name="Ink 23">
                  <a:extLst>
                    <a:ext uri="{FF2B5EF4-FFF2-40B4-BE49-F238E27FC236}">
                      <a16:creationId xmlns:a16="http://schemas.microsoft.com/office/drawing/2014/main" id="{A07C6CC9-93B9-E447-47D1-7B8C83A5F8CF}"/>
                    </a:ext>
                  </a:extLst>
                </p14:cNvPr>
                <p14:cNvContentPartPr/>
                <p14:nvPr/>
              </p14:nvContentPartPr>
              <p14:xfrm>
                <a:off x="2670147" y="3547520"/>
                <a:ext cx="95400" cy="533160"/>
              </p14:xfrm>
            </p:contentPart>
          </mc:Choice>
          <mc:Fallback>
            <p:pic>
              <p:nvPicPr>
                <p:cNvPr id="24" name="Ink 23">
                  <a:extLst>
                    <a:ext uri="{FF2B5EF4-FFF2-40B4-BE49-F238E27FC236}">
                      <a16:creationId xmlns:a16="http://schemas.microsoft.com/office/drawing/2014/main" id="{A07C6CC9-93B9-E447-47D1-7B8C83A5F8CF}"/>
                    </a:ext>
                  </a:extLst>
                </p:cNvPr>
                <p:cNvPicPr/>
                <p:nvPr/>
              </p:nvPicPr>
              <p:blipFill>
                <a:blip r:embed="rId22"/>
                <a:stretch>
                  <a:fillRect/>
                </a:stretch>
              </p:blipFill>
              <p:spPr>
                <a:xfrm>
                  <a:off x="2661507" y="3538520"/>
                  <a:ext cx="113040" cy="550800"/>
                </a:xfrm>
                <a:prstGeom prst="rect">
                  <a:avLst/>
                </a:prstGeom>
              </p:spPr>
            </p:pic>
          </mc:Fallback>
        </mc:AlternateContent>
      </p:grpSp>
    </p:spTree>
    <p:extLst>
      <p:ext uri="{BB962C8B-B14F-4D97-AF65-F5344CB8AC3E}">
        <p14:creationId xmlns:p14="http://schemas.microsoft.com/office/powerpoint/2010/main" val="290373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A61F2F-ABF8-C459-5097-7930851C4E1F}"/>
              </a:ext>
            </a:extLst>
          </p:cNvPr>
          <p:cNvSpPr>
            <a:spLocks noGrp="1"/>
          </p:cNvSpPr>
          <p:nvPr>
            <p:ph type="sldNum" idx="12"/>
          </p:nvPr>
        </p:nvSpPr>
        <p:spPr/>
        <p:txBody>
          <a:bodyPr/>
          <a:lstStyle/>
          <a:p>
            <a:fld id="{00000000-1234-1234-1234-123412341234}" type="slidenum">
              <a:rPr lang="en-US" smtClean="0"/>
              <a:pPr/>
              <a:t>17</a:t>
            </a:fld>
            <a:endParaRPr lang="en-US"/>
          </a:p>
        </p:txBody>
      </p:sp>
      <p:pic>
        <p:nvPicPr>
          <p:cNvPr id="5" name="Picture 4">
            <a:extLst>
              <a:ext uri="{FF2B5EF4-FFF2-40B4-BE49-F238E27FC236}">
                <a16:creationId xmlns:a16="http://schemas.microsoft.com/office/drawing/2014/main" id="{EFCA1FA6-159B-E8DA-F8EC-38F4180D7C88}"/>
              </a:ext>
            </a:extLst>
          </p:cNvPr>
          <p:cNvPicPr>
            <a:picLocks noChangeAspect="1"/>
          </p:cNvPicPr>
          <p:nvPr/>
        </p:nvPicPr>
        <p:blipFill>
          <a:blip r:embed="rId2"/>
          <a:stretch>
            <a:fillRect/>
          </a:stretch>
        </p:blipFill>
        <p:spPr>
          <a:xfrm>
            <a:off x="624202" y="1761067"/>
            <a:ext cx="5471797" cy="2870200"/>
          </a:xfrm>
          <a:prstGeom prst="rect">
            <a:avLst/>
          </a:prstGeom>
        </p:spPr>
      </p:pic>
      <p:sp>
        <p:nvSpPr>
          <p:cNvPr id="6" name="TextBox 5">
            <a:extLst>
              <a:ext uri="{FF2B5EF4-FFF2-40B4-BE49-F238E27FC236}">
                <a16:creationId xmlns:a16="http://schemas.microsoft.com/office/drawing/2014/main" id="{3DE0F7AC-91DA-E21D-9A41-C47939DA7AD7}"/>
              </a:ext>
            </a:extLst>
          </p:cNvPr>
          <p:cNvSpPr txBox="1"/>
          <p:nvPr/>
        </p:nvSpPr>
        <p:spPr>
          <a:xfrm>
            <a:off x="624203" y="0"/>
            <a:ext cx="9194800" cy="1384995"/>
          </a:xfrm>
          <a:prstGeom prst="rect">
            <a:avLst/>
          </a:prstGeom>
          <a:noFill/>
        </p:spPr>
        <p:txBody>
          <a:bodyPr wrap="square" rtlCol="0">
            <a:spAutoFit/>
          </a:bodyPr>
          <a:lstStyle/>
          <a:p>
            <a:r>
              <a:rPr lang="en-US" sz="2800" b="1" dirty="0">
                <a:solidFill>
                  <a:srgbClr val="002060"/>
                </a:solidFill>
              </a:rPr>
              <a:t>2d. Suppose the government  imposes a price ceiling of $10. Will the price ceiling achieve the socially optimal quantity? Explain. </a:t>
            </a:r>
          </a:p>
        </p:txBody>
      </p:sp>
      <mc:AlternateContent xmlns:mc="http://schemas.openxmlformats.org/markup-compatibility/2006">
        <mc:Choice xmlns:p14="http://schemas.microsoft.com/office/powerpoint/2010/main" Requires="p14">
          <p:contentPart p14:bwMode="auto" r:id="rId3">
            <p14:nvContentPartPr>
              <p14:cNvPr id="9" name="Ink 8">
                <a:extLst>
                  <a:ext uri="{FF2B5EF4-FFF2-40B4-BE49-F238E27FC236}">
                    <a16:creationId xmlns:a16="http://schemas.microsoft.com/office/drawing/2014/main" id="{B1833C34-8BCB-E824-D1F8-C49018A5A6C9}"/>
                  </a:ext>
                </a:extLst>
              </p14:cNvPr>
              <p14:cNvContentPartPr/>
              <p14:nvPr/>
            </p14:nvContentPartPr>
            <p14:xfrm>
              <a:off x="1369107" y="3698520"/>
              <a:ext cx="2367720" cy="78840"/>
            </p14:xfrm>
          </p:contentPart>
        </mc:Choice>
        <mc:Fallback>
          <p:pic>
            <p:nvPicPr>
              <p:cNvPr id="9" name="Ink 8">
                <a:extLst>
                  <a:ext uri="{FF2B5EF4-FFF2-40B4-BE49-F238E27FC236}">
                    <a16:creationId xmlns:a16="http://schemas.microsoft.com/office/drawing/2014/main" id="{B1833C34-8BCB-E824-D1F8-C49018A5A6C9}"/>
                  </a:ext>
                </a:extLst>
              </p:cNvPr>
              <p:cNvPicPr/>
              <p:nvPr/>
            </p:nvPicPr>
            <p:blipFill>
              <a:blip r:embed="rId4"/>
              <a:stretch>
                <a:fillRect/>
              </a:stretch>
            </p:blipFill>
            <p:spPr>
              <a:xfrm>
                <a:off x="1360467" y="3689520"/>
                <a:ext cx="23853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0" name="Ink 9">
                <a:extLst>
                  <a:ext uri="{FF2B5EF4-FFF2-40B4-BE49-F238E27FC236}">
                    <a16:creationId xmlns:a16="http://schemas.microsoft.com/office/drawing/2014/main" id="{D95BDEF0-BD0C-AB98-D8B2-C50F478949D4}"/>
                  </a:ext>
                </a:extLst>
              </p14:cNvPr>
              <p14:cNvContentPartPr/>
              <p14:nvPr/>
            </p14:nvContentPartPr>
            <p14:xfrm>
              <a:off x="3090267" y="4673400"/>
              <a:ext cx="397440" cy="516960"/>
            </p14:xfrm>
          </p:contentPart>
        </mc:Choice>
        <mc:Fallback>
          <p:pic>
            <p:nvPicPr>
              <p:cNvPr id="10" name="Ink 9">
                <a:extLst>
                  <a:ext uri="{FF2B5EF4-FFF2-40B4-BE49-F238E27FC236}">
                    <a16:creationId xmlns:a16="http://schemas.microsoft.com/office/drawing/2014/main" id="{D95BDEF0-BD0C-AB98-D8B2-C50F478949D4}"/>
                  </a:ext>
                </a:extLst>
              </p:cNvPr>
              <p:cNvPicPr/>
              <p:nvPr/>
            </p:nvPicPr>
            <p:blipFill>
              <a:blip r:embed="rId6"/>
              <a:stretch>
                <a:fillRect/>
              </a:stretch>
            </p:blipFill>
            <p:spPr>
              <a:xfrm>
                <a:off x="3081627" y="4664760"/>
                <a:ext cx="415080" cy="534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1" name="Ink 10">
                <a:extLst>
                  <a:ext uri="{FF2B5EF4-FFF2-40B4-BE49-F238E27FC236}">
                    <a16:creationId xmlns:a16="http://schemas.microsoft.com/office/drawing/2014/main" id="{06468F2B-C79D-4860-9039-FBFA0ACC09C4}"/>
                  </a:ext>
                </a:extLst>
              </p14:cNvPr>
              <p14:cNvContentPartPr/>
              <p14:nvPr/>
            </p14:nvContentPartPr>
            <p14:xfrm>
              <a:off x="2975787" y="4665120"/>
              <a:ext cx="114840" cy="171720"/>
            </p14:xfrm>
          </p:contentPart>
        </mc:Choice>
        <mc:Fallback>
          <p:pic>
            <p:nvPicPr>
              <p:cNvPr id="11" name="Ink 10">
                <a:extLst>
                  <a:ext uri="{FF2B5EF4-FFF2-40B4-BE49-F238E27FC236}">
                    <a16:creationId xmlns:a16="http://schemas.microsoft.com/office/drawing/2014/main" id="{06468F2B-C79D-4860-9039-FBFA0ACC09C4}"/>
                  </a:ext>
                </a:extLst>
              </p:cNvPr>
              <p:cNvPicPr/>
              <p:nvPr/>
            </p:nvPicPr>
            <p:blipFill>
              <a:blip r:embed="rId8"/>
              <a:stretch>
                <a:fillRect/>
              </a:stretch>
            </p:blipFill>
            <p:spPr>
              <a:xfrm>
                <a:off x="2967147" y="4656120"/>
                <a:ext cx="13248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2" name="Ink 11">
                <a:extLst>
                  <a:ext uri="{FF2B5EF4-FFF2-40B4-BE49-F238E27FC236}">
                    <a16:creationId xmlns:a16="http://schemas.microsoft.com/office/drawing/2014/main" id="{3E9C4DD0-5408-2086-1475-57B51BC56DEC}"/>
                  </a:ext>
                </a:extLst>
              </p14:cNvPr>
              <p14:cNvContentPartPr/>
              <p14:nvPr/>
            </p14:nvContentPartPr>
            <p14:xfrm>
              <a:off x="3115467" y="4690320"/>
              <a:ext cx="250920" cy="63360"/>
            </p14:xfrm>
          </p:contentPart>
        </mc:Choice>
        <mc:Fallback>
          <p:pic>
            <p:nvPicPr>
              <p:cNvPr id="12" name="Ink 11">
                <a:extLst>
                  <a:ext uri="{FF2B5EF4-FFF2-40B4-BE49-F238E27FC236}">
                    <a16:creationId xmlns:a16="http://schemas.microsoft.com/office/drawing/2014/main" id="{3E9C4DD0-5408-2086-1475-57B51BC56DEC}"/>
                  </a:ext>
                </a:extLst>
              </p:cNvPr>
              <p:cNvPicPr/>
              <p:nvPr/>
            </p:nvPicPr>
            <p:blipFill>
              <a:blip r:embed="rId10"/>
              <a:stretch>
                <a:fillRect/>
              </a:stretch>
            </p:blipFill>
            <p:spPr>
              <a:xfrm>
                <a:off x="3106827" y="4681320"/>
                <a:ext cx="2685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3" name="Ink 12">
                <a:extLst>
                  <a:ext uri="{FF2B5EF4-FFF2-40B4-BE49-F238E27FC236}">
                    <a16:creationId xmlns:a16="http://schemas.microsoft.com/office/drawing/2014/main" id="{BDD6B3BA-7AD7-70A0-60B5-B380DB1D3EB4}"/>
                  </a:ext>
                </a:extLst>
              </p14:cNvPr>
              <p14:cNvContentPartPr/>
              <p14:nvPr/>
            </p14:nvContentPartPr>
            <p14:xfrm>
              <a:off x="1792827" y="4647840"/>
              <a:ext cx="468000" cy="628560"/>
            </p14:xfrm>
          </p:contentPart>
        </mc:Choice>
        <mc:Fallback>
          <p:pic>
            <p:nvPicPr>
              <p:cNvPr id="13" name="Ink 12">
                <a:extLst>
                  <a:ext uri="{FF2B5EF4-FFF2-40B4-BE49-F238E27FC236}">
                    <a16:creationId xmlns:a16="http://schemas.microsoft.com/office/drawing/2014/main" id="{BDD6B3BA-7AD7-70A0-60B5-B380DB1D3EB4}"/>
                  </a:ext>
                </a:extLst>
              </p:cNvPr>
              <p:cNvPicPr/>
              <p:nvPr/>
            </p:nvPicPr>
            <p:blipFill>
              <a:blip r:embed="rId12"/>
              <a:stretch>
                <a:fillRect/>
              </a:stretch>
            </p:blipFill>
            <p:spPr>
              <a:xfrm>
                <a:off x="1783827" y="4639200"/>
                <a:ext cx="485640" cy="646200"/>
              </a:xfrm>
              <a:prstGeom prst="rect">
                <a:avLst/>
              </a:prstGeom>
            </p:spPr>
          </p:pic>
        </mc:Fallback>
      </mc:AlternateContent>
      <p:grpSp>
        <p:nvGrpSpPr>
          <p:cNvPr id="16" name="Group 15">
            <a:extLst>
              <a:ext uri="{FF2B5EF4-FFF2-40B4-BE49-F238E27FC236}">
                <a16:creationId xmlns:a16="http://schemas.microsoft.com/office/drawing/2014/main" id="{D94A65BE-0212-CEBD-7A1E-7C259B51D64F}"/>
              </a:ext>
            </a:extLst>
          </p:cNvPr>
          <p:cNvGrpSpPr/>
          <p:nvPr/>
        </p:nvGrpSpPr>
        <p:grpSpPr>
          <a:xfrm>
            <a:off x="1956627" y="4640280"/>
            <a:ext cx="376920" cy="125640"/>
            <a:chOff x="1956627" y="4640280"/>
            <a:chExt cx="376920" cy="125640"/>
          </a:xfrm>
        </p:grpSpPr>
        <mc:AlternateContent xmlns:mc="http://schemas.openxmlformats.org/markup-compatibility/2006">
          <mc:Choice xmlns:p14="http://schemas.microsoft.com/office/powerpoint/2010/main" Requires="p14">
            <p:contentPart p14:bwMode="auto" r:id="rId13">
              <p14:nvContentPartPr>
                <p14:cNvPr id="14" name="Ink 13">
                  <a:extLst>
                    <a:ext uri="{FF2B5EF4-FFF2-40B4-BE49-F238E27FC236}">
                      <a16:creationId xmlns:a16="http://schemas.microsoft.com/office/drawing/2014/main" id="{EFA084E9-0639-2E0A-2E51-91C403527C02}"/>
                    </a:ext>
                  </a:extLst>
                </p14:cNvPr>
                <p14:cNvContentPartPr/>
                <p14:nvPr/>
              </p14:nvContentPartPr>
              <p14:xfrm>
                <a:off x="2243547" y="4665120"/>
                <a:ext cx="90000" cy="100800"/>
              </p14:xfrm>
            </p:contentPart>
          </mc:Choice>
          <mc:Fallback>
            <p:pic>
              <p:nvPicPr>
                <p:cNvPr id="14" name="Ink 13">
                  <a:extLst>
                    <a:ext uri="{FF2B5EF4-FFF2-40B4-BE49-F238E27FC236}">
                      <a16:creationId xmlns:a16="http://schemas.microsoft.com/office/drawing/2014/main" id="{EFA084E9-0639-2E0A-2E51-91C403527C02}"/>
                    </a:ext>
                  </a:extLst>
                </p:cNvPr>
                <p:cNvPicPr/>
                <p:nvPr/>
              </p:nvPicPr>
              <p:blipFill>
                <a:blip r:embed="rId14"/>
                <a:stretch>
                  <a:fillRect/>
                </a:stretch>
              </p:blipFill>
              <p:spPr>
                <a:xfrm>
                  <a:off x="2234907" y="4656120"/>
                  <a:ext cx="1076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5" name="Ink 14">
                  <a:extLst>
                    <a:ext uri="{FF2B5EF4-FFF2-40B4-BE49-F238E27FC236}">
                      <a16:creationId xmlns:a16="http://schemas.microsoft.com/office/drawing/2014/main" id="{B15D521F-901C-ACBF-2209-3DC22582B6B5}"/>
                    </a:ext>
                  </a:extLst>
                </p14:cNvPr>
                <p14:cNvContentPartPr/>
                <p14:nvPr/>
              </p14:nvContentPartPr>
              <p14:xfrm>
                <a:off x="1956627" y="4640280"/>
                <a:ext cx="279000" cy="110160"/>
              </p14:xfrm>
            </p:contentPart>
          </mc:Choice>
          <mc:Fallback>
            <p:pic>
              <p:nvPicPr>
                <p:cNvPr id="15" name="Ink 14">
                  <a:extLst>
                    <a:ext uri="{FF2B5EF4-FFF2-40B4-BE49-F238E27FC236}">
                      <a16:creationId xmlns:a16="http://schemas.microsoft.com/office/drawing/2014/main" id="{B15D521F-901C-ACBF-2209-3DC22582B6B5}"/>
                    </a:ext>
                  </a:extLst>
                </p:cNvPr>
                <p:cNvPicPr/>
                <p:nvPr/>
              </p:nvPicPr>
              <p:blipFill>
                <a:blip r:embed="rId16"/>
                <a:stretch>
                  <a:fillRect/>
                </a:stretch>
              </p:blipFill>
              <p:spPr>
                <a:xfrm>
                  <a:off x="1947627" y="4631280"/>
                  <a:ext cx="296640" cy="127800"/>
                </a:xfrm>
                <a:prstGeom prst="rect">
                  <a:avLst/>
                </a:prstGeom>
              </p:spPr>
            </p:pic>
          </mc:Fallback>
        </mc:AlternateContent>
      </p:grpSp>
      <p:sp>
        <p:nvSpPr>
          <p:cNvPr id="17" name="TextBox 16">
            <a:extLst>
              <a:ext uri="{FF2B5EF4-FFF2-40B4-BE49-F238E27FC236}">
                <a16:creationId xmlns:a16="http://schemas.microsoft.com/office/drawing/2014/main" id="{C040C693-9A42-6966-1A1D-7A92AD286E4F}"/>
              </a:ext>
            </a:extLst>
          </p:cNvPr>
          <p:cNvSpPr txBox="1"/>
          <p:nvPr/>
        </p:nvSpPr>
        <p:spPr>
          <a:xfrm>
            <a:off x="1049867" y="5260853"/>
            <a:ext cx="3318933" cy="369332"/>
          </a:xfrm>
          <a:prstGeom prst="rect">
            <a:avLst/>
          </a:prstGeom>
          <a:noFill/>
        </p:spPr>
        <p:txBody>
          <a:bodyPr wrap="square" rtlCol="0">
            <a:spAutoFit/>
          </a:bodyPr>
          <a:lstStyle/>
          <a:p>
            <a:r>
              <a:rPr lang="en-US" dirty="0"/>
              <a:t>       Qs= 200                    </a:t>
            </a:r>
            <a:r>
              <a:rPr lang="en-US" dirty="0" err="1"/>
              <a:t>Qd</a:t>
            </a:r>
            <a:r>
              <a:rPr lang="en-US" dirty="0"/>
              <a:t>= 400</a:t>
            </a:r>
          </a:p>
        </p:txBody>
      </p:sp>
      <p:sp>
        <p:nvSpPr>
          <p:cNvPr id="18" name="TextBox 17">
            <a:extLst>
              <a:ext uri="{FF2B5EF4-FFF2-40B4-BE49-F238E27FC236}">
                <a16:creationId xmlns:a16="http://schemas.microsoft.com/office/drawing/2014/main" id="{AF1B449A-F0F6-8474-452B-0662A65056BD}"/>
              </a:ext>
            </a:extLst>
          </p:cNvPr>
          <p:cNvSpPr txBox="1"/>
          <p:nvPr/>
        </p:nvSpPr>
        <p:spPr>
          <a:xfrm>
            <a:off x="6360453" y="1384995"/>
            <a:ext cx="4946865" cy="4093428"/>
          </a:xfrm>
          <a:prstGeom prst="rect">
            <a:avLst/>
          </a:prstGeom>
          <a:noFill/>
        </p:spPr>
        <p:txBody>
          <a:bodyPr wrap="square" rtlCol="0">
            <a:spAutoFit/>
          </a:bodyPr>
          <a:lstStyle/>
          <a:p>
            <a:r>
              <a:rPr lang="en-US" sz="2000" b="1" dirty="0">
                <a:solidFill>
                  <a:srgbClr val="C00000"/>
                </a:solidFill>
              </a:rPr>
              <a:t>No. At the price ceiling of $10, consumers will demand the socially optimal quantity of 400, but producers will only be willing to supply 200, resulting in a shortage of 200. </a:t>
            </a:r>
          </a:p>
          <a:p>
            <a:endParaRPr lang="en-US" sz="2000" b="1" dirty="0">
              <a:solidFill>
                <a:srgbClr val="C00000"/>
              </a:solidFill>
            </a:endParaRPr>
          </a:p>
          <a:p>
            <a:r>
              <a:rPr lang="en-US" sz="2000" b="1" dirty="0">
                <a:solidFill>
                  <a:srgbClr val="C00000"/>
                </a:solidFill>
              </a:rPr>
              <a:t>Additionally, the price ceiling results in 200 units being provided which is 100 less than the 300 the private market would provide in the absence of the ceiling. </a:t>
            </a:r>
          </a:p>
          <a:p>
            <a:endParaRPr lang="en-US" sz="2000" b="1" dirty="0">
              <a:solidFill>
                <a:srgbClr val="C00000"/>
              </a:solidFill>
            </a:endParaRPr>
          </a:p>
          <a:p>
            <a:r>
              <a:rPr lang="en-US" sz="2000" b="1" dirty="0">
                <a:solidFill>
                  <a:srgbClr val="C00000"/>
                </a:solidFill>
              </a:rPr>
              <a:t>The price ceiling increases the DWL by moving the amount exchanged further away from the socially optimal amount.</a:t>
            </a:r>
          </a:p>
        </p:txBody>
      </p:sp>
    </p:spTree>
    <p:extLst>
      <p:ext uri="{BB962C8B-B14F-4D97-AF65-F5344CB8AC3E}">
        <p14:creationId xmlns:p14="http://schemas.microsoft.com/office/powerpoint/2010/main" val="2471056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D8C42E-AFBA-4BB2-3E6A-F2F94FA294FB}"/>
              </a:ext>
            </a:extLst>
          </p:cNvPr>
          <p:cNvSpPr>
            <a:spLocks noGrp="1"/>
          </p:cNvSpPr>
          <p:nvPr>
            <p:ph type="sldNum" sz="quarter" idx="4"/>
          </p:nvPr>
        </p:nvSpPr>
        <p:spPr/>
        <p:txBody>
          <a:bodyPr/>
          <a:lstStyle/>
          <a:p>
            <a:fld id="{FAEE96CF-4053-2149-B5F9-FD566E7161CA}" type="slidenum">
              <a:rPr lang="en-US" smtClean="0"/>
              <a:pPr/>
              <a:t>18</a:t>
            </a:fld>
            <a:endParaRPr lang="en-US"/>
          </a:p>
        </p:txBody>
      </p:sp>
      <p:pic>
        <p:nvPicPr>
          <p:cNvPr id="4" name="Picture 3">
            <a:extLst>
              <a:ext uri="{FF2B5EF4-FFF2-40B4-BE49-F238E27FC236}">
                <a16:creationId xmlns:a16="http://schemas.microsoft.com/office/drawing/2014/main" id="{3A060EF1-17DC-44AD-4C47-B21ACD9187C0}"/>
              </a:ext>
            </a:extLst>
          </p:cNvPr>
          <p:cNvPicPr>
            <a:picLocks noChangeAspect="1"/>
          </p:cNvPicPr>
          <p:nvPr/>
        </p:nvPicPr>
        <p:blipFill>
          <a:blip r:embed="rId2"/>
          <a:stretch>
            <a:fillRect/>
          </a:stretch>
        </p:blipFill>
        <p:spPr>
          <a:xfrm>
            <a:off x="1293780" y="1536971"/>
            <a:ext cx="9046722" cy="4837994"/>
          </a:xfrm>
          <a:prstGeom prst="rect">
            <a:avLst/>
          </a:prstGeom>
        </p:spPr>
      </p:pic>
      <p:sp>
        <p:nvSpPr>
          <p:cNvPr id="5" name="TextBox 4">
            <a:extLst>
              <a:ext uri="{FF2B5EF4-FFF2-40B4-BE49-F238E27FC236}">
                <a16:creationId xmlns:a16="http://schemas.microsoft.com/office/drawing/2014/main" id="{D60FB614-4FA1-1359-9A3E-F2A51CC2664F}"/>
              </a:ext>
            </a:extLst>
          </p:cNvPr>
          <p:cNvSpPr txBox="1"/>
          <p:nvPr/>
        </p:nvSpPr>
        <p:spPr>
          <a:xfrm>
            <a:off x="817123" y="204281"/>
            <a:ext cx="6848273" cy="1046440"/>
          </a:xfrm>
          <a:prstGeom prst="rect">
            <a:avLst/>
          </a:prstGeom>
          <a:noFill/>
        </p:spPr>
        <p:txBody>
          <a:bodyPr wrap="square" rtlCol="0">
            <a:spAutoFit/>
          </a:bodyPr>
          <a:lstStyle/>
          <a:p>
            <a:r>
              <a:rPr lang="en-US" sz="4400" b="1" dirty="0">
                <a:solidFill>
                  <a:srgbClr val="414A58"/>
                </a:solidFill>
                <a:latin typeface="Calibri"/>
                <a:cs typeface="Calibri"/>
              </a:rPr>
              <a:t>Set 1: Question 3</a:t>
            </a:r>
            <a:endParaRPr lang="en-US" sz="4400" b="1" dirty="0">
              <a:solidFill>
                <a:srgbClr val="414A58"/>
              </a:solidFill>
              <a:latin typeface="Calibri"/>
              <a:ea typeface="Calibri"/>
              <a:cs typeface="Calibri"/>
            </a:endParaRPr>
          </a:p>
          <a:p>
            <a:endParaRPr lang="en-US" dirty="0"/>
          </a:p>
        </p:txBody>
      </p:sp>
    </p:spTree>
    <p:extLst>
      <p:ext uri="{BB962C8B-B14F-4D97-AF65-F5344CB8AC3E}">
        <p14:creationId xmlns:p14="http://schemas.microsoft.com/office/powerpoint/2010/main" val="3733038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3FFFDC-1D70-98F5-03FF-D13CB07E80F7}"/>
              </a:ext>
            </a:extLst>
          </p:cNvPr>
          <p:cNvSpPr>
            <a:spLocks noGrp="1"/>
          </p:cNvSpPr>
          <p:nvPr>
            <p:ph type="sldNum" sz="quarter" idx="4"/>
          </p:nvPr>
        </p:nvSpPr>
        <p:spPr/>
        <p:txBody>
          <a:bodyPr/>
          <a:lstStyle/>
          <a:p>
            <a:fld id="{FAEE96CF-4053-2149-B5F9-FD566E7161CA}" type="slidenum">
              <a:rPr lang="en-US" smtClean="0"/>
              <a:pPr/>
              <a:t>19</a:t>
            </a:fld>
            <a:endParaRPr lang="en-US"/>
          </a:p>
        </p:txBody>
      </p:sp>
      <p:sp>
        <p:nvSpPr>
          <p:cNvPr id="3" name="TextBox 2">
            <a:extLst>
              <a:ext uri="{FF2B5EF4-FFF2-40B4-BE49-F238E27FC236}">
                <a16:creationId xmlns:a16="http://schemas.microsoft.com/office/drawing/2014/main" id="{797046CB-331E-D6A0-C67D-104E7D37CB3A}"/>
              </a:ext>
            </a:extLst>
          </p:cNvPr>
          <p:cNvSpPr txBox="1"/>
          <p:nvPr/>
        </p:nvSpPr>
        <p:spPr>
          <a:xfrm>
            <a:off x="922867" y="321733"/>
            <a:ext cx="7797800" cy="954107"/>
          </a:xfrm>
          <a:prstGeom prst="rect">
            <a:avLst/>
          </a:prstGeom>
          <a:noFill/>
        </p:spPr>
        <p:txBody>
          <a:bodyPr wrap="square" rtlCol="0">
            <a:spAutoFit/>
          </a:bodyPr>
          <a:lstStyle/>
          <a:p>
            <a:r>
              <a:rPr lang="en-US" sz="2800" b="1" dirty="0"/>
              <a:t>3a. What is Field Cruiser’s most profitable strategy if Nice Ride chooses to improve safety?</a:t>
            </a:r>
          </a:p>
        </p:txBody>
      </p:sp>
      <p:pic>
        <p:nvPicPr>
          <p:cNvPr id="5" name="Picture 4">
            <a:extLst>
              <a:ext uri="{FF2B5EF4-FFF2-40B4-BE49-F238E27FC236}">
                <a16:creationId xmlns:a16="http://schemas.microsoft.com/office/drawing/2014/main" id="{3BB34442-AA14-2D9D-3C8D-F13C935D9D02}"/>
              </a:ext>
            </a:extLst>
          </p:cNvPr>
          <p:cNvPicPr>
            <a:picLocks noChangeAspect="1"/>
          </p:cNvPicPr>
          <p:nvPr/>
        </p:nvPicPr>
        <p:blipFill>
          <a:blip r:embed="rId2"/>
          <a:stretch>
            <a:fillRect/>
          </a:stretch>
        </p:blipFill>
        <p:spPr>
          <a:xfrm>
            <a:off x="0" y="1680527"/>
            <a:ext cx="6773220" cy="2658009"/>
          </a:xfrm>
          <a:prstGeom prst="rect">
            <a:avLst/>
          </a:prstGeom>
        </p:spPr>
      </p:pic>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02B7E048-B899-63E2-13BE-90A3396D1114}"/>
                  </a:ext>
                </a:extLst>
              </p14:cNvPr>
              <p14:cNvContentPartPr/>
              <p14:nvPr/>
            </p14:nvContentPartPr>
            <p14:xfrm>
              <a:off x="719839" y="2480607"/>
              <a:ext cx="705600" cy="548640"/>
            </p14:xfrm>
          </p:contentPart>
        </mc:Choice>
        <mc:Fallback>
          <p:pic>
            <p:nvPicPr>
              <p:cNvPr id="6" name="Ink 5">
                <a:extLst>
                  <a:ext uri="{FF2B5EF4-FFF2-40B4-BE49-F238E27FC236}">
                    <a16:creationId xmlns:a16="http://schemas.microsoft.com/office/drawing/2014/main" id="{02B7E048-B899-63E2-13BE-90A3396D1114}"/>
                  </a:ext>
                </a:extLst>
              </p:cNvPr>
              <p:cNvPicPr/>
              <p:nvPr/>
            </p:nvPicPr>
            <p:blipFill>
              <a:blip r:embed="rId4"/>
              <a:stretch>
                <a:fillRect/>
              </a:stretch>
            </p:blipFill>
            <p:spPr>
              <a:xfrm>
                <a:off x="711199" y="2471607"/>
                <a:ext cx="723240" cy="5662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Ink 6">
                <a:extLst>
                  <a:ext uri="{FF2B5EF4-FFF2-40B4-BE49-F238E27FC236}">
                    <a16:creationId xmlns:a16="http://schemas.microsoft.com/office/drawing/2014/main" id="{253A3AAB-B0E5-1986-8D13-1B1054273F41}"/>
                  </a:ext>
                </a:extLst>
              </p14:cNvPr>
              <p14:cNvContentPartPr/>
              <p14:nvPr/>
            </p14:nvContentPartPr>
            <p14:xfrm>
              <a:off x="1207279" y="2791647"/>
              <a:ext cx="302760" cy="304560"/>
            </p14:xfrm>
          </p:contentPart>
        </mc:Choice>
        <mc:Fallback>
          <p:pic>
            <p:nvPicPr>
              <p:cNvPr id="7" name="Ink 6">
                <a:extLst>
                  <a:ext uri="{FF2B5EF4-FFF2-40B4-BE49-F238E27FC236}">
                    <a16:creationId xmlns:a16="http://schemas.microsoft.com/office/drawing/2014/main" id="{253A3AAB-B0E5-1986-8D13-1B1054273F41}"/>
                  </a:ext>
                </a:extLst>
              </p:cNvPr>
              <p:cNvPicPr/>
              <p:nvPr/>
            </p:nvPicPr>
            <p:blipFill>
              <a:blip r:embed="rId6"/>
              <a:stretch>
                <a:fillRect/>
              </a:stretch>
            </p:blipFill>
            <p:spPr>
              <a:xfrm>
                <a:off x="1198639" y="2783007"/>
                <a:ext cx="320400" cy="3222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
            <p14:nvContentPartPr>
              <p14:cNvPr id="8" name="Ink 7">
                <a:extLst>
                  <a:ext uri="{FF2B5EF4-FFF2-40B4-BE49-F238E27FC236}">
                    <a16:creationId xmlns:a16="http://schemas.microsoft.com/office/drawing/2014/main" id="{B8887D41-78B1-D3FA-FA63-DF4B7CE61392}"/>
                  </a:ext>
                </a:extLst>
              </p14:cNvPr>
              <p14:cNvContentPartPr/>
              <p14:nvPr/>
            </p14:nvContentPartPr>
            <p14:xfrm>
              <a:off x="2869399" y="2942847"/>
              <a:ext cx="1032480" cy="705600"/>
            </p14:xfrm>
          </p:contentPart>
        </mc:Choice>
        <mc:Fallback>
          <p:pic>
            <p:nvPicPr>
              <p:cNvPr id="8" name="Ink 7">
                <a:extLst>
                  <a:ext uri="{FF2B5EF4-FFF2-40B4-BE49-F238E27FC236}">
                    <a16:creationId xmlns:a16="http://schemas.microsoft.com/office/drawing/2014/main" id="{B8887D41-78B1-D3FA-FA63-DF4B7CE61392}"/>
                  </a:ext>
                </a:extLst>
              </p:cNvPr>
              <p:cNvPicPr/>
              <p:nvPr/>
            </p:nvPicPr>
            <p:blipFill>
              <a:blip r:embed="rId8"/>
              <a:stretch>
                <a:fillRect/>
              </a:stretch>
            </p:blipFill>
            <p:spPr>
              <a:xfrm>
                <a:off x="2851759" y="2925207"/>
                <a:ext cx="1068120" cy="7412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9">
            <p14:nvContentPartPr>
              <p14:cNvPr id="9" name="Ink 8">
                <a:extLst>
                  <a:ext uri="{FF2B5EF4-FFF2-40B4-BE49-F238E27FC236}">
                    <a16:creationId xmlns:a16="http://schemas.microsoft.com/office/drawing/2014/main" id="{DA4209D1-6A1F-21B4-8680-41B84135B7FD}"/>
                  </a:ext>
                </a:extLst>
              </p14:cNvPr>
              <p14:cNvContentPartPr/>
              <p14:nvPr/>
            </p14:nvContentPartPr>
            <p14:xfrm>
              <a:off x="4785679" y="2918007"/>
              <a:ext cx="360" cy="360"/>
            </p14:xfrm>
          </p:contentPart>
        </mc:Choice>
        <mc:Fallback>
          <p:pic>
            <p:nvPicPr>
              <p:cNvPr id="9" name="Ink 8">
                <a:extLst>
                  <a:ext uri="{FF2B5EF4-FFF2-40B4-BE49-F238E27FC236}">
                    <a16:creationId xmlns:a16="http://schemas.microsoft.com/office/drawing/2014/main" id="{DA4209D1-6A1F-21B4-8680-41B84135B7FD}"/>
                  </a:ext>
                </a:extLst>
              </p:cNvPr>
              <p:cNvPicPr/>
              <p:nvPr/>
            </p:nvPicPr>
            <p:blipFill>
              <a:blip r:embed="rId10"/>
              <a:stretch>
                <a:fillRect/>
              </a:stretch>
            </p:blipFill>
            <p:spPr>
              <a:xfrm>
                <a:off x="4768039" y="2900367"/>
                <a:ext cx="36000" cy="3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1">
            <p14:nvContentPartPr>
              <p14:cNvPr id="10" name="Ink 9">
                <a:extLst>
                  <a:ext uri="{FF2B5EF4-FFF2-40B4-BE49-F238E27FC236}">
                    <a16:creationId xmlns:a16="http://schemas.microsoft.com/office/drawing/2014/main" id="{C6E8E3E3-A5EF-DCEB-2FCE-E2488FBA72A7}"/>
                  </a:ext>
                </a:extLst>
              </p14:cNvPr>
              <p14:cNvContentPartPr/>
              <p14:nvPr/>
            </p14:nvContentPartPr>
            <p14:xfrm>
              <a:off x="4723759" y="2962287"/>
              <a:ext cx="1113840" cy="628200"/>
            </p14:xfrm>
          </p:contentPart>
        </mc:Choice>
        <mc:Fallback>
          <p:pic>
            <p:nvPicPr>
              <p:cNvPr id="10" name="Ink 9">
                <a:extLst>
                  <a:ext uri="{FF2B5EF4-FFF2-40B4-BE49-F238E27FC236}">
                    <a16:creationId xmlns:a16="http://schemas.microsoft.com/office/drawing/2014/main" id="{C6E8E3E3-A5EF-DCEB-2FCE-E2488FBA72A7}"/>
                  </a:ext>
                </a:extLst>
              </p:cNvPr>
              <p:cNvPicPr/>
              <p:nvPr/>
            </p:nvPicPr>
            <p:blipFill>
              <a:blip r:embed="rId12"/>
              <a:stretch>
                <a:fillRect/>
              </a:stretch>
            </p:blipFill>
            <p:spPr>
              <a:xfrm>
                <a:off x="4705759" y="2944647"/>
                <a:ext cx="1149480" cy="663840"/>
              </a:xfrm>
              <a:prstGeom prst="rect">
                <a:avLst/>
              </a:prstGeom>
            </p:spPr>
          </p:pic>
        </mc:Fallback>
      </mc:AlternateContent>
      <p:sp>
        <p:nvSpPr>
          <p:cNvPr id="11" name="TextBox 10">
            <a:extLst>
              <a:ext uri="{FF2B5EF4-FFF2-40B4-BE49-F238E27FC236}">
                <a16:creationId xmlns:a16="http://schemas.microsoft.com/office/drawing/2014/main" id="{9B9633E7-635E-466C-6C85-E7CAA182993C}"/>
              </a:ext>
            </a:extLst>
          </p:cNvPr>
          <p:cNvSpPr txBox="1"/>
          <p:nvPr/>
        </p:nvSpPr>
        <p:spPr>
          <a:xfrm>
            <a:off x="6887183" y="1848255"/>
            <a:ext cx="4464996" cy="2246769"/>
          </a:xfrm>
          <a:prstGeom prst="rect">
            <a:avLst/>
          </a:prstGeom>
          <a:noFill/>
        </p:spPr>
        <p:txBody>
          <a:bodyPr wrap="square" rtlCol="0">
            <a:spAutoFit/>
          </a:bodyPr>
          <a:lstStyle/>
          <a:p>
            <a:r>
              <a:rPr lang="en-US" sz="2800" b="1" dirty="0">
                <a:solidFill>
                  <a:srgbClr val="C00000"/>
                </a:solidFill>
              </a:rPr>
              <a:t>If Nice Ride chooses safety, Field Cruiser should improve power, since their profits will be higher. ($35 mill&gt;$28 mill).</a:t>
            </a:r>
          </a:p>
        </p:txBody>
      </p:sp>
    </p:spTree>
    <p:extLst>
      <p:ext uri="{BB962C8B-B14F-4D97-AF65-F5344CB8AC3E}">
        <p14:creationId xmlns:p14="http://schemas.microsoft.com/office/powerpoint/2010/main" val="2931083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err="1">
                <a:solidFill>
                  <a:srgbClr val="414A58"/>
                </a:solidFill>
                <a:latin typeface="Calibri"/>
                <a:cs typeface="Calibri"/>
              </a:rPr>
              <a:t>EconEdLink</a:t>
            </a:r>
            <a:r>
              <a:rPr lang="en-US">
                <a:solidFill>
                  <a:srgbClr val="414A58"/>
                </a:solidFill>
                <a:latin typeface="Calibri"/>
                <a:cs typeface="Calibri"/>
              </a:rPr>
              <a:t> Membership</a:t>
            </a:r>
            <a:endParaRPr lang="en-US" err="1"/>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2</a:t>
            </a:fld>
            <a:endParaRPr lang="en-US"/>
          </a:p>
        </p:txBody>
      </p:sp>
      <p:sp>
        <p:nvSpPr>
          <p:cNvPr id="4" name="TextBox 3">
            <a:extLst>
              <a:ext uri="{FF2B5EF4-FFF2-40B4-BE49-F238E27FC236}">
                <a16:creationId xmlns:a16="http://schemas.microsoft.com/office/drawing/2014/main" id="{2D0B4F33-E4D1-2F57-38E4-E6C92F48BF20}"/>
              </a:ext>
            </a:extLst>
          </p:cNvPr>
          <p:cNvSpPr txBox="1"/>
          <p:nvPr/>
        </p:nvSpPr>
        <p:spPr>
          <a:xfrm>
            <a:off x="706646" y="1709485"/>
            <a:ext cx="10587317"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b="1" dirty="0">
                <a:latin typeface="Calibri Light"/>
                <a:cs typeface="Segoe UI"/>
              </a:rPr>
              <a:t>Enjoy the perks of being an </a:t>
            </a:r>
            <a:r>
              <a:rPr lang="en-US" sz="2600" b="1" dirty="0" err="1">
                <a:latin typeface="Calibri Light"/>
                <a:cs typeface="Segoe UI"/>
              </a:rPr>
              <a:t>EconEdLink</a:t>
            </a:r>
            <a:r>
              <a:rPr lang="en-US" sz="2600" b="1" dirty="0">
                <a:latin typeface="Calibri Light"/>
                <a:cs typeface="Segoe UI"/>
              </a:rPr>
              <a:t> (EEL) member:​</a:t>
            </a:r>
            <a:endParaRPr lang="en-US" sz="2600" b="1" dirty="0">
              <a:latin typeface="Calibri Light"/>
              <a:ea typeface="Calibri Light"/>
              <a:cs typeface="Segoe UI"/>
            </a:endParaRPr>
          </a:p>
          <a:p>
            <a:r>
              <a:rPr lang="en-US" sz="2600" b="1" dirty="0">
                <a:latin typeface="Calibri Light"/>
                <a:cs typeface="Segoe UI"/>
              </a:rPr>
              <a:t>​</a:t>
            </a:r>
            <a:endParaRPr lang="en-US" sz="2600" b="1" dirty="0">
              <a:latin typeface="Calibri Light"/>
              <a:ea typeface="Calibri Light"/>
              <a:cs typeface="Segoe UI"/>
            </a:endParaRPr>
          </a:p>
          <a:p>
            <a:pPr marL="342900" indent="-342900">
              <a:buFont typeface="Arial,Sans-Serif"/>
              <a:buChar char="•"/>
            </a:pPr>
            <a:r>
              <a:rPr lang="en-US" sz="2600" b="1" dirty="0">
                <a:latin typeface="Calibri Light"/>
                <a:cs typeface="Arial"/>
              </a:rPr>
              <a:t>New webinars, lesson plans, and activities added every month​</a:t>
            </a:r>
            <a:endParaRPr lang="en-US" sz="2600" b="1" dirty="0">
              <a:latin typeface="Calibri Light"/>
              <a:ea typeface="Calibri Light"/>
              <a:cs typeface="Arial"/>
            </a:endParaRPr>
          </a:p>
          <a:p>
            <a:pPr marL="342900" indent="-342900">
              <a:buFont typeface="Arial,Sans-Serif"/>
              <a:buChar char="•"/>
            </a:pPr>
            <a:r>
              <a:rPr lang="en-US" sz="2600" b="1" dirty="0">
                <a:latin typeface="Calibri Light"/>
                <a:cs typeface="Arial"/>
              </a:rPr>
              <a:t>Learn from personal finance and economics experts in K-12 education​</a:t>
            </a:r>
            <a:endParaRPr lang="en-US" sz="2600" b="1" dirty="0">
              <a:latin typeface="Calibri Light"/>
              <a:ea typeface="Calibri Light"/>
              <a:cs typeface="Arial"/>
            </a:endParaRPr>
          </a:p>
          <a:p>
            <a:pPr marL="342900" indent="-342900">
              <a:buFont typeface="Arial,Sans-Serif"/>
              <a:buChar char="•"/>
            </a:pPr>
            <a:r>
              <a:rPr lang="en-US" sz="2600" b="1" dirty="0">
                <a:latin typeface="Calibri Light"/>
                <a:cs typeface="Arial"/>
              </a:rPr>
              <a:t>Easily download free high-quality presentations, lessons, and activities​</a:t>
            </a:r>
            <a:endParaRPr lang="en-US" sz="2600" b="1" dirty="0">
              <a:latin typeface="Calibri Light"/>
              <a:ea typeface="Calibri Light"/>
              <a:cs typeface="Arial"/>
            </a:endParaRPr>
          </a:p>
          <a:p>
            <a:pPr marL="342900" indent="-342900">
              <a:buFont typeface="Arial,Sans-Serif"/>
              <a:buChar char="•"/>
            </a:pPr>
            <a:r>
              <a:rPr lang="en-US" sz="2600" b="1" dirty="0">
                <a:latin typeface="Calibri Light"/>
                <a:cs typeface="Arial"/>
              </a:rPr>
              <a:t>Instant downloads of your webinar certificates for PD hours​</a:t>
            </a:r>
            <a:endParaRPr lang="en-US" sz="2600" b="1" dirty="0">
              <a:latin typeface="Calibri Light"/>
              <a:ea typeface="Calibri Light"/>
              <a:cs typeface="Arial"/>
            </a:endParaRPr>
          </a:p>
          <a:p>
            <a:pPr marL="342900" indent="-342900">
              <a:buFont typeface="Arial,Sans-Serif"/>
              <a:buChar char="•"/>
            </a:pPr>
            <a:r>
              <a:rPr lang="en-US" sz="2600" b="1" dirty="0">
                <a:latin typeface="Calibri Light"/>
                <a:cs typeface="Arial"/>
              </a:rPr>
              <a:t>Get 20% discount at </a:t>
            </a:r>
            <a:r>
              <a:rPr lang="en-US" sz="2600" b="1" u="sng" dirty="0">
                <a:solidFill>
                  <a:srgbClr val="7B8186"/>
                </a:solidFill>
                <a:latin typeface="Calibri Light"/>
                <a:cs typeface="Arial"/>
                <a:hlinkClick r:id="rId2"/>
              </a:rPr>
              <a:t>CEE's Store</a:t>
            </a:r>
            <a:r>
              <a:rPr lang="en-US" sz="2600" b="1" dirty="0">
                <a:latin typeface="Calibri Light"/>
                <a:cs typeface="Arial"/>
              </a:rPr>
              <a:t> to purchase our bestsellers, Financial Fitness for Life and AP Economics. Use the code: EEL20​</a:t>
            </a:r>
            <a:endParaRPr lang="en-US" sz="2600" b="1" dirty="0">
              <a:latin typeface="Calibri Light"/>
              <a:ea typeface="Calibri Light"/>
              <a:cs typeface="Arial"/>
            </a:endParaRPr>
          </a:p>
          <a:p>
            <a:r>
              <a:rPr lang="en-US" sz="2600" b="1" dirty="0">
                <a:latin typeface="Calibri Light"/>
                <a:cs typeface="Segoe UI"/>
              </a:rPr>
              <a:t>​</a:t>
            </a:r>
            <a:endParaRPr lang="en-US" sz="2600" b="1" dirty="0">
              <a:latin typeface="Calibri Light"/>
              <a:ea typeface="Calibri Light"/>
              <a:cs typeface="Segoe UI"/>
            </a:endParaRPr>
          </a:p>
        </p:txBody>
      </p:sp>
    </p:spTree>
    <p:extLst>
      <p:ext uri="{BB962C8B-B14F-4D97-AF65-F5344CB8AC3E}">
        <p14:creationId xmlns:p14="http://schemas.microsoft.com/office/powerpoint/2010/main" val="884104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C97D11-2DC4-AB73-E5E0-ED1D4DE51260}"/>
              </a:ext>
            </a:extLst>
          </p:cNvPr>
          <p:cNvSpPr>
            <a:spLocks noGrp="1"/>
          </p:cNvSpPr>
          <p:nvPr>
            <p:ph type="sldNum" sz="quarter" idx="4"/>
          </p:nvPr>
        </p:nvSpPr>
        <p:spPr/>
        <p:txBody>
          <a:bodyPr/>
          <a:lstStyle/>
          <a:p>
            <a:fld id="{FAEE96CF-4053-2149-B5F9-FD566E7161CA}" type="slidenum">
              <a:rPr lang="en-US" smtClean="0"/>
              <a:pPr/>
              <a:t>20</a:t>
            </a:fld>
            <a:endParaRPr lang="en-US"/>
          </a:p>
        </p:txBody>
      </p:sp>
      <p:pic>
        <p:nvPicPr>
          <p:cNvPr id="4" name="Picture 3">
            <a:extLst>
              <a:ext uri="{FF2B5EF4-FFF2-40B4-BE49-F238E27FC236}">
                <a16:creationId xmlns:a16="http://schemas.microsoft.com/office/drawing/2014/main" id="{02C6F572-F94F-4EB8-6802-FB18ECB75737}"/>
              </a:ext>
            </a:extLst>
          </p:cNvPr>
          <p:cNvPicPr>
            <a:picLocks noChangeAspect="1"/>
          </p:cNvPicPr>
          <p:nvPr/>
        </p:nvPicPr>
        <p:blipFill>
          <a:blip r:embed="rId2"/>
          <a:stretch>
            <a:fillRect/>
          </a:stretch>
        </p:blipFill>
        <p:spPr>
          <a:xfrm>
            <a:off x="0" y="1327898"/>
            <a:ext cx="6773220" cy="2962000"/>
          </a:xfrm>
          <a:prstGeom prst="rect">
            <a:avLst/>
          </a:prstGeom>
        </p:spPr>
      </p:pic>
      <p:sp>
        <p:nvSpPr>
          <p:cNvPr id="5" name="TextBox 4">
            <a:extLst>
              <a:ext uri="{FF2B5EF4-FFF2-40B4-BE49-F238E27FC236}">
                <a16:creationId xmlns:a16="http://schemas.microsoft.com/office/drawing/2014/main" id="{712F2BFA-8B27-8F65-6BBB-4DBB9A055688}"/>
              </a:ext>
            </a:extLst>
          </p:cNvPr>
          <p:cNvSpPr txBox="1"/>
          <p:nvPr/>
        </p:nvSpPr>
        <p:spPr>
          <a:xfrm>
            <a:off x="768485" y="291830"/>
            <a:ext cx="7101192" cy="954107"/>
          </a:xfrm>
          <a:prstGeom prst="rect">
            <a:avLst/>
          </a:prstGeom>
          <a:noFill/>
        </p:spPr>
        <p:txBody>
          <a:bodyPr wrap="square" rtlCol="0">
            <a:spAutoFit/>
          </a:bodyPr>
          <a:lstStyle/>
          <a:p>
            <a:r>
              <a:rPr lang="en-US" sz="2800" b="1" dirty="0"/>
              <a:t>3b. Does Nice Ride have a dominant strategy? Explain using numbers from the matrix.</a:t>
            </a:r>
          </a:p>
        </p:txBody>
      </p:sp>
      <p:sp>
        <p:nvSpPr>
          <p:cNvPr id="6" name="TextBox 5">
            <a:extLst>
              <a:ext uri="{FF2B5EF4-FFF2-40B4-BE49-F238E27FC236}">
                <a16:creationId xmlns:a16="http://schemas.microsoft.com/office/drawing/2014/main" id="{2ED5F599-CDC1-2AAF-6C39-31D8974E1B96}"/>
              </a:ext>
            </a:extLst>
          </p:cNvPr>
          <p:cNvSpPr txBox="1"/>
          <p:nvPr/>
        </p:nvSpPr>
        <p:spPr>
          <a:xfrm>
            <a:off x="6235259" y="1546699"/>
            <a:ext cx="5632315" cy="4154984"/>
          </a:xfrm>
          <a:prstGeom prst="rect">
            <a:avLst/>
          </a:prstGeom>
          <a:noFill/>
        </p:spPr>
        <p:txBody>
          <a:bodyPr wrap="square" rtlCol="0">
            <a:spAutoFit/>
          </a:bodyPr>
          <a:lstStyle/>
          <a:p>
            <a:r>
              <a:rPr lang="en-US" sz="2400" b="1" dirty="0">
                <a:solidFill>
                  <a:srgbClr val="C00000"/>
                </a:solidFill>
              </a:rPr>
              <a:t>No. If Field Cruiser chooses Reliability, Nice Ride should choose Comfort since their profits are higher ($30 mil&gt;$10 mil).</a:t>
            </a:r>
          </a:p>
          <a:p>
            <a:endParaRPr lang="en-US" sz="2400" b="1" dirty="0">
              <a:solidFill>
                <a:srgbClr val="C00000"/>
              </a:solidFill>
            </a:endParaRPr>
          </a:p>
          <a:p>
            <a:r>
              <a:rPr lang="en-US" sz="2400" b="1" dirty="0">
                <a:solidFill>
                  <a:srgbClr val="C00000"/>
                </a:solidFill>
              </a:rPr>
              <a:t>If Field Cruiser chooses Power, then Nice Ride should choose Safety since their profits are higher ($32 mil&gt;$25). </a:t>
            </a:r>
          </a:p>
          <a:p>
            <a:endParaRPr lang="en-US" sz="2400" b="1" dirty="0">
              <a:solidFill>
                <a:srgbClr val="C00000"/>
              </a:solidFill>
            </a:endParaRPr>
          </a:p>
          <a:p>
            <a:r>
              <a:rPr lang="en-US" sz="2400" b="1" dirty="0">
                <a:solidFill>
                  <a:srgbClr val="C00000"/>
                </a:solidFill>
              </a:rPr>
              <a:t>Since Nice Ride’s decision depends on what Field Cruiser does, Nice Ride does not have a dominant strategy.</a:t>
            </a:r>
          </a:p>
        </p:txBody>
      </p:sp>
    </p:spTree>
    <p:extLst>
      <p:ext uri="{BB962C8B-B14F-4D97-AF65-F5344CB8AC3E}">
        <p14:creationId xmlns:p14="http://schemas.microsoft.com/office/powerpoint/2010/main" val="346573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5B6648-4B58-5FB8-5E6F-79C48827E705}"/>
              </a:ext>
            </a:extLst>
          </p:cNvPr>
          <p:cNvSpPr>
            <a:spLocks noGrp="1"/>
          </p:cNvSpPr>
          <p:nvPr>
            <p:ph type="sldNum" sz="quarter" idx="4"/>
          </p:nvPr>
        </p:nvSpPr>
        <p:spPr/>
        <p:txBody>
          <a:bodyPr/>
          <a:lstStyle/>
          <a:p>
            <a:fld id="{FAEE96CF-4053-2149-B5F9-FD566E7161CA}" type="slidenum">
              <a:rPr lang="en-US" smtClean="0"/>
              <a:pPr/>
              <a:t>21</a:t>
            </a:fld>
            <a:endParaRPr lang="en-US"/>
          </a:p>
        </p:txBody>
      </p:sp>
      <p:sp>
        <p:nvSpPr>
          <p:cNvPr id="3" name="TextBox 2">
            <a:extLst>
              <a:ext uri="{FF2B5EF4-FFF2-40B4-BE49-F238E27FC236}">
                <a16:creationId xmlns:a16="http://schemas.microsoft.com/office/drawing/2014/main" id="{B4DB0482-CFBD-357D-ECCE-959752558B1F}"/>
              </a:ext>
            </a:extLst>
          </p:cNvPr>
          <p:cNvSpPr txBox="1"/>
          <p:nvPr/>
        </p:nvSpPr>
        <p:spPr>
          <a:xfrm>
            <a:off x="516467" y="0"/>
            <a:ext cx="9381066" cy="1384995"/>
          </a:xfrm>
          <a:prstGeom prst="rect">
            <a:avLst/>
          </a:prstGeom>
          <a:noFill/>
        </p:spPr>
        <p:txBody>
          <a:bodyPr wrap="square" rtlCol="0">
            <a:spAutoFit/>
          </a:bodyPr>
          <a:lstStyle/>
          <a:p>
            <a:r>
              <a:rPr lang="en-US" sz="2800" b="1" dirty="0"/>
              <a:t>3c. Is Nice Ride choosing to improve Safety and Field Cruiser choosing to improve Power a Nash equilibrium?</a:t>
            </a:r>
          </a:p>
          <a:p>
            <a:r>
              <a:rPr lang="en-US" sz="2800" b="1" dirty="0"/>
              <a:t>Explain using numbers.</a:t>
            </a:r>
          </a:p>
        </p:txBody>
      </p:sp>
      <p:pic>
        <p:nvPicPr>
          <p:cNvPr id="5" name="Picture 4">
            <a:extLst>
              <a:ext uri="{FF2B5EF4-FFF2-40B4-BE49-F238E27FC236}">
                <a16:creationId xmlns:a16="http://schemas.microsoft.com/office/drawing/2014/main" id="{9E24D9E7-FA04-E11A-63BD-41D1009F05B4}"/>
              </a:ext>
            </a:extLst>
          </p:cNvPr>
          <p:cNvPicPr>
            <a:picLocks noChangeAspect="1"/>
          </p:cNvPicPr>
          <p:nvPr/>
        </p:nvPicPr>
        <p:blipFill>
          <a:blip r:embed="rId2"/>
          <a:stretch>
            <a:fillRect/>
          </a:stretch>
        </p:blipFill>
        <p:spPr>
          <a:xfrm>
            <a:off x="93133" y="1394195"/>
            <a:ext cx="6773220" cy="1848108"/>
          </a:xfrm>
          <a:prstGeom prst="rect">
            <a:avLst/>
          </a:prstGeom>
        </p:spPr>
      </p:pic>
      <mc:AlternateContent xmlns:mc="http://schemas.openxmlformats.org/markup-compatibility/2006">
        <mc:Choice xmlns:p14="http://schemas.microsoft.com/office/powerpoint/2010/main" Requires="p14">
          <p:contentPart p14:bwMode="auto" r:id="rId3">
            <p14:nvContentPartPr>
              <p14:cNvPr id="7" name="Ink 6">
                <a:extLst>
                  <a:ext uri="{FF2B5EF4-FFF2-40B4-BE49-F238E27FC236}">
                    <a16:creationId xmlns:a16="http://schemas.microsoft.com/office/drawing/2014/main" id="{DC6E432D-41D6-5610-369D-77E8489AD8AF}"/>
                  </a:ext>
                </a:extLst>
              </p14:cNvPr>
              <p14:cNvContentPartPr/>
              <p14:nvPr/>
            </p14:nvContentPartPr>
            <p14:xfrm>
              <a:off x="4092867" y="2346000"/>
              <a:ext cx="630360" cy="374040"/>
            </p14:xfrm>
          </p:contentPart>
        </mc:Choice>
        <mc:Fallback>
          <p:pic>
            <p:nvPicPr>
              <p:cNvPr id="7" name="Ink 6">
                <a:extLst>
                  <a:ext uri="{FF2B5EF4-FFF2-40B4-BE49-F238E27FC236}">
                    <a16:creationId xmlns:a16="http://schemas.microsoft.com/office/drawing/2014/main" id="{DC6E432D-41D6-5610-369D-77E8489AD8AF}"/>
                  </a:ext>
                </a:extLst>
              </p:cNvPr>
              <p:cNvPicPr/>
              <p:nvPr/>
            </p:nvPicPr>
            <p:blipFill>
              <a:blip r:embed="rId4"/>
              <a:stretch>
                <a:fillRect/>
              </a:stretch>
            </p:blipFill>
            <p:spPr>
              <a:xfrm>
                <a:off x="4084227" y="2337360"/>
                <a:ext cx="648000" cy="3916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0" name="Ink 9">
                <a:extLst>
                  <a:ext uri="{FF2B5EF4-FFF2-40B4-BE49-F238E27FC236}">
                    <a16:creationId xmlns:a16="http://schemas.microsoft.com/office/drawing/2014/main" id="{ACE24EDF-4906-CA7E-E5BC-9D907CBFE24D}"/>
                  </a:ext>
                </a:extLst>
              </p14:cNvPr>
              <p14:cNvContentPartPr/>
              <p14:nvPr/>
            </p14:nvContentPartPr>
            <p14:xfrm>
              <a:off x="4882347" y="2257440"/>
              <a:ext cx="783360" cy="406800"/>
            </p14:xfrm>
          </p:contentPart>
        </mc:Choice>
        <mc:Fallback>
          <p:pic>
            <p:nvPicPr>
              <p:cNvPr id="10" name="Ink 9">
                <a:extLst>
                  <a:ext uri="{FF2B5EF4-FFF2-40B4-BE49-F238E27FC236}">
                    <a16:creationId xmlns:a16="http://schemas.microsoft.com/office/drawing/2014/main" id="{ACE24EDF-4906-CA7E-E5BC-9D907CBFE24D}"/>
                  </a:ext>
                </a:extLst>
              </p:cNvPr>
              <p:cNvPicPr/>
              <p:nvPr/>
            </p:nvPicPr>
            <p:blipFill>
              <a:blip r:embed="rId6"/>
              <a:stretch>
                <a:fillRect/>
              </a:stretch>
            </p:blipFill>
            <p:spPr>
              <a:xfrm>
                <a:off x="4873707" y="2248440"/>
                <a:ext cx="801000" cy="424440"/>
              </a:xfrm>
              <a:prstGeom prst="rect">
                <a:avLst/>
              </a:prstGeom>
            </p:spPr>
          </p:pic>
        </mc:Fallback>
      </mc:AlternateContent>
      <p:sp>
        <p:nvSpPr>
          <p:cNvPr id="12" name="TextBox 11">
            <a:extLst>
              <a:ext uri="{FF2B5EF4-FFF2-40B4-BE49-F238E27FC236}">
                <a16:creationId xmlns:a16="http://schemas.microsoft.com/office/drawing/2014/main" id="{8D50C472-3333-B199-37C9-251C3B92BE5D}"/>
              </a:ext>
            </a:extLst>
          </p:cNvPr>
          <p:cNvSpPr txBox="1"/>
          <p:nvPr/>
        </p:nvSpPr>
        <p:spPr>
          <a:xfrm>
            <a:off x="516467" y="3539067"/>
            <a:ext cx="11032066" cy="2308324"/>
          </a:xfrm>
          <a:prstGeom prst="rect">
            <a:avLst/>
          </a:prstGeom>
          <a:noFill/>
        </p:spPr>
        <p:txBody>
          <a:bodyPr wrap="square" rtlCol="0">
            <a:spAutoFit/>
          </a:bodyPr>
          <a:lstStyle/>
          <a:p>
            <a:r>
              <a:rPr lang="en-US" b="1" dirty="0">
                <a:solidFill>
                  <a:srgbClr val="C00000"/>
                </a:solidFill>
              </a:rPr>
              <a:t>Yes, that combination of choices is a Nash equilibrium. There is no incentive for either one of them to change their decision. </a:t>
            </a:r>
          </a:p>
          <a:p>
            <a:endParaRPr lang="en-US" b="1" dirty="0">
              <a:solidFill>
                <a:srgbClr val="C00000"/>
              </a:solidFill>
            </a:endParaRPr>
          </a:p>
          <a:p>
            <a:r>
              <a:rPr lang="en-US" b="1" dirty="0">
                <a:solidFill>
                  <a:srgbClr val="C00000"/>
                </a:solidFill>
              </a:rPr>
              <a:t>Given that Field Cruiser chooses power, Nice Ride will have no incentive to alter its decision to focus on Safety since it will make $32 mil in profits vs. $25 mil if it focuses on Comfort.</a:t>
            </a:r>
          </a:p>
          <a:p>
            <a:endParaRPr lang="en-US" b="1" dirty="0">
              <a:solidFill>
                <a:srgbClr val="C00000"/>
              </a:solidFill>
            </a:endParaRPr>
          </a:p>
          <a:p>
            <a:r>
              <a:rPr lang="en-US" b="1" dirty="0">
                <a:solidFill>
                  <a:srgbClr val="C00000"/>
                </a:solidFill>
              </a:rPr>
              <a:t>Similarly,  Field Cruiser will have no incentive to change its decision to focus on Power rather than Reliability. It will make $35 mil in profit vs. only $28 mil in profits if it switches to Reliability.</a:t>
            </a:r>
          </a:p>
        </p:txBody>
      </p:sp>
    </p:spTree>
    <p:extLst>
      <p:ext uri="{BB962C8B-B14F-4D97-AF65-F5344CB8AC3E}">
        <p14:creationId xmlns:p14="http://schemas.microsoft.com/office/powerpoint/2010/main" val="465899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294250-9C81-2E67-493B-C307E87711C9}"/>
              </a:ext>
            </a:extLst>
          </p:cNvPr>
          <p:cNvSpPr>
            <a:spLocks noGrp="1"/>
          </p:cNvSpPr>
          <p:nvPr>
            <p:ph type="sldNum" sz="quarter" idx="4"/>
          </p:nvPr>
        </p:nvSpPr>
        <p:spPr/>
        <p:txBody>
          <a:bodyPr/>
          <a:lstStyle/>
          <a:p>
            <a:fld id="{FAEE96CF-4053-2149-B5F9-FD566E7161CA}" type="slidenum">
              <a:rPr lang="en-US" smtClean="0"/>
              <a:pPr/>
              <a:t>22</a:t>
            </a:fld>
            <a:endParaRPr lang="en-US"/>
          </a:p>
        </p:txBody>
      </p:sp>
      <p:pic>
        <p:nvPicPr>
          <p:cNvPr id="4" name="Picture 3">
            <a:extLst>
              <a:ext uri="{FF2B5EF4-FFF2-40B4-BE49-F238E27FC236}">
                <a16:creationId xmlns:a16="http://schemas.microsoft.com/office/drawing/2014/main" id="{F55E1448-595F-12FA-2C24-9FB379B6921B}"/>
              </a:ext>
            </a:extLst>
          </p:cNvPr>
          <p:cNvPicPr>
            <a:picLocks noChangeAspect="1"/>
          </p:cNvPicPr>
          <p:nvPr/>
        </p:nvPicPr>
        <p:blipFill>
          <a:blip r:embed="rId2"/>
          <a:stretch>
            <a:fillRect/>
          </a:stretch>
        </p:blipFill>
        <p:spPr>
          <a:xfrm>
            <a:off x="2059258" y="1580892"/>
            <a:ext cx="6773220" cy="1848108"/>
          </a:xfrm>
          <a:prstGeom prst="rect">
            <a:avLst/>
          </a:prstGeom>
        </p:spPr>
      </p:pic>
      <p:graphicFrame>
        <p:nvGraphicFramePr>
          <p:cNvPr id="6" name="Table 5">
            <a:extLst>
              <a:ext uri="{FF2B5EF4-FFF2-40B4-BE49-F238E27FC236}">
                <a16:creationId xmlns:a16="http://schemas.microsoft.com/office/drawing/2014/main" id="{7F039606-9504-99F3-C952-5AA64054EEB8}"/>
              </a:ext>
            </a:extLst>
          </p:cNvPr>
          <p:cNvGraphicFramePr>
            <a:graphicFrameLocks noGrp="1"/>
          </p:cNvGraphicFramePr>
          <p:nvPr>
            <p:extLst>
              <p:ext uri="{D42A27DB-BD31-4B8C-83A1-F6EECF244321}">
                <p14:modId xmlns:p14="http://schemas.microsoft.com/office/powerpoint/2010/main" val="300917177"/>
              </p:ext>
            </p:extLst>
          </p:nvPr>
        </p:nvGraphicFramePr>
        <p:xfrm>
          <a:off x="3937000" y="3700120"/>
          <a:ext cx="4174067" cy="914400"/>
        </p:xfrm>
        <a:graphic>
          <a:graphicData uri="http://schemas.openxmlformats.org/drawingml/2006/table">
            <a:tbl>
              <a:tblPr firstRow="1" bandRow="1">
                <a:tableStyleId>{5940675A-B579-460E-94D1-54222C63F5DA}</a:tableStyleId>
              </a:tblPr>
              <a:tblGrid>
                <a:gridCol w="2108200">
                  <a:extLst>
                    <a:ext uri="{9D8B030D-6E8A-4147-A177-3AD203B41FA5}">
                      <a16:colId xmlns:a16="http://schemas.microsoft.com/office/drawing/2014/main" val="3545331623"/>
                    </a:ext>
                  </a:extLst>
                </a:gridCol>
                <a:gridCol w="2065867">
                  <a:extLst>
                    <a:ext uri="{9D8B030D-6E8A-4147-A177-3AD203B41FA5}">
                      <a16:colId xmlns:a16="http://schemas.microsoft.com/office/drawing/2014/main" val="2303997325"/>
                    </a:ext>
                  </a:extLst>
                </a:gridCol>
              </a:tblGrid>
              <a:tr h="0">
                <a:tc>
                  <a:txBody>
                    <a:bodyPr/>
                    <a:lstStyle/>
                    <a:p>
                      <a:r>
                        <a:rPr lang="en-US" sz="2400" b="1" dirty="0">
                          <a:solidFill>
                            <a:srgbClr val="C00000"/>
                          </a:solidFill>
                        </a:rPr>
                        <a:t>$10+$28 = $38</a:t>
                      </a:r>
                    </a:p>
                  </a:txBody>
                  <a:tcPr/>
                </a:tc>
                <a:tc>
                  <a:txBody>
                    <a:bodyPr/>
                    <a:lstStyle/>
                    <a:p>
                      <a:r>
                        <a:rPr lang="en-US" sz="2400" b="1" dirty="0">
                          <a:solidFill>
                            <a:srgbClr val="C00000"/>
                          </a:solidFill>
                        </a:rPr>
                        <a:t>$32+$35 = $67</a:t>
                      </a:r>
                    </a:p>
                  </a:txBody>
                  <a:tcPr/>
                </a:tc>
                <a:extLst>
                  <a:ext uri="{0D108BD9-81ED-4DB2-BD59-A6C34878D82A}">
                    <a16:rowId xmlns:a16="http://schemas.microsoft.com/office/drawing/2014/main" val="4020668174"/>
                  </a:ext>
                </a:extLst>
              </a:tr>
              <a:tr h="370840">
                <a:tc>
                  <a:txBody>
                    <a:bodyPr/>
                    <a:lstStyle/>
                    <a:p>
                      <a:r>
                        <a:rPr lang="en-US" sz="2400" b="1" dirty="0">
                          <a:solidFill>
                            <a:srgbClr val="C00000"/>
                          </a:solidFill>
                        </a:rPr>
                        <a:t>$30+$40 = $70</a:t>
                      </a:r>
                    </a:p>
                  </a:txBody>
                  <a:tcPr/>
                </a:tc>
                <a:tc>
                  <a:txBody>
                    <a:bodyPr/>
                    <a:lstStyle/>
                    <a:p>
                      <a:r>
                        <a:rPr lang="en-US" sz="2400" b="1" dirty="0">
                          <a:solidFill>
                            <a:srgbClr val="C00000"/>
                          </a:solidFill>
                        </a:rPr>
                        <a:t>$25+$20= $45</a:t>
                      </a:r>
                    </a:p>
                  </a:txBody>
                  <a:tcPr/>
                </a:tc>
                <a:extLst>
                  <a:ext uri="{0D108BD9-81ED-4DB2-BD59-A6C34878D82A}">
                    <a16:rowId xmlns:a16="http://schemas.microsoft.com/office/drawing/2014/main" val="2420143297"/>
                  </a:ext>
                </a:extLst>
              </a:tr>
            </a:tbl>
          </a:graphicData>
        </a:graphic>
      </p:graphicFrame>
      <p:sp>
        <p:nvSpPr>
          <p:cNvPr id="7" name="TextBox 6">
            <a:extLst>
              <a:ext uri="{FF2B5EF4-FFF2-40B4-BE49-F238E27FC236}">
                <a16:creationId xmlns:a16="http://schemas.microsoft.com/office/drawing/2014/main" id="{2A8D522A-95BC-65C5-1F9F-88975F681065}"/>
              </a:ext>
            </a:extLst>
          </p:cNvPr>
          <p:cNvSpPr txBox="1"/>
          <p:nvPr/>
        </p:nvSpPr>
        <p:spPr>
          <a:xfrm>
            <a:off x="702733" y="109443"/>
            <a:ext cx="8475133" cy="1200329"/>
          </a:xfrm>
          <a:prstGeom prst="rect">
            <a:avLst/>
          </a:prstGeom>
          <a:noFill/>
        </p:spPr>
        <p:txBody>
          <a:bodyPr wrap="square" rtlCol="0">
            <a:spAutoFit/>
          </a:bodyPr>
          <a:lstStyle/>
          <a:p>
            <a:r>
              <a:rPr lang="en-US" sz="2400" b="1" dirty="0"/>
              <a:t>3d. Assume the firms merge to maximize profits and choose to continue producing both vehicles. Assuming the numbers in the matrix don’t change, what would be the new firm’s total profit?</a:t>
            </a:r>
          </a:p>
        </p:txBody>
      </p:sp>
      <p:sp>
        <p:nvSpPr>
          <p:cNvPr id="8" name="TextBox 7">
            <a:extLst>
              <a:ext uri="{FF2B5EF4-FFF2-40B4-BE49-F238E27FC236}">
                <a16:creationId xmlns:a16="http://schemas.microsoft.com/office/drawing/2014/main" id="{CCA8AB1F-74EA-9001-CE94-1149BB66FC31}"/>
              </a:ext>
            </a:extLst>
          </p:cNvPr>
          <p:cNvSpPr txBox="1"/>
          <p:nvPr/>
        </p:nvSpPr>
        <p:spPr>
          <a:xfrm>
            <a:off x="1447800" y="5277108"/>
            <a:ext cx="9499600" cy="646331"/>
          </a:xfrm>
          <a:prstGeom prst="rect">
            <a:avLst/>
          </a:prstGeom>
          <a:noFill/>
        </p:spPr>
        <p:txBody>
          <a:bodyPr wrap="square" rtlCol="0">
            <a:spAutoFit/>
          </a:bodyPr>
          <a:lstStyle/>
          <a:p>
            <a:r>
              <a:rPr lang="en-US" sz="3600" b="1" dirty="0">
                <a:solidFill>
                  <a:srgbClr val="C00000"/>
                </a:solidFill>
              </a:rPr>
              <a:t>The new firm’s total profits would be $70 million</a:t>
            </a:r>
            <a:r>
              <a:rPr lang="en-US" b="1" dirty="0">
                <a:solidFill>
                  <a:srgbClr val="C00000"/>
                </a:solidFill>
              </a:rPr>
              <a:t>.</a:t>
            </a:r>
          </a:p>
        </p:txBody>
      </p:sp>
    </p:spTree>
    <p:extLst>
      <p:ext uri="{BB962C8B-B14F-4D97-AF65-F5344CB8AC3E}">
        <p14:creationId xmlns:p14="http://schemas.microsoft.com/office/powerpoint/2010/main" val="85677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B3611A-972D-03E0-FDE7-4394514BBE68}"/>
              </a:ext>
            </a:extLst>
          </p:cNvPr>
          <p:cNvSpPr>
            <a:spLocks noGrp="1"/>
          </p:cNvSpPr>
          <p:nvPr>
            <p:ph type="sldNum" sz="quarter" idx="4"/>
          </p:nvPr>
        </p:nvSpPr>
        <p:spPr/>
        <p:txBody>
          <a:bodyPr/>
          <a:lstStyle/>
          <a:p>
            <a:fld id="{FAEE96CF-4053-2149-B5F9-FD566E7161CA}" type="slidenum">
              <a:rPr lang="en-US" smtClean="0"/>
              <a:pPr/>
              <a:t>23</a:t>
            </a:fld>
            <a:endParaRPr lang="en-US"/>
          </a:p>
        </p:txBody>
      </p:sp>
      <p:sp>
        <p:nvSpPr>
          <p:cNvPr id="3" name="TextBox 2">
            <a:extLst>
              <a:ext uri="{FF2B5EF4-FFF2-40B4-BE49-F238E27FC236}">
                <a16:creationId xmlns:a16="http://schemas.microsoft.com/office/drawing/2014/main" id="{9DE3E535-82BF-5214-C14C-F93309B23E0F}"/>
              </a:ext>
            </a:extLst>
          </p:cNvPr>
          <p:cNvSpPr txBox="1"/>
          <p:nvPr/>
        </p:nvSpPr>
        <p:spPr>
          <a:xfrm>
            <a:off x="601133" y="109443"/>
            <a:ext cx="9017000" cy="1200329"/>
          </a:xfrm>
          <a:prstGeom prst="rect">
            <a:avLst/>
          </a:prstGeom>
          <a:noFill/>
        </p:spPr>
        <p:txBody>
          <a:bodyPr wrap="square" rtlCol="0">
            <a:spAutoFit/>
          </a:bodyPr>
          <a:lstStyle/>
          <a:p>
            <a:r>
              <a:rPr lang="en-US" sz="2400" b="1" dirty="0"/>
              <a:t>3e. Suppose instead that a change in fuel prices reduces the profitability of choosing to improve Power by $10 mil for Field Cruiser. Identify each firm’s profit at the Nash equilibrium. </a:t>
            </a:r>
          </a:p>
        </p:txBody>
      </p:sp>
      <p:pic>
        <p:nvPicPr>
          <p:cNvPr id="4" name="Picture 3">
            <a:extLst>
              <a:ext uri="{FF2B5EF4-FFF2-40B4-BE49-F238E27FC236}">
                <a16:creationId xmlns:a16="http://schemas.microsoft.com/office/drawing/2014/main" id="{46309C07-8826-2C6E-0E32-58EA6E5E02E8}"/>
              </a:ext>
            </a:extLst>
          </p:cNvPr>
          <p:cNvPicPr>
            <a:picLocks noChangeAspect="1"/>
          </p:cNvPicPr>
          <p:nvPr/>
        </p:nvPicPr>
        <p:blipFill>
          <a:blip r:embed="rId2"/>
          <a:stretch>
            <a:fillRect/>
          </a:stretch>
        </p:blipFill>
        <p:spPr>
          <a:xfrm>
            <a:off x="2059258" y="1580892"/>
            <a:ext cx="6773220" cy="1848108"/>
          </a:xfrm>
          <a:prstGeom prst="rect">
            <a:avLst/>
          </a:prstGeom>
        </p:spPr>
      </p:pic>
      <p:graphicFrame>
        <p:nvGraphicFramePr>
          <p:cNvPr id="5" name="Table 4">
            <a:extLst>
              <a:ext uri="{FF2B5EF4-FFF2-40B4-BE49-F238E27FC236}">
                <a16:creationId xmlns:a16="http://schemas.microsoft.com/office/drawing/2014/main" id="{75195102-EA0D-F3D6-C8CE-851ADDC3907E}"/>
              </a:ext>
            </a:extLst>
          </p:cNvPr>
          <p:cNvGraphicFramePr>
            <a:graphicFrameLocks noGrp="1"/>
          </p:cNvGraphicFramePr>
          <p:nvPr>
            <p:extLst>
              <p:ext uri="{D42A27DB-BD31-4B8C-83A1-F6EECF244321}">
                <p14:modId xmlns:p14="http://schemas.microsoft.com/office/powerpoint/2010/main" val="2656113338"/>
              </p:ext>
            </p:extLst>
          </p:nvPr>
        </p:nvGraphicFramePr>
        <p:xfrm>
          <a:off x="3937000" y="3700120"/>
          <a:ext cx="4174067" cy="914400"/>
        </p:xfrm>
        <a:graphic>
          <a:graphicData uri="http://schemas.openxmlformats.org/drawingml/2006/table">
            <a:tbl>
              <a:tblPr firstRow="1" bandRow="1">
                <a:tableStyleId>{5940675A-B579-460E-94D1-54222C63F5DA}</a:tableStyleId>
              </a:tblPr>
              <a:tblGrid>
                <a:gridCol w="2108200">
                  <a:extLst>
                    <a:ext uri="{9D8B030D-6E8A-4147-A177-3AD203B41FA5}">
                      <a16:colId xmlns:a16="http://schemas.microsoft.com/office/drawing/2014/main" val="3545331623"/>
                    </a:ext>
                  </a:extLst>
                </a:gridCol>
                <a:gridCol w="2065867">
                  <a:extLst>
                    <a:ext uri="{9D8B030D-6E8A-4147-A177-3AD203B41FA5}">
                      <a16:colId xmlns:a16="http://schemas.microsoft.com/office/drawing/2014/main" val="2303997325"/>
                    </a:ext>
                  </a:extLst>
                </a:gridCol>
              </a:tblGrid>
              <a:tr h="0">
                <a:tc>
                  <a:txBody>
                    <a:bodyPr/>
                    <a:lstStyle/>
                    <a:p>
                      <a:r>
                        <a:rPr lang="en-US" sz="2400" b="1" dirty="0">
                          <a:solidFill>
                            <a:srgbClr val="C00000"/>
                          </a:solidFill>
                        </a:rPr>
                        <a:t>$10mil   $28mil</a:t>
                      </a:r>
                    </a:p>
                  </a:txBody>
                  <a:tcPr/>
                </a:tc>
                <a:tc>
                  <a:txBody>
                    <a:bodyPr/>
                    <a:lstStyle/>
                    <a:p>
                      <a:r>
                        <a:rPr lang="en-US" sz="2400" b="1" dirty="0">
                          <a:solidFill>
                            <a:srgbClr val="C00000"/>
                          </a:solidFill>
                        </a:rPr>
                        <a:t>$32mil $25mil</a:t>
                      </a:r>
                    </a:p>
                  </a:txBody>
                  <a:tcPr/>
                </a:tc>
                <a:extLst>
                  <a:ext uri="{0D108BD9-81ED-4DB2-BD59-A6C34878D82A}">
                    <a16:rowId xmlns:a16="http://schemas.microsoft.com/office/drawing/2014/main" val="4020668174"/>
                  </a:ext>
                </a:extLst>
              </a:tr>
              <a:tr h="370840">
                <a:tc>
                  <a:txBody>
                    <a:bodyPr/>
                    <a:lstStyle/>
                    <a:p>
                      <a:r>
                        <a:rPr lang="en-US" sz="2400" b="1" dirty="0">
                          <a:solidFill>
                            <a:srgbClr val="C00000"/>
                          </a:solidFill>
                        </a:rPr>
                        <a:t>$30mil   $40mil</a:t>
                      </a:r>
                    </a:p>
                  </a:txBody>
                  <a:tcPr/>
                </a:tc>
                <a:tc>
                  <a:txBody>
                    <a:bodyPr/>
                    <a:lstStyle/>
                    <a:p>
                      <a:r>
                        <a:rPr lang="en-US" sz="2400" b="1" dirty="0">
                          <a:solidFill>
                            <a:srgbClr val="C00000"/>
                          </a:solidFill>
                        </a:rPr>
                        <a:t>$25mil $10mil</a:t>
                      </a:r>
                    </a:p>
                  </a:txBody>
                  <a:tcPr/>
                </a:tc>
                <a:extLst>
                  <a:ext uri="{0D108BD9-81ED-4DB2-BD59-A6C34878D82A}">
                    <a16:rowId xmlns:a16="http://schemas.microsoft.com/office/drawing/2014/main" val="2420143297"/>
                  </a:ext>
                </a:extLst>
              </a:tr>
            </a:tbl>
          </a:graphicData>
        </a:graphic>
      </p:graphicFrame>
      <p:sp>
        <p:nvSpPr>
          <p:cNvPr id="6" name="TextBox 5">
            <a:extLst>
              <a:ext uri="{FF2B5EF4-FFF2-40B4-BE49-F238E27FC236}">
                <a16:creationId xmlns:a16="http://schemas.microsoft.com/office/drawing/2014/main" id="{40D4E3D4-4194-9376-89A4-4D6209B62084}"/>
              </a:ext>
            </a:extLst>
          </p:cNvPr>
          <p:cNvSpPr txBox="1"/>
          <p:nvPr/>
        </p:nvSpPr>
        <p:spPr>
          <a:xfrm>
            <a:off x="1117600" y="4707466"/>
            <a:ext cx="9660467" cy="1938992"/>
          </a:xfrm>
          <a:prstGeom prst="rect">
            <a:avLst/>
          </a:prstGeom>
          <a:noFill/>
        </p:spPr>
        <p:txBody>
          <a:bodyPr wrap="square" rtlCol="0">
            <a:spAutoFit/>
          </a:bodyPr>
          <a:lstStyle/>
          <a:p>
            <a:r>
              <a:rPr lang="en-US" sz="2000" b="1" dirty="0">
                <a:solidFill>
                  <a:srgbClr val="C00000"/>
                </a:solidFill>
              </a:rPr>
              <a:t>There is now only one Nash equilibrium that’s different from the one in 3c. </a:t>
            </a:r>
          </a:p>
          <a:p>
            <a:endParaRPr lang="en-US" sz="2000" b="1" dirty="0">
              <a:solidFill>
                <a:srgbClr val="C00000"/>
              </a:solidFill>
            </a:endParaRPr>
          </a:p>
          <a:p>
            <a:r>
              <a:rPr lang="en-US" sz="2000" b="1" dirty="0">
                <a:solidFill>
                  <a:srgbClr val="C00000"/>
                </a:solidFill>
              </a:rPr>
              <a:t>The Nash equilibrium is where Nice Ride chooses Comfort and Field Cruiser chooses Reliability. Neither firm has an incentive to change from this position.</a:t>
            </a:r>
          </a:p>
          <a:p>
            <a:endParaRPr lang="en-US" sz="2000" b="1" dirty="0">
              <a:solidFill>
                <a:srgbClr val="C00000"/>
              </a:solidFill>
            </a:endParaRPr>
          </a:p>
          <a:p>
            <a:r>
              <a:rPr lang="en-US" sz="2000" b="1" dirty="0">
                <a:solidFill>
                  <a:srgbClr val="C00000"/>
                </a:solidFill>
              </a:rPr>
              <a:t> Nice Ride’s profits are $30 mil, and Field Cruiser’s profits are $40 mil.</a:t>
            </a:r>
          </a:p>
        </p:txBody>
      </p:sp>
    </p:spTree>
    <p:extLst>
      <p:ext uri="{BB962C8B-B14F-4D97-AF65-F5344CB8AC3E}">
        <p14:creationId xmlns:p14="http://schemas.microsoft.com/office/powerpoint/2010/main" val="4183867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4E0FC0-2159-64F5-EBE1-569164413F31}"/>
              </a:ext>
            </a:extLst>
          </p:cNvPr>
          <p:cNvSpPr>
            <a:spLocks noGrp="1"/>
          </p:cNvSpPr>
          <p:nvPr>
            <p:ph type="sldNum" sz="quarter" idx="4"/>
          </p:nvPr>
        </p:nvSpPr>
        <p:spPr/>
        <p:txBody>
          <a:bodyPr/>
          <a:lstStyle/>
          <a:p>
            <a:fld id="{FAEE96CF-4053-2149-B5F9-FD566E7161CA}" type="slidenum">
              <a:rPr lang="en-US" smtClean="0"/>
              <a:pPr/>
              <a:t>24</a:t>
            </a:fld>
            <a:endParaRPr lang="en-US"/>
          </a:p>
        </p:txBody>
      </p:sp>
      <p:pic>
        <p:nvPicPr>
          <p:cNvPr id="4" name="Picture 3">
            <a:extLst>
              <a:ext uri="{FF2B5EF4-FFF2-40B4-BE49-F238E27FC236}">
                <a16:creationId xmlns:a16="http://schemas.microsoft.com/office/drawing/2014/main" id="{4787BADE-86C4-1CE9-FE08-5F1473B5530D}"/>
              </a:ext>
            </a:extLst>
          </p:cNvPr>
          <p:cNvPicPr>
            <a:picLocks noChangeAspect="1"/>
          </p:cNvPicPr>
          <p:nvPr/>
        </p:nvPicPr>
        <p:blipFill>
          <a:blip r:embed="rId2"/>
          <a:stretch>
            <a:fillRect/>
          </a:stretch>
        </p:blipFill>
        <p:spPr>
          <a:xfrm>
            <a:off x="1371600" y="1320800"/>
            <a:ext cx="9880599" cy="5139267"/>
          </a:xfrm>
          <a:prstGeom prst="rect">
            <a:avLst/>
          </a:prstGeom>
        </p:spPr>
      </p:pic>
    </p:spTree>
    <p:extLst>
      <p:ext uri="{BB962C8B-B14F-4D97-AF65-F5344CB8AC3E}">
        <p14:creationId xmlns:p14="http://schemas.microsoft.com/office/powerpoint/2010/main" val="3861635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48098767-6F0F-986A-07EC-DB82A572020C}"/>
              </a:ext>
            </a:extLst>
          </p:cNvPr>
          <p:cNvSpPr>
            <a:spLocks noGrp="1"/>
          </p:cNvSpPr>
          <p:nvPr>
            <p:ph type="sldNum" idx="12"/>
          </p:nvPr>
        </p:nvSpPr>
        <p:spPr>
          <a:xfrm>
            <a:off x="8805333" y="6356350"/>
            <a:ext cx="2743200" cy="365125"/>
          </a:xfrm>
        </p:spPr>
        <p:txBody>
          <a:bodyPr>
            <a:normAutofit/>
          </a:bodyPr>
          <a:lstStyle/>
          <a:p>
            <a:pPr>
              <a:lnSpc>
                <a:spcPct val="90000"/>
              </a:lnSpc>
              <a:spcAft>
                <a:spcPts val="600"/>
              </a:spcAft>
            </a:pPr>
            <a:fld id="{FAEE96CF-4053-2149-B5F9-FD566E7161CA}" type="slidenum">
              <a:rPr lang="en-US"/>
              <a:pPr>
                <a:lnSpc>
                  <a:spcPct val="90000"/>
                </a:lnSpc>
                <a:spcAft>
                  <a:spcPts val="600"/>
                </a:spcAft>
              </a:pPr>
              <a:t>25</a:t>
            </a:fld>
            <a:endParaRPr lang="en-US"/>
          </a:p>
        </p:txBody>
      </p:sp>
      <p:sp>
        <p:nvSpPr>
          <p:cNvPr id="24" name="Isosceles Triangle 23">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81FB3CC-8D93-4AEA-B94E-DDCFE720993B}"/>
              </a:ext>
            </a:extLst>
          </p:cNvPr>
          <p:cNvPicPr>
            <a:picLocks noChangeAspect="1"/>
          </p:cNvPicPr>
          <p:nvPr/>
        </p:nvPicPr>
        <p:blipFill rotWithShape="1">
          <a:blip r:embed="rId2"/>
          <a:srcRect t="1334"/>
          <a:stretch/>
        </p:blipFill>
        <p:spPr>
          <a:xfrm>
            <a:off x="1143029" y="643467"/>
            <a:ext cx="9905942" cy="5571065"/>
          </a:xfrm>
          <a:prstGeom prst="rect">
            <a:avLst/>
          </a:prstGeom>
          <a:ln>
            <a:noFill/>
          </a:ln>
        </p:spPr>
      </p:pic>
      <p:sp>
        <p:nvSpPr>
          <p:cNvPr id="26" name="Isosceles Triangle 25">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5634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Google Shape;925;p77"/>
          <p:cNvSpPr txBox="1"/>
          <p:nvPr/>
        </p:nvSpPr>
        <p:spPr>
          <a:xfrm>
            <a:off x="1654970" y="-277444"/>
            <a:ext cx="8610600" cy="668337"/>
          </a:xfrm>
          <a:prstGeom prst="rect">
            <a:avLst/>
          </a:prstGeom>
          <a:noFill/>
          <a:ln>
            <a:noFill/>
          </a:ln>
        </p:spPr>
        <p:txBody>
          <a:bodyPr spcFirstLastPara="1" wrap="square" lIns="90475" tIns="44450" rIns="90475" bIns="44450" anchor="t" anchorCtr="0">
            <a:noAutofit/>
          </a:bodyPr>
          <a:lstStyle/>
          <a:p>
            <a:pPr algn="ctr">
              <a:buClr>
                <a:srgbClr val="000099"/>
              </a:buClr>
              <a:buSzPts val="3800"/>
            </a:pPr>
            <a:r>
              <a:rPr lang="en-US" sz="3000" b="1" dirty="0">
                <a:solidFill>
                  <a:srgbClr val="000099"/>
                </a:solidFill>
                <a:latin typeface="Times New Roman"/>
                <a:ea typeface="Times New Roman"/>
                <a:cs typeface="Times New Roman"/>
                <a:sym typeface="Times New Roman"/>
              </a:rPr>
              <a:t> </a:t>
            </a:r>
            <a:endParaRPr dirty="0"/>
          </a:p>
        </p:txBody>
      </p:sp>
      <p:sp>
        <p:nvSpPr>
          <p:cNvPr id="926" name="Google Shape;926;p77"/>
          <p:cNvSpPr txBox="1"/>
          <p:nvPr/>
        </p:nvSpPr>
        <p:spPr>
          <a:xfrm>
            <a:off x="1359123" y="-24169"/>
            <a:ext cx="8148943" cy="579437"/>
          </a:xfrm>
          <a:prstGeom prst="rect">
            <a:avLst/>
          </a:prstGeom>
          <a:noFill/>
          <a:ln>
            <a:noFill/>
          </a:ln>
        </p:spPr>
        <p:txBody>
          <a:bodyPr spcFirstLastPara="1" wrap="square" lIns="91425" tIns="45700" rIns="91425" bIns="45700" anchor="t" anchorCtr="0">
            <a:noAutofit/>
          </a:bodyPr>
          <a:lstStyle/>
          <a:p>
            <a:pPr algn="ctr">
              <a:buClr>
                <a:schemeClr val="dk1"/>
              </a:buClr>
              <a:buSzPts val="3200"/>
            </a:pPr>
            <a:r>
              <a:rPr lang="en-US" sz="2800" b="1" dirty="0">
                <a:solidFill>
                  <a:srgbClr val="002060"/>
                </a:solidFill>
              </a:rPr>
              <a:t>1a. Draw a correctly labeled graph for </a:t>
            </a:r>
            <a:r>
              <a:rPr lang="en-US" sz="2800" b="1" dirty="0" err="1">
                <a:solidFill>
                  <a:srgbClr val="002060"/>
                </a:solidFill>
              </a:rPr>
              <a:t>Arzeye</a:t>
            </a:r>
            <a:r>
              <a:rPr lang="en-US" sz="2800" b="1" dirty="0">
                <a:solidFill>
                  <a:srgbClr val="002060"/>
                </a:solidFill>
              </a:rPr>
              <a:t> Pharma and show each of the following—Q*, P*, ATC with positive economic profit, consumer surplus.</a:t>
            </a:r>
            <a:endParaRPr sz="2800" b="1" dirty="0">
              <a:solidFill>
                <a:srgbClr val="002060"/>
              </a:solidFill>
            </a:endParaRPr>
          </a:p>
        </p:txBody>
      </p:sp>
      <p:sp>
        <p:nvSpPr>
          <p:cNvPr id="928" name="Google Shape;928;p77"/>
          <p:cNvSpPr txBox="1"/>
          <p:nvPr/>
        </p:nvSpPr>
        <p:spPr>
          <a:xfrm>
            <a:off x="8763000" y="6400800"/>
            <a:ext cx="1905000" cy="457200"/>
          </a:xfrm>
          <a:prstGeom prst="rect">
            <a:avLst/>
          </a:prstGeom>
          <a:noFill/>
          <a:ln>
            <a:noFill/>
          </a:ln>
        </p:spPr>
        <p:txBody>
          <a:bodyPr spcFirstLastPara="1" wrap="square" lIns="91425" tIns="45700" rIns="91425" bIns="45700" anchor="t" anchorCtr="0">
            <a:noAutofit/>
          </a:bodyPr>
          <a:lstStyle/>
          <a:p>
            <a:pPr algn="r">
              <a:buClr>
                <a:schemeClr val="dk1"/>
              </a:buClr>
              <a:buSzPts val="1400"/>
            </a:pPr>
            <a:fld id="{00000000-1234-1234-1234-123412341234}" type="slidenum">
              <a:rPr lang="en-US" sz="1400">
                <a:solidFill>
                  <a:schemeClr val="dk1"/>
                </a:solidFill>
                <a:latin typeface="Times New Roman"/>
                <a:ea typeface="Times New Roman"/>
                <a:cs typeface="Times New Roman"/>
                <a:sym typeface="Times New Roman"/>
              </a:rPr>
              <a:pPr algn="r">
                <a:buClr>
                  <a:schemeClr val="dk1"/>
                </a:buClr>
                <a:buSzPts val="1400"/>
              </a:pPr>
              <a:t>26</a:t>
            </a:fld>
            <a:endParaRPr/>
          </a:p>
        </p:txBody>
      </p:sp>
      <p:cxnSp>
        <p:nvCxnSpPr>
          <p:cNvPr id="929" name="Google Shape;929;p77"/>
          <p:cNvCxnSpPr/>
          <p:nvPr/>
        </p:nvCxnSpPr>
        <p:spPr>
          <a:xfrm>
            <a:off x="3829941" y="2882898"/>
            <a:ext cx="3352800" cy="3429000"/>
          </a:xfrm>
          <a:prstGeom prst="straightConnector1">
            <a:avLst/>
          </a:prstGeom>
          <a:noFill/>
          <a:ln w="76200" cap="flat" cmpd="sng">
            <a:solidFill>
              <a:schemeClr val="dk1"/>
            </a:solidFill>
            <a:prstDash val="solid"/>
            <a:miter lim="800000"/>
            <a:headEnd type="none" w="sm" len="sm"/>
            <a:tailEnd type="none" w="sm" len="sm"/>
          </a:ln>
        </p:spPr>
      </p:cxnSp>
      <p:sp>
        <p:nvSpPr>
          <p:cNvPr id="930" name="Google Shape;930;p77"/>
          <p:cNvSpPr/>
          <p:nvPr/>
        </p:nvSpPr>
        <p:spPr>
          <a:xfrm>
            <a:off x="4419600" y="2743201"/>
            <a:ext cx="3097212" cy="1908175"/>
          </a:xfrm>
          <a:custGeom>
            <a:avLst/>
            <a:gdLst/>
            <a:ahLst/>
            <a:cxnLst/>
            <a:rect l="0" t="0" r="0" b="0"/>
            <a:pathLst>
              <a:path w="120000" h="120000" extrusionOk="0">
                <a:moveTo>
                  <a:pt x="0" y="87384"/>
                </a:moveTo>
                <a:cubicBezTo>
                  <a:pt x="7485" y="92676"/>
                  <a:pt x="32657" y="118769"/>
                  <a:pt x="44862" y="119384"/>
                </a:cubicBezTo>
                <a:cubicBezTo>
                  <a:pt x="57067" y="120000"/>
                  <a:pt x="67651" y="97107"/>
                  <a:pt x="73134" y="91200"/>
                </a:cubicBezTo>
                <a:lnTo>
                  <a:pt x="77759" y="84307"/>
                </a:lnTo>
                <a:lnTo>
                  <a:pt x="82860" y="75323"/>
                </a:lnTo>
                <a:lnTo>
                  <a:pt x="90584" y="60553"/>
                </a:lnTo>
                <a:lnTo>
                  <a:pt x="103313" y="35815"/>
                </a:lnTo>
                <a:lnTo>
                  <a:pt x="120000" y="0"/>
                </a:lnTo>
              </a:path>
            </a:pathLst>
          </a:custGeom>
          <a:noFill/>
          <a:ln w="76200" cap="rnd" cmpd="sng">
            <a:solidFill>
              <a:srgbClr val="CC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931" name="Google Shape;931;p77"/>
          <p:cNvSpPr txBox="1"/>
          <p:nvPr/>
        </p:nvSpPr>
        <p:spPr>
          <a:xfrm>
            <a:off x="8027987" y="4660013"/>
            <a:ext cx="542925" cy="515937"/>
          </a:xfrm>
          <a:prstGeom prst="rect">
            <a:avLst/>
          </a:prstGeom>
          <a:noFill/>
          <a:ln>
            <a:noFill/>
          </a:ln>
        </p:spPr>
        <p:txBody>
          <a:bodyPr spcFirstLastPara="1" wrap="square" lIns="90475" tIns="44450" rIns="90475" bIns="44450" anchor="t" anchorCtr="0">
            <a:noAutofit/>
          </a:bodyPr>
          <a:lstStyle/>
          <a:p>
            <a:pPr>
              <a:buClr>
                <a:srgbClr val="000000"/>
              </a:buClr>
              <a:buSzPts val="2800"/>
            </a:pPr>
            <a:r>
              <a:rPr lang="en-US" sz="2800" b="1" dirty="0">
                <a:solidFill>
                  <a:srgbClr val="000000"/>
                </a:solidFill>
                <a:latin typeface="Arial"/>
                <a:ea typeface="Arial"/>
                <a:cs typeface="Arial"/>
                <a:sym typeface="Arial"/>
              </a:rPr>
              <a:t>D</a:t>
            </a:r>
            <a:endParaRPr dirty="0"/>
          </a:p>
        </p:txBody>
      </p:sp>
      <p:cxnSp>
        <p:nvCxnSpPr>
          <p:cNvPr id="932" name="Google Shape;932;p77"/>
          <p:cNvCxnSpPr/>
          <p:nvPr/>
        </p:nvCxnSpPr>
        <p:spPr>
          <a:xfrm rot="10800000">
            <a:off x="3224214" y="3682786"/>
            <a:ext cx="2338387" cy="0"/>
          </a:xfrm>
          <a:prstGeom prst="straightConnector1">
            <a:avLst/>
          </a:prstGeom>
          <a:noFill/>
          <a:ln w="28575" cap="flat" cmpd="sng">
            <a:solidFill>
              <a:schemeClr val="dk1"/>
            </a:solidFill>
            <a:prstDash val="dash"/>
            <a:miter lim="800000"/>
            <a:headEnd type="none" w="sm" len="sm"/>
            <a:tailEnd type="none" w="sm" len="sm"/>
          </a:ln>
        </p:spPr>
      </p:cxnSp>
      <p:cxnSp>
        <p:nvCxnSpPr>
          <p:cNvPr id="933" name="Google Shape;933;p77"/>
          <p:cNvCxnSpPr/>
          <p:nvPr/>
        </p:nvCxnSpPr>
        <p:spPr>
          <a:xfrm>
            <a:off x="5562601" y="3705030"/>
            <a:ext cx="0" cy="2670175"/>
          </a:xfrm>
          <a:prstGeom prst="straightConnector1">
            <a:avLst/>
          </a:prstGeom>
          <a:noFill/>
          <a:ln w="28575" cap="flat" cmpd="sng">
            <a:solidFill>
              <a:schemeClr val="dk1"/>
            </a:solidFill>
            <a:prstDash val="dash"/>
            <a:miter lim="800000"/>
            <a:headEnd type="none" w="sm" len="sm"/>
            <a:tailEnd type="none" w="sm" len="sm"/>
          </a:ln>
        </p:spPr>
      </p:cxnSp>
      <p:cxnSp>
        <p:nvCxnSpPr>
          <p:cNvPr id="934" name="Google Shape;934;p77"/>
          <p:cNvCxnSpPr/>
          <p:nvPr/>
        </p:nvCxnSpPr>
        <p:spPr>
          <a:xfrm>
            <a:off x="3859214" y="2856152"/>
            <a:ext cx="4202112" cy="2100262"/>
          </a:xfrm>
          <a:prstGeom prst="straightConnector1">
            <a:avLst/>
          </a:prstGeom>
          <a:noFill/>
          <a:ln w="76200" cap="flat" cmpd="sng">
            <a:solidFill>
              <a:schemeClr val="dk1"/>
            </a:solidFill>
            <a:prstDash val="solid"/>
            <a:miter lim="800000"/>
            <a:headEnd type="none" w="sm" len="sm"/>
            <a:tailEnd type="none" w="sm" len="sm"/>
          </a:ln>
        </p:spPr>
      </p:cxnSp>
      <p:sp>
        <p:nvSpPr>
          <p:cNvPr id="935" name="Google Shape;935;p77"/>
          <p:cNvSpPr/>
          <p:nvPr/>
        </p:nvSpPr>
        <p:spPr>
          <a:xfrm>
            <a:off x="5470526" y="4510765"/>
            <a:ext cx="195262" cy="195262"/>
          </a:xfrm>
          <a:prstGeom prst="ellipse">
            <a:avLst/>
          </a:prstGeom>
          <a:solidFill>
            <a:srgbClr val="FFFF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endParaRPr sz="2400">
              <a:solidFill>
                <a:schemeClr val="dk1"/>
              </a:solidFill>
              <a:latin typeface="Times New Roman"/>
              <a:ea typeface="Times New Roman"/>
              <a:cs typeface="Times New Roman"/>
              <a:sym typeface="Times New Roman"/>
            </a:endParaRPr>
          </a:p>
        </p:txBody>
      </p:sp>
      <p:sp>
        <p:nvSpPr>
          <p:cNvPr id="937" name="Google Shape;937;p77"/>
          <p:cNvSpPr txBox="1"/>
          <p:nvPr/>
        </p:nvSpPr>
        <p:spPr>
          <a:xfrm>
            <a:off x="7315201" y="2209801"/>
            <a:ext cx="746125" cy="515937"/>
          </a:xfrm>
          <a:prstGeom prst="rect">
            <a:avLst/>
          </a:prstGeom>
          <a:noFill/>
          <a:ln>
            <a:noFill/>
          </a:ln>
        </p:spPr>
        <p:txBody>
          <a:bodyPr spcFirstLastPara="1" wrap="square" lIns="90475" tIns="44450" rIns="90475" bIns="44450" anchor="t" anchorCtr="0">
            <a:noAutofit/>
          </a:bodyPr>
          <a:lstStyle/>
          <a:p>
            <a:pPr>
              <a:buClr>
                <a:srgbClr val="000000"/>
              </a:buClr>
              <a:buSzPts val="2800"/>
            </a:pPr>
            <a:r>
              <a:rPr lang="en-US" sz="2800" b="1">
                <a:solidFill>
                  <a:srgbClr val="000000"/>
                </a:solidFill>
                <a:latin typeface="Arial"/>
                <a:ea typeface="Arial"/>
                <a:cs typeface="Arial"/>
                <a:sym typeface="Arial"/>
              </a:rPr>
              <a:t>MC</a:t>
            </a:r>
            <a:endParaRPr/>
          </a:p>
        </p:txBody>
      </p:sp>
      <p:sp>
        <p:nvSpPr>
          <p:cNvPr id="938" name="Google Shape;938;p77"/>
          <p:cNvSpPr txBox="1"/>
          <p:nvPr/>
        </p:nvSpPr>
        <p:spPr>
          <a:xfrm>
            <a:off x="8107360" y="2882898"/>
            <a:ext cx="1133475" cy="515937"/>
          </a:xfrm>
          <a:prstGeom prst="rect">
            <a:avLst/>
          </a:prstGeom>
          <a:noFill/>
          <a:ln>
            <a:noFill/>
          </a:ln>
        </p:spPr>
        <p:txBody>
          <a:bodyPr spcFirstLastPara="1" wrap="square" lIns="90475" tIns="44450" rIns="90475" bIns="44450" anchor="t" anchorCtr="0">
            <a:noAutofit/>
          </a:bodyPr>
          <a:lstStyle/>
          <a:p>
            <a:pPr>
              <a:buClr>
                <a:srgbClr val="000000"/>
              </a:buClr>
              <a:buSzPts val="2800"/>
            </a:pPr>
            <a:r>
              <a:rPr lang="en-US" sz="2800" b="1" dirty="0">
                <a:solidFill>
                  <a:srgbClr val="000000"/>
                </a:solidFill>
                <a:highlight>
                  <a:srgbClr val="FFFF00"/>
                </a:highlight>
                <a:latin typeface="Arial"/>
                <a:ea typeface="Arial"/>
                <a:cs typeface="Arial"/>
                <a:sym typeface="Arial"/>
              </a:rPr>
              <a:t>ATC</a:t>
            </a:r>
            <a:endParaRPr dirty="0">
              <a:highlight>
                <a:srgbClr val="FFFF00"/>
              </a:highlight>
            </a:endParaRPr>
          </a:p>
        </p:txBody>
      </p:sp>
      <p:sp>
        <p:nvSpPr>
          <p:cNvPr id="939" name="Google Shape;939;p77"/>
          <p:cNvSpPr/>
          <p:nvPr/>
        </p:nvSpPr>
        <p:spPr>
          <a:xfrm>
            <a:off x="4151990" y="3433734"/>
            <a:ext cx="3962400" cy="976312"/>
          </a:xfrm>
          <a:custGeom>
            <a:avLst/>
            <a:gdLst/>
            <a:ahLst/>
            <a:cxnLst/>
            <a:rect l="0" t="0" r="0" b="0"/>
            <a:pathLst>
              <a:path w="120000" h="120000" extrusionOk="0">
                <a:moveTo>
                  <a:pt x="0" y="28413"/>
                </a:moveTo>
                <a:lnTo>
                  <a:pt x="16747" y="65591"/>
                </a:lnTo>
                <a:lnTo>
                  <a:pt x="32632" y="94609"/>
                </a:lnTo>
                <a:lnTo>
                  <a:pt x="44341" y="110629"/>
                </a:lnTo>
                <a:lnTo>
                  <a:pt x="48426" y="115163"/>
                </a:lnTo>
                <a:lnTo>
                  <a:pt x="51739" y="117884"/>
                </a:lnTo>
                <a:lnTo>
                  <a:pt x="56686" y="119697"/>
                </a:lnTo>
                <a:lnTo>
                  <a:pt x="54236" y="119697"/>
                </a:lnTo>
                <a:lnTo>
                  <a:pt x="59183" y="117884"/>
                </a:lnTo>
                <a:lnTo>
                  <a:pt x="63403" y="113652"/>
                </a:lnTo>
                <a:lnTo>
                  <a:pt x="70801" y="101561"/>
                </a:lnTo>
                <a:lnTo>
                  <a:pt x="80105" y="87052"/>
                </a:lnTo>
                <a:lnTo>
                  <a:pt x="93222" y="60151"/>
                </a:lnTo>
                <a:lnTo>
                  <a:pt x="105975" y="36272"/>
                </a:lnTo>
                <a:lnTo>
                  <a:pt x="119954" y="0"/>
                </a:lnTo>
              </a:path>
            </a:pathLst>
          </a:custGeom>
          <a:noFill/>
          <a:ln w="76200" cap="rnd" cmpd="sng">
            <a:solidFill>
              <a:srgbClr val="000099"/>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grpSp>
        <p:nvGrpSpPr>
          <p:cNvPr id="940" name="Google Shape;940;p77"/>
          <p:cNvGrpSpPr/>
          <p:nvPr/>
        </p:nvGrpSpPr>
        <p:grpSpPr>
          <a:xfrm>
            <a:off x="3783014" y="2060574"/>
            <a:ext cx="4354512" cy="4035425"/>
            <a:chOff x="3440112" y="1481137"/>
            <a:chExt cx="4354512" cy="4645025"/>
          </a:xfrm>
        </p:grpSpPr>
        <p:cxnSp>
          <p:nvCxnSpPr>
            <p:cNvPr id="941" name="Google Shape;941;p77"/>
            <p:cNvCxnSpPr/>
            <p:nvPr/>
          </p:nvCxnSpPr>
          <p:spPr>
            <a:xfrm>
              <a:off x="3463925" y="1481137"/>
              <a:ext cx="0" cy="4645025"/>
            </a:xfrm>
            <a:prstGeom prst="straightConnector1">
              <a:avLst/>
            </a:prstGeom>
            <a:noFill/>
            <a:ln w="76200" cap="flat" cmpd="sng">
              <a:solidFill>
                <a:srgbClr val="000000"/>
              </a:solidFill>
              <a:prstDash val="solid"/>
              <a:miter lim="800000"/>
              <a:headEnd type="none" w="sm" len="sm"/>
              <a:tailEnd type="none" w="sm" len="sm"/>
            </a:ln>
          </p:spPr>
        </p:cxnSp>
        <p:cxnSp>
          <p:nvCxnSpPr>
            <p:cNvPr id="942" name="Google Shape;942;p77"/>
            <p:cNvCxnSpPr/>
            <p:nvPr/>
          </p:nvCxnSpPr>
          <p:spPr>
            <a:xfrm>
              <a:off x="3440112" y="6088062"/>
              <a:ext cx="4354512" cy="0"/>
            </a:xfrm>
            <a:prstGeom prst="straightConnector1">
              <a:avLst/>
            </a:prstGeom>
            <a:noFill/>
            <a:ln w="76200" cap="flat" cmpd="sng">
              <a:solidFill>
                <a:srgbClr val="000000"/>
              </a:solidFill>
              <a:prstDash val="solid"/>
              <a:miter lim="800000"/>
              <a:headEnd type="none" w="sm" len="sm"/>
              <a:tailEnd type="none" w="sm" len="sm"/>
            </a:ln>
          </p:spPr>
        </p:cxnSp>
      </p:grpSp>
      <p:sp>
        <p:nvSpPr>
          <p:cNvPr id="943" name="Google Shape;943;p77"/>
          <p:cNvSpPr txBox="1"/>
          <p:nvPr/>
        </p:nvSpPr>
        <p:spPr>
          <a:xfrm>
            <a:off x="5340097" y="6172201"/>
            <a:ext cx="755904" cy="454025"/>
          </a:xfrm>
          <a:prstGeom prst="rect">
            <a:avLst/>
          </a:prstGeom>
          <a:noFill/>
          <a:ln>
            <a:noFill/>
          </a:ln>
        </p:spPr>
        <p:txBody>
          <a:bodyPr spcFirstLastPara="1" wrap="square" lIns="90475" tIns="44450" rIns="90475" bIns="44450" anchor="t" anchorCtr="0">
            <a:noAutofit/>
          </a:bodyPr>
          <a:lstStyle/>
          <a:p>
            <a:pPr>
              <a:buClr>
                <a:srgbClr val="000000"/>
              </a:buClr>
              <a:buSzPts val="2400"/>
            </a:pPr>
            <a:r>
              <a:rPr lang="en-US" dirty="0"/>
              <a:t>Q*</a:t>
            </a:r>
            <a:endParaRPr dirty="0"/>
          </a:p>
        </p:txBody>
      </p:sp>
      <p:sp>
        <p:nvSpPr>
          <p:cNvPr id="944" name="Google Shape;944;p77"/>
          <p:cNvSpPr txBox="1"/>
          <p:nvPr/>
        </p:nvSpPr>
        <p:spPr>
          <a:xfrm>
            <a:off x="8229600" y="6096001"/>
            <a:ext cx="457200" cy="515937"/>
          </a:xfrm>
          <a:prstGeom prst="rect">
            <a:avLst/>
          </a:prstGeom>
          <a:noFill/>
          <a:ln>
            <a:noFill/>
          </a:ln>
        </p:spPr>
        <p:txBody>
          <a:bodyPr spcFirstLastPara="1" wrap="square" lIns="90475" tIns="44450" rIns="90475" bIns="44450" anchor="t" anchorCtr="0">
            <a:noAutofit/>
          </a:bodyPr>
          <a:lstStyle/>
          <a:p>
            <a:pPr>
              <a:buClr>
                <a:srgbClr val="000000"/>
              </a:buClr>
              <a:buSzPts val="2800"/>
            </a:pPr>
            <a:r>
              <a:rPr lang="en-US" sz="2800" b="1">
                <a:solidFill>
                  <a:srgbClr val="000000"/>
                </a:solidFill>
                <a:latin typeface="Times New Roman"/>
                <a:ea typeface="Times New Roman"/>
                <a:cs typeface="Times New Roman"/>
                <a:sym typeface="Times New Roman"/>
              </a:rPr>
              <a:t>Q</a:t>
            </a:r>
            <a:endParaRPr/>
          </a:p>
        </p:txBody>
      </p:sp>
      <p:sp>
        <p:nvSpPr>
          <p:cNvPr id="945" name="Google Shape;945;p77"/>
          <p:cNvSpPr txBox="1"/>
          <p:nvPr/>
        </p:nvSpPr>
        <p:spPr>
          <a:xfrm>
            <a:off x="3200284" y="1783368"/>
            <a:ext cx="858841" cy="515937"/>
          </a:xfrm>
          <a:prstGeom prst="rect">
            <a:avLst/>
          </a:prstGeom>
          <a:noFill/>
          <a:ln>
            <a:noFill/>
          </a:ln>
        </p:spPr>
        <p:txBody>
          <a:bodyPr spcFirstLastPara="1" wrap="square" lIns="90475" tIns="44450" rIns="90475" bIns="44450" anchor="t" anchorCtr="0">
            <a:noAutofit/>
          </a:bodyPr>
          <a:lstStyle/>
          <a:p>
            <a:pPr>
              <a:buClr>
                <a:srgbClr val="000000"/>
              </a:buClr>
              <a:buSzPts val="2800"/>
            </a:pPr>
            <a:r>
              <a:rPr lang="en-US" sz="2400" b="1" dirty="0">
                <a:solidFill>
                  <a:srgbClr val="000000"/>
                </a:solidFill>
                <a:latin typeface="Times New Roman"/>
                <a:ea typeface="Times New Roman"/>
                <a:cs typeface="Times New Roman"/>
                <a:sym typeface="Times New Roman"/>
              </a:rPr>
              <a:t>P, $</a:t>
            </a:r>
            <a:endParaRPr sz="2400" dirty="0"/>
          </a:p>
        </p:txBody>
      </p:sp>
      <p:sp>
        <p:nvSpPr>
          <p:cNvPr id="946" name="Google Shape;946;p77"/>
          <p:cNvSpPr txBox="1"/>
          <p:nvPr/>
        </p:nvSpPr>
        <p:spPr>
          <a:xfrm>
            <a:off x="7249765" y="6110289"/>
            <a:ext cx="744537" cy="515937"/>
          </a:xfrm>
          <a:prstGeom prst="rect">
            <a:avLst/>
          </a:prstGeom>
          <a:noFill/>
          <a:ln>
            <a:noFill/>
          </a:ln>
        </p:spPr>
        <p:txBody>
          <a:bodyPr spcFirstLastPara="1" wrap="square" lIns="90475" tIns="44450" rIns="90475" bIns="44450" anchor="t" anchorCtr="0">
            <a:noAutofit/>
          </a:bodyPr>
          <a:lstStyle/>
          <a:p>
            <a:pPr>
              <a:buClr>
                <a:srgbClr val="000000"/>
              </a:buClr>
              <a:buSzPts val="2800"/>
            </a:pPr>
            <a:r>
              <a:rPr lang="en-US" sz="2800" b="1">
                <a:solidFill>
                  <a:srgbClr val="000000"/>
                </a:solidFill>
                <a:latin typeface="Arial"/>
                <a:ea typeface="Arial"/>
                <a:cs typeface="Arial"/>
                <a:sym typeface="Arial"/>
              </a:rPr>
              <a:t>MR</a:t>
            </a:r>
            <a:endParaRPr/>
          </a:p>
        </p:txBody>
      </p:sp>
      <p:sp>
        <p:nvSpPr>
          <p:cNvPr id="2" name="TextBox 1">
            <a:extLst>
              <a:ext uri="{FF2B5EF4-FFF2-40B4-BE49-F238E27FC236}">
                <a16:creationId xmlns:a16="http://schemas.microsoft.com/office/drawing/2014/main" id="{68F8500D-C639-CAB8-6D5F-2F972F3C173A}"/>
              </a:ext>
            </a:extLst>
          </p:cNvPr>
          <p:cNvSpPr txBox="1"/>
          <p:nvPr/>
        </p:nvSpPr>
        <p:spPr>
          <a:xfrm>
            <a:off x="3440510" y="3429000"/>
            <a:ext cx="418704" cy="369332"/>
          </a:xfrm>
          <a:prstGeom prst="rect">
            <a:avLst/>
          </a:prstGeom>
          <a:noFill/>
        </p:spPr>
        <p:txBody>
          <a:bodyPr wrap="none" rtlCol="0">
            <a:spAutoFit/>
          </a:bodyPr>
          <a:lstStyle/>
          <a:p>
            <a:r>
              <a:rPr lang="en-US" dirty="0"/>
              <a:t>P*</a:t>
            </a:r>
          </a:p>
        </p:txBody>
      </p:sp>
      <p:cxnSp>
        <p:nvCxnSpPr>
          <p:cNvPr id="4" name="Google Shape;932;p77">
            <a:extLst>
              <a:ext uri="{FF2B5EF4-FFF2-40B4-BE49-F238E27FC236}">
                <a16:creationId xmlns:a16="http://schemas.microsoft.com/office/drawing/2014/main" id="{247E7307-702A-F42E-633A-B936DDD60FB8}"/>
              </a:ext>
            </a:extLst>
          </p:cNvPr>
          <p:cNvCxnSpPr>
            <a:cxnSpLocks/>
          </p:cNvCxnSpPr>
          <p:nvPr/>
        </p:nvCxnSpPr>
        <p:spPr>
          <a:xfrm flipH="1">
            <a:off x="3813181" y="4118650"/>
            <a:ext cx="2487035" cy="0"/>
          </a:xfrm>
          <a:prstGeom prst="straightConnector1">
            <a:avLst/>
          </a:prstGeom>
          <a:noFill/>
          <a:ln w="28575" cap="flat" cmpd="sng">
            <a:solidFill>
              <a:schemeClr val="dk1"/>
            </a:solidFill>
            <a:prstDash val="dash"/>
            <a:miter lim="800000"/>
            <a:headEnd type="none" w="sm" len="sm"/>
            <a:tailEnd type="none" w="sm" len="sm"/>
          </a:ln>
        </p:spPr>
      </p:cxnSp>
      <p:sp>
        <p:nvSpPr>
          <p:cNvPr id="7" name="TextBox 6">
            <a:extLst>
              <a:ext uri="{FF2B5EF4-FFF2-40B4-BE49-F238E27FC236}">
                <a16:creationId xmlns:a16="http://schemas.microsoft.com/office/drawing/2014/main" id="{041D5A5D-651E-E9A2-AD44-E08606B9B78F}"/>
              </a:ext>
            </a:extLst>
          </p:cNvPr>
          <p:cNvSpPr txBox="1"/>
          <p:nvPr/>
        </p:nvSpPr>
        <p:spPr>
          <a:xfrm>
            <a:off x="3389697" y="3867452"/>
            <a:ext cx="420308" cy="369332"/>
          </a:xfrm>
          <a:prstGeom prst="rect">
            <a:avLst/>
          </a:prstGeom>
          <a:noFill/>
        </p:spPr>
        <p:txBody>
          <a:bodyPr wrap="none" rtlCol="0">
            <a:spAutoFit/>
          </a:bodyPr>
          <a:lstStyle/>
          <a:p>
            <a:r>
              <a:rPr lang="en-US" dirty="0"/>
              <a:t>P2</a:t>
            </a:r>
          </a:p>
        </p:txBody>
      </p:sp>
      <mc:AlternateContent xmlns:mc="http://schemas.openxmlformats.org/markup-compatibility/2006">
        <mc:Choice xmlns:p14="http://schemas.microsoft.com/office/powerpoint/2010/main" Requires="p14">
          <p:contentPart p14:bwMode="auto" r:id="rId3">
            <p14:nvContentPartPr>
              <p14:cNvPr id="8" name="Ink 7">
                <a:extLst>
                  <a:ext uri="{FF2B5EF4-FFF2-40B4-BE49-F238E27FC236}">
                    <a16:creationId xmlns:a16="http://schemas.microsoft.com/office/drawing/2014/main" id="{E8B0902A-DC26-B969-0461-A2AD6057287C}"/>
                  </a:ext>
                </a:extLst>
              </p14:cNvPr>
              <p14:cNvContentPartPr/>
              <p14:nvPr/>
            </p14:nvContentPartPr>
            <p14:xfrm>
              <a:off x="3784347" y="2844440"/>
              <a:ext cx="1662480" cy="882000"/>
            </p14:xfrm>
          </p:contentPart>
        </mc:Choice>
        <mc:Fallback>
          <p:pic>
            <p:nvPicPr>
              <p:cNvPr id="8" name="Ink 7">
                <a:extLst>
                  <a:ext uri="{FF2B5EF4-FFF2-40B4-BE49-F238E27FC236}">
                    <a16:creationId xmlns:a16="http://schemas.microsoft.com/office/drawing/2014/main" id="{E8B0902A-DC26-B969-0461-A2AD6057287C}"/>
                  </a:ext>
                </a:extLst>
              </p:cNvPr>
              <p:cNvPicPr/>
              <p:nvPr/>
            </p:nvPicPr>
            <p:blipFill>
              <a:blip r:embed="rId4"/>
              <a:stretch>
                <a:fillRect/>
              </a:stretch>
            </p:blipFill>
            <p:spPr>
              <a:xfrm>
                <a:off x="3766343" y="2826433"/>
                <a:ext cx="1698128" cy="917655"/>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3" name="Ink 12">
                <a:extLst>
                  <a:ext uri="{FF2B5EF4-FFF2-40B4-BE49-F238E27FC236}">
                    <a16:creationId xmlns:a16="http://schemas.microsoft.com/office/drawing/2014/main" id="{91C9B154-9324-3957-0C55-D200B01C21A4}"/>
                  </a:ext>
                </a:extLst>
              </p14:cNvPr>
              <p14:cNvContentPartPr/>
              <p14:nvPr/>
            </p14:nvContentPartPr>
            <p14:xfrm>
              <a:off x="4017987" y="3411080"/>
              <a:ext cx="28440" cy="160560"/>
            </p14:xfrm>
          </p:contentPart>
        </mc:Choice>
        <mc:Fallback>
          <p:pic>
            <p:nvPicPr>
              <p:cNvPr id="13" name="Ink 12">
                <a:extLst>
                  <a:ext uri="{FF2B5EF4-FFF2-40B4-BE49-F238E27FC236}">
                    <a16:creationId xmlns:a16="http://schemas.microsoft.com/office/drawing/2014/main" id="{91C9B154-9324-3957-0C55-D200B01C21A4}"/>
                  </a:ext>
                </a:extLst>
              </p:cNvPr>
              <p:cNvPicPr/>
              <p:nvPr/>
            </p:nvPicPr>
            <p:blipFill>
              <a:blip r:embed="rId6"/>
              <a:stretch>
                <a:fillRect/>
              </a:stretch>
            </p:blipFill>
            <p:spPr>
              <a:xfrm>
                <a:off x="3999987" y="3393080"/>
                <a:ext cx="64080" cy="196200"/>
              </a:xfrm>
              <a:prstGeom prst="rect">
                <a:avLst/>
              </a:prstGeom>
            </p:spPr>
          </p:pic>
        </mc:Fallback>
      </mc:AlternateContent>
      <p:grpSp>
        <p:nvGrpSpPr>
          <p:cNvPr id="37" name="Group 36">
            <a:extLst>
              <a:ext uri="{FF2B5EF4-FFF2-40B4-BE49-F238E27FC236}">
                <a16:creationId xmlns:a16="http://schemas.microsoft.com/office/drawing/2014/main" id="{3E914229-A8DE-0E80-FF61-A7B4A2B7C605}"/>
              </a:ext>
            </a:extLst>
          </p:cNvPr>
          <p:cNvGrpSpPr/>
          <p:nvPr/>
        </p:nvGrpSpPr>
        <p:grpSpPr>
          <a:xfrm>
            <a:off x="3728907" y="2921120"/>
            <a:ext cx="1507680" cy="801360"/>
            <a:chOff x="3728907" y="2921120"/>
            <a:chExt cx="1507680" cy="801360"/>
          </a:xfrm>
        </p:grpSpPr>
        <mc:AlternateContent xmlns:mc="http://schemas.openxmlformats.org/markup-compatibility/2006">
          <mc:Choice xmlns:p14="http://schemas.microsoft.com/office/powerpoint/2010/main" Requires="p14">
            <p:contentPart p14:bwMode="auto" r:id="rId7">
              <p14:nvContentPartPr>
                <p14:cNvPr id="10" name="Ink 9">
                  <a:extLst>
                    <a:ext uri="{FF2B5EF4-FFF2-40B4-BE49-F238E27FC236}">
                      <a16:creationId xmlns:a16="http://schemas.microsoft.com/office/drawing/2014/main" id="{346EDED1-CF8B-D9D5-DACA-9C5DCA8B7C5F}"/>
                    </a:ext>
                  </a:extLst>
                </p14:cNvPr>
                <p14:cNvContentPartPr/>
                <p14:nvPr/>
              </p14:nvContentPartPr>
              <p14:xfrm>
                <a:off x="3996027" y="2963240"/>
                <a:ext cx="229320" cy="394920"/>
              </p14:xfrm>
            </p:contentPart>
          </mc:Choice>
          <mc:Fallback>
            <p:pic>
              <p:nvPicPr>
                <p:cNvPr id="10" name="Ink 9">
                  <a:extLst>
                    <a:ext uri="{FF2B5EF4-FFF2-40B4-BE49-F238E27FC236}">
                      <a16:creationId xmlns:a16="http://schemas.microsoft.com/office/drawing/2014/main" id="{346EDED1-CF8B-D9D5-DACA-9C5DCA8B7C5F}"/>
                    </a:ext>
                  </a:extLst>
                </p:cNvPr>
                <p:cNvPicPr/>
                <p:nvPr/>
              </p:nvPicPr>
              <p:blipFill>
                <a:blip r:embed="rId8"/>
                <a:stretch>
                  <a:fillRect/>
                </a:stretch>
              </p:blipFill>
              <p:spPr>
                <a:xfrm>
                  <a:off x="3978055" y="2945240"/>
                  <a:ext cx="264904" cy="4305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1" name="Ink 10">
                  <a:extLst>
                    <a:ext uri="{FF2B5EF4-FFF2-40B4-BE49-F238E27FC236}">
                      <a16:creationId xmlns:a16="http://schemas.microsoft.com/office/drawing/2014/main" id="{69EE2790-7EEB-655E-B57E-66DDD44A3DC2}"/>
                    </a:ext>
                  </a:extLst>
                </p14:cNvPr>
                <p14:cNvContentPartPr/>
                <p14:nvPr/>
              </p14:nvContentPartPr>
              <p14:xfrm>
                <a:off x="3728907" y="2921120"/>
                <a:ext cx="394200" cy="482400"/>
              </p14:xfrm>
            </p:contentPart>
          </mc:Choice>
          <mc:Fallback>
            <p:pic>
              <p:nvPicPr>
                <p:cNvPr id="11" name="Ink 10">
                  <a:extLst>
                    <a:ext uri="{FF2B5EF4-FFF2-40B4-BE49-F238E27FC236}">
                      <a16:creationId xmlns:a16="http://schemas.microsoft.com/office/drawing/2014/main" id="{69EE2790-7EEB-655E-B57E-66DDD44A3DC2}"/>
                    </a:ext>
                  </a:extLst>
                </p:cNvPr>
                <p:cNvPicPr/>
                <p:nvPr/>
              </p:nvPicPr>
              <p:blipFill>
                <a:blip r:embed="rId10"/>
                <a:stretch>
                  <a:fillRect/>
                </a:stretch>
              </p:blipFill>
              <p:spPr>
                <a:xfrm>
                  <a:off x="3710907" y="2903133"/>
                  <a:ext cx="429840" cy="518013"/>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5" name="Ink 14">
                  <a:extLst>
                    <a:ext uri="{FF2B5EF4-FFF2-40B4-BE49-F238E27FC236}">
                      <a16:creationId xmlns:a16="http://schemas.microsoft.com/office/drawing/2014/main" id="{9FC1C9E1-EC96-43B1-98A9-D0592496068C}"/>
                    </a:ext>
                  </a:extLst>
                </p14:cNvPr>
                <p14:cNvContentPartPr/>
                <p14:nvPr/>
              </p14:nvContentPartPr>
              <p14:xfrm>
                <a:off x="3892707" y="2996720"/>
                <a:ext cx="1226880" cy="725760"/>
              </p14:xfrm>
            </p:contentPart>
          </mc:Choice>
          <mc:Fallback>
            <p:pic>
              <p:nvPicPr>
                <p:cNvPr id="15" name="Ink 14">
                  <a:extLst>
                    <a:ext uri="{FF2B5EF4-FFF2-40B4-BE49-F238E27FC236}">
                      <a16:creationId xmlns:a16="http://schemas.microsoft.com/office/drawing/2014/main" id="{9FC1C9E1-EC96-43B1-98A9-D0592496068C}"/>
                    </a:ext>
                  </a:extLst>
                </p:cNvPr>
                <p:cNvPicPr/>
                <p:nvPr/>
              </p:nvPicPr>
              <p:blipFill>
                <a:blip r:embed="rId12"/>
                <a:stretch>
                  <a:fillRect/>
                </a:stretch>
              </p:blipFill>
              <p:spPr>
                <a:xfrm>
                  <a:off x="3874707" y="2978720"/>
                  <a:ext cx="1262520" cy="7614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6" name="Ink 15">
                  <a:extLst>
                    <a:ext uri="{FF2B5EF4-FFF2-40B4-BE49-F238E27FC236}">
                      <a16:creationId xmlns:a16="http://schemas.microsoft.com/office/drawing/2014/main" id="{67D77216-4CE4-8AB1-C759-68EE989DBEA2}"/>
                    </a:ext>
                  </a:extLst>
                </p14:cNvPr>
                <p14:cNvContentPartPr/>
                <p14:nvPr/>
              </p14:nvContentPartPr>
              <p14:xfrm>
                <a:off x="3995667" y="3313160"/>
                <a:ext cx="329400" cy="116280"/>
              </p14:xfrm>
            </p:contentPart>
          </mc:Choice>
          <mc:Fallback>
            <p:pic>
              <p:nvPicPr>
                <p:cNvPr id="16" name="Ink 15">
                  <a:extLst>
                    <a:ext uri="{FF2B5EF4-FFF2-40B4-BE49-F238E27FC236}">
                      <a16:creationId xmlns:a16="http://schemas.microsoft.com/office/drawing/2014/main" id="{67D77216-4CE4-8AB1-C759-68EE989DBEA2}"/>
                    </a:ext>
                  </a:extLst>
                </p:cNvPr>
                <p:cNvPicPr/>
                <p:nvPr/>
              </p:nvPicPr>
              <p:blipFill>
                <a:blip r:embed="rId14"/>
                <a:stretch>
                  <a:fillRect/>
                </a:stretch>
              </p:blipFill>
              <p:spPr>
                <a:xfrm>
                  <a:off x="3977647" y="3295160"/>
                  <a:ext cx="365079"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7" name="Ink 16">
                  <a:extLst>
                    <a:ext uri="{FF2B5EF4-FFF2-40B4-BE49-F238E27FC236}">
                      <a16:creationId xmlns:a16="http://schemas.microsoft.com/office/drawing/2014/main" id="{211872BD-2EF8-29CF-352F-E9AF8769D9C1}"/>
                    </a:ext>
                  </a:extLst>
                </p14:cNvPr>
                <p14:cNvContentPartPr/>
                <p14:nvPr/>
              </p14:nvContentPartPr>
              <p14:xfrm>
                <a:off x="4101867" y="3482000"/>
                <a:ext cx="87840" cy="93600"/>
              </p14:xfrm>
            </p:contentPart>
          </mc:Choice>
          <mc:Fallback>
            <p:pic>
              <p:nvPicPr>
                <p:cNvPr id="17" name="Ink 16">
                  <a:extLst>
                    <a:ext uri="{FF2B5EF4-FFF2-40B4-BE49-F238E27FC236}">
                      <a16:creationId xmlns:a16="http://schemas.microsoft.com/office/drawing/2014/main" id="{211872BD-2EF8-29CF-352F-E9AF8769D9C1}"/>
                    </a:ext>
                  </a:extLst>
                </p:cNvPr>
                <p:cNvPicPr/>
                <p:nvPr/>
              </p:nvPicPr>
              <p:blipFill>
                <a:blip r:embed="rId16"/>
                <a:stretch>
                  <a:fillRect/>
                </a:stretch>
              </p:blipFill>
              <p:spPr>
                <a:xfrm>
                  <a:off x="4083867" y="3464000"/>
                  <a:ext cx="1234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8" name="Ink 17">
                  <a:extLst>
                    <a:ext uri="{FF2B5EF4-FFF2-40B4-BE49-F238E27FC236}">
                      <a16:creationId xmlns:a16="http://schemas.microsoft.com/office/drawing/2014/main" id="{CE50A186-F63A-EE36-8FE9-95F0BDB85CAE}"/>
                    </a:ext>
                  </a:extLst>
                </p14:cNvPr>
                <p14:cNvContentPartPr/>
                <p14:nvPr/>
              </p14:nvContentPartPr>
              <p14:xfrm>
                <a:off x="4033467" y="3146120"/>
                <a:ext cx="200880" cy="352080"/>
              </p14:xfrm>
            </p:contentPart>
          </mc:Choice>
          <mc:Fallback>
            <p:pic>
              <p:nvPicPr>
                <p:cNvPr id="18" name="Ink 17">
                  <a:extLst>
                    <a:ext uri="{FF2B5EF4-FFF2-40B4-BE49-F238E27FC236}">
                      <a16:creationId xmlns:a16="http://schemas.microsoft.com/office/drawing/2014/main" id="{CE50A186-F63A-EE36-8FE9-95F0BDB85CAE}"/>
                    </a:ext>
                  </a:extLst>
                </p:cNvPr>
                <p:cNvPicPr/>
                <p:nvPr/>
              </p:nvPicPr>
              <p:blipFill>
                <a:blip r:embed="rId18"/>
                <a:stretch>
                  <a:fillRect/>
                </a:stretch>
              </p:blipFill>
              <p:spPr>
                <a:xfrm>
                  <a:off x="4015467" y="3128120"/>
                  <a:ext cx="236520" cy="3877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9" name="Ink 18">
                  <a:extLst>
                    <a:ext uri="{FF2B5EF4-FFF2-40B4-BE49-F238E27FC236}">
                      <a16:creationId xmlns:a16="http://schemas.microsoft.com/office/drawing/2014/main" id="{A996B113-A036-F7B1-5578-87A97AEB0E05}"/>
                    </a:ext>
                  </a:extLst>
                </p14:cNvPr>
                <p14:cNvContentPartPr/>
                <p14:nvPr/>
              </p14:nvContentPartPr>
              <p14:xfrm>
                <a:off x="4184667" y="3233240"/>
                <a:ext cx="959760" cy="428040"/>
              </p14:xfrm>
            </p:contentPart>
          </mc:Choice>
          <mc:Fallback>
            <p:pic>
              <p:nvPicPr>
                <p:cNvPr id="19" name="Ink 18">
                  <a:extLst>
                    <a:ext uri="{FF2B5EF4-FFF2-40B4-BE49-F238E27FC236}">
                      <a16:creationId xmlns:a16="http://schemas.microsoft.com/office/drawing/2014/main" id="{A996B113-A036-F7B1-5578-87A97AEB0E05}"/>
                    </a:ext>
                  </a:extLst>
                </p:cNvPr>
                <p:cNvPicPr/>
                <p:nvPr/>
              </p:nvPicPr>
              <p:blipFill>
                <a:blip r:embed="rId20"/>
                <a:stretch>
                  <a:fillRect/>
                </a:stretch>
              </p:blipFill>
              <p:spPr>
                <a:xfrm>
                  <a:off x="4166667" y="3215240"/>
                  <a:ext cx="995400" cy="4636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1" name="Ink 20">
                  <a:extLst>
                    <a:ext uri="{FF2B5EF4-FFF2-40B4-BE49-F238E27FC236}">
                      <a16:creationId xmlns:a16="http://schemas.microsoft.com/office/drawing/2014/main" id="{FBB8CF85-80F3-F165-4F08-B392930FFB76}"/>
                    </a:ext>
                  </a:extLst>
                </p14:cNvPr>
                <p14:cNvContentPartPr/>
                <p14:nvPr/>
              </p14:nvContentPartPr>
              <p14:xfrm>
                <a:off x="4448187" y="3571640"/>
                <a:ext cx="788400" cy="37800"/>
              </p14:xfrm>
            </p:contentPart>
          </mc:Choice>
          <mc:Fallback>
            <p:pic>
              <p:nvPicPr>
                <p:cNvPr id="21" name="Ink 20">
                  <a:extLst>
                    <a:ext uri="{FF2B5EF4-FFF2-40B4-BE49-F238E27FC236}">
                      <a16:creationId xmlns:a16="http://schemas.microsoft.com/office/drawing/2014/main" id="{FBB8CF85-80F3-F165-4F08-B392930FFB76}"/>
                    </a:ext>
                  </a:extLst>
                </p:cNvPr>
                <p:cNvPicPr/>
                <p:nvPr/>
              </p:nvPicPr>
              <p:blipFill>
                <a:blip r:embed="rId22"/>
                <a:stretch>
                  <a:fillRect/>
                </a:stretch>
              </p:blipFill>
              <p:spPr>
                <a:xfrm>
                  <a:off x="4430187" y="3553640"/>
                  <a:ext cx="8240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2" name="Ink 21">
                  <a:extLst>
                    <a:ext uri="{FF2B5EF4-FFF2-40B4-BE49-F238E27FC236}">
                      <a16:creationId xmlns:a16="http://schemas.microsoft.com/office/drawing/2014/main" id="{1F3FE955-907D-9E85-7C2D-1245611F834B}"/>
                    </a:ext>
                  </a:extLst>
                </p14:cNvPr>
                <p14:cNvContentPartPr/>
                <p14:nvPr/>
              </p14:nvContentPartPr>
              <p14:xfrm>
                <a:off x="4167387" y="3435560"/>
                <a:ext cx="954720" cy="79560"/>
              </p14:xfrm>
            </p:contentPart>
          </mc:Choice>
          <mc:Fallback>
            <p:pic>
              <p:nvPicPr>
                <p:cNvPr id="22" name="Ink 21">
                  <a:extLst>
                    <a:ext uri="{FF2B5EF4-FFF2-40B4-BE49-F238E27FC236}">
                      <a16:creationId xmlns:a16="http://schemas.microsoft.com/office/drawing/2014/main" id="{1F3FE955-907D-9E85-7C2D-1245611F834B}"/>
                    </a:ext>
                  </a:extLst>
                </p:cNvPr>
                <p:cNvPicPr/>
                <p:nvPr/>
              </p:nvPicPr>
              <p:blipFill>
                <a:blip r:embed="rId24"/>
                <a:stretch>
                  <a:fillRect/>
                </a:stretch>
              </p:blipFill>
              <p:spPr>
                <a:xfrm>
                  <a:off x="4149387" y="3417560"/>
                  <a:ext cx="9903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3" name="Ink 22">
                  <a:extLst>
                    <a:ext uri="{FF2B5EF4-FFF2-40B4-BE49-F238E27FC236}">
                      <a16:creationId xmlns:a16="http://schemas.microsoft.com/office/drawing/2014/main" id="{661D82D1-4674-925A-D43D-2CD6D8BDDC65}"/>
                    </a:ext>
                  </a:extLst>
                </p14:cNvPr>
                <p14:cNvContentPartPr/>
                <p14:nvPr/>
              </p14:nvContentPartPr>
              <p14:xfrm>
                <a:off x="4181787" y="3525920"/>
                <a:ext cx="664200" cy="36360"/>
              </p14:xfrm>
            </p:contentPart>
          </mc:Choice>
          <mc:Fallback>
            <p:pic>
              <p:nvPicPr>
                <p:cNvPr id="23" name="Ink 22">
                  <a:extLst>
                    <a:ext uri="{FF2B5EF4-FFF2-40B4-BE49-F238E27FC236}">
                      <a16:creationId xmlns:a16="http://schemas.microsoft.com/office/drawing/2014/main" id="{661D82D1-4674-925A-D43D-2CD6D8BDDC65}"/>
                    </a:ext>
                  </a:extLst>
                </p:cNvPr>
                <p:cNvPicPr/>
                <p:nvPr/>
              </p:nvPicPr>
              <p:blipFill>
                <a:blip r:embed="rId26"/>
                <a:stretch>
                  <a:fillRect/>
                </a:stretch>
              </p:blipFill>
              <p:spPr>
                <a:xfrm>
                  <a:off x="4163787" y="3507920"/>
                  <a:ext cx="6998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4" name="Ink 23">
                  <a:extLst>
                    <a:ext uri="{FF2B5EF4-FFF2-40B4-BE49-F238E27FC236}">
                      <a16:creationId xmlns:a16="http://schemas.microsoft.com/office/drawing/2014/main" id="{6125EED2-B248-2145-6CCD-19ECFB2E25A5}"/>
                    </a:ext>
                  </a:extLst>
                </p14:cNvPr>
                <p14:cNvContentPartPr/>
                <p14:nvPr/>
              </p14:nvContentPartPr>
              <p14:xfrm>
                <a:off x="4035627" y="3570920"/>
                <a:ext cx="630360" cy="79920"/>
              </p14:xfrm>
            </p:contentPart>
          </mc:Choice>
          <mc:Fallback>
            <p:pic>
              <p:nvPicPr>
                <p:cNvPr id="24" name="Ink 23">
                  <a:extLst>
                    <a:ext uri="{FF2B5EF4-FFF2-40B4-BE49-F238E27FC236}">
                      <a16:creationId xmlns:a16="http://schemas.microsoft.com/office/drawing/2014/main" id="{6125EED2-B248-2145-6CCD-19ECFB2E25A5}"/>
                    </a:ext>
                  </a:extLst>
                </p:cNvPr>
                <p:cNvPicPr/>
                <p:nvPr/>
              </p:nvPicPr>
              <p:blipFill>
                <a:blip r:embed="rId28"/>
                <a:stretch>
                  <a:fillRect/>
                </a:stretch>
              </p:blipFill>
              <p:spPr>
                <a:xfrm>
                  <a:off x="4017627" y="3552920"/>
                  <a:ext cx="6660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5" name="Ink 24">
                  <a:extLst>
                    <a:ext uri="{FF2B5EF4-FFF2-40B4-BE49-F238E27FC236}">
                      <a16:creationId xmlns:a16="http://schemas.microsoft.com/office/drawing/2014/main" id="{E11AC0FF-6EEA-3D0F-062E-90E427F4B173}"/>
                    </a:ext>
                  </a:extLst>
                </p14:cNvPr>
                <p14:cNvContentPartPr/>
                <p14:nvPr/>
              </p14:nvContentPartPr>
              <p14:xfrm>
                <a:off x="3997467" y="3510800"/>
                <a:ext cx="551520" cy="36720"/>
              </p14:xfrm>
            </p:contentPart>
          </mc:Choice>
          <mc:Fallback>
            <p:pic>
              <p:nvPicPr>
                <p:cNvPr id="25" name="Ink 24">
                  <a:extLst>
                    <a:ext uri="{FF2B5EF4-FFF2-40B4-BE49-F238E27FC236}">
                      <a16:creationId xmlns:a16="http://schemas.microsoft.com/office/drawing/2014/main" id="{E11AC0FF-6EEA-3D0F-062E-90E427F4B173}"/>
                    </a:ext>
                  </a:extLst>
                </p:cNvPr>
                <p:cNvPicPr/>
                <p:nvPr/>
              </p:nvPicPr>
              <p:blipFill>
                <a:blip r:embed="rId30"/>
                <a:stretch>
                  <a:fillRect/>
                </a:stretch>
              </p:blipFill>
              <p:spPr>
                <a:xfrm>
                  <a:off x="3979467" y="3492800"/>
                  <a:ext cx="5871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6" name="Ink 25">
                  <a:extLst>
                    <a:ext uri="{FF2B5EF4-FFF2-40B4-BE49-F238E27FC236}">
                      <a16:creationId xmlns:a16="http://schemas.microsoft.com/office/drawing/2014/main" id="{73257794-14F2-C2CF-D8A2-CDE3923AD9B4}"/>
                    </a:ext>
                  </a:extLst>
                </p14:cNvPr>
                <p14:cNvContentPartPr/>
                <p14:nvPr/>
              </p14:nvContentPartPr>
              <p14:xfrm>
                <a:off x="4184307" y="3289040"/>
                <a:ext cx="482400" cy="195480"/>
              </p14:xfrm>
            </p:contentPart>
          </mc:Choice>
          <mc:Fallback>
            <p:pic>
              <p:nvPicPr>
                <p:cNvPr id="26" name="Ink 25">
                  <a:extLst>
                    <a:ext uri="{FF2B5EF4-FFF2-40B4-BE49-F238E27FC236}">
                      <a16:creationId xmlns:a16="http://schemas.microsoft.com/office/drawing/2014/main" id="{73257794-14F2-C2CF-D8A2-CDE3923AD9B4}"/>
                    </a:ext>
                  </a:extLst>
                </p:cNvPr>
                <p:cNvPicPr/>
                <p:nvPr/>
              </p:nvPicPr>
              <p:blipFill>
                <a:blip r:embed="rId32"/>
                <a:stretch>
                  <a:fillRect/>
                </a:stretch>
              </p:blipFill>
              <p:spPr>
                <a:xfrm>
                  <a:off x="4166307" y="3271073"/>
                  <a:ext cx="518040" cy="231054"/>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7" name="Ink 26">
                  <a:extLst>
                    <a:ext uri="{FF2B5EF4-FFF2-40B4-BE49-F238E27FC236}">
                      <a16:creationId xmlns:a16="http://schemas.microsoft.com/office/drawing/2014/main" id="{1294F64B-F6D2-5E34-446A-AA7C5395580A}"/>
                    </a:ext>
                  </a:extLst>
                </p14:cNvPr>
                <p14:cNvContentPartPr/>
                <p14:nvPr/>
              </p14:nvContentPartPr>
              <p14:xfrm>
                <a:off x="4183587" y="3175280"/>
                <a:ext cx="614160" cy="395640"/>
              </p14:xfrm>
            </p:contentPart>
          </mc:Choice>
          <mc:Fallback>
            <p:pic>
              <p:nvPicPr>
                <p:cNvPr id="27" name="Ink 26">
                  <a:extLst>
                    <a:ext uri="{FF2B5EF4-FFF2-40B4-BE49-F238E27FC236}">
                      <a16:creationId xmlns:a16="http://schemas.microsoft.com/office/drawing/2014/main" id="{1294F64B-F6D2-5E34-446A-AA7C5395580A}"/>
                    </a:ext>
                  </a:extLst>
                </p:cNvPr>
                <p:cNvPicPr/>
                <p:nvPr/>
              </p:nvPicPr>
              <p:blipFill>
                <a:blip r:embed="rId34"/>
                <a:stretch>
                  <a:fillRect/>
                </a:stretch>
              </p:blipFill>
              <p:spPr>
                <a:xfrm>
                  <a:off x="4165587" y="3157280"/>
                  <a:ext cx="649800" cy="4312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8" name="Ink 27">
                  <a:extLst>
                    <a:ext uri="{FF2B5EF4-FFF2-40B4-BE49-F238E27FC236}">
                      <a16:creationId xmlns:a16="http://schemas.microsoft.com/office/drawing/2014/main" id="{18B7F445-EE1A-713C-F476-CBA9D6968A8B}"/>
                    </a:ext>
                  </a:extLst>
                </p14:cNvPr>
                <p14:cNvContentPartPr/>
                <p14:nvPr/>
              </p14:nvContentPartPr>
              <p14:xfrm>
                <a:off x="4117347" y="3179960"/>
                <a:ext cx="310320" cy="225720"/>
              </p14:xfrm>
            </p:contentPart>
          </mc:Choice>
          <mc:Fallback>
            <p:pic>
              <p:nvPicPr>
                <p:cNvPr id="28" name="Ink 27">
                  <a:extLst>
                    <a:ext uri="{FF2B5EF4-FFF2-40B4-BE49-F238E27FC236}">
                      <a16:creationId xmlns:a16="http://schemas.microsoft.com/office/drawing/2014/main" id="{18B7F445-EE1A-713C-F476-CBA9D6968A8B}"/>
                    </a:ext>
                  </a:extLst>
                </p:cNvPr>
                <p:cNvPicPr/>
                <p:nvPr/>
              </p:nvPicPr>
              <p:blipFill>
                <a:blip r:embed="rId36"/>
                <a:stretch>
                  <a:fillRect/>
                </a:stretch>
              </p:blipFill>
              <p:spPr>
                <a:xfrm>
                  <a:off x="4099347" y="3161960"/>
                  <a:ext cx="34596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9" name="Ink 28">
                  <a:extLst>
                    <a:ext uri="{FF2B5EF4-FFF2-40B4-BE49-F238E27FC236}">
                      <a16:creationId xmlns:a16="http://schemas.microsoft.com/office/drawing/2014/main" id="{C83A1E3C-DEDF-96D8-B4FF-22A5DB559883}"/>
                    </a:ext>
                  </a:extLst>
                </p14:cNvPr>
                <p14:cNvContentPartPr/>
                <p14:nvPr/>
              </p14:nvContentPartPr>
              <p14:xfrm>
                <a:off x="3958947" y="3476240"/>
                <a:ext cx="679680" cy="94680"/>
              </p14:xfrm>
            </p:contentPart>
          </mc:Choice>
          <mc:Fallback>
            <p:pic>
              <p:nvPicPr>
                <p:cNvPr id="29" name="Ink 28">
                  <a:extLst>
                    <a:ext uri="{FF2B5EF4-FFF2-40B4-BE49-F238E27FC236}">
                      <a16:creationId xmlns:a16="http://schemas.microsoft.com/office/drawing/2014/main" id="{C83A1E3C-DEDF-96D8-B4FF-22A5DB559883}"/>
                    </a:ext>
                  </a:extLst>
                </p:cNvPr>
                <p:cNvPicPr/>
                <p:nvPr/>
              </p:nvPicPr>
              <p:blipFill>
                <a:blip r:embed="rId38"/>
                <a:stretch>
                  <a:fillRect/>
                </a:stretch>
              </p:blipFill>
              <p:spPr>
                <a:xfrm>
                  <a:off x="3940937" y="3458308"/>
                  <a:ext cx="715339" cy="130185"/>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0" name="Ink 29">
                  <a:extLst>
                    <a:ext uri="{FF2B5EF4-FFF2-40B4-BE49-F238E27FC236}">
                      <a16:creationId xmlns:a16="http://schemas.microsoft.com/office/drawing/2014/main" id="{11C1A235-725C-3698-06B5-5E5DFACFA4E1}"/>
                    </a:ext>
                  </a:extLst>
                </p14:cNvPr>
                <p14:cNvContentPartPr/>
                <p14:nvPr/>
              </p14:nvContentPartPr>
              <p14:xfrm>
                <a:off x="4291947" y="3383000"/>
                <a:ext cx="554040" cy="99360"/>
              </p14:xfrm>
            </p:contentPart>
          </mc:Choice>
          <mc:Fallback>
            <p:pic>
              <p:nvPicPr>
                <p:cNvPr id="30" name="Ink 29">
                  <a:extLst>
                    <a:ext uri="{FF2B5EF4-FFF2-40B4-BE49-F238E27FC236}">
                      <a16:creationId xmlns:a16="http://schemas.microsoft.com/office/drawing/2014/main" id="{11C1A235-725C-3698-06B5-5E5DFACFA4E1}"/>
                    </a:ext>
                  </a:extLst>
                </p:cNvPr>
                <p:cNvPicPr/>
                <p:nvPr/>
              </p:nvPicPr>
              <p:blipFill>
                <a:blip r:embed="rId40"/>
                <a:stretch>
                  <a:fillRect/>
                </a:stretch>
              </p:blipFill>
              <p:spPr>
                <a:xfrm>
                  <a:off x="4273947" y="3364935"/>
                  <a:ext cx="589680" cy="13513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2" name="Ink 31">
                  <a:extLst>
                    <a:ext uri="{FF2B5EF4-FFF2-40B4-BE49-F238E27FC236}">
                      <a16:creationId xmlns:a16="http://schemas.microsoft.com/office/drawing/2014/main" id="{1EC99B04-0E5E-1CCC-4630-964259209E5B}"/>
                    </a:ext>
                  </a:extLst>
                </p14:cNvPr>
                <p14:cNvContentPartPr/>
                <p14:nvPr/>
              </p14:nvContentPartPr>
              <p14:xfrm>
                <a:off x="4095747" y="3544280"/>
                <a:ext cx="1004040" cy="97560"/>
              </p14:xfrm>
            </p:contentPart>
          </mc:Choice>
          <mc:Fallback>
            <p:pic>
              <p:nvPicPr>
                <p:cNvPr id="32" name="Ink 31">
                  <a:extLst>
                    <a:ext uri="{FF2B5EF4-FFF2-40B4-BE49-F238E27FC236}">
                      <a16:creationId xmlns:a16="http://schemas.microsoft.com/office/drawing/2014/main" id="{1EC99B04-0E5E-1CCC-4630-964259209E5B}"/>
                    </a:ext>
                  </a:extLst>
                </p:cNvPr>
                <p:cNvPicPr/>
                <p:nvPr/>
              </p:nvPicPr>
              <p:blipFill>
                <a:blip r:embed="rId42"/>
                <a:stretch>
                  <a:fillRect/>
                </a:stretch>
              </p:blipFill>
              <p:spPr>
                <a:xfrm>
                  <a:off x="4077747" y="3526280"/>
                  <a:ext cx="10396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3" name="Ink 32">
                  <a:extLst>
                    <a:ext uri="{FF2B5EF4-FFF2-40B4-BE49-F238E27FC236}">
                      <a16:creationId xmlns:a16="http://schemas.microsoft.com/office/drawing/2014/main" id="{3351B9B4-75CF-A78B-3B74-480CCBE0361A}"/>
                    </a:ext>
                  </a:extLst>
                </p14:cNvPr>
                <p14:cNvContentPartPr/>
                <p14:nvPr/>
              </p14:nvContentPartPr>
              <p14:xfrm>
                <a:off x="3877587" y="3147920"/>
                <a:ext cx="230400" cy="337680"/>
              </p14:xfrm>
            </p:contentPart>
          </mc:Choice>
          <mc:Fallback>
            <p:pic>
              <p:nvPicPr>
                <p:cNvPr id="33" name="Ink 32">
                  <a:extLst>
                    <a:ext uri="{FF2B5EF4-FFF2-40B4-BE49-F238E27FC236}">
                      <a16:creationId xmlns:a16="http://schemas.microsoft.com/office/drawing/2014/main" id="{3351B9B4-75CF-A78B-3B74-480CCBE0361A}"/>
                    </a:ext>
                  </a:extLst>
                </p:cNvPr>
                <p:cNvPicPr/>
                <p:nvPr/>
              </p:nvPicPr>
              <p:blipFill>
                <a:blip r:embed="rId44"/>
                <a:stretch>
                  <a:fillRect/>
                </a:stretch>
              </p:blipFill>
              <p:spPr>
                <a:xfrm>
                  <a:off x="3859587" y="3129920"/>
                  <a:ext cx="266040" cy="3733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5" name="Ink 34">
                  <a:extLst>
                    <a:ext uri="{FF2B5EF4-FFF2-40B4-BE49-F238E27FC236}">
                      <a16:creationId xmlns:a16="http://schemas.microsoft.com/office/drawing/2014/main" id="{917B77D9-0484-2279-4972-33A19785FADB}"/>
                    </a:ext>
                  </a:extLst>
                </p14:cNvPr>
                <p14:cNvContentPartPr/>
                <p14:nvPr/>
              </p14:nvContentPartPr>
              <p14:xfrm>
                <a:off x="3813147" y="3002120"/>
                <a:ext cx="42840" cy="549360"/>
              </p14:xfrm>
            </p:contentPart>
          </mc:Choice>
          <mc:Fallback>
            <p:pic>
              <p:nvPicPr>
                <p:cNvPr id="35" name="Ink 34">
                  <a:extLst>
                    <a:ext uri="{FF2B5EF4-FFF2-40B4-BE49-F238E27FC236}">
                      <a16:creationId xmlns:a16="http://schemas.microsoft.com/office/drawing/2014/main" id="{917B77D9-0484-2279-4972-33A19785FADB}"/>
                    </a:ext>
                  </a:extLst>
                </p:cNvPr>
                <p:cNvPicPr/>
                <p:nvPr/>
              </p:nvPicPr>
              <p:blipFill>
                <a:blip r:embed="rId46"/>
                <a:stretch>
                  <a:fillRect/>
                </a:stretch>
              </p:blipFill>
              <p:spPr>
                <a:xfrm>
                  <a:off x="3795147" y="2984120"/>
                  <a:ext cx="78480" cy="5850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6" name="Ink 35">
                  <a:extLst>
                    <a:ext uri="{FF2B5EF4-FFF2-40B4-BE49-F238E27FC236}">
                      <a16:creationId xmlns:a16="http://schemas.microsoft.com/office/drawing/2014/main" id="{A69CED9D-281E-918D-D4D7-00545C04BF84}"/>
                    </a:ext>
                  </a:extLst>
                </p14:cNvPr>
                <p14:cNvContentPartPr/>
                <p14:nvPr/>
              </p14:nvContentPartPr>
              <p14:xfrm>
                <a:off x="3913227" y="3492800"/>
                <a:ext cx="9000" cy="40320"/>
              </p14:xfrm>
            </p:contentPart>
          </mc:Choice>
          <mc:Fallback>
            <p:pic>
              <p:nvPicPr>
                <p:cNvPr id="36" name="Ink 35">
                  <a:extLst>
                    <a:ext uri="{FF2B5EF4-FFF2-40B4-BE49-F238E27FC236}">
                      <a16:creationId xmlns:a16="http://schemas.microsoft.com/office/drawing/2014/main" id="{A69CED9D-281E-918D-D4D7-00545C04BF84}"/>
                    </a:ext>
                  </a:extLst>
                </p:cNvPr>
                <p:cNvPicPr/>
                <p:nvPr/>
              </p:nvPicPr>
              <p:blipFill>
                <a:blip r:embed="rId48"/>
                <a:stretch>
                  <a:fillRect/>
                </a:stretch>
              </p:blipFill>
              <p:spPr>
                <a:xfrm>
                  <a:off x="3895227" y="3474800"/>
                  <a:ext cx="44640" cy="75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9">
            <p14:nvContentPartPr>
              <p14:cNvPr id="38" name="Ink 37">
                <a:extLst>
                  <a:ext uri="{FF2B5EF4-FFF2-40B4-BE49-F238E27FC236}">
                    <a16:creationId xmlns:a16="http://schemas.microsoft.com/office/drawing/2014/main" id="{DF4D2F72-2EC5-C51F-6CBC-256DE44A1540}"/>
                  </a:ext>
                </a:extLst>
              </p14:cNvPr>
              <p14:cNvContentPartPr/>
              <p14:nvPr/>
            </p14:nvContentPartPr>
            <p14:xfrm>
              <a:off x="4373667" y="3385880"/>
              <a:ext cx="587880" cy="201600"/>
            </p14:xfrm>
          </p:contentPart>
        </mc:Choice>
        <mc:Fallback>
          <p:pic>
            <p:nvPicPr>
              <p:cNvPr id="38" name="Ink 37">
                <a:extLst>
                  <a:ext uri="{FF2B5EF4-FFF2-40B4-BE49-F238E27FC236}">
                    <a16:creationId xmlns:a16="http://schemas.microsoft.com/office/drawing/2014/main" id="{DF4D2F72-2EC5-C51F-6CBC-256DE44A1540}"/>
                  </a:ext>
                </a:extLst>
              </p:cNvPr>
              <p:cNvPicPr/>
              <p:nvPr/>
            </p:nvPicPr>
            <p:blipFill>
              <a:blip r:embed="rId50"/>
              <a:stretch>
                <a:fillRect/>
              </a:stretch>
            </p:blipFill>
            <p:spPr>
              <a:xfrm>
                <a:off x="4355678" y="3367880"/>
                <a:ext cx="623498"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9" name="Ink 38">
                <a:extLst>
                  <a:ext uri="{FF2B5EF4-FFF2-40B4-BE49-F238E27FC236}">
                    <a16:creationId xmlns:a16="http://schemas.microsoft.com/office/drawing/2014/main" id="{5FDB859E-DD6D-7E50-093E-736B85A5ABFB}"/>
                  </a:ext>
                </a:extLst>
              </p14:cNvPr>
              <p14:cNvContentPartPr/>
              <p14:nvPr/>
            </p14:nvContentPartPr>
            <p14:xfrm>
              <a:off x="4239387" y="3234320"/>
              <a:ext cx="983880" cy="378000"/>
            </p14:xfrm>
          </p:contentPart>
        </mc:Choice>
        <mc:Fallback>
          <p:pic>
            <p:nvPicPr>
              <p:cNvPr id="39" name="Ink 38">
                <a:extLst>
                  <a:ext uri="{FF2B5EF4-FFF2-40B4-BE49-F238E27FC236}">
                    <a16:creationId xmlns:a16="http://schemas.microsoft.com/office/drawing/2014/main" id="{5FDB859E-DD6D-7E50-093E-736B85A5ABFB}"/>
                  </a:ext>
                </a:extLst>
              </p:cNvPr>
              <p:cNvPicPr/>
              <p:nvPr/>
            </p:nvPicPr>
            <p:blipFill>
              <a:blip r:embed="rId52"/>
              <a:stretch>
                <a:fillRect/>
              </a:stretch>
            </p:blipFill>
            <p:spPr>
              <a:xfrm>
                <a:off x="4221387" y="3216320"/>
                <a:ext cx="1019520" cy="4136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0" name="Ink 39">
                <a:extLst>
                  <a:ext uri="{FF2B5EF4-FFF2-40B4-BE49-F238E27FC236}">
                    <a16:creationId xmlns:a16="http://schemas.microsoft.com/office/drawing/2014/main" id="{99EE9A65-AD63-A874-7586-F3B7760CE556}"/>
                  </a:ext>
                </a:extLst>
              </p14:cNvPr>
              <p14:cNvContentPartPr/>
              <p14:nvPr/>
            </p14:nvContentPartPr>
            <p14:xfrm>
              <a:off x="4141467" y="3212720"/>
              <a:ext cx="808560" cy="435960"/>
            </p14:xfrm>
          </p:contentPart>
        </mc:Choice>
        <mc:Fallback>
          <p:pic>
            <p:nvPicPr>
              <p:cNvPr id="40" name="Ink 39">
                <a:extLst>
                  <a:ext uri="{FF2B5EF4-FFF2-40B4-BE49-F238E27FC236}">
                    <a16:creationId xmlns:a16="http://schemas.microsoft.com/office/drawing/2014/main" id="{99EE9A65-AD63-A874-7586-F3B7760CE556}"/>
                  </a:ext>
                </a:extLst>
              </p:cNvPr>
              <p:cNvPicPr/>
              <p:nvPr/>
            </p:nvPicPr>
            <p:blipFill>
              <a:blip r:embed="rId54"/>
              <a:stretch>
                <a:fillRect/>
              </a:stretch>
            </p:blipFill>
            <p:spPr>
              <a:xfrm>
                <a:off x="4123467" y="3194720"/>
                <a:ext cx="844200" cy="4716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1" name="Ink 40">
                <a:extLst>
                  <a:ext uri="{FF2B5EF4-FFF2-40B4-BE49-F238E27FC236}">
                    <a16:creationId xmlns:a16="http://schemas.microsoft.com/office/drawing/2014/main" id="{0613BDB8-DBC7-F632-197C-0E3438030B0D}"/>
                  </a:ext>
                </a:extLst>
              </p14:cNvPr>
              <p14:cNvContentPartPr/>
              <p14:nvPr/>
            </p14:nvContentPartPr>
            <p14:xfrm>
              <a:off x="4011867" y="3176720"/>
              <a:ext cx="25560" cy="263520"/>
            </p14:xfrm>
          </p:contentPart>
        </mc:Choice>
        <mc:Fallback>
          <p:pic>
            <p:nvPicPr>
              <p:cNvPr id="41" name="Ink 40">
                <a:extLst>
                  <a:ext uri="{FF2B5EF4-FFF2-40B4-BE49-F238E27FC236}">
                    <a16:creationId xmlns:a16="http://schemas.microsoft.com/office/drawing/2014/main" id="{0613BDB8-DBC7-F632-197C-0E3438030B0D}"/>
                  </a:ext>
                </a:extLst>
              </p:cNvPr>
              <p:cNvPicPr/>
              <p:nvPr/>
            </p:nvPicPr>
            <p:blipFill>
              <a:blip r:embed="rId56"/>
              <a:stretch>
                <a:fillRect/>
              </a:stretch>
            </p:blipFill>
            <p:spPr>
              <a:xfrm>
                <a:off x="3993610" y="3158695"/>
                <a:ext cx="61709" cy="299209"/>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2" name="Ink 41">
                <a:extLst>
                  <a:ext uri="{FF2B5EF4-FFF2-40B4-BE49-F238E27FC236}">
                    <a16:creationId xmlns:a16="http://schemas.microsoft.com/office/drawing/2014/main" id="{4151CFAE-969B-70E9-3947-3C72D8EE4D5E}"/>
                  </a:ext>
                </a:extLst>
              </p14:cNvPr>
              <p14:cNvContentPartPr/>
              <p14:nvPr/>
            </p14:nvContentPartPr>
            <p14:xfrm>
              <a:off x="3887307" y="3052520"/>
              <a:ext cx="32040" cy="363960"/>
            </p14:xfrm>
          </p:contentPart>
        </mc:Choice>
        <mc:Fallback>
          <p:pic>
            <p:nvPicPr>
              <p:cNvPr id="42" name="Ink 41">
                <a:extLst>
                  <a:ext uri="{FF2B5EF4-FFF2-40B4-BE49-F238E27FC236}">
                    <a16:creationId xmlns:a16="http://schemas.microsoft.com/office/drawing/2014/main" id="{4151CFAE-969B-70E9-3947-3C72D8EE4D5E}"/>
                  </a:ext>
                </a:extLst>
              </p:cNvPr>
              <p:cNvPicPr/>
              <p:nvPr/>
            </p:nvPicPr>
            <p:blipFill>
              <a:blip r:embed="rId58"/>
              <a:stretch>
                <a:fillRect/>
              </a:stretch>
            </p:blipFill>
            <p:spPr>
              <a:xfrm>
                <a:off x="3869307" y="3034520"/>
                <a:ext cx="67680" cy="399600"/>
              </a:xfrm>
              <a:prstGeom prst="rect">
                <a:avLst/>
              </a:prstGeom>
            </p:spPr>
          </p:pic>
        </mc:Fallback>
      </mc:AlternateContent>
      <p:grpSp>
        <p:nvGrpSpPr>
          <p:cNvPr id="14" name="Group 13">
            <a:extLst>
              <a:ext uri="{FF2B5EF4-FFF2-40B4-BE49-F238E27FC236}">
                <a16:creationId xmlns:a16="http://schemas.microsoft.com/office/drawing/2014/main" id="{7B5CE562-6F23-FCFF-037F-7D31C9B369BB}"/>
              </a:ext>
            </a:extLst>
          </p:cNvPr>
          <p:cNvGrpSpPr/>
          <p:nvPr/>
        </p:nvGrpSpPr>
        <p:grpSpPr>
          <a:xfrm>
            <a:off x="3849147" y="2913720"/>
            <a:ext cx="1475280" cy="745200"/>
            <a:chOff x="3849147" y="2913720"/>
            <a:chExt cx="1475280" cy="745200"/>
          </a:xfrm>
        </p:grpSpPr>
        <mc:AlternateContent xmlns:mc="http://schemas.openxmlformats.org/markup-compatibility/2006">
          <mc:Choice xmlns:p14="http://schemas.microsoft.com/office/powerpoint/2010/main" Requires="p14">
            <p:contentPart p14:bwMode="auto" r:id="rId59">
              <p14:nvContentPartPr>
                <p14:cNvPr id="3" name="Ink 2">
                  <a:extLst>
                    <a:ext uri="{FF2B5EF4-FFF2-40B4-BE49-F238E27FC236}">
                      <a16:creationId xmlns:a16="http://schemas.microsoft.com/office/drawing/2014/main" id="{C1F9E6F8-8E2B-2AF1-1BF3-869AABC98D71}"/>
                    </a:ext>
                  </a:extLst>
                </p14:cNvPr>
                <p14:cNvContentPartPr/>
                <p14:nvPr/>
              </p14:nvContentPartPr>
              <p14:xfrm>
                <a:off x="4121307" y="3417360"/>
                <a:ext cx="22680" cy="19080"/>
              </p14:xfrm>
            </p:contentPart>
          </mc:Choice>
          <mc:Fallback>
            <p:pic>
              <p:nvPicPr>
                <p:cNvPr id="3" name="Ink 2">
                  <a:extLst>
                    <a:ext uri="{FF2B5EF4-FFF2-40B4-BE49-F238E27FC236}">
                      <a16:creationId xmlns:a16="http://schemas.microsoft.com/office/drawing/2014/main" id="{C1F9E6F8-8E2B-2AF1-1BF3-869AABC98D71}"/>
                    </a:ext>
                  </a:extLst>
                </p:cNvPr>
                <p:cNvPicPr/>
                <p:nvPr/>
              </p:nvPicPr>
              <p:blipFill>
                <a:blip r:embed="rId60"/>
                <a:stretch>
                  <a:fillRect/>
                </a:stretch>
              </p:blipFill>
              <p:spPr>
                <a:xfrm>
                  <a:off x="4103307" y="3399360"/>
                  <a:ext cx="5832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5" name="Ink 4">
                  <a:extLst>
                    <a:ext uri="{FF2B5EF4-FFF2-40B4-BE49-F238E27FC236}">
                      <a16:creationId xmlns:a16="http://schemas.microsoft.com/office/drawing/2014/main" id="{6C98B717-84BC-DF33-38A1-281BB94E51DB}"/>
                    </a:ext>
                  </a:extLst>
                </p14:cNvPr>
                <p14:cNvContentPartPr/>
                <p14:nvPr/>
              </p14:nvContentPartPr>
              <p14:xfrm>
                <a:off x="3954267" y="3026040"/>
                <a:ext cx="267120" cy="430560"/>
              </p14:xfrm>
            </p:contentPart>
          </mc:Choice>
          <mc:Fallback>
            <p:pic>
              <p:nvPicPr>
                <p:cNvPr id="5" name="Ink 4">
                  <a:extLst>
                    <a:ext uri="{FF2B5EF4-FFF2-40B4-BE49-F238E27FC236}">
                      <a16:creationId xmlns:a16="http://schemas.microsoft.com/office/drawing/2014/main" id="{6C98B717-84BC-DF33-38A1-281BB94E51DB}"/>
                    </a:ext>
                  </a:extLst>
                </p:cNvPr>
                <p:cNvPicPr/>
                <p:nvPr/>
              </p:nvPicPr>
              <p:blipFill>
                <a:blip r:embed="rId62"/>
                <a:stretch>
                  <a:fillRect/>
                </a:stretch>
              </p:blipFill>
              <p:spPr>
                <a:xfrm>
                  <a:off x="3936267" y="3008400"/>
                  <a:ext cx="302760" cy="4662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9" name="Ink 8">
                  <a:extLst>
                    <a:ext uri="{FF2B5EF4-FFF2-40B4-BE49-F238E27FC236}">
                      <a16:creationId xmlns:a16="http://schemas.microsoft.com/office/drawing/2014/main" id="{CD92EF3A-A5DF-55B5-6FA4-D581E5CA911B}"/>
                    </a:ext>
                  </a:extLst>
                </p14:cNvPr>
                <p14:cNvContentPartPr/>
                <p14:nvPr/>
              </p14:nvContentPartPr>
              <p14:xfrm>
                <a:off x="3849147" y="2913720"/>
                <a:ext cx="1475280" cy="745200"/>
              </p14:xfrm>
            </p:contentPart>
          </mc:Choice>
          <mc:Fallback>
            <p:pic>
              <p:nvPicPr>
                <p:cNvPr id="9" name="Ink 8">
                  <a:extLst>
                    <a:ext uri="{FF2B5EF4-FFF2-40B4-BE49-F238E27FC236}">
                      <a16:creationId xmlns:a16="http://schemas.microsoft.com/office/drawing/2014/main" id="{CD92EF3A-A5DF-55B5-6FA4-D581E5CA911B}"/>
                    </a:ext>
                  </a:extLst>
                </p:cNvPr>
                <p:cNvPicPr/>
                <p:nvPr/>
              </p:nvPicPr>
              <p:blipFill>
                <a:blip r:embed="rId64"/>
                <a:stretch>
                  <a:fillRect/>
                </a:stretch>
              </p:blipFill>
              <p:spPr>
                <a:xfrm>
                  <a:off x="3831147" y="2896080"/>
                  <a:ext cx="1510920" cy="780840"/>
                </a:xfrm>
                <a:prstGeom prst="rect">
                  <a:avLst/>
                </a:prstGeom>
              </p:spPr>
            </p:pic>
          </mc:Fallback>
        </mc:AlternateContent>
      </p:grpSp>
    </p:spTree>
    <p:extLst>
      <p:ext uri="{BB962C8B-B14F-4D97-AF65-F5344CB8AC3E}">
        <p14:creationId xmlns:p14="http://schemas.microsoft.com/office/powerpoint/2010/main" val="339075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5"/>
                                        </p:tgtEl>
                                        <p:attrNameLst>
                                          <p:attrName>style.visibility</p:attrName>
                                        </p:attrNameLst>
                                      </p:cBhvr>
                                      <p:to>
                                        <p:strVal val="visible"/>
                                      </p:to>
                                    </p:set>
                                    <p:animEffect transition="in" filter="fade">
                                      <p:cBhvr>
                                        <p:cTn id="7" dur="500"/>
                                        <p:tgtEl>
                                          <p:spTgt spid="9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6"/>
                                        </p:tgtEl>
                                        <p:attrNameLst>
                                          <p:attrName>style.visibility</p:attrName>
                                        </p:attrNameLst>
                                      </p:cBhvr>
                                      <p:to>
                                        <p:strVal val="visible"/>
                                      </p:to>
                                    </p:set>
                                    <p:animEffect transition="in" filter="fade">
                                      <p:cBhvr>
                                        <p:cTn id="12" dur="500"/>
                                        <p:tgtEl>
                                          <p:spTgt spid="9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Google Shape;925;p77"/>
          <p:cNvSpPr txBox="1"/>
          <p:nvPr/>
        </p:nvSpPr>
        <p:spPr>
          <a:xfrm>
            <a:off x="1654970" y="-277444"/>
            <a:ext cx="8610600" cy="668337"/>
          </a:xfrm>
          <a:prstGeom prst="rect">
            <a:avLst/>
          </a:prstGeom>
          <a:noFill/>
          <a:ln>
            <a:noFill/>
          </a:ln>
        </p:spPr>
        <p:txBody>
          <a:bodyPr spcFirstLastPara="1" wrap="square" lIns="90475" tIns="44450" rIns="90475" bIns="44450" anchor="t" anchorCtr="0">
            <a:noAutofit/>
          </a:bodyPr>
          <a:lstStyle/>
          <a:p>
            <a:pPr algn="ctr">
              <a:buClr>
                <a:srgbClr val="000099"/>
              </a:buClr>
              <a:buSzPts val="3800"/>
            </a:pPr>
            <a:r>
              <a:rPr lang="en-US" sz="3000" b="1" dirty="0">
                <a:solidFill>
                  <a:srgbClr val="000099"/>
                </a:solidFill>
                <a:latin typeface="Times New Roman"/>
                <a:ea typeface="Times New Roman"/>
                <a:cs typeface="Times New Roman"/>
                <a:sym typeface="Times New Roman"/>
              </a:rPr>
              <a:t> </a:t>
            </a:r>
            <a:endParaRPr dirty="0"/>
          </a:p>
        </p:txBody>
      </p:sp>
      <p:sp>
        <p:nvSpPr>
          <p:cNvPr id="926" name="Google Shape;926;p77"/>
          <p:cNvSpPr txBox="1"/>
          <p:nvPr/>
        </p:nvSpPr>
        <p:spPr>
          <a:xfrm>
            <a:off x="1359123" y="-24169"/>
            <a:ext cx="8148943" cy="1368961"/>
          </a:xfrm>
          <a:prstGeom prst="rect">
            <a:avLst/>
          </a:prstGeom>
          <a:noFill/>
          <a:ln>
            <a:noFill/>
          </a:ln>
        </p:spPr>
        <p:txBody>
          <a:bodyPr spcFirstLastPara="1" wrap="square" lIns="91425" tIns="45700" rIns="91425" bIns="45700" anchor="t" anchorCtr="0">
            <a:noAutofit/>
          </a:bodyPr>
          <a:lstStyle/>
          <a:p>
            <a:pPr algn="ctr">
              <a:buClr>
                <a:schemeClr val="dk1"/>
              </a:buClr>
              <a:buSzPts val="3200"/>
            </a:pPr>
            <a:r>
              <a:rPr lang="en-US" sz="2800" b="1" dirty="0">
                <a:solidFill>
                  <a:srgbClr val="002060"/>
                </a:solidFill>
              </a:rPr>
              <a:t>1b. Suppose </a:t>
            </a:r>
            <a:r>
              <a:rPr lang="en-US" sz="2800" b="1" dirty="0" err="1">
                <a:solidFill>
                  <a:srgbClr val="002060"/>
                </a:solidFill>
              </a:rPr>
              <a:t>Arzeye</a:t>
            </a:r>
            <a:r>
              <a:rPr lang="en-US" sz="2800" b="1" dirty="0">
                <a:solidFill>
                  <a:srgbClr val="002060"/>
                </a:solidFill>
              </a:rPr>
              <a:t> wants to charge a price that maximizes its total revenue.</a:t>
            </a:r>
          </a:p>
          <a:p>
            <a:pPr algn="ctr">
              <a:buClr>
                <a:schemeClr val="dk1"/>
              </a:buClr>
              <a:buSzPts val="3200"/>
            </a:pPr>
            <a:r>
              <a:rPr lang="en-US" sz="2800" b="1" dirty="0">
                <a:solidFill>
                  <a:srgbClr val="002060"/>
                </a:solidFill>
              </a:rPr>
              <a:t>(</a:t>
            </a:r>
            <a:r>
              <a:rPr lang="en-US" sz="2800" b="1" dirty="0" err="1">
                <a:solidFill>
                  <a:srgbClr val="002060"/>
                </a:solidFill>
              </a:rPr>
              <a:t>i</a:t>
            </a:r>
            <a:r>
              <a:rPr lang="en-US" sz="2800" b="1" dirty="0">
                <a:solidFill>
                  <a:srgbClr val="002060"/>
                </a:solidFill>
              </a:rPr>
              <a:t>.) Label the revenue-maximizing quantity as QR.</a:t>
            </a:r>
            <a:endParaRPr sz="2800" b="1" dirty="0">
              <a:solidFill>
                <a:srgbClr val="002060"/>
              </a:solidFill>
            </a:endParaRPr>
          </a:p>
        </p:txBody>
      </p:sp>
      <p:sp>
        <p:nvSpPr>
          <p:cNvPr id="928" name="Google Shape;928;p77"/>
          <p:cNvSpPr txBox="1"/>
          <p:nvPr/>
        </p:nvSpPr>
        <p:spPr>
          <a:xfrm>
            <a:off x="8763000" y="6400800"/>
            <a:ext cx="1905000" cy="457200"/>
          </a:xfrm>
          <a:prstGeom prst="rect">
            <a:avLst/>
          </a:prstGeom>
          <a:noFill/>
          <a:ln>
            <a:noFill/>
          </a:ln>
        </p:spPr>
        <p:txBody>
          <a:bodyPr spcFirstLastPara="1" wrap="square" lIns="91425" tIns="45700" rIns="91425" bIns="45700" anchor="t" anchorCtr="0">
            <a:noAutofit/>
          </a:bodyPr>
          <a:lstStyle/>
          <a:p>
            <a:pPr algn="r">
              <a:buClr>
                <a:schemeClr val="dk1"/>
              </a:buClr>
              <a:buSzPts val="1400"/>
            </a:pPr>
            <a:fld id="{00000000-1234-1234-1234-123412341234}" type="slidenum">
              <a:rPr lang="en-US" sz="1400">
                <a:solidFill>
                  <a:schemeClr val="dk1"/>
                </a:solidFill>
                <a:latin typeface="Times New Roman"/>
                <a:ea typeface="Times New Roman"/>
                <a:cs typeface="Times New Roman"/>
                <a:sym typeface="Times New Roman"/>
              </a:rPr>
              <a:pPr algn="r">
                <a:buClr>
                  <a:schemeClr val="dk1"/>
                </a:buClr>
                <a:buSzPts val="1400"/>
              </a:pPr>
              <a:t>27</a:t>
            </a:fld>
            <a:endParaRPr/>
          </a:p>
        </p:txBody>
      </p:sp>
      <p:cxnSp>
        <p:nvCxnSpPr>
          <p:cNvPr id="929" name="Google Shape;929;p77"/>
          <p:cNvCxnSpPr/>
          <p:nvPr/>
        </p:nvCxnSpPr>
        <p:spPr>
          <a:xfrm>
            <a:off x="3829941" y="2882898"/>
            <a:ext cx="3352800" cy="3429000"/>
          </a:xfrm>
          <a:prstGeom prst="straightConnector1">
            <a:avLst/>
          </a:prstGeom>
          <a:noFill/>
          <a:ln w="76200" cap="flat" cmpd="sng">
            <a:solidFill>
              <a:schemeClr val="dk1"/>
            </a:solidFill>
            <a:prstDash val="solid"/>
            <a:miter lim="800000"/>
            <a:headEnd type="none" w="sm" len="sm"/>
            <a:tailEnd type="none" w="sm" len="sm"/>
          </a:ln>
        </p:spPr>
      </p:cxnSp>
      <p:sp>
        <p:nvSpPr>
          <p:cNvPr id="930" name="Google Shape;930;p77"/>
          <p:cNvSpPr/>
          <p:nvPr/>
        </p:nvSpPr>
        <p:spPr>
          <a:xfrm>
            <a:off x="4419600" y="2743201"/>
            <a:ext cx="3097212" cy="1908175"/>
          </a:xfrm>
          <a:custGeom>
            <a:avLst/>
            <a:gdLst/>
            <a:ahLst/>
            <a:cxnLst/>
            <a:rect l="0" t="0" r="0" b="0"/>
            <a:pathLst>
              <a:path w="120000" h="120000" extrusionOk="0">
                <a:moveTo>
                  <a:pt x="0" y="87384"/>
                </a:moveTo>
                <a:cubicBezTo>
                  <a:pt x="7485" y="92676"/>
                  <a:pt x="32657" y="118769"/>
                  <a:pt x="44862" y="119384"/>
                </a:cubicBezTo>
                <a:cubicBezTo>
                  <a:pt x="57067" y="120000"/>
                  <a:pt x="67651" y="97107"/>
                  <a:pt x="73134" y="91200"/>
                </a:cubicBezTo>
                <a:lnTo>
                  <a:pt x="77759" y="84307"/>
                </a:lnTo>
                <a:lnTo>
                  <a:pt x="82860" y="75323"/>
                </a:lnTo>
                <a:lnTo>
                  <a:pt x="90584" y="60553"/>
                </a:lnTo>
                <a:lnTo>
                  <a:pt x="103313" y="35815"/>
                </a:lnTo>
                <a:lnTo>
                  <a:pt x="120000" y="0"/>
                </a:lnTo>
              </a:path>
            </a:pathLst>
          </a:custGeom>
          <a:noFill/>
          <a:ln w="76200" cap="rnd" cmpd="sng">
            <a:solidFill>
              <a:srgbClr val="CC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931" name="Google Shape;931;p77"/>
          <p:cNvSpPr txBox="1"/>
          <p:nvPr/>
        </p:nvSpPr>
        <p:spPr>
          <a:xfrm>
            <a:off x="8027987" y="4660013"/>
            <a:ext cx="542925" cy="515937"/>
          </a:xfrm>
          <a:prstGeom prst="rect">
            <a:avLst/>
          </a:prstGeom>
          <a:noFill/>
          <a:ln>
            <a:noFill/>
          </a:ln>
        </p:spPr>
        <p:txBody>
          <a:bodyPr spcFirstLastPara="1" wrap="square" lIns="90475" tIns="44450" rIns="90475" bIns="44450" anchor="t" anchorCtr="0">
            <a:noAutofit/>
          </a:bodyPr>
          <a:lstStyle/>
          <a:p>
            <a:pPr>
              <a:buClr>
                <a:srgbClr val="000000"/>
              </a:buClr>
              <a:buSzPts val="2800"/>
            </a:pPr>
            <a:r>
              <a:rPr lang="en-US" sz="2800" b="1" dirty="0">
                <a:solidFill>
                  <a:srgbClr val="000000"/>
                </a:solidFill>
                <a:latin typeface="Arial"/>
                <a:ea typeface="Arial"/>
                <a:cs typeface="Arial"/>
                <a:sym typeface="Arial"/>
              </a:rPr>
              <a:t>D</a:t>
            </a:r>
            <a:endParaRPr dirty="0"/>
          </a:p>
        </p:txBody>
      </p:sp>
      <p:cxnSp>
        <p:nvCxnSpPr>
          <p:cNvPr id="932" name="Google Shape;932;p77"/>
          <p:cNvCxnSpPr>
            <a:cxnSpLocks/>
          </p:cNvCxnSpPr>
          <p:nvPr/>
        </p:nvCxnSpPr>
        <p:spPr>
          <a:xfrm flipH="1">
            <a:off x="3855987" y="3682786"/>
            <a:ext cx="1706615" cy="0"/>
          </a:xfrm>
          <a:prstGeom prst="straightConnector1">
            <a:avLst/>
          </a:prstGeom>
          <a:noFill/>
          <a:ln w="28575" cap="flat" cmpd="sng">
            <a:solidFill>
              <a:schemeClr val="dk1"/>
            </a:solidFill>
            <a:prstDash val="dash"/>
            <a:miter lim="800000"/>
            <a:headEnd type="none" w="sm" len="sm"/>
            <a:tailEnd type="none" w="sm" len="sm"/>
          </a:ln>
        </p:spPr>
      </p:cxnSp>
      <p:cxnSp>
        <p:nvCxnSpPr>
          <p:cNvPr id="933" name="Google Shape;933;p77"/>
          <p:cNvCxnSpPr/>
          <p:nvPr/>
        </p:nvCxnSpPr>
        <p:spPr>
          <a:xfrm>
            <a:off x="5562601" y="3705030"/>
            <a:ext cx="0" cy="2670175"/>
          </a:xfrm>
          <a:prstGeom prst="straightConnector1">
            <a:avLst/>
          </a:prstGeom>
          <a:noFill/>
          <a:ln w="28575" cap="flat" cmpd="sng">
            <a:solidFill>
              <a:schemeClr val="dk1"/>
            </a:solidFill>
            <a:prstDash val="dash"/>
            <a:miter lim="800000"/>
            <a:headEnd type="none" w="sm" len="sm"/>
            <a:tailEnd type="none" w="sm" len="sm"/>
          </a:ln>
        </p:spPr>
      </p:cxnSp>
      <p:cxnSp>
        <p:nvCxnSpPr>
          <p:cNvPr id="934" name="Google Shape;934;p77"/>
          <p:cNvCxnSpPr/>
          <p:nvPr/>
        </p:nvCxnSpPr>
        <p:spPr>
          <a:xfrm>
            <a:off x="3859214" y="2856152"/>
            <a:ext cx="4202112" cy="2100262"/>
          </a:xfrm>
          <a:prstGeom prst="straightConnector1">
            <a:avLst/>
          </a:prstGeom>
          <a:noFill/>
          <a:ln w="76200" cap="flat" cmpd="sng">
            <a:solidFill>
              <a:schemeClr val="dk1"/>
            </a:solidFill>
            <a:prstDash val="solid"/>
            <a:miter lim="800000"/>
            <a:headEnd type="none" w="sm" len="sm"/>
            <a:tailEnd type="none" w="sm" len="sm"/>
          </a:ln>
        </p:spPr>
      </p:cxnSp>
      <p:sp>
        <p:nvSpPr>
          <p:cNvPr id="935" name="Google Shape;935;p77"/>
          <p:cNvSpPr/>
          <p:nvPr/>
        </p:nvSpPr>
        <p:spPr>
          <a:xfrm>
            <a:off x="5470526" y="4510765"/>
            <a:ext cx="195262" cy="195262"/>
          </a:xfrm>
          <a:prstGeom prst="ellipse">
            <a:avLst/>
          </a:prstGeom>
          <a:solidFill>
            <a:srgbClr val="FFFF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endParaRPr sz="2400">
              <a:solidFill>
                <a:schemeClr val="dk1"/>
              </a:solidFill>
              <a:latin typeface="Times New Roman"/>
              <a:ea typeface="Times New Roman"/>
              <a:cs typeface="Times New Roman"/>
              <a:sym typeface="Times New Roman"/>
            </a:endParaRPr>
          </a:p>
        </p:txBody>
      </p:sp>
      <p:sp>
        <p:nvSpPr>
          <p:cNvPr id="937" name="Google Shape;937;p77"/>
          <p:cNvSpPr txBox="1"/>
          <p:nvPr/>
        </p:nvSpPr>
        <p:spPr>
          <a:xfrm>
            <a:off x="7315201" y="2209801"/>
            <a:ext cx="746125" cy="515937"/>
          </a:xfrm>
          <a:prstGeom prst="rect">
            <a:avLst/>
          </a:prstGeom>
          <a:noFill/>
          <a:ln>
            <a:noFill/>
          </a:ln>
        </p:spPr>
        <p:txBody>
          <a:bodyPr spcFirstLastPara="1" wrap="square" lIns="90475" tIns="44450" rIns="90475" bIns="44450" anchor="t" anchorCtr="0">
            <a:noAutofit/>
          </a:bodyPr>
          <a:lstStyle/>
          <a:p>
            <a:pPr>
              <a:buClr>
                <a:srgbClr val="000000"/>
              </a:buClr>
              <a:buSzPts val="2800"/>
            </a:pPr>
            <a:r>
              <a:rPr lang="en-US" sz="2800" b="1">
                <a:solidFill>
                  <a:srgbClr val="000000"/>
                </a:solidFill>
                <a:latin typeface="Arial"/>
                <a:ea typeface="Arial"/>
                <a:cs typeface="Arial"/>
                <a:sym typeface="Arial"/>
              </a:rPr>
              <a:t>MC</a:t>
            </a:r>
            <a:endParaRPr/>
          </a:p>
        </p:txBody>
      </p:sp>
      <p:sp>
        <p:nvSpPr>
          <p:cNvPr id="938" name="Google Shape;938;p77"/>
          <p:cNvSpPr txBox="1"/>
          <p:nvPr/>
        </p:nvSpPr>
        <p:spPr>
          <a:xfrm>
            <a:off x="8107360" y="2882898"/>
            <a:ext cx="1133475" cy="515937"/>
          </a:xfrm>
          <a:prstGeom prst="rect">
            <a:avLst/>
          </a:prstGeom>
          <a:noFill/>
          <a:ln>
            <a:noFill/>
          </a:ln>
        </p:spPr>
        <p:txBody>
          <a:bodyPr spcFirstLastPara="1" wrap="square" lIns="90475" tIns="44450" rIns="90475" bIns="44450" anchor="t" anchorCtr="0">
            <a:noAutofit/>
          </a:bodyPr>
          <a:lstStyle/>
          <a:p>
            <a:pPr>
              <a:buClr>
                <a:srgbClr val="000000"/>
              </a:buClr>
              <a:buSzPts val="2800"/>
            </a:pPr>
            <a:r>
              <a:rPr lang="en-US" sz="2800" b="1" dirty="0">
                <a:solidFill>
                  <a:srgbClr val="000000"/>
                </a:solidFill>
                <a:highlight>
                  <a:srgbClr val="FFFF00"/>
                </a:highlight>
                <a:latin typeface="Arial"/>
                <a:ea typeface="Arial"/>
                <a:cs typeface="Arial"/>
                <a:sym typeface="Arial"/>
              </a:rPr>
              <a:t>ATC</a:t>
            </a:r>
            <a:endParaRPr dirty="0">
              <a:highlight>
                <a:srgbClr val="FFFF00"/>
              </a:highlight>
            </a:endParaRPr>
          </a:p>
        </p:txBody>
      </p:sp>
      <p:sp>
        <p:nvSpPr>
          <p:cNvPr id="939" name="Google Shape;939;p77"/>
          <p:cNvSpPr/>
          <p:nvPr/>
        </p:nvSpPr>
        <p:spPr>
          <a:xfrm>
            <a:off x="4151990" y="3433734"/>
            <a:ext cx="3962400" cy="976312"/>
          </a:xfrm>
          <a:custGeom>
            <a:avLst/>
            <a:gdLst/>
            <a:ahLst/>
            <a:cxnLst/>
            <a:rect l="0" t="0" r="0" b="0"/>
            <a:pathLst>
              <a:path w="120000" h="120000" extrusionOk="0">
                <a:moveTo>
                  <a:pt x="0" y="28413"/>
                </a:moveTo>
                <a:lnTo>
                  <a:pt x="16747" y="65591"/>
                </a:lnTo>
                <a:lnTo>
                  <a:pt x="32632" y="94609"/>
                </a:lnTo>
                <a:lnTo>
                  <a:pt x="44341" y="110629"/>
                </a:lnTo>
                <a:lnTo>
                  <a:pt x="48426" y="115163"/>
                </a:lnTo>
                <a:lnTo>
                  <a:pt x="51739" y="117884"/>
                </a:lnTo>
                <a:lnTo>
                  <a:pt x="56686" y="119697"/>
                </a:lnTo>
                <a:lnTo>
                  <a:pt x="54236" y="119697"/>
                </a:lnTo>
                <a:lnTo>
                  <a:pt x="59183" y="117884"/>
                </a:lnTo>
                <a:lnTo>
                  <a:pt x="63403" y="113652"/>
                </a:lnTo>
                <a:lnTo>
                  <a:pt x="70801" y="101561"/>
                </a:lnTo>
                <a:lnTo>
                  <a:pt x="80105" y="87052"/>
                </a:lnTo>
                <a:lnTo>
                  <a:pt x="93222" y="60151"/>
                </a:lnTo>
                <a:lnTo>
                  <a:pt x="105975" y="36272"/>
                </a:lnTo>
                <a:lnTo>
                  <a:pt x="119954" y="0"/>
                </a:lnTo>
              </a:path>
            </a:pathLst>
          </a:custGeom>
          <a:noFill/>
          <a:ln w="76200" cap="rnd" cmpd="sng">
            <a:solidFill>
              <a:srgbClr val="000099"/>
            </a:solidFill>
            <a:prstDash val="solid"/>
            <a:round/>
            <a:headEnd type="none" w="sm" len="sm"/>
            <a:tailEnd type="none" w="sm" len="sm"/>
          </a:ln>
        </p:spPr>
        <p:txBody>
          <a:bodyPr spcFirstLastPara="1" wrap="square" lIns="91425" tIns="45700" rIns="91425" bIns="45700" anchor="t" anchorCtr="0">
            <a:noAutofit/>
          </a:bodyPr>
          <a:lstStyle/>
          <a:p>
            <a:r>
              <a:rPr lang="en-US" sz="2400" dirty="0">
                <a:solidFill>
                  <a:schemeClr val="dk1"/>
                </a:solidFill>
                <a:latin typeface="Times New Roman"/>
                <a:ea typeface="Times New Roman"/>
                <a:cs typeface="Times New Roman"/>
                <a:sym typeface="Times New Roman"/>
              </a:rPr>
              <a:t>]</a:t>
            </a:r>
            <a:r>
              <a:rPr lang="en-US" sz="2400" dirty="0">
                <a:solidFill>
                  <a:schemeClr val="dk1"/>
                </a:solidFill>
                <a:latin typeface="Times New Roman"/>
                <a:ea typeface="Times New Roman"/>
                <a:cs typeface="Times New Roman"/>
                <a:sym typeface="Times New Roman"/>
              </a:rPr>
              <a:t> </a:t>
            </a:r>
            <a:r>
              <a:rPr lang="en-US" sz="2400" dirty="0">
                <a:solidFill>
                  <a:schemeClr val="dk1"/>
                </a:solidFill>
                <a:latin typeface="Times New Roman"/>
                <a:ea typeface="Times New Roman"/>
                <a:cs typeface="Times New Roman"/>
                <a:sym typeface="Times New Roman"/>
              </a:rPr>
              <a:t>[</a:t>
            </a:r>
            <a:endParaRPr sz="2400" dirty="0">
              <a:solidFill>
                <a:schemeClr val="dk1"/>
              </a:solidFill>
              <a:latin typeface="Times New Roman"/>
              <a:ea typeface="Times New Roman"/>
              <a:cs typeface="Times New Roman"/>
              <a:sym typeface="Times New Roman"/>
            </a:endParaRPr>
          </a:p>
        </p:txBody>
      </p:sp>
      <p:grpSp>
        <p:nvGrpSpPr>
          <p:cNvPr id="940" name="Google Shape;940;p77"/>
          <p:cNvGrpSpPr/>
          <p:nvPr/>
        </p:nvGrpSpPr>
        <p:grpSpPr>
          <a:xfrm>
            <a:off x="3783014" y="2060574"/>
            <a:ext cx="4354512" cy="4035425"/>
            <a:chOff x="3440112" y="1481137"/>
            <a:chExt cx="4354512" cy="4645025"/>
          </a:xfrm>
        </p:grpSpPr>
        <p:cxnSp>
          <p:nvCxnSpPr>
            <p:cNvPr id="941" name="Google Shape;941;p77"/>
            <p:cNvCxnSpPr/>
            <p:nvPr/>
          </p:nvCxnSpPr>
          <p:spPr>
            <a:xfrm>
              <a:off x="3463925" y="1481137"/>
              <a:ext cx="0" cy="4645025"/>
            </a:xfrm>
            <a:prstGeom prst="straightConnector1">
              <a:avLst/>
            </a:prstGeom>
            <a:noFill/>
            <a:ln w="76200" cap="flat" cmpd="sng">
              <a:solidFill>
                <a:srgbClr val="000000"/>
              </a:solidFill>
              <a:prstDash val="solid"/>
              <a:miter lim="800000"/>
              <a:headEnd type="none" w="sm" len="sm"/>
              <a:tailEnd type="none" w="sm" len="sm"/>
            </a:ln>
          </p:spPr>
        </p:cxnSp>
        <p:cxnSp>
          <p:nvCxnSpPr>
            <p:cNvPr id="942" name="Google Shape;942;p77"/>
            <p:cNvCxnSpPr/>
            <p:nvPr/>
          </p:nvCxnSpPr>
          <p:spPr>
            <a:xfrm>
              <a:off x="3440112" y="6088062"/>
              <a:ext cx="4354512" cy="0"/>
            </a:xfrm>
            <a:prstGeom prst="straightConnector1">
              <a:avLst/>
            </a:prstGeom>
            <a:noFill/>
            <a:ln w="76200" cap="flat" cmpd="sng">
              <a:solidFill>
                <a:srgbClr val="000000"/>
              </a:solidFill>
              <a:prstDash val="solid"/>
              <a:miter lim="800000"/>
              <a:headEnd type="none" w="sm" len="sm"/>
              <a:tailEnd type="none" w="sm" len="sm"/>
            </a:ln>
          </p:spPr>
        </p:cxnSp>
      </p:grpSp>
      <p:sp>
        <p:nvSpPr>
          <p:cNvPr id="943" name="Google Shape;943;p77"/>
          <p:cNvSpPr txBox="1"/>
          <p:nvPr/>
        </p:nvSpPr>
        <p:spPr>
          <a:xfrm>
            <a:off x="5340097" y="6172201"/>
            <a:ext cx="755904" cy="454025"/>
          </a:xfrm>
          <a:prstGeom prst="rect">
            <a:avLst/>
          </a:prstGeom>
          <a:noFill/>
          <a:ln>
            <a:noFill/>
          </a:ln>
        </p:spPr>
        <p:txBody>
          <a:bodyPr spcFirstLastPara="1" wrap="square" lIns="90475" tIns="44450" rIns="90475" bIns="44450" anchor="t" anchorCtr="0">
            <a:noAutofit/>
          </a:bodyPr>
          <a:lstStyle/>
          <a:p>
            <a:pPr>
              <a:buClr>
                <a:srgbClr val="000000"/>
              </a:buClr>
              <a:buSzPts val="2400"/>
            </a:pPr>
            <a:r>
              <a:rPr lang="en-US" dirty="0"/>
              <a:t>Q*</a:t>
            </a:r>
            <a:endParaRPr dirty="0"/>
          </a:p>
        </p:txBody>
      </p:sp>
      <p:sp>
        <p:nvSpPr>
          <p:cNvPr id="944" name="Google Shape;944;p77"/>
          <p:cNvSpPr txBox="1"/>
          <p:nvPr/>
        </p:nvSpPr>
        <p:spPr>
          <a:xfrm>
            <a:off x="8229600" y="6096001"/>
            <a:ext cx="457200" cy="515937"/>
          </a:xfrm>
          <a:prstGeom prst="rect">
            <a:avLst/>
          </a:prstGeom>
          <a:noFill/>
          <a:ln>
            <a:noFill/>
          </a:ln>
        </p:spPr>
        <p:txBody>
          <a:bodyPr spcFirstLastPara="1" wrap="square" lIns="90475" tIns="44450" rIns="90475" bIns="44450" anchor="t" anchorCtr="0">
            <a:noAutofit/>
          </a:bodyPr>
          <a:lstStyle/>
          <a:p>
            <a:pPr>
              <a:buClr>
                <a:srgbClr val="000000"/>
              </a:buClr>
              <a:buSzPts val="2800"/>
            </a:pPr>
            <a:r>
              <a:rPr lang="en-US" sz="2800" b="1">
                <a:solidFill>
                  <a:srgbClr val="000000"/>
                </a:solidFill>
                <a:latin typeface="Times New Roman"/>
                <a:ea typeface="Times New Roman"/>
                <a:cs typeface="Times New Roman"/>
                <a:sym typeface="Times New Roman"/>
              </a:rPr>
              <a:t>Q</a:t>
            </a:r>
            <a:endParaRPr/>
          </a:p>
        </p:txBody>
      </p:sp>
      <p:sp>
        <p:nvSpPr>
          <p:cNvPr id="945" name="Google Shape;945;p77"/>
          <p:cNvSpPr txBox="1"/>
          <p:nvPr/>
        </p:nvSpPr>
        <p:spPr>
          <a:xfrm>
            <a:off x="3200284" y="1783368"/>
            <a:ext cx="858841" cy="515937"/>
          </a:xfrm>
          <a:prstGeom prst="rect">
            <a:avLst/>
          </a:prstGeom>
          <a:noFill/>
          <a:ln>
            <a:noFill/>
          </a:ln>
        </p:spPr>
        <p:txBody>
          <a:bodyPr spcFirstLastPara="1" wrap="square" lIns="90475" tIns="44450" rIns="90475" bIns="44450" anchor="t" anchorCtr="0">
            <a:noAutofit/>
          </a:bodyPr>
          <a:lstStyle/>
          <a:p>
            <a:pPr>
              <a:buClr>
                <a:srgbClr val="000000"/>
              </a:buClr>
              <a:buSzPts val="2800"/>
            </a:pPr>
            <a:r>
              <a:rPr lang="en-US" sz="2400" b="1" dirty="0">
                <a:solidFill>
                  <a:srgbClr val="000000"/>
                </a:solidFill>
                <a:latin typeface="Times New Roman"/>
                <a:ea typeface="Times New Roman"/>
                <a:cs typeface="Times New Roman"/>
                <a:sym typeface="Times New Roman"/>
              </a:rPr>
              <a:t>P, $</a:t>
            </a:r>
            <a:endParaRPr sz="2400" dirty="0"/>
          </a:p>
        </p:txBody>
      </p:sp>
      <p:sp>
        <p:nvSpPr>
          <p:cNvPr id="946" name="Google Shape;946;p77"/>
          <p:cNvSpPr txBox="1"/>
          <p:nvPr/>
        </p:nvSpPr>
        <p:spPr>
          <a:xfrm>
            <a:off x="7249765" y="6110289"/>
            <a:ext cx="744537" cy="515937"/>
          </a:xfrm>
          <a:prstGeom prst="rect">
            <a:avLst/>
          </a:prstGeom>
          <a:noFill/>
          <a:ln>
            <a:noFill/>
          </a:ln>
        </p:spPr>
        <p:txBody>
          <a:bodyPr spcFirstLastPara="1" wrap="square" lIns="90475" tIns="44450" rIns="90475" bIns="44450" anchor="t" anchorCtr="0">
            <a:noAutofit/>
          </a:bodyPr>
          <a:lstStyle/>
          <a:p>
            <a:pPr>
              <a:buClr>
                <a:srgbClr val="000000"/>
              </a:buClr>
              <a:buSzPts val="2800"/>
            </a:pPr>
            <a:r>
              <a:rPr lang="en-US" sz="2800" b="1">
                <a:solidFill>
                  <a:srgbClr val="000000"/>
                </a:solidFill>
                <a:latin typeface="Arial"/>
                <a:ea typeface="Arial"/>
                <a:cs typeface="Arial"/>
                <a:sym typeface="Arial"/>
              </a:rPr>
              <a:t>MR</a:t>
            </a:r>
            <a:endParaRPr/>
          </a:p>
        </p:txBody>
      </p:sp>
      <p:sp>
        <p:nvSpPr>
          <p:cNvPr id="2" name="TextBox 1">
            <a:extLst>
              <a:ext uri="{FF2B5EF4-FFF2-40B4-BE49-F238E27FC236}">
                <a16:creationId xmlns:a16="http://schemas.microsoft.com/office/drawing/2014/main" id="{68F8500D-C639-CAB8-6D5F-2F972F3C173A}"/>
              </a:ext>
            </a:extLst>
          </p:cNvPr>
          <p:cNvSpPr txBox="1"/>
          <p:nvPr/>
        </p:nvSpPr>
        <p:spPr>
          <a:xfrm>
            <a:off x="3440510" y="3429000"/>
            <a:ext cx="418704" cy="369332"/>
          </a:xfrm>
          <a:prstGeom prst="rect">
            <a:avLst/>
          </a:prstGeom>
          <a:noFill/>
        </p:spPr>
        <p:txBody>
          <a:bodyPr wrap="none" rtlCol="0">
            <a:spAutoFit/>
          </a:bodyPr>
          <a:lstStyle/>
          <a:p>
            <a:r>
              <a:rPr lang="en-US" dirty="0"/>
              <a:t>P*</a:t>
            </a:r>
          </a:p>
        </p:txBody>
      </p:sp>
      <p:cxnSp>
        <p:nvCxnSpPr>
          <p:cNvPr id="4" name="Google Shape;932;p77">
            <a:extLst>
              <a:ext uri="{FF2B5EF4-FFF2-40B4-BE49-F238E27FC236}">
                <a16:creationId xmlns:a16="http://schemas.microsoft.com/office/drawing/2014/main" id="{247E7307-702A-F42E-633A-B936DDD60FB8}"/>
              </a:ext>
            </a:extLst>
          </p:cNvPr>
          <p:cNvCxnSpPr>
            <a:cxnSpLocks/>
          </p:cNvCxnSpPr>
          <p:nvPr/>
        </p:nvCxnSpPr>
        <p:spPr>
          <a:xfrm flipH="1">
            <a:off x="3813181" y="4118650"/>
            <a:ext cx="2487035" cy="0"/>
          </a:xfrm>
          <a:prstGeom prst="straightConnector1">
            <a:avLst/>
          </a:prstGeom>
          <a:noFill/>
          <a:ln w="28575" cap="flat" cmpd="sng">
            <a:solidFill>
              <a:schemeClr val="dk1"/>
            </a:solidFill>
            <a:prstDash val="dash"/>
            <a:miter lim="800000"/>
            <a:headEnd type="none" w="sm" len="sm"/>
            <a:tailEnd type="none" w="sm" len="sm"/>
          </a:ln>
        </p:spPr>
      </p:cxnSp>
      <p:sp>
        <p:nvSpPr>
          <p:cNvPr id="7" name="TextBox 6">
            <a:extLst>
              <a:ext uri="{FF2B5EF4-FFF2-40B4-BE49-F238E27FC236}">
                <a16:creationId xmlns:a16="http://schemas.microsoft.com/office/drawing/2014/main" id="{041D5A5D-651E-E9A2-AD44-E08606B9B78F}"/>
              </a:ext>
            </a:extLst>
          </p:cNvPr>
          <p:cNvSpPr txBox="1"/>
          <p:nvPr/>
        </p:nvSpPr>
        <p:spPr>
          <a:xfrm>
            <a:off x="3389697" y="3867452"/>
            <a:ext cx="420308" cy="369332"/>
          </a:xfrm>
          <a:prstGeom prst="rect">
            <a:avLst/>
          </a:prstGeom>
          <a:noFill/>
        </p:spPr>
        <p:txBody>
          <a:bodyPr wrap="none" rtlCol="0">
            <a:spAutoFit/>
          </a:bodyPr>
          <a:lstStyle/>
          <a:p>
            <a:r>
              <a:rPr lang="en-US" dirty="0"/>
              <a:t>P2</a:t>
            </a:r>
          </a:p>
        </p:txBody>
      </p:sp>
      <mc:AlternateContent xmlns:mc="http://schemas.openxmlformats.org/markup-compatibility/2006">
        <mc:Choice xmlns:p14="http://schemas.microsoft.com/office/powerpoint/2010/main" Requires="p14">
          <p:contentPart p14:bwMode="auto" r:id="rId3">
            <p14:nvContentPartPr>
              <p14:cNvPr id="8" name="Ink 7">
                <a:extLst>
                  <a:ext uri="{FF2B5EF4-FFF2-40B4-BE49-F238E27FC236}">
                    <a16:creationId xmlns:a16="http://schemas.microsoft.com/office/drawing/2014/main" id="{E8B0902A-DC26-B969-0461-A2AD6057287C}"/>
                  </a:ext>
                </a:extLst>
              </p14:cNvPr>
              <p14:cNvContentPartPr/>
              <p14:nvPr/>
            </p14:nvContentPartPr>
            <p14:xfrm>
              <a:off x="3784347" y="2844440"/>
              <a:ext cx="1662480" cy="882000"/>
            </p14:xfrm>
          </p:contentPart>
        </mc:Choice>
        <mc:Fallback>
          <p:pic>
            <p:nvPicPr>
              <p:cNvPr id="8" name="Ink 7">
                <a:extLst>
                  <a:ext uri="{FF2B5EF4-FFF2-40B4-BE49-F238E27FC236}">
                    <a16:creationId xmlns:a16="http://schemas.microsoft.com/office/drawing/2014/main" id="{E8B0902A-DC26-B969-0461-A2AD6057287C}"/>
                  </a:ext>
                </a:extLst>
              </p:cNvPr>
              <p:cNvPicPr/>
              <p:nvPr/>
            </p:nvPicPr>
            <p:blipFill>
              <a:blip r:embed="rId4"/>
              <a:stretch>
                <a:fillRect/>
              </a:stretch>
            </p:blipFill>
            <p:spPr>
              <a:xfrm>
                <a:off x="3766707" y="2826800"/>
                <a:ext cx="1698120" cy="9176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3" name="Ink 12">
                <a:extLst>
                  <a:ext uri="{FF2B5EF4-FFF2-40B4-BE49-F238E27FC236}">
                    <a16:creationId xmlns:a16="http://schemas.microsoft.com/office/drawing/2014/main" id="{91C9B154-9324-3957-0C55-D200B01C21A4}"/>
                  </a:ext>
                </a:extLst>
              </p14:cNvPr>
              <p14:cNvContentPartPr/>
              <p14:nvPr/>
            </p14:nvContentPartPr>
            <p14:xfrm>
              <a:off x="4017987" y="3411080"/>
              <a:ext cx="28440" cy="160560"/>
            </p14:xfrm>
          </p:contentPart>
        </mc:Choice>
        <mc:Fallback>
          <p:pic>
            <p:nvPicPr>
              <p:cNvPr id="13" name="Ink 12">
                <a:extLst>
                  <a:ext uri="{FF2B5EF4-FFF2-40B4-BE49-F238E27FC236}">
                    <a16:creationId xmlns:a16="http://schemas.microsoft.com/office/drawing/2014/main" id="{91C9B154-9324-3957-0C55-D200B01C21A4}"/>
                  </a:ext>
                </a:extLst>
              </p:cNvPr>
              <p:cNvPicPr/>
              <p:nvPr/>
            </p:nvPicPr>
            <p:blipFill>
              <a:blip r:embed="rId6"/>
              <a:stretch>
                <a:fillRect/>
              </a:stretch>
            </p:blipFill>
            <p:spPr>
              <a:xfrm>
                <a:off x="4000347" y="3393440"/>
                <a:ext cx="64080" cy="196200"/>
              </a:xfrm>
              <a:prstGeom prst="rect">
                <a:avLst/>
              </a:prstGeom>
            </p:spPr>
          </p:pic>
        </mc:Fallback>
      </mc:AlternateContent>
      <p:sp>
        <p:nvSpPr>
          <p:cNvPr id="45" name="TextBox 44">
            <a:extLst>
              <a:ext uri="{FF2B5EF4-FFF2-40B4-BE49-F238E27FC236}">
                <a16:creationId xmlns:a16="http://schemas.microsoft.com/office/drawing/2014/main" id="{0387E19A-CEE4-68C9-E1E3-A9A21F9C938D}"/>
              </a:ext>
            </a:extLst>
          </p:cNvPr>
          <p:cNvSpPr txBox="1"/>
          <p:nvPr/>
        </p:nvSpPr>
        <p:spPr>
          <a:xfrm>
            <a:off x="6587067" y="4236784"/>
            <a:ext cx="618787" cy="1935417"/>
          </a:xfrm>
          <a:prstGeom prst="rect">
            <a:avLst/>
          </a:prstGeom>
          <a:noFill/>
        </p:spPr>
        <p:txBody>
          <a:bodyPr wrap="square" rtlCol="0">
            <a:spAutoFit/>
          </a:bodyPr>
          <a:lstStyle/>
          <a:p>
            <a:endParaRPr lang="en-US" dirty="0"/>
          </a:p>
        </p:txBody>
      </p:sp>
      <mc:AlternateContent xmlns:mc="http://schemas.openxmlformats.org/markup-compatibility/2006">
        <mc:Choice xmlns:p14="http://schemas.microsoft.com/office/powerpoint/2010/main" Requires="p14">
          <p:contentPart p14:bwMode="auto" r:id="rId7">
            <p14:nvContentPartPr>
              <p14:cNvPr id="46" name="Ink 45">
                <a:extLst>
                  <a:ext uri="{FF2B5EF4-FFF2-40B4-BE49-F238E27FC236}">
                    <a16:creationId xmlns:a16="http://schemas.microsoft.com/office/drawing/2014/main" id="{1A53B274-866B-DB83-19AD-88758A0E1A9F}"/>
                  </a:ext>
                </a:extLst>
              </p14:cNvPr>
              <p14:cNvContentPartPr/>
              <p14:nvPr/>
            </p14:nvContentPartPr>
            <p14:xfrm>
              <a:off x="6896907" y="5756640"/>
              <a:ext cx="32400" cy="214920"/>
            </p14:xfrm>
          </p:contentPart>
        </mc:Choice>
        <mc:Fallback>
          <p:pic>
            <p:nvPicPr>
              <p:cNvPr id="46" name="Ink 45">
                <a:extLst>
                  <a:ext uri="{FF2B5EF4-FFF2-40B4-BE49-F238E27FC236}">
                    <a16:creationId xmlns:a16="http://schemas.microsoft.com/office/drawing/2014/main" id="{1A53B274-866B-DB83-19AD-88758A0E1A9F}"/>
                  </a:ext>
                </a:extLst>
              </p:cNvPr>
              <p:cNvPicPr/>
              <p:nvPr/>
            </p:nvPicPr>
            <p:blipFill>
              <a:blip r:embed="rId8"/>
              <a:stretch>
                <a:fillRect/>
              </a:stretch>
            </p:blipFill>
            <p:spPr>
              <a:xfrm>
                <a:off x="6878907" y="5738640"/>
                <a:ext cx="6804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7" name="Ink 46">
                <a:extLst>
                  <a:ext uri="{FF2B5EF4-FFF2-40B4-BE49-F238E27FC236}">
                    <a16:creationId xmlns:a16="http://schemas.microsoft.com/office/drawing/2014/main" id="{70FF5AF3-3A4E-4D5E-0491-4EAADF0705DE}"/>
                  </a:ext>
                </a:extLst>
              </p14:cNvPr>
              <p14:cNvContentPartPr/>
              <p14:nvPr/>
            </p14:nvContentPartPr>
            <p14:xfrm>
              <a:off x="6835347" y="5294400"/>
              <a:ext cx="26640" cy="196920"/>
            </p14:xfrm>
          </p:contentPart>
        </mc:Choice>
        <mc:Fallback>
          <p:pic>
            <p:nvPicPr>
              <p:cNvPr id="47" name="Ink 46">
                <a:extLst>
                  <a:ext uri="{FF2B5EF4-FFF2-40B4-BE49-F238E27FC236}">
                    <a16:creationId xmlns:a16="http://schemas.microsoft.com/office/drawing/2014/main" id="{70FF5AF3-3A4E-4D5E-0491-4EAADF0705DE}"/>
                  </a:ext>
                </a:extLst>
              </p:cNvPr>
              <p:cNvPicPr/>
              <p:nvPr/>
            </p:nvPicPr>
            <p:blipFill>
              <a:blip r:embed="rId10"/>
              <a:stretch>
                <a:fillRect/>
              </a:stretch>
            </p:blipFill>
            <p:spPr>
              <a:xfrm>
                <a:off x="6817707" y="5276400"/>
                <a:ext cx="6228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48" name="Ink 47">
                <a:extLst>
                  <a:ext uri="{FF2B5EF4-FFF2-40B4-BE49-F238E27FC236}">
                    <a16:creationId xmlns:a16="http://schemas.microsoft.com/office/drawing/2014/main" id="{8FC0F821-9A75-661C-B4A6-2ACF80C8CDA7}"/>
                  </a:ext>
                </a:extLst>
              </p14:cNvPr>
              <p14:cNvContentPartPr/>
              <p14:nvPr/>
            </p14:nvContentPartPr>
            <p14:xfrm>
              <a:off x="6831747" y="4809120"/>
              <a:ext cx="21240" cy="159840"/>
            </p14:xfrm>
          </p:contentPart>
        </mc:Choice>
        <mc:Fallback>
          <p:pic>
            <p:nvPicPr>
              <p:cNvPr id="48" name="Ink 47">
                <a:extLst>
                  <a:ext uri="{FF2B5EF4-FFF2-40B4-BE49-F238E27FC236}">
                    <a16:creationId xmlns:a16="http://schemas.microsoft.com/office/drawing/2014/main" id="{8FC0F821-9A75-661C-B4A6-2ACF80C8CDA7}"/>
                  </a:ext>
                </a:extLst>
              </p:cNvPr>
              <p:cNvPicPr/>
              <p:nvPr/>
            </p:nvPicPr>
            <p:blipFill>
              <a:blip r:embed="rId12"/>
              <a:stretch>
                <a:fillRect/>
              </a:stretch>
            </p:blipFill>
            <p:spPr>
              <a:xfrm>
                <a:off x="6813747" y="4791480"/>
                <a:ext cx="5688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49" name="Ink 48">
                <a:extLst>
                  <a:ext uri="{FF2B5EF4-FFF2-40B4-BE49-F238E27FC236}">
                    <a16:creationId xmlns:a16="http://schemas.microsoft.com/office/drawing/2014/main" id="{81856CD0-DBC6-4150-847D-BA8FAA9EC695}"/>
                  </a:ext>
                </a:extLst>
              </p14:cNvPr>
              <p14:cNvContentPartPr/>
              <p14:nvPr/>
            </p14:nvContentPartPr>
            <p14:xfrm>
              <a:off x="6823827" y="4467480"/>
              <a:ext cx="52920" cy="153720"/>
            </p14:xfrm>
          </p:contentPart>
        </mc:Choice>
        <mc:Fallback>
          <p:pic>
            <p:nvPicPr>
              <p:cNvPr id="49" name="Ink 48">
                <a:extLst>
                  <a:ext uri="{FF2B5EF4-FFF2-40B4-BE49-F238E27FC236}">
                    <a16:creationId xmlns:a16="http://schemas.microsoft.com/office/drawing/2014/main" id="{81856CD0-DBC6-4150-847D-BA8FAA9EC695}"/>
                  </a:ext>
                </a:extLst>
              </p:cNvPr>
              <p:cNvPicPr/>
              <p:nvPr/>
            </p:nvPicPr>
            <p:blipFill>
              <a:blip r:embed="rId14"/>
              <a:stretch>
                <a:fillRect/>
              </a:stretch>
            </p:blipFill>
            <p:spPr>
              <a:xfrm>
                <a:off x="6806187" y="4449480"/>
                <a:ext cx="88560" cy="189360"/>
              </a:xfrm>
              <a:prstGeom prst="rect">
                <a:avLst/>
              </a:prstGeom>
            </p:spPr>
          </p:pic>
        </mc:Fallback>
      </mc:AlternateContent>
      <p:sp>
        <p:nvSpPr>
          <p:cNvPr id="50" name="TextBox 49">
            <a:extLst>
              <a:ext uri="{FF2B5EF4-FFF2-40B4-BE49-F238E27FC236}">
                <a16:creationId xmlns:a16="http://schemas.microsoft.com/office/drawing/2014/main" id="{63858CFF-191D-F580-EA28-EB21758E80BF}"/>
              </a:ext>
            </a:extLst>
          </p:cNvPr>
          <p:cNvSpPr txBox="1"/>
          <p:nvPr/>
        </p:nvSpPr>
        <p:spPr>
          <a:xfrm>
            <a:off x="6515978" y="6222996"/>
            <a:ext cx="711458" cy="400110"/>
          </a:xfrm>
          <a:prstGeom prst="rect">
            <a:avLst/>
          </a:prstGeom>
          <a:noFill/>
        </p:spPr>
        <p:txBody>
          <a:bodyPr wrap="square" rtlCol="0">
            <a:spAutoFit/>
          </a:bodyPr>
          <a:lstStyle/>
          <a:p>
            <a:r>
              <a:rPr lang="en-US" sz="2000" b="1" dirty="0"/>
              <a:t>QR</a:t>
            </a:r>
          </a:p>
        </p:txBody>
      </p:sp>
      <mc:AlternateContent xmlns:mc="http://schemas.openxmlformats.org/markup-compatibility/2006">
        <mc:Choice xmlns:p14="http://schemas.microsoft.com/office/powerpoint/2010/main" Requires="p14">
          <p:contentPart p14:bwMode="auto" r:id="rId15">
            <p14:nvContentPartPr>
              <p14:cNvPr id="62" name="Ink 61">
                <a:extLst>
                  <a:ext uri="{FF2B5EF4-FFF2-40B4-BE49-F238E27FC236}">
                    <a16:creationId xmlns:a16="http://schemas.microsoft.com/office/drawing/2014/main" id="{EDF8D161-8E0F-C79D-6CC9-DBCD5CF9EBAE}"/>
                  </a:ext>
                </a:extLst>
              </p14:cNvPr>
              <p14:cNvContentPartPr/>
              <p14:nvPr/>
            </p14:nvContentPartPr>
            <p14:xfrm>
              <a:off x="6785667" y="5977320"/>
              <a:ext cx="182160" cy="200880"/>
            </p14:xfrm>
          </p:contentPart>
        </mc:Choice>
        <mc:Fallback>
          <p:pic>
            <p:nvPicPr>
              <p:cNvPr id="62" name="Ink 61">
                <a:extLst>
                  <a:ext uri="{FF2B5EF4-FFF2-40B4-BE49-F238E27FC236}">
                    <a16:creationId xmlns:a16="http://schemas.microsoft.com/office/drawing/2014/main" id="{EDF8D161-8E0F-C79D-6CC9-DBCD5CF9EBAE}"/>
                  </a:ext>
                </a:extLst>
              </p:cNvPr>
              <p:cNvPicPr/>
              <p:nvPr/>
            </p:nvPicPr>
            <p:blipFill>
              <a:blip r:embed="rId16"/>
              <a:stretch>
                <a:fillRect/>
              </a:stretch>
            </p:blipFill>
            <p:spPr>
              <a:xfrm>
                <a:off x="6777027" y="5968320"/>
                <a:ext cx="199800" cy="218520"/>
              </a:xfrm>
              <a:prstGeom prst="rect">
                <a:avLst/>
              </a:prstGeom>
            </p:spPr>
          </p:pic>
        </mc:Fallback>
      </mc:AlternateContent>
      <p:grpSp>
        <p:nvGrpSpPr>
          <p:cNvPr id="898" name="Group 897">
            <a:extLst>
              <a:ext uri="{FF2B5EF4-FFF2-40B4-BE49-F238E27FC236}">
                <a16:creationId xmlns:a16="http://schemas.microsoft.com/office/drawing/2014/main" id="{1BF96CAE-9991-A5B3-A2C1-12DF02CF5899}"/>
              </a:ext>
            </a:extLst>
          </p:cNvPr>
          <p:cNvGrpSpPr/>
          <p:nvPr/>
        </p:nvGrpSpPr>
        <p:grpSpPr>
          <a:xfrm>
            <a:off x="6681987" y="6124716"/>
            <a:ext cx="247320" cy="227520"/>
            <a:chOff x="6667947" y="6039600"/>
            <a:chExt cx="247320" cy="227520"/>
          </a:xfrm>
        </p:grpSpPr>
        <mc:AlternateContent xmlns:mc="http://schemas.openxmlformats.org/markup-compatibility/2006">
          <mc:Choice xmlns:p14="http://schemas.microsoft.com/office/powerpoint/2010/main" Requires="p14">
            <p:contentPart p14:bwMode="auto" r:id="rId17">
              <p14:nvContentPartPr>
                <p14:cNvPr id="56" name="Ink 55">
                  <a:extLst>
                    <a:ext uri="{FF2B5EF4-FFF2-40B4-BE49-F238E27FC236}">
                      <a16:creationId xmlns:a16="http://schemas.microsoft.com/office/drawing/2014/main" id="{C273B845-53B5-047E-3A31-45D9FED66F5C}"/>
                    </a:ext>
                  </a:extLst>
                </p14:cNvPr>
                <p14:cNvContentPartPr/>
                <p14:nvPr/>
              </p14:nvContentPartPr>
              <p14:xfrm>
                <a:off x="6773067" y="6131760"/>
                <a:ext cx="114480" cy="109080"/>
              </p14:xfrm>
            </p:contentPart>
          </mc:Choice>
          <mc:Fallback>
            <p:pic>
              <p:nvPicPr>
                <p:cNvPr id="56" name="Ink 55">
                  <a:extLst>
                    <a:ext uri="{FF2B5EF4-FFF2-40B4-BE49-F238E27FC236}">
                      <a16:creationId xmlns:a16="http://schemas.microsoft.com/office/drawing/2014/main" id="{C273B845-53B5-047E-3A31-45D9FED66F5C}"/>
                    </a:ext>
                  </a:extLst>
                </p:cNvPr>
                <p:cNvPicPr/>
                <p:nvPr/>
              </p:nvPicPr>
              <p:blipFill>
                <a:blip r:embed="rId18"/>
                <a:stretch>
                  <a:fillRect/>
                </a:stretch>
              </p:blipFill>
              <p:spPr>
                <a:xfrm>
                  <a:off x="6764427" y="6123120"/>
                  <a:ext cx="1321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57" name="Ink 56">
                  <a:extLst>
                    <a:ext uri="{FF2B5EF4-FFF2-40B4-BE49-F238E27FC236}">
                      <a16:creationId xmlns:a16="http://schemas.microsoft.com/office/drawing/2014/main" id="{F01CAC41-491F-62C4-FC5E-580FAD12A512}"/>
                    </a:ext>
                  </a:extLst>
                </p14:cNvPr>
                <p14:cNvContentPartPr/>
                <p14:nvPr/>
              </p14:nvContentPartPr>
              <p14:xfrm>
                <a:off x="6857667" y="6128160"/>
                <a:ext cx="31320" cy="69120"/>
              </p14:xfrm>
            </p:contentPart>
          </mc:Choice>
          <mc:Fallback>
            <p:pic>
              <p:nvPicPr>
                <p:cNvPr id="57" name="Ink 56">
                  <a:extLst>
                    <a:ext uri="{FF2B5EF4-FFF2-40B4-BE49-F238E27FC236}">
                      <a16:creationId xmlns:a16="http://schemas.microsoft.com/office/drawing/2014/main" id="{F01CAC41-491F-62C4-FC5E-580FAD12A512}"/>
                    </a:ext>
                  </a:extLst>
                </p:cNvPr>
                <p:cNvPicPr/>
                <p:nvPr/>
              </p:nvPicPr>
              <p:blipFill>
                <a:blip r:embed="rId20"/>
                <a:stretch>
                  <a:fillRect/>
                </a:stretch>
              </p:blipFill>
              <p:spPr>
                <a:xfrm>
                  <a:off x="6848667" y="6119160"/>
                  <a:ext cx="489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58" name="Ink 57">
                  <a:extLst>
                    <a:ext uri="{FF2B5EF4-FFF2-40B4-BE49-F238E27FC236}">
                      <a16:creationId xmlns:a16="http://schemas.microsoft.com/office/drawing/2014/main" id="{C057DC85-1217-20C8-EEB0-FC9774FA9C5B}"/>
                    </a:ext>
                  </a:extLst>
                </p14:cNvPr>
                <p14:cNvContentPartPr/>
                <p14:nvPr/>
              </p14:nvContentPartPr>
              <p14:xfrm>
                <a:off x="6854787" y="6137880"/>
                <a:ext cx="56520" cy="129240"/>
              </p14:xfrm>
            </p:contentPart>
          </mc:Choice>
          <mc:Fallback>
            <p:pic>
              <p:nvPicPr>
                <p:cNvPr id="58" name="Ink 57">
                  <a:extLst>
                    <a:ext uri="{FF2B5EF4-FFF2-40B4-BE49-F238E27FC236}">
                      <a16:creationId xmlns:a16="http://schemas.microsoft.com/office/drawing/2014/main" id="{C057DC85-1217-20C8-EEB0-FC9774FA9C5B}"/>
                    </a:ext>
                  </a:extLst>
                </p:cNvPr>
                <p:cNvPicPr/>
                <p:nvPr/>
              </p:nvPicPr>
              <p:blipFill>
                <a:blip r:embed="rId22"/>
                <a:stretch>
                  <a:fillRect/>
                </a:stretch>
              </p:blipFill>
              <p:spPr>
                <a:xfrm>
                  <a:off x="6845787" y="6129240"/>
                  <a:ext cx="741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59" name="Ink 58">
                  <a:extLst>
                    <a:ext uri="{FF2B5EF4-FFF2-40B4-BE49-F238E27FC236}">
                      <a16:creationId xmlns:a16="http://schemas.microsoft.com/office/drawing/2014/main" id="{88589EA5-F106-D275-3AD3-D3C0E62E3632}"/>
                    </a:ext>
                  </a:extLst>
                </p14:cNvPr>
                <p14:cNvContentPartPr/>
                <p14:nvPr/>
              </p14:nvContentPartPr>
              <p14:xfrm>
                <a:off x="6667947" y="6120240"/>
                <a:ext cx="157680" cy="23040"/>
              </p14:xfrm>
            </p:contentPart>
          </mc:Choice>
          <mc:Fallback>
            <p:pic>
              <p:nvPicPr>
                <p:cNvPr id="59" name="Ink 58">
                  <a:extLst>
                    <a:ext uri="{FF2B5EF4-FFF2-40B4-BE49-F238E27FC236}">
                      <a16:creationId xmlns:a16="http://schemas.microsoft.com/office/drawing/2014/main" id="{88589EA5-F106-D275-3AD3-D3C0E62E3632}"/>
                    </a:ext>
                  </a:extLst>
                </p:cNvPr>
                <p:cNvPicPr/>
                <p:nvPr/>
              </p:nvPicPr>
              <p:blipFill>
                <a:blip r:embed="rId24"/>
                <a:stretch>
                  <a:fillRect/>
                </a:stretch>
              </p:blipFill>
              <p:spPr>
                <a:xfrm>
                  <a:off x="6658947" y="6111240"/>
                  <a:ext cx="1753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60" name="Ink 59">
                  <a:extLst>
                    <a:ext uri="{FF2B5EF4-FFF2-40B4-BE49-F238E27FC236}">
                      <a16:creationId xmlns:a16="http://schemas.microsoft.com/office/drawing/2014/main" id="{6DAF028B-FB7E-28DB-2AE2-9E77A4694D53}"/>
                    </a:ext>
                  </a:extLst>
                </p14:cNvPr>
                <p14:cNvContentPartPr/>
                <p14:nvPr/>
              </p14:nvContentPartPr>
              <p14:xfrm>
                <a:off x="6732747" y="6162000"/>
                <a:ext cx="73440" cy="86760"/>
              </p14:xfrm>
            </p:contentPart>
          </mc:Choice>
          <mc:Fallback>
            <p:pic>
              <p:nvPicPr>
                <p:cNvPr id="60" name="Ink 59">
                  <a:extLst>
                    <a:ext uri="{FF2B5EF4-FFF2-40B4-BE49-F238E27FC236}">
                      <a16:creationId xmlns:a16="http://schemas.microsoft.com/office/drawing/2014/main" id="{6DAF028B-FB7E-28DB-2AE2-9E77A4694D53}"/>
                    </a:ext>
                  </a:extLst>
                </p:cNvPr>
                <p:cNvPicPr/>
                <p:nvPr/>
              </p:nvPicPr>
              <p:blipFill>
                <a:blip r:embed="rId26"/>
                <a:stretch>
                  <a:fillRect/>
                </a:stretch>
              </p:blipFill>
              <p:spPr>
                <a:xfrm>
                  <a:off x="6723747" y="6153360"/>
                  <a:ext cx="910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897" name="Ink 896">
                  <a:extLst>
                    <a:ext uri="{FF2B5EF4-FFF2-40B4-BE49-F238E27FC236}">
                      <a16:creationId xmlns:a16="http://schemas.microsoft.com/office/drawing/2014/main" id="{7CBDAD68-1FC8-369A-01F0-6FE3AC08EDC8}"/>
                    </a:ext>
                  </a:extLst>
                </p14:cNvPr>
                <p14:cNvContentPartPr/>
                <p14:nvPr/>
              </p14:nvContentPartPr>
              <p14:xfrm>
                <a:off x="6791067" y="6039600"/>
                <a:ext cx="124200" cy="144720"/>
              </p14:xfrm>
            </p:contentPart>
          </mc:Choice>
          <mc:Fallback>
            <p:pic>
              <p:nvPicPr>
                <p:cNvPr id="897" name="Ink 896">
                  <a:extLst>
                    <a:ext uri="{FF2B5EF4-FFF2-40B4-BE49-F238E27FC236}">
                      <a16:creationId xmlns:a16="http://schemas.microsoft.com/office/drawing/2014/main" id="{7CBDAD68-1FC8-369A-01F0-6FE3AC08EDC8}"/>
                    </a:ext>
                  </a:extLst>
                </p:cNvPr>
                <p:cNvPicPr/>
                <p:nvPr/>
              </p:nvPicPr>
              <p:blipFill>
                <a:blip r:embed="rId28"/>
                <a:stretch>
                  <a:fillRect/>
                </a:stretch>
              </p:blipFill>
              <p:spPr>
                <a:xfrm>
                  <a:off x="6782427" y="6030600"/>
                  <a:ext cx="141840" cy="162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9">
            <p14:nvContentPartPr>
              <p14:cNvPr id="903" name="Ink 902">
                <a:extLst>
                  <a:ext uri="{FF2B5EF4-FFF2-40B4-BE49-F238E27FC236}">
                    <a16:creationId xmlns:a16="http://schemas.microsoft.com/office/drawing/2014/main" id="{9DD02CE1-6AC5-619D-6D57-17371B8F19E0}"/>
                  </a:ext>
                </a:extLst>
              </p14:cNvPr>
              <p14:cNvContentPartPr/>
              <p14:nvPr/>
            </p14:nvContentPartPr>
            <p14:xfrm>
              <a:off x="3839787" y="2924160"/>
              <a:ext cx="1558800" cy="784800"/>
            </p14:xfrm>
          </p:contentPart>
        </mc:Choice>
        <mc:Fallback>
          <p:pic>
            <p:nvPicPr>
              <p:cNvPr id="903" name="Ink 902">
                <a:extLst>
                  <a:ext uri="{FF2B5EF4-FFF2-40B4-BE49-F238E27FC236}">
                    <a16:creationId xmlns:a16="http://schemas.microsoft.com/office/drawing/2014/main" id="{9DD02CE1-6AC5-619D-6D57-17371B8F19E0}"/>
                  </a:ext>
                </a:extLst>
              </p:cNvPr>
              <p:cNvPicPr/>
              <p:nvPr/>
            </p:nvPicPr>
            <p:blipFill>
              <a:blip r:embed="rId30"/>
              <a:stretch>
                <a:fillRect/>
              </a:stretch>
            </p:blipFill>
            <p:spPr>
              <a:xfrm>
                <a:off x="3822147" y="2906520"/>
                <a:ext cx="1594440" cy="820440"/>
              </a:xfrm>
              <a:prstGeom prst="rect">
                <a:avLst/>
              </a:prstGeom>
            </p:spPr>
          </p:pic>
        </mc:Fallback>
      </mc:AlternateContent>
      <p:grpSp>
        <p:nvGrpSpPr>
          <p:cNvPr id="906" name="Group 905">
            <a:extLst>
              <a:ext uri="{FF2B5EF4-FFF2-40B4-BE49-F238E27FC236}">
                <a16:creationId xmlns:a16="http://schemas.microsoft.com/office/drawing/2014/main" id="{EC0E9A99-27DE-BA9F-8463-99D2A47C0422}"/>
              </a:ext>
            </a:extLst>
          </p:cNvPr>
          <p:cNvGrpSpPr/>
          <p:nvPr/>
        </p:nvGrpSpPr>
        <p:grpSpPr>
          <a:xfrm>
            <a:off x="3728907" y="2919120"/>
            <a:ext cx="1507680" cy="803360"/>
            <a:chOff x="3728907" y="2919120"/>
            <a:chExt cx="1507680" cy="803360"/>
          </a:xfrm>
        </p:grpSpPr>
        <mc:AlternateContent xmlns:mc="http://schemas.openxmlformats.org/markup-compatibility/2006">
          <mc:Choice xmlns:p14="http://schemas.microsoft.com/office/powerpoint/2010/main" Requires="p14">
            <p:contentPart p14:bwMode="auto" r:id="rId31">
              <p14:nvContentPartPr>
                <p14:cNvPr id="10" name="Ink 9">
                  <a:extLst>
                    <a:ext uri="{FF2B5EF4-FFF2-40B4-BE49-F238E27FC236}">
                      <a16:creationId xmlns:a16="http://schemas.microsoft.com/office/drawing/2014/main" id="{346EDED1-CF8B-D9D5-DACA-9C5DCA8B7C5F}"/>
                    </a:ext>
                  </a:extLst>
                </p14:cNvPr>
                <p14:cNvContentPartPr/>
                <p14:nvPr/>
              </p14:nvContentPartPr>
              <p14:xfrm>
                <a:off x="3996027" y="2963240"/>
                <a:ext cx="229320" cy="394920"/>
              </p14:xfrm>
            </p:contentPart>
          </mc:Choice>
          <mc:Fallback>
            <p:pic>
              <p:nvPicPr>
                <p:cNvPr id="10" name="Ink 9">
                  <a:extLst>
                    <a:ext uri="{FF2B5EF4-FFF2-40B4-BE49-F238E27FC236}">
                      <a16:creationId xmlns:a16="http://schemas.microsoft.com/office/drawing/2014/main" id="{346EDED1-CF8B-D9D5-DACA-9C5DCA8B7C5F}"/>
                    </a:ext>
                  </a:extLst>
                </p:cNvPr>
                <p:cNvPicPr/>
                <p:nvPr/>
              </p:nvPicPr>
              <p:blipFill>
                <a:blip r:embed="rId32"/>
                <a:stretch>
                  <a:fillRect/>
                </a:stretch>
              </p:blipFill>
              <p:spPr>
                <a:xfrm>
                  <a:off x="3978027" y="2945600"/>
                  <a:ext cx="264960" cy="4305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1" name="Ink 10">
                  <a:extLst>
                    <a:ext uri="{FF2B5EF4-FFF2-40B4-BE49-F238E27FC236}">
                      <a16:creationId xmlns:a16="http://schemas.microsoft.com/office/drawing/2014/main" id="{69EE2790-7EEB-655E-B57E-66DDD44A3DC2}"/>
                    </a:ext>
                  </a:extLst>
                </p14:cNvPr>
                <p14:cNvContentPartPr/>
                <p14:nvPr/>
              </p14:nvContentPartPr>
              <p14:xfrm>
                <a:off x="3728907" y="2921120"/>
                <a:ext cx="394200" cy="482400"/>
              </p14:xfrm>
            </p:contentPart>
          </mc:Choice>
          <mc:Fallback>
            <p:pic>
              <p:nvPicPr>
                <p:cNvPr id="11" name="Ink 10">
                  <a:extLst>
                    <a:ext uri="{FF2B5EF4-FFF2-40B4-BE49-F238E27FC236}">
                      <a16:creationId xmlns:a16="http://schemas.microsoft.com/office/drawing/2014/main" id="{69EE2790-7EEB-655E-B57E-66DDD44A3DC2}"/>
                    </a:ext>
                  </a:extLst>
                </p:cNvPr>
                <p:cNvPicPr/>
                <p:nvPr/>
              </p:nvPicPr>
              <p:blipFill>
                <a:blip r:embed="rId34"/>
                <a:stretch>
                  <a:fillRect/>
                </a:stretch>
              </p:blipFill>
              <p:spPr>
                <a:xfrm>
                  <a:off x="3710907" y="2903120"/>
                  <a:ext cx="429840" cy="5180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5" name="Ink 14">
                  <a:extLst>
                    <a:ext uri="{FF2B5EF4-FFF2-40B4-BE49-F238E27FC236}">
                      <a16:creationId xmlns:a16="http://schemas.microsoft.com/office/drawing/2014/main" id="{9FC1C9E1-EC96-43B1-98A9-D0592496068C}"/>
                    </a:ext>
                  </a:extLst>
                </p14:cNvPr>
                <p14:cNvContentPartPr/>
                <p14:nvPr/>
              </p14:nvContentPartPr>
              <p14:xfrm>
                <a:off x="3892707" y="2996720"/>
                <a:ext cx="1226880" cy="725760"/>
              </p14:xfrm>
            </p:contentPart>
          </mc:Choice>
          <mc:Fallback>
            <p:pic>
              <p:nvPicPr>
                <p:cNvPr id="15" name="Ink 14">
                  <a:extLst>
                    <a:ext uri="{FF2B5EF4-FFF2-40B4-BE49-F238E27FC236}">
                      <a16:creationId xmlns:a16="http://schemas.microsoft.com/office/drawing/2014/main" id="{9FC1C9E1-EC96-43B1-98A9-D0592496068C}"/>
                    </a:ext>
                  </a:extLst>
                </p:cNvPr>
                <p:cNvPicPr/>
                <p:nvPr/>
              </p:nvPicPr>
              <p:blipFill>
                <a:blip r:embed="rId36"/>
                <a:stretch>
                  <a:fillRect/>
                </a:stretch>
              </p:blipFill>
              <p:spPr>
                <a:xfrm>
                  <a:off x="3875067" y="2979080"/>
                  <a:ext cx="1262520" cy="7614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6" name="Ink 15">
                  <a:extLst>
                    <a:ext uri="{FF2B5EF4-FFF2-40B4-BE49-F238E27FC236}">
                      <a16:creationId xmlns:a16="http://schemas.microsoft.com/office/drawing/2014/main" id="{67D77216-4CE4-8AB1-C759-68EE989DBEA2}"/>
                    </a:ext>
                  </a:extLst>
                </p14:cNvPr>
                <p14:cNvContentPartPr/>
                <p14:nvPr/>
              </p14:nvContentPartPr>
              <p14:xfrm>
                <a:off x="3995667" y="3313160"/>
                <a:ext cx="329400" cy="116280"/>
              </p14:xfrm>
            </p:contentPart>
          </mc:Choice>
          <mc:Fallback>
            <p:pic>
              <p:nvPicPr>
                <p:cNvPr id="16" name="Ink 15">
                  <a:extLst>
                    <a:ext uri="{FF2B5EF4-FFF2-40B4-BE49-F238E27FC236}">
                      <a16:creationId xmlns:a16="http://schemas.microsoft.com/office/drawing/2014/main" id="{67D77216-4CE4-8AB1-C759-68EE989DBEA2}"/>
                    </a:ext>
                  </a:extLst>
                </p:cNvPr>
                <p:cNvPicPr/>
                <p:nvPr/>
              </p:nvPicPr>
              <p:blipFill>
                <a:blip r:embed="rId38"/>
                <a:stretch>
                  <a:fillRect/>
                </a:stretch>
              </p:blipFill>
              <p:spPr>
                <a:xfrm>
                  <a:off x="3978027" y="3295160"/>
                  <a:ext cx="36504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7" name="Ink 16">
                  <a:extLst>
                    <a:ext uri="{FF2B5EF4-FFF2-40B4-BE49-F238E27FC236}">
                      <a16:creationId xmlns:a16="http://schemas.microsoft.com/office/drawing/2014/main" id="{211872BD-2EF8-29CF-352F-E9AF8769D9C1}"/>
                    </a:ext>
                  </a:extLst>
                </p14:cNvPr>
                <p14:cNvContentPartPr/>
                <p14:nvPr/>
              </p14:nvContentPartPr>
              <p14:xfrm>
                <a:off x="4101867" y="3482000"/>
                <a:ext cx="87840" cy="93600"/>
              </p14:xfrm>
            </p:contentPart>
          </mc:Choice>
          <mc:Fallback>
            <p:pic>
              <p:nvPicPr>
                <p:cNvPr id="17" name="Ink 16">
                  <a:extLst>
                    <a:ext uri="{FF2B5EF4-FFF2-40B4-BE49-F238E27FC236}">
                      <a16:creationId xmlns:a16="http://schemas.microsoft.com/office/drawing/2014/main" id="{211872BD-2EF8-29CF-352F-E9AF8769D9C1}"/>
                    </a:ext>
                  </a:extLst>
                </p:cNvPr>
                <p:cNvPicPr/>
                <p:nvPr/>
              </p:nvPicPr>
              <p:blipFill>
                <a:blip r:embed="rId40"/>
                <a:stretch>
                  <a:fillRect/>
                </a:stretch>
              </p:blipFill>
              <p:spPr>
                <a:xfrm>
                  <a:off x="4083867" y="3464000"/>
                  <a:ext cx="1234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8" name="Ink 17">
                  <a:extLst>
                    <a:ext uri="{FF2B5EF4-FFF2-40B4-BE49-F238E27FC236}">
                      <a16:creationId xmlns:a16="http://schemas.microsoft.com/office/drawing/2014/main" id="{CE50A186-F63A-EE36-8FE9-95F0BDB85CAE}"/>
                    </a:ext>
                  </a:extLst>
                </p14:cNvPr>
                <p14:cNvContentPartPr/>
                <p14:nvPr/>
              </p14:nvContentPartPr>
              <p14:xfrm>
                <a:off x="4033467" y="3146120"/>
                <a:ext cx="200880" cy="352080"/>
              </p14:xfrm>
            </p:contentPart>
          </mc:Choice>
          <mc:Fallback>
            <p:pic>
              <p:nvPicPr>
                <p:cNvPr id="18" name="Ink 17">
                  <a:extLst>
                    <a:ext uri="{FF2B5EF4-FFF2-40B4-BE49-F238E27FC236}">
                      <a16:creationId xmlns:a16="http://schemas.microsoft.com/office/drawing/2014/main" id="{CE50A186-F63A-EE36-8FE9-95F0BDB85CAE}"/>
                    </a:ext>
                  </a:extLst>
                </p:cNvPr>
                <p:cNvPicPr/>
                <p:nvPr/>
              </p:nvPicPr>
              <p:blipFill>
                <a:blip r:embed="rId42"/>
                <a:stretch>
                  <a:fillRect/>
                </a:stretch>
              </p:blipFill>
              <p:spPr>
                <a:xfrm>
                  <a:off x="4015827" y="3128120"/>
                  <a:ext cx="236520" cy="3877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9" name="Ink 18">
                  <a:extLst>
                    <a:ext uri="{FF2B5EF4-FFF2-40B4-BE49-F238E27FC236}">
                      <a16:creationId xmlns:a16="http://schemas.microsoft.com/office/drawing/2014/main" id="{A996B113-A036-F7B1-5578-87A97AEB0E05}"/>
                    </a:ext>
                  </a:extLst>
                </p14:cNvPr>
                <p14:cNvContentPartPr/>
                <p14:nvPr/>
              </p14:nvContentPartPr>
              <p14:xfrm>
                <a:off x="4184667" y="3233240"/>
                <a:ext cx="959760" cy="428040"/>
              </p14:xfrm>
            </p:contentPart>
          </mc:Choice>
          <mc:Fallback>
            <p:pic>
              <p:nvPicPr>
                <p:cNvPr id="19" name="Ink 18">
                  <a:extLst>
                    <a:ext uri="{FF2B5EF4-FFF2-40B4-BE49-F238E27FC236}">
                      <a16:creationId xmlns:a16="http://schemas.microsoft.com/office/drawing/2014/main" id="{A996B113-A036-F7B1-5578-87A97AEB0E05}"/>
                    </a:ext>
                  </a:extLst>
                </p:cNvPr>
                <p:cNvPicPr/>
                <p:nvPr/>
              </p:nvPicPr>
              <p:blipFill>
                <a:blip r:embed="rId44"/>
                <a:stretch>
                  <a:fillRect/>
                </a:stretch>
              </p:blipFill>
              <p:spPr>
                <a:xfrm>
                  <a:off x="4166667" y="3215600"/>
                  <a:ext cx="995400" cy="4636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1" name="Ink 20">
                  <a:extLst>
                    <a:ext uri="{FF2B5EF4-FFF2-40B4-BE49-F238E27FC236}">
                      <a16:creationId xmlns:a16="http://schemas.microsoft.com/office/drawing/2014/main" id="{FBB8CF85-80F3-F165-4F08-B392930FFB76}"/>
                    </a:ext>
                  </a:extLst>
                </p14:cNvPr>
                <p14:cNvContentPartPr/>
                <p14:nvPr/>
              </p14:nvContentPartPr>
              <p14:xfrm>
                <a:off x="4448187" y="3571640"/>
                <a:ext cx="788400" cy="37800"/>
              </p14:xfrm>
            </p:contentPart>
          </mc:Choice>
          <mc:Fallback>
            <p:pic>
              <p:nvPicPr>
                <p:cNvPr id="21" name="Ink 20">
                  <a:extLst>
                    <a:ext uri="{FF2B5EF4-FFF2-40B4-BE49-F238E27FC236}">
                      <a16:creationId xmlns:a16="http://schemas.microsoft.com/office/drawing/2014/main" id="{FBB8CF85-80F3-F165-4F08-B392930FFB76}"/>
                    </a:ext>
                  </a:extLst>
                </p:cNvPr>
                <p:cNvPicPr/>
                <p:nvPr/>
              </p:nvPicPr>
              <p:blipFill>
                <a:blip r:embed="rId46"/>
                <a:stretch>
                  <a:fillRect/>
                </a:stretch>
              </p:blipFill>
              <p:spPr>
                <a:xfrm>
                  <a:off x="4430187" y="3553640"/>
                  <a:ext cx="8240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2" name="Ink 21">
                  <a:extLst>
                    <a:ext uri="{FF2B5EF4-FFF2-40B4-BE49-F238E27FC236}">
                      <a16:creationId xmlns:a16="http://schemas.microsoft.com/office/drawing/2014/main" id="{1F3FE955-907D-9E85-7C2D-1245611F834B}"/>
                    </a:ext>
                  </a:extLst>
                </p14:cNvPr>
                <p14:cNvContentPartPr/>
                <p14:nvPr/>
              </p14:nvContentPartPr>
              <p14:xfrm>
                <a:off x="4167387" y="3435560"/>
                <a:ext cx="954720" cy="79560"/>
              </p14:xfrm>
            </p:contentPart>
          </mc:Choice>
          <mc:Fallback>
            <p:pic>
              <p:nvPicPr>
                <p:cNvPr id="22" name="Ink 21">
                  <a:extLst>
                    <a:ext uri="{FF2B5EF4-FFF2-40B4-BE49-F238E27FC236}">
                      <a16:creationId xmlns:a16="http://schemas.microsoft.com/office/drawing/2014/main" id="{1F3FE955-907D-9E85-7C2D-1245611F834B}"/>
                    </a:ext>
                  </a:extLst>
                </p:cNvPr>
                <p:cNvPicPr/>
                <p:nvPr/>
              </p:nvPicPr>
              <p:blipFill>
                <a:blip r:embed="rId48"/>
                <a:stretch>
                  <a:fillRect/>
                </a:stretch>
              </p:blipFill>
              <p:spPr>
                <a:xfrm>
                  <a:off x="4149387" y="3417560"/>
                  <a:ext cx="9903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3" name="Ink 22">
                  <a:extLst>
                    <a:ext uri="{FF2B5EF4-FFF2-40B4-BE49-F238E27FC236}">
                      <a16:creationId xmlns:a16="http://schemas.microsoft.com/office/drawing/2014/main" id="{661D82D1-4674-925A-D43D-2CD6D8BDDC65}"/>
                    </a:ext>
                  </a:extLst>
                </p14:cNvPr>
                <p14:cNvContentPartPr/>
                <p14:nvPr/>
              </p14:nvContentPartPr>
              <p14:xfrm>
                <a:off x="4181787" y="3525920"/>
                <a:ext cx="664200" cy="36360"/>
              </p14:xfrm>
            </p:contentPart>
          </mc:Choice>
          <mc:Fallback>
            <p:pic>
              <p:nvPicPr>
                <p:cNvPr id="23" name="Ink 22">
                  <a:extLst>
                    <a:ext uri="{FF2B5EF4-FFF2-40B4-BE49-F238E27FC236}">
                      <a16:creationId xmlns:a16="http://schemas.microsoft.com/office/drawing/2014/main" id="{661D82D1-4674-925A-D43D-2CD6D8BDDC65}"/>
                    </a:ext>
                  </a:extLst>
                </p:cNvPr>
                <p:cNvPicPr/>
                <p:nvPr/>
              </p:nvPicPr>
              <p:blipFill>
                <a:blip r:embed="rId50"/>
                <a:stretch>
                  <a:fillRect/>
                </a:stretch>
              </p:blipFill>
              <p:spPr>
                <a:xfrm>
                  <a:off x="4164147" y="3508280"/>
                  <a:ext cx="6998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4" name="Ink 23">
                  <a:extLst>
                    <a:ext uri="{FF2B5EF4-FFF2-40B4-BE49-F238E27FC236}">
                      <a16:creationId xmlns:a16="http://schemas.microsoft.com/office/drawing/2014/main" id="{6125EED2-B248-2145-6CCD-19ECFB2E25A5}"/>
                    </a:ext>
                  </a:extLst>
                </p14:cNvPr>
                <p14:cNvContentPartPr/>
                <p14:nvPr/>
              </p14:nvContentPartPr>
              <p14:xfrm>
                <a:off x="4035627" y="3570920"/>
                <a:ext cx="630360" cy="79920"/>
              </p14:xfrm>
            </p:contentPart>
          </mc:Choice>
          <mc:Fallback>
            <p:pic>
              <p:nvPicPr>
                <p:cNvPr id="24" name="Ink 23">
                  <a:extLst>
                    <a:ext uri="{FF2B5EF4-FFF2-40B4-BE49-F238E27FC236}">
                      <a16:creationId xmlns:a16="http://schemas.microsoft.com/office/drawing/2014/main" id="{6125EED2-B248-2145-6CCD-19ECFB2E25A5}"/>
                    </a:ext>
                  </a:extLst>
                </p:cNvPr>
                <p:cNvPicPr/>
                <p:nvPr/>
              </p:nvPicPr>
              <p:blipFill>
                <a:blip r:embed="rId52"/>
                <a:stretch>
                  <a:fillRect/>
                </a:stretch>
              </p:blipFill>
              <p:spPr>
                <a:xfrm>
                  <a:off x="4017627" y="3553280"/>
                  <a:ext cx="6660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5" name="Ink 24">
                  <a:extLst>
                    <a:ext uri="{FF2B5EF4-FFF2-40B4-BE49-F238E27FC236}">
                      <a16:creationId xmlns:a16="http://schemas.microsoft.com/office/drawing/2014/main" id="{E11AC0FF-6EEA-3D0F-062E-90E427F4B173}"/>
                    </a:ext>
                  </a:extLst>
                </p14:cNvPr>
                <p14:cNvContentPartPr/>
                <p14:nvPr/>
              </p14:nvContentPartPr>
              <p14:xfrm>
                <a:off x="3997467" y="3510800"/>
                <a:ext cx="551520" cy="36720"/>
              </p14:xfrm>
            </p:contentPart>
          </mc:Choice>
          <mc:Fallback>
            <p:pic>
              <p:nvPicPr>
                <p:cNvPr id="25" name="Ink 24">
                  <a:extLst>
                    <a:ext uri="{FF2B5EF4-FFF2-40B4-BE49-F238E27FC236}">
                      <a16:creationId xmlns:a16="http://schemas.microsoft.com/office/drawing/2014/main" id="{E11AC0FF-6EEA-3D0F-062E-90E427F4B173}"/>
                    </a:ext>
                  </a:extLst>
                </p:cNvPr>
                <p:cNvPicPr/>
                <p:nvPr/>
              </p:nvPicPr>
              <p:blipFill>
                <a:blip r:embed="rId54"/>
                <a:stretch>
                  <a:fillRect/>
                </a:stretch>
              </p:blipFill>
              <p:spPr>
                <a:xfrm>
                  <a:off x="3979467" y="3492800"/>
                  <a:ext cx="5871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6" name="Ink 25">
                  <a:extLst>
                    <a:ext uri="{FF2B5EF4-FFF2-40B4-BE49-F238E27FC236}">
                      <a16:creationId xmlns:a16="http://schemas.microsoft.com/office/drawing/2014/main" id="{73257794-14F2-C2CF-D8A2-CDE3923AD9B4}"/>
                    </a:ext>
                  </a:extLst>
                </p14:cNvPr>
                <p14:cNvContentPartPr/>
                <p14:nvPr/>
              </p14:nvContentPartPr>
              <p14:xfrm>
                <a:off x="4184307" y="3289040"/>
                <a:ext cx="482400" cy="195480"/>
              </p14:xfrm>
            </p:contentPart>
          </mc:Choice>
          <mc:Fallback>
            <p:pic>
              <p:nvPicPr>
                <p:cNvPr id="26" name="Ink 25">
                  <a:extLst>
                    <a:ext uri="{FF2B5EF4-FFF2-40B4-BE49-F238E27FC236}">
                      <a16:creationId xmlns:a16="http://schemas.microsoft.com/office/drawing/2014/main" id="{73257794-14F2-C2CF-D8A2-CDE3923AD9B4}"/>
                    </a:ext>
                  </a:extLst>
                </p:cNvPr>
                <p:cNvPicPr/>
                <p:nvPr/>
              </p:nvPicPr>
              <p:blipFill>
                <a:blip r:embed="rId56"/>
                <a:stretch>
                  <a:fillRect/>
                </a:stretch>
              </p:blipFill>
              <p:spPr>
                <a:xfrm>
                  <a:off x="4166667" y="3271040"/>
                  <a:ext cx="51804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7" name="Ink 26">
                  <a:extLst>
                    <a:ext uri="{FF2B5EF4-FFF2-40B4-BE49-F238E27FC236}">
                      <a16:creationId xmlns:a16="http://schemas.microsoft.com/office/drawing/2014/main" id="{1294F64B-F6D2-5E34-446A-AA7C5395580A}"/>
                    </a:ext>
                  </a:extLst>
                </p14:cNvPr>
                <p14:cNvContentPartPr/>
                <p14:nvPr/>
              </p14:nvContentPartPr>
              <p14:xfrm>
                <a:off x="4183587" y="3175280"/>
                <a:ext cx="614160" cy="395640"/>
              </p14:xfrm>
            </p:contentPart>
          </mc:Choice>
          <mc:Fallback>
            <p:pic>
              <p:nvPicPr>
                <p:cNvPr id="27" name="Ink 26">
                  <a:extLst>
                    <a:ext uri="{FF2B5EF4-FFF2-40B4-BE49-F238E27FC236}">
                      <a16:creationId xmlns:a16="http://schemas.microsoft.com/office/drawing/2014/main" id="{1294F64B-F6D2-5E34-446A-AA7C5395580A}"/>
                    </a:ext>
                  </a:extLst>
                </p:cNvPr>
                <p:cNvPicPr/>
                <p:nvPr/>
              </p:nvPicPr>
              <p:blipFill>
                <a:blip r:embed="rId58"/>
                <a:stretch>
                  <a:fillRect/>
                </a:stretch>
              </p:blipFill>
              <p:spPr>
                <a:xfrm>
                  <a:off x="4165947" y="3157640"/>
                  <a:ext cx="649800" cy="4312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8" name="Ink 27">
                  <a:extLst>
                    <a:ext uri="{FF2B5EF4-FFF2-40B4-BE49-F238E27FC236}">
                      <a16:creationId xmlns:a16="http://schemas.microsoft.com/office/drawing/2014/main" id="{18B7F445-EE1A-713C-F476-CBA9D6968A8B}"/>
                    </a:ext>
                  </a:extLst>
                </p14:cNvPr>
                <p14:cNvContentPartPr/>
                <p14:nvPr/>
              </p14:nvContentPartPr>
              <p14:xfrm>
                <a:off x="4117347" y="3179960"/>
                <a:ext cx="310320" cy="225720"/>
              </p14:xfrm>
            </p:contentPart>
          </mc:Choice>
          <mc:Fallback>
            <p:pic>
              <p:nvPicPr>
                <p:cNvPr id="28" name="Ink 27">
                  <a:extLst>
                    <a:ext uri="{FF2B5EF4-FFF2-40B4-BE49-F238E27FC236}">
                      <a16:creationId xmlns:a16="http://schemas.microsoft.com/office/drawing/2014/main" id="{18B7F445-EE1A-713C-F476-CBA9D6968A8B}"/>
                    </a:ext>
                  </a:extLst>
                </p:cNvPr>
                <p:cNvPicPr/>
                <p:nvPr/>
              </p:nvPicPr>
              <p:blipFill>
                <a:blip r:embed="rId60"/>
                <a:stretch>
                  <a:fillRect/>
                </a:stretch>
              </p:blipFill>
              <p:spPr>
                <a:xfrm>
                  <a:off x="4099707" y="3162320"/>
                  <a:ext cx="34596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9" name="Ink 28">
                  <a:extLst>
                    <a:ext uri="{FF2B5EF4-FFF2-40B4-BE49-F238E27FC236}">
                      <a16:creationId xmlns:a16="http://schemas.microsoft.com/office/drawing/2014/main" id="{C83A1E3C-DEDF-96D8-B4FF-22A5DB559883}"/>
                    </a:ext>
                  </a:extLst>
                </p14:cNvPr>
                <p14:cNvContentPartPr/>
                <p14:nvPr/>
              </p14:nvContentPartPr>
              <p14:xfrm>
                <a:off x="3958947" y="3476240"/>
                <a:ext cx="679680" cy="94680"/>
              </p14:xfrm>
            </p:contentPart>
          </mc:Choice>
          <mc:Fallback>
            <p:pic>
              <p:nvPicPr>
                <p:cNvPr id="29" name="Ink 28">
                  <a:extLst>
                    <a:ext uri="{FF2B5EF4-FFF2-40B4-BE49-F238E27FC236}">
                      <a16:creationId xmlns:a16="http://schemas.microsoft.com/office/drawing/2014/main" id="{C83A1E3C-DEDF-96D8-B4FF-22A5DB559883}"/>
                    </a:ext>
                  </a:extLst>
                </p:cNvPr>
                <p:cNvPicPr/>
                <p:nvPr/>
              </p:nvPicPr>
              <p:blipFill>
                <a:blip r:embed="rId62"/>
                <a:stretch>
                  <a:fillRect/>
                </a:stretch>
              </p:blipFill>
              <p:spPr>
                <a:xfrm>
                  <a:off x="3941307" y="3458240"/>
                  <a:ext cx="7153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0" name="Ink 29">
                  <a:extLst>
                    <a:ext uri="{FF2B5EF4-FFF2-40B4-BE49-F238E27FC236}">
                      <a16:creationId xmlns:a16="http://schemas.microsoft.com/office/drawing/2014/main" id="{11C1A235-725C-3698-06B5-5E5DFACFA4E1}"/>
                    </a:ext>
                  </a:extLst>
                </p14:cNvPr>
                <p14:cNvContentPartPr/>
                <p14:nvPr/>
              </p14:nvContentPartPr>
              <p14:xfrm>
                <a:off x="4291947" y="3383000"/>
                <a:ext cx="554040" cy="99360"/>
              </p14:xfrm>
            </p:contentPart>
          </mc:Choice>
          <mc:Fallback>
            <p:pic>
              <p:nvPicPr>
                <p:cNvPr id="30" name="Ink 29">
                  <a:extLst>
                    <a:ext uri="{FF2B5EF4-FFF2-40B4-BE49-F238E27FC236}">
                      <a16:creationId xmlns:a16="http://schemas.microsoft.com/office/drawing/2014/main" id="{11C1A235-725C-3698-06B5-5E5DFACFA4E1}"/>
                    </a:ext>
                  </a:extLst>
                </p:cNvPr>
                <p:cNvPicPr/>
                <p:nvPr/>
              </p:nvPicPr>
              <p:blipFill>
                <a:blip r:embed="rId64"/>
                <a:stretch>
                  <a:fillRect/>
                </a:stretch>
              </p:blipFill>
              <p:spPr>
                <a:xfrm>
                  <a:off x="4274307" y="3365360"/>
                  <a:ext cx="58968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2" name="Ink 31">
                  <a:extLst>
                    <a:ext uri="{FF2B5EF4-FFF2-40B4-BE49-F238E27FC236}">
                      <a16:creationId xmlns:a16="http://schemas.microsoft.com/office/drawing/2014/main" id="{1EC99B04-0E5E-1CCC-4630-964259209E5B}"/>
                    </a:ext>
                  </a:extLst>
                </p14:cNvPr>
                <p14:cNvContentPartPr/>
                <p14:nvPr/>
              </p14:nvContentPartPr>
              <p14:xfrm>
                <a:off x="4095747" y="3544280"/>
                <a:ext cx="1004040" cy="97560"/>
              </p14:xfrm>
            </p:contentPart>
          </mc:Choice>
          <mc:Fallback>
            <p:pic>
              <p:nvPicPr>
                <p:cNvPr id="32" name="Ink 31">
                  <a:extLst>
                    <a:ext uri="{FF2B5EF4-FFF2-40B4-BE49-F238E27FC236}">
                      <a16:creationId xmlns:a16="http://schemas.microsoft.com/office/drawing/2014/main" id="{1EC99B04-0E5E-1CCC-4630-964259209E5B}"/>
                    </a:ext>
                  </a:extLst>
                </p:cNvPr>
                <p:cNvPicPr/>
                <p:nvPr/>
              </p:nvPicPr>
              <p:blipFill>
                <a:blip r:embed="rId66"/>
                <a:stretch>
                  <a:fillRect/>
                </a:stretch>
              </p:blipFill>
              <p:spPr>
                <a:xfrm>
                  <a:off x="4078107" y="3526280"/>
                  <a:ext cx="10396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3" name="Ink 32">
                  <a:extLst>
                    <a:ext uri="{FF2B5EF4-FFF2-40B4-BE49-F238E27FC236}">
                      <a16:creationId xmlns:a16="http://schemas.microsoft.com/office/drawing/2014/main" id="{3351B9B4-75CF-A78B-3B74-480CCBE0361A}"/>
                    </a:ext>
                  </a:extLst>
                </p14:cNvPr>
                <p14:cNvContentPartPr/>
                <p14:nvPr/>
              </p14:nvContentPartPr>
              <p14:xfrm>
                <a:off x="3877587" y="3147920"/>
                <a:ext cx="230400" cy="337680"/>
              </p14:xfrm>
            </p:contentPart>
          </mc:Choice>
          <mc:Fallback>
            <p:pic>
              <p:nvPicPr>
                <p:cNvPr id="33" name="Ink 32">
                  <a:extLst>
                    <a:ext uri="{FF2B5EF4-FFF2-40B4-BE49-F238E27FC236}">
                      <a16:creationId xmlns:a16="http://schemas.microsoft.com/office/drawing/2014/main" id="{3351B9B4-75CF-A78B-3B74-480CCBE0361A}"/>
                    </a:ext>
                  </a:extLst>
                </p:cNvPr>
                <p:cNvPicPr/>
                <p:nvPr/>
              </p:nvPicPr>
              <p:blipFill>
                <a:blip r:embed="rId68"/>
                <a:stretch>
                  <a:fillRect/>
                </a:stretch>
              </p:blipFill>
              <p:spPr>
                <a:xfrm>
                  <a:off x="3859947" y="3129920"/>
                  <a:ext cx="266040" cy="3733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5" name="Ink 34">
                  <a:extLst>
                    <a:ext uri="{FF2B5EF4-FFF2-40B4-BE49-F238E27FC236}">
                      <a16:creationId xmlns:a16="http://schemas.microsoft.com/office/drawing/2014/main" id="{917B77D9-0484-2279-4972-33A19785FADB}"/>
                    </a:ext>
                  </a:extLst>
                </p14:cNvPr>
                <p14:cNvContentPartPr/>
                <p14:nvPr/>
              </p14:nvContentPartPr>
              <p14:xfrm>
                <a:off x="3813147" y="3002120"/>
                <a:ext cx="42840" cy="549360"/>
              </p14:xfrm>
            </p:contentPart>
          </mc:Choice>
          <mc:Fallback>
            <p:pic>
              <p:nvPicPr>
                <p:cNvPr id="35" name="Ink 34">
                  <a:extLst>
                    <a:ext uri="{FF2B5EF4-FFF2-40B4-BE49-F238E27FC236}">
                      <a16:creationId xmlns:a16="http://schemas.microsoft.com/office/drawing/2014/main" id="{917B77D9-0484-2279-4972-33A19785FADB}"/>
                    </a:ext>
                  </a:extLst>
                </p:cNvPr>
                <p:cNvPicPr/>
                <p:nvPr/>
              </p:nvPicPr>
              <p:blipFill>
                <a:blip r:embed="rId70"/>
                <a:stretch>
                  <a:fillRect/>
                </a:stretch>
              </p:blipFill>
              <p:spPr>
                <a:xfrm>
                  <a:off x="3795147" y="2984480"/>
                  <a:ext cx="78480" cy="5850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6" name="Ink 35">
                  <a:extLst>
                    <a:ext uri="{FF2B5EF4-FFF2-40B4-BE49-F238E27FC236}">
                      <a16:creationId xmlns:a16="http://schemas.microsoft.com/office/drawing/2014/main" id="{A69CED9D-281E-918D-D4D7-00545C04BF84}"/>
                    </a:ext>
                  </a:extLst>
                </p14:cNvPr>
                <p14:cNvContentPartPr/>
                <p14:nvPr/>
              </p14:nvContentPartPr>
              <p14:xfrm>
                <a:off x="3913227" y="3492800"/>
                <a:ext cx="9000" cy="40320"/>
              </p14:xfrm>
            </p:contentPart>
          </mc:Choice>
          <mc:Fallback>
            <p:pic>
              <p:nvPicPr>
                <p:cNvPr id="36" name="Ink 35">
                  <a:extLst>
                    <a:ext uri="{FF2B5EF4-FFF2-40B4-BE49-F238E27FC236}">
                      <a16:creationId xmlns:a16="http://schemas.microsoft.com/office/drawing/2014/main" id="{A69CED9D-281E-918D-D4D7-00545C04BF84}"/>
                    </a:ext>
                  </a:extLst>
                </p:cNvPr>
                <p:cNvPicPr/>
                <p:nvPr/>
              </p:nvPicPr>
              <p:blipFill>
                <a:blip r:embed="rId72"/>
                <a:stretch>
                  <a:fillRect/>
                </a:stretch>
              </p:blipFill>
              <p:spPr>
                <a:xfrm>
                  <a:off x="3895587" y="3474800"/>
                  <a:ext cx="446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38" name="Ink 37">
                  <a:extLst>
                    <a:ext uri="{FF2B5EF4-FFF2-40B4-BE49-F238E27FC236}">
                      <a16:creationId xmlns:a16="http://schemas.microsoft.com/office/drawing/2014/main" id="{DF4D2F72-2EC5-C51F-6CBC-256DE44A1540}"/>
                    </a:ext>
                  </a:extLst>
                </p14:cNvPr>
                <p14:cNvContentPartPr/>
                <p14:nvPr/>
              </p14:nvContentPartPr>
              <p14:xfrm>
                <a:off x="4373667" y="3385880"/>
                <a:ext cx="587880" cy="201600"/>
              </p14:xfrm>
            </p:contentPart>
          </mc:Choice>
          <mc:Fallback>
            <p:pic>
              <p:nvPicPr>
                <p:cNvPr id="38" name="Ink 37">
                  <a:extLst>
                    <a:ext uri="{FF2B5EF4-FFF2-40B4-BE49-F238E27FC236}">
                      <a16:creationId xmlns:a16="http://schemas.microsoft.com/office/drawing/2014/main" id="{DF4D2F72-2EC5-C51F-6CBC-256DE44A1540}"/>
                    </a:ext>
                  </a:extLst>
                </p:cNvPr>
                <p:cNvPicPr/>
                <p:nvPr/>
              </p:nvPicPr>
              <p:blipFill>
                <a:blip r:embed="rId74"/>
                <a:stretch>
                  <a:fillRect/>
                </a:stretch>
              </p:blipFill>
              <p:spPr>
                <a:xfrm>
                  <a:off x="4355667" y="3367880"/>
                  <a:ext cx="62352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39" name="Ink 38">
                  <a:extLst>
                    <a:ext uri="{FF2B5EF4-FFF2-40B4-BE49-F238E27FC236}">
                      <a16:creationId xmlns:a16="http://schemas.microsoft.com/office/drawing/2014/main" id="{5FDB859E-DD6D-7E50-093E-736B85A5ABFB}"/>
                    </a:ext>
                  </a:extLst>
                </p14:cNvPr>
                <p14:cNvContentPartPr/>
                <p14:nvPr/>
              </p14:nvContentPartPr>
              <p14:xfrm>
                <a:off x="4239387" y="3234320"/>
                <a:ext cx="983880" cy="378000"/>
              </p14:xfrm>
            </p:contentPart>
          </mc:Choice>
          <mc:Fallback>
            <p:pic>
              <p:nvPicPr>
                <p:cNvPr id="39" name="Ink 38">
                  <a:extLst>
                    <a:ext uri="{FF2B5EF4-FFF2-40B4-BE49-F238E27FC236}">
                      <a16:creationId xmlns:a16="http://schemas.microsoft.com/office/drawing/2014/main" id="{5FDB859E-DD6D-7E50-093E-736B85A5ABFB}"/>
                    </a:ext>
                  </a:extLst>
                </p:cNvPr>
                <p:cNvPicPr/>
                <p:nvPr/>
              </p:nvPicPr>
              <p:blipFill>
                <a:blip r:embed="rId76"/>
                <a:stretch>
                  <a:fillRect/>
                </a:stretch>
              </p:blipFill>
              <p:spPr>
                <a:xfrm>
                  <a:off x="4221747" y="3216320"/>
                  <a:ext cx="1019520" cy="4136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0" name="Ink 39">
                  <a:extLst>
                    <a:ext uri="{FF2B5EF4-FFF2-40B4-BE49-F238E27FC236}">
                      <a16:creationId xmlns:a16="http://schemas.microsoft.com/office/drawing/2014/main" id="{99EE9A65-AD63-A874-7586-F3B7760CE556}"/>
                    </a:ext>
                  </a:extLst>
                </p14:cNvPr>
                <p14:cNvContentPartPr/>
                <p14:nvPr/>
              </p14:nvContentPartPr>
              <p14:xfrm>
                <a:off x="4141467" y="3212720"/>
                <a:ext cx="808560" cy="435960"/>
              </p14:xfrm>
            </p:contentPart>
          </mc:Choice>
          <mc:Fallback>
            <p:pic>
              <p:nvPicPr>
                <p:cNvPr id="40" name="Ink 39">
                  <a:extLst>
                    <a:ext uri="{FF2B5EF4-FFF2-40B4-BE49-F238E27FC236}">
                      <a16:creationId xmlns:a16="http://schemas.microsoft.com/office/drawing/2014/main" id="{99EE9A65-AD63-A874-7586-F3B7760CE556}"/>
                    </a:ext>
                  </a:extLst>
                </p:cNvPr>
                <p:cNvPicPr/>
                <p:nvPr/>
              </p:nvPicPr>
              <p:blipFill>
                <a:blip r:embed="rId78"/>
                <a:stretch>
                  <a:fillRect/>
                </a:stretch>
              </p:blipFill>
              <p:spPr>
                <a:xfrm>
                  <a:off x="4123467" y="3195080"/>
                  <a:ext cx="844200" cy="4716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1" name="Ink 40">
                  <a:extLst>
                    <a:ext uri="{FF2B5EF4-FFF2-40B4-BE49-F238E27FC236}">
                      <a16:creationId xmlns:a16="http://schemas.microsoft.com/office/drawing/2014/main" id="{0613BDB8-DBC7-F632-197C-0E3438030B0D}"/>
                    </a:ext>
                  </a:extLst>
                </p14:cNvPr>
                <p14:cNvContentPartPr/>
                <p14:nvPr/>
              </p14:nvContentPartPr>
              <p14:xfrm>
                <a:off x="4011867" y="3176720"/>
                <a:ext cx="25560" cy="263520"/>
              </p14:xfrm>
            </p:contentPart>
          </mc:Choice>
          <mc:Fallback>
            <p:pic>
              <p:nvPicPr>
                <p:cNvPr id="41" name="Ink 40">
                  <a:extLst>
                    <a:ext uri="{FF2B5EF4-FFF2-40B4-BE49-F238E27FC236}">
                      <a16:creationId xmlns:a16="http://schemas.microsoft.com/office/drawing/2014/main" id="{0613BDB8-DBC7-F632-197C-0E3438030B0D}"/>
                    </a:ext>
                  </a:extLst>
                </p:cNvPr>
                <p:cNvPicPr/>
                <p:nvPr/>
              </p:nvPicPr>
              <p:blipFill>
                <a:blip r:embed="rId80"/>
                <a:stretch>
                  <a:fillRect/>
                </a:stretch>
              </p:blipFill>
              <p:spPr>
                <a:xfrm>
                  <a:off x="3994227" y="3159080"/>
                  <a:ext cx="6120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2" name="Ink 41">
                  <a:extLst>
                    <a:ext uri="{FF2B5EF4-FFF2-40B4-BE49-F238E27FC236}">
                      <a16:creationId xmlns:a16="http://schemas.microsoft.com/office/drawing/2014/main" id="{4151CFAE-969B-70E9-3947-3C72D8EE4D5E}"/>
                    </a:ext>
                  </a:extLst>
                </p14:cNvPr>
                <p14:cNvContentPartPr/>
                <p14:nvPr/>
              </p14:nvContentPartPr>
              <p14:xfrm>
                <a:off x="3887307" y="3052520"/>
                <a:ext cx="32040" cy="363960"/>
              </p14:xfrm>
            </p:contentPart>
          </mc:Choice>
          <mc:Fallback>
            <p:pic>
              <p:nvPicPr>
                <p:cNvPr id="42" name="Ink 41">
                  <a:extLst>
                    <a:ext uri="{FF2B5EF4-FFF2-40B4-BE49-F238E27FC236}">
                      <a16:creationId xmlns:a16="http://schemas.microsoft.com/office/drawing/2014/main" id="{4151CFAE-969B-70E9-3947-3C72D8EE4D5E}"/>
                    </a:ext>
                  </a:extLst>
                </p:cNvPr>
                <p:cNvPicPr/>
                <p:nvPr/>
              </p:nvPicPr>
              <p:blipFill>
                <a:blip r:embed="rId82"/>
                <a:stretch>
                  <a:fillRect/>
                </a:stretch>
              </p:blipFill>
              <p:spPr>
                <a:xfrm>
                  <a:off x="3869667" y="3034880"/>
                  <a:ext cx="67680" cy="3996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900" name="Ink 899">
                  <a:extLst>
                    <a:ext uri="{FF2B5EF4-FFF2-40B4-BE49-F238E27FC236}">
                      <a16:creationId xmlns:a16="http://schemas.microsoft.com/office/drawing/2014/main" id="{6A26D38F-FA2E-BDF3-34A8-5E1D59D49107}"/>
                    </a:ext>
                  </a:extLst>
                </p14:cNvPr>
                <p14:cNvContentPartPr/>
                <p14:nvPr/>
              </p14:nvContentPartPr>
              <p14:xfrm>
                <a:off x="3813147" y="2951520"/>
                <a:ext cx="1094040" cy="588960"/>
              </p14:xfrm>
            </p:contentPart>
          </mc:Choice>
          <mc:Fallback>
            <p:pic>
              <p:nvPicPr>
                <p:cNvPr id="900" name="Ink 899">
                  <a:extLst>
                    <a:ext uri="{FF2B5EF4-FFF2-40B4-BE49-F238E27FC236}">
                      <a16:creationId xmlns:a16="http://schemas.microsoft.com/office/drawing/2014/main" id="{6A26D38F-FA2E-BDF3-34A8-5E1D59D49107}"/>
                    </a:ext>
                  </a:extLst>
                </p:cNvPr>
                <p:cNvPicPr/>
                <p:nvPr/>
              </p:nvPicPr>
              <p:blipFill>
                <a:blip r:embed="rId84"/>
                <a:stretch>
                  <a:fillRect/>
                </a:stretch>
              </p:blipFill>
              <p:spPr>
                <a:xfrm>
                  <a:off x="3795147" y="2933520"/>
                  <a:ext cx="1129680" cy="6246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902" name="Ink 901">
                  <a:extLst>
                    <a:ext uri="{FF2B5EF4-FFF2-40B4-BE49-F238E27FC236}">
                      <a16:creationId xmlns:a16="http://schemas.microsoft.com/office/drawing/2014/main" id="{7C6CC964-724E-6FC8-4809-8291C44C29C7}"/>
                    </a:ext>
                  </a:extLst>
                </p14:cNvPr>
                <p14:cNvContentPartPr/>
                <p14:nvPr/>
              </p14:nvContentPartPr>
              <p14:xfrm>
                <a:off x="3785067" y="3393240"/>
                <a:ext cx="51120" cy="24840"/>
              </p14:xfrm>
            </p:contentPart>
          </mc:Choice>
          <mc:Fallback>
            <p:pic>
              <p:nvPicPr>
                <p:cNvPr id="902" name="Ink 901">
                  <a:extLst>
                    <a:ext uri="{FF2B5EF4-FFF2-40B4-BE49-F238E27FC236}">
                      <a16:creationId xmlns:a16="http://schemas.microsoft.com/office/drawing/2014/main" id="{7C6CC964-724E-6FC8-4809-8291C44C29C7}"/>
                    </a:ext>
                  </a:extLst>
                </p:cNvPr>
                <p:cNvPicPr/>
                <p:nvPr/>
              </p:nvPicPr>
              <p:blipFill>
                <a:blip r:embed="rId86"/>
                <a:stretch>
                  <a:fillRect/>
                </a:stretch>
              </p:blipFill>
              <p:spPr>
                <a:xfrm>
                  <a:off x="3767067" y="3375600"/>
                  <a:ext cx="867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905" name="Ink 904">
                  <a:extLst>
                    <a:ext uri="{FF2B5EF4-FFF2-40B4-BE49-F238E27FC236}">
                      <a16:creationId xmlns:a16="http://schemas.microsoft.com/office/drawing/2014/main" id="{DAEAD71A-2B3B-509B-64F1-C11FA7F6D484}"/>
                    </a:ext>
                  </a:extLst>
                </p14:cNvPr>
                <p14:cNvContentPartPr/>
                <p14:nvPr/>
              </p14:nvContentPartPr>
              <p14:xfrm>
                <a:off x="3886227" y="2919120"/>
                <a:ext cx="822600" cy="719640"/>
              </p14:xfrm>
            </p:contentPart>
          </mc:Choice>
          <mc:Fallback>
            <p:pic>
              <p:nvPicPr>
                <p:cNvPr id="905" name="Ink 904">
                  <a:extLst>
                    <a:ext uri="{FF2B5EF4-FFF2-40B4-BE49-F238E27FC236}">
                      <a16:creationId xmlns:a16="http://schemas.microsoft.com/office/drawing/2014/main" id="{DAEAD71A-2B3B-509B-64F1-C11FA7F6D484}"/>
                    </a:ext>
                  </a:extLst>
                </p:cNvPr>
                <p:cNvPicPr/>
                <p:nvPr/>
              </p:nvPicPr>
              <p:blipFill>
                <a:blip r:embed="rId88"/>
                <a:stretch>
                  <a:fillRect/>
                </a:stretch>
              </p:blipFill>
              <p:spPr>
                <a:xfrm>
                  <a:off x="3868587" y="2901480"/>
                  <a:ext cx="858240" cy="755280"/>
                </a:xfrm>
                <a:prstGeom prst="rect">
                  <a:avLst/>
                </a:prstGeom>
              </p:spPr>
            </p:pic>
          </mc:Fallback>
        </mc:AlternateContent>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5"/>
                                        </p:tgtEl>
                                        <p:attrNameLst>
                                          <p:attrName>style.visibility</p:attrName>
                                        </p:attrNameLst>
                                      </p:cBhvr>
                                      <p:to>
                                        <p:strVal val="visible"/>
                                      </p:to>
                                    </p:set>
                                    <p:animEffect transition="in" filter="fade">
                                      <p:cBhvr>
                                        <p:cTn id="7" dur="500"/>
                                        <p:tgtEl>
                                          <p:spTgt spid="9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6"/>
                                        </p:tgtEl>
                                        <p:attrNameLst>
                                          <p:attrName>style.visibility</p:attrName>
                                        </p:attrNameLst>
                                      </p:cBhvr>
                                      <p:to>
                                        <p:strVal val="visible"/>
                                      </p:to>
                                    </p:set>
                                    <p:animEffect transition="in" filter="fade">
                                      <p:cBhvr>
                                        <p:cTn id="12" dur="500"/>
                                        <p:tgtEl>
                                          <p:spTgt spid="9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56"/>
          <p:cNvSpPr txBox="1"/>
          <p:nvPr/>
        </p:nvSpPr>
        <p:spPr>
          <a:xfrm>
            <a:off x="6781800" y="914400"/>
            <a:ext cx="1752600" cy="5486400"/>
          </a:xfrm>
          <a:prstGeom prst="rect">
            <a:avLst/>
          </a:prstGeom>
          <a:gradFill>
            <a:gsLst>
              <a:gs pos="0">
                <a:srgbClr val="0099FF"/>
              </a:gs>
              <a:gs pos="100000">
                <a:srgbClr val="1CA4FF"/>
              </a:gs>
            </a:gsLst>
            <a:lin ang="5400000" scaled="0"/>
          </a:gradFill>
          <a:ln>
            <a:noFill/>
          </a:ln>
        </p:spPr>
        <p:txBody>
          <a:bodyPr spcFirstLastPara="1" wrap="square" lIns="91425" tIns="45700" rIns="91425" bIns="45700" anchor="ctr" anchorCtr="0">
            <a:noAutofit/>
          </a:bodyPr>
          <a:lstStyle/>
          <a:p>
            <a:endParaRPr sz="2400">
              <a:solidFill>
                <a:schemeClr val="dk1"/>
              </a:solidFill>
              <a:latin typeface="Times New Roman"/>
              <a:ea typeface="Times New Roman"/>
              <a:cs typeface="Times New Roman"/>
              <a:sym typeface="Times New Roman"/>
            </a:endParaRPr>
          </a:p>
        </p:txBody>
      </p:sp>
      <p:sp>
        <p:nvSpPr>
          <p:cNvPr id="535" name="Google Shape;535;p56"/>
          <p:cNvSpPr txBox="1"/>
          <p:nvPr/>
        </p:nvSpPr>
        <p:spPr>
          <a:xfrm>
            <a:off x="5029200" y="914400"/>
            <a:ext cx="1752600" cy="5486400"/>
          </a:xfrm>
          <a:prstGeom prst="rect">
            <a:avLst/>
          </a:prstGeom>
          <a:gradFill>
            <a:gsLst>
              <a:gs pos="0">
                <a:srgbClr val="00CC00"/>
              </a:gs>
              <a:gs pos="100000">
                <a:srgbClr val="96EA96"/>
              </a:gs>
            </a:gsLst>
            <a:lin ang="5400000" scaled="0"/>
          </a:gradFill>
          <a:ln>
            <a:noFill/>
          </a:ln>
        </p:spPr>
        <p:txBody>
          <a:bodyPr spcFirstLastPara="1" wrap="square" lIns="91425" tIns="45700" rIns="91425" bIns="45700" anchor="ctr" anchorCtr="0">
            <a:noAutofit/>
          </a:bodyPr>
          <a:lstStyle/>
          <a:p>
            <a:endParaRPr sz="2400">
              <a:solidFill>
                <a:schemeClr val="dk1"/>
              </a:solidFill>
              <a:latin typeface="Times New Roman"/>
              <a:ea typeface="Times New Roman"/>
              <a:cs typeface="Times New Roman"/>
              <a:sym typeface="Times New Roman"/>
            </a:endParaRPr>
          </a:p>
        </p:txBody>
      </p:sp>
      <p:sp>
        <p:nvSpPr>
          <p:cNvPr id="536" name="Google Shape;536;p56"/>
          <p:cNvSpPr txBox="1"/>
          <p:nvPr/>
        </p:nvSpPr>
        <p:spPr>
          <a:xfrm>
            <a:off x="1750219" y="-9526"/>
            <a:ext cx="8691562" cy="622300"/>
          </a:xfrm>
          <a:prstGeom prst="rect">
            <a:avLst/>
          </a:prstGeom>
          <a:noFill/>
          <a:ln>
            <a:noFill/>
          </a:ln>
        </p:spPr>
        <p:txBody>
          <a:bodyPr spcFirstLastPara="1" wrap="square" lIns="90475" tIns="44450" rIns="90475" bIns="44450" anchor="t" anchorCtr="0">
            <a:noAutofit/>
          </a:bodyPr>
          <a:lstStyle/>
          <a:p>
            <a:pPr algn="ctr">
              <a:buClr>
                <a:srgbClr val="000099"/>
              </a:buClr>
              <a:buSzPts val="3500"/>
            </a:pPr>
            <a:endParaRPr dirty="0"/>
          </a:p>
        </p:txBody>
      </p:sp>
      <p:sp>
        <p:nvSpPr>
          <p:cNvPr id="537" name="Google Shape;537;p56"/>
          <p:cNvSpPr txBox="1"/>
          <p:nvPr/>
        </p:nvSpPr>
        <p:spPr>
          <a:xfrm>
            <a:off x="8763000" y="6400800"/>
            <a:ext cx="1905000" cy="457200"/>
          </a:xfrm>
          <a:prstGeom prst="rect">
            <a:avLst/>
          </a:prstGeom>
          <a:noFill/>
          <a:ln>
            <a:noFill/>
          </a:ln>
        </p:spPr>
        <p:txBody>
          <a:bodyPr spcFirstLastPara="1" wrap="square" lIns="91425" tIns="45700" rIns="91425" bIns="45700" anchor="t" anchorCtr="0">
            <a:noAutofit/>
          </a:bodyPr>
          <a:lstStyle/>
          <a:p>
            <a:pPr algn="r">
              <a:buClr>
                <a:schemeClr val="dk1"/>
              </a:buClr>
              <a:buSzPts val="1400"/>
            </a:pPr>
            <a:fld id="{00000000-1234-1234-1234-123412341234}" type="slidenum">
              <a:rPr lang="en-US" sz="1400">
                <a:solidFill>
                  <a:schemeClr val="dk1"/>
                </a:solidFill>
                <a:latin typeface="Times New Roman"/>
                <a:ea typeface="Times New Roman"/>
                <a:cs typeface="Times New Roman"/>
                <a:sym typeface="Times New Roman"/>
              </a:rPr>
              <a:pPr algn="r">
                <a:buClr>
                  <a:schemeClr val="dk1"/>
                </a:buClr>
                <a:buSzPts val="1400"/>
              </a:pPr>
              <a:t>28</a:t>
            </a:fld>
            <a:endParaRPr/>
          </a:p>
        </p:txBody>
      </p:sp>
      <p:sp>
        <p:nvSpPr>
          <p:cNvPr id="538" name="Google Shape;538;p56"/>
          <p:cNvSpPr txBox="1"/>
          <p:nvPr/>
        </p:nvSpPr>
        <p:spPr>
          <a:xfrm>
            <a:off x="4930775" y="3608386"/>
            <a:ext cx="3756021" cy="419100"/>
          </a:xfrm>
          <a:prstGeom prst="rect">
            <a:avLst/>
          </a:prstGeom>
          <a:solidFill>
            <a:schemeClr val="lt1"/>
          </a:solidFill>
          <a:ln>
            <a:noFill/>
          </a:ln>
        </p:spPr>
        <p:txBody>
          <a:bodyPr spcFirstLastPara="1" wrap="square" lIns="91425" tIns="45700" rIns="91425" bIns="45700" anchor="ctr" anchorCtr="0">
            <a:noAutofit/>
          </a:bodyPr>
          <a:lstStyle/>
          <a:p>
            <a:endParaRPr sz="2400">
              <a:solidFill>
                <a:schemeClr val="dk1"/>
              </a:solidFill>
              <a:latin typeface="Times New Roman"/>
              <a:ea typeface="Times New Roman"/>
              <a:cs typeface="Times New Roman"/>
              <a:sym typeface="Times New Roman"/>
            </a:endParaRPr>
          </a:p>
        </p:txBody>
      </p:sp>
      <p:sp>
        <p:nvSpPr>
          <p:cNvPr id="539" name="Google Shape;539;p56"/>
          <p:cNvSpPr/>
          <p:nvPr/>
        </p:nvSpPr>
        <p:spPr>
          <a:xfrm>
            <a:off x="5105400" y="4359276"/>
            <a:ext cx="3505200" cy="2041525"/>
          </a:xfrm>
          <a:custGeom>
            <a:avLst/>
            <a:gdLst/>
            <a:ahLst/>
            <a:cxnLst/>
            <a:rect l="0" t="0" r="0" b="0"/>
            <a:pathLst>
              <a:path w="120000" h="120000" extrusionOk="0">
                <a:moveTo>
                  <a:pt x="0" y="118374"/>
                </a:moveTo>
                <a:cubicBezTo>
                  <a:pt x="3160" y="105944"/>
                  <a:pt x="9932" y="63107"/>
                  <a:pt x="18961" y="43601"/>
                </a:cubicBezTo>
                <a:cubicBezTo>
                  <a:pt x="27990" y="24095"/>
                  <a:pt x="42031" y="2294"/>
                  <a:pt x="54266" y="1147"/>
                </a:cubicBezTo>
                <a:cubicBezTo>
                  <a:pt x="66501" y="0"/>
                  <a:pt x="81534" y="16733"/>
                  <a:pt x="92505" y="36525"/>
                </a:cubicBezTo>
                <a:cubicBezTo>
                  <a:pt x="103476" y="56318"/>
                  <a:pt x="114266" y="102597"/>
                  <a:pt x="120000" y="120000"/>
                </a:cubicBezTo>
              </a:path>
            </a:pathLst>
          </a:custGeom>
          <a:noFill/>
          <a:ln w="76200" cap="flat" cmpd="sng">
            <a:solidFill>
              <a:srgbClr val="CC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cxnSp>
        <p:nvCxnSpPr>
          <p:cNvPr id="540" name="Google Shape;540;p56"/>
          <p:cNvCxnSpPr/>
          <p:nvPr/>
        </p:nvCxnSpPr>
        <p:spPr>
          <a:xfrm>
            <a:off x="5135563" y="1920876"/>
            <a:ext cx="2332037" cy="2346325"/>
          </a:xfrm>
          <a:prstGeom prst="straightConnector1">
            <a:avLst/>
          </a:prstGeom>
          <a:noFill/>
          <a:ln w="50800" cap="flat" cmpd="sng">
            <a:solidFill>
              <a:srgbClr val="000099"/>
            </a:solidFill>
            <a:prstDash val="solid"/>
            <a:miter lim="800000"/>
            <a:headEnd type="none" w="sm" len="sm"/>
            <a:tailEnd type="none" w="sm" len="sm"/>
          </a:ln>
        </p:spPr>
      </p:cxnSp>
      <p:cxnSp>
        <p:nvCxnSpPr>
          <p:cNvPr id="541" name="Google Shape;541;p56"/>
          <p:cNvCxnSpPr/>
          <p:nvPr/>
        </p:nvCxnSpPr>
        <p:spPr>
          <a:xfrm>
            <a:off x="5135563" y="1920876"/>
            <a:ext cx="2789237" cy="1431925"/>
          </a:xfrm>
          <a:prstGeom prst="straightConnector1">
            <a:avLst/>
          </a:prstGeom>
          <a:noFill/>
          <a:ln w="50800" cap="flat" cmpd="sng">
            <a:solidFill>
              <a:schemeClr val="dk1"/>
            </a:solidFill>
            <a:prstDash val="solid"/>
            <a:miter lim="800000"/>
            <a:headEnd type="none" w="sm" len="sm"/>
            <a:tailEnd type="none" w="sm" len="sm"/>
          </a:ln>
        </p:spPr>
      </p:cxnSp>
      <p:sp>
        <p:nvSpPr>
          <p:cNvPr id="542" name="Google Shape;542;p56"/>
          <p:cNvSpPr txBox="1"/>
          <p:nvPr/>
        </p:nvSpPr>
        <p:spPr>
          <a:xfrm>
            <a:off x="9264650" y="6127751"/>
            <a:ext cx="417512" cy="454025"/>
          </a:xfrm>
          <a:prstGeom prst="rect">
            <a:avLst/>
          </a:prstGeom>
          <a:noFill/>
          <a:ln>
            <a:noFill/>
          </a:ln>
        </p:spPr>
        <p:txBody>
          <a:bodyPr spcFirstLastPara="1" wrap="square" lIns="90475" tIns="44450" rIns="90475" bIns="44450" anchor="t" anchorCtr="0">
            <a:noAutofit/>
          </a:bodyPr>
          <a:lstStyle/>
          <a:p>
            <a:pPr>
              <a:buClr>
                <a:schemeClr val="dk1"/>
              </a:buClr>
              <a:buSzPts val="2400"/>
            </a:pPr>
            <a:r>
              <a:rPr lang="en-US" sz="2400" b="1">
                <a:solidFill>
                  <a:schemeClr val="dk1"/>
                </a:solidFill>
                <a:latin typeface="Arial"/>
                <a:ea typeface="Arial"/>
                <a:cs typeface="Arial"/>
                <a:sym typeface="Arial"/>
              </a:rPr>
              <a:t>Q</a:t>
            </a:r>
            <a:endParaRPr/>
          </a:p>
        </p:txBody>
      </p:sp>
      <p:sp>
        <p:nvSpPr>
          <p:cNvPr id="543" name="Google Shape;543;p56"/>
          <p:cNvSpPr txBox="1"/>
          <p:nvPr/>
        </p:nvSpPr>
        <p:spPr>
          <a:xfrm>
            <a:off x="4495800" y="1143000"/>
            <a:ext cx="500062" cy="2055812"/>
          </a:xfrm>
          <a:prstGeom prst="rect">
            <a:avLst/>
          </a:prstGeom>
          <a:noFill/>
          <a:ln>
            <a:noFill/>
          </a:ln>
        </p:spPr>
        <p:txBody>
          <a:bodyPr spcFirstLastPara="1" wrap="square" lIns="90475" tIns="44450" rIns="90475" bIns="44450" anchor="t" anchorCtr="0">
            <a:noAutofit/>
          </a:bodyPr>
          <a:lstStyle/>
          <a:p>
            <a:pPr algn="r">
              <a:buClr>
                <a:schemeClr val="dk1"/>
              </a:buClr>
              <a:buSzPts val="1500"/>
            </a:pPr>
            <a:endParaRPr sz="1500" b="1" dirty="0">
              <a:solidFill>
                <a:schemeClr val="dk1"/>
              </a:solidFill>
              <a:latin typeface="Arial"/>
              <a:ea typeface="Arial"/>
              <a:cs typeface="Arial"/>
              <a:sym typeface="Arial"/>
            </a:endParaRPr>
          </a:p>
          <a:p>
            <a:pPr algn="r">
              <a:buClr>
                <a:schemeClr val="dk1"/>
              </a:buClr>
              <a:buSzPts val="800"/>
            </a:pPr>
            <a:endParaRPr sz="800" b="1" dirty="0">
              <a:solidFill>
                <a:schemeClr val="dk1"/>
              </a:solidFill>
              <a:latin typeface="Arial"/>
              <a:ea typeface="Arial"/>
              <a:cs typeface="Arial"/>
              <a:sym typeface="Arial"/>
            </a:endParaRPr>
          </a:p>
          <a:p>
            <a:pPr algn="r">
              <a:buClr>
                <a:schemeClr val="dk1"/>
              </a:buClr>
              <a:buSzPts val="1500"/>
            </a:pPr>
            <a:endParaRPr sz="1500" b="1" dirty="0">
              <a:solidFill>
                <a:schemeClr val="dk1"/>
              </a:solidFill>
              <a:latin typeface="Arial"/>
              <a:ea typeface="Arial"/>
              <a:cs typeface="Arial"/>
              <a:sym typeface="Arial"/>
            </a:endParaRPr>
          </a:p>
          <a:p>
            <a:pPr algn="r">
              <a:buClr>
                <a:schemeClr val="dk1"/>
              </a:buClr>
              <a:buSzPts val="1500"/>
            </a:pPr>
            <a:endParaRPr dirty="0"/>
          </a:p>
        </p:txBody>
      </p:sp>
      <p:sp>
        <p:nvSpPr>
          <p:cNvPr id="545" name="Google Shape;545;p56"/>
          <p:cNvSpPr txBox="1"/>
          <p:nvPr/>
        </p:nvSpPr>
        <p:spPr>
          <a:xfrm>
            <a:off x="8534401" y="5791201"/>
            <a:ext cx="587375" cy="454025"/>
          </a:xfrm>
          <a:prstGeom prst="rect">
            <a:avLst/>
          </a:prstGeom>
          <a:noFill/>
          <a:ln>
            <a:noFill/>
          </a:ln>
        </p:spPr>
        <p:txBody>
          <a:bodyPr spcFirstLastPara="1" wrap="square" lIns="90475" tIns="44450" rIns="90475" bIns="44450" anchor="t" anchorCtr="0">
            <a:noAutofit/>
          </a:bodyPr>
          <a:lstStyle/>
          <a:p>
            <a:pPr>
              <a:buClr>
                <a:schemeClr val="dk1"/>
              </a:buClr>
              <a:buSzPts val="2400"/>
            </a:pPr>
            <a:r>
              <a:rPr lang="en-US" sz="2400" b="1">
                <a:solidFill>
                  <a:schemeClr val="dk1"/>
                </a:solidFill>
                <a:latin typeface="Arial"/>
                <a:ea typeface="Arial"/>
                <a:cs typeface="Arial"/>
                <a:sym typeface="Arial"/>
              </a:rPr>
              <a:t>TR</a:t>
            </a:r>
            <a:endParaRPr/>
          </a:p>
        </p:txBody>
      </p:sp>
      <p:sp>
        <p:nvSpPr>
          <p:cNvPr id="546" name="Google Shape;546;p56"/>
          <p:cNvSpPr txBox="1"/>
          <p:nvPr/>
        </p:nvSpPr>
        <p:spPr>
          <a:xfrm>
            <a:off x="8001001" y="3048001"/>
            <a:ext cx="401637" cy="454025"/>
          </a:xfrm>
          <a:prstGeom prst="rect">
            <a:avLst/>
          </a:prstGeom>
          <a:noFill/>
          <a:ln>
            <a:noFill/>
          </a:ln>
        </p:spPr>
        <p:txBody>
          <a:bodyPr spcFirstLastPara="1" wrap="square" lIns="90475" tIns="44450" rIns="90475" bIns="44450" anchor="t" anchorCtr="0">
            <a:noAutofit/>
          </a:bodyPr>
          <a:lstStyle/>
          <a:p>
            <a:pPr>
              <a:buClr>
                <a:schemeClr val="dk1"/>
              </a:buClr>
              <a:buSzPts val="2400"/>
            </a:pPr>
            <a:r>
              <a:rPr lang="en-US" sz="2400" b="1">
                <a:solidFill>
                  <a:schemeClr val="dk1"/>
                </a:solidFill>
                <a:latin typeface="Arial"/>
                <a:ea typeface="Arial"/>
                <a:cs typeface="Arial"/>
                <a:sym typeface="Arial"/>
              </a:rPr>
              <a:t>D</a:t>
            </a:r>
            <a:endParaRPr/>
          </a:p>
        </p:txBody>
      </p:sp>
      <p:sp>
        <p:nvSpPr>
          <p:cNvPr id="547" name="Google Shape;547;p56"/>
          <p:cNvSpPr txBox="1"/>
          <p:nvPr/>
        </p:nvSpPr>
        <p:spPr>
          <a:xfrm>
            <a:off x="5029200" y="3581401"/>
            <a:ext cx="4324350" cy="287337"/>
          </a:xfrm>
          <a:prstGeom prst="rect">
            <a:avLst/>
          </a:prstGeom>
          <a:noFill/>
          <a:ln>
            <a:noFill/>
          </a:ln>
        </p:spPr>
        <p:txBody>
          <a:bodyPr spcFirstLastPara="1" wrap="square" lIns="90475" tIns="44450" rIns="90475" bIns="44450" anchor="t" anchorCtr="0">
            <a:noAutofit/>
          </a:bodyPr>
          <a:lstStyle/>
          <a:p>
            <a:pPr>
              <a:buClr>
                <a:schemeClr val="dk1"/>
              </a:buClr>
              <a:buSzPts val="1300"/>
            </a:pPr>
            <a:endParaRPr dirty="0"/>
          </a:p>
        </p:txBody>
      </p:sp>
      <p:sp>
        <p:nvSpPr>
          <p:cNvPr id="548" name="Google Shape;548;p56"/>
          <p:cNvSpPr txBox="1"/>
          <p:nvPr/>
        </p:nvSpPr>
        <p:spPr>
          <a:xfrm>
            <a:off x="9294812" y="3330576"/>
            <a:ext cx="417512" cy="454025"/>
          </a:xfrm>
          <a:prstGeom prst="rect">
            <a:avLst/>
          </a:prstGeom>
          <a:noFill/>
          <a:ln>
            <a:noFill/>
          </a:ln>
        </p:spPr>
        <p:txBody>
          <a:bodyPr spcFirstLastPara="1" wrap="square" lIns="90475" tIns="44450" rIns="90475" bIns="44450" anchor="t" anchorCtr="0">
            <a:noAutofit/>
          </a:bodyPr>
          <a:lstStyle/>
          <a:p>
            <a:pPr>
              <a:buClr>
                <a:schemeClr val="dk1"/>
              </a:buClr>
              <a:buSzPts val="2400"/>
            </a:pPr>
            <a:r>
              <a:rPr lang="en-US" sz="2400" b="1">
                <a:solidFill>
                  <a:schemeClr val="dk1"/>
                </a:solidFill>
                <a:latin typeface="Arial"/>
                <a:ea typeface="Arial"/>
                <a:cs typeface="Arial"/>
                <a:sym typeface="Arial"/>
              </a:rPr>
              <a:t>Q</a:t>
            </a:r>
            <a:endParaRPr/>
          </a:p>
        </p:txBody>
      </p:sp>
      <p:grpSp>
        <p:nvGrpSpPr>
          <p:cNvPr id="549" name="Google Shape;549;p56"/>
          <p:cNvGrpSpPr/>
          <p:nvPr/>
        </p:nvGrpSpPr>
        <p:grpSpPr>
          <a:xfrm>
            <a:off x="5022851" y="1163637"/>
            <a:ext cx="4287837" cy="2425700"/>
            <a:chOff x="3403600" y="995362"/>
            <a:chExt cx="4287837" cy="2425700"/>
          </a:xfrm>
        </p:grpSpPr>
        <p:cxnSp>
          <p:nvCxnSpPr>
            <p:cNvPr id="550" name="Google Shape;550;p56"/>
            <p:cNvCxnSpPr/>
            <p:nvPr/>
          </p:nvCxnSpPr>
          <p:spPr>
            <a:xfrm>
              <a:off x="3409950" y="995362"/>
              <a:ext cx="0" cy="2425700"/>
            </a:xfrm>
            <a:prstGeom prst="straightConnector1">
              <a:avLst/>
            </a:prstGeom>
            <a:noFill/>
            <a:ln w="57150" cap="flat" cmpd="sng">
              <a:solidFill>
                <a:schemeClr val="dk1"/>
              </a:solidFill>
              <a:prstDash val="solid"/>
              <a:miter lim="800000"/>
              <a:headEnd type="none" w="sm" len="sm"/>
              <a:tailEnd type="none" w="sm" len="sm"/>
            </a:ln>
          </p:spPr>
        </p:cxnSp>
        <p:cxnSp>
          <p:nvCxnSpPr>
            <p:cNvPr id="551" name="Google Shape;551;p56"/>
            <p:cNvCxnSpPr/>
            <p:nvPr/>
          </p:nvCxnSpPr>
          <p:spPr>
            <a:xfrm>
              <a:off x="3403600" y="3390900"/>
              <a:ext cx="4287837" cy="0"/>
            </a:xfrm>
            <a:prstGeom prst="straightConnector1">
              <a:avLst/>
            </a:prstGeom>
            <a:noFill/>
            <a:ln w="57150" cap="flat" cmpd="sng">
              <a:solidFill>
                <a:schemeClr val="dk1"/>
              </a:solidFill>
              <a:prstDash val="solid"/>
              <a:miter lim="800000"/>
              <a:headEnd type="none" w="sm" len="sm"/>
              <a:tailEnd type="none" w="sm" len="sm"/>
            </a:ln>
          </p:spPr>
        </p:cxnSp>
      </p:grpSp>
      <p:grpSp>
        <p:nvGrpSpPr>
          <p:cNvPr id="552" name="Google Shape;552;p56"/>
          <p:cNvGrpSpPr/>
          <p:nvPr/>
        </p:nvGrpSpPr>
        <p:grpSpPr>
          <a:xfrm>
            <a:off x="5022851" y="3976687"/>
            <a:ext cx="4287837" cy="2425700"/>
            <a:chOff x="3379787" y="3757612"/>
            <a:chExt cx="4287837" cy="2425700"/>
          </a:xfrm>
        </p:grpSpPr>
        <p:cxnSp>
          <p:nvCxnSpPr>
            <p:cNvPr id="553" name="Google Shape;553;p56"/>
            <p:cNvCxnSpPr/>
            <p:nvPr/>
          </p:nvCxnSpPr>
          <p:spPr>
            <a:xfrm>
              <a:off x="3405187" y="3757612"/>
              <a:ext cx="0" cy="2425700"/>
            </a:xfrm>
            <a:prstGeom prst="straightConnector1">
              <a:avLst/>
            </a:prstGeom>
            <a:noFill/>
            <a:ln w="57150" cap="flat" cmpd="sng">
              <a:solidFill>
                <a:schemeClr val="dk1"/>
              </a:solidFill>
              <a:prstDash val="solid"/>
              <a:miter lim="800000"/>
              <a:headEnd type="none" w="sm" len="sm"/>
              <a:tailEnd type="none" w="sm" len="sm"/>
            </a:ln>
          </p:spPr>
        </p:cxnSp>
        <p:cxnSp>
          <p:nvCxnSpPr>
            <p:cNvPr id="554" name="Google Shape;554;p56"/>
            <p:cNvCxnSpPr/>
            <p:nvPr/>
          </p:nvCxnSpPr>
          <p:spPr>
            <a:xfrm>
              <a:off x="3379787" y="6162675"/>
              <a:ext cx="4287837" cy="0"/>
            </a:xfrm>
            <a:prstGeom prst="straightConnector1">
              <a:avLst/>
            </a:prstGeom>
            <a:noFill/>
            <a:ln w="57150" cap="flat" cmpd="sng">
              <a:solidFill>
                <a:schemeClr val="dk1"/>
              </a:solidFill>
              <a:prstDash val="solid"/>
              <a:miter lim="800000"/>
              <a:headEnd type="none" w="sm" len="sm"/>
              <a:tailEnd type="none" w="sm" len="sm"/>
            </a:ln>
          </p:spPr>
        </p:cxnSp>
      </p:grpSp>
      <p:sp>
        <p:nvSpPr>
          <p:cNvPr id="555" name="Google Shape;555;p56"/>
          <p:cNvSpPr txBox="1"/>
          <p:nvPr/>
        </p:nvSpPr>
        <p:spPr>
          <a:xfrm>
            <a:off x="5059362" y="6416676"/>
            <a:ext cx="4324350" cy="287337"/>
          </a:xfrm>
          <a:prstGeom prst="rect">
            <a:avLst/>
          </a:prstGeom>
          <a:noFill/>
          <a:ln>
            <a:noFill/>
          </a:ln>
        </p:spPr>
        <p:txBody>
          <a:bodyPr spcFirstLastPara="1" wrap="square" lIns="90475" tIns="44450" rIns="90475" bIns="44450" anchor="t" anchorCtr="0">
            <a:noAutofit/>
          </a:bodyPr>
          <a:lstStyle/>
          <a:p>
            <a:pPr>
              <a:buClr>
                <a:schemeClr val="dk1"/>
              </a:buClr>
              <a:buSzPts val="1300"/>
            </a:pPr>
            <a:endParaRPr dirty="0"/>
          </a:p>
        </p:txBody>
      </p:sp>
      <p:sp>
        <p:nvSpPr>
          <p:cNvPr id="556" name="Google Shape;556;p56"/>
          <p:cNvSpPr txBox="1"/>
          <p:nvPr/>
        </p:nvSpPr>
        <p:spPr>
          <a:xfrm>
            <a:off x="7467601" y="4114801"/>
            <a:ext cx="655637" cy="454025"/>
          </a:xfrm>
          <a:prstGeom prst="rect">
            <a:avLst/>
          </a:prstGeom>
          <a:noFill/>
          <a:ln>
            <a:noFill/>
          </a:ln>
        </p:spPr>
        <p:txBody>
          <a:bodyPr spcFirstLastPara="1" wrap="square" lIns="90475" tIns="44450" rIns="90475" bIns="44450" anchor="t" anchorCtr="0">
            <a:noAutofit/>
          </a:bodyPr>
          <a:lstStyle/>
          <a:p>
            <a:pPr>
              <a:buClr>
                <a:schemeClr val="dk1"/>
              </a:buClr>
              <a:buSzPts val="2400"/>
            </a:pPr>
            <a:r>
              <a:rPr lang="en-US" sz="2400" b="1">
                <a:solidFill>
                  <a:schemeClr val="dk1"/>
                </a:solidFill>
                <a:latin typeface="Arial"/>
                <a:ea typeface="Arial"/>
                <a:cs typeface="Arial"/>
                <a:sym typeface="Arial"/>
              </a:rPr>
              <a:t>MR</a:t>
            </a:r>
            <a:endParaRPr/>
          </a:p>
        </p:txBody>
      </p:sp>
      <p:cxnSp>
        <p:nvCxnSpPr>
          <p:cNvPr id="557" name="Google Shape;557;p56"/>
          <p:cNvCxnSpPr/>
          <p:nvPr/>
        </p:nvCxnSpPr>
        <p:spPr>
          <a:xfrm rot="10800000">
            <a:off x="6781775" y="966925"/>
            <a:ext cx="21300" cy="5412600"/>
          </a:xfrm>
          <a:prstGeom prst="straightConnector1">
            <a:avLst/>
          </a:prstGeom>
          <a:noFill/>
          <a:ln w="38100" cap="flat" cmpd="sng">
            <a:solidFill>
              <a:schemeClr val="dk1"/>
            </a:solidFill>
            <a:prstDash val="dash"/>
            <a:miter lim="800000"/>
            <a:headEnd type="none" w="sm" len="sm"/>
            <a:tailEnd type="none" w="sm" len="sm"/>
          </a:ln>
        </p:spPr>
      </p:cxnSp>
      <p:sp>
        <p:nvSpPr>
          <p:cNvPr id="558" name="Google Shape;558;p56"/>
          <p:cNvSpPr txBox="1"/>
          <p:nvPr/>
        </p:nvSpPr>
        <p:spPr>
          <a:xfrm>
            <a:off x="4572001" y="838201"/>
            <a:ext cx="384175" cy="454025"/>
          </a:xfrm>
          <a:prstGeom prst="rect">
            <a:avLst/>
          </a:prstGeom>
          <a:noFill/>
          <a:ln>
            <a:noFill/>
          </a:ln>
        </p:spPr>
        <p:txBody>
          <a:bodyPr spcFirstLastPara="1" wrap="square" lIns="90475" tIns="44450" rIns="90475" bIns="44450" anchor="t" anchorCtr="0">
            <a:noAutofit/>
          </a:bodyPr>
          <a:lstStyle/>
          <a:p>
            <a:pPr>
              <a:buClr>
                <a:schemeClr val="dk1"/>
              </a:buClr>
              <a:buSzPts val="2400"/>
            </a:pPr>
            <a:r>
              <a:rPr lang="en-US" sz="2400" b="1">
                <a:solidFill>
                  <a:schemeClr val="dk1"/>
                </a:solidFill>
                <a:latin typeface="Arial"/>
                <a:ea typeface="Arial"/>
                <a:cs typeface="Arial"/>
                <a:sym typeface="Arial"/>
              </a:rPr>
              <a:t>P</a:t>
            </a:r>
            <a:endParaRPr/>
          </a:p>
        </p:txBody>
      </p:sp>
      <p:sp>
        <p:nvSpPr>
          <p:cNvPr id="559" name="Google Shape;559;p56"/>
          <p:cNvSpPr txBox="1"/>
          <p:nvPr/>
        </p:nvSpPr>
        <p:spPr>
          <a:xfrm>
            <a:off x="4343401" y="3733801"/>
            <a:ext cx="587375" cy="454025"/>
          </a:xfrm>
          <a:prstGeom prst="rect">
            <a:avLst/>
          </a:prstGeom>
          <a:noFill/>
          <a:ln>
            <a:noFill/>
          </a:ln>
        </p:spPr>
        <p:txBody>
          <a:bodyPr spcFirstLastPara="1" wrap="square" lIns="90475" tIns="44450" rIns="90475" bIns="44450" anchor="t" anchorCtr="0">
            <a:noAutofit/>
          </a:bodyPr>
          <a:lstStyle/>
          <a:p>
            <a:pPr>
              <a:buClr>
                <a:schemeClr val="dk1"/>
              </a:buClr>
              <a:buSzPts val="2400"/>
            </a:pPr>
            <a:r>
              <a:rPr lang="en-US" sz="2400" b="1">
                <a:solidFill>
                  <a:schemeClr val="dk1"/>
                </a:solidFill>
                <a:latin typeface="Arial"/>
                <a:ea typeface="Arial"/>
                <a:cs typeface="Arial"/>
                <a:sym typeface="Arial"/>
              </a:rPr>
              <a:t>TR</a:t>
            </a:r>
            <a:endParaRPr/>
          </a:p>
        </p:txBody>
      </p:sp>
      <p:sp>
        <p:nvSpPr>
          <p:cNvPr id="561" name="Google Shape;561;p56"/>
          <p:cNvSpPr txBox="1"/>
          <p:nvPr/>
        </p:nvSpPr>
        <p:spPr>
          <a:xfrm>
            <a:off x="5243513" y="838200"/>
            <a:ext cx="1296900" cy="516000"/>
          </a:xfrm>
          <a:prstGeom prst="rect">
            <a:avLst/>
          </a:prstGeom>
          <a:noFill/>
          <a:ln>
            <a:noFill/>
          </a:ln>
        </p:spPr>
        <p:txBody>
          <a:bodyPr spcFirstLastPara="1" wrap="square" lIns="90475" tIns="44450" rIns="90475" bIns="44450" anchor="t" anchorCtr="0">
            <a:noAutofit/>
          </a:bodyPr>
          <a:lstStyle/>
          <a:p>
            <a:pPr>
              <a:buClr>
                <a:schemeClr val="dk1"/>
              </a:buClr>
              <a:buSzPts val="2800"/>
            </a:pPr>
            <a:r>
              <a:rPr lang="en-US" sz="2800" b="1">
                <a:solidFill>
                  <a:schemeClr val="dk1"/>
                </a:solidFill>
                <a:latin typeface="Times New Roman"/>
                <a:ea typeface="Times New Roman"/>
                <a:cs typeface="Times New Roman"/>
                <a:sym typeface="Times New Roman"/>
              </a:rPr>
              <a:t>Elastic</a:t>
            </a:r>
            <a:endParaRPr/>
          </a:p>
        </p:txBody>
      </p:sp>
      <p:sp>
        <p:nvSpPr>
          <p:cNvPr id="564" name="Google Shape;564;p56"/>
          <p:cNvSpPr txBox="1"/>
          <p:nvPr/>
        </p:nvSpPr>
        <p:spPr>
          <a:xfrm>
            <a:off x="6934200" y="838200"/>
            <a:ext cx="1676400" cy="516000"/>
          </a:xfrm>
          <a:prstGeom prst="rect">
            <a:avLst/>
          </a:prstGeom>
          <a:noFill/>
          <a:ln>
            <a:noFill/>
          </a:ln>
        </p:spPr>
        <p:txBody>
          <a:bodyPr spcFirstLastPara="1" wrap="square" lIns="90475" tIns="44450" rIns="90475" bIns="44450" anchor="t" anchorCtr="0">
            <a:noAutofit/>
          </a:bodyPr>
          <a:lstStyle/>
          <a:p>
            <a:pPr>
              <a:buClr>
                <a:schemeClr val="dk1"/>
              </a:buClr>
              <a:buSzPts val="2800"/>
            </a:pPr>
            <a:r>
              <a:rPr lang="en-US" sz="2800" b="1" dirty="0">
                <a:solidFill>
                  <a:schemeClr val="dk1"/>
                </a:solidFill>
                <a:latin typeface="Times New Roman"/>
                <a:ea typeface="Times New Roman"/>
                <a:cs typeface="Times New Roman"/>
                <a:sym typeface="Times New Roman"/>
              </a:rPr>
              <a:t>Inelastic</a:t>
            </a:r>
            <a:endParaRPr dirty="0"/>
          </a:p>
        </p:txBody>
      </p:sp>
      <p:sp>
        <p:nvSpPr>
          <p:cNvPr id="4" name="TextBox 3">
            <a:extLst>
              <a:ext uri="{FF2B5EF4-FFF2-40B4-BE49-F238E27FC236}">
                <a16:creationId xmlns:a16="http://schemas.microsoft.com/office/drawing/2014/main" id="{6A355B2B-5E44-EF54-A85A-2FE3E91D1630}"/>
              </a:ext>
            </a:extLst>
          </p:cNvPr>
          <p:cNvSpPr txBox="1"/>
          <p:nvPr/>
        </p:nvSpPr>
        <p:spPr>
          <a:xfrm>
            <a:off x="643467" y="1920876"/>
            <a:ext cx="3699933" cy="2954655"/>
          </a:xfrm>
          <a:prstGeom prst="rect">
            <a:avLst/>
          </a:prstGeom>
          <a:noFill/>
        </p:spPr>
        <p:txBody>
          <a:bodyPr wrap="square" rtlCol="0">
            <a:spAutoFit/>
          </a:bodyPr>
          <a:lstStyle/>
          <a:p>
            <a:r>
              <a:rPr lang="en-US" sz="2800" b="1" dirty="0"/>
              <a:t>b (ii) At the quantity QR, is the demand for eye treatment elastic, inelastic, or unit elastic?</a:t>
            </a:r>
          </a:p>
          <a:p>
            <a:endParaRPr lang="en-US" dirty="0"/>
          </a:p>
          <a:p>
            <a:r>
              <a:rPr lang="en-US" sz="2800" b="1" dirty="0">
                <a:solidFill>
                  <a:srgbClr val="C00000"/>
                </a:solidFill>
              </a:rPr>
              <a:t>Unit elastic</a:t>
            </a:r>
          </a:p>
        </p:txBody>
      </p:sp>
      <p:grpSp>
        <p:nvGrpSpPr>
          <p:cNvPr id="16" name="Group 15">
            <a:extLst>
              <a:ext uri="{FF2B5EF4-FFF2-40B4-BE49-F238E27FC236}">
                <a16:creationId xmlns:a16="http://schemas.microsoft.com/office/drawing/2014/main" id="{F771073A-1846-C5F5-C74A-35FA4038EFE2}"/>
              </a:ext>
            </a:extLst>
          </p:cNvPr>
          <p:cNvGrpSpPr/>
          <p:nvPr/>
        </p:nvGrpSpPr>
        <p:grpSpPr>
          <a:xfrm>
            <a:off x="6378507" y="3642560"/>
            <a:ext cx="354960" cy="273600"/>
            <a:chOff x="6378507" y="3642560"/>
            <a:chExt cx="354960" cy="273600"/>
          </a:xfrm>
        </p:grpSpPr>
        <mc:AlternateContent xmlns:mc="http://schemas.openxmlformats.org/markup-compatibility/2006">
          <mc:Choice xmlns:p14="http://schemas.microsoft.com/office/powerpoint/2010/main" Requires="p14">
            <p:contentPart p14:bwMode="auto" r:id="rId3">
              <p14:nvContentPartPr>
                <p14:cNvPr id="11" name="Ink 10">
                  <a:extLst>
                    <a:ext uri="{FF2B5EF4-FFF2-40B4-BE49-F238E27FC236}">
                      <a16:creationId xmlns:a16="http://schemas.microsoft.com/office/drawing/2014/main" id="{0DC7BE94-C26F-BAAF-078C-AD90F8944614}"/>
                    </a:ext>
                  </a:extLst>
                </p14:cNvPr>
                <p14:cNvContentPartPr/>
                <p14:nvPr/>
              </p14:nvContentPartPr>
              <p14:xfrm>
                <a:off x="6378507" y="3642560"/>
                <a:ext cx="198720" cy="212760"/>
              </p14:xfrm>
            </p:contentPart>
          </mc:Choice>
          <mc:Fallback>
            <p:pic>
              <p:nvPicPr>
                <p:cNvPr id="11" name="Ink 10">
                  <a:extLst>
                    <a:ext uri="{FF2B5EF4-FFF2-40B4-BE49-F238E27FC236}">
                      <a16:creationId xmlns:a16="http://schemas.microsoft.com/office/drawing/2014/main" id="{0DC7BE94-C26F-BAAF-078C-AD90F8944614}"/>
                    </a:ext>
                  </a:extLst>
                </p:cNvPr>
                <p:cNvPicPr/>
                <p:nvPr/>
              </p:nvPicPr>
              <p:blipFill>
                <a:blip r:embed="rId4"/>
                <a:stretch>
                  <a:fillRect/>
                </a:stretch>
              </p:blipFill>
              <p:spPr>
                <a:xfrm>
                  <a:off x="6369867" y="3633920"/>
                  <a:ext cx="21636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3" name="Ink 12">
                  <a:extLst>
                    <a:ext uri="{FF2B5EF4-FFF2-40B4-BE49-F238E27FC236}">
                      <a16:creationId xmlns:a16="http://schemas.microsoft.com/office/drawing/2014/main" id="{B3D1B94F-918E-A5C5-8A98-6886A899496C}"/>
                    </a:ext>
                  </a:extLst>
                </p14:cNvPr>
                <p14:cNvContentPartPr/>
                <p14:nvPr/>
              </p14:nvContentPartPr>
              <p14:xfrm>
                <a:off x="6451587" y="3760280"/>
                <a:ext cx="70200" cy="126000"/>
              </p14:xfrm>
            </p:contentPart>
          </mc:Choice>
          <mc:Fallback>
            <p:pic>
              <p:nvPicPr>
                <p:cNvPr id="13" name="Ink 12">
                  <a:extLst>
                    <a:ext uri="{FF2B5EF4-FFF2-40B4-BE49-F238E27FC236}">
                      <a16:creationId xmlns:a16="http://schemas.microsoft.com/office/drawing/2014/main" id="{B3D1B94F-918E-A5C5-8A98-6886A899496C}"/>
                    </a:ext>
                  </a:extLst>
                </p:cNvPr>
                <p:cNvPicPr/>
                <p:nvPr/>
              </p:nvPicPr>
              <p:blipFill>
                <a:blip r:embed="rId6"/>
                <a:stretch>
                  <a:fillRect/>
                </a:stretch>
              </p:blipFill>
              <p:spPr>
                <a:xfrm>
                  <a:off x="6442947" y="3751640"/>
                  <a:ext cx="878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5" name="Ink 14">
                  <a:extLst>
                    <a:ext uri="{FF2B5EF4-FFF2-40B4-BE49-F238E27FC236}">
                      <a16:creationId xmlns:a16="http://schemas.microsoft.com/office/drawing/2014/main" id="{E1F4AB1C-0865-1A3B-628D-3D2FD4DB5B1D}"/>
                    </a:ext>
                  </a:extLst>
                </p14:cNvPr>
                <p14:cNvContentPartPr/>
                <p14:nvPr/>
              </p14:nvContentPartPr>
              <p14:xfrm>
                <a:off x="6617907" y="3757040"/>
                <a:ext cx="115560" cy="159120"/>
              </p14:xfrm>
            </p:contentPart>
          </mc:Choice>
          <mc:Fallback>
            <p:pic>
              <p:nvPicPr>
                <p:cNvPr id="15" name="Ink 14">
                  <a:extLst>
                    <a:ext uri="{FF2B5EF4-FFF2-40B4-BE49-F238E27FC236}">
                      <a16:creationId xmlns:a16="http://schemas.microsoft.com/office/drawing/2014/main" id="{E1F4AB1C-0865-1A3B-628D-3D2FD4DB5B1D}"/>
                    </a:ext>
                  </a:extLst>
                </p:cNvPr>
                <p:cNvPicPr/>
                <p:nvPr/>
              </p:nvPicPr>
              <p:blipFill>
                <a:blip r:embed="rId8"/>
                <a:stretch>
                  <a:fillRect/>
                </a:stretch>
              </p:blipFill>
              <p:spPr>
                <a:xfrm>
                  <a:off x="6609267" y="3748400"/>
                  <a:ext cx="133200" cy="176760"/>
                </a:xfrm>
                <a:prstGeom prst="rect">
                  <a:avLst/>
                </a:prstGeom>
              </p:spPr>
            </p:pic>
          </mc:Fallback>
        </mc:AlternateContent>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1"/>
                                        </p:tgtEl>
                                        <p:attrNameLst>
                                          <p:attrName>style.visibility</p:attrName>
                                        </p:attrNameLst>
                                      </p:cBhvr>
                                      <p:to>
                                        <p:strVal val="visible"/>
                                      </p:to>
                                    </p:set>
                                    <p:animEffect transition="in" filter="fade">
                                      <p:cBhvr>
                                        <p:cTn id="7" dur="500"/>
                                        <p:tgtEl>
                                          <p:spTgt spid="561"/>
                                        </p:tgtEl>
                                      </p:cBhvr>
                                    </p:animEffect>
                                  </p:childTnLst>
                                </p:cTn>
                              </p:par>
                              <p:par>
                                <p:cTn id="8" presetID="10" presetClass="entr" presetSubtype="0" fill="hold" nodeType="withEffect">
                                  <p:stCondLst>
                                    <p:cond delay="0"/>
                                  </p:stCondLst>
                                  <p:childTnLst>
                                    <p:set>
                                      <p:cBhvr>
                                        <p:cTn id="9" dur="1" fill="hold">
                                          <p:stCondLst>
                                            <p:cond delay="0"/>
                                          </p:stCondLst>
                                        </p:cTn>
                                        <p:tgtEl>
                                          <p:spTgt spid="535"/>
                                        </p:tgtEl>
                                        <p:attrNameLst>
                                          <p:attrName>style.visibility</p:attrName>
                                        </p:attrNameLst>
                                      </p:cBhvr>
                                      <p:to>
                                        <p:strVal val="visible"/>
                                      </p:to>
                                    </p:set>
                                    <p:animEffect transition="in" filter="fade">
                                      <p:cBhvr>
                                        <p:cTn id="10" dur="500"/>
                                        <p:tgtEl>
                                          <p:spTgt spid="53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64"/>
                                        </p:tgtEl>
                                        <p:attrNameLst>
                                          <p:attrName>style.visibility</p:attrName>
                                        </p:attrNameLst>
                                      </p:cBhvr>
                                      <p:to>
                                        <p:strVal val="visible"/>
                                      </p:to>
                                    </p:set>
                                    <p:animEffect transition="in" filter="fade">
                                      <p:cBhvr>
                                        <p:cTn id="15" dur="500"/>
                                        <p:tgtEl>
                                          <p:spTgt spid="564"/>
                                        </p:tgtEl>
                                      </p:cBhvr>
                                    </p:animEffect>
                                  </p:childTnLst>
                                </p:cTn>
                              </p:par>
                              <p:par>
                                <p:cTn id="16" presetID="10" presetClass="entr" presetSubtype="0" fill="hold" nodeType="withEffect">
                                  <p:stCondLst>
                                    <p:cond delay="0"/>
                                  </p:stCondLst>
                                  <p:childTnLst>
                                    <p:set>
                                      <p:cBhvr>
                                        <p:cTn id="17" dur="1" fill="hold">
                                          <p:stCondLst>
                                            <p:cond delay="0"/>
                                          </p:stCondLst>
                                        </p:cTn>
                                        <p:tgtEl>
                                          <p:spTgt spid="534"/>
                                        </p:tgtEl>
                                        <p:attrNameLst>
                                          <p:attrName>style.visibility</p:attrName>
                                        </p:attrNameLst>
                                      </p:cBhvr>
                                      <p:to>
                                        <p:strVal val="visible"/>
                                      </p:to>
                                    </p:set>
                                    <p:animEffect transition="in" filter="fade">
                                      <p:cBhvr>
                                        <p:cTn id="18" dur="500"/>
                                        <p:tgtEl>
                                          <p:spTgt spid="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Google Shape;925;p77"/>
          <p:cNvSpPr txBox="1"/>
          <p:nvPr/>
        </p:nvSpPr>
        <p:spPr>
          <a:xfrm>
            <a:off x="1654970" y="-277444"/>
            <a:ext cx="8610600" cy="668337"/>
          </a:xfrm>
          <a:prstGeom prst="rect">
            <a:avLst/>
          </a:prstGeom>
          <a:noFill/>
          <a:ln>
            <a:noFill/>
          </a:ln>
        </p:spPr>
        <p:txBody>
          <a:bodyPr spcFirstLastPara="1" wrap="square" lIns="90475" tIns="44450" rIns="90475" bIns="44450" anchor="t" anchorCtr="0">
            <a:noAutofit/>
          </a:bodyPr>
          <a:lstStyle/>
          <a:p>
            <a:pPr algn="ctr">
              <a:buClr>
                <a:srgbClr val="000099"/>
              </a:buClr>
              <a:buSzPts val="3800"/>
            </a:pPr>
            <a:r>
              <a:rPr lang="en-US" sz="3000" b="1" dirty="0">
                <a:solidFill>
                  <a:srgbClr val="000099"/>
                </a:solidFill>
                <a:latin typeface="Times New Roman"/>
                <a:ea typeface="Times New Roman"/>
                <a:cs typeface="Times New Roman"/>
                <a:sym typeface="Times New Roman"/>
              </a:rPr>
              <a:t> </a:t>
            </a:r>
            <a:endParaRPr dirty="0"/>
          </a:p>
        </p:txBody>
      </p:sp>
      <p:sp>
        <p:nvSpPr>
          <p:cNvPr id="926" name="Google Shape;926;p77"/>
          <p:cNvSpPr txBox="1"/>
          <p:nvPr/>
        </p:nvSpPr>
        <p:spPr>
          <a:xfrm>
            <a:off x="453392" y="93062"/>
            <a:ext cx="9618133" cy="1563413"/>
          </a:xfrm>
          <a:prstGeom prst="rect">
            <a:avLst/>
          </a:prstGeom>
          <a:noFill/>
          <a:ln>
            <a:noFill/>
          </a:ln>
        </p:spPr>
        <p:txBody>
          <a:bodyPr spcFirstLastPara="1" wrap="square" lIns="91425" tIns="45700" rIns="91425" bIns="45700" anchor="t" anchorCtr="0">
            <a:noAutofit/>
          </a:bodyPr>
          <a:lstStyle/>
          <a:p>
            <a:pPr algn="ctr">
              <a:buClr>
                <a:schemeClr val="dk1"/>
              </a:buClr>
              <a:buSzPts val="3200"/>
            </a:pPr>
            <a:r>
              <a:rPr lang="en-US" sz="2800" b="1" dirty="0">
                <a:solidFill>
                  <a:srgbClr val="002060"/>
                </a:solidFill>
              </a:rPr>
              <a:t>1c. Suppose that </a:t>
            </a:r>
            <a:r>
              <a:rPr lang="en-US" sz="2800" b="1" dirty="0" err="1">
                <a:solidFill>
                  <a:srgbClr val="002060"/>
                </a:solidFill>
              </a:rPr>
              <a:t>Arzeye</a:t>
            </a:r>
            <a:r>
              <a:rPr lang="en-US" sz="2800" b="1" dirty="0">
                <a:solidFill>
                  <a:srgbClr val="002060"/>
                </a:solidFill>
              </a:rPr>
              <a:t> engages in perfect price discrimination. </a:t>
            </a:r>
          </a:p>
          <a:p>
            <a:pPr algn="ctr">
              <a:buClr>
                <a:schemeClr val="dk1"/>
              </a:buClr>
              <a:buSzPts val="3200"/>
            </a:pPr>
            <a:r>
              <a:rPr lang="en-US" sz="2800" b="1" dirty="0">
                <a:solidFill>
                  <a:srgbClr val="002060"/>
                </a:solidFill>
              </a:rPr>
              <a:t>(</a:t>
            </a:r>
            <a:r>
              <a:rPr lang="en-US" sz="2800" b="1" dirty="0" err="1">
                <a:solidFill>
                  <a:srgbClr val="002060"/>
                </a:solidFill>
              </a:rPr>
              <a:t>i</a:t>
            </a:r>
            <a:r>
              <a:rPr lang="en-US" sz="2800" b="1" dirty="0">
                <a:solidFill>
                  <a:srgbClr val="002060"/>
                </a:solidFill>
              </a:rPr>
              <a:t>) Show the lowest price </a:t>
            </a:r>
            <a:r>
              <a:rPr lang="en-US" sz="2800" b="1" dirty="0" err="1">
                <a:solidFill>
                  <a:srgbClr val="002060"/>
                </a:solidFill>
              </a:rPr>
              <a:t>Arzeye</a:t>
            </a:r>
            <a:r>
              <a:rPr lang="en-US" sz="2800" b="1" dirty="0">
                <a:solidFill>
                  <a:srgbClr val="002060"/>
                </a:solidFill>
              </a:rPr>
              <a:t> would charge, labeled as P2.</a:t>
            </a:r>
            <a:endParaRPr sz="2800" b="1" dirty="0">
              <a:solidFill>
                <a:srgbClr val="002060"/>
              </a:solidFill>
            </a:endParaRPr>
          </a:p>
        </p:txBody>
      </p:sp>
      <p:sp>
        <p:nvSpPr>
          <p:cNvPr id="928" name="Google Shape;928;p77"/>
          <p:cNvSpPr txBox="1"/>
          <p:nvPr/>
        </p:nvSpPr>
        <p:spPr>
          <a:xfrm>
            <a:off x="8763000" y="6400800"/>
            <a:ext cx="1905000" cy="457200"/>
          </a:xfrm>
          <a:prstGeom prst="rect">
            <a:avLst/>
          </a:prstGeom>
          <a:noFill/>
          <a:ln>
            <a:noFill/>
          </a:ln>
        </p:spPr>
        <p:txBody>
          <a:bodyPr spcFirstLastPara="1" wrap="square" lIns="91425" tIns="45700" rIns="91425" bIns="45700" anchor="t" anchorCtr="0">
            <a:noAutofit/>
          </a:bodyPr>
          <a:lstStyle/>
          <a:p>
            <a:pPr algn="r">
              <a:buClr>
                <a:schemeClr val="dk1"/>
              </a:buClr>
              <a:buSzPts val="1400"/>
            </a:pPr>
            <a:fld id="{00000000-1234-1234-1234-123412341234}" type="slidenum">
              <a:rPr lang="en-US" sz="1400">
                <a:solidFill>
                  <a:schemeClr val="dk1"/>
                </a:solidFill>
                <a:latin typeface="Times New Roman"/>
                <a:ea typeface="Times New Roman"/>
                <a:cs typeface="Times New Roman"/>
                <a:sym typeface="Times New Roman"/>
              </a:rPr>
              <a:pPr algn="r">
                <a:buClr>
                  <a:schemeClr val="dk1"/>
                </a:buClr>
                <a:buSzPts val="1400"/>
              </a:pPr>
              <a:t>29</a:t>
            </a:fld>
            <a:endParaRPr/>
          </a:p>
        </p:txBody>
      </p:sp>
      <p:cxnSp>
        <p:nvCxnSpPr>
          <p:cNvPr id="929" name="Google Shape;929;p77"/>
          <p:cNvCxnSpPr/>
          <p:nvPr/>
        </p:nvCxnSpPr>
        <p:spPr>
          <a:xfrm>
            <a:off x="3803650" y="2882898"/>
            <a:ext cx="3352800" cy="3429000"/>
          </a:xfrm>
          <a:prstGeom prst="straightConnector1">
            <a:avLst/>
          </a:prstGeom>
          <a:noFill/>
          <a:ln w="76200" cap="flat" cmpd="sng">
            <a:solidFill>
              <a:schemeClr val="dk1"/>
            </a:solidFill>
            <a:prstDash val="solid"/>
            <a:miter lim="800000"/>
            <a:headEnd type="none" w="sm" len="sm"/>
            <a:tailEnd type="none" w="sm" len="sm"/>
          </a:ln>
        </p:spPr>
      </p:cxnSp>
      <p:sp>
        <p:nvSpPr>
          <p:cNvPr id="930" name="Google Shape;930;p77"/>
          <p:cNvSpPr/>
          <p:nvPr/>
        </p:nvSpPr>
        <p:spPr>
          <a:xfrm>
            <a:off x="4419600" y="2743201"/>
            <a:ext cx="3097212" cy="1908175"/>
          </a:xfrm>
          <a:custGeom>
            <a:avLst/>
            <a:gdLst/>
            <a:ahLst/>
            <a:cxnLst/>
            <a:rect l="0" t="0" r="0" b="0"/>
            <a:pathLst>
              <a:path w="120000" h="120000" extrusionOk="0">
                <a:moveTo>
                  <a:pt x="0" y="87384"/>
                </a:moveTo>
                <a:cubicBezTo>
                  <a:pt x="7485" y="92676"/>
                  <a:pt x="32657" y="118769"/>
                  <a:pt x="44862" y="119384"/>
                </a:cubicBezTo>
                <a:cubicBezTo>
                  <a:pt x="57067" y="120000"/>
                  <a:pt x="67651" y="97107"/>
                  <a:pt x="73134" y="91200"/>
                </a:cubicBezTo>
                <a:lnTo>
                  <a:pt x="77759" y="84307"/>
                </a:lnTo>
                <a:lnTo>
                  <a:pt x="82860" y="75323"/>
                </a:lnTo>
                <a:lnTo>
                  <a:pt x="90584" y="60553"/>
                </a:lnTo>
                <a:lnTo>
                  <a:pt x="103313" y="35815"/>
                </a:lnTo>
                <a:lnTo>
                  <a:pt x="120000" y="0"/>
                </a:lnTo>
              </a:path>
            </a:pathLst>
          </a:custGeom>
          <a:noFill/>
          <a:ln w="76200" cap="rnd" cmpd="sng">
            <a:solidFill>
              <a:srgbClr val="CC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931" name="Google Shape;931;p77"/>
          <p:cNvSpPr txBox="1"/>
          <p:nvPr/>
        </p:nvSpPr>
        <p:spPr>
          <a:xfrm>
            <a:off x="8027987" y="4660013"/>
            <a:ext cx="542925" cy="515937"/>
          </a:xfrm>
          <a:prstGeom prst="rect">
            <a:avLst/>
          </a:prstGeom>
          <a:noFill/>
          <a:ln>
            <a:noFill/>
          </a:ln>
        </p:spPr>
        <p:txBody>
          <a:bodyPr spcFirstLastPara="1" wrap="square" lIns="90475" tIns="44450" rIns="90475" bIns="44450" anchor="t" anchorCtr="0">
            <a:noAutofit/>
          </a:bodyPr>
          <a:lstStyle/>
          <a:p>
            <a:pPr>
              <a:buClr>
                <a:srgbClr val="000000"/>
              </a:buClr>
              <a:buSzPts val="2800"/>
            </a:pPr>
            <a:r>
              <a:rPr lang="en-US" sz="2800" b="1" dirty="0">
                <a:solidFill>
                  <a:srgbClr val="000000"/>
                </a:solidFill>
                <a:latin typeface="Arial"/>
                <a:ea typeface="Arial"/>
                <a:cs typeface="Arial"/>
                <a:sym typeface="Arial"/>
              </a:rPr>
              <a:t>D</a:t>
            </a:r>
            <a:endParaRPr dirty="0"/>
          </a:p>
        </p:txBody>
      </p:sp>
      <p:cxnSp>
        <p:nvCxnSpPr>
          <p:cNvPr id="932" name="Google Shape;932;p77"/>
          <p:cNvCxnSpPr>
            <a:cxnSpLocks/>
          </p:cNvCxnSpPr>
          <p:nvPr/>
        </p:nvCxnSpPr>
        <p:spPr>
          <a:xfrm flipH="1">
            <a:off x="3783014" y="3682786"/>
            <a:ext cx="1755658" cy="0"/>
          </a:xfrm>
          <a:prstGeom prst="straightConnector1">
            <a:avLst/>
          </a:prstGeom>
          <a:noFill/>
          <a:ln w="28575" cap="flat" cmpd="sng">
            <a:solidFill>
              <a:schemeClr val="dk1"/>
            </a:solidFill>
            <a:prstDash val="dash"/>
            <a:miter lim="800000"/>
            <a:headEnd type="none" w="sm" len="sm"/>
            <a:tailEnd type="none" w="sm" len="sm"/>
          </a:ln>
        </p:spPr>
      </p:cxnSp>
      <p:cxnSp>
        <p:nvCxnSpPr>
          <p:cNvPr id="933" name="Google Shape;933;p77"/>
          <p:cNvCxnSpPr/>
          <p:nvPr/>
        </p:nvCxnSpPr>
        <p:spPr>
          <a:xfrm>
            <a:off x="5562601" y="3705030"/>
            <a:ext cx="0" cy="2670175"/>
          </a:xfrm>
          <a:prstGeom prst="straightConnector1">
            <a:avLst/>
          </a:prstGeom>
          <a:noFill/>
          <a:ln w="28575" cap="flat" cmpd="sng">
            <a:solidFill>
              <a:schemeClr val="dk1"/>
            </a:solidFill>
            <a:prstDash val="dash"/>
            <a:miter lim="800000"/>
            <a:headEnd type="none" w="sm" len="sm"/>
            <a:tailEnd type="none" w="sm" len="sm"/>
          </a:ln>
        </p:spPr>
      </p:cxnSp>
      <p:cxnSp>
        <p:nvCxnSpPr>
          <p:cNvPr id="934" name="Google Shape;934;p77"/>
          <p:cNvCxnSpPr/>
          <p:nvPr/>
        </p:nvCxnSpPr>
        <p:spPr>
          <a:xfrm>
            <a:off x="3859214" y="2856152"/>
            <a:ext cx="4202112" cy="2100262"/>
          </a:xfrm>
          <a:prstGeom prst="straightConnector1">
            <a:avLst/>
          </a:prstGeom>
          <a:noFill/>
          <a:ln w="76200" cap="flat" cmpd="sng">
            <a:solidFill>
              <a:schemeClr val="dk1"/>
            </a:solidFill>
            <a:prstDash val="solid"/>
            <a:miter lim="800000"/>
            <a:headEnd type="none" w="sm" len="sm"/>
            <a:tailEnd type="none" w="sm" len="sm"/>
          </a:ln>
        </p:spPr>
      </p:cxnSp>
      <p:sp>
        <p:nvSpPr>
          <p:cNvPr id="935" name="Google Shape;935;p77"/>
          <p:cNvSpPr/>
          <p:nvPr/>
        </p:nvSpPr>
        <p:spPr>
          <a:xfrm>
            <a:off x="5470526" y="4510765"/>
            <a:ext cx="195262" cy="195262"/>
          </a:xfrm>
          <a:prstGeom prst="ellipse">
            <a:avLst/>
          </a:prstGeom>
          <a:solidFill>
            <a:srgbClr val="FFFF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endParaRPr sz="2400">
              <a:solidFill>
                <a:schemeClr val="dk1"/>
              </a:solidFill>
              <a:latin typeface="Times New Roman"/>
              <a:ea typeface="Times New Roman"/>
              <a:cs typeface="Times New Roman"/>
              <a:sym typeface="Times New Roman"/>
            </a:endParaRPr>
          </a:p>
        </p:txBody>
      </p:sp>
      <p:sp>
        <p:nvSpPr>
          <p:cNvPr id="937" name="Google Shape;937;p77"/>
          <p:cNvSpPr txBox="1"/>
          <p:nvPr/>
        </p:nvSpPr>
        <p:spPr>
          <a:xfrm>
            <a:off x="7315201" y="2209801"/>
            <a:ext cx="746125" cy="515937"/>
          </a:xfrm>
          <a:prstGeom prst="rect">
            <a:avLst/>
          </a:prstGeom>
          <a:noFill/>
          <a:ln>
            <a:noFill/>
          </a:ln>
        </p:spPr>
        <p:txBody>
          <a:bodyPr spcFirstLastPara="1" wrap="square" lIns="90475" tIns="44450" rIns="90475" bIns="44450" anchor="t" anchorCtr="0">
            <a:noAutofit/>
          </a:bodyPr>
          <a:lstStyle/>
          <a:p>
            <a:pPr>
              <a:buClr>
                <a:srgbClr val="000000"/>
              </a:buClr>
              <a:buSzPts val="2800"/>
            </a:pPr>
            <a:r>
              <a:rPr lang="en-US" sz="2800" b="1">
                <a:solidFill>
                  <a:srgbClr val="000000"/>
                </a:solidFill>
                <a:latin typeface="Arial"/>
                <a:ea typeface="Arial"/>
                <a:cs typeface="Arial"/>
                <a:sym typeface="Arial"/>
              </a:rPr>
              <a:t>MC</a:t>
            </a:r>
            <a:endParaRPr/>
          </a:p>
        </p:txBody>
      </p:sp>
      <p:sp>
        <p:nvSpPr>
          <p:cNvPr id="938" name="Google Shape;938;p77"/>
          <p:cNvSpPr txBox="1"/>
          <p:nvPr/>
        </p:nvSpPr>
        <p:spPr>
          <a:xfrm>
            <a:off x="8107360" y="2882898"/>
            <a:ext cx="1133475" cy="515937"/>
          </a:xfrm>
          <a:prstGeom prst="rect">
            <a:avLst/>
          </a:prstGeom>
          <a:noFill/>
          <a:ln>
            <a:noFill/>
          </a:ln>
        </p:spPr>
        <p:txBody>
          <a:bodyPr spcFirstLastPara="1" wrap="square" lIns="90475" tIns="44450" rIns="90475" bIns="44450" anchor="t" anchorCtr="0">
            <a:noAutofit/>
          </a:bodyPr>
          <a:lstStyle/>
          <a:p>
            <a:pPr>
              <a:buClr>
                <a:srgbClr val="000000"/>
              </a:buClr>
              <a:buSzPts val="2800"/>
            </a:pPr>
            <a:r>
              <a:rPr lang="en-US" sz="2800" b="1" dirty="0"/>
              <a:t>ATC</a:t>
            </a:r>
            <a:endParaRPr sz="2800" b="1" dirty="0"/>
          </a:p>
        </p:txBody>
      </p:sp>
      <p:sp>
        <p:nvSpPr>
          <p:cNvPr id="939" name="Google Shape;939;p77"/>
          <p:cNvSpPr/>
          <p:nvPr/>
        </p:nvSpPr>
        <p:spPr>
          <a:xfrm>
            <a:off x="4151990" y="3433734"/>
            <a:ext cx="3962400" cy="976312"/>
          </a:xfrm>
          <a:custGeom>
            <a:avLst/>
            <a:gdLst/>
            <a:ahLst/>
            <a:cxnLst/>
            <a:rect l="0" t="0" r="0" b="0"/>
            <a:pathLst>
              <a:path w="120000" h="120000" extrusionOk="0">
                <a:moveTo>
                  <a:pt x="0" y="28413"/>
                </a:moveTo>
                <a:lnTo>
                  <a:pt x="16747" y="65591"/>
                </a:lnTo>
                <a:lnTo>
                  <a:pt x="32632" y="94609"/>
                </a:lnTo>
                <a:lnTo>
                  <a:pt x="44341" y="110629"/>
                </a:lnTo>
                <a:lnTo>
                  <a:pt x="48426" y="115163"/>
                </a:lnTo>
                <a:lnTo>
                  <a:pt x="51739" y="117884"/>
                </a:lnTo>
                <a:lnTo>
                  <a:pt x="56686" y="119697"/>
                </a:lnTo>
                <a:lnTo>
                  <a:pt x="54236" y="119697"/>
                </a:lnTo>
                <a:lnTo>
                  <a:pt x="59183" y="117884"/>
                </a:lnTo>
                <a:lnTo>
                  <a:pt x="63403" y="113652"/>
                </a:lnTo>
                <a:lnTo>
                  <a:pt x="70801" y="101561"/>
                </a:lnTo>
                <a:lnTo>
                  <a:pt x="80105" y="87052"/>
                </a:lnTo>
                <a:lnTo>
                  <a:pt x="93222" y="60151"/>
                </a:lnTo>
                <a:lnTo>
                  <a:pt x="105975" y="36272"/>
                </a:lnTo>
                <a:lnTo>
                  <a:pt x="119954" y="0"/>
                </a:lnTo>
              </a:path>
            </a:pathLst>
          </a:custGeom>
          <a:noFill/>
          <a:ln w="76200" cap="rnd" cmpd="sng">
            <a:solidFill>
              <a:srgbClr val="000099"/>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grpSp>
        <p:nvGrpSpPr>
          <p:cNvPr id="940" name="Google Shape;940;p77"/>
          <p:cNvGrpSpPr/>
          <p:nvPr/>
        </p:nvGrpSpPr>
        <p:grpSpPr>
          <a:xfrm>
            <a:off x="3783014" y="2060574"/>
            <a:ext cx="4354512" cy="4035425"/>
            <a:chOff x="3440112" y="1481137"/>
            <a:chExt cx="4354512" cy="4645025"/>
          </a:xfrm>
        </p:grpSpPr>
        <p:cxnSp>
          <p:nvCxnSpPr>
            <p:cNvPr id="941" name="Google Shape;941;p77"/>
            <p:cNvCxnSpPr/>
            <p:nvPr/>
          </p:nvCxnSpPr>
          <p:spPr>
            <a:xfrm>
              <a:off x="3463925" y="1481137"/>
              <a:ext cx="0" cy="4645025"/>
            </a:xfrm>
            <a:prstGeom prst="straightConnector1">
              <a:avLst/>
            </a:prstGeom>
            <a:noFill/>
            <a:ln w="76200" cap="flat" cmpd="sng">
              <a:solidFill>
                <a:srgbClr val="000000"/>
              </a:solidFill>
              <a:prstDash val="solid"/>
              <a:miter lim="800000"/>
              <a:headEnd type="none" w="sm" len="sm"/>
              <a:tailEnd type="none" w="sm" len="sm"/>
            </a:ln>
          </p:spPr>
        </p:cxnSp>
        <p:cxnSp>
          <p:nvCxnSpPr>
            <p:cNvPr id="942" name="Google Shape;942;p77"/>
            <p:cNvCxnSpPr/>
            <p:nvPr/>
          </p:nvCxnSpPr>
          <p:spPr>
            <a:xfrm>
              <a:off x="3440112" y="6088062"/>
              <a:ext cx="4354512" cy="0"/>
            </a:xfrm>
            <a:prstGeom prst="straightConnector1">
              <a:avLst/>
            </a:prstGeom>
            <a:noFill/>
            <a:ln w="76200" cap="flat" cmpd="sng">
              <a:solidFill>
                <a:srgbClr val="000000"/>
              </a:solidFill>
              <a:prstDash val="solid"/>
              <a:miter lim="800000"/>
              <a:headEnd type="none" w="sm" len="sm"/>
              <a:tailEnd type="none" w="sm" len="sm"/>
            </a:ln>
          </p:spPr>
        </p:cxnSp>
      </p:grpSp>
      <p:sp>
        <p:nvSpPr>
          <p:cNvPr id="943" name="Google Shape;943;p77"/>
          <p:cNvSpPr txBox="1"/>
          <p:nvPr/>
        </p:nvSpPr>
        <p:spPr>
          <a:xfrm>
            <a:off x="5340097" y="6172201"/>
            <a:ext cx="755904" cy="454025"/>
          </a:xfrm>
          <a:prstGeom prst="rect">
            <a:avLst/>
          </a:prstGeom>
          <a:noFill/>
          <a:ln>
            <a:noFill/>
          </a:ln>
        </p:spPr>
        <p:txBody>
          <a:bodyPr spcFirstLastPara="1" wrap="square" lIns="90475" tIns="44450" rIns="90475" bIns="44450" anchor="t" anchorCtr="0">
            <a:noAutofit/>
          </a:bodyPr>
          <a:lstStyle/>
          <a:p>
            <a:pPr>
              <a:buClr>
                <a:srgbClr val="000000"/>
              </a:buClr>
              <a:buSzPts val="2400"/>
            </a:pPr>
            <a:r>
              <a:rPr lang="en-US" dirty="0"/>
              <a:t>Q*</a:t>
            </a:r>
            <a:endParaRPr dirty="0"/>
          </a:p>
        </p:txBody>
      </p:sp>
      <p:sp>
        <p:nvSpPr>
          <p:cNvPr id="944" name="Google Shape;944;p77"/>
          <p:cNvSpPr txBox="1"/>
          <p:nvPr/>
        </p:nvSpPr>
        <p:spPr>
          <a:xfrm>
            <a:off x="8229600" y="6096001"/>
            <a:ext cx="457200" cy="515937"/>
          </a:xfrm>
          <a:prstGeom prst="rect">
            <a:avLst/>
          </a:prstGeom>
          <a:noFill/>
          <a:ln>
            <a:noFill/>
          </a:ln>
        </p:spPr>
        <p:txBody>
          <a:bodyPr spcFirstLastPara="1" wrap="square" lIns="90475" tIns="44450" rIns="90475" bIns="44450" anchor="t" anchorCtr="0">
            <a:noAutofit/>
          </a:bodyPr>
          <a:lstStyle/>
          <a:p>
            <a:pPr>
              <a:buClr>
                <a:srgbClr val="000000"/>
              </a:buClr>
              <a:buSzPts val="2800"/>
            </a:pPr>
            <a:r>
              <a:rPr lang="en-US" sz="2800" b="1">
                <a:solidFill>
                  <a:srgbClr val="000000"/>
                </a:solidFill>
                <a:latin typeface="Times New Roman"/>
                <a:ea typeface="Times New Roman"/>
                <a:cs typeface="Times New Roman"/>
                <a:sym typeface="Times New Roman"/>
              </a:rPr>
              <a:t>Q</a:t>
            </a:r>
            <a:endParaRPr/>
          </a:p>
        </p:txBody>
      </p:sp>
      <p:sp>
        <p:nvSpPr>
          <p:cNvPr id="945" name="Google Shape;945;p77"/>
          <p:cNvSpPr txBox="1"/>
          <p:nvPr/>
        </p:nvSpPr>
        <p:spPr>
          <a:xfrm>
            <a:off x="3200284" y="1783368"/>
            <a:ext cx="858841" cy="515937"/>
          </a:xfrm>
          <a:prstGeom prst="rect">
            <a:avLst/>
          </a:prstGeom>
          <a:noFill/>
          <a:ln>
            <a:noFill/>
          </a:ln>
        </p:spPr>
        <p:txBody>
          <a:bodyPr spcFirstLastPara="1" wrap="square" lIns="90475" tIns="44450" rIns="90475" bIns="44450" anchor="t" anchorCtr="0">
            <a:noAutofit/>
          </a:bodyPr>
          <a:lstStyle/>
          <a:p>
            <a:pPr>
              <a:buClr>
                <a:srgbClr val="000000"/>
              </a:buClr>
              <a:buSzPts val="2800"/>
            </a:pPr>
            <a:r>
              <a:rPr lang="en-US" sz="2400" b="1" dirty="0">
                <a:solidFill>
                  <a:srgbClr val="000000"/>
                </a:solidFill>
                <a:latin typeface="Times New Roman"/>
                <a:ea typeface="Times New Roman"/>
                <a:cs typeface="Times New Roman"/>
                <a:sym typeface="Times New Roman"/>
              </a:rPr>
              <a:t>P, $</a:t>
            </a:r>
            <a:endParaRPr sz="2400" dirty="0"/>
          </a:p>
        </p:txBody>
      </p:sp>
      <p:sp>
        <p:nvSpPr>
          <p:cNvPr id="946" name="Google Shape;946;p77"/>
          <p:cNvSpPr txBox="1"/>
          <p:nvPr/>
        </p:nvSpPr>
        <p:spPr>
          <a:xfrm>
            <a:off x="7249765" y="6110289"/>
            <a:ext cx="744537" cy="515937"/>
          </a:xfrm>
          <a:prstGeom prst="rect">
            <a:avLst/>
          </a:prstGeom>
          <a:noFill/>
          <a:ln>
            <a:noFill/>
          </a:ln>
        </p:spPr>
        <p:txBody>
          <a:bodyPr spcFirstLastPara="1" wrap="square" lIns="90475" tIns="44450" rIns="90475" bIns="44450" anchor="t" anchorCtr="0">
            <a:noAutofit/>
          </a:bodyPr>
          <a:lstStyle/>
          <a:p>
            <a:pPr>
              <a:buClr>
                <a:srgbClr val="000000"/>
              </a:buClr>
              <a:buSzPts val="2800"/>
            </a:pPr>
            <a:r>
              <a:rPr lang="en-US" sz="2800" b="1">
                <a:solidFill>
                  <a:srgbClr val="000000"/>
                </a:solidFill>
                <a:latin typeface="Arial"/>
                <a:ea typeface="Arial"/>
                <a:cs typeface="Arial"/>
                <a:sym typeface="Arial"/>
              </a:rPr>
              <a:t>MR</a:t>
            </a:r>
            <a:endParaRPr/>
          </a:p>
        </p:txBody>
      </p:sp>
      <p:sp>
        <p:nvSpPr>
          <p:cNvPr id="2" name="TextBox 1">
            <a:extLst>
              <a:ext uri="{FF2B5EF4-FFF2-40B4-BE49-F238E27FC236}">
                <a16:creationId xmlns:a16="http://schemas.microsoft.com/office/drawing/2014/main" id="{68F8500D-C639-CAB8-6D5F-2F972F3C173A}"/>
              </a:ext>
            </a:extLst>
          </p:cNvPr>
          <p:cNvSpPr txBox="1"/>
          <p:nvPr/>
        </p:nvSpPr>
        <p:spPr>
          <a:xfrm>
            <a:off x="3440510" y="3429000"/>
            <a:ext cx="418704" cy="369332"/>
          </a:xfrm>
          <a:prstGeom prst="rect">
            <a:avLst/>
          </a:prstGeom>
          <a:noFill/>
        </p:spPr>
        <p:txBody>
          <a:bodyPr wrap="none" rtlCol="0">
            <a:spAutoFit/>
          </a:bodyPr>
          <a:lstStyle/>
          <a:p>
            <a:r>
              <a:rPr lang="en-US" dirty="0"/>
              <a:t>P*</a:t>
            </a:r>
          </a:p>
        </p:txBody>
      </p:sp>
      <p:cxnSp>
        <p:nvCxnSpPr>
          <p:cNvPr id="4" name="Google Shape;932;p77">
            <a:extLst>
              <a:ext uri="{FF2B5EF4-FFF2-40B4-BE49-F238E27FC236}">
                <a16:creationId xmlns:a16="http://schemas.microsoft.com/office/drawing/2014/main" id="{247E7307-702A-F42E-633A-B936DDD60FB8}"/>
              </a:ext>
            </a:extLst>
          </p:cNvPr>
          <p:cNvCxnSpPr>
            <a:cxnSpLocks/>
          </p:cNvCxnSpPr>
          <p:nvPr/>
        </p:nvCxnSpPr>
        <p:spPr>
          <a:xfrm flipH="1">
            <a:off x="3813181" y="4118650"/>
            <a:ext cx="2487035" cy="0"/>
          </a:xfrm>
          <a:prstGeom prst="straightConnector1">
            <a:avLst/>
          </a:prstGeom>
          <a:noFill/>
          <a:ln w="28575" cap="flat" cmpd="sng">
            <a:solidFill>
              <a:schemeClr val="dk1"/>
            </a:solidFill>
            <a:prstDash val="dash"/>
            <a:miter lim="800000"/>
            <a:headEnd type="none" w="sm" len="sm"/>
            <a:tailEnd type="none" w="sm" len="sm"/>
          </a:ln>
        </p:spPr>
      </p:cxnSp>
      <p:sp>
        <p:nvSpPr>
          <p:cNvPr id="7" name="TextBox 6">
            <a:extLst>
              <a:ext uri="{FF2B5EF4-FFF2-40B4-BE49-F238E27FC236}">
                <a16:creationId xmlns:a16="http://schemas.microsoft.com/office/drawing/2014/main" id="{041D5A5D-651E-E9A2-AD44-E08606B9B78F}"/>
              </a:ext>
            </a:extLst>
          </p:cNvPr>
          <p:cNvSpPr txBox="1"/>
          <p:nvPr/>
        </p:nvSpPr>
        <p:spPr>
          <a:xfrm>
            <a:off x="3389697" y="3867452"/>
            <a:ext cx="420308" cy="369332"/>
          </a:xfrm>
          <a:prstGeom prst="rect">
            <a:avLst/>
          </a:prstGeom>
          <a:noFill/>
        </p:spPr>
        <p:txBody>
          <a:bodyPr wrap="none" rtlCol="0">
            <a:spAutoFit/>
          </a:bodyPr>
          <a:lstStyle/>
          <a:p>
            <a:r>
              <a:rPr lang="en-US" dirty="0"/>
              <a:t>P2</a:t>
            </a:r>
          </a:p>
        </p:txBody>
      </p:sp>
      <p:sp>
        <p:nvSpPr>
          <p:cNvPr id="20" name="TextBox 19">
            <a:extLst>
              <a:ext uri="{FF2B5EF4-FFF2-40B4-BE49-F238E27FC236}">
                <a16:creationId xmlns:a16="http://schemas.microsoft.com/office/drawing/2014/main" id="{F6A851AB-7F3C-8163-5715-BEE3B0B9C65A}"/>
              </a:ext>
            </a:extLst>
          </p:cNvPr>
          <p:cNvSpPr txBox="1"/>
          <p:nvPr/>
        </p:nvSpPr>
        <p:spPr>
          <a:xfrm>
            <a:off x="9011293" y="1487035"/>
            <a:ext cx="2893641" cy="4832092"/>
          </a:xfrm>
          <a:prstGeom prst="rect">
            <a:avLst/>
          </a:prstGeom>
          <a:noFill/>
        </p:spPr>
        <p:txBody>
          <a:bodyPr wrap="square" rtlCol="0">
            <a:spAutoFit/>
          </a:bodyPr>
          <a:lstStyle/>
          <a:p>
            <a:r>
              <a:rPr lang="en-US" sz="2800" b="1" dirty="0">
                <a:solidFill>
                  <a:srgbClr val="414A58"/>
                </a:solidFill>
              </a:rPr>
              <a:t>(ii) What  happens to consumer surplus?</a:t>
            </a:r>
          </a:p>
          <a:p>
            <a:endParaRPr lang="en-US" sz="2800" b="1" dirty="0">
              <a:solidFill>
                <a:srgbClr val="FF0000"/>
              </a:solidFill>
            </a:endParaRPr>
          </a:p>
          <a:p>
            <a:r>
              <a:rPr lang="en-US" sz="2800" b="1" dirty="0">
                <a:solidFill>
                  <a:srgbClr val="C00000"/>
                </a:solidFill>
              </a:rPr>
              <a:t>Consumer surplus decreases to 0 since each person  would pay a price equal to their maximum willingness to pay.</a:t>
            </a:r>
          </a:p>
        </p:txBody>
      </p:sp>
    </p:spTree>
    <p:extLst>
      <p:ext uri="{BB962C8B-B14F-4D97-AF65-F5344CB8AC3E}">
        <p14:creationId xmlns:p14="http://schemas.microsoft.com/office/powerpoint/2010/main" val="198002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5"/>
                                        </p:tgtEl>
                                        <p:attrNameLst>
                                          <p:attrName>style.visibility</p:attrName>
                                        </p:attrNameLst>
                                      </p:cBhvr>
                                      <p:to>
                                        <p:strVal val="visible"/>
                                      </p:to>
                                    </p:set>
                                    <p:animEffect transition="in" filter="fade">
                                      <p:cBhvr>
                                        <p:cTn id="7" dur="500"/>
                                        <p:tgtEl>
                                          <p:spTgt spid="9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6"/>
                                        </p:tgtEl>
                                        <p:attrNameLst>
                                          <p:attrName>style.visibility</p:attrName>
                                        </p:attrNameLst>
                                      </p:cBhvr>
                                      <p:to>
                                        <p:strVal val="visible"/>
                                      </p:to>
                                    </p:set>
                                    <p:animEffect transition="in" filter="fade">
                                      <p:cBhvr>
                                        <p:cTn id="12" dur="500"/>
                                        <p:tgtEl>
                                          <p:spTgt spid="9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414A58"/>
                </a:solidFill>
                <a:latin typeface="Calibri"/>
                <a:cs typeface="Calibri"/>
              </a:rPr>
              <a:t>Certificate Requirements</a:t>
            </a:r>
          </a:p>
        </p:txBody>
      </p:sp>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59" y="1825625"/>
            <a:ext cx="10517192"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ea typeface="Inter Light" panose="02000503000000020004" pitchFamily="2" charset="0"/>
                <a:cs typeface="Calibri Light"/>
              </a:rPr>
              <a:t>To earn professional development hours for webinars, you must:</a:t>
            </a:r>
            <a:endParaRPr lang="en-US" b="1" dirty="0"/>
          </a:p>
          <a:p>
            <a:pPr marL="0" indent="0">
              <a:buNone/>
            </a:pPr>
            <a:endParaRPr lang="en-US" b="1" dirty="0">
              <a:cs typeface="Calibri Light"/>
            </a:endParaRPr>
          </a:p>
          <a:p>
            <a:pPr marL="457200" indent="-457200"/>
            <a:r>
              <a:rPr lang="en-US" b="1" dirty="0">
                <a:ea typeface="Inter Light" panose="02000503000000020004" pitchFamily="2" charset="0"/>
                <a:cs typeface="Calibri Light"/>
              </a:rPr>
              <a:t>Watch a minimum of 45-minutes and you will automatically receive a professional development certificate via e-mail within 24 to 48 hours.</a:t>
            </a:r>
          </a:p>
          <a:p>
            <a:pPr marL="0" indent="0">
              <a:buNone/>
            </a:pPr>
            <a:endParaRPr lang="en-US" sz="2600" dirty="0">
              <a:latin typeface="Calibri Light" panose="020F0302020204030204" pitchFamily="34" charset="0"/>
              <a:ea typeface="+mn-lt"/>
              <a:cs typeface="Calibri Light"/>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3</a:t>
            </a:fld>
            <a:endParaRPr lang="en-US"/>
          </a:p>
        </p:txBody>
      </p:sp>
    </p:spTree>
    <p:extLst>
      <p:ext uri="{BB962C8B-B14F-4D97-AF65-F5344CB8AC3E}">
        <p14:creationId xmlns:p14="http://schemas.microsoft.com/office/powerpoint/2010/main" val="26610787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E314927-1E1E-331A-9186-5BA504FA6EE5}"/>
              </a:ext>
            </a:extLst>
          </p:cNvPr>
          <p:cNvSpPr>
            <a:spLocks noGrp="1"/>
          </p:cNvSpPr>
          <p:nvPr>
            <p:ph type="sldNum" sz="quarter" idx="4"/>
          </p:nvPr>
        </p:nvSpPr>
        <p:spPr/>
        <p:txBody>
          <a:bodyPr/>
          <a:lstStyle/>
          <a:p>
            <a:fld id="{00000000-1234-1234-1234-123412341234}" type="slidenum">
              <a:rPr lang="en-US" smtClean="0"/>
              <a:pPr/>
              <a:t>30</a:t>
            </a:fld>
            <a:endParaRPr lang="en-US"/>
          </a:p>
        </p:txBody>
      </p:sp>
      <p:sp>
        <p:nvSpPr>
          <p:cNvPr id="6" name="TextBox 5">
            <a:extLst>
              <a:ext uri="{FF2B5EF4-FFF2-40B4-BE49-F238E27FC236}">
                <a16:creationId xmlns:a16="http://schemas.microsoft.com/office/drawing/2014/main" id="{24D04310-BDD3-8AD2-4455-B1986C183063}"/>
              </a:ext>
            </a:extLst>
          </p:cNvPr>
          <p:cNvSpPr txBox="1"/>
          <p:nvPr/>
        </p:nvSpPr>
        <p:spPr>
          <a:xfrm>
            <a:off x="1127421" y="1939937"/>
            <a:ext cx="8890001" cy="1384995"/>
          </a:xfrm>
          <a:prstGeom prst="rect">
            <a:avLst/>
          </a:prstGeom>
          <a:noFill/>
        </p:spPr>
        <p:txBody>
          <a:bodyPr wrap="square" rtlCol="0">
            <a:spAutoFit/>
          </a:bodyPr>
          <a:lstStyle/>
          <a:p>
            <a:r>
              <a:rPr lang="en-US" sz="2800" b="1" dirty="0"/>
              <a:t>1d. Suppose that the patent expires. Will the demand for </a:t>
            </a:r>
            <a:r>
              <a:rPr lang="en-US" sz="2800" b="1" dirty="0" err="1"/>
              <a:t>Arzeye’s</a:t>
            </a:r>
            <a:r>
              <a:rPr lang="en-US" sz="2800" b="1" dirty="0"/>
              <a:t> eye treatment become more elastic, less elastic, or not change?</a:t>
            </a:r>
          </a:p>
        </p:txBody>
      </p:sp>
      <p:sp>
        <p:nvSpPr>
          <p:cNvPr id="7" name="TextBox 6">
            <a:extLst>
              <a:ext uri="{FF2B5EF4-FFF2-40B4-BE49-F238E27FC236}">
                <a16:creationId xmlns:a16="http://schemas.microsoft.com/office/drawing/2014/main" id="{D6BCDD59-E45D-62ED-3B2C-7380466FD431}"/>
              </a:ext>
            </a:extLst>
          </p:cNvPr>
          <p:cNvSpPr txBox="1"/>
          <p:nvPr/>
        </p:nvSpPr>
        <p:spPr>
          <a:xfrm>
            <a:off x="1127421" y="3883069"/>
            <a:ext cx="9414934" cy="954107"/>
          </a:xfrm>
          <a:prstGeom prst="rect">
            <a:avLst/>
          </a:prstGeom>
          <a:noFill/>
        </p:spPr>
        <p:txBody>
          <a:bodyPr wrap="square" rtlCol="0">
            <a:spAutoFit/>
          </a:bodyPr>
          <a:lstStyle/>
          <a:p>
            <a:r>
              <a:rPr lang="en-US" sz="2800" b="1" dirty="0">
                <a:solidFill>
                  <a:srgbClr val="C00000"/>
                </a:solidFill>
              </a:rPr>
              <a:t>Demand will become more elastic since other firms will provide eye treatment substitutes.</a:t>
            </a:r>
          </a:p>
        </p:txBody>
      </p:sp>
    </p:spTree>
    <p:extLst>
      <p:ext uri="{BB962C8B-B14F-4D97-AF65-F5344CB8AC3E}">
        <p14:creationId xmlns:p14="http://schemas.microsoft.com/office/powerpoint/2010/main" val="28040478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87BAF96D-5D42-C5B7-24F8-F1CDFA027C34}"/>
              </a:ext>
            </a:extLst>
          </p:cNvPr>
          <p:cNvSpPr>
            <a:spLocks noGrp="1"/>
          </p:cNvSpPr>
          <p:nvPr>
            <p:ph type="sldNum" sz="quarter" idx="4"/>
          </p:nvPr>
        </p:nvSpPr>
        <p:spPr>
          <a:xfrm>
            <a:off x="8805333" y="6356350"/>
            <a:ext cx="2743200" cy="365125"/>
          </a:xfrm>
        </p:spPr>
        <p:txBody>
          <a:bodyPr vert="horz" lIns="91440" tIns="45720" rIns="91440" bIns="45720" rtlCol="0" anchor="ctr">
            <a:normAutofit/>
          </a:bodyPr>
          <a:lstStyle/>
          <a:p>
            <a:pPr>
              <a:spcAft>
                <a:spcPts val="600"/>
              </a:spcAft>
            </a:pPr>
            <a:fld id="{FAEE96CF-4053-2149-B5F9-FD566E7161CA}" type="slidenum">
              <a:rPr lang="en-US" sz="1200" smtClean="0">
                <a:solidFill>
                  <a:schemeClr val="tx1">
                    <a:tint val="75000"/>
                  </a:schemeClr>
                </a:solidFill>
                <a:latin typeface="+mn-lt"/>
                <a:ea typeface="+mn-ea"/>
              </a:rPr>
              <a:pPr>
                <a:spcAft>
                  <a:spcPts val="600"/>
                </a:spcAft>
              </a:pPr>
              <a:t>31</a:t>
            </a:fld>
            <a:endParaRPr lang="en-US" sz="1200">
              <a:solidFill>
                <a:schemeClr val="tx1">
                  <a:tint val="75000"/>
                </a:schemeClr>
              </a:solidFill>
              <a:latin typeface="+mn-lt"/>
              <a:ea typeface="+mn-ea"/>
            </a:endParaRPr>
          </a:p>
        </p:txBody>
      </p:sp>
      <p:sp>
        <p:nvSpPr>
          <p:cNvPr id="26" name="Isosceles Triangle 25">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548E0B7-F226-B740-5F80-DDB8C1972C4F}"/>
              </a:ext>
            </a:extLst>
          </p:cNvPr>
          <p:cNvPicPr>
            <a:picLocks noChangeAspect="1"/>
          </p:cNvPicPr>
          <p:nvPr/>
        </p:nvPicPr>
        <p:blipFill>
          <a:blip r:embed="rId2"/>
          <a:stretch>
            <a:fillRect/>
          </a:stretch>
        </p:blipFill>
        <p:spPr>
          <a:xfrm>
            <a:off x="3194404" y="643467"/>
            <a:ext cx="5803192" cy="5571065"/>
          </a:xfrm>
          <a:prstGeom prst="rect">
            <a:avLst/>
          </a:prstGeom>
          <a:ln>
            <a:noFill/>
          </a:ln>
        </p:spPr>
      </p:pic>
      <p:sp>
        <p:nvSpPr>
          <p:cNvPr id="28" name="Isosceles Triangle 27">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89815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555754-6779-92D6-7786-DB405A9BB6BA}"/>
              </a:ext>
            </a:extLst>
          </p:cNvPr>
          <p:cNvSpPr>
            <a:spLocks noGrp="1"/>
          </p:cNvSpPr>
          <p:nvPr>
            <p:ph type="sldNum" sz="quarter" idx="4"/>
          </p:nvPr>
        </p:nvSpPr>
        <p:spPr/>
        <p:txBody>
          <a:bodyPr/>
          <a:lstStyle/>
          <a:p>
            <a:fld id="{FAEE96CF-4053-2149-B5F9-FD566E7161CA}" type="slidenum">
              <a:rPr lang="en-US" smtClean="0"/>
              <a:pPr/>
              <a:t>32</a:t>
            </a:fld>
            <a:endParaRPr lang="en-US"/>
          </a:p>
        </p:txBody>
      </p:sp>
      <p:pic>
        <p:nvPicPr>
          <p:cNvPr id="5" name="Picture 4">
            <a:extLst>
              <a:ext uri="{FF2B5EF4-FFF2-40B4-BE49-F238E27FC236}">
                <a16:creationId xmlns:a16="http://schemas.microsoft.com/office/drawing/2014/main" id="{72D3F69A-6722-932A-778B-A50B5C86F933}"/>
              </a:ext>
            </a:extLst>
          </p:cNvPr>
          <p:cNvPicPr>
            <a:picLocks noChangeAspect="1"/>
          </p:cNvPicPr>
          <p:nvPr/>
        </p:nvPicPr>
        <p:blipFill>
          <a:blip r:embed="rId2"/>
          <a:stretch>
            <a:fillRect/>
          </a:stretch>
        </p:blipFill>
        <p:spPr>
          <a:xfrm>
            <a:off x="324426" y="1363134"/>
            <a:ext cx="4530484" cy="3937720"/>
          </a:xfrm>
          <a:prstGeom prst="rect">
            <a:avLst/>
          </a:prstGeom>
        </p:spPr>
      </p:pic>
      <p:pic>
        <p:nvPicPr>
          <p:cNvPr id="7" name="Picture 6">
            <a:extLst>
              <a:ext uri="{FF2B5EF4-FFF2-40B4-BE49-F238E27FC236}">
                <a16:creationId xmlns:a16="http://schemas.microsoft.com/office/drawing/2014/main" id="{5AF78DE9-5156-65E0-48C9-3BC96B675A20}"/>
              </a:ext>
            </a:extLst>
          </p:cNvPr>
          <p:cNvPicPr>
            <a:picLocks noChangeAspect="1"/>
          </p:cNvPicPr>
          <p:nvPr/>
        </p:nvPicPr>
        <p:blipFill>
          <a:blip r:embed="rId3"/>
          <a:stretch>
            <a:fillRect/>
          </a:stretch>
        </p:blipFill>
        <p:spPr>
          <a:xfrm>
            <a:off x="324426" y="5418667"/>
            <a:ext cx="6058746" cy="956298"/>
          </a:xfrm>
          <a:prstGeom prst="rect">
            <a:avLst/>
          </a:prstGeom>
        </p:spPr>
      </p:pic>
      <p:sp>
        <p:nvSpPr>
          <p:cNvPr id="8" name="TextBox 7">
            <a:extLst>
              <a:ext uri="{FF2B5EF4-FFF2-40B4-BE49-F238E27FC236}">
                <a16:creationId xmlns:a16="http://schemas.microsoft.com/office/drawing/2014/main" id="{C865A7C2-A3C7-650B-4998-DA4B149225E4}"/>
              </a:ext>
            </a:extLst>
          </p:cNvPr>
          <p:cNvSpPr txBox="1"/>
          <p:nvPr/>
        </p:nvSpPr>
        <p:spPr>
          <a:xfrm>
            <a:off x="6620933" y="1363134"/>
            <a:ext cx="4800600" cy="5632311"/>
          </a:xfrm>
          <a:prstGeom prst="rect">
            <a:avLst/>
          </a:prstGeom>
          <a:noFill/>
        </p:spPr>
        <p:txBody>
          <a:bodyPr wrap="square" rtlCol="0">
            <a:spAutoFit/>
          </a:bodyPr>
          <a:lstStyle/>
          <a:p>
            <a:pPr marL="342900" indent="-342900">
              <a:buAutoNum type="alphaLcPeriod"/>
            </a:pPr>
            <a:r>
              <a:rPr lang="en-US" b="1" dirty="0" err="1">
                <a:solidFill>
                  <a:srgbClr val="414A58"/>
                </a:solidFill>
              </a:rPr>
              <a:t>Lowen’s</a:t>
            </a:r>
            <a:r>
              <a:rPr lang="en-US" b="1" dirty="0">
                <a:solidFill>
                  <a:srgbClr val="414A58"/>
                </a:solidFill>
              </a:rPr>
              <a:t> fixed cost is $90. What is the average fixed cost if </a:t>
            </a:r>
            <a:r>
              <a:rPr lang="en-US" b="1" dirty="0" err="1">
                <a:solidFill>
                  <a:srgbClr val="414A58"/>
                </a:solidFill>
              </a:rPr>
              <a:t>Lowen</a:t>
            </a:r>
            <a:r>
              <a:rPr lang="en-US" b="1" dirty="0">
                <a:solidFill>
                  <a:srgbClr val="414A58"/>
                </a:solidFill>
              </a:rPr>
              <a:t> hires 6 workers</a:t>
            </a:r>
            <a:r>
              <a:rPr lang="en-US" dirty="0"/>
              <a:t>?</a:t>
            </a:r>
          </a:p>
          <a:p>
            <a:endParaRPr lang="en-US" dirty="0"/>
          </a:p>
          <a:p>
            <a:r>
              <a:rPr lang="en-US" dirty="0"/>
              <a:t> </a:t>
            </a:r>
            <a:r>
              <a:rPr lang="en-US" b="1" dirty="0">
                <a:solidFill>
                  <a:srgbClr val="C00000"/>
                </a:solidFill>
              </a:rPr>
              <a:t>6 workers produce 30 bags of cat food.</a:t>
            </a:r>
          </a:p>
          <a:p>
            <a:endParaRPr lang="en-US" b="1" dirty="0">
              <a:solidFill>
                <a:srgbClr val="C00000"/>
              </a:solidFill>
            </a:endParaRPr>
          </a:p>
          <a:p>
            <a:r>
              <a:rPr lang="en-US" b="1" dirty="0">
                <a:solidFill>
                  <a:srgbClr val="C00000"/>
                </a:solidFill>
              </a:rPr>
              <a:t>AFC = TFC/Q</a:t>
            </a:r>
          </a:p>
          <a:p>
            <a:r>
              <a:rPr lang="en-US" b="1" dirty="0">
                <a:solidFill>
                  <a:srgbClr val="C00000"/>
                </a:solidFill>
              </a:rPr>
              <a:t>        = 90/30</a:t>
            </a:r>
          </a:p>
          <a:p>
            <a:r>
              <a:rPr lang="en-US" b="1" dirty="0">
                <a:solidFill>
                  <a:srgbClr val="C00000"/>
                </a:solidFill>
              </a:rPr>
              <a:t>        = $3</a:t>
            </a:r>
          </a:p>
          <a:p>
            <a:endParaRPr lang="en-US" dirty="0"/>
          </a:p>
          <a:p>
            <a:r>
              <a:rPr lang="en-US" dirty="0">
                <a:solidFill>
                  <a:srgbClr val="414A58"/>
                </a:solidFill>
              </a:rPr>
              <a:t>b. </a:t>
            </a:r>
            <a:r>
              <a:rPr lang="en-US" b="1" dirty="0">
                <a:solidFill>
                  <a:srgbClr val="414A58"/>
                </a:solidFill>
              </a:rPr>
              <a:t>Calculate the marginal cost if </a:t>
            </a:r>
            <a:r>
              <a:rPr lang="en-US" b="1" dirty="0" err="1">
                <a:solidFill>
                  <a:srgbClr val="414A58"/>
                </a:solidFill>
              </a:rPr>
              <a:t>Lowen</a:t>
            </a:r>
            <a:r>
              <a:rPr lang="en-US" b="1" dirty="0">
                <a:solidFill>
                  <a:srgbClr val="414A58"/>
                </a:solidFill>
              </a:rPr>
              <a:t> increases output from 27 to 30 bags.</a:t>
            </a:r>
          </a:p>
          <a:p>
            <a:endParaRPr lang="en-US" b="1" dirty="0">
              <a:solidFill>
                <a:srgbClr val="414A58"/>
              </a:solidFill>
            </a:endParaRPr>
          </a:p>
          <a:p>
            <a:r>
              <a:rPr lang="en-US" b="1" dirty="0">
                <a:solidFill>
                  <a:srgbClr val="C00000"/>
                </a:solidFill>
              </a:rPr>
              <a:t>To increase production from 27 to 30 bags, </a:t>
            </a:r>
            <a:r>
              <a:rPr lang="en-US" b="1" dirty="0" err="1">
                <a:solidFill>
                  <a:srgbClr val="C00000"/>
                </a:solidFill>
              </a:rPr>
              <a:t>Lowen</a:t>
            </a:r>
            <a:r>
              <a:rPr lang="en-US" b="1" dirty="0">
                <a:solidFill>
                  <a:srgbClr val="C00000"/>
                </a:solidFill>
              </a:rPr>
              <a:t> will hire one more worker at an additional cost of $18.</a:t>
            </a:r>
          </a:p>
          <a:p>
            <a:r>
              <a:rPr lang="en-US" b="1" dirty="0">
                <a:solidFill>
                  <a:srgbClr val="C00000"/>
                </a:solidFill>
              </a:rPr>
              <a:t>MC= ΔTC/</a:t>
            </a:r>
            <a:r>
              <a:rPr lang="el-GR" b="1" dirty="0">
                <a:solidFill>
                  <a:srgbClr val="C00000"/>
                </a:solidFill>
              </a:rPr>
              <a:t>Δ</a:t>
            </a:r>
            <a:r>
              <a:rPr lang="en-US" b="1" dirty="0">
                <a:solidFill>
                  <a:srgbClr val="C00000"/>
                </a:solidFill>
              </a:rPr>
              <a:t>Q</a:t>
            </a:r>
          </a:p>
          <a:p>
            <a:r>
              <a:rPr lang="en-US" b="1" dirty="0">
                <a:solidFill>
                  <a:srgbClr val="C00000"/>
                </a:solidFill>
              </a:rPr>
              <a:t>      = 18/(30-27)</a:t>
            </a:r>
          </a:p>
          <a:p>
            <a:r>
              <a:rPr lang="en-US" b="1" dirty="0">
                <a:solidFill>
                  <a:srgbClr val="C00000"/>
                </a:solidFill>
              </a:rPr>
              <a:t>      = 18/3</a:t>
            </a:r>
          </a:p>
          <a:p>
            <a:r>
              <a:rPr lang="en-US" b="1" dirty="0">
                <a:solidFill>
                  <a:srgbClr val="C00000"/>
                </a:solidFill>
              </a:rPr>
              <a:t>      = 6 </a:t>
            </a:r>
          </a:p>
          <a:p>
            <a:endParaRPr lang="en-US" dirty="0"/>
          </a:p>
        </p:txBody>
      </p:sp>
    </p:spTree>
    <p:extLst>
      <p:ext uri="{BB962C8B-B14F-4D97-AF65-F5344CB8AC3E}">
        <p14:creationId xmlns:p14="http://schemas.microsoft.com/office/powerpoint/2010/main" val="1011292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659B1B-42A0-27B0-CFA4-A3D167A4D0FB}"/>
              </a:ext>
            </a:extLst>
          </p:cNvPr>
          <p:cNvSpPr>
            <a:spLocks noGrp="1"/>
          </p:cNvSpPr>
          <p:nvPr>
            <p:ph type="sldNum" sz="quarter" idx="4"/>
          </p:nvPr>
        </p:nvSpPr>
        <p:spPr/>
        <p:txBody>
          <a:bodyPr/>
          <a:lstStyle/>
          <a:p>
            <a:fld id="{FAEE96CF-4053-2149-B5F9-FD566E7161CA}" type="slidenum">
              <a:rPr lang="en-US" smtClean="0"/>
              <a:pPr/>
              <a:t>33</a:t>
            </a:fld>
            <a:endParaRPr lang="en-US"/>
          </a:p>
        </p:txBody>
      </p:sp>
      <p:graphicFrame>
        <p:nvGraphicFramePr>
          <p:cNvPr id="3" name="Table 2">
            <a:extLst>
              <a:ext uri="{FF2B5EF4-FFF2-40B4-BE49-F238E27FC236}">
                <a16:creationId xmlns:a16="http://schemas.microsoft.com/office/drawing/2014/main" id="{8A205C46-F767-8AC6-68C1-CA38C05566E1}"/>
              </a:ext>
            </a:extLst>
          </p:cNvPr>
          <p:cNvGraphicFramePr>
            <a:graphicFrameLocks noGrp="1"/>
          </p:cNvGraphicFramePr>
          <p:nvPr>
            <p:extLst>
              <p:ext uri="{D42A27DB-BD31-4B8C-83A1-F6EECF244321}">
                <p14:modId xmlns:p14="http://schemas.microsoft.com/office/powerpoint/2010/main" val="4263707947"/>
              </p:ext>
            </p:extLst>
          </p:nvPr>
        </p:nvGraphicFramePr>
        <p:xfrm>
          <a:off x="750498" y="1496043"/>
          <a:ext cx="6150636" cy="4897120"/>
        </p:xfrm>
        <a:graphic>
          <a:graphicData uri="http://schemas.openxmlformats.org/drawingml/2006/table">
            <a:tbl>
              <a:tblPr firstRow="1" bandRow="1">
                <a:tableStyleId>{5C22544A-7EE6-4342-B048-85BDC9FD1C3A}</a:tableStyleId>
              </a:tblPr>
              <a:tblGrid>
                <a:gridCol w="1180904">
                  <a:extLst>
                    <a:ext uri="{9D8B030D-6E8A-4147-A177-3AD203B41FA5}">
                      <a16:colId xmlns:a16="http://schemas.microsoft.com/office/drawing/2014/main" val="2121309186"/>
                    </a:ext>
                  </a:extLst>
                </a:gridCol>
                <a:gridCol w="1242433">
                  <a:extLst>
                    <a:ext uri="{9D8B030D-6E8A-4147-A177-3AD203B41FA5}">
                      <a16:colId xmlns:a16="http://schemas.microsoft.com/office/drawing/2014/main" val="553599556"/>
                    </a:ext>
                  </a:extLst>
                </a:gridCol>
                <a:gridCol w="1242433">
                  <a:extLst>
                    <a:ext uri="{9D8B030D-6E8A-4147-A177-3AD203B41FA5}">
                      <a16:colId xmlns:a16="http://schemas.microsoft.com/office/drawing/2014/main" val="2824908227"/>
                    </a:ext>
                  </a:extLst>
                </a:gridCol>
                <a:gridCol w="1242433">
                  <a:extLst>
                    <a:ext uri="{9D8B030D-6E8A-4147-A177-3AD203B41FA5}">
                      <a16:colId xmlns:a16="http://schemas.microsoft.com/office/drawing/2014/main" val="2905833058"/>
                    </a:ext>
                  </a:extLst>
                </a:gridCol>
                <a:gridCol w="1242433">
                  <a:extLst>
                    <a:ext uri="{9D8B030D-6E8A-4147-A177-3AD203B41FA5}">
                      <a16:colId xmlns:a16="http://schemas.microsoft.com/office/drawing/2014/main" val="2571755179"/>
                    </a:ext>
                  </a:extLst>
                </a:gridCol>
              </a:tblGrid>
              <a:tr h="370840">
                <a:tc>
                  <a:txBody>
                    <a:bodyPr/>
                    <a:lstStyle/>
                    <a:p>
                      <a:r>
                        <a:rPr lang="en-US" dirty="0"/>
                        <a:t># of workers</a:t>
                      </a:r>
                    </a:p>
                  </a:txBody>
                  <a:tcPr/>
                </a:tc>
                <a:tc>
                  <a:txBody>
                    <a:bodyPr/>
                    <a:lstStyle/>
                    <a:p>
                      <a:r>
                        <a:rPr lang="en-US" dirty="0"/>
                        <a:t># of bags</a:t>
                      </a:r>
                    </a:p>
                  </a:txBody>
                  <a:tcPr/>
                </a:tc>
                <a:tc>
                  <a:txBody>
                    <a:bodyPr/>
                    <a:lstStyle/>
                    <a:p>
                      <a:r>
                        <a:rPr lang="en-US" dirty="0"/>
                        <a:t>Marginal Product</a:t>
                      </a:r>
                    </a:p>
                    <a:p>
                      <a:r>
                        <a:rPr lang="en-US" dirty="0"/>
                        <a:t>(MP)</a:t>
                      </a:r>
                    </a:p>
                  </a:txBody>
                  <a:tcPr/>
                </a:tc>
                <a:tc>
                  <a:txBody>
                    <a:bodyPr/>
                    <a:lstStyle/>
                    <a:p>
                      <a:r>
                        <a:rPr lang="en-US" dirty="0"/>
                        <a:t>Marginal Revenue</a:t>
                      </a:r>
                    </a:p>
                    <a:p>
                      <a:r>
                        <a:rPr lang="en-US" dirty="0"/>
                        <a:t>(MR)</a:t>
                      </a:r>
                    </a:p>
                    <a:p>
                      <a:r>
                        <a:rPr lang="en-US" dirty="0"/>
                        <a:t>   </a:t>
                      </a:r>
                    </a:p>
                  </a:txBody>
                  <a:tcPr/>
                </a:tc>
                <a:tc>
                  <a:txBody>
                    <a:bodyPr/>
                    <a:lstStyle/>
                    <a:p>
                      <a:r>
                        <a:rPr lang="en-US" dirty="0"/>
                        <a:t>Marginal Revenue Product</a:t>
                      </a:r>
                    </a:p>
                    <a:p>
                      <a:pPr algn="l"/>
                      <a:r>
                        <a:rPr lang="en-US" dirty="0"/>
                        <a:t>(MRP)</a:t>
                      </a:r>
                    </a:p>
                  </a:txBody>
                  <a:tcPr/>
                </a:tc>
                <a:extLst>
                  <a:ext uri="{0D108BD9-81ED-4DB2-BD59-A6C34878D82A}">
                    <a16:rowId xmlns:a16="http://schemas.microsoft.com/office/drawing/2014/main" val="2918257785"/>
                  </a:ext>
                </a:extLst>
              </a:tr>
              <a:tr h="370840">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10</a:t>
                      </a:r>
                    </a:p>
                  </a:txBody>
                  <a:tcPr/>
                </a:tc>
                <a:tc>
                  <a:txBody>
                    <a:bodyPr/>
                    <a:lstStyle/>
                    <a:p>
                      <a:pPr algn="ctr"/>
                      <a:r>
                        <a:rPr lang="en-US" dirty="0"/>
                        <a:t>0</a:t>
                      </a:r>
                    </a:p>
                  </a:txBody>
                  <a:tcPr/>
                </a:tc>
                <a:extLst>
                  <a:ext uri="{0D108BD9-81ED-4DB2-BD59-A6C34878D82A}">
                    <a16:rowId xmlns:a16="http://schemas.microsoft.com/office/drawing/2014/main" val="1187665634"/>
                  </a:ext>
                </a:extLst>
              </a:tr>
              <a:tr h="370840">
                <a:tc>
                  <a:txBody>
                    <a:bodyPr/>
                    <a:lstStyle/>
                    <a:p>
                      <a:pPr algn="ctr"/>
                      <a:r>
                        <a:rPr lang="en-US" dirty="0"/>
                        <a:t>1</a:t>
                      </a:r>
                    </a:p>
                  </a:txBody>
                  <a:tcPr/>
                </a:tc>
                <a:tc>
                  <a:txBody>
                    <a:bodyPr/>
                    <a:lstStyle/>
                    <a:p>
                      <a:pPr algn="ctr"/>
                      <a:r>
                        <a:rPr lang="en-US" dirty="0"/>
                        <a:t>5</a:t>
                      </a:r>
                    </a:p>
                  </a:txBody>
                  <a:tcPr/>
                </a:tc>
                <a:tc>
                  <a:txBody>
                    <a:bodyPr/>
                    <a:lstStyle/>
                    <a:p>
                      <a:pPr algn="ctr"/>
                      <a:r>
                        <a:rPr lang="en-US" dirty="0"/>
                        <a:t>5</a:t>
                      </a:r>
                    </a:p>
                  </a:txBody>
                  <a:tcPr/>
                </a:tc>
                <a:tc>
                  <a:txBody>
                    <a:bodyPr/>
                    <a:lstStyle/>
                    <a:p>
                      <a:pPr algn="ctr"/>
                      <a:r>
                        <a:rPr lang="en-US" dirty="0"/>
                        <a:t>10</a:t>
                      </a:r>
                    </a:p>
                  </a:txBody>
                  <a:tcPr/>
                </a:tc>
                <a:tc>
                  <a:txBody>
                    <a:bodyPr/>
                    <a:lstStyle/>
                    <a:p>
                      <a:pPr algn="ctr"/>
                      <a:r>
                        <a:rPr lang="en-US" dirty="0"/>
                        <a:t>50</a:t>
                      </a:r>
                    </a:p>
                  </a:txBody>
                  <a:tcPr/>
                </a:tc>
                <a:extLst>
                  <a:ext uri="{0D108BD9-81ED-4DB2-BD59-A6C34878D82A}">
                    <a16:rowId xmlns:a16="http://schemas.microsoft.com/office/drawing/2014/main" val="3151981615"/>
                  </a:ext>
                </a:extLst>
              </a:tr>
              <a:tr h="370840">
                <a:tc>
                  <a:txBody>
                    <a:bodyPr/>
                    <a:lstStyle/>
                    <a:p>
                      <a:pPr algn="ctr"/>
                      <a:r>
                        <a:rPr lang="en-US" dirty="0"/>
                        <a:t>2</a:t>
                      </a:r>
                    </a:p>
                  </a:txBody>
                  <a:tcPr/>
                </a:tc>
                <a:tc>
                  <a:txBody>
                    <a:bodyPr/>
                    <a:lstStyle/>
                    <a:p>
                      <a:pPr algn="ctr"/>
                      <a:r>
                        <a:rPr lang="en-US" dirty="0"/>
                        <a:t>12</a:t>
                      </a:r>
                    </a:p>
                  </a:txBody>
                  <a:tcPr/>
                </a:tc>
                <a:tc>
                  <a:txBody>
                    <a:bodyPr/>
                    <a:lstStyle/>
                    <a:p>
                      <a:pPr algn="ctr"/>
                      <a:r>
                        <a:rPr lang="en-US" dirty="0"/>
                        <a:t>7</a:t>
                      </a:r>
                    </a:p>
                  </a:txBody>
                  <a:tcPr/>
                </a:tc>
                <a:tc>
                  <a:txBody>
                    <a:bodyPr/>
                    <a:lstStyle/>
                    <a:p>
                      <a:pPr algn="ctr"/>
                      <a:r>
                        <a:rPr lang="en-US" dirty="0"/>
                        <a:t>10</a:t>
                      </a:r>
                    </a:p>
                  </a:txBody>
                  <a:tcPr/>
                </a:tc>
                <a:tc>
                  <a:txBody>
                    <a:bodyPr/>
                    <a:lstStyle/>
                    <a:p>
                      <a:pPr algn="ctr"/>
                      <a:r>
                        <a:rPr lang="en-US" dirty="0"/>
                        <a:t>70</a:t>
                      </a:r>
                    </a:p>
                  </a:txBody>
                  <a:tcPr/>
                </a:tc>
                <a:extLst>
                  <a:ext uri="{0D108BD9-81ED-4DB2-BD59-A6C34878D82A}">
                    <a16:rowId xmlns:a16="http://schemas.microsoft.com/office/drawing/2014/main" val="1841204305"/>
                  </a:ext>
                </a:extLst>
              </a:tr>
              <a:tr h="370840">
                <a:tc>
                  <a:txBody>
                    <a:bodyPr/>
                    <a:lstStyle/>
                    <a:p>
                      <a:pPr algn="ctr"/>
                      <a:r>
                        <a:rPr lang="en-US" dirty="0"/>
                        <a:t>3</a:t>
                      </a:r>
                    </a:p>
                  </a:txBody>
                  <a:tcPr/>
                </a:tc>
                <a:tc>
                  <a:txBody>
                    <a:bodyPr/>
                    <a:lstStyle/>
                    <a:p>
                      <a:pPr algn="ctr"/>
                      <a:r>
                        <a:rPr lang="en-US" dirty="0"/>
                        <a:t>18</a:t>
                      </a:r>
                    </a:p>
                  </a:txBody>
                  <a:tcPr/>
                </a:tc>
                <a:tc>
                  <a:txBody>
                    <a:bodyPr/>
                    <a:lstStyle/>
                    <a:p>
                      <a:pPr algn="ctr"/>
                      <a:r>
                        <a:rPr lang="en-US" dirty="0"/>
                        <a:t>6</a:t>
                      </a:r>
                    </a:p>
                  </a:txBody>
                  <a:tcPr/>
                </a:tc>
                <a:tc>
                  <a:txBody>
                    <a:bodyPr/>
                    <a:lstStyle/>
                    <a:p>
                      <a:pPr algn="ctr"/>
                      <a:r>
                        <a:rPr lang="en-US" dirty="0"/>
                        <a:t>10</a:t>
                      </a:r>
                    </a:p>
                  </a:txBody>
                  <a:tcPr/>
                </a:tc>
                <a:tc>
                  <a:txBody>
                    <a:bodyPr/>
                    <a:lstStyle/>
                    <a:p>
                      <a:pPr algn="ctr"/>
                      <a:r>
                        <a:rPr lang="en-US" dirty="0"/>
                        <a:t>60</a:t>
                      </a:r>
                    </a:p>
                  </a:txBody>
                  <a:tcPr/>
                </a:tc>
                <a:extLst>
                  <a:ext uri="{0D108BD9-81ED-4DB2-BD59-A6C34878D82A}">
                    <a16:rowId xmlns:a16="http://schemas.microsoft.com/office/drawing/2014/main" val="2110529273"/>
                  </a:ext>
                </a:extLst>
              </a:tr>
              <a:tr h="370840">
                <a:tc>
                  <a:txBody>
                    <a:bodyPr/>
                    <a:lstStyle/>
                    <a:p>
                      <a:pPr algn="ctr"/>
                      <a:r>
                        <a:rPr lang="en-US" dirty="0"/>
                        <a:t>4</a:t>
                      </a:r>
                    </a:p>
                  </a:txBody>
                  <a:tcPr/>
                </a:tc>
                <a:tc>
                  <a:txBody>
                    <a:bodyPr/>
                    <a:lstStyle/>
                    <a:p>
                      <a:pPr algn="ctr"/>
                      <a:r>
                        <a:rPr lang="en-US" dirty="0"/>
                        <a:t>23</a:t>
                      </a:r>
                    </a:p>
                  </a:txBody>
                  <a:tcPr/>
                </a:tc>
                <a:tc>
                  <a:txBody>
                    <a:bodyPr/>
                    <a:lstStyle/>
                    <a:p>
                      <a:pPr algn="ctr"/>
                      <a:r>
                        <a:rPr lang="en-US" dirty="0"/>
                        <a:t>5</a:t>
                      </a:r>
                    </a:p>
                  </a:txBody>
                  <a:tcPr/>
                </a:tc>
                <a:tc>
                  <a:txBody>
                    <a:bodyPr/>
                    <a:lstStyle/>
                    <a:p>
                      <a:pPr algn="ctr"/>
                      <a:r>
                        <a:rPr lang="en-US" dirty="0"/>
                        <a:t>10</a:t>
                      </a:r>
                    </a:p>
                  </a:txBody>
                  <a:tcPr/>
                </a:tc>
                <a:tc>
                  <a:txBody>
                    <a:bodyPr/>
                    <a:lstStyle/>
                    <a:p>
                      <a:pPr algn="ctr"/>
                      <a:r>
                        <a:rPr lang="en-US" dirty="0"/>
                        <a:t>50</a:t>
                      </a:r>
                    </a:p>
                  </a:txBody>
                  <a:tcPr/>
                </a:tc>
                <a:extLst>
                  <a:ext uri="{0D108BD9-81ED-4DB2-BD59-A6C34878D82A}">
                    <a16:rowId xmlns:a16="http://schemas.microsoft.com/office/drawing/2014/main" val="2549397421"/>
                  </a:ext>
                </a:extLst>
              </a:tr>
              <a:tr h="370840">
                <a:tc>
                  <a:txBody>
                    <a:bodyPr/>
                    <a:lstStyle/>
                    <a:p>
                      <a:pPr algn="ctr"/>
                      <a:r>
                        <a:rPr lang="en-US" dirty="0"/>
                        <a:t>5</a:t>
                      </a:r>
                    </a:p>
                  </a:txBody>
                  <a:tcPr/>
                </a:tc>
                <a:tc>
                  <a:txBody>
                    <a:bodyPr/>
                    <a:lstStyle/>
                    <a:p>
                      <a:pPr algn="ctr"/>
                      <a:r>
                        <a:rPr lang="en-US" dirty="0"/>
                        <a:t>27</a:t>
                      </a:r>
                    </a:p>
                  </a:txBody>
                  <a:tcPr/>
                </a:tc>
                <a:tc>
                  <a:txBody>
                    <a:bodyPr/>
                    <a:lstStyle/>
                    <a:p>
                      <a:pPr algn="ctr"/>
                      <a:r>
                        <a:rPr lang="en-US" dirty="0"/>
                        <a:t>4</a:t>
                      </a:r>
                    </a:p>
                  </a:txBody>
                  <a:tcPr/>
                </a:tc>
                <a:tc>
                  <a:txBody>
                    <a:bodyPr/>
                    <a:lstStyle/>
                    <a:p>
                      <a:pPr algn="ctr"/>
                      <a:r>
                        <a:rPr lang="en-US" dirty="0"/>
                        <a:t>10</a:t>
                      </a:r>
                    </a:p>
                  </a:txBody>
                  <a:tcPr/>
                </a:tc>
                <a:tc>
                  <a:txBody>
                    <a:bodyPr/>
                    <a:lstStyle/>
                    <a:p>
                      <a:pPr algn="ctr"/>
                      <a:r>
                        <a:rPr lang="en-US" dirty="0"/>
                        <a:t>40</a:t>
                      </a:r>
                    </a:p>
                  </a:txBody>
                  <a:tcPr/>
                </a:tc>
                <a:extLst>
                  <a:ext uri="{0D108BD9-81ED-4DB2-BD59-A6C34878D82A}">
                    <a16:rowId xmlns:a16="http://schemas.microsoft.com/office/drawing/2014/main" val="1890140184"/>
                  </a:ext>
                </a:extLst>
              </a:tr>
              <a:tr h="370840">
                <a:tc>
                  <a:txBody>
                    <a:bodyPr/>
                    <a:lstStyle/>
                    <a:p>
                      <a:pPr algn="ctr"/>
                      <a:r>
                        <a:rPr lang="en-US" dirty="0"/>
                        <a:t>6</a:t>
                      </a:r>
                    </a:p>
                  </a:txBody>
                  <a:tcPr/>
                </a:tc>
                <a:tc>
                  <a:txBody>
                    <a:bodyPr/>
                    <a:lstStyle/>
                    <a:p>
                      <a:pPr algn="ctr"/>
                      <a:r>
                        <a:rPr lang="en-US" dirty="0"/>
                        <a:t>30</a:t>
                      </a:r>
                    </a:p>
                  </a:txBody>
                  <a:tcPr/>
                </a:tc>
                <a:tc>
                  <a:txBody>
                    <a:bodyPr/>
                    <a:lstStyle/>
                    <a:p>
                      <a:pPr algn="ctr"/>
                      <a:r>
                        <a:rPr lang="en-US" dirty="0"/>
                        <a:t>3</a:t>
                      </a:r>
                    </a:p>
                  </a:txBody>
                  <a:tcPr/>
                </a:tc>
                <a:tc>
                  <a:txBody>
                    <a:bodyPr/>
                    <a:lstStyle/>
                    <a:p>
                      <a:pPr algn="ctr"/>
                      <a:r>
                        <a:rPr lang="en-US" dirty="0"/>
                        <a:t>10</a:t>
                      </a:r>
                    </a:p>
                  </a:txBody>
                  <a:tcPr/>
                </a:tc>
                <a:tc>
                  <a:txBody>
                    <a:bodyPr/>
                    <a:lstStyle/>
                    <a:p>
                      <a:pPr algn="ctr"/>
                      <a:r>
                        <a:rPr lang="en-US" dirty="0"/>
                        <a:t>30</a:t>
                      </a:r>
                    </a:p>
                  </a:txBody>
                  <a:tcPr/>
                </a:tc>
                <a:extLst>
                  <a:ext uri="{0D108BD9-81ED-4DB2-BD59-A6C34878D82A}">
                    <a16:rowId xmlns:a16="http://schemas.microsoft.com/office/drawing/2014/main" val="2533065308"/>
                  </a:ext>
                </a:extLst>
              </a:tr>
              <a:tr h="370840">
                <a:tc>
                  <a:txBody>
                    <a:bodyPr/>
                    <a:lstStyle/>
                    <a:p>
                      <a:pPr algn="ctr"/>
                      <a:r>
                        <a:rPr lang="en-US" dirty="0"/>
                        <a:t>7</a:t>
                      </a:r>
                    </a:p>
                  </a:txBody>
                  <a:tcPr/>
                </a:tc>
                <a:tc>
                  <a:txBody>
                    <a:bodyPr/>
                    <a:lstStyle/>
                    <a:p>
                      <a:pPr algn="ctr"/>
                      <a:r>
                        <a:rPr lang="en-US" dirty="0"/>
                        <a:t>32</a:t>
                      </a:r>
                    </a:p>
                  </a:txBody>
                  <a:tcPr/>
                </a:tc>
                <a:tc>
                  <a:txBody>
                    <a:bodyPr/>
                    <a:lstStyle/>
                    <a:p>
                      <a:pPr algn="ctr"/>
                      <a:r>
                        <a:rPr lang="en-US" dirty="0"/>
                        <a:t>2</a:t>
                      </a:r>
                    </a:p>
                  </a:txBody>
                  <a:tcPr/>
                </a:tc>
                <a:tc>
                  <a:txBody>
                    <a:bodyPr/>
                    <a:lstStyle/>
                    <a:p>
                      <a:pPr algn="ctr"/>
                      <a:r>
                        <a:rPr lang="en-US" dirty="0"/>
                        <a:t>10</a:t>
                      </a:r>
                    </a:p>
                  </a:txBody>
                  <a:tcPr/>
                </a:tc>
                <a:tc>
                  <a:txBody>
                    <a:bodyPr/>
                    <a:lstStyle/>
                    <a:p>
                      <a:pPr algn="ctr"/>
                      <a:r>
                        <a:rPr lang="en-US" dirty="0"/>
                        <a:t>20</a:t>
                      </a:r>
                    </a:p>
                  </a:txBody>
                  <a:tcPr/>
                </a:tc>
                <a:extLst>
                  <a:ext uri="{0D108BD9-81ED-4DB2-BD59-A6C34878D82A}">
                    <a16:rowId xmlns:a16="http://schemas.microsoft.com/office/drawing/2014/main" val="2136540747"/>
                  </a:ext>
                </a:extLst>
              </a:tr>
              <a:tr h="370840">
                <a:tc>
                  <a:txBody>
                    <a:bodyPr/>
                    <a:lstStyle/>
                    <a:p>
                      <a:pPr algn="ctr"/>
                      <a:r>
                        <a:rPr lang="en-US" dirty="0"/>
                        <a:t>8</a:t>
                      </a:r>
                    </a:p>
                  </a:txBody>
                  <a:tcPr/>
                </a:tc>
                <a:tc>
                  <a:txBody>
                    <a:bodyPr/>
                    <a:lstStyle/>
                    <a:p>
                      <a:pPr algn="ctr"/>
                      <a:r>
                        <a:rPr lang="en-US" dirty="0"/>
                        <a:t>33</a:t>
                      </a:r>
                    </a:p>
                  </a:txBody>
                  <a:tcPr/>
                </a:tc>
                <a:tc>
                  <a:txBody>
                    <a:bodyPr/>
                    <a:lstStyle/>
                    <a:p>
                      <a:pPr algn="ctr"/>
                      <a:r>
                        <a:rPr lang="en-US" dirty="0"/>
                        <a:t>1</a:t>
                      </a:r>
                    </a:p>
                  </a:txBody>
                  <a:tcPr/>
                </a:tc>
                <a:tc>
                  <a:txBody>
                    <a:bodyPr/>
                    <a:lstStyle/>
                    <a:p>
                      <a:pPr algn="ctr"/>
                      <a:r>
                        <a:rPr lang="en-US" dirty="0"/>
                        <a:t>10</a:t>
                      </a:r>
                    </a:p>
                  </a:txBody>
                  <a:tcPr/>
                </a:tc>
                <a:tc>
                  <a:txBody>
                    <a:bodyPr/>
                    <a:lstStyle/>
                    <a:p>
                      <a:pPr algn="ctr"/>
                      <a:r>
                        <a:rPr lang="en-US" dirty="0"/>
                        <a:t>10</a:t>
                      </a:r>
                    </a:p>
                  </a:txBody>
                  <a:tcPr/>
                </a:tc>
                <a:extLst>
                  <a:ext uri="{0D108BD9-81ED-4DB2-BD59-A6C34878D82A}">
                    <a16:rowId xmlns:a16="http://schemas.microsoft.com/office/drawing/2014/main" val="3183500247"/>
                  </a:ext>
                </a:extLst>
              </a:tr>
              <a:tr h="370840">
                <a:tc>
                  <a:txBody>
                    <a:bodyPr/>
                    <a:lstStyle/>
                    <a:p>
                      <a:pPr algn="ctr"/>
                      <a:r>
                        <a:rPr lang="en-US" dirty="0"/>
                        <a:t>9</a:t>
                      </a:r>
                    </a:p>
                  </a:txBody>
                  <a:tcPr/>
                </a:tc>
                <a:tc>
                  <a:txBody>
                    <a:bodyPr/>
                    <a:lstStyle/>
                    <a:p>
                      <a:pPr algn="ctr"/>
                      <a:r>
                        <a:rPr lang="en-US" dirty="0"/>
                        <a:t>32</a:t>
                      </a:r>
                    </a:p>
                  </a:txBody>
                  <a:tcPr/>
                </a:tc>
                <a:tc>
                  <a:txBody>
                    <a:bodyPr/>
                    <a:lstStyle/>
                    <a:p>
                      <a:pPr algn="ctr"/>
                      <a:r>
                        <a:rPr lang="en-US" dirty="0"/>
                        <a:t>-1</a:t>
                      </a:r>
                    </a:p>
                  </a:txBody>
                  <a:tcPr/>
                </a:tc>
                <a:tc>
                  <a:txBody>
                    <a:bodyPr/>
                    <a:lstStyle/>
                    <a:p>
                      <a:pPr algn="ctr"/>
                      <a:r>
                        <a:rPr lang="en-US" dirty="0"/>
                        <a:t>10</a:t>
                      </a:r>
                    </a:p>
                  </a:txBody>
                  <a:tcPr/>
                </a:tc>
                <a:tc>
                  <a:txBody>
                    <a:bodyPr/>
                    <a:lstStyle/>
                    <a:p>
                      <a:pPr algn="ctr"/>
                      <a:r>
                        <a:rPr lang="en-US" dirty="0"/>
                        <a:t>-10</a:t>
                      </a:r>
                    </a:p>
                  </a:txBody>
                  <a:tcPr/>
                </a:tc>
                <a:extLst>
                  <a:ext uri="{0D108BD9-81ED-4DB2-BD59-A6C34878D82A}">
                    <a16:rowId xmlns:a16="http://schemas.microsoft.com/office/drawing/2014/main" val="137994996"/>
                  </a:ext>
                </a:extLst>
              </a:tr>
            </a:tbl>
          </a:graphicData>
        </a:graphic>
      </p:graphicFrame>
      <p:sp>
        <p:nvSpPr>
          <p:cNvPr id="4" name="TextBox 3">
            <a:extLst>
              <a:ext uri="{FF2B5EF4-FFF2-40B4-BE49-F238E27FC236}">
                <a16:creationId xmlns:a16="http://schemas.microsoft.com/office/drawing/2014/main" id="{3E084010-9CA4-1CA4-2F83-58E725E4D46D}"/>
              </a:ext>
            </a:extLst>
          </p:cNvPr>
          <p:cNvSpPr txBox="1"/>
          <p:nvPr/>
        </p:nvSpPr>
        <p:spPr>
          <a:xfrm>
            <a:off x="7165910" y="1570688"/>
            <a:ext cx="4802155" cy="5632311"/>
          </a:xfrm>
          <a:prstGeom prst="rect">
            <a:avLst/>
          </a:prstGeom>
          <a:noFill/>
        </p:spPr>
        <p:txBody>
          <a:bodyPr wrap="square" rtlCol="0">
            <a:spAutoFit/>
          </a:bodyPr>
          <a:lstStyle/>
          <a:p>
            <a:r>
              <a:rPr lang="en-US" dirty="0"/>
              <a:t>c. </a:t>
            </a:r>
            <a:r>
              <a:rPr lang="en-US" b="1" dirty="0">
                <a:solidFill>
                  <a:srgbClr val="414A58"/>
                </a:solidFill>
              </a:rPr>
              <a:t>With the hiring of which worker do diminishing returns begin? Explain using numbers.</a:t>
            </a:r>
          </a:p>
          <a:p>
            <a:endParaRPr lang="en-US" dirty="0"/>
          </a:p>
          <a:p>
            <a:r>
              <a:rPr lang="en-US" b="1" dirty="0">
                <a:solidFill>
                  <a:srgbClr val="C00000"/>
                </a:solidFill>
              </a:rPr>
              <a:t>Diminishing returns start at the 3</a:t>
            </a:r>
            <a:r>
              <a:rPr lang="en-US" b="1" baseline="30000" dirty="0">
                <a:solidFill>
                  <a:srgbClr val="C00000"/>
                </a:solidFill>
              </a:rPr>
              <a:t>rd</a:t>
            </a:r>
            <a:r>
              <a:rPr lang="en-US" b="1" dirty="0">
                <a:solidFill>
                  <a:srgbClr val="C00000"/>
                </a:solidFill>
              </a:rPr>
              <a:t> worker. </a:t>
            </a:r>
          </a:p>
          <a:p>
            <a:r>
              <a:rPr lang="en-US" b="1" dirty="0">
                <a:solidFill>
                  <a:srgbClr val="C00000"/>
                </a:solidFill>
              </a:rPr>
              <a:t>MP of 1</a:t>
            </a:r>
            <a:r>
              <a:rPr lang="en-US" b="1" baseline="30000" dirty="0">
                <a:solidFill>
                  <a:srgbClr val="C00000"/>
                </a:solidFill>
              </a:rPr>
              <a:t>st</a:t>
            </a:r>
            <a:r>
              <a:rPr lang="en-US" b="1" dirty="0">
                <a:solidFill>
                  <a:srgbClr val="C00000"/>
                </a:solidFill>
              </a:rPr>
              <a:t> worker: (5-0)/1 = 5</a:t>
            </a:r>
          </a:p>
          <a:p>
            <a:r>
              <a:rPr lang="en-US" b="1" dirty="0">
                <a:solidFill>
                  <a:srgbClr val="C00000"/>
                </a:solidFill>
              </a:rPr>
              <a:t>MP of 2</a:t>
            </a:r>
            <a:r>
              <a:rPr lang="en-US" b="1" baseline="30000" dirty="0">
                <a:solidFill>
                  <a:srgbClr val="C00000"/>
                </a:solidFill>
              </a:rPr>
              <a:t>nd</a:t>
            </a:r>
            <a:r>
              <a:rPr lang="en-US" b="1" dirty="0">
                <a:solidFill>
                  <a:srgbClr val="C00000"/>
                </a:solidFill>
              </a:rPr>
              <a:t> worker: (12-5)/(2-1) = 7</a:t>
            </a:r>
          </a:p>
          <a:p>
            <a:r>
              <a:rPr lang="en-US" b="1" dirty="0">
                <a:solidFill>
                  <a:srgbClr val="C00000"/>
                </a:solidFill>
              </a:rPr>
              <a:t>MP of 3</a:t>
            </a:r>
            <a:r>
              <a:rPr lang="en-US" b="1" baseline="30000" dirty="0">
                <a:solidFill>
                  <a:srgbClr val="C00000"/>
                </a:solidFill>
              </a:rPr>
              <a:t>rd</a:t>
            </a:r>
            <a:r>
              <a:rPr lang="en-US" b="1" dirty="0">
                <a:solidFill>
                  <a:srgbClr val="C00000"/>
                </a:solidFill>
              </a:rPr>
              <a:t> worker: (18-12)/(3-2) = 6</a:t>
            </a:r>
          </a:p>
          <a:p>
            <a:endParaRPr lang="en-US" dirty="0"/>
          </a:p>
          <a:p>
            <a:r>
              <a:rPr lang="en-US" dirty="0"/>
              <a:t>d. </a:t>
            </a:r>
            <a:r>
              <a:rPr lang="en-US" b="1" dirty="0"/>
              <a:t>Determine the profit-maximizing number of workers hired. Use marginal analysis.</a:t>
            </a:r>
          </a:p>
          <a:p>
            <a:endParaRPr lang="en-US" dirty="0"/>
          </a:p>
          <a:p>
            <a:r>
              <a:rPr lang="en-US" b="1" dirty="0">
                <a:solidFill>
                  <a:srgbClr val="C00000"/>
                </a:solidFill>
              </a:rPr>
              <a:t>Hire as long as MRP </a:t>
            </a:r>
            <a:r>
              <a:rPr lang="en-US" b="1" u="sng" dirty="0">
                <a:solidFill>
                  <a:srgbClr val="C00000"/>
                </a:solidFill>
              </a:rPr>
              <a:t>&gt;</a:t>
            </a:r>
            <a:r>
              <a:rPr lang="en-US" b="1" dirty="0">
                <a:solidFill>
                  <a:srgbClr val="C00000"/>
                </a:solidFill>
              </a:rPr>
              <a:t> MFC.</a:t>
            </a:r>
          </a:p>
          <a:p>
            <a:r>
              <a:rPr lang="en-US" b="1" dirty="0">
                <a:solidFill>
                  <a:srgbClr val="C00000"/>
                </a:solidFill>
              </a:rPr>
              <a:t>MFC = $18</a:t>
            </a:r>
          </a:p>
          <a:p>
            <a:r>
              <a:rPr lang="en-US" b="1" dirty="0">
                <a:solidFill>
                  <a:srgbClr val="C00000"/>
                </a:solidFill>
              </a:rPr>
              <a:t>For worker 7: MRP&gt; MFC (20&gt;18)</a:t>
            </a:r>
          </a:p>
          <a:p>
            <a:r>
              <a:rPr lang="en-US" b="1" dirty="0">
                <a:solidFill>
                  <a:srgbClr val="C00000"/>
                </a:solidFill>
              </a:rPr>
              <a:t>For worker 8: MRP&lt; MFC (10&lt;18)</a:t>
            </a:r>
          </a:p>
          <a:p>
            <a:r>
              <a:rPr lang="en-US" b="1" dirty="0">
                <a:solidFill>
                  <a:srgbClr val="C00000"/>
                </a:solidFill>
              </a:rPr>
              <a:t>The profit-maximizing number of workers is 7.</a:t>
            </a:r>
          </a:p>
          <a:p>
            <a:endParaRPr lang="en-US" dirty="0"/>
          </a:p>
          <a:p>
            <a:endParaRPr lang="en-US" dirty="0"/>
          </a:p>
          <a:p>
            <a:endParaRPr lang="en-US" dirty="0"/>
          </a:p>
        </p:txBody>
      </p:sp>
    </p:spTree>
    <p:extLst>
      <p:ext uri="{BB962C8B-B14F-4D97-AF65-F5344CB8AC3E}">
        <p14:creationId xmlns:p14="http://schemas.microsoft.com/office/powerpoint/2010/main" val="4946404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621837-7FA8-FC73-C361-2AD4CDCA4400}"/>
              </a:ext>
            </a:extLst>
          </p:cNvPr>
          <p:cNvSpPr>
            <a:spLocks noGrp="1"/>
          </p:cNvSpPr>
          <p:nvPr>
            <p:ph type="sldNum" sz="quarter" idx="4"/>
          </p:nvPr>
        </p:nvSpPr>
        <p:spPr/>
        <p:txBody>
          <a:bodyPr/>
          <a:lstStyle/>
          <a:p>
            <a:fld id="{FAEE96CF-4053-2149-B5F9-FD566E7161CA}" type="slidenum">
              <a:rPr lang="en-US" smtClean="0"/>
              <a:pPr/>
              <a:t>34</a:t>
            </a:fld>
            <a:endParaRPr lang="en-US"/>
          </a:p>
        </p:txBody>
      </p:sp>
      <p:sp>
        <p:nvSpPr>
          <p:cNvPr id="3" name="TextBox 2">
            <a:extLst>
              <a:ext uri="{FF2B5EF4-FFF2-40B4-BE49-F238E27FC236}">
                <a16:creationId xmlns:a16="http://schemas.microsoft.com/office/drawing/2014/main" id="{0B77E7BF-DD21-0149-2507-3DD778AA8F8D}"/>
              </a:ext>
            </a:extLst>
          </p:cNvPr>
          <p:cNvSpPr txBox="1"/>
          <p:nvPr/>
        </p:nvSpPr>
        <p:spPr>
          <a:xfrm>
            <a:off x="811763" y="1576873"/>
            <a:ext cx="10170368" cy="6217087"/>
          </a:xfrm>
          <a:prstGeom prst="rect">
            <a:avLst/>
          </a:prstGeom>
          <a:noFill/>
        </p:spPr>
        <p:txBody>
          <a:bodyPr wrap="square" rtlCol="0">
            <a:spAutoFit/>
          </a:bodyPr>
          <a:lstStyle/>
          <a:p>
            <a:r>
              <a:rPr lang="en-US" sz="2800" b="1" dirty="0"/>
              <a:t>2e. In the long run, a rival company increases its production from 40 to 50 units, and its total cost increases from $600 to $900. Over the output range  of 40 to 50 units, is the company experiencing economies of scale, diseconomies of scale, or constant returns to scale? Explain using numbers.</a:t>
            </a:r>
          </a:p>
          <a:p>
            <a:endParaRPr lang="en-US" sz="2800" dirty="0"/>
          </a:p>
          <a:p>
            <a:r>
              <a:rPr lang="en-US" sz="2800" b="1" dirty="0">
                <a:solidFill>
                  <a:srgbClr val="C00000"/>
                </a:solidFill>
              </a:rPr>
              <a:t>ATC = TC/Q</a:t>
            </a:r>
          </a:p>
          <a:p>
            <a:r>
              <a:rPr lang="en-US" sz="2800" b="1" dirty="0">
                <a:solidFill>
                  <a:srgbClr val="C00000"/>
                </a:solidFill>
              </a:rPr>
              <a:t>At 40 units:  600/40 = 15</a:t>
            </a:r>
          </a:p>
          <a:p>
            <a:r>
              <a:rPr lang="en-US" sz="2800" b="1" dirty="0">
                <a:solidFill>
                  <a:srgbClr val="C00000"/>
                </a:solidFill>
              </a:rPr>
              <a:t>At 50 units:  900/50 = 18</a:t>
            </a:r>
          </a:p>
          <a:p>
            <a:endParaRPr lang="en-US" sz="2800" b="1" dirty="0">
              <a:solidFill>
                <a:srgbClr val="C00000"/>
              </a:solidFill>
            </a:endParaRPr>
          </a:p>
          <a:p>
            <a:r>
              <a:rPr lang="en-US" sz="2800" b="1" dirty="0">
                <a:solidFill>
                  <a:srgbClr val="C00000"/>
                </a:solidFill>
              </a:rPr>
              <a:t>Diseconomies– as output increases, ATC is increasing.</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3149791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2" name="Freeform: Shape 11">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F6A0AD4-0293-8367-79F2-9BD56C4490E9}"/>
              </a:ext>
            </a:extLst>
          </p:cNvPr>
          <p:cNvPicPr>
            <a:picLocks noChangeAspect="1"/>
          </p:cNvPicPr>
          <p:nvPr/>
        </p:nvPicPr>
        <p:blipFill>
          <a:blip r:embed="rId2"/>
          <a:stretch>
            <a:fillRect/>
          </a:stretch>
        </p:blipFill>
        <p:spPr>
          <a:xfrm>
            <a:off x="2656938" y="447870"/>
            <a:ext cx="6963832" cy="5819032"/>
          </a:xfrm>
          <a:prstGeom prst="rect">
            <a:avLst/>
          </a:prstGeom>
          <a:ln>
            <a:noFill/>
          </a:ln>
        </p:spPr>
      </p:pic>
      <p:sp>
        <p:nvSpPr>
          <p:cNvPr id="2" name="Slide Number Placeholder 1">
            <a:extLst>
              <a:ext uri="{FF2B5EF4-FFF2-40B4-BE49-F238E27FC236}">
                <a16:creationId xmlns:a16="http://schemas.microsoft.com/office/drawing/2014/main" id="{E14456A0-5C81-D88E-5E44-A03A3FD1EC6E}"/>
              </a:ext>
            </a:extLst>
          </p:cNvPr>
          <p:cNvSpPr>
            <a:spLocks noGrp="1"/>
          </p:cNvSpPr>
          <p:nvPr>
            <p:ph type="sldNum" sz="quarter" idx="4"/>
          </p:nvPr>
        </p:nvSpPr>
        <p:spPr>
          <a:xfrm>
            <a:off x="8805333" y="6356350"/>
            <a:ext cx="2743200" cy="365125"/>
          </a:xfrm>
        </p:spPr>
        <p:txBody>
          <a:bodyPr vert="horz" lIns="91440" tIns="45720" rIns="91440" bIns="45720" rtlCol="0" anchor="ctr">
            <a:normAutofit/>
          </a:bodyPr>
          <a:lstStyle/>
          <a:p>
            <a:pPr>
              <a:spcAft>
                <a:spcPts val="600"/>
              </a:spcAft>
            </a:pPr>
            <a:fld id="{FAEE96CF-4053-2149-B5F9-FD566E7161CA}" type="slidenum">
              <a:rPr lang="en-US" sz="1200" smtClean="0">
                <a:solidFill>
                  <a:schemeClr val="tx1">
                    <a:tint val="75000"/>
                  </a:schemeClr>
                </a:solidFill>
                <a:latin typeface="+mn-lt"/>
                <a:ea typeface="+mn-ea"/>
              </a:rPr>
              <a:pPr>
                <a:spcAft>
                  <a:spcPts val="600"/>
                </a:spcAft>
              </a:pPr>
              <a:t>35</a:t>
            </a:fld>
            <a:endParaRPr lang="en-US" sz="1200">
              <a:solidFill>
                <a:schemeClr val="tx1">
                  <a:tint val="75000"/>
                </a:schemeClr>
              </a:solidFill>
              <a:latin typeface="+mn-lt"/>
              <a:ea typeface="+mn-ea"/>
            </a:endParaRPr>
          </a:p>
        </p:txBody>
      </p:sp>
    </p:spTree>
    <p:extLst>
      <p:ext uri="{BB962C8B-B14F-4D97-AF65-F5344CB8AC3E}">
        <p14:creationId xmlns:p14="http://schemas.microsoft.com/office/powerpoint/2010/main" val="41809975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204B9C-B398-DFA1-197B-8FDDF2CC77BD}"/>
              </a:ext>
            </a:extLst>
          </p:cNvPr>
          <p:cNvSpPr>
            <a:spLocks noGrp="1"/>
          </p:cNvSpPr>
          <p:nvPr>
            <p:ph type="sldNum" sz="quarter" idx="4"/>
          </p:nvPr>
        </p:nvSpPr>
        <p:spPr/>
        <p:txBody>
          <a:bodyPr/>
          <a:lstStyle/>
          <a:p>
            <a:fld id="{FAEE96CF-4053-2149-B5F9-FD566E7161CA}" type="slidenum">
              <a:rPr lang="en-US" smtClean="0"/>
              <a:pPr/>
              <a:t>36</a:t>
            </a:fld>
            <a:endParaRPr lang="en-US"/>
          </a:p>
        </p:txBody>
      </p:sp>
      <p:pic>
        <p:nvPicPr>
          <p:cNvPr id="4" name="Picture 3">
            <a:extLst>
              <a:ext uri="{FF2B5EF4-FFF2-40B4-BE49-F238E27FC236}">
                <a16:creationId xmlns:a16="http://schemas.microsoft.com/office/drawing/2014/main" id="{104CB3BD-29A9-14DE-0557-836FA1F5A32E}"/>
              </a:ext>
            </a:extLst>
          </p:cNvPr>
          <p:cNvPicPr>
            <a:picLocks noChangeAspect="1"/>
          </p:cNvPicPr>
          <p:nvPr/>
        </p:nvPicPr>
        <p:blipFill>
          <a:blip r:embed="rId2"/>
          <a:stretch>
            <a:fillRect/>
          </a:stretch>
        </p:blipFill>
        <p:spPr>
          <a:xfrm>
            <a:off x="200299" y="1775332"/>
            <a:ext cx="4420217" cy="2934109"/>
          </a:xfrm>
          <a:prstGeom prst="rect">
            <a:avLst/>
          </a:prstGeom>
        </p:spPr>
      </p:pic>
      <p:sp>
        <p:nvSpPr>
          <p:cNvPr id="5" name="TextBox 4">
            <a:extLst>
              <a:ext uri="{FF2B5EF4-FFF2-40B4-BE49-F238E27FC236}">
                <a16:creationId xmlns:a16="http://schemas.microsoft.com/office/drawing/2014/main" id="{CE0F9673-ACC3-D32F-1092-B7BBD4AA53D7}"/>
              </a:ext>
            </a:extLst>
          </p:cNvPr>
          <p:cNvSpPr txBox="1"/>
          <p:nvPr/>
        </p:nvSpPr>
        <p:spPr>
          <a:xfrm>
            <a:off x="4851996" y="1433343"/>
            <a:ext cx="6425928" cy="5601533"/>
          </a:xfrm>
          <a:prstGeom prst="rect">
            <a:avLst/>
          </a:prstGeom>
          <a:noFill/>
        </p:spPr>
        <p:txBody>
          <a:bodyPr wrap="square" rtlCol="0">
            <a:spAutoFit/>
          </a:bodyPr>
          <a:lstStyle/>
          <a:p>
            <a:r>
              <a:rPr lang="en-US" b="1" dirty="0">
                <a:solidFill>
                  <a:srgbClr val="414A58"/>
                </a:solidFill>
              </a:rPr>
              <a:t>3a. </a:t>
            </a:r>
            <a:r>
              <a:rPr lang="en-US" sz="2000" b="1" dirty="0">
                <a:solidFill>
                  <a:srgbClr val="414A58"/>
                </a:solidFill>
              </a:rPr>
              <a:t>Calculate the consumer surplus at market equilibrium. Show your work.</a:t>
            </a:r>
          </a:p>
          <a:p>
            <a:endParaRPr lang="en-US" sz="2000" dirty="0"/>
          </a:p>
          <a:p>
            <a:r>
              <a:rPr lang="en-US" sz="2000" b="1" dirty="0">
                <a:solidFill>
                  <a:srgbClr val="C00000"/>
                </a:solidFill>
              </a:rPr>
              <a:t>Economic Surplus = CS +PS</a:t>
            </a:r>
          </a:p>
          <a:p>
            <a:r>
              <a:rPr lang="en-US" sz="2000" b="1" dirty="0">
                <a:solidFill>
                  <a:srgbClr val="C00000"/>
                </a:solidFill>
              </a:rPr>
              <a:t>                                = ½ (base)(height)</a:t>
            </a:r>
          </a:p>
          <a:p>
            <a:r>
              <a:rPr lang="en-US" sz="2000" b="1" dirty="0">
                <a:solidFill>
                  <a:srgbClr val="C00000"/>
                </a:solidFill>
              </a:rPr>
              <a:t>                                = ½ (150-30)(16-0)</a:t>
            </a:r>
          </a:p>
          <a:p>
            <a:r>
              <a:rPr lang="en-US" sz="2000" b="1" dirty="0">
                <a:solidFill>
                  <a:srgbClr val="C00000"/>
                </a:solidFill>
              </a:rPr>
              <a:t>                                = ½ (120)(16)</a:t>
            </a:r>
          </a:p>
          <a:p>
            <a:r>
              <a:rPr lang="en-US" sz="2000" b="1" dirty="0">
                <a:solidFill>
                  <a:srgbClr val="C00000"/>
                </a:solidFill>
              </a:rPr>
              <a:t>                                =960</a:t>
            </a:r>
          </a:p>
          <a:p>
            <a:endParaRPr lang="en-US" sz="2000" dirty="0"/>
          </a:p>
          <a:p>
            <a:r>
              <a:rPr lang="en-US" sz="2000" b="1" dirty="0"/>
              <a:t>b. To decrease the price of backpacks, the government sets a price ceiling of $60/backpack. Compared to the market equilibrium, will the quantity of backpacks purchased increase, decrease, or not change? Explain.</a:t>
            </a:r>
          </a:p>
          <a:p>
            <a:endParaRPr lang="en-US" sz="2000" dirty="0"/>
          </a:p>
          <a:p>
            <a:r>
              <a:rPr lang="en-US" sz="2000" b="1" dirty="0">
                <a:solidFill>
                  <a:srgbClr val="C00000"/>
                </a:solidFill>
              </a:rPr>
              <a:t>At the price ceiling, </a:t>
            </a:r>
            <a:r>
              <a:rPr lang="en-US" sz="2000" b="1" dirty="0" err="1">
                <a:solidFill>
                  <a:srgbClr val="C00000"/>
                </a:solidFill>
              </a:rPr>
              <a:t>Qd</a:t>
            </a:r>
            <a:r>
              <a:rPr lang="en-US" sz="2000" b="1" dirty="0">
                <a:solidFill>
                  <a:srgbClr val="C00000"/>
                </a:solidFill>
              </a:rPr>
              <a:t> is 24, but Qs is 8.  Only 8 backpacks will be purchased under the price ceiling which is less than the 16 backpacks purchased in the market equilibrium.</a:t>
            </a:r>
          </a:p>
          <a:p>
            <a:endParaRPr lang="en-US" dirty="0"/>
          </a:p>
        </p:txBody>
      </p:sp>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7710177A-D022-27E3-FE97-014AABCFAE88}"/>
                  </a:ext>
                </a:extLst>
              </p14:cNvPr>
              <p14:cNvContentPartPr/>
              <p14:nvPr/>
            </p14:nvContentPartPr>
            <p14:xfrm>
              <a:off x="1018999" y="3474980"/>
              <a:ext cx="2033640" cy="77040"/>
            </p14:xfrm>
          </p:contentPart>
        </mc:Choice>
        <mc:Fallback>
          <p:pic>
            <p:nvPicPr>
              <p:cNvPr id="6" name="Ink 5">
                <a:extLst>
                  <a:ext uri="{FF2B5EF4-FFF2-40B4-BE49-F238E27FC236}">
                    <a16:creationId xmlns:a16="http://schemas.microsoft.com/office/drawing/2014/main" id="{7710177A-D022-27E3-FE97-014AABCFAE88}"/>
                  </a:ext>
                </a:extLst>
              </p:cNvPr>
              <p:cNvPicPr/>
              <p:nvPr/>
            </p:nvPicPr>
            <p:blipFill>
              <a:blip r:embed="rId4"/>
              <a:stretch>
                <a:fillRect/>
              </a:stretch>
            </p:blipFill>
            <p:spPr>
              <a:xfrm>
                <a:off x="1010359" y="3466340"/>
                <a:ext cx="2051280" cy="94680"/>
              </a:xfrm>
              <a:prstGeom prst="rect">
                <a:avLst/>
              </a:prstGeom>
            </p:spPr>
          </p:pic>
        </mc:Fallback>
      </mc:AlternateContent>
      <p:grpSp>
        <p:nvGrpSpPr>
          <p:cNvPr id="9" name="Group 8">
            <a:extLst>
              <a:ext uri="{FF2B5EF4-FFF2-40B4-BE49-F238E27FC236}">
                <a16:creationId xmlns:a16="http://schemas.microsoft.com/office/drawing/2014/main" id="{45E50557-C263-BD90-2CDF-D78BFA20281F}"/>
              </a:ext>
            </a:extLst>
          </p:cNvPr>
          <p:cNvGrpSpPr/>
          <p:nvPr/>
        </p:nvGrpSpPr>
        <p:grpSpPr>
          <a:xfrm>
            <a:off x="1255879" y="4651100"/>
            <a:ext cx="239760" cy="511560"/>
            <a:chOff x="1255879" y="4651100"/>
            <a:chExt cx="239760" cy="511560"/>
          </a:xfrm>
        </p:grpSpPr>
        <mc:AlternateContent xmlns:mc="http://schemas.openxmlformats.org/markup-compatibility/2006">
          <mc:Choice xmlns:p14="http://schemas.microsoft.com/office/powerpoint/2010/main" Requires="p14">
            <p:contentPart p14:bwMode="auto" r:id="rId5">
              <p14:nvContentPartPr>
                <p14:cNvPr id="7" name="Ink 6">
                  <a:extLst>
                    <a:ext uri="{FF2B5EF4-FFF2-40B4-BE49-F238E27FC236}">
                      <a16:creationId xmlns:a16="http://schemas.microsoft.com/office/drawing/2014/main" id="{1FA6DEBE-C09E-6A9A-3C37-4F4ED310FB01}"/>
                    </a:ext>
                  </a:extLst>
                </p14:cNvPr>
                <p14:cNvContentPartPr/>
                <p14:nvPr/>
              </p14:nvContentPartPr>
              <p14:xfrm>
                <a:off x="1376839" y="4679540"/>
                <a:ext cx="22680" cy="483120"/>
              </p14:xfrm>
            </p:contentPart>
          </mc:Choice>
          <mc:Fallback>
            <p:pic>
              <p:nvPicPr>
                <p:cNvPr id="7" name="Ink 6">
                  <a:extLst>
                    <a:ext uri="{FF2B5EF4-FFF2-40B4-BE49-F238E27FC236}">
                      <a16:creationId xmlns:a16="http://schemas.microsoft.com/office/drawing/2014/main" id="{1FA6DEBE-C09E-6A9A-3C37-4F4ED310FB01}"/>
                    </a:ext>
                  </a:extLst>
                </p:cNvPr>
                <p:cNvPicPr/>
                <p:nvPr/>
              </p:nvPicPr>
              <p:blipFill>
                <a:blip r:embed="rId6"/>
                <a:stretch>
                  <a:fillRect/>
                </a:stretch>
              </p:blipFill>
              <p:spPr>
                <a:xfrm>
                  <a:off x="1368199" y="4670540"/>
                  <a:ext cx="40320" cy="5007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Ink 7">
                  <a:extLst>
                    <a:ext uri="{FF2B5EF4-FFF2-40B4-BE49-F238E27FC236}">
                      <a16:creationId xmlns:a16="http://schemas.microsoft.com/office/drawing/2014/main" id="{DEF20E62-E77C-9226-1A41-1161A2054265}"/>
                    </a:ext>
                  </a:extLst>
                </p14:cNvPr>
                <p14:cNvContentPartPr/>
                <p14:nvPr/>
              </p14:nvContentPartPr>
              <p14:xfrm>
                <a:off x="1255879" y="4651100"/>
                <a:ext cx="239760" cy="146880"/>
              </p14:xfrm>
            </p:contentPart>
          </mc:Choice>
          <mc:Fallback>
            <p:pic>
              <p:nvPicPr>
                <p:cNvPr id="8" name="Ink 7">
                  <a:extLst>
                    <a:ext uri="{FF2B5EF4-FFF2-40B4-BE49-F238E27FC236}">
                      <a16:creationId xmlns:a16="http://schemas.microsoft.com/office/drawing/2014/main" id="{DEF20E62-E77C-9226-1A41-1161A2054265}"/>
                    </a:ext>
                  </a:extLst>
                </p:cNvPr>
                <p:cNvPicPr/>
                <p:nvPr/>
              </p:nvPicPr>
              <p:blipFill>
                <a:blip r:embed="rId8"/>
                <a:stretch>
                  <a:fillRect/>
                </a:stretch>
              </p:blipFill>
              <p:spPr>
                <a:xfrm>
                  <a:off x="1246879" y="4642460"/>
                  <a:ext cx="257400" cy="164520"/>
                </a:xfrm>
                <a:prstGeom prst="rect">
                  <a:avLst/>
                </a:prstGeom>
              </p:spPr>
            </p:pic>
          </mc:Fallback>
        </mc:AlternateContent>
      </p:grpSp>
      <p:grpSp>
        <p:nvGrpSpPr>
          <p:cNvPr id="17" name="Group 16">
            <a:extLst>
              <a:ext uri="{FF2B5EF4-FFF2-40B4-BE49-F238E27FC236}">
                <a16:creationId xmlns:a16="http://schemas.microsoft.com/office/drawing/2014/main" id="{51D5A93E-1457-4F63-C840-7E8E51212A18}"/>
              </a:ext>
            </a:extLst>
          </p:cNvPr>
          <p:cNvGrpSpPr/>
          <p:nvPr/>
        </p:nvGrpSpPr>
        <p:grpSpPr>
          <a:xfrm>
            <a:off x="2245159" y="3555260"/>
            <a:ext cx="25560" cy="510480"/>
            <a:chOff x="2245159" y="3555260"/>
            <a:chExt cx="25560" cy="510480"/>
          </a:xfrm>
        </p:grpSpPr>
        <mc:AlternateContent xmlns:mc="http://schemas.openxmlformats.org/markup-compatibility/2006">
          <mc:Choice xmlns:p14="http://schemas.microsoft.com/office/powerpoint/2010/main" Requires="p14">
            <p:contentPart p14:bwMode="auto" r:id="rId9">
              <p14:nvContentPartPr>
                <p14:cNvPr id="14" name="Ink 13">
                  <a:extLst>
                    <a:ext uri="{FF2B5EF4-FFF2-40B4-BE49-F238E27FC236}">
                      <a16:creationId xmlns:a16="http://schemas.microsoft.com/office/drawing/2014/main" id="{16899AD9-1575-9DA6-1398-A67A235376CC}"/>
                    </a:ext>
                  </a:extLst>
                </p14:cNvPr>
                <p14:cNvContentPartPr/>
                <p14:nvPr/>
              </p14:nvContentPartPr>
              <p14:xfrm>
                <a:off x="2253439" y="3555260"/>
                <a:ext cx="17280" cy="238320"/>
              </p14:xfrm>
            </p:contentPart>
          </mc:Choice>
          <mc:Fallback>
            <p:pic>
              <p:nvPicPr>
                <p:cNvPr id="14" name="Ink 13">
                  <a:extLst>
                    <a:ext uri="{FF2B5EF4-FFF2-40B4-BE49-F238E27FC236}">
                      <a16:creationId xmlns:a16="http://schemas.microsoft.com/office/drawing/2014/main" id="{16899AD9-1575-9DA6-1398-A67A235376CC}"/>
                    </a:ext>
                  </a:extLst>
                </p:cNvPr>
                <p:cNvPicPr/>
                <p:nvPr/>
              </p:nvPicPr>
              <p:blipFill>
                <a:blip r:embed="rId10"/>
                <a:stretch>
                  <a:fillRect/>
                </a:stretch>
              </p:blipFill>
              <p:spPr>
                <a:xfrm>
                  <a:off x="2244439" y="3546260"/>
                  <a:ext cx="3492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5" name="Ink 14">
                  <a:extLst>
                    <a:ext uri="{FF2B5EF4-FFF2-40B4-BE49-F238E27FC236}">
                      <a16:creationId xmlns:a16="http://schemas.microsoft.com/office/drawing/2014/main" id="{D5877519-69D0-52DB-6308-106B448EE1B8}"/>
                    </a:ext>
                  </a:extLst>
                </p14:cNvPr>
                <p14:cNvContentPartPr/>
                <p14:nvPr/>
              </p14:nvContentPartPr>
              <p14:xfrm>
                <a:off x="2245159" y="3879260"/>
                <a:ext cx="20520" cy="186480"/>
              </p14:xfrm>
            </p:contentPart>
          </mc:Choice>
          <mc:Fallback>
            <p:pic>
              <p:nvPicPr>
                <p:cNvPr id="15" name="Ink 14">
                  <a:extLst>
                    <a:ext uri="{FF2B5EF4-FFF2-40B4-BE49-F238E27FC236}">
                      <a16:creationId xmlns:a16="http://schemas.microsoft.com/office/drawing/2014/main" id="{D5877519-69D0-52DB-6308-106B448EE1B8}"/>
                    </a:ext>
                  </a:extLst>
                </p:cNvPr>
                <p:cNvPicPr/>
                <p:nvPr/>
              </p:nvPicPr>
              <p:blipFill>
                <a:blip r:embed="rId12"/>
                <a:stretch>
                  <a:fillRect/>
                </a:stretch>
              </p:blipFill>
              <p:spPr>
                <a:xfrm>
                  <a:off x="2236519" y="3870620"/>
                  <a:ext cx="38160" cy="204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
            <p14:nvContentPartPr>
              <p14:cNvPr id="16" name="Ink 15">
                <a:extLst>
                  <a:ext uri="{FF2B5EF4-FFF2-40B4-BE49-F238E27FC236}">
                    <a16:creationId xmlns:a16="http://schemas.microsoft.com/office/drawing/2014/main" id="{334CAD38-DD1D-8A0F-E608-8D0523A13943}"/>
                  </a:ext>
                </a:extLst>
              </p14:cNvPr>
              <p14:cNvContentPartPr/>
              <p14:nvPr/>
            </p14:nvContentPartPr>
            <p14:xfrm>
              <a:off x="2261359" y="4251500"/>
              <a:ext cx="6480" cy="73080"/>
            </p14:xfrm>
          </p:contentPart>
        </mc:Choice>
        <mc:Fallback>
          <p:pic>
            <p:nvPicPr>
              <p:cNvPr id="16" name="Ink 15">
                <a:extLst>
                  <a:ext uri="{FF2B5EF4-FFF2-40B4-BE49-F238E27FC236}">
                    <a16:creationId xmlns:a16="http://schemas.microsoft.com/office/drawing/2014/main" id="{334CAD38-DD1D-8A0F-E608-8D0523A13943}"/>
                  </a:ext>
                </a:extLst>
              </p:cNvPr>
              <p:cNvPicPr/>
              <p:nvPr/>
            </p:nvPicPr>
            <p:blipFill>
              <a:blip r:embed="rId14"/>
              <a:stretch>
                <a:fillRect/>
              </a:stretch>
            </p:blipFill>
            <p:spPr>
              <a:xfrm>
                <a:off x="2252719" y="4242500"/>
                <a:ext cx="241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8" name="Ink 17">
                <a:extLst>
                  <a:ext uri="{FF2B5EF4-FFF2-40B4-BE49-F238E27FC236}">
                    <a16:creationId xmlns:a16="http://schemas.microsoft.com/office/drawing/2014/main" id="{05C1E640-954E-AD41-ACC2-2ED9C4A61ADD}"/>
                  </a:ext>
                </a:extLst>
              </p14:cNvPr>
              <p14:cNvContentPartPr/>
              <p14:nvPr/>
            </p14:nvContentPartPr>
            <p14:xfrm>
              <a:off x="1390879" y="3593060"/>
              <a:ext cx="15840" cy="120240"/>
            </p14:xfrm>
          </p:contentPart>
        </mc:Choice>
        <mc:Fallback>
          <p:pic>
            <p:nvPicPr>
              <p:cNvPr id="18" name="Ink 17">
                <a:extLst>
                  <a:ext uri="{FF2B5EF4-FFF2-40B4-BE49-F238E27FC236}">
                    <a16:creationId xmlns:a16="http://schemas.microsoft.com/office/drawing/2014/main" id="{05C1E640-954E-AD41-ACC2-2ED9C4A61ADD}"/>
                  </a:ext>
                </a:extLst>
              </p:cNvPr>
              <p:cNvPicPr/>
              <p:nvPr/>
            </p:nvPicPr>
            <p:blipFill>
              <a:blip r:embed="rId16"/>
              <a:stretch>
                <a:fillRect/>
              </a:stretch>
            </p:blipFill>
            <p:spPr>
              <a:xfrm>
                <a:off x="1382239" y="3584060"/>
                <a:ext cx="334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9" name="Ink 18">
                <a:extLst>
                  <a:ext uri="{FF2B5EF4-FFF2-40B4-BE49-F238E27FC236}">
                    <a16:creationId xmlns:a16="http://schemas.microsoft.com/office/drawing/2014/main" id="{0F734BC3-FA80-C2BA-E2FD-38CF6B41C5D5}"/>
                  </a:ext>
                </a:extLst>
              </p14:cNvPr>
              <p14:cNvContentPartPr/>
              <p14:nvPr/>
            </p14:nvContentPartPr>
            <p14:xfrm>
              <a:off x="1397359" y="3851540"/>
              <a:ext cx="9000" cy="85320"/>
            </p14:xfrm>
          </p:contentPart>
        </mc:Choice>
        <mc:Fallback>
          <p:pic>
            <p:nvPicPr>
              <p:cNvPr id="19" name="Ink 18">
                <a:extLst>
                  <a:ext uri="{FF2B5EF4-FFF2-40B4-BE49-F238E27FC236}">
                    <a16:creationId xmlns:a16="http://schemas.microsoft.com/office/drawing/2014/main" id="{0F734BC3-FA80-C2BA-E2FD-38CF6B41C5D5}"/>
                  </a:ext>
                </a:extLst>
              </p:cNvPr>
              <p:cNvPicPr/>
              <p:nvPr/>
            </p:nvPicPr>
            <p:blipFill>
              <a:blip r:embed="rId18"/>
              <a:stretch>
                <a:fillRect/>
              </a:stretch>
            </p:blipFill>
            <p:spPr>
              <a:xfrm>
                <a:off x="1388359" y="3842900"/>
                <a:ext cx="266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0" name="Ink 19">
                <a:extLst>
                  <a:ext uri="{FF2B5EF4-FFF2-40B4-BE49-F238E27FC236}">
                    <a16:creationId xmlns:a16="http://schemas.microsoft.com/office/drawing/2014/main" id="{92425BDE-0D06-C3B8-0F7F-24322F07385F}"/>
                  </a:ext>
                </a:extLst>
              </p14:cNvPr>
              <p14:cNvContentPartPr/>
              <p14:nvPr/>
            </p14:nvContentPartPr>
            <p14:xfrm>
              <a:off x="1401319" y="4085540"/>
              <a:ext cx="5760" cy="74520"/>
            </p14:xfrm>
          </p:contentPart>
        </mc:Choice>
        <mc:Fallback>
          <p:pic>
            <p:nvPicPr>
              <p:cNvPr id="20" name="Ink 19">
                <a:extLst>
                  <a:ext uri="{FF2B5EF4-FFF2-40B4-BE49-F238E27FC236}">
                    <a16:creationId xmlns:a16="http://schemas.microsoft.com/office/drawing/2014/main" id="{92425BDE-0D06-C3B8-0F7F-24322F07385F}"/>
                  </a:ext>
                </a:extLst>
              </p:cNvPr>
              <p:cNvPicPr/>
              <p:nvPr/>
            </p:nvPicPr>
            <p:blipFill>
              <a:blip r:embed="rId20"/>
              <a:stretch>
                <a:fillRect/>
              </a:stretch>
            </p:blipFill>
            <p:spPr>
              <a:xfrm>
                <a:off x="1392679" y="4076900"/>
                <a:ext cx="234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1" name="Ink 20">
                <a:extLst>
                  <a:ext uri="{FF2B5EF4-FFF2-40B4-BE49-F238E27FC236}">
                    <a16:creationId xmlns:a16="http://schemas.microsoft.com/office/drawing/2014/main" id="{728044CD-7368-A8FB-C854-CEEFD0EE11B0}"/>
                  </a:ext>
                </a:extLst>
              </p14:cNvPr>
              <p14:cNvContentPartPr/>
              <p14:nvPr/>
            </p14:nvContentPartPr>
            <p14:xfrm>
              <a:off x="1389079" y="4270940"/>
              <a:ext cx="9720" cy="89280"/>
            </p14:xfrm>
          </p:contentPart>
        </mc:Choice>
        <mc:Fallback>
          <p:pic>
            <p:nvPicPr>
              <p:cNvPr id="21" name="Ink 20">
                <a:extLst>
                  <a:ext uri="{FF2B5EF4-FFF2-40B4-BE49-F238E27FC236}">
                    <a16:creationId xmlns:a16="http://schemas.microsoft.com/office/drawing/2014/main" id="{728044CD-7368-A8FB-C854-CEEFD0EE11B0}"/>
                  </a:ext>
                </a:extLst>
              </p:cNvPr>
              <p:cNvPicPr/>
              <p:nvPr/>
            </p:nvPicPr>
            <p:blipFill>
              <a:blip r:embed="rId22"/>
              <a:stretch>
                <a:fillRect/>
              </a:stretch>
            </p:blipFill>
            <p:spPr>
              <a:xfrm>
                <a:off x="1380079" y="4261940"/>
                <a:ext cx="27360" cy="106920"/>
              </a:xfrm>
              <a:prstGeom prst="rect">
                <a:avLst/>
              </a:prstGeom>
            </p:spPr>
          </p:pic>
        </mc:Fallback>
      </mc:AlternateContent>
      <p:grpSp>
        <p:nvGrpSpPr>
          <p:cNvPr id="25" name="Group 24">
            <a:extLst>
              <a:ext uri="{FF2B5EF4-FFF2-40B4-BE49-F238E27FC236}">
                <a16:creationId xmlns:a16="http://schemas.microsoft.com/office/drawing/2014/main" id="{CC05D7AE-5B58-7BE2-FCE2-0AC096F75FBA}"/>
              </a:ext>
            </a:extLst>
          </p:cNvPr>
          <p:cNvGrpSpPr/>
          <p:nvPr/>
        </p:nvGrpSpPr>
        <p:grpSpPr>
          <a:xfrm>
            <a:off x="2157319" y="4635980"/>
            <a:ext cx="213480" cy="401040"/>
            <a:chOff x="2157319" y="4635980"/>
            <a:chExt cx="213480" cy="401040"/>
          </a:xfrm>
        </p:grpSpPr>
        <mc:AlternateContent xmlns:mc="http://schemas.openxmlformats.org/markup-compatibility/2006">
          <mc:Choice xmlns:p14="http://schemas.microsoft.com/office/powerpoint/2010/main" Requires="p14">
            <p:contentPart p14:bwMode="auto" r:id="rId23">
              <p14:nvContentPartPr>
                <p14:cNvPr id="22" name="Ink 21">
                  <a:extLst>
                    <a:ext uri="{FF2B5EF4-FFF2-40B4-BE49-F238E27FC236}">
                      <a16:creationId xmlns:a16="http://schemas.microsoft.com/office/drawing/2014/main" id="{BE9E9E2A-32D9-BD90-3BDE-E6765BB4801F}"/>
                    </a:ext>
                  </a:extLst>
                </p14:cNvPr>
                <p14:cNvContentPartPr/>
                <p14:nvPr/>
              </p14:nvContentPartPr>
              <p14:xfrm>
                <a:off x="2225719" y="4655780"/>
                <a:ext cx="126000" cy="381240"/>
              </p14:xfrm>
            </p:contentPart>
          </mc:Choice>
          <mc:Fallback>
            <p:pic>
              <p:nvPicPr>
                <p:cNvPr id="22" name="Ink 21">
                  <a:extLst>
                    <a:ext uri="{FF2B5EF4-FFF2-40B4-BE49-F238E27FC236}">
                      <a16:creationId xmlns:a16="http://schemas.microsoft.com/office/drawing/2014/main" id="{BE9E9E2A-32D9-BD90-3BDE-E6765BB4801F}"/>
                    </a:ext>
                  </a:extLst>
                </p:cNvPr>
                <p:cNvPicPr/>
                <p:nvPr/>
              </p:nvPicPr>
              <p:blipFill>
                <a:blip r:embed="rId24"/>
                <a:stretch>
                  <a:fillRect/>
                </a:stretch>
              </p:blipFill>
              <p:spPr>
                <a:xfrm>
                  <a:off x="2216719" y="4646780"/>
                  <a:ext cx="143640" cy="3988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3" name="Ink 22">
                  <a:extLst>
                    <a:ext uri="{FF2B5EF4-FFF2-40B4-BE49-F238E27FC236}">
                      <a16:creationId xmlns:a16="http://schemas.microsoft.com/office/drawing/2014/main" id="{4C9D3077-C84F-EFE7-5A79-9101272CCBF0}"/>
                    </a:ext>
                  </a:extLst>
                </p14:cNvPr>
                <p14:cNvContentPartPr/>
                <p14:nvPr/>
              </p14:nvContentPartPr>
              <p14:xfrm>
                <a:off x="2157319" y="4635980"/>
                <a:ext cx="213480" cy="182520"/>
              </p14:xfrm>
            </p:contentPart>
          </mc:Choice>
          <mc:Fallback>
            <p:pic>
              <p:nvPicPr>
                <p:cNvPr id="23" name="Ink 22">
                  <a:extLst>
                    <a:ext uri="{FF2B5EF4-FFF2-40B4-BE49-F238E27FC236}">
                      <a16:creationId xmlns:a16="http://schemas.microsoft.com/office/drawing/2014/main" id="{4C9D3077-C84F-EFE7-5A79-9101272CCBF0}"/>
                    </a:ext>
                  </a:extLst>
                </p:cNvPr>
                <p:cNvPicPr/>
                <p:nvPr/>
              </p:nvPicPr>
              <p:blipFill>
                <a:blip r:embed="rId26"/>
                <a:stretch>
                  <a:fillRect/>
                </a:stretch>
              </p:blipFill>
              <p:spPr>
                <a:xfrm>
                  <a:off x="2148679" y="4627340"/>
                  <a:ext cx="231120" cy="200160"/>
                </a:xfrm>
                <a:prstGeom prst="rect">
                  <a:avLst/>
                </a:prstGeom>
              </p:spPr>
            </p:pic>
          </mc:Fallback>
        </mc:AlternateContent>
      </p:grpSp>
      <p:grpSp>
        <p:nvGrpSpPr>
          <p:cNvPr id="37" name="Group 36">
            <a:extLst>
              <a:ext uri="{FF2B5EF4-FFF2-40B4-BE49-F238E27FC236}">
                <a16:creationId xmlns:a16="http://schemas.microsoft.com/office/drawing/2014/main" id="{3B5B290B-8571-BC60-2423-A116BAADBE1D}"/>
              </a:ext>
            </a:extLst>
          </p:cNvPr>
          <p:cNvGrpSpPr/>
          <p:nvPr/>
        </p:nvGrpSpPr>
        <p:grpSpPr>
          <a:xfrm>
            <a:off x="2214876" y="5100684"/>
            <a:ext cx="936720" cy="674280"/>
            <a:chOff x="2214876" y="5100684"/>
            <a:chExt cx="936720" cy="674280"/>
          </a:xfrm>
        </p:grpSpPr>
        <mc:AlternateContent xmlns:mc="http://schemas.openxmlformats.org/markup-compatibility/2006">
          <mc:Choice xmlns:p14="http://schemas.microsoft.com/office/powerpoint/2010/main" Requires="p14">
            <p:contentPart p14:bwMode="auto" r:id="rId27">
              <p14:nvContentPartPr>
                <p14:cNvPr id="26" name="Ink 25">
                  <a:extLst>
                    <a:ext uri="{FF2B5EF4-FFF2-40B4-BE49-F238E27FC236}">
                      <a16:creationId xmlns:a16="http://schemas.microsoft.com/office/drawing/2014/main" id="{391FDAE1-8165-809D-612F-4716B576404F}"/>
                    </a:ext>
                  </a:extLst>
                </p14:cNvPr>
                <p14:cNvContentPartPr/>
                <p14:nvPr/>
              </p14:nvContentPartPr>
              <p14:xfrm>
                <a:off x="2214876" y="5203644"/>
                <a:ext cx="258120" cy="357120"/>
              </p14:xfrm>
            </p:contentPart>
          </mc:Choice>
          <mc:Fallback>
            <p:pic>
              <p:nvPicPr>
                <p:cNvPr id="26" name="Ink 25">
                  <a:extLst>
                    <a:ext uri="{FF2B5EF4-FFF2-40B4-BE49-F238E27FC236}">
                      <a16:creationId xmlns:a16="http://schemas.microsoft.com/office/drawing/2014/main" id="{391FDAE1-8165-809D-612F-4716B576404F}"/>
                    </a:ext>
                  </a:extLst>
                </p:cNvPr>
                <p:cNvPicPr/>
                <p:nvPr/>
              </p:nvPicPr>
              <p:blipFill>
                <a:blip r:embed="rId28"/>
                <a:stretch>
                  <a:fillRect/>
                </a:stretch>
              </p:blipFill>
              <p:spPr>
                <a:xfrm>
                  <a:off x="2205876" y="5195004"/>
                  <a:ext cx="275760" cy="3747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7" name="Ink 26">
                  <a:extLst>
                    <a:ext uri="{FF2B5EF4-FFF2-40B4-BE49-F238E27FC236}">
                      <a16:creationId xmlns:a16="http://schemas.microsoft.com/office/drawing/2014/main" id="{D42B415B-6972-F0FA-88BF-D278760980E3}"/>
                    </a:ext>
                  </a:extLst>
                </p14:cNvPr>
                <p14:cNvContentPartPr/>
                <p14:nvPr/>
              </p14:nvContentPartPr>
              <p14:xfrm>
                <a:off x="2317836" y="5421084"/>
                <a:ext cx="121320" cy="186480"/>
              </p14:xfrm>
            </p:contentPart>
          </mc:Choice>
          <mc:Fallback>
            <p:pic>
              <p:nvPicPr>
                <p:cNvPr id="27" name="Ink 26">
                  <a:extLst>
                    <a:ext uri="{FF2B5EF4-FFF2-40B4-BE49-F238E27FC236}">
                      <a16:creationId xmlns:a16="http://schemas.microsoft.com/office/drawing/2014/main" id="{D42B415B-6972-F0FA-88BF-D278760980E3}"/>
                    </a:ext>
                  </a:extLst>
                </p:cNvPr>
                <p:cNvPicPr/>
                <p:nvPr/>
              </p:nvPicPr>
              <p:blipFill>
                <a:blip r:embed="rId30"/>
                <a:stretch>
                  <a:fillRect/>
                </a:stretch>
              </p:blipFill>
              <p:spPr>
                <a:xfrm>
                  <a:off x="2308836" y="5412084"/>
                  <a:ext cx="13896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8" name="Ink 27">
                  <a:extLst>
                    <a:ext uri="{FF2B5EF4-FFF2-40B4-BE49-F238E27FC236}">
                      <a16:creationId xmlns:a16="http://schemas.microsoft.com/office/drawing/2014/main" id="{E334A416-A8CE-5F69-02E3-BF0773850551}"/>
                    </a:ext>
                  </a:extLst>
                </p14:cNvPr>
                <p14:cNvContentPartPr/>
                <p14:nvPr/>
              </p14:nvContentPartPr>
              <p14:xfrm>
                <a:off x="2544636" y="5541684"/>
                <a:ext cx="40680" cy="208440"/>
              </p14:xfrm>
            </p:contentPart>
          </mc:Choice>
          <mc:Fallback>
            <p:pic>
              <p:nvPicPr>
                <p:cNvPr id="28" name="Ink 27">
                  <a:extLst>
                    <a:ext uri="{FF2B5EF4-FFF2-40B4-BE49-F238E27FC236}">
                      <a16:creationId xmlns:a16="http://schemas.microsoft.com/office/drawing/2014/main" id="{E334A416-A8CE-5F69-02E3-BF0773850551}"/>
                    </a:ext>
                  </a:extLst>
                </p:cNvPr>
                <p:cNvPicPr/>
                <p:nvPr/>
              </p:nvPicPr>
              <p:blipFill>
                <a:blip r:embed="rId32"/>
                <a:stretch>
                  <a:fillRect/>
                </a:stretch>
              </p:blipFill>
              <p:spPr>
                <a:xfrm>
                  <a:off x="2535636" y="5532684"/>
                  <a:ext cx="5832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9" name="Ink 28">
                  <a:extLst>
                    <a:ext uri="{FF2B5EF4-FFF2-40B4-BE49-F238E27FC236}">
                      <a16:creationId xmlns:a16="http://schemas.microsoft.com/office/drawing/2014/main" id="{0869F3F8-8723-9A2C-4561-A5D0842F816B}"/>
                    </a:ext>
                  </a:extLst>
                </p14:cNvPr>
                <p14:cNvContentPartPr/>
                <p14:nvPr/>
              </p14:nvContentPartPr>
              <p14:xfrm>
                <a:off x="2533476" y="5562924"/>
                <a:ext cx="121320" cy="212040"/>
              </p14:xfrm>
            </p:contentPart>
          </mc:Choice>
          <mc:Fallback>
            <p:pic>
              <p:nvPicPr>
                <p:cNvPr id="29" name="Ink 28">
                  <a:extLst>
                    <a:ext uri="{FF2B5EF4-FFF2-40B4-BE49-F238E27FC236}">
                      <a16:creationId xmlns:a16="http://schemas.microsoft.com/office/drawing/2014/main" id="{0869F3F8-8723-9A2C-4561-A5D0842F816B}"/>
                    </a:ext>
                  </a:extLst>
                </p:cNvPr>
                <p:cNvPicPr/>
                <p:nvPr/>
              </p:nvPicPr>
              <p:blipFill>
                <a:blip r:embed="rId34"/>
                <a:stretch>
                  <a:fillRect/>
                </a:stretch>
              </p:blipFill>
              <p:spPr>
                <a:xfrm>
                  <a:off x="2524836" y="5553924"/>
                  <a:ext cx="13896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1" name="Ink 30">
                  <a:extLst>
                    <a:ext uri="{FF2B5EF4-FFF2-40B4-BE49-F238E27FC236}">
                      <a16:creationId xmlns:a16="http://schemas.microsoft.com/office/drawing/2014/main" id="{62D663AD-BF06-0C9F-F4DA-46139489E061}"/>
                    </a:ext>
                  </a:extLst>
                </p14:cNvPr>
                <p14:cNvContentPartPr/>
                <p14:nvPr/>
              </p14:nvContentPartPr>
              <p14:xfrm>
                <a:off x="2618436" y="5234604"/>
                <a:ext cx="122040" cy="54720"/>
              </p14:xfrm>
            </p:contentPart>
          </mc:Choice>
          <mc:Fallback>
            <p:pic>
              <p:nvPicPr>
                <p:cNvPr id="31" name="Ink 30">
                  <a:extLst>
                    <a:ext uri="{FF2B5EF4-FFF2-40B4-BE49-F238E27FC236}">
                      <a16:creationId xmlns:a16="http://schemas.microsoft.com/office/drawing/2014/main" id="{62D663AD-BF06-0C9F-F4DA-46139489E061}"/>
                    </a:ext>
                  </a:extLst>
                </p:cNvPr>
                <p:cNvPicPr/>
                <p:nvPr/>
              </p:nvPicPr>
              <p:blipFill>
                <a:blip r:embed="rId36"/>
                <a:stretch>
                  <a:fillRect/>
                </a:stretch>
              </p:blipFill>
              <p:spPr>
                <a:xfrm>
                  <a:off x="2609796" y="5225964"/>
                  <a:ext cx="1396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2" name="Ink 31">
                  <a:extLst>
                    <a:ext uri="{FF2B5EF4-FFF2-40B4-BE49-F238E27FC236}">
                      <a16:creationId xmlns:a16="http://schemas.microsoft.com/office/drawing/2014/main" id="{08F79CF7-4785-4987-06E9-79B6A6A3B6A9}"/>
                    </a:ext>
                  </a:extLst>
                </p14:cNvPr>
                <p14:cNvContentPartPr/>
                <p14:nvPr/>
              </p14:nvContentPartPr>
              <p14:xfrm>
                <a:off x="2704476" y="5348364"/>
                <a:ext cx="107640" cy="32400"/>
              </p14:xfrm>
            </p:contentPart>
          </mc:Choice>
          <mc:Fallback>
            <p:pic>
              <p:nvPicPr>
                <p:cNvPr id="32" name="Ink 31">
                  <a:extLst>
                    <a:ext uri="{FF2B5EF4-FFF2-40B4-BE49-F238E27FC236}">
                      <a16:creationId xmlns:a16="http://schemas.microsoft.com/office/drawing/2014/main" id="{08F79CF7-4785-4987-06E9-79B6A6A3B6A9}"/>
                    </a:ext>
                  </a:extLst>
                </p:cNvPr>
                <p:cNvPicPr/>
                <p:nvPr/>
              </p:nvPicPr>
              <p:blipFill>
                <a:blip r:embed="rId38"/>
                <a:stretch>
                  <a:fillRect/>
                </a:stretch>
              </p:blipFill>
              <p:spPr>
                <a:xfrm>
                  <a:off x="2695836" y="5339724"/>
                  <a:ext cx="12528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4" name="Ink 33">
                  <a:extLst>
                    <a:ext uri="{FF2B5EF4-FFF2-40B4-BE49-F238E27FC236}">
                      <a16:creationId xmlns:a16="http://schemas.microsoft.com/office/drawing/2014/main" id="{80D8B920-C41E-B6C1-6A08-29EAA059ACDC}"/>
                    </a:ext>
                  </a:extLst>
                </p14:cNvPr>
                <p14:cNvContentPartPr/>
                <p14:nvPr/>
              </p14:nvContentPartPr>
              <p14:xfrm>
                <a:off x="2868636" y="5240724"/>
                <a:ext cx="120600" cy="204120"/>
              </p14:xfrm>
            </p:contentPart>
          </mc:Choice>
          <mc:Fallback>
            <p:pic>
              <p:nvPicPr>
                <p:cNvPr id="34" name="Ink 33">
                  <a:extLst>
                    <a:ext uri="{FF2B5EF4-FFF2-40B4-BE49-F238E27FC236}">
                      <a16:creationId xmlns:a16="http://schemas.microsoft.com/office/drawing/2014/main" id="{80D8B920-C41E-B6C1-6A08-29EAA059ACDC}"/>
                    </a:ext>
                  </a:extLst>
                </p:cNvPr>
                <p:cNvPicPr/>
                <p:nvPr/>
              </p:nvPicPr>
              <p:blipFill>
                <a:blip r:embed="rId40"/>
                <a:stretch>
                  <a:fillRect/>
                </a:stretch>
              </p:blipFill>
              <p:spPr>
                <a:xfrm>
                  <a:off x="2859996" y="5231724"/>
                  <a:ext cx="13824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5" name="Ink 34">
                  <a:extLst>
                    <a:ext uri="{FF2B5EF4-FFF2-40B4-BE49-F238E27FC236}">
                      <a16:creationId xmlns:a16="http://schemas.microsoft.com/office/drawing/2014/main" id="{EA854B8A-378B-4B09-EFFA-1642EFC1F75F}"/>
                    </a:ext>
                  </a:extLst>
                </p14:cNvPr>
                <p14:cNvContentPartPr/>
                <p14:nvPr/>
              </p14:nvContentPartPr>
              <p14:xfrm>
                <a:off x="3007596" y="5218404"/>
                <a:ext cx="144000" cy="115560"/>
              </p14:xfrm>
            </p:contentPart>
          </mc:Choice>
          <mc:Fallback>
            <p:pic>
              <p:nvPicPr>
                <p:cNvPr id="35" name="Ink 34">
                  <a:extLst>
                    <a:ext uri="{FF2B5EF4-FFF2-40B4-BE49-F238E27FC236}">
                      <a16:creationId xmlns:a16="http://schemas.microsoft.com/office/drawing/2014/main" id="{EA854B8A-378B-4B09-EFFA-1642EFC1F75F}"/>
                    </a:ext>
                  </a:extLst>
                </p:cNvPr>
                <p:cNvPicPr/>
                <p:nvPr/>
              </p:nvPicPr>
              <p:blipFill>
                <a:blip r:embed="rId42"/>
                <a:stretch>
                  <a:fillRect/>
                </a:stretch>
              </p:blipFill>
              <p:spPr>
                <a:xfrm>
                  <a:off x="2998956" y="5209404"/>
                  <a:ext cx="1616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6" name="Ink 35">
                  <a:extLst>
                    <a:ext uri="{FF2B5EF4-FFF2-40B4-BE49-F238E27FC236}">
                      <a16:creationId xmlns:a16="http://schemas.microsoft.com/office/drawing/2014/main" id="{6D8C2724-43C4-431A-34DF-A5F0C0E29D84}"/>
                    </a:ext>
                  </a:extLst>
                </p14:cNvPr>
                <p14:cNvContentPartPr/>
                <p14:nvPr/>
              </p14:nvContentPartPr>
              <p14:xfrm>
                <a:off x="3084276" y="5100684"/>
                <a:ext cx="21960" cy="339120"/>
              </p14:xfrm>
            </p:contentPart>
          </mc:Choice>
          <mc:Fallback>
            <p:pic>
              <p:nvPicPr>
                <p:cNvPr id="36" name="Ink 35">
                  <a:extLst>
                    <a:ext uri="{FF2B5EF4-FFF2-40B4-BE49-F238E27FC236}">
                      <a16:creationId xmlns:a16="http://schemas.microsoft.com/office/drawing/2014/main" id="{6D8C2724-43C4-431A-34DF-A5F0C0E29D84}"/>
                    </a:ext>
                  </a:extLst>
                </p:cNvPr>
                <p:cNvPicPr/>
                <p:nvPr/>
              </p:nvPicPr>
              <p:blipFill>
                <a:blip r:embed="rId44"/>
                <a:stretch>
                  <a:fillRect/>
                </a:stretch>
              </p:blipFill>
              <p:spPr>
                <a:xfrm>
                  <a:off x="3075276" y="5091684"/>
                  <a:ext cx="39600" cy="356760"/>
                </a:xfrm>
                <a:prstGeom prst="rect">
                  <a:avLst/>
                </a:prstGeom>
              </p:spPr>
            </p:pic>
          </mc:Fallback>
        </mc:AlternateContent>
      </p:grpSp>
      <p:grpSp>
        <p:nvGrpSpPr>
          <p:cNvPr id="44" name="Group 43">
            <a:extLst>
              <a:ext uri="{FF2B5EF4-FFF2-40B4-BE49-F238E27FC236}">
                <a16:creationId xmlns:a16="http://schemas.microsoft.com/office/drawing/2014/main" id="{36F4627D-4C0F-9E38-228A-87F7FC8CA3DD}"/>
              </a:ext>
            </a:extLst>
          </p:cNvPr>
          <p:cNvGrpSpPr/>
          <p:nvPr/>
        </p:nvGrpSpPr>
        <p:grpSpPr>
          <a:xfrm>
            <a:off x="1188559" y="5236404"/>
            <a:ext cx="591797" cy="441416"/>
            <a:chOff x="1188559" y="5236404"/>
            <a:chExt cx="591797" cy="441416"/>
          </a:xfrm>
        </p:grpSpPr>
        <mc:AlternateContent xmlns:mc="http://schemas.openxmlformats.org/markup-compatibility/2006">
          <mc:Choice xmlns:p14="http://schemas.microsoft.com/office/powerpoint/2010/main" Requires="p14">
            <p:contentPart p14:bwMode="auto" r:id="rId45">
              <p14:nvContentPartPr>
                <p14:cNvPr id="10" name="Ink 9">
                  <a:extLst>
                    <a:ext uri="{FF2B5EF4-FFF2-40B4-BE49-F238E27FC236}">
                      <a16:creationId xmlns:a16="http://schemas.microsoft.com/office/drawing/2014/main" id="{49AC9994-DADA-3F34-A524-B228D0C7D073}"/>
                    </a:ext>
                  </a:extLst>
                </p14:cNvPr>
                <p14:cNvContentPartPr/>
                <p14:nvPr/>
              </p14:nvContentPartPr>
              <p14:xfrm>
                <a:off x="1188559" y="5333300"/>
                <a:ext cx="216720" cy="244440"/>
              </p14:xfrm>
            </p:contentPart>
          </mc:Choice>
          <mc:Fallback>
            <p:pic>
              <p:nvPicPr>
                <p:cNvPr id="10" name="Ink 9">
                  <a:extLst>
                    <a:ext uri="{FF2B5EF4-FFF2-40B4-BE49-F238E27FC236}">
                      <a16:creationId xmlns:a16="http://schemas.microsoft.com/office/drawing/2014/main" id="{49AC9994-DADA-3F34-A524-B228D0C7D073}"/>
                    </a:ext>
                  </a:extLst>
                </p:cNvPr>
                <p:cNvPicPr/>
                <p:nvPr/>
              </p:nvPicPr>
              <p:blipFill>
                <a:blip r:embed="rId46"/>
                <a:stretch>
                  <a:fillRect/>
                </a:stretch>
              </p:blipFill>
              <p:spPr>
                <a:xfrm>
                  <a:off x="1179919" y="5324300"/>
                  <a:ext cx="23436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1" name="Ink 10">
                  <a:extLst>
                    <a:ext uri="{FF2B5EF4-FFF2-40B4-BE49-F238E27FC236}">
                      <a16:creationId xmlns:a16="http://schemas.microsoft.com/office/drawing/2014/main" id="{11990A24-A80E-C80E-6F63-59A86DF5FAE2}"/>
                    </a:ext>
                  </a:extLst>
                </p14:cNvPr>
                <p14:cNvContentPartPr/>
                <p14:nvPr/>
              </p14:nvContentPartPr>
              <p14:xfrm>
                <a:off x="1279999" y="5459300"/>
                <a:ext cx="67680" cy="185040"/>
              </p14:xfrm>
            </p:contentPart>
          </mc:Choice>
          <mc:Fallback>
            <p:pic>
              <p:nvPicPr>
                <p:cNvPr id="11" name="Ink 10">
                  <a:extLst>
                    <a:ext uri="{FF2B5EF4-FFF2-40B4-BE49-F238E27FC236}">
                      <a16:creationId xmlns:a16="http://schemas.microsoft.com/office/drawing/2014/main" id="{11990A24-A80E-C80E-6F63-59A86DF5FAE2}"/>
                    </a:ext>
                  </a:extLst>
                </p:cNvPr>
                <p:cNvPicPr/>
                <p:nvPr/>
              </p:nvPicPr>
              <p:blipFill>
                <a:blip r:embed="rId48"/>
                <a:stretch>
                  <a:fillRect/>
                </a:stretch>
              </p:blipFill>
              <p:spPr>
                <a:xfrm>
                  <a:off x="1271359" y="5450300"/>
                  <a:ext cx="8532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2" name="Ink 11">
                  <a:extLst>
                    <a:ext uri="{FF2B5EF4-FFF2-40B4-BE49-F238E27FC236}">
                      <a16:creationId xmlns:a16="http://schemas.microsoft.com/office/drawing/2014/main" id="{49EFF5D9-8D5A-4681-EC0C-CC5921C5F970}"/>
                    </a:ext>
                  </a:extLst>
                </p14:cNvPr>
                <p14:cNvContentPartPr/>
                <p14:nvPr/>
              </p14:nvContentPartPr>
              <p14:xfrm>
                <a:off x="1435879" y="5532740"/>
                <a:ext cx="98280" cy="145080"/>
              </p14:xfrm>
            </p:contentPart>
          </mc:Choice>
          <mc:Fallback>
            <p:pic>
              <p:nvPicPr>
                <p:cNvPr id="12" name="Ink 11">
                  <a:extLst>
                    <a:ext uri="{FF2B5EF4-FFF2-40B4-BE49-F238E27FC236}">
                      <a16:creationId xmlns:a16="http://schemas.microsoft.com/office/drawing/2014/main" id="{49EFF5D9-8D5A-4681-EC0C-CC5921C5F970}"/>
                    </a:ext>
                  </a:extLst>
                </p:cNvPr>
                <p:cNvPicPr/>
                <p:nvPr/>
              </p:nvPicPr>
              <p:blipFill>
                <a:blip r:embed="rId50"/>
                <a:stretch>
                  <a:fillRect/>
                </a:stretch>
              </p:blipFill>
              <p:spPr>
                <a:xfrm>
                  <a:off x="1427239" y="5524100"/>
                  <a:ext cx="11592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8" name="Ink 37">
                  <a:extLst>
                    <a:ext uri="{FF2B5EF4-FFF2-40B4-BE49-F238E27FC236}">
                      <a16:creationId xmlns:a16="http://schemas.microsoft.com/office/drawing/2014/main" id="{5C46CF07-1FF5-AD4D-4CFD-3D05F9AF0DA3}"/>
                    </a:ext>
                  </a:extLst>
                </p14:cNvPr>
                <p14:cNvContentPartPr/>
                <p14:nvPr/>
              </p14:nvContentPartPr>
              <p14:xfrm>
                <a:off x="1457796" y="5373564"/>
                <a:ext cx="64080" cy="48960"/>
              </p14:xfrm>
            </p:contentPart>
          </mc:Choice>
          <mc:Fallback>
            <p:pic>
              <p:nvPicPr>
                <p:cNvPr id="38" name="Ink 37">
                  <a:extLst>
                    <a:ext uri="{FF2B5EF4-FFF2-40B4-BE49-F238E27FC236}">
                      <a16:creationId xmlns:a16="http://schemas.microsoft.com/office/drawing/2014/main" id="{5C46CF07-1FF5-AD4D-4CFD-3D05F9AF0DA3}"/>
                    </a:ext>
                  </a:extLst>
                </p:cNvPr>
                <p:cNvPicPr/>
                <p:nvPr/>
              </p:nvPicPr>
              <p:blipFill>
                <a:blip r:embed="rId52"/>
                <a:stretch>
                  <a:fillRect/>
                </a:stretch>
              </p:blipFill>
              <p:spPr>
                <a:xfrm>
                  <a:off x="1448796" y="5364564"/>
                  <a:ext cx="8172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9" name="Ink 38">
                  <a:extLst>
                    <a:ext uri="{FF2B5EF4-FFF2-40B4-BE49-F238E27FC236}">
                      <a16:creationId xmlns:a16="http://schemas.microsoft.com/office/drawing/2014/main" id="{1A373CEA-F9C1-89BA-F309-25E4A7DC4047}"/>
                    </a:ext>
                  </a:extLst>
                </p14:cNvPr>
                <p14:cNvContentPartPr/>
                <p14:nvPr/>
              </p14:nvContentPartPr>
              <p14:xfrm>
                <a:off x="1442316" y="5438004"/>
                <a:ext cx="67320" cy="46800"/>
              </p14:xfrm>
            </p:contentPart>
          </mc:Choice>
          <mc:Fallback>
            <p:pic>
              <p:nvPicPr>
                <p:cNvPr id="39" name="Ink 38">
                  <a:extLst>
                    <a:ext uri="{FF2B5EF4-FFF2-40B4-BE49-F238E27FC236}">
                      <a16:creationId xmlns:a16="http://schemas.microsoft.com/office/drawing/2014/main" id="{1A373CEA-F9C1-89BA-F309-25E4A7DC4047}"/>
                    </a:ext>
                  </a:extLst>
                </p:cNvPr>
                <p:cNvPicPr/>
                <p:nvPr/>
              </p:nvPicPr>
              <p:blipFill>
                <a:blip r:embed="rId54"/>
                <a:stretch>
                  <a:fillRect/>
                </a:stretch>
              </p:blipFill>
              <p:spPr>
                <a:xfrm>
                  <a:off x="1433676" y="5429364"/>
                  <a:ext cx="8496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3" name="Ink 42">
                  <a:extLst>
                    <a:ext uri="{FF2B5EF4-FFF2-40B4-BE49-F238E27FC236}">
                      <a16:creationId xmlns:a16="http://schemas.microsoft.com/office/drawing/2014/main" id="{31BCD11E-C7F5-BC5F-458F-44378CC1EDFA}"/>
                    </a:ext>
                  </a:extLst>
                </p14:cNvPr>
                <p14:cNvContentPartPr/>
                <p14:nvPr/>
              </p14:nvContentPartPr>
              <p14:xfrm>
                <a:off x="1653996" y="5236404"/>
                <a:ext cx="126360" cy="294120"/>
              </p14:xfrm>
            </p:contentPart>
          </mc:Choice>
          <mc:Fallback>
            <p:pic>
              <p:nvPicPr>
                <p:cNvPr id="43" name="Ink 42">
                  <a:extLst>
                    <a:ext uri="{FF2B5EF4-FFF2-40B4-BE49-F238E27FC236}">
                      <a16:creationId xmlns:a16="http://schemas.microsoft.com/office/drawing/2014/main" id="{31BCD11E-C7F5-BC5F-458F-44378CC1EDFA}"/>
                    </a:ext>
                  </a:extLst>
                </p:cNvPr>
                <p:cNvPicPr/>
                <p:nvPr/>
              </p:nvPicPr>
              <p:blipFill>
                <a:blip r:embed="rId56"/>
                <a:stretch>
                  <a:fillRect/>
                </a:stretch>
              </p:blipFill>
              <p:spPr>
                <a:xfrm>
                  <a:off x="1644996" y="5227764"/>
                  <a:ext cx="144000" cy="311760"/>
                </a:xfrm>
                <a:prstGeom prst="rect">
                  <a:avLst/>
                </a:prstGeom>
              </p:spPr>
            </p:pic>
          </mc:Fallback>
        </mc:AlternateContent>
      </p:grpSp>
    </p:spTree>
    <p:extLst>
      <p:ext uri="{BB962C8B-B14F-4D97-AF65-F5344CB8AC3E}">
        <p14:creationId xmlns:p14="http://schemas.microsoft.com/office/powerpoint/2010/main" val="22589258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E1CF7D-5069-4DFC-6D2A-74BE53CCBF88}"/>
              </a:ext>
            </a:extLst>
          </p:cNvPr>
          <p:cNvSpPr>
            <a:spLocks noGrp="1"/>
          </p:cNvSpPr>
          <p:nvPr>
            <p:ph type="sldNum" sz="quarter" idx="4"/>
          </p:nvPr>
        </p:nvSpPr>
        <p:spPr/>
        <p:txBody>
          <a:bodyPr/>
          <a:lstStyle/>
          <a:p>
            <a:fld id="{FAEE96CF-4053-2149-B5F9-FD566E7161CA}" type="slidenum">
              <a:rPr lang="en-US" smtClean="0"/>
              <a:pPr/>
              <a:t>37</a:t>
            </a:fld>
            <a:endParaRPr lang="en-US"/>
          </a:p>
        </p:txBody>
      </p:sp>
      <p:pic>
        <p:nvPicPr>
          <p:cNvPr id="4" name="Picture 3">
            <a:extLst>
              <a:ext uri="{FF2B5EF4-FFF2-40B4-BE49-F238E27FC236}">
                <a16:creationId xmlns:a16="http://schemas.microsoft.com/office/drawing/2014/main" id="{33E6ED00-E462-C575-7BC5-DEA209779499}"/>
              </a:ext>
            </a:extLst>
          </p:cNvPr>
          <p:cNvPicPr>
            <a:picLocks noChangeAspect="1"/>
          </p:cNvPicPr>
          <p:nvPr/>
        </p:nvPicPr>
        <p:blipFill>
          <a:blip r:embed="rId2"/>
          <a:stretch>
            <a:fillRect/>
          </a:stretch>
        </p:blipFill>
        <p:spPr>
          <a:xfrm>
            <a:off x="530950" y="1692613"/>
            <a:ext cx="5394296" cy="3971928"/>
          </a:xfrm>
          <a:prstGeom prst="rect">
            <a:avLst/>
          </a:prstGeom>
        </p:spPr>
      </p:pic>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D4080141-9547-429F-B7B9-3078177573C4}"/>
                  </a:ext>
                </a:extLst>
              </p14:cNvPr>
              <p14:cNvContentPartPr/>
              <p14:nvPr/>
            </p14:nvContentPartPr>
            <p14:xfrm>
              <a:off x="2485279" y="4009580"/>
              <a:ext cx="73800" cy="69120"/>
            </p14:xfrm>
          </p:contentPart>
        </mc:Choice>
        <mc:Fallback>
          <p:pic>
            <p:nvPicPr>
              <p:cNvPr id="5" name="Ink 4">
                <a:extLst>
                  <a:ext uri="{FF2B5EF4-FFF2-40B4-BE49-F238E27FC236}">
                    <a16:creationId xmlns:a16="http://schemas.microsoft.com/office/drawing/2014/main" id="{D4080141-9547-429F-B7B9-3078177573C4}"/>
                  </a:ext>
                </a:extLst>
              </p:cNvPr>
              <p:cNvPicPr/>
              <p:nvPr/>
            </p:nvPicPr>
            <p:blipFill>
              <a:blip r:embed="rId4"/>
              <a:stretch>
                <a:fillRect/>
              </a:stretch>
            </p:blipFill>
            <p:spPr>
              <a:xfrm>
                <a:off x="2476279" y="4000940"/>
                <a:ext cx="914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Ink 5">
                <a:extLst>
                  <a:ext uri="{FF2B5EF4-FFF2-40B4-BE49-F238E27FC236}">
                    <a16:creationId xmlns:a16="http://schemas.microsoft.com/office/drawing/2014/main" id="{320D5E8D-1D12-B0B3-DEB6-806B726BBFC4}"/>
                  </a:ext>
                </a:extLst>
              </p14:cNvPr>
              <p14:cNvContentPartPr/>
              <p14:nvPr/>
            </p14:nvContentPartPr>
            <p14:xfrm>
              <a:off x="1981639" y="4576580"/>
              <a:ext cx="51840" cy="44640"/>
            </p14:xfrm>
          </p:contentPart>
        </mc:Choice>
        <mc:Fallback>
          <p:pic>
            <p:nvPicPr>
              <p:cNvPr id="6" name="Ink 5">
                <a:extLst>
                  <a:ext uri="{FF2B5EF4-FFF2-40B4-BE49-F238E27FC236}">
                    <a16:creationId xmlns:a16="http://schemas.microsoft.com/office/drawing/2014/main" id="{320D5E8D-1D12-B0B3-DEB6-806B726BBFC4}"/>
                  </a:ext>
                </a:extLst>
              </p:cNvPr>
              <p:cNvPicPr/>
              <p:nvPr/>
            </p:nvPicPr>
            <p:blipFill>
              <a:blip r:embed="rId6"/>
              <a:stretch>
                <a:fillRect/>
              </a:stretch>
            </p:blipFill>
            <p:spPr>
              <a:xfrm>
                <a:off x="1972999" y="4567580"/>
                <a:ext cx="6948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Ink 6">
                <a:extLst>
                  <a:ext uri="{FF2B5EF4-FFF2-40B4-BE49-F238E27FC236}">
                    <a16:creationId xmlns:a16="http://schemas.microsoft.com/office/drawing/2014/main" id="{A5EE8BC2-2C90-1E3A-4073-67BFCA6E6006}"/>
                  </a:ext>
                </a:extLst>
              </p14:cNvPr>
              <p14:cNvContentPartPr/>
              <p14:nvPr/>
            </p14:nvContentPartPr>
            <p14:xfrm>
              <a:off x="3034999" y="3392540"/>
              <a:ext cx="53280" cy="67680"/>
            </p14:xfrm>
          </p:contentPart>
        </mc:Choice>
        <mc:Fallback>
          <p:pic>
            <p:nvPicPr>
              <p:cNvPr id="7" name="Ink 6">
                <a:extLst>
                  <a:ext uri="{FF2B5EF4-FFF2-40B4-BE49-F238E27FC236}">
                    <a16:creationId xmlns:a16="http://schemas.microsoft.com/office/drawing/2014/main" id="{A5EE8BC2-2C90-1E3A-4073-67BFCA6E6006}"/>
                  </a:ext>
                </a:extLst>
              </p:cNvPr>
              <p:cNvPicPr/>
              <p:nvPr/>
            </p:nvPicPr>
            <p:blipFill>
              <a:blip r:embed="rId8"/>
              <a:stretch>
                <a:fillRect/>
              </a:stretch>
            </p:blipFill>
            <p:spPr>
              <a:xfrm>
                <a:off x="3026359" y="3383900"/>
                <a:ext cx="70920" cy="85320"/>
              </a:xfrm>
              <a:prstGeom prst="rect">
                <a:avLst/>
              </a:prstGeom>
            </p:spPr>
          </p:pic>
        </mc:Fallback>
      </mc:AlternateContent>
      <p:cxnSp>
        <p:nvCxnSpPr>
          <p:cNvPr id="9" name="Straight Connector 8">
            <a:extLst>
              <a:ext uri="{FF2B5EF4-FFF2-40B4-BE49-F238E27FC236}">
                <a16:creationId xmlns:a16="http://schemas.microsoft.com/office/drawing/2014/main" id="{F7350F40-0CA2-4321-5425-F46AFF2B87D3}"/>
              </a:ext>
            </a:extLst>
          </p:cNvPr>
          <p:cNvCxnSpPr/>
          <p:nvPr/>
        </p:nvCxnSpPr>
        <p:spPr>
          <a:xfrm flipV="1">
            <a:off x="1517515" y="2334638"/>
            <a:ext cx="2577830" cy="2830749"/>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72CDF298-38D3-50E7-3C28-35813B322577}"/>
              </a:ext>
            </a:extLst>
          </p:cNvPr>
          <p:cNvSpPr txBox="1"/>
          <p:nvPr/>
        </p:nvSpPr>
        <p:spPr>
          <a:xfrm>
            <a:off x="828136" y="345057"/>
            <a:ext cx="8341743" cy="954107"/>
          </a:xfrm>
          <a:prstGeom prst="rect">
            <a:avLst/>
          </a:prstGeom>
          <a:noFill/>
        </p:spPr>
        <p:txBody>
          <a:bodyPr wrap="square" rtlCol="0">
            <a:spAutoFit/>
          </a:bodyPr>
          <a:lstStyle/>
          <a:p>
            <a:r>
              <a:rPr lang="en-US" sz="2800" b="1" dirty="0"/>
              <a:t>c.  The government provides a per-unit subsidy of $30 to the sellers of backpacks. </a:t>
            </a:r>
          </a:p>
        </p:txBody>
      </p:sp>
      <p:sp>
        <p:nvSpPr>
          <p:cNvPr id="11" name="TextBox 10">
            <a:extLst>
              <a:ext uri="{FF2B5EF4-FFF2-40B4-BE49-F238E27FC236}">
                <a16:creationId xmlns:a16="http://schemas.microsoft.com/office/drawing/2014/main" id="{70F113FB-14EB-1EAF-6060-0E6D6A540C05}"/>
              </a:ext>
            </a:extLst>
          </p:cNvPr>
          <p:cNvSpPr txBox="1"/>
          <p:nvPr/>
        </p:nvSpPr>
        <p:spPr>
          <a:xfrm>
            <a:off x="5925246" y="1570008"/>
            <a:ext cx="5942328" cy="5016758"/>
          </a:xfrm>
          <a:prstGeom prst="rect">
            <a:avLst/>
          </a:prstGeom>
          <a:noFill/>
        </p:spPr>
        <p:txBody>
          <a:bodyPr wrap="square" rtlCol="0">
            <a:spAutoFit/>
          </a:bodyPr>
          <a:lstStyle/>
          <a:p>
            <a:r>
              <a:rPr lang="en-US" sz="2000" b="1" dirty="0">
                <a:solidFill>
                  <a:srgbClr val="414A58"/>
                </a:solidFill>
              </a:rPr>
              <a:t>(</a:t>
            </a:r>
            <a:r>
              <a:rPr lang="en-US" sz="2000" b="1" dirty="0" err="1">
                <a:solidFill>
                  <a:srgbClr val="414A58"/>
                </a:solidFill>
              </a:rPr>
              <a:t>i</a:t>
            </a:r>
            <a:r>
              <a:rPr lang="en-US" sz="2000" b="1" dirty="0">
                <a:solidFill>
                  <a:srgbClr val="414A58"/>
                </a:solidFill>
              </a:rPr>
              <a:t>) Identify the price paid by consumers after the subsidy is implemented.</a:t>
            </a:r>
          </a:p>
          <a:p>
            <a:pPr marL="400050" indent="-400050">
              <a:buAutoNum type="romanLcParenBoth"/>
            </a:pPr>
            <a:endParaRPr lang="en-US" sz="2000" dirty="0"/>
          </a:p>
          <a:p>
            <a:r>
              <a:rPr lang="en-US" sz="2000" b="1" dirty="0">
                <a:solidFill>
                  <a:srgbClr val="C00000"/>
                </a:solidFill>
              </a:rPr>
              <a:t>$75</a:t>
            </a:r>
          </a:p>
          <a:p>
            <a:endParaRPr lang="en-US" sz="2000" dirty="0"/>
          </a:p>
          <a:p>
            <a:r>
              <a:rPr lang="en-US" sz="2000" dirty="0"/>
              <a:t>(</a:t>
            </a:r>
            <a:r>
              <a:rPr lang="en-US" sz="2000" b="1" dirty="0">
                <a:solidFill>
                  <a:srgbClr val="414A58"/>
                </a:solidFill>
              </a:rPr>
              <a:t>ii) Calculate the total cost of the subsidy to the government. Show your work.</a:t>
            </a:r>
          </a:p>
          <a:p>
            <a:endParaRPr lang="en-US" sz="2000" dirty="0"/>
          </a:p>
          <a:p>
            <a:r>
              <a:rPr lang="en-US" sz="2000" b="1" dirty="0">
                <a:solidFill>
                  <a:srgbClr val="C00000"/>
                </a:solidFill>
              </a:rPr>
              <a:t>$30/unit x 20 backpacks sold = $600</a:t>
            </a:r>
          </a:p>
          <a:p>
            <a:endParaRPr lang="en-US" sz="2000" b="1" dirty="0">
              <a:solidFill>
                <a:srgbClr val="C00000"/>
              </a:solidFill>
            </a:endParaRPr>
          </a:p>
          <a:p>
            <a:r>
              <a:rPr lang="en-US" sz="2000" b="1" dirty="0">
                <a:solidFill>
                  <a:srgbClr val="414A58"/>
                </a:solidFill>
              </a:rPr>
              <a:t>(iii) Does the subsidy cause deadweight loss to increase, decrease, or remain the same? Explain.</a:t>
            </a:r>
          </a:p>
          <a:p>
            <a:endParaRPr lang="en-US" sz="2000" dirty="0"/>
          </a:p>
          <a:p>
            <a:r>
              <a:rPr lang="en-US" sz="2000" b="1" dirty="0">
                <a:solidFill>
                  <a:srgbClr val="C00000"/>
                </a:solidFill>
              </a:rPr>
              <a:t>Increase since the backpacks are produced in a perfectly competitive market with no externalities. (DWL shown on graph.)</a:t>
            </a:r>
          </a:p>
        </p:txBody>
      </p:sp>
      <mc:AlternateContent xmlns:mc="http://schemas.openxmlformats.org/markup-compatibility/2006">
        <mc:Choice xmlns:p14="http://schemas.microsoft.com/office/powerpoint/2010/main" Requires="p14">
          <p:contentPart p14:bwMode="auto" r:id="rId9">
            <p14:nvContentPartPr>
              <p14:cNvPr id="12" name="Ink 11">
                <a:extLst>
                  <a:ext uri="{FF2B5EF4-FFF2-40B4-BE49-F238E27FC236}">
                    <a16:creationId xmlns:a16="http://schemas.microsoft.com/office/drawing/2014/main" id="{93022E18-C4F2-E1DD-D21C-B53DF19A5307}"/>
                  </a:ext>
                </a:extLst>
              </p14:cNvPr>
              <p14:cNvContentPartPr/>
              <p14:nvPr/>
            </p14:nvContentPartPr>
            <p14:xfrm>
              <a:off x="2595036" y="3182604"/>
              <a:ext cx="193680" cy="512640"/>
            </p14:xfrm>
          </p:contentPart>
        </mc:Choice>
        <mc:Fallback>
          <p:pic>
            <p:nvPicPr>
              <p:cNvPr id="12" name="Ink 11">
                <a:extLst>
                  <a:ext uri="{FF2B5EF4-FFF2-40B4-BE49-F238E27FC236}">
                    <a16:creationId xmlns:a16="http://schemas.microsoft.com/office/drawing/2014/main" id="{93022E18-C4F2-E1DD-D21C-B53DF19A5307}"/>
                  </a:ext>
                </a:extLst>
              </p:cNvPr>
              <p:cNvPicPr/>
              <p:nvPr/>
            </p:nvPicPr>
            <p:blipFill>
              <a:blip r:embed="rId10"/>
              <a:stretch>
                <a:fillRect/>
              </a:stretch>
            </p:blipFill>
            <p:spPr>
              <a:xfrm>
                <a:off x="2577036" y="3164604"/>
                <a:ext cx="229320" cy="548280"/>
              </a:xfrm>
              <a:prstGeom prst="rect">
                <a:avLst/>
              </a:prstGeom>
            </p:spPr>
          </p:pic>
        </mc:Fallback>
      </mc:AlternateContent>
    </p:spTree>
    <p:extLst>
      <p:ext uri="{BB962C8B-B14F-4D97-AF65-F5344CB8AC3E}">
        <p14:creationId xmlns:p14="http://schemas.microsoft.com/office/powerpoint/2010/main" val="36973079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7174ED-737A-DDBB-E494-2C141D510A8E}"/>
              </a:ext>
            </a:extLst>
          </p:cNvPr>
          <p:cNvSpPr>
            <a:spLocks noGrp="1"/>
          </p:cNvSpPr>
          <p:nvPr>
            <p:ph type="sldNum" sz="quarter" idx="4"/>
          </p:nvPr>
        </p:nvSpPr>
        <p:spPr/>
        <p:txBody>
          <a:bodyPr/>
          <a:lstStyle/>
          <a:p>
            <a:fld id="{FAEE96CF-4053-2149-B5F9-FD566E7161CA}" type="slidenum">
              <a:rPr lang="en-US" smtClean="0"/>
              <a:pPr/>
              <a:t>38</a:t>
            </a:fld>
            <a:endParaRPr lang="en-US"/>
          </a:p>
        </p:txBody>
      </p:sp>
      <p:sp>
        <p:nvSpPr>
          <p:cNvPr id="3" name="TextBox 2">
            <a:extLst>
              <a:ext uri="{FF2B5EF4-FFF2-40B4-BE49-F238E27FC236}">
                <a16:creationId xmlns:a16="http://schemas.microsoft.com/office/drawing/2014/main" id="{624F056B-5A33-A4B7-BA04-5C614F9D3A64}"/>
              </a:ext>
            </a:extLst>
          </p:cNvPr>
          <p:cNvSpPr txBox="1"/>
          <p:nvPr/>
        </p:nvSpPr>
        <p:spPr>
          <a:xfrm>
            <a:off x="3554083" y="8626"/>
            <a:ext cx="3717985" cy="1446550"/>
          </a:xfrm>
          <a:prstGeom prst="rect">
            <a:avLst/>
          </a:prstGeom>
          <a:noFill/>
        </p:spPr>
        <p:txBody>
          <a:bodyPr wrap="square" rtlCol="0">
            <a:spAutoFit/>
          </a:bodyPr>
          <a:lstStyle/>
          <a:p>
            <a:pPr algn="ctr"/>
            <a:r>
              <a:rPr lang="en-US" sz="4400" b="1" dirty="0">
                <a:solidFill>
                  <a:srgbClr val="414A58"/>
                </a:solidFill>
              </a:rPr>
              <a:t>2024 AP Micro Questions</a:t>
            </a:r>
          </a:p>
        </p:txBody>
      </p:sp>
      <p:sp>
        <p:nvSpPr>
          <p:cNvPr id="4" name="TextBox 3">
            <a:extLst>
              <a:ext uri="{FF2B5EF4-FFF2-40B4-BE49-F238E27FC236}">
                <a16:creationId xmlns:a16="http://schemas.microsoft.com/office/drawing/2014/main" id="{E5D0FC0B-97FD-21BB-DE0E-85DCF18BD4AC}"/>
              </a:ext>
            </a:extLst>
          </p:cNvPr>
          <p:cNvSpPr txBox="1"/>
          <p:nvPr/>
        </p:nvSpPr>
        <p:spPr>
          <a:xfrm>
            <a:off x="862642" y="1846053"/>
            <a:ext cx="9385539" cy="4801314"/>
          </a:xfrm>
          <a:prstGeom prst="rect">
            <a:avLst/>
          </a:prstGeom>
          <a:noFill/>
        </p:spPr>
        <p:txBody>
          <a:bodyPr wrap="square" rtlCol="0">
            <a:spAutoFit/>
          </a:bodyPr>
          <a:lstStyle/>
          <a:p>
            <a:r>
              <a:rPr lang="en-US" sz="2400" b="1" dirty="0"/>
              <a:t>Set 1 Questions tested concepts from:</a:t>
            </a:r>
          </a:p>
          <a:p>
            <a:r>
              <a:rPr lang="en-US" sz="2400" b="1" dirty="0"/>
              <a:t>Unit 2 (elasticity, S/D)</a:t>
            </a:r>
          </a:p>
          <a:p>
            <a:r>
              <a:rPr lang="en-US" sz="2400" b="1" dirty="0"/>
              <a:t>Unit 3 (perfect competition)</a:t>
            </a:r>
          </a:p>
          <a:p>
            <a:r>
              <a:rPr lang="en-US" sz="2400" b="1" dirty="0"/>
              <a:t>Unit 4 (game theory)</a:t>
            </a:r>
          </a:p>
          <a:p>
            <a:r>
              <a:rPr lang="en-US" sz="2400" b="1" dirty="0"/>
              <a:t>Unit 6 (externalities, DWL, and per-unit tax and subsidies).</a:t>
            </a:r>
          </a:p>
          <a:p>
            <a:endParaRPr lang="en-US" sz="2400" b="1" dirty="0"/>
          </a:p>
          <a:p>
            <a:endParaRPr lang="en-US" dirty="0"/>
          </a:p>
          <a:p>
            <a:r>
              <a:rPr lang="en-US" sz="2400" b="1" dirty="0"/>
              <a:t>Set 2 Questions tested concepts from:</a:t>
            </a:r>
          </a:p>
          <a:p>
            <a:r>
              <a:rPr lang="en-US" sz="2400" b="1" dirty="0"/>
              <a:t>Unit 2 (elasticity, surplus, government intervention)</a:t>
            </a:r>
          </a:p>
          <a:p>
            <a:r>
              <a:rPr lang="en-US" sz="2400" b="1" dirty="0"/>
              <a:t>Unit 3 (production, costs)</a:t>
            </a:r>
          </a:p>
          <a:p>
            <a:r>
              <a:rPr lang="en-US" sz="2400" b="1" dirty="0"/>
              <a:t>Unit 4 (monopoly, price discrimination)</a:t>
            </a:r>
          </a:p>
          <a:p>
            <a:r>
              <a:rPr lang="en-US" sz="2400" b="1" dirty="0"/>
              <a:t>Unit 5 (factor markets)</a:t>
            </a:r>
          </a:p>
          <a:p>
            <a:r>
              <a:rPr lang="en-US" sz="2400" b="1" dirty="0"/>
              <a:t>Unit 6 (externalities, per-unit subsidy)</a:t>
            </a:r>
          </a:p>
        </p:txBody>
      </p:sp>
    </p:spTree>
    <p:extLst>
      <p:ext uri="{BB962C8B-B14F-4D97-AF65-F5344CB8AC3E}">
        <p14:creationId xmlns:p14="http://schemas.microsoft.com/office/powerpoint/2010/main" val="39431466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414A58"/>
                </a:solidFill>
                <a:latin typeface="Calibri"/>
                <a:cs typeface="Calibri"/>
              </a:rPr>
              <a:t> </a:t>
            </a:r>
            <a:r>
              <a:rPr lang="en-US" b="1" dirty="0">
                <a:solidFill>
                  <a:srgbClr val="414A58"/>
                </a:solidFill>
                <a:latin typeface="Calibri"/>
                <a:cs typeface="Calibri"/>
              </a:rPr>
              <a:t>Contact Information</a:t>
            </a:r>
            <a:endParaRPr lang="en-US" b="1" dirty="0"/>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39</a:t>
            </a:fld>
            <a:endParaRPr lang="en-US"/>
          </a:p>
        </p:txBody>
      </p:sp>
      <p:sp>
        <p:nvSpPr>
          <p:cNvPr id="11" name="Text Placeholder 2">
            <a:extLst>
              <a:ext uri="{FF2B5EF4-FFF2-40B4-BE49-F238E27FC236}">
                <a16:creationId xmlns:a16="http://schemas.microsoft.com/office/drawing/2014/main" id="{86231821-F15C-F7B9-7F81-39C5EA2131FD}"/>
              </a:ext>
            </a:extLst>
          </p:cNvPr>
          <p:cNvSpPr txBox="1">
            <a:spLocks/>
          </p:cNvSpPr>
          <p:nvPr/>
        </p:nvSpPr>
        <p:spPr>
          <a:xfrm>
            <a:off x="3216731" y="2220063"/>
            <a:ext cx="7630354" cy="103544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latin typeface="Calibri" panose="020F0502020204030204" pitchFamily="34" charset="0"/>
                <a:ea typeface="Calibri" panose="020F0502020204030204" pitchFamily="34" charset="0"/>
                <a:cs typeface="Calibri" panose="020F0502020204030204" pitchFamily="34" charset="0"/>
              </a:rPr>
              <a:t>Name: Kathleen Brennan</a:t>
            </a:r>
          </a:p>
          <a:p>
            <a:pPr marL="0" indent="0">
              <a:buNone/>
            </a:pPr>
            <a:r>
              <a:rPr lang="en-US" b="1" dirty="0">
                <a:latin typeface="Calibri"/>
                <a:ea typeface="Calibri"/>
                <a:cs typeface="Calibri"/>
              </a:rPr>
              <a:t>Email Address: kmbrennan108@gmail.com</a:t>
            </a:r>
          </a:p>
          <a:p>
            <a:pPr marL="0" indent="0">
              <a:buNone/>
            </a:pPr>
            <a:r>
              <a:rPr lang="en-US" b="1" dirty="0">
                <a:latin typeface="Calibri"/>
                <a:ea typeface="+mn-lt"/>
                <a:cs typeface="Calibri"/>
              </a:rPr>
              <a:t>Social Handles    X : @econkate</a:t>
            </a:r>
          </a:p>
          <a:p>
            <a:pPr marL="0" indent="0">
              <a:buNone/>
            </a:pPr>
            <a:r>
              <a:rPr lang="en-US" b="1" dirty="0">
                <a:latin typeface="Calibri"/>
                <a:ea typeface="+mn-lt"/>
                <a:cs typeface="Calibri"/>
              </a:rPr>
              <a:t>                             Instagram: @kmbrennan108</a:t>
            </a:r>
          </a:p>
          <a:p>
            <a:pPr marL="0" indent="0">
              <a:buNone/>
            </a:pPr>
            <a:endParaRPr lang="en-US" sz="2600" dirty="0">
              <a:latin typeface="Calibri Light" panose="020F0302020204030204" pitchFamily="34" charset="0"/>
              <a:ea typeface="+mn-lt"/>
              <a:cs typeface="Calibri Light"/>
            </a:endParaRPr>
          </a:p>
        </p:txBody>
      </p:sp>
      <p:pic>
        <p:nvPicPr>
          <p:cNvPr id="7" name="Picture 6" descr="A person with glasses on her head&#10;&#10;Description automatically generated">
            <a:extLst>
              <a:ext uri="{FF2B5EF4-FFF2-40B4-BE49-F238E27FC236}">
                <a16:creationId xmlns:a16="http://schemas.microsoft.com/office/drawing/2014/main" id="{C7C65193-2B65-1BA9-788C-CE57EE2C0F2B}"/>
              </a:ext>
            </a:extLst>
          </p:cNvPr>
          <p:cNvPicPr>
            <a:picLocks noChangeAspect="1"/>
          </p:cNvPicPr>
          <p:nvPr/>
        </p:nvPicPr>
        <p:blipFill>
          <a:blip r:embed="rId2"/>
          <a:stretch>
            <a:fillRect/>
          </a:stretch>
        </p:blipFill>
        <p:spPr>
          <a:xfrm>
            <a:off x="783077" y="1676399"/>
            <a:ext cx="1991675" cy="2540107"/>
          </a:xfrm>
          <a:prstGeom prst="rect">
            <a:avLst/>
          </a:prstGeom>
        </p:spPr>
      </p:pic>
      <p:sp>
        <p:nvSpPr>
          <p:cNvPr id="8" name="TextBox 7">
            <a:extLst>
              <a:ext uri="{FF2B5EF4-FFF2-40B4-BE49-F238E27FC236}">
                <a16:creationId xmlns:a16="http://schemas.microsoft.com/office/drawing/2014/main" id="{2CE8ECFA-EEFE-1CEF-78E6-CDA1485FF747}"/>
              </a:ext>
            </a:extLst>
          </p:cNvPr>
          <p:cNvSpPr txBox="1"/>
          <p:nvPr/>
        </p:nvSpPr>
        <p:spPr>
          <a:xfrm>
            <a:off x="1293779" y="5097294"/>
            <a:ext cx="8774349" cy="769441"/>
          </a:xfrm>
          <a:prstGeom prst="rect">
            <a:avLst/>
          </a:prstGeom>
          <a:noFill/>
        </p:spPr>
        <p:txBody>
          <a:bodyPr wrap="square" rtlCol="0">
            <a:spAutoFit/>
          </a:bodyPr>
          <a:lstStyle/>
          <a:p>
            <a:pPr algn="ctr"/>
            <a:r>
              <a:rPr lang="en-US" sz="4400" b="1" dirty="0"/>
              <a:t>Thank You!</a:t>
            </a:r>
          </a:p>
        </p:txBody>
      </p:sp>
    </p:spTree>
    <p:extLst>
      <p:ext uri="{BB962C8B-B14F-4D97-AF65-F5344CB8AC3E}">
        <p14:creationId xmlns:p14="http://schemas.microsoft.com/office/powerpoint/2010/main" val="1377641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414A58"/>
                </a:solidFill>
                <a:latin typeface="Calibri"/>
                <a:cs typeface="Calibri"/>
              </a:rPr>
              <a:t> </a:t>
            </a:r>
            <a:r>
              <a:rPr lang="en-US" b="1" dirty="0">
                <a:solidFill>
                  <a:srgbClr val="414A58"/>
                </a:solidFill>
                <a:latin typeface="Calibri"/>
                <a:cs typeface="Calibri"/>
              </a:rPr>
              <a:t>Presenter</a:t>
            </a:r>
            <a:endParaRPr lang="en-US" b="1" dirty="0"/>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4</a:t>
            </a:fld>
            <a:endParaRPr lang="en-US"/>
          </a:p>
        </p:txBody>
      </p:sp>
      <p:sp>
        <p:nvSpPr>
          <p:cNvPr id="11" name="Text Placeholder 2">
            <a:extLst>
              <a:ext uri="{FF2B5EF4-FFF2-40B4-BE49-F238E27FC236}">
                <a16:creationId xmlns:a16="http://schemas.microsoft.com/office/drawing/2014/main" id="{86231821-F15C-F7B9-7F81-39C5EA2131FD}"/>
              </a:ext>
            </a:extLst>
          </p:cNvPr>
          <p:cNvSpPr txBox="1">
            <a:spLocks/>
          </p:cNvSpPr>
          <p:nvPr/>
        </p:nvSpPr>
        <p:spPr>
          <a:xfrm>
            <a:off x="3216731" y="2220063"/>
            <a:ext cx="7630354" cy="103544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latin typeface="Calibri" panose="020F0502020204030204" pitchFamily="34" charset="0"/>
                <a:ea typeface="Calibri" panose="020F0502020204030204" pitchFamily="34" charset="0"/>
                <a:cs typeface="Calibri" panose="020F0502020204030204" pitchFamily="34" charset="0"/>
              </a:rPr>
              <a:t>Name: Kathleen Brennan</a:t>
            </a:r>
          </a:p>
          <a:p>
            <a:pPr marL="0" indent="0">
              <a:buNone/>
            </a:pPr>
            <a:r>
              <a:rPr lang="en-US" b="1" dirty="0">
                <a:latin typeface="Calibri"/>
                <a:ea typeface="Calibri"/>
                <a:cs typeface="Calibri"/>
              </a:rPr>
              <a:t>Email Address: kmbrennan108@gmail.com</a:t>
            </a:r>
          </a:p>
          <a:p>
            <a:pPr marL="0" indent="0">
              <a:buNone/>
            </a:pPr>
            <a:r>
              <a:rPr lang="en-US" b="1" dirty="0">
                <a:latin typeface="Calibri"/>
                <a:ea typeface="+mn-lt"/>
                <a:cs typeface="Calibri"/>
              </a:rPr>
              <a:t>Social Handles    X : @econkate</a:t>
            </a:r>
          </a:p>
          <a:p>
            <a:pPr marL="0" indent="0">
              <a:buNone/>
            </a:pPr>
            <a:r>
              <a:rPr lang="en-US" b="1" dirty="0">
                <a:latin typeface="Calibri"/>
                <a:ea typeface="+mn-lt"/>
                <a:cs typeface="Calibri"/>
              </a:rPr>
              <a:t>                             Instagram: @kmbrennan108</a:t>
            </a:r>
          </a:p>
          <a:p>
            <a:pPr marL="0" indent="0">
              <a:buNone/>
            </a:pPr>
            <a:endParaRPr lang="en-US" sz="2600" dirty="0">
              <a:latin typeface="Calibri Light" panose="020F0302020204030204" pitchFamily="34" charset="0"/>
              <a:ea typeface="+mn-lt"/>
              <a:cs typeface="Calibri Light"/>
            </a:endParaRPr>
          </a:p>
        </p:txBody>
      </p:sp>
      <p:pic>
        <p:nvPicPr>
          <p:cNvPr id="7" name="Picture 6" descr="A person with glasses on her head&#10;&#10;Description automatically generated">
            <a:extLst>
              <a:ext uri="{FF2B5EF4-FFF2-40B4-BE49-F238E27FC236}">
                <a16:creationId xmlns:a16="http://schemas.microsoft.com/office/drawing/2014/main" id="{C7C65193-2B65-1BA9-788C-CE57EE2C0F2B}"/>
              </a:ext>
            </a:extLst>
          </p:cNvPr>
          <p:cNvPicPr>
            <a:picLocks noChangeAspect="1"/>
          </p:cNvPicPr>
          <p:nvPr/>
        </p:nvPicPr>
        <p:blipFill>
          <a:blip r:embed="rId2"/>
          <a:stretch>
            <a:fillRect/>
          </a:stretch>
        </p:blipFill>
        <p:spPr>
          <a:xfrm>
            <a:off x="783077" y="1676399"/>
            <a:ext cx="1991675" cy="2540107"/>
          </a:xfrm>
          <a:prstGeom prst="rect">
            <a:avLst/>
          </a:prstGeom>
        </p:spPr>
      </p:pic>
    </p:spTree>
    <p:extLst>
      <p:ext uri="{BB962C8B-B14F-4D97-AF65-F5344CB8AC3E}">
        <p14:creationId xmlns:p14="http://schemas.microsoft.com/office/powerpoint/2010/main" val="24702185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dirty="0" smtClean="0"/>
              <a:pPr/>
              <a:t>40</a:t>
            </a:fld>
            <a:endParaRPr lang="en-US"/>
          </a:p>
        </p:txBody>
      </p:sp>
      <p:sp>
        <p:nvSpPr>
          <p:cNvPr id="9" name="Title 1">
            <a:extLst>
              <a:ext uri="{FF2B5EF4-FFF2-40B4-BE49-F238E27FC236}">
                <a16:creationId xmlns:a16="http://schemas.microsoft.com/office/drawing/2014/main" id="{AEB4A13D-47A3-074C-3D52-3DC1C6281CBE}"/>
              </a:ext>
            </a:extLst>
          </p:cNvPr>
          <p:cNvSpPr txBox="1">
            <a:spLocks/>
          </p:cNvSpPr>
          <p:nvPr/>
        </p:nvSpPr>
        <p:spPr>
          <a:xfrm>
            <a:off x="706223" y="469339"/>
            <a:ext cx="10582841" cy="12213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414A58"/>
                </a:solidFill>
                <a:latin typeface="Calibri"/>
                <a:cs typeface="Calibri"/>
              </a:rPr>
              <a:t>Find A Local State Program</a:t>
            </a:r>
            <a:endParaRPr lang="en-US">
              <a:ea typeface="Calibri Light" panose="020F0302020204030204"/>
              <a:cs typeface="Calibri Light" panose="020F0302020204030204"/>
            </a:endParaRPr>
          </a:p>
        </p:txBody>
      </p:sp>
      <p:sp>
        <p:nvSpPr>
          <p:cNvPr id="27" name="TextBox 26">
            <a:extLst>
              <a:ext uri="{FF2B5EF4-FFF2-40B4-BE49-F238E27FC236}">
                <a16:creationId xmlns:a16="http://schemas.microsoft.com/office/drawing/2014/main" id="{743C6363-2574-3C33-4C9E-CF8932D29866}"/>
              </a:ext>
            </a:extLst>
          </p:cNvPr>
          <p:cNvSpPr txBox="1"/>
          <p:nvPr/>
        </p:nvSpPr>
        <p:spPr>
          <a:xfrm>
            <a:off x="3938210" y="3708400"/>
            <a:ext cx="4327675" cy="1328023"/>
          </a:xfrm>
          <a:prstGeom prst="roundRect">
            <a:avLst/>
          </a:prstGeom>
          <a:ln/>
        </p:spPr>
        <p:style>
          <a:lnRef idx="2">
            <a:schemeClr val="accent2">
              <a:shade val="15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2400" b="1">
              <a:latin typeface="Calibri Light"/>
              <a:ea typeface="Calibri Light"/>
              <a:cs typeface="Calibri Light"/>
            </a:endParaRPr>
          </a:p>
          <a:p>
            <a:pPr algn="ctr"/>
            <a:r>
              <a:rPr lang="en-US" sz="2400" b="1" u="sng">
                <a:solidFill>
                  <a:schemeClr val="tx1"/>
                </a:solidFill>
                <a:latin typeface="Calibri Light"/>
                <a:ea typeface="Calibri Light"/>
                <a:cs typeface="Calibri Light"/>
              </a:rPr>
              <a:t>Search our Directory</a:t>
            </a:r>
            <a:endParaRPr lang="en-US" u="sng">
              <a:solidFill>
                <a:schemeClr val="tx1"/>
              </a:solidFill>
              <a:ea typeface="Calibri"/>
              <a:cs typeface="Calibri"/>
            </a:endParaRPr>
          </a:p>
          <a:p>
            <a:pPr algn="ctr"/>
            <a:endParaRPr lang="en-US" sz="2400" b="1">
              <a:latin typeface="Calibri Light"/>
              <a:ea typeface="Calibri Light"/>
              <a:cs typeface="Calibri Light"/>
            </a:endParaRPr>
          </a:p>
        </p:txBody>
      </p:sp>
      <p:sp>
        <p:nvSpPr>
          <p:cNvPr id="29" name="TextBox 28">
            <a:extLst>
              <a:ext uri="{FF2B5EF4-FFF2-40B4-BE49-F238E27FC236}">
                <a16:creationId xmlns:a16="http://schemas.microsoft.com/office/drawing/2014/main" id="{40B93993-A704-4893-DE0B-494D05165209}"/>
              </a:ext>
            </a:extLst>
          </p:cNvPr>
          <p:cNvSpPr txBox="1"/>
          <p:nvPr/>
        </p:nvSpPr>
        <p:spPr>
          <a:xfrm>
            <a:off x="866019" y="1712685"/>
            <a:ext cx="10726057"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alibri Light"/>
                <a:ea typeface="Calibri Light"/>
                <a:cs typeface="Arial"/>
              </a:rPr>
              <a:t>CEE's affiliated network of 200 organizations educates the educators: providing the curriculum tools, the pedagogical support, and the community of peers that instruct, inspire, and guide. They are the ears on the street and a voice in the community for our programs.</a:t>
            </a:r>
          </a:p>
        </p:txBody>
      </p:sp>
      <p:sp>
        <p:nvSpPr>
          <p:cNvPr id="30" name="TextBox 29">
            <a:extLst>
              <a:ext uri="{FF2B5EF4-FFF2-40B4-BE49-F238E27FC236}">
                <a16:creationId xmlns:a16="http://schemas.microsoft.com/office/drawing/2014/main" id="{840F2F0B-8200-D39D-23DA-252C3E91C2E8}"/>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31" name="TextBox 30">
            <a:extLst>
              <a:ext uri="{FF2B5EF4-FFF2-40B4-BE49-F238E27FC236}">
                <a16:creationId xmlns:a16="http://schemas.microsoft.com/office/drawing/2014/main" id="{5B0B4488-1BFB-7545-B59B-1541FFDF5DCC}"/>
              </a:ext>
            </a:extLst>
          </p:cNvPr>
          <p:cNvSpPr txBox="1"/>
          <p:nvPr/>
        </p:nvSpPr>
        <p:spPr>
          <a:xfrm>
            <a:off x="2269067" y="5861353"/>
            <a:ext cx="779900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Calibri Light"/>
                <a:ea typeface="Calibri Light"/>
                <a:cs typeface="Calibri Light"/>
                <a:hlinkClick r:id="rId2"/>
              </a:rPr>
              <a:t>https://www.councilforeconed.org/about/state-affiliates/</a:t>
            </a:r>
            <a:endParaRPr lang="en-US">
              <a:latin typeface="Calibri Light"/>
              <a:ea typeface="Calibri Light"/>
              <a:cs typeface="Calibri Light"/>
            </a:endParaRPr>
          </a:p>
        </p:txBody>
      </p:sp>
    </p:spTree>
    <p:extLst>
      <p:ext uri="{BB962C8B-B14F-4D97-AF65-F5344CB8AC3E}">
        <p14:creationId xmlns:p14="http://schemas.microsoft.com/office/powerpoint/2010/main" val="14144079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dirty="0" smtClean="0"/>
              <a:pPr/>
              <a:t>41</a:t>
            </a:fld>
            <a:endParaRPr lang="en-US"/>
          </a:p>
        </p:txBody>
      </p:sp>
      <p:sp>
        <p:nvSpPr>
          <p:cNvPr id="9" name="Title 1">
            <a:extLst>
              <a:ext uri="{FF2B5EF4-FFF2-40B4-BE49-F238E27FC236}">
                <a16:creationId xmlns:a16="http://schemas.microsoft.com/office/drawing/2014/main" id="{AEB4A13D-47A3-074C-3D52-3DC1C6281CBE}"/>
              </a:ext>
            </a:extLst>
          </p:cNvPr>
          <p:cNvSpPr txBox="1">
            <a:spLocks/>
          </p:cNvSpPr>
          <p:nvPr/>
        </p:nvSpPr>
        <p:spPr>
          <a:xfrm>
            <a:off x="706223" y="469339"/>
            <a:ext cx="10582841" cy="12213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414A58"/>
                </a:solidFill>
                <a:latin typeface="Calibri"/>
                <a:cs typeface="Calibri"/>
              </a:rPr>
              <a:t>Our Generous Sponsors and Partners</a:t>
            </a:r>
            <a:endParaRPr lang="en-US">
              <a:solidFill>
                <a:srgbClr val="414A58"/>
              </a:solidFill>
              <a:latin typeface="Calibri"/>
              <a:ea typeface="Calibri"/>
              <a:cs typeface="Calibri"/>
            </a:endParaRPr>
          </a:p>
        </p:txBody>
      </p:sp>
      <p:pic>
        <p:nvPicPr>
          <p:cNvPr id="6" name="Picture 5" descr="Google Shape;119;p25">
            <a:extLst>
              <a:ext uri="{FF2B5EF4-FFF2-40B4-BE49-F238E27FC236}">
                <a16:creationId xmlns:a16="http://schemas.microsoft.com/office/drawing/2014/main" id="{4AAC15D2-81A2-2291-6CDC-2718F7E2E9D1}"/>
              </a:ext>
            </a:extLst>
          </p:cNvPr>
          <p:cNvPicPr>
            <a:picLocks noChangeAspect="1"/>
          </p:cNvPicPr>
          <p:nvPr/>
        </p:nvPicPr>
        <p:blipFill>
          <a:blip r:embed="rId2"/>
          <a:stretch>
            <a:fillRect/>
          </a:stretch>
        </p:blipFill>
        <p:spPr>
          <a:xfrm>
            <a:off x="1468815" y="2206626"/>
            <a:ext cx="2499480" cy="1381276"/>
          </a:xfrm>
          <a:prstGeom prst="rect">
            <a:avLst/>
          </a:prstGeom>
        </p:spPr>
      </p:pic>
      <p:pic>
        <p:nvPicPr>
          <p:cNvPr id="7" name="Picture 6" descr="Google Shape;117;p25">
            <a:extLst>
              <a:ext uri="{FF2B5EF4-FFF2-40B4-BE49-F238E27FC236}">
                <a16:creationId xmlns:a16="http://schemas.microsoft.com/office/drawing/2014/main" id="{6CEB98DA-6903-D381-EF0D-DB152C42BED6}"/>
              </a:ext>
            </a:extLst>
          </p:cNvPr>
          <p:cNvPicPr>
            <a:picLocks noChangeAspect="1"/>
          </p:cNvPicPr>
          <p:nvPr/>
        </p:nvPicPr>
        <p:blipFill>
          <a:blip r:embed="rId3"/>
          <a:stretch>
            <a:fillRect/>
          </a:stretch>
        </p:blipFill>
        <p:spPr>
          <a:xfrm>
            <a:off x="5542643" y="1914072"/>
            <a:ext cx="1951113" cy="1951113"/>
          </a:xfrm>
          <a:prstGeom prst="rect">
            <a:avLst/>
          </a:prstGeom>
          <a:ln>
            <a:noFill/>
          </a:ln>
        </p:spPr>
      </p:pic>
      <p:pic>
        <p:nvPicPr>
          <p:cNvPr id="10" name="Picture 9" descr="Google Shape;112;p25">
            <a:extLst>
              <a:ext uri="{FF2B5EF4-FFF2-40B4-BE49-F238E27FC236}">
                <a16:creationId xmlns:a16="http://schemas.microsoft.com/office/drawing/2014/main" id="{7B6575D9-0F8A-02E8-FCC7-8604EC292739}"/>
              </a:ext>
            </a:extLst>
          </p:cNvPr>
          <p:cNvPicPr>
            <a:picLocks noChangeAspect="1"/>
          </p:cNvPicPr>
          <p:nvPr/>
        </p:nvPicPr>
        <p:blipFill>
          <a:blip r:embed="rId4"/>
          <a:stretch>
            <a:fillRect/>
          </a:stretch>
        </p:blipFill>
        <p:spPr>
          <a:xfrm>
            <a:off x="1087059" y="4207631"/>
            <a:ext cx="5301494" cy="2446110"/>
          </a:xfrm>
          <a:prstGeom prst="rect">
            <a:avLst/>
          </a:prstGeom>
        </p:spPr>
      </p:pic>
      <p:pic>
        <p:nvPicPr>
          <p:cNvPr id="11" name="Picture 10" descr="Google Shape;116;p25">
            <a:extLst>
              <a:ext uri="{FF2B5EF4-FFF2-40B4-BE49-F238E27FC236}">
                <a16:creationId xmlns:a16="http://schemas.microsoft.com/office/drawing/2014/main" id="{4C2BD4D4-AF61-5712-973B-3C6A7660C04E}"/>
              </a:ext>
            </a:extLst>
          </p:cNvPr>
          <p:cNvPicPr>
            <a:picLocks noChangeAspect="1"/>
          </p:cNvPicPr>
          <p:nvPr/>
        </p:nvPicPr>
        <p:blipFill>
          <a:blip r:embed="rId5"/>
          <a:stretch>
            <a:fillRect/>
          </a:stretch>
        </p:blipFill>
        <p:spPr>
          <a:xfrm>
            <a:off x="8390315" y="4737554"/>
            <a:ext cx="2209800" cy="1171575"/>
          </a:xfrm>
          <a:prstGeom prst="rect">
            <a:avLst/>
          </a:prstGeom>
          <a:ln>
            <a:noFill/>
          </a:ln>
        </p:spPr>
      </p:pic>
      <p:pic>
        <p:nvPicPr>
          <p:cNvPr id="14" name="Picture 13" descr="Google Shape;120;p25">
            <a:extLst>
              <a:ext uri="{FF2B5EF4-FFF2-40B4-BE49-F238E27FC236}">
                <a16:creationId xmlns:a16="http://schemas.microsoft.com/office/drawing/2014/main" id="{C6A7FFE9-A8DA-9185-35E7-087848F39AEC}"/>
              </a:ext>
            </a:extLst>
          </p:cNvPr>
          <p:cNvPicPr>
            <a:picLocks noChangeAspect="1"/>
          </p:cNvPicPr>
          <p:nvPr/>
        </p:nvPicPr>
        <p:blipFill>
          <a:blip r:embed="rId6"/>
          <a:stretch>
            <a:fillRect/>
          </a:stretch>
        </p:blipFill>
        <p:spPr>
          <a:xfrm>
            <a:off x="8323035" y="2420560"/>
            <a:ext cx="2714625" cy="1314450"/>
          </a:xfrm>
          <a:prstGeom prst="rect">
            <a:avLst/>
          </a:prstGeom>
        </p:spPr>
      </p:pic>
    </p:spTree>
    <p:extLst>
      <p:ext uri="{BB962C8B-B14F-4D97-AF65-F5344CB8AC3E}">
        <p14:creationId xmlns:p14="http://schemas.microsoft.com/office/powerpoint/2010/main" val="12953033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dirty="0" smtClean="0"/>
              <a:pPr/>
              <a:t>42</a:t>
            </a:fld>
            <a:endParaRPr lang="en-US"/>
          </a:p>
        </p:txBody>
      </p:sp>
      <p:sp>
        <p:nvSpPr>
          <p:cNvPr id="9" name="Title 1">
            <a:extLst>
              <a:ext uri="{FF2B5EF4-FFF2-40B4-BE49-F238E27FC236}">
                <a16:creationId xmlns:a16="http://schemas.microsoft.com/office/drawing/2014/main" id="{AEB4A13D-47A3-074C-3D52-3DC1C6281CBE}"/>
              </a:ext>
            </a:extLst>
          </p:cNvPr>
          <p:cNvSpPr txBox="1">
            <a:spLocks/>
          </p:cNvSpPr>
          <p:nvPr/>
        </p:nvSpPr>
        <p:spPr>
          <a:xfrm>
            <a:off x="706223" y="469339"/>
            <a:ext cx="10582841" cy="12213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414A58"/>
                </a:solidFill>
                <a:latin typeface="Calibri"/>
                <a:cs typeface="Calibri"/>
              </a:rPr>
              <a:t>CEE Student Programs</a:t>
            </a:r>
            <a:endParaRPr lang="en-US">
              <a:solidFill>
                <a:srgbClr val="414A58"/>
              </a:solidFill>
              <a:latin typeface="Calibri"/>
              <a:ea typeface="Calibri"/>
              <a:cs typeface="Calibri"/>
            </a:endParaRPr>
          </a:p>
        </p:txBody>
      </p:sp>
      <p:sp>
        <p:nvSpPr>
          <p:cNvPr id="17" name="TextBox 16">
            <a:extLst>
              <a:ext uri="{FF2B5EF4-FFF2-40B4-BE49-F238E27FC236}">
                <a16:creationId xmlns:a16="http://schemas.microsoft.com/office/drawing/2014/main" id="{C79EA819-B033-9D42-D426-4EE5A91DFD8C}"/>
              </a:ext>
            </a:extLst>
          </p:cNvPr>
          <p:cNvSpPr txBox="1"/>
          <p:nvPr/>
        </p:nvSpPr>
        <p:spPr>
          <a:xfrm>
            <a:off x="2106991" y="1562705"/>
            <a:ext cx="7835293" cy="1376403"/>
          </a:xfrm>
          <a:prstGeom prst="roundRect">
            <a:avLst/>
          </a:prstGeom>
          <a:solidFill>
            <a:schemeClr val="accent2">
              <a:lumMod val="20000"/>
              <a:lumOff val="80000"/>
            </a:schemeClr>
          </a:solidFill>
          <a:ln/>
        </p:spPr>
        <p:style>
          <a:lnRef idx="2">
            <a:schemeClr val="accent2">
              <a:shade val="15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2400" b="1">
              <a:latin typeface="Calibri Light"/>
              <a:ea typeface="Calibri Light"/>
              <a:cs typeface="Calibri Light"/>
            </a:endParaRPr>
          </a:p>
          <a:p>
            <a:pPr algn="ctr"/>
            <a:r>
              <a:rPr lang="en-US" sz="2400" b="1" u="sng">
                <a:solidFill>
                  <a:schemeClr val="tx1"/>
                </a:solidFill>
                <a:latin typeface="Calibri Light"/>
                <a:ea typeface="Calibri Light"/>
                <a:cs typeface="Calibri Light"/>
                <a:hlinkClick r:id="rId2">
                  <a:extLst>
                    <a:ext uri="{A12FA001-AC4F-418D-AE19-62706E023703}">
                      <ahyp:hlinkClr xmlns:ahyp="http://schemas.microsoft.com/office/drawing/2018/hyperlinkcolor" val="tx"/>
                    </a:ext>
                  </a:extLst>
                </a:hlinkClick>
              </a:rPr>
              <a:t>Invest in Girls</a:t>
            </a:r>
            <a:endParaRPr lang="en-US">
              <a:solidFill>
                <a:schemeClr val="tx1"/>
              </a:solidFill>
              <a:hlinkClick r:id="rId2">
                <a:extLst>
                  <a:ext uri="{A12FA001-AC4F-418D-AE19-62706E023703}">
                    <ahyp:hlinkClr xmlns:ahyp="http://schemas.microsoft.com/office/drawing/2018/hyperlinkcolor" val="tx"/>
                  </a:ext>
                </a:extLst>
              </a:hlinkClick>
            </a:endParaRPr>
          </a:p>
          <a:p>
            <a:pPr algn="ctr"/>
            <a:endParaRPr lang="en-US" sz="2400" b="1">
              <a:latin typeface="Calibri Light"/>
              <a:ea typeface="Calibri Light"/>
              <a:cs typeface="Calibri Light"/>
            </a:endParaRPr>
          </a:p>
        </p:txBody>
      </p:sp>
      <p:sp>
        <p:nvSpPr>
          <p:cNvPr id="20" name="TextBox 19">
            <a:extLst>
              <a:ext uri="{FF2B5EF4-FFF2-40B4-BE49-F238E27FC236}">
                <a16:creationId xmlns:a16="http://schemas.microsoft.com/office/drawing/2014/main" id="{D40BAB6F-8263-5A04-AD94-3C03CA1DB2ED}"/>
              </a:ext>
            </a:extLst>
          </p:cNvPr>
          <p:cNvSpPr txBox="1"/>
          <p:nvPr/>
        </p:nvSpPr>
        <p:spPr>
          <a:xfrm>
            <a:off x="2772227" y="3231847"/>
            <a:ext cx="7170055" cy="1328023"/>
          </a:xfrm>
          <a:prstGeom prst="roundRect">
            <a:avLst/>
          </a:prstGeom>
          <a:solidFill>
            <a:schemeClr val="accent2">
              <a:lumMod val="60000"/>
              <a:lumOff val="40000"/>
            </a:schemeClr>
          </a:solidFill>
          <a:ln/>
        </p:spPr>
        <p:style>
          <a:lnRef idx="2">
            <a:schemeClr val="accent2">
              <a:shade val="15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2400" b="1">
              <a:latin typeface="Calibri Light"/>
              <a:ea typeface="Calibri Light"/>
              <a:cs typeface="Calibri Light"/>
            </a:endParaRPr>
          </a:p>
          <a:p>
            <a:pPr algn="ctr"/>
            <a:r>
              <a:rPr lang="en-US" sz="2400" b="1" u="sng">
                <a:solidFill>
                  <a:schemeClr val="tx1"/>
                </a:solidFill>
                <a:latin typeface="Calibri Light"/>
                <a:ea typeface="Calibri Light"/>
                <a:cs typeface="Calibri Light"/>
                <a:hlinkClick r:id="rId3">
                  <a:extLst>
                    <a:ext uri="{A12FA001-AC4F-418D-AE19-62706E023703}">
                      <ahyp:hlinkClr xmlns:ahyp="http://schemas.microsoft.com/office/drawing/2018/hyperlinkcolor" val="tx"/>
                    </a:ext>
                  </a:extLst>
                </a:hlinkClick>
              </a:rPr>
              <a:t>National Economics Challenge</a:t>
            </a:r>
          </a:p>
          <a:p>
            <a:pPr algn="ctr"/>
            <a:endParaRPr lang="en-US" sz="2400" b="1">
              <a:solidFill>
                <a:srgbClr val="FFFFFF"/>
              </a:solidFill>
              <a:latin typeface="Calibri Light"/>
              <a:ea typeface="Calibri Light"/>
              <a:cs typeface="Calibri Light"/>
            </a:endParaRPr>
          </a:p>
        </p:txBody>
      </p:sp>
      <p:sp>
        <p:nvSpPr>
          <p:cNvPr id="21" name="TextBox 20">
            <a:extLst>
              <a:ext uri="{FF2B5EF4-FFF2-40B4-BE49-F238E27FC236}">
                <a16:creationId xmlns:a16="http://schemas.microsoft.com/office/drawing/2014/main" id="{C27BCA3D-ACB4-1835-6EEA-2761A0518E84}"/>
              </a:ext>
            </a:extLst>
          </p:cNvPr>
          <p:cNvSpPr txBox="1"/>
          <p:nvPr/>
        </p:nvSpPr>
        <p:spPr>
          <a:xfrm>
            <a:off x="3050417" y="4816322"/>
            <a:ext cx="6891865" cy="1328023"/>
          </a:xfrm>
          <a:prstGeom prst="roundRect">
            <a:avLst/>
          </a:prstGeom>
          <a:ln/>
        </p:spPr>
        <p:style>
          <a:lnRef idx="2">
            <a:schemeClr val="accent2">
              <a:shade val="15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2400" b="1">
              <a:latin typeface="Calibri Light"/>
              <a:ea typeface="Calibri Light"/>
              <a:cs typeface="Calibri Light"/>
            </a:endParaRPr>
          </a:p>
          <a:p>
            <a:pPr algn="ctr"/>
            <a:r>
              <a:rPr lang="en-US" sz="2400" b="1" u="sng">
                <a:solidFill>
                  <a:schemeClr val="tx1"/>
                </a:solidFill>
                <a:latin typeface="Calibri Light"/>
                <a:ea typeface="Calibri Light"/>
                <a:cs typeface="Calibri Light"/>
                <a:hlinkClick r:id="rId4">
                  <a:extLst>
                    <a:ext uri="{A12FA001-AC4F-418D-AE19-62706E023703}">
                      <ahyp:hlinkClr xmlns:ahyp="http://schemas.microsoft.com/office/drawing/2018/hyperlinkcolor" val="tx"/>
                    </a:ext>
                  </a:extLst>
                </a:hlinkClick>
              </a:rPr>
              <a:t>National Personal Finance Challenge</a:t>
            </a:r>
            <a:endParaRPr lang="en-US">
              <a:solidFill>
                <a:schemeClr val="tx1"/>
              </a:solidFill>
              <a:ea typeface="Calibri"/>
              <a:cs typeface="Calibri"/>
              <a:hlinkClick r:id="rId4">
                <a:extLst>
                  <a:ext uri="{A12FA001-AC4F-418D-AE19-62706E023703}">
                    <ahyp:hlinkClr xmlns:ahyp="http://schemas.microsoft.com/office/drawing/2018/hyperlinkcolor" val="tx"/>
                  </a:ext>
                </a:extLst>
              </a:hlinkClick>
            </a:endParaRPr>
          </a:p>
          <a:p>
            <a:pPr algn="ctr"/>
            <a:endParaRPr lang="en-US" sz="2400" b="1">
              <a:latin typeface="Calibri Light"/>
              <a:ea typeface="Calibri Light"/>
              <a:cs typeface="Calibri Light"/>
            </a:endParaRPr>
          </a:p>
        </p:txBody>
      </p:sp>
      <p:pic>
        <p:nvPicPr>
          <p:cNvPr id="22" name="Picture 21" descr="A group of women laughing&#10;&#10;Description automatically generated">
            <a:extLst>
              <a:ext uri="{FF2B5EF4-FFF2-40B4-BE49-F238E27FC236}">
                <a16:creationId xmlns:a16="http://schemas.microsoft.com/office/drawing/2014/main" id="{FC3F2286-101B-0FF5-4B69-80B6E4B62F91}"/>
              </a:ext>
            </a:extLst>
          </p:cNvPr>
          <p:cNvPicPr>
            <a:picLocks noChangeAspect="1"/>
          </p:cNvPicPr>
          <p:nvPr/>
        </p:nvPicPr>
        <p:blipFill rotWithShape="1">
          <a:blip r:embed="rId5"/>
          <a:srcRect l="575" t="535" r="-575" b="38503"/>
          <a:stretch/>
        </p:blipFill>
        <p:spPr>
          <a:xfrm>
            <a:off x="1257905" y="1563310"/>
            <a:ext cx="2278149" cy="13781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3" name="Picture 22">
            <a:extLst>
              <a:ext uri="{FF2B5EF4-FFF2-40B4-BE49-F238E27FC236}">
                <a16:creationId xmlns:a16="http://schemas.microsoft.com/office/drawing/2014/main" id="{C7887DA5-2ACE-C613-22B2-152E1D081478}"/>
              </a:ext>
            </a:extLst>
          </p:cNvPr>
          <p:cNvPicPr>
            <a:picLocks noChangeAspect="1"/>
          </p:cNvPicPr>
          <p:nvPr/>
        </p:nvPicPr>
        <p:blipFill>
          <a:blip r:embed="rId6"/>
          <a:stretch>
            <a:fillRect/>
          </a:stretch>
        </p:blipFill>
        <p:spPr>
          <a:xfrm>
            <a:off x="1254881" y="3229428"/>
            <a:ext cx="2273905" cy="13315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5" name="Picture 24" descr="A group of men wearing masks&#10;&#10;Description automatically generated">
            <a:extLst>
              <a:ext uri="{FF2B5EF4-FFF2-40B4-BE49-F238E27FC236}">
                <a16:creationId xmlns:a16="http://schemas.microsoft.com/office/drawing/2014/main" id="{0167BAEF-7C4F-F0AE-CF45-932E29B3AD06}"/>
              </a:ext>
            </a:extLst>
          </p:cNvPr>
          <p:cNvPicPr>
            <a:picLocks noChangeAspect="1"/>
          </p:cNvPicPr>
          <p:nvPr/>
        </p:nvPicPr>
        <p:blipFill>
          <a:blip r:embed="rId7"/>
          <a:stretch>
            <a:fillRect/>
          </a:stretch>
        </p:blipFill>
        <p:spPr>
          <a:xfrm>
            <a:off x="1309310" y="4819952"/>
            <a:ext cx="2213431" cy="13279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74977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414A58"/>
                </a:solidFill>
                <a:latin typeface="Calibri"/>
                <a:cs typeface="Calibri"/>
              </a:rPr>
              <a:t>Objectives</a:t>
            </a:r>
          </a:p>
        </p:txBody>
      </p:sp>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58" y="1825625"/>
            <a:ext cx="10943713"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200" dirty="0">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0000"/>
              </a:lnSpc>
              <a:spcBef>
                <a:spcPts val="0"/>
              </a:spcBef>
              <a:buFont typeface="Arial,Sans-Serif" panose="020B0604020202020204" pitchFamily="34" charset="0"/>
              <a:buChar char="•"/>
            </a:pPr>
            <a:r>
              <a:rPr lang="en-US" sz="4400" b="1" dirty="0">
                <a:latin typeface="Calibri" panose="020F0502020204030204" pitchFamily="34" charset="0"/>
                <a:ea typeface="Calibri" panose="020F0502020204030204" pitchFamily="34" charset="0"/>
                <a:cs typeface="Calibri" panose="020F0502020204030204" pitchFamily="34" charset="0"/>
              </a:rPr>
              <a:t>Review the 2024 AP Microeconomics  Free- Response Questions (FRQ’s).</a:t>
            </a:r>
          </a:p>
          <a:p>
            <a:pPr marL="0" indent="0">
              <a:lnSpc>
                <a:spcPct val="100000"/>
              </a:lnSpc>
              <a:spcBef>
                <a:spcPts val="0"/>
              </a:spcBef>
              <a:buNone/>
            </a:pPr>
            <a:endParaRPr lang="en-US" sz="4400" b="1" dirty="0">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0000"/>
              </a:lnSpc>
              <a:spcBef>
                <a:spcPts val="0"/>
              </a:spcBef>
              <a:buFont typeface="Arial,Sans-Serif" panose="020B0604020202020204" pitchFamily="34" charset="0"/>
            </a:pPr>
            <a:r>
              <a:rPr lang="en-US" sz="4400" b="1" dirty="0">
                <a:latin typeface="Calibri" panose="020F0502020204030204" pitchFamily="34" charset="0"/>
                <a:ea typeface="Calibri" panose="020F0502020204030204" pitchFamily="34" charset="0"/>
                <a:cs typeface="Calibri" panose="020F0502020204030204" pitchFamily="34" charset="0"/>
              </a:rPr>
              <a:t>Learn effective strategies to explain the answers to the FRQ’s.</a:t>
            </a:r>
          </a:p>
          <a:p>
            <a:pPr marL="285750" indent="-285750">
              <a:lnSpc>
                <a:spcPct val="100000"/>
              </a:lnSpc>
              <a:spcBef>
                <a:spcPts val="0"/>
              </a:spcBef>
              <a:buFont typeface="Arial,Sans-Serif" panose="020B0604020202020204" pitchFamily="34" charset="0"/>
            </a:pPr>
            <a:endParaRPr lang="en-US" sz="4400" b="1"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spcBef>
                <a:spcPts val="0"/>
              </a:spcBef>
              <a:buNone/>
            </a:pPr>
            <a:endParaRPr lang="en-US" sz="2600" dirty="0">
              <a:latin typeface="Calibri Light"/>
              <a:ea typeface="+mn-lt"/>
              <a:cs typeface="Calibri"/>
            </a:endParaRPr>
          </a:p>
          <a:p>
            <a:pPr marL="0" indent="0">
              <a:buNone/>
            </a:pPr>
            <a:endParaRPr lang="en-US" sz="2600" dirty="0">
              <a:latin typeface="Calibri Light" panose="020F0302020204030204" pitchFamily="34" charset="0"/>
              <a:ea typeface="+mn-lt"/>
              <a:cs typeface="Calibri Light"/>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5</a:t>
            </a:fld>
            <a:endParaRPr lang="en-US"/>
          </a:p>
        </p:txBody>
      </p:sp>
    </p:spTree>
    <p:extLst>
      <p:ext uri="{BB962C8B-B14F-4D97-AF65-F5344CB8AC3E}">
        <p14:creationId xmlns:p14="http://schemas.microsoft.com/office/powerpoint/2010/main" val="937720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414A58"/>
                </a:solidFill>
                <a:latin typeface="Calibri"/>
                <a:cs typeface="Calibri"/>
              </a:rPr>
              <a:t>Session Agenda</a:t>
            </a:r>
          </a:p>
        </p:txBody>
      </p:sp>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59" y="1825625"/>
            <a:ext cx="10517192"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600" dirty="0">
              <a:latin typeface="Calibri Light"/>
              <a:ea typeface="Calibri Light"/>
              <a:cs typeface="Calibri Light"/>
            </a:endParaRPr>
          </a:p>
          <a:p>
            <a:pPr marL="0" indent="0">
              <a:buNone/>
            </a:pPr>
            <a:endParaRPr lang="en-US" sz="2600" dirty="0">
              <a:latin typeface="Calibri Light"/>
              <a:ea typeface="Calibri Light"/>
              <a:cs typeface="Calibri Light"/>
            </a:endParaRPr>
          </a:p>
          <a:p>
            <a:pPr marL="514350" indent="-514350">
              <a:buAutoNum type="arabicPeriod"/>
            </a:pPr>
            <a:r>
              <a:rPr lang="en-US" sz="4400" b="1" dirty="0">
                <a:latin typeface="Calibri" panose="020F0502020204030204" pitchFamily="34" charset="0"/>
                <a:ea typeface="Calibri" panose="020F0502020204030204" pitchFamily="34" charset="0"/>
                <a:cs typeface="Calibri" panose="020F0502020204030204" pitchFamily="34" charset="0"/>
              </a:rPr>
              <a:t>FRQ’s- Set 1 Analysis</a:t>
            </a:r>
          </a:p>
          <a:p>
            <a:pPr marL="0" indent="0">
              <a:buNone/>
            </a:pPr>
            <a:endParaRPr lang="en-US" sz="4400" b="1"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4400" b="1" dirty="0">
                <a:latin typeface="Calibri" panose="020F0502020204030204" pitchFamily="34" charset="0"/>
                <a:ea typeface="Calibri" panose="020F0502020204030204" pitchFamily="34" charset="0"/>
                <a:cs typeface="Calibri" panose="020F0502020204030204" pitchFamily="34" charset="0"/>
              </a:rPr>
              <a:t>2. FRQ’s- Set 2 Analysis</a:t>
            </a:r>
          </a:p>
          <a:p>
            <a:pPr marL="514350" indent="-514350">
              <a:buAutoNum type="arabicPeriod"/>
            </a:pPr>
            <a:endParaRPr lang="en-US" sz="2600" b="1" dirty="0">
              <a:latin typeface="Calibri" panose="020F0502020204030204" pitchFamily="34" charset="0"/>
              <a:ea typeface="Calibri" panose="020F0502020204030204" pitchFamily="34" charset="0"/>
              <a:cs typeface="Calibri" panose="020F0502020204030204" pitchFamily="34" charset="0"/>
            </a:endParaRPr>
          </a:p>
          <a:p>
            <a:pPr marL="514350" indent="-514350">
              <a:buAutoNum type="arabicPeriod"/>
            </a:pPr>
            <a:endParaRPr lang="en-US" sz="2600" dirty="0">
              <a:latin typeface="Calibri Light"/>
              <a:ea typeface="Calibri Light"/>
              <a:cs typeface="Calibri Light"/>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dirty="0" smtClean="0"/>
              <a:pPr/>
              <a:t>6</a:t>
            </a:fld>
            <a:endParaRPr lang="en-US"/>
          </a:p>
        </p:txBody>
      </p:sp>
      <p:pic>
        <p:nvPicPr>
          <p:cNvPr id="7" name="Picture 6">
            <a:extLst>
              <a:ext uri="{FF2B5EF4-FFF2-40B4-BE49-F238E27FC236}">
                <a16:creationId xmlns:a16="http://schemas.microsoft.com/office/drawing/2014/main" id="{C13F3BAF-7D11-1EED-E9B8-86395D1F57D2}"/>
              </a:ext>
            </a:extLst>
          </p:cNvPr>
          <p:cNvPicPr>
            <a:picLocks noChangeAspect="1"/>
          </p:cNvPicPr>
          <p:nvPr/>
        </p:nvPicPr>
        <p:blipFill>
          <a:blip r:embed="rId2"/>
          <a:stretch>
            <a:fillRect/>
          </a:stretch>
        </p:blipFill>
        <p:spPr>
          <a:xfrm>
            <a:off x="7879404" y="2718748"/>
            <a:ext cx="2704290" cy="1775431"/>
          </a:xfrm>
          <a:prstGeom prst="rect">
            <a:avLst/>
          </a:prstGeom>
        </p:spPr>
      </p:pic>
    </p:spTree>
    <p:extLst>
      <p:ext uri="{BB962C8B-B14F-4D97-AF65-F5344CB8AC3E}">
        <p14:creationId xmlns:p14="http://schemas.microsoft.com/office/powerpoint/2010/main" val="1309746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407FEA97-9F45-6250-18B1-0C862090BD1C}"/>
              </a:ext>
            </a:extLst>
          </p:cNvPr>
          <p:cNvSpPr>
            <a:spLocks noGrp="1"/>
          </p:cNvSpPr>
          <p:nvPr>
            <p:ph type="sldNum" sz="quarter" idx="4"/>
          </p:nvPr>
        </p:nvSpPr>
        <p:spPr>
          <a:xfrm>
            <a:off x="8805333" y="6356350"/>
            <a:ext cx="2743200" cy="365125"/>
          </a:xfrm>
        </p:spPr>
        <p:txBody>
          <a:bodyPr vert="horz" lIns="91440" tIns="45720" rIns="91440" bIns="45720" rtlCol="0" anchor="ctr">
            <a:normAutofit/>
          </a:bodyPr>
          <a:lstStyle/>
          <a:p>
            <a:pPr>
              <a:spcAft>
                <a:spcPts val="600"/>
              </a:spcAft>
            </a:pPr>
            <a:fld id="{FAEE96CF-4053-2149-B5F9-FD566E7161CA}" type="slidenum">
              <a:rPr lang="en-US" sz="1200" smtClean="0">
                <a:solidFill>
                  <a:schemeClr val="tx1">
                    <a:tint val="75000"/>
                  </a:schemeClr>
                </a:solidFill>
                <a:latin typeface="+mn-lt"/>
                <a:ea typeface="+mn-ea"/>
              </a:rPr>
              <a:pPr>
                <a:spcAft>
                  <a:spcPts val="600"/>
                </a:spcAft>
              </a:pPr>
              <a:t>7</a:t>
            </a:fld>
            <a:endParaRPr lang="en-US" sz="1200">
              <a:solidFill>
                <a:schemeClr val="tx1">
                  <a:tint val="75000"/>
                </a:schemeClr>
              </a:solidFill>
              <a:latin typeface="+mn-lt"/>
              <a:ea typeface="+mn-ea"/>
            </a:endParaRPr>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6782B4B-D1AE-331F-6B66-FB97B12AFC18}"/>
              </a:ext>
            </a:extLst>
          </p:cNvPr>
          <p:cNvPicPr>
            <a:picLocks noChangeAspect="1"/>
          </p:cNvPicPr>
          <p:nvPr/>
        </p:nvPicPr>
        <p:blipFill>
          <a:blip r:embed="rId2"/>
          <a:stretch>
            <a:fillRect/>
          </a:stretch>
        </p:blipFill>
        <p:spPr>
          <a:xfrm>
            <a:off x="1187573" y="643467"/>
            <a:ext cx="9816853" cy="557106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6596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a:cs typeface="Calibri"/>
              </a:rPr>
              <a:t>Set 1: Question 1</a:t>
            </a:r>
            <a:endParaRPr lang="en-US" dirty="0">
              <a:solidFill>
                <a:srgbClr val="414A58"/>
              </a:solidFill>
              <a:latin typeface="Calibri"/>
              <a:ea typeface="Calibri"/>
              <a:cs typeface="Calibri"/>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8</a:t>
            </a:fld>
            <a:endParaRPr lang="en-US"/>
          </a:p>
        </p:txBody>
      </p:sp>
      <p:sp>
        <p:nvSpPr>
          <p:cNvPr id="4" name="Text Placeholder 2">
            <a:extLst>
              <a:ext uri="{FF2B5EF4-FFF2-40B4-BE49-F238E27FC236}">
                <a16:creationId xmlns:a16="http://schemas.microsoft.com/office/drawing/2014/main" id="{60130DE2-C692-AAF5-5D7C-1D78E2E223E3}"/>
              </a:ext>
            </a:extLst>
          </p:cNvPr>
          <p:cNvSpPr txBox="1">
            <a:spLocks/>
          </p:cNvSpPr>
          <p:nvPr/>
        </p:nvSpPr>
        <p:spPr>
          <a:xfrm>
            <a:off x="770959" y="1825625"/>
            <a:ext cx="10517192"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600" dirty="0">
              <a:latin typeface="Calibri Light"/>
              <a:ea typeface="Calibri Light"/>
              <a:cs typeface="Calibri Light"/>
            </a:endParaRPr>
          </a:p>
          <a:p>
            <a:pPr marL="514350" indent="-514350"/>
            <a:endParaRPr lang="en-US" sz="2600" dirty="0">
              <a:latin typeface="Calibri Light"/>
              <a:ea typeface="Calibri Light"/>
              <a:cs typeface="Calibri Light"/>
            </a:endParaRPr>
          </a:p>
          <a:p>
            <a:pPr marL="514350" indent="-514350"/>
            <a:endParaRPr lang="en-US" sz="2600" dirty="0">
              <a:latin typeface="Calibri Light"/>
              <a:ea typeface="Calibri Light"/>
              <a:cs typeface="Calibri Light"/>
            </a:endParaRPr>
          </a:p>
        </p:txBody>
      </p:sp>
      <p:pic>
        <p:nvPicPr>
          <p:cNvPr id="6" name="Picture 5">
            <a:extLst>
              <a:ext uri="{FF2B5EF4-FFF2-40B4-BE49-F238E27FC236}">
                <a16:creationId xmlns:a16="http://schemas.microsoft.com/office/drawing/2014/main" id="{06FC9F2D-683C-AB6E-ED93-81A9CBE30C1D}"/>
              </a:ext>
            </a:extLst>
          </p:cNvPr>
          <p:cNvPicPr>
            <a:picLocks noChangeAspect="1"/>
          </p:cNvPicPr>
          <p:nvPr/>
        </p:nvPicPr>
        <p:blipFill>
          <a:blip r:embed="rId3"/>
          <a:stretch>
            <a:fillRect/>
          </a:stretch>
        </p:blipFill>
        <p:spPr>
          <a:xfrm>
            <a:off x="902936" y="1389417"/>
            <a:ext cx="9588998" cy="5223753"/>
          </a:xfrm>
          <a:prstGeom prst="rect">
            <a:avLst/>
          </a:prstGeom>
        </p:spPr>
      </p:pic>
    </p:spTree>
    <p:extLst>
      <p:ext uri="{BB962C8B-B14F-4D97-AF65-F5344CB8AC3E}">
        <p14:creationId xmlns:p14="http://schemas.microsoft.com/office/powerpoint/2010/main" val="215165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cxnSp>
        <p:nvCxnSpPr>
          <p:cNvPr id="324" name="Google Shape;324;p20"/>
          <p:cNvCxnSpPr/>
          <p:nvPr/>
        </p:nvCxnSpPr>
        <p:spPr>
          <a:xfrm rot="10800000">
            <a:off x="4078287" y="3962400"/>
            <a:ext cx="1828800" cy="0"/>
          </a:xfrm>
          <a:prstGeom prst="straightConnector1">
            <a:avLst/>
          </a:prstGeom>
          <a:noFill/>
          <a:ln w="28575" cap="flat" cmpd="sng">
            <a:solidFill>
              <a:schemeClr val="dk1"/>
            </a:solidFill>
            <a:prstDash val="dash"/>
            <a:miter lim="800000"/>
            <a:headEnd type="none" w="med" len="med"/>
            <a:tailEnd type="none" w="med" len="med"/>
          </a:ln>
        </p:spPr>
      </p:cxnSp>
      <p:cxnSp>
        <p:nvCxnSpPr>
          <p:cNvPr id="325" name="Google Shape;325;p20"/>
          <p:cNvCxnSpPr/>
          <p:nvPr/>
        </p:nvCxnSpPr>
        <p:spPr>
          <a:xfrm rot="10800000">
            <a:off x="2478087" y="3962400"/>
            <a:ext cx="1473200" cy="0"/>
          </a:xfrm>
          <a:prstGeom prst="straightConnector1">
            <a:avLst/>
          </a:prstGeom>
          <a:noFill/>
          <a:ln w="28575" cap="flat" cmpd="sng">
            <a:solidFill>
              <a:srgbClr val="000000"/>
            </a:solidFill>
            <a:prstDash val="dash"/>
            <a:miter lim="800000"/>
            <a:headEnd type="none" w="med" len="med"/>
            <a:tailEnd type="none" w="med" len="med"/>
          </a:ln>
        </p:spPr>
      </p:cxnSp>
      <p:cxnSp>
        <p:nvCxnSpPr>
          <p:cNvPr id="326" name="Google Shape;326;p20"/>
          <p:cNvCxnSpPr/>
          <p:nvPr/>
        </p:nvCxnSpPr>
        <p:spPr>
          <a:xfrm>
            <a:off x="3959225" y="3962400"/>
            <a:ext cx="0" cy="1560512"/>
          </a:xfrm>
          <a:prstGeom prst="straightConnector1">
            <a:avLst/>
          </a:prstGeom>
          <a:noFill/>
          <a:ln w="28575" cap="flat" cmpd="sng">
            <a:solidFill>
              <a:srgbClr val="000000"/>
            </a:solidFill>
            <a:prstDash val="dash"/>
            <a:miter lim="800000"/>
            <a:headEnd type="none" w="med" len="med"/>
            <a:tailEnd type="none" w="med" len="med"/>
          </a:ln>
        </p:spPr>
      </p:cxnSp>
      <p:cxnSp>
        <p:nvCxnSpPr>
          <p:cNvPr id="327" name="Google Shape;327;p20"/>
          <p:cNvCxnSpPr/>
          <p:nvPr/>
        </p:nvCxnSpPr>
        <p:spPr>
          <a:xfrm rot="10800000" flipH="1">
            <a:off x="6478587" y="3962400"/>
            <a:ext cx="2970212" cy="12700"/>
          </a:xfrm>
          <a:prstGeom prst="straightConnector1">
            <a:avLst/>
          </a:prstGeom>
          <a:noFill/>
          <a:ln w="76200" cap="flat" cmpd="sng">
            <a:solidFill>
              <a:schemeClr val="dk1"/>
            </a:solidFill>
            <a:prstDash val="solid"/>
            <a:miter lim="800000"/>
            <a:headEnd type="none" w="med" len="med"/>
            <a:tailEnd type="none" w="med" len="med"/>
          </a:ln>
        </p:spPr>
      </p:cxnSp>
      <p:sp>
        <p:nvSpPr>
          <p:cNvPr id="328" name="Google Shape;328;p20"/>
          <p:cNvSpPr txBox="1"/>
          <p:nvPr/>
        </p:nvSpPr>
        <p:spPr>
          <a:xfrm>
            <a:off x="6203951" y="1841501"/>
            <a:ext cx="346075" cy="515937"/>
          </a:xfrm>
          <a:prstGeom prst="rect">
            <a:avLst/>
          </a:prstGeom>
          <a:noFill/>
          <a:ln>
            <a:noFill/>
          </a:ln>
        </p:spPr>
        <p:txBody>
          <a:bodyPr spcFirstLastPara="1" wrap="square" lIns="90475" tIns="44450" rIns="90475" bIns="44450" anchor="t" anchorCtr="0">
            <a:noAutofit/>
          </a:bodyPr>
          <a:lstStyle/>
          <a:p>
            <a:pPr>
              <a:buClr>
                <a:srgbClr val="000000"/>
              </a:buClr>
              <a:buSzPts val="2800"/>
            </a:pPr>
            <a:r>
              <a:rPr lang="en-US" sz="2800" b="1">
                <a:solidFill>
                  <a:srgbClr val="000000"/>
                </a:solidFill>
                <a:latin typeface="Times New Roman"/>
                <a:ea typeface="Times New Roman"/>
                <a:cs typeface="Times New Roman"/>
                <a:sym typeface="Times New Roman"/>
              </a:rPr>
              <a:t>P</a:t>
            </a:r>
            <a:endParaRPr/>
          </a:p>
        </p:txBody>
      </p:sp>
      <p:sp>
        <p:nvSpPr>
          <p:cNvPr id="329" name="Google Shape;329;p20"/>
          <p:cNvSpPr txBox="1"/>
          <p:nvPr/>
        </p:nvSpPr>
        <p:spPr>
          <a:xfrm>
            <a:off x="9055100" y="5545138"/>
            <a:ext cx="457200" cy="515937"/>
          </a:xfrm>
          <a:prstGeom prst="rect">
            <a:avLst/>
          </a:prstGeom>
          <a:noFill/>
          <a:ln>
            <a:noFill/>
          </a:ln>
        </p:spPr>
        <p:txBody>
          <a:bodyPr spcFirstLastPara="1" wrap="square" lIns="90475" tIns="44450" rIns="90475" bIns="44450" anchor="t" anchorCtr="0">
            <a:noAutofit/>
          </a:bodyPr>
          <a:lstStyle/>
          <a:p>
            <a:pPr>
              <a:buClr>
                <a:srgbClr val="000000"/>
              </a:buClr>
              <a:buSzPts val="2800"/>
            </a:pPr>
            <a:r>
              <a:rPr lang="en-US" sz="2800" b="1">
                <a:solidFill>
                  <a:srgbClr val="000000"/>
                </a:solidFill>
                <a:latin typeface="Times New Roman"/>
                <a:ea typeface="Times New Roman"/>
                <a:cs typeface="Times New Roman"/>
                <a:sym typeface="Times New Roman"/>
              </a:rPr>
              <a:t>Q</a:t>
            </a:r>
            <a:endParaRPr/>
          </a:p>
        </p:txBody>
      </p:sp>
      <p:sp>
        <p:nvSpPr>
          <p:cNvPr id="330" name="Google Shape;330;p20"/>
          <p:cNvSpPr txBox="1"/>
          <p:nvPr/>
        </p:nvSpPr>
        <p:spPr>
          <a:xfrm>
            <a:off x="2238376" y="1827213"/>
            <a:ext cx="344487" cy="515937"/>
          </a:xfrm>
          <a:prstGeom prst="rect">
            <a:avLst/>
          </a:prstGeom>
          <a:noFill/>
          <a:ln>
            <a:noFill/>
          </a:ln>
        </p:spPr>
        <p:txBody>
          <a:bodyPr spcFirstLastPara="1" wrap="square" lIns="90475" tIns="44450" rIns="90475" bIns="44450" anchor="t" anchorCtr="0">
            <a:noAutofit/>
          </a:bodyPr>
          <a:lstStyle/>
          <a:p>
            <a:pPr>
              <a:buClr>
                <a:srgbClr val="000000"/>
              </a:buClr>
              <a:buSzPts val="2800"/>
            </a:pPr>
            <a:r>
              <a:rPr lang="en-US" sz="2800" b="1">
                <a:solidFill>
                  <a:srgbClr val="000000"/>
                </a:solidFill>
                <a:latin typeface="Times New Roman"/>
                <a:ea typeface="Times New Roman"/>
                <a:cs typeface="Times New Roman"/>
                <a:sym typeface="Times New Roman"/>
              </a:rPr>
              <a:t>P</a:t>
            </a:r>
            <a:endParaRPr/>
          </a:p>
        </p:txBody>
      </p:sp>
      <p:sp>
        <p:nvSpPr>
          <p:cNvPr id="331" name="Google Shape;331;p20"/>
          <p:cNvSpPr txBox="1"/>
          <p:nvPr/>
        </p:nvSpPr>
        <p:spPr>
          <a:xfrm>
            <a:off x="5000625" y="5507038"/>
            <a:ext cx="457200" cy="515937"/>
          </a:xfrm>
          <a:prstGeom prst="rect">
            <a:avLst/>
          </a:prstGeom>
          <a:noFill/>
          <a:ln>
            <a:noFill/>
          </a:ln>
        </p:spPr>
        <p:txBody>
          <a:bodyPr spcFirstLastPara="1" wrap="square" lIns="90475" tIns="44450" rIns="90475" bIns="44450" anchor="t" anchorCtr="0">
            <a:noAutofit/>
          </a:bodyPr>
          <a:lstStyle/>
          <a:p>
            <a:pPr>
              <a:buClr>
                <a:srgbClr val="000000"/>
              </a:buClr>
              <a:buSzPts val="2800"/>
            </a:pPr>
            <a:r>
              <a:rPr lang="en-US" sz="2800" b="1">
                <a:solidFill>
                  <a:srgbClr val="000000"/>
                </a:solidFill>
                <a:latin typeface="Times New Roman"/>
                <a:ea typeface="Times New Roman"/>
                <a:cs typeface="Times New Roman"/>
                <a:sym typeface="Times New Roman"/>
              </a:rPr>
              <a:t>Q</a:t>
            </a:r>
            <a:endParaRPr/>
          </a:p>
        </p:txBody>
      </p:sp>
      <p:sp>
        <p:nvSpPr>
          <p:cNvPr id="332" name="Google Shape;332;p20"/>
          <p:cNvSpPr txBox="1"/>
          <p:nvPr/>
        </p:nvSpPr>
        <p:spPr>
          <a:xfrm>
            <a:off x="3536951" y="5576888"/>
            <a:ext cx="790575" cy="454025"/>
          </a:xfrm>
          <a:prstGeom prst="rect">
            <a:avLst/>
          </a:prstGeom>
          <a:noFill/>
          <a:ln>
            <a:noFill/>
          </a:ln>
        </p:spPr>
        <p:txBody>
          <a:bodyPr spcFirstLastPara="1" wrap="square" lIns="90475" tIns="44450" rIns="90475" bIns="44450" anchor="t" anchorCtr="0">
            <a:noAutofit/>
          </a:bodyPr>
          <a:lstStyle/>
          <a:p>
            <a:pPr>
              <a:buClr>
                <a:srgbClr val="000000"/>
              </a:buClr>
              <a:buSzPts val="2400"/>
            </a:pPr>
            <a:r>
              <a:rPr lang="en-US" sz="2400" b="1" dirty="0">
                <a:solidFill>
                  <a:srgbClr val="000000"/>
                </a:solidFill>
                <a:latin typeface="Times New Roman"/>
                <a:ea typeface="Times New Roman"/>
                <a:cs typeface="Times New Roman"/>
                <a:sym typeface="Times New Roman"/>
              </a:rPr>
              <a:t> </a:t>
            </a:r>
            <a:r>
              <a:rPr lang="en-US" sz="2400" b="1" dirty="0" err="1">
                <a:solidFill>
                  <a:srgbClr val="000000"/>
                </a:solidFill>
                <a:latin typeface="Times New Roman"/>
                <a:ea typeface="Times New Roman"/>
                <a:cs typeface="Times New Roman"/>
                <a:sym typeface="Times New Roman"/>
              </a:rPr>
              <a:t>Qm</a:t>
            </a:r>
            <a:endParaRPr dirty="0"/>
          </a:p>
        </p:txBody>
      </p:sp>
      <p:sp>
        <p:nvSpPr>
          <p:cNvPr id="333" name="Google Shape;333;p20"/>
          <p:cNvSpPr txBox="1"/>
          <p:nvPr/>
        </p:nvSpPr>
        <p:spPr>
          <a:xfrm>
            <a:off x="4981575" y="4878388"/>
            <a:ext cx="411162" cy="515937"/>
          </a:xfrm>
          <a:prstGeom prst="rect">
            <a:avLst/>
          </a:prstGeom>
          <a:noFill/>
          <a:ln>
            <a:noFill/>
          </a:ln>
        </p:spPr>
        <p:txBody>
          <a:bodyPr spcFirstLastPara="1" wrap="square" lIns="90475" tIns="44450" rIns="90475" bIns="44450" anchor="t" anchorCtr="0">
            <a:noAutofit/>
          </a:bodyPr>
          <a:lstStyle/>
          <a:p>
            <a:pPr>
              <a:buClr>
                <a:srgbClr val="000000"/>
              </a:buClr>
              <a:buSzPts val="2800"/>
            </a:pPr>
            <a:r>
              <a:rPr lang="en-US" sz="2800" b="1" i="1">
                <a:solidFill>
                  <a:srgbClr val="000000"/>
                </a:solidFill>
                <a:latin typeface="Times New Roman"/>
                <a:ea typeface="Times New Roman"/>
                <a:cs typeface="Times New Roman"/>
                <a:sym typeface="Times New Roman"/>
              </a:rPr>
              <a:t>D</a:t>
            </a:r>
            <a:endParaRPr/>
          </a:p>
        </p:txBody>
      </p:sp>
      <p:sp>
        <p:nvSpPr>
          <p:cNvPr id="334" name="Google Shape;334;p20"/>
          <p:cNvSpPr/>
          <p:nvPr/>
        </p:nvSpPr>
        <p:spPr>
          <a:xfrm>
            <a:off x="2819400" y="2093913"/>
            <a:ext cx="2254250" cy="2879725"/>
          </a:xfrm>
          <a:custGeom>
            <a:avLst/>
            <a:gdLst/>
            <a:ahLst/>
            <a:cxnLst/>
            <a:rect l="0" t="0" r="0" b="0"/>
            <a:pathLst>
              <a:path w="1723" h="1956" extrusionOk="0">
                <a:moveTo>
                  <a:pt x="0" y="0"/>
                </a:moveTo>
                <a:lnTo>
                  <a:pt x="158" y="302"/>
                </a:lnTo>
                <a:lnTo>
                  <a:pt x="334" y="591"/>
                </a:lnTo>
                <a:lnTo>
                  <a:pt x="527" y="863"/>
                </a:lnTo>
                <a:lnTo>
                  <a:pt x="737" y="1120"/>
                </a:lnTo>
                <a:lnTo>
                  <a:pt x="962" y="1357"/>
                </a:lnTo>
                <a:lnTo>
                  <a:pt x="1202" y="1577"/>
                </a:lnTo>
                <a:lnTo>
                  <a:pt x="1455" y="1776"/>
                </a:lnTo>
                <a:lnTo>
                  <a:pt x="1722" y="1955"/>
                </a:lnTo>
              </a:path>
            </a:pathLst>
          </a:custGeom>
          <a:noFill/>
          <a:ln w="76200" cap="rnd" cmpd="sng">
            <a:solidFill>
              <a:srgbClr val="000099"/>
            </a:solidFill>
            <a:prstDash val="solid"/>
            <a:round/>
            <a:headEnd type="none" w="med" len="med"/>
            <a:tailEnd type="none" w="med" len="med"/>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335" name="Google Shape;335;p20"/>
          <p:cNvSpPr/>
          <p:nvPr/>
        </p:nvSpPr>
        <p:spPr>
          <a:xfrm>
            <a:off x="2676526" y="2206626"/>
            <a:ext cx="2092325" cy="2897187"/>
          </a:xfrm>
          <a:custGeom>
            <a:avLst/>
            <a:gdLst/>
            <a:ahLst/>
            <a:cxnLst/>
            <a:rect l="0" t="0" r="0" b="0"/>
            <a:pathLst>
              <a:path w="1599" h="1967" extrusionOk="0">
                <a:moveTo>
                  <a:pt x="0" y="1966"/>
                </a:moveTo>
                <a:lnTo>
                  <a:pt x="274" y="1816"/>
                </a:lnTo>
                <a:lnTo>
                  <a:pt x="532" y="1633"/>
                </a:lnTo>
                <a:lnTo>
                  <a:pt x="769" y="1422"/>
                </a:lnTo>
                <a:lnTo>
                  <a:pt x="985" y="1183"/>
                </a:lnTo>
                <a:lnTo>
                  <a:pt x="1177" y="920"/>
                </a:lnTo>
                <a:lnTo>
                  <a:pt x="1345" y="633"/>
                </a:lnTo>
                <a:lnTo>
                  <a:pt x="1486" y="326"/>
                </a:lnTo>
                <a:lnTo>
                  <a:pt x="1598" y="0"/>
                </a:lnTo>
              </a:path>
            </a:pathLst>
          </a:custGeom>
          <a:noFill/>
          <a:ln w="76200" cap="rnd" cmpd="sng">
            <a:solidFill>
              <a:srgbClr val="CC0000"/>
            </a:solidFill>
            <a:prstDash val="solid"/>
            <a:round/>
            <a:headEnd type="none" w="med" len="med"/>
            <a:tailEnd type="none" w="med" len="med"/>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336" name="Google Shape;336;p20"/>
          <p:cNvSpPr txBox="1"/>
          <p:nvPr/>
        </p:nvSpPr>
        <p:spPr>
          <a:xfrm>
            <a:off x="4791075" y="1841501"/>
            <a:ext cx="609600" cy="515937"/>
          </a:xfrm>
          <a:prstGeom prst="rect">
            <a:avLst/>
          </a:prstGeom>
          <a:noFill/>
          <a:ln>
            <a:noFill/>
          </a:ln>
        </p:spPr>
        <p:txBody>
          <a:bodyPr spcFirstLastPara="1" wrap="square" lIns="90475" tIns="44450" rIns="90475" bIns="44450" anchor="t" anchorCtr="0">
            <a:noAutofit/>
          </a:bodyPr>
          <a:lstStyle/>
          <a:p>
            <a:pPr>
              <a:buClr>
                <a:srgbClr val="000000"/>
              </a:buClr>
              <a:buSzPts val="2800"/>
            </a:pPr>
            <a:r>
              <a:rPr lang="en-US" sz="2800" b="1" i="1">
                <a:solidFill>
                  <a:srgbClr val="000000"/>
                </a:solidFill>
                <a:latin typeface="Times New Roman"/>
                <a:ea typeface="Times New Roman"/>
                <a:cs typeface="Times New Roman"/>
                <a:sym typeface="Times New Roman"/>
              </a:rPr>
              <a:t>S</a:t>
            </a:r>
            <a:endParaRPr/>
          </a:p>
        </p:txBody>
      </p:sp>
      <p:sp>
        <p:nvSpPr>
          <p:cNvPr id="337" name="Google Shape;337;p20"/>
          <p:cNvSpPr txBox="1"/>
          <p:nvPr/>
        </p:nvSpPr>
        <p:spPr>
          <a:xfrm>
            <a:off x="2676526" y="6018805"/>
            <a:ext cx="2634720" cy="576262"/>
          </a:xfrm>
          <a:prstGeom prst="rect">
            <a:avLst/>
          </a:prstGeom>
          <a:noFill/>
          <a:ln>
            <a:noFill/>
          </a:ln>
        </p:spPr>
        <p:txBody>
          <a:bodyPr spcFirstLastPara="1" wrap="square" lIns="90475" tIns="44450" rIns="90475" bIns="44450" anchor="t" anchorCtr="0">
            <a:noAutofit/>
          </a:bodyPr>
          <a:lstStyle/>
          <a:p>
            <a:pPr>
              <a:buClr>
                <a:schemeClr val="dk1"/>
              </a:buClr>
              <a:buSzPts val="3200"/>
            </a:pPr>
            <a:r>
              <a:rPr lang="en-US" sz="2800" b="1" dirty="0"/>
              <a:t>Soybean Market</a:t>
            </a:r>
            <a:endParaRPr sz="2800" b="1" dirty="0"/>
          </a:p>
        </p:txBody>
      </p:sp>
      <p:sp>
        <p:nvSpPr>
          <p:cNvPr id="338" name="Google Shape;338;p20"/>
          <p:cNvSpPr txBox="1"/>
          <p:nvPr/>
        </p:nvSpPr>
        <p:spPr>
          <a:xfrm>
            <a:off x="6984206" y="6003397"/>
            <a:ext cx="2116137" cy="941387"/>
          </a:xfrm>
          <a:prstGeom prst="rect">
            <a:avLst/>
          </a:prstGeom>
          <a:noFill/>
          <a:ln>
            <a:noFill/>
          </a:ln>
        </p:spPr>
        <p:txBody>
          <a:bodyPr spcFirstLastPara="1" wrap="square" lIns="90475" tIns="44450" rIns="90475" bIns="44450" anchor="t" anchorCtr="0">
            <a:noAutofit/>
          </a:bodyPr>
          <a:lstStyle/>
          <a:p>
            <a:pPr algn="ctr">
              <a:buClr>
                <a:schemeClr val="dk1"/>
              </a:buClr>
              <a:buSzPts val="2400"/>
            </a:pPr>
            <a:r>
              <a:rPr lang="en-US" sz="2800" b="1" dirty="0"/>
              <a:t>Soja Farm</a:t>
            </a:r>
            <a:endParaRPr sz="2800" b="1" dirty="0"/>
          </a:p>
        </p:txBody>
      </p:sp>
      <p:sp>
        <p:nvSpPr>
          <p:cNvPr id="339" name="Google Shape;339;p20"/>
          <p:cNvSpPr txBox="1"/>
          <p:nvPr/>
        </p:nvSpPr>
        <p:spPr>
          <a:xfrm>
            <a:off x="1844751" y="3699933"/>
            <a:ext cx="790500" cy="393600"/>
          </a:xfrm>
          <a:prstGeom prst="rect">
            <a:avLst/>
          </a:prstGeom>
          <a:noFill/>
          <a:ln>
            <a:noFill/>
          </a:ln>
        </p:spPr>
        <p:txBody>
          <a:bodyPr spcFirstLastPara="1" wrap="square" lIns="90475" tIns="44450" rIns="90475" bIns="44450" anchor="t" anchorCtr="0">
            <a:noAutofit/>
          </a:bodyPr>
          <a:lstStyle/>
          <a:p>
            <a:pPr>
              <a:buClr>
                <a:srgbClr val="000000"/>
              </a:buClr>
              <a:buSzPts val="2000"/>
            </a:pPr>
            <a:r>
              <a:rPr lang="en-US" sz="2000" b="1" dirty="0">
                <a:solidFill>
                  <a:srgbClr val="000000"/>
                </a:solidFill>
                <a:latin typeface="Times New Roman"/>
                <a:ea typeface="Times New Roman"/>
                <a:cs typeface="Times New Roman"/>
                <a:sym typeface="Times New Roman"/>
              </a:rPr>
              <a:t>$14</a:t>
            </a:r>
            <a:endParaRPr dirty="0"/>
          </a:p>
        </p:txBody>
      </p:sp>
      <p:sp>
        <p:nvSpPr>
          <p:cNvPr id="340" name="Google Shape;340;p20"/>
          <p:cNvSpPr txBox="1"/>
          <p:nvPr/>
        </p:nvSpPr>
        <p:spPr>
          <a:xfrm>
            <a:off x="5991300" y="3725913"/>
            <a:ext cx="790500" cy="393600"/>
          </a:xfrm>
          <a:prstGeom prst="rect">
            <a:avLst/>
          </a:prstGeom>
          <a:noFill/>
          <a:ln>
            <a:noFill/>
          </a:ln>
        </p:spPr>
        <p:txBody>
          <a:bodyPr spcFirstLastPara="1" wrap="square" lIns="90475" tIns="44450" rIns="90475" bIns="44450" anchor="t" anchorCtr="0">
            <a:noAutofit/>
          </a:bodyPr>
          <a:lstStyle/>
          <a:p>
            <a:pPr>
              <a:buClr>
                <a:srgbClr val="000000"/>
              </a:buClr>
              <a:buSzPts val="2000"/>
            </a:pPr>
            <a:r>
              <a:rPr lang="en-US" sz="2000" b="1" dirty="0" err="1">
                <a:solidFill>
                  <a:srgbClr val="000000"/>
                </a:solidFill>
                <a:latin typeface="Times New Roman"/>
                <a:ea typeface="Times New Roman"/>
                <a:cs typeface="Times New Roman"/>
                <a:sym typeface="Times New Roman"/>
              </a:rPr>
              <a:t>Pf</a:t>
            </a:r>
            <a:endParaRPr dirty="0"/>
          </a:p>
        </p:txBody>
      </p:sp>
      <p:grpSp>
        <p:nvGrpSpPr>
          <p:cNvPr id="341" name="Google Shape;341;p20"/>
          <p:cNvGrpSpPr/>
          <p:nvPr/>
        </p:nvGrpSpPr>
        <p:grpSpPr>
          <a:xfrm>
            <a:off x="6440488" y="2266950"/>
            <a:ext cx="2852737" cy="3363912"/>
            <a:chOff x="2222500" y="2001837"/>
            <a:chExt cx="2852737" cy="3363912"/>
          </a:xfrm>
        </p:grpSpPr>
        <p:cxnSp>
          <p:nvCxnSpPr>
            <p:cNvPr id="342" name="Google Shape;342;p20"/>
            <p:cNvCxnSpPr/>
            <p:nvPr/>
          </p:nvCxnSpPr>
          <p:spPr>
            <a:xfrm>
              <a:off x="2252662" y="2001837"/>
              <a:ext cx="0" cy="3363912"/>
            </a:xfrm>
            <a:prstGeom prst="straightConnector1">
              <a:avLst/>
            </a:prstGeom>
            <a:noFill/>
            <a:ln w="76200" cap="flat" cmpd="sng">
              <a:solidFill>
                <a:srgbClr val="000000"/>
              </a:solidFill>
              <a:prstDash val="solid"/>
              <a:miter lim="800000"/>
              <a:headEnd type="none" w="med" len="med"/>
              <a:tailEnd type="none" w="med" len="med"/>
            </a:ln>
          </p:spPr>
        </p:cxnSp>
        <p:cxnSp>
          <p:nvCxnSpPr>
            <p:cNvPr id="343" name="Google Shape;343;p20"/>
            <p:cNvCxnSpPr/>
            <p:nvPr/>
          </p:nvCxnSpPr>
          <p:spPr>
            <a:xfrm>
              <a:off x="2222500" y="5326062"/>
              <a:ext cx="2852737" cy="0"/>
            </a:xfrm>
            <a:prstGeom prst="straightConnector1">
              <a:avLst/>
            </a:prstGeom>
            <a:noFill/>
            <a:ln w="76200" cap="flat" cmpd="sng">
              <a:solidFill>
                <a:srgbClr val="000000"/>
              </a:solidFill>
              <a:prstDash val="solid"/>
              <a:miter lim="800000"/>
              <a:headEnd type="none" w="med" len="med"/>
              <a:tailEnd type="none" w="med" len="med"/>
            </a:ln>
          </p:spPr>
        </p:cxnSp>
      </p:grpSp>
      <p:grpSp>
        <p:nvGrpSpPr>
          <p:cNvPr id="344" name="Google Shape;344;p20"/>
          <p:cNvGrpSpPr/>
          <p:nvPr/>
        </p:nvGrpSpPr>
        <p:grpSpPr>
          <a:xfrm>
            <a:off x="2449512" y="2241551"/>
            <a:ext cx="2825750" cy="3362325"/>
            <a:chOff x="5326062" y="1635125"/>
            <a:chExt cx="3081337" cy="3625850"/>
          </a:xfrm>
        </p:grpSpPr>
        <p:cxnSp>
          <p:nvCxnSpPr>
            <p:cNvPr id="345" name="Google Shape;345;p20"/>
            <p:cNvCxnSpPr/>
            <p:nvPr/>
          </p:nvCxnSpPr>
          <p:spPr>
            <a:xfrm>
              <a:off x="5364162" y="1635125"/>
              <a:ext cx="0" cy="3625850"/>
            </a:xfrm>
            <a:prstGeom prst="straightConnector1">
              <a:avLst/>
            </a:prstGeom>
            <a:noFill/>
            <a:ln w="76200" cap="flat" cmpd="sng">
              <a:solidFill>
                <a:srgbClr val="000000"/>
              </a:solidFill>
              <a:prstDash val="solid"/>
              <a:miter lim="800000"/>
              <a:headEnd type="none" w="med" len="med"/>
              <a:tailEnd type="none" w="med" len="med"/>
            </a:ln>
          </p:spPr>
        </p:cxnSp>
        <p:cxnSp>
          <p:nvCxnSpPr>
            <p:cNvPr id="346" name="Google Shape;346;p20"/>
            <p:cNvCxnSpPr/>
            <p:nvPr/>
          </p:nvCxnSpPr>
          <p:spPr>
            <a:xfrm>
              <a:off x="5326062" y="5232400"/>
              <a:ext cx="3081337" cy="0"/>
            </a:xfrm>
            <a:prstGeom prst="straightConnector1">
              <a:avLst/>
            </a:prstGeom>
            <a:noFill/>
            <a:ln w="76200" cap="flat" cmpd="sng">
              <a:solidFill>
                <a:srgbClr val="000000"/>
              </a:solidFill>
              <a:prstDash val="solid"/>
              <a:miter lim="800000"/>
              <a:headEnd type="none" w="med" len="med"/>
              <a:tailEnd type="none" w="med" len="med"/>
            </a:ln>
          </p:spPr>
        </p:cxnSp>
      </p:grpSp>
      <p:sp>
        <p:nvSpPr>
          <p:cNvPr id="347" name="Google Shape;347;p20"/>
          <p:cNvSpPr txBox="1"/>
          <p:nvPr/>
        </p:nvSpPr>
        <p:spPr>
          <a:xfrm>
            <a:off x="942181" y="329937"/>
            <a:ext cx="8915400" cy="1190625"/>
          </a:xfrm>
          <a:prstGeom prst="rect">
            <a:avLst/>
          </a:prstGeom>
          <a:noFill/>
          <a:ln>
            <a:noFill/>
          </a:ln>
        </p:spPr>
        <p:txBody>
          <a:bodyPr spcFirstLastPara="1" wrap="square" lIns="91425" tIns="45700" rIns="91425" bIns="45700" anchor="t" anchorCtr="0">
            <a:noAutofit/>
          </a:bodyPr>
          <a:lstStyle/>
          <a:p>
            <a:r>
              <a:rPr lang="en-US" sz="3200" b="1" dirty="0">
                <a:solidFill>
                  <a:srgbClr val="002060"/>
                </a:solidFill>
              </a:rPr>
              <a:t>1a. Draw a correctly labeled side-by-side graph for the Soybean Market and Soja Farm.</a:t>
            </a:r>
          </a:p>
        </p:txBody>
      </p:sp>
      <p:sp>
        <p:nvSpPr>
          <p:cNvPr id="348" name="Google Shape;348;p20"/>
          <p:cNvSpPr txBox="1"/>
          <p:nvPr/>
        </p:nvSpPr>
        <p:spPr>
          <a:xfrm>
            <a:off x="8763000" y="6400800"/>
            <a:ext cx="1905000" cy="457200"/>
          </a:xfrm>
          <a:prstGeom prst="rect">
            <a:avLst/>
          </a:prstGeom>
          <a:noFill/>
          <a:ln>
            <a:noFill/>
          </a:ln>
        </p:spPr>
        <p:txBody>
          <a:bodyPr spcFirstLastPara="1" wrap="square" lIns="91425" tIns="45700" rIns="91425" bIns="45700" anchor="t" anchorCtr="0">
            <a:noAutofit/>
          </a:bodyPr>
          <a:lstStyle/>
          <a:p>
            <a:pPr algn="r">
              <a:buClr>
                <a:schemeClr val="dk1"/>
              </a:buClr>
              <a:buSzPts val="1400"/>
            </a:pPr>
            <a:fld id="{00000000-1234-1234-1234-123412341234}" type="slidenum">
              <a:rPr lang="en-US" sz="1400">
                <a:solidFill>
                  <a:schemeClr val="dk1"/>
                </a:solidFill>
                <a:latin typeface="Times New Roman"/>
                <a:ea typeface="Times New Roman"/>
                <a:cs typeface="Times New Roman"/>
                <a:sym typeface="Times New Roman"/>
              </a:rPr>
              <a:pPr algn="r">
                <a:buClr>
                  <a:schemeClr val="dk1"/>
                </a:buClr>
                <a:buSzPts val="1400"/>
              </a:pPr>
              <a:t>9</a:t>
            </a:fld>
            <a:endParaRPr/>
          </a:p>
        </p:txBody>
      </p:sp>
      <p:sp>
        <p:nvSpPr>
          <p:cNvPr id="349" name="Google Shape;349;p20"/>
          <p:cNvSpPr/>
          <p:nvPr/>
        </p:nvSpPr>
        <p:spPr>
          <a:xfrm>
            <a:off x="6781800" y="2590800"/>
            <a:ext cx="2057400" cy="2582862"/>
          </a:xfrm>
          <a:custGeom>
            <a:avLst/>
            <a:gdLst/>
            <a:ahLst/>
            <a:cxnLst/>
            <a:rect l="0" t="0" r="0" b="0"/>
            <a:pathLst>
              <a:path w="2613" h="1795" extrusionOk="0">
                <a:moveTo>
                  <a:pt x="0" y="1252"/>
                </a:moveTo>
                <a:lnTo>
                  <a:pt x="338" y="1476"/>
                </a:lnTo>
                <a:lnTo>
                  <a:pt x="579" y="1620"/>
                </a:lnTo>
                <a:lnTo>
                  <a:pt x="726" y="1718"/>
                </a:lnTo>
                <a:lnTo>
                  <a:pt x="800" y="1766"/>
                </a:lnTo>
                <a:lnTo>
                  <a:pt x="867" y="1787"/>
                </a:lnTo>
                <a:lnTo>
                  <a:pt x="940" y="1794"/>
                </a:lnTo>
                <a:lnTo>
                  <a:pt x="1014" y="1766"/>
                </a:lnTo>
                <a:lnTo>
                  <a:pt x="1087" y="1732"/>
                </a:lnTo>
                <a:lnTo>
                  <a:pt x="1244" y="1627"/>
                </a:lnTo>
                <a:lnTo>
                  <a:pt x="1440" y="1463"/>
                </a:lnTo>
                <a:lnTo>
                  <a:pt x="1592" y="1307"/>
                </a:lnTo>
                <a:lnTo>
                  <a:pt x="1692" y="1208"/>
                </a:lnTo>
                <a:lnTo>
                  <a:pt x="1803" y="1079"/>
                </a:lnTo>
                <a:lnTo>
                  <a:pt x="1972" y="868"/>
                </a:lnTo>
                <a:lnTo>
                  <a:pt x="2248" y="514"/>
                </a:lnTo>
                <a:lnTo>
                  <a:pt x="2612" y="0"/>
                </a:lnTo>
              </a:path>
            </a:pathLst>
          </a:custGeom>
          <a:noFill/>
          <a:ln w="76200" cap="rnd" cmpd="sng">
            <a:solidFill>
              <a:srgbClr val="CC0000"/>
            </a:solidFill>
            <a:prstDash val="solid"/>
            <a:round/>
            <a:headEnd type="none" w="med" len="med"/>
            <a:tailEnd type="none" w="med" len="med"/>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350" name="Google Shape;350;p20"/>
          <p:cNvSpPr txBox="1"/>
          <p:nvPr/>
        </p:nvSpPr>
        <p:spPr>
          <a:xfrm>
            <a:off x="9448800" y="3657601"/>
            <a:ext cx="2311400" cy="454025"/>
          </a:xfrm>
          <a:prstGeom prst="rect">
            <a:avLst/>
          </a:prstGeom>
          <a:noFill/>
          <a:ln>
            <a:noFill/>
          </a:ln>
        </p:spPr>
        <p:txBody>
          <a:bodyPr spcFirstLastPara="1" wrap="square" lIns="90475" tIns="44450" rIns="90475" bIns="44450" anchor="t" anchorCtr="0">
            <a:noAutofit/>
          </a:bodyPr>
          <a:lstStyle/>
          <a:p>
            <a:pPr algn="ctr">
              <a:buClr>
                <a:srgbClr val="000000"/>
              </a:buClr>
              <a:buSzPts val="2400"/>
            </a:pPr>
            <a:r>
              <a:rPr lang="en-US" sz="2400" b="1" dirty="0">
                <a:solidFill>
                  <a:srgbClr val="000000"/>
                </a:solidFill>
                <a:latin typeface="Times New Roman"/>
                <a:ea typeface="Times New Roman"/>
                <a:cs typeface="Times New Roman"/>
                <a:sym typeface="Times New Roman"/>
              </a:rPr>
              <a:t>MR=D= AR= P</a:t>
            </a:r>
            <a:endParaRPr dirty="0"/>
          </a:p>
        </p:txBody>
      </p:sp>
      <p:sp>
        <p:nvSpPr>
          <p:cNvPr id="351" name="Google Shape;351;p20"/>
          <p:cNvSpPr txBox="1"/>
          <p:nvPr/>
        </p:nvSpPr>
        <p:spPr>
          <a:xfrm>
            <a:off x="9326563" y="2667001"/>
            <a:ext cx="1112837" cy="485775"/>
          </a:xfrm>
          <a:prstGeom prst="rect">
            <a:avLst/>
          </a:prstGeom>
          <a:noFill/>
          <a:ln>
            <a:noFill/>
          </a:ln>
        </p:spPr>
        <p:txBody>
          <a:bodyPr spcFirstLastPara="1" wrap="square" lIns="90475" tIns="44450" rIns="90475" bIns="44450" anchor="t" anchorCtr="0">
            <a:noAutofit/>
          </a:bodyPr>
          <a:lstStyle/>
          <a:p>
            <a:pPr>
              <a:buClr>
                <a:srgbClr val="000000"/>
              </a:buClr>
              <a:buSzPts val="2600"/>
            </a:pPr>
            <a:r>
              <a:rPr lang="en-US" sz="2600" b="1">
                <a:solidFill>
                  <a:srgbClr val="000000"/>
                </a:solidFill>
                <a:latin typeface="Arial"/>
                <a:ea typeface="Arial"/>
                <a:cs typeface="Arial"/>
                <a:sym typeface="Arial"/>
              </a:rPr>
              <a:t>ATC</a:t>
            </a:r>
            <a:endParaRPr/>
          </a:p>
        </p:txBody>
      </p:sp>
      <p:sp>
        <p:nvSpPr>
          <p:cNvPr id="352" name="Google Shape;352;p20"/>
          <p:cNvSpPr txBox="1"/>
          <p:nvPr/>
        </p:nvSpPr>
        <p:spPr>
          <a:xfrm>
            <a:off x="8382001" y="2057401"/>
            <a:ext cx="1112837" cy="485775"/>
          </a:xfrm>
          <a:prstGeom prst="rect">
            <a:avLst/>
          </a:prstGeom>
          <a:noFill/>
          <a:ln>
            <a:noFill/>
          </a:ln>
        </p:spPr>
        <p:txBody>
          <a:bodyPr spcFirstLastPara="1" wrap="square" lIns="90475" tIns="44450" rIns="90475" bIns="44450" anchor="t" anchorCtr="0">
            <a:noAutofit/>
          </a:bodyPr>
          <a:lstStyle/>
          <a:p>
            <a:pPr algn="ctr">
              <a:buClr>
                <a:srgbClr val="000000"/>
              </a:buClr>
              <a:buSzPts val="2600"/>
            </a:pPr>
            <a:r>
              <a:rPr lang="en-US" sz="2600" b="1">
                <a:solidFill>
                  <a:srgbClr val="000000"/>
                </a:solidFill>
                <a:latin typeface="Arial"/>
                <a:ea typeface="Arial"/>
                <a:cs typeface="Arial"/>
                <a:sym typeface="Arial"/>
              </a:rPr>
              <a:t>MC</a:t>
            </a:r>
            <a:endParaRPr/>
          </a:p>
        </p:txBody>
      </p:sp>
      <p:cxnSp>
        <p:nvCxnSpPr>
          <p:cNvPr id="353" name="Google Shape;353;p20"/>
          <p:cNvCxnSpPr/>
          <p:nvPr/>
        </p:nvCxnSpPr>
        <p:spPr>
          <a:xfrm>
            <a:off x="8305800" y="4038600"/>
            <a:ext cx="0" cy="1560512"/>
          </a:xfrm>
          <a:prstGeom prst="straightConnector1">
            <a:avLst/>
          </a:prstGeom>
          <a:noFill/>
          <a:ln w="28575" cap="flat" cmpd="sng">
            <a:solidFill>
              <a:srgbClr val="000000"/>
            </a:solidFill>
            <a:prstDash val="dash"/>
            <a:miter lim="800000"/>
            <a:headEnd type="none" w="med" len="med"/>
            <a:tailEnd type="none" w="med" len="med"/>
          </a:ln>
        </p:spPr>
      </p:cxnSp>
      <p:sp>
        <p:nvSpPr>
          <p:cNvPr id="354" name="Google Shape;354;p20"/>
          <p:cNvSpPr txBox="1"/>
          <p:nvPr/>
        </p:nvSpPr>
        <p:spPr>
          <a:xfrm>
            <a:off x="8042275" y="5562600"/>
            <a:ext cx="568318" cy="457200"/>
          </a:xfrm>
          <a:prstGeom prst="rect">
            <a:avLst/>
          </a:prstGeom>
          <a:noFill/>
          <a:ln>
            <a:noFill/>
          </a:ln>
        </p:spPr>
        <p:txBody>
          <a:bodyPr spcFirstLastPara="1" wrap="square" lIns="91425" tIns="45700" rIns="91425" bIns="45700" anchor="t" anchorCtr="0">
            <a:noAutofit/>
          </a:bodyPr>
          <a:lstStyle/>
          <a:p>
            <a:pPr>
              <a:buClr>
                <a:srgbClr val="000000"/>
              </a:buClr>
              <a:buSzPts val="2400"/>
            </a:pPr>
            <a:r>
              <a:rPr lang="en-US" sz="2400" b="1" dirty="0" err="1">
                <a:solidFill>
                  <a:srgbClr val="000000"/>
                </a:solidFill>
                <a:latin typeface="Times New Roman"/>
                <a:ea typeface="Times New Roman"/>
                <a:cs typeface="Times New Roman"/>
                <a:sym typeface="Times New Roman"/>
              </a:rPr>
              <a:t>Qf</a:t>
            </a:r>
            <a:endParaRPr dirty="0"/>
          </a:p>
        </p:txBody>
      </p:sp>
      <p:sp>
        <p:nvSpPr>
          <p:cNvPr id="355" name="Google Shape;355;p20"/>
          <p:cNvSpPr txBox="1"/>
          <p:nvPr/>
        </p:nvSpPr>
        <p:spPr>
          <a:xfrm>
            <a:off x="1524000" y="1143001"/>
            <a:ext cx="8915400" cy="515937"/>
          </a:xfrm>
          <a:prstGeom prst="rect">
            <a:avLst/>
          </a:prstGeom>
          <a:noFill/>
          <a:ln>
            <a:noFill/>
          </a:ln>
        </p:spPr>
        <p:txBody>
          <a:bodyPr spcFirstLastPara="1" wrap="square" lIns="90475" tIns="44450" rIns="90475" bIns="44450" anchor="t" anchorCtr="0">
            <a:noAutofit/>
          </a:bodyPr>
          <a:lstStyle/>
          <a:p>
            <a:pPr algn="ctr">
              <a:buClr>
                <a:srgbClr val="000099"/>
              </a:buClr>
              <a:buSzPts val="2800"/>
            </a:pPr>
            <a:endParaRPr dirty="0"/>
          </a:p>
        </p:txBody>
      </p:sp>
      <p:sp>
        <p:nvSpPr>
          <p:cNvPr id="356" name="Google Shape;356;p20"/>
          <p:cNvSpPr/>
          <p:nvPr/>
        </p:nvSpPr>
        <p:spPr>
          <a:xfrm>
            <a:off x="7008813" y="3062288"/>
            <a:ext cx="2814637" cy="885825"/>
          </a:xfrm>
          <a:custGeom>
            <a:avLst/>
            <a:gdLst/>
            <a:ahLst/>
            <a:cxnLst/>
            <a:rect l="0" t="0" r="0" b="0"/>
            <a:pathLst>
              <a:path w="2552700" h="886996" extrusionOk="0">
                <a:moveTo>
                  <a:pt x="0" y="0"/>
                </a:moveTo>
                <a:cubicBezTo>
                  <a:pt x="114300" y="174625"/>
                  <a:pt x="228600" y="349250"/>
                  <a:pt x="400050" y="495300"/>
                </a:cubicBezTo>
                <a:cubicBezTo>
                  <a:pt x="571500" y="641350"/>
                  <a:pt x="806450" y="838200"/>
                  <a:pt x="1028700" y="876300"/>
                </a:cubicBezTo>
                <a:cubicBezTo>
                  <a:pt x="1250950" y="914400"/>
                  <a:pt x="1479550" y="847725"/>
                  <a:pt x="1733550" y="723900"/>
                </a:cubicBezTo>
                <a:cubicBezTo>
                  <a:pt x="1987550" y="600075"/>
                  <a:pt x="2270125" y="366712"/>
                  <a:pt x="2552700" y="133350"/>
                </a:cubicBezTo>
              </a:path>
            </a:pathLst>
          </a:custGeom>
          <a:noFill/>
          <a:ln w="76200" cap="flat" cmpd="sng">
            <a:solidFill>
              <a:srgbClr val="000099"/>
            </a:solidFill>
            <a:prstDash val="solid"/>
            <a:miter lim="800000"/>
            <a:headEnd type="none" w="sm" len="sm"/>
            <a:tailEnd type="none" w="sm" len="sm"/>
          </a:ln>
        </p:spPr>
        <p:txBody>
          <a:bodyPr spcFirstLastPara="1" wrap="square" lIns="91425" tIns="45700" rIns="91425" bIns="45700" anchor="ctr" anchorCtr="0">
            <a:noAutofit/>
          </a:bodyPr>
          <a:lstStyle/>
          <a:p>
            <a:endParaRPr sz="24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55734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2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2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2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3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4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5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4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5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5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5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5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Theme">
  <a:themeElements>
    <a:clrScheme name="CEE colors">
      <a:dk1>
        <a:srgbClr val="000000"/>
      </a:dk1>
      <a:lt1>
        <a:srgbClr val="FFFFFF"/>
      </a:lt1>
      <a:dk2>
        <a:srgbClr val="2C3842"/>
      </a:dk2>
      <a:lt2>
        <a:srgbClr val="E7E6E6"/>
      </a:lt2>
      <a:accent1>
        <a:srgbClr val="7B8186"/>
      </a:accent1>
      <a:accent2>
        <a:srgbClr val="5AB890"/>
      </a:accent2>
      <a:accent3>
        <a:srgbClr val="A6CD6F"/>
      </a:accent3>
      <a:accent4>
        <a:srgbClr val="1C8F53"/>
      </a:accent4>
      <a:accent5>
        <a:srgbClr val="85C17A"/>
      </a:accent5>
      <a:accent6>
        <a:srgbClr val="2C3842"/>
      </a:accent6>
      <a:hlink>
        <a:srgbClr val="7B8186"/>
      </a:hlink>
      <a:folHlink>
        <a:srgbClr val="E1E2D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DFC4E6640BF8E4684BB0AD888238BAB" ma:contentTypeVersion="18" ma:contentTypeDescription="Create a new document." ma:contentTypeScope="" ma:versionID="f6be8582c19e43aabdc72bd849ceb1d4">
  <xsd:schema xmlns:xsd="http://www.w3.org/2001/XMLSchema" xmlns:xs="http://www.w3.org/2001/XMLSchema" xmlns:p="http://schemas.microsoft.com/office/2006/metadata/properties" xmlns:ns2="aa0c1190-56bd-4797-9cf7-4990489609e0" xmlns:ns3="e475455f-c69b-4ff8-acf7-75612f4dc189" targetNamespace="http://schemas.microsoft.com/office/2006/metadata/properties" ma:root="true" ma:fieldsID="4af3f7936726ea7699b4002a52923267" ns2:_="" ns3:_="">
    <xsd:import namespace="aa0c1190-56bd-4797-9cf7-4990489609e0"/>
    <xsd:import namespace="e475455f-c69b-4ff8-acf7-75612f4dc18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0c1190-56bd-4797-9cf7-4990489609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05ee66a-9dd0-4897-bf8b-a3237da4aeb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475455f-c69b-4ff8-acf7-75612f4dc18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a5e9271-f96f-4ada-b0c2-5ccfd23e6c7e}" ma:internalName="TaxCatchAll" ma:showField="CatchAllData" ma:web="e475455f-c69b-4ff8-acf7-75612f4dc1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0c1190-56bd-4797-9cf7-4990489609e0">
      <Terms xmlns="http://schemas.microsoft.com/office/infopath/2007/PartnerControls"/>
    </lcf76f155ced4ddcb4097134ff3c332f>
    <TaxCatchAll xmlns="e475455f-c69b-4ff8-acf7-75612f4dc189" xsi:nil="true"/>
  </documentManagement>
</p:properties>
</file>

<file path=customXml/itemProps1.xml><?xml version="1.0" encoding="utf-8"?>
<ds:datastoreItem xmlns:ds="http://schemas.openxmlformats.org/officeDocument/2006/customXml" ds:itemID="{5711EF54-CA8B-47BA-91A0-3C52EC819514}">
  <ds:schemaRefs>
    <ds:schemaRef ds:uri="http://schemas.microsoft.com/sharepoint/v3/contenttype/forms"/>
  </ds:schemaRefs>
</ds:datastoreItem>
</file>

<file path=customXml/itemProps2.xml><?xml version="1.0" encoding="utf-8"?>
<ds:datastoreItem xmlns:ds="http://schemas.openxmlformats.org/officeDocument/2006/customXml" ds:itemID="{71D51233-BD51-4731-ADE8-2AC5DB2022A3}">
  <ds:schemaRefs>
    <ds:schemaRef ds:uri="aa0c1190-56bd-4797-9cf7-4990489609e0"/>
    <ds:schemaRef ds:uri="e475455f-c69b-4ff8-acf7-75612f4dc18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851F743-C0A0-4E7E-B51E-35DF69ECFFB2}">
  <ds:schemaRefs>
    <ds:schemaRef ds:uri="742ad430-3572-48e8-b446-46b1d42ed47a"/>
    <ds:schemaRef ds:uri="74616181-94ba-4823-8a07-43739609fc94"/>
    <ds:schemaRef ds:uri="aa0c1190-56bd-4797-9cf7-4990489609e0"/>
    <ds:schemaRef ds:uri="e475455f-c69b-4ff8-acf7-75612f4dc189"/>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676</TotalTime>
  <Words>2510</Words>
  <Application>Microsoft Office PowerPoint</Application>
  <PresentationFormat>Widescreen</PresentationFormat>
  <Paragraphs>410</Paragraphs>
  <Slides>42</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Arial,Sans-Serif</vt:lpstr>
      <vt:lpstr>Calibri</vt:lpstr>
      <vt:lpstr>Calibri Light</vt:lpstr>
      <vt:lpstr>Courier New</vt:lpstr>
      <vt:lpstr>Inter Light</vt:lpstr>
      <vt:lpstr>Times New Roman</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Kathleen Brennan</cp:lastModifiedBy>
  <cp:revision>131</cp:revision>
  <dcterms:created xsi:type="dcterms:W3CDTF">2022-05-10T21:20:13Z</dcterms:created>
  <dcterms:modified xsi:type="dcterms:W3CDTF">2024-05-14T03:23:13Z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0x0101006DFC4E6640BF8E4684BB0AD888238BAB</vt:lpwstr>
  </property>
  <property fmtid="{D5CDD505-2E9C-101B-9397-08002B2CF9AE}" pid="3" name="MediaServiceImageTags">
    <vt:lpwstr/>
  </property>
</Properties>
</file>