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22"/>
  </p:notesMasterIdLst>
  <p:sldIdLst>
    <p:sldId id="699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4BBC03-FD3C-C30A-1933-0A0BBEA468AE}" name="Ruth Cookson" initials="RC" userId="S::rcookson@councilforeconed.org::ca3a0789-b855-405c-9d2a-912abc5719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59BCE-0663-48BD-B778-DD10EAFE3BA2}" v="7" dt="2024-04-03T21:18:10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Cookson" userId="ca3a0789-b855-405c-9d2a-912abc57193b" providerId="ADAL" clId="{0F959BCE-0663-48BD-B778-DD10EAFE3BA2}"/>
    <pc:docChg chg="custSel delSld modSld">
      <pc:chgData name="Ruth Cookson" userId="ca3a0789-b855-405c-9d2a-912abc57193b" providerId="ADAL" clId="{0F959BCE-0663-48BD-B778-DD10EAFE3BA2}" dt="2024-04-04T16:16:53.951" v="147" actId="47"/>
      <pc:docMkLst>
        <pc:docMk/>
      </pc:docMkLst>
      <pc:sldChg chg="addSp delSp modSp mod setBg modClrScheme delDesignElem chgLayout">
        <pc:chgData name="Ruth Cookson" userId="ca3a0789-b855-405c-9d2a-912abc57193b" providerId="ADAL" clId="{0F959BCE-0663-48BD-B778-DD10EAFE3BA2}" dt="2024-04-03T21:10:33.060" v="16"/>
        <pc:sldMkLst>
          <pc:docMk/>
          <pc:sldMk cId="0" sldId="256"/>
        </pc:sldMkLst>
        <pc:spChg chg="add del mod ord">
          <ac:chgData name="Ruth Cookson" userId="ca3a0789-b855-405c-9d2a-912abc57193b" providerId="ADAL" clId="{0F959BCE-0663-48BD-B778-DD10EAFE3BA2}" dt="2024-04-03T21:09:10.500" v="5" actId="478"/>
          <ac:spMkLst>
            <pc:docMk/>
            <pc:sldMk cId="0" sldId="256"/>
            <ac:spMk id="2" creationId="{C885D5CA-3D76-875E-7FC3-7961874BAE15}"/>
          </ac:spMkLst>
        </pc:spChg>
        <pc:spChg chg="add del mod ord">
          <ac:chgData name="Ruth Cookson" userId="ca3a0789-b855-405c-9d2a-912abc57193b" providerId="ADAL" clId="{0F959BCE-0663-48BD-B778-DD10EAFE3BA2}" dt="2024-04-03T21:09:08.711" v="4" actId="478"/>
          <ac:spMkLst>
            <pc:docMk/>
            <pc:sldMk cId="0" sldId="256"/>
            <ac:spMk id="3" creationId="{7868C558-D0D2-8677-4F55-A10A4B9F985F}"/>
          </ac:spMkLst>
        </pc:spChg>
        <pc:grpChg chg="add del">
          <ac:chgData name="Ruth Cookson" userId="ca3a0789-b855-405c-9d2a-912abc57193b" providerId="ADAL" clId="{0F959BCE-0663-48BD-B778-DD10EAFE3BA2}" dt="2024-04-03T21:10:33.060" v="16"/>
          <ac:grpSpMkLst>
            <pc:docMk/>
            <pc:sldMk cId="0" sldId="256"/>
            <ac:grpSpMk id="89" creationId="{6258F736-B256-8039-9DC6-F4E49A5C5AD5}"/>
          </ac:grpSpMkLst>
        </pc:grpChg>
        <pc:picChg chg="mod ord">
          <ac:chgData name="Ruth Cookson" userId="ca3a0789-b855-405c-9d2a-912abc57193b" providerId="ADAL" clId="{0F959BCE-0663-48BD-B778-DD10EAFE3BA2}" dt="2024-04-03T21:09:49.518" v="12" actId="14100"/>
          <ac:picMkLst>
            <pc:docMk/>
            <pc:sldMk cId="0" sldId="256"/>
            <ac:picMk id="8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0:07.781" v="14" actId="1076"/>
        <pc:sldMkLst>
          <pc:docMk/>
          <pc:sldMk cId="0" sldId="257"/>
        </pc:sldMkLst>
        <pc:picChg chg="mod">
          <ac:chgData name="Ruth Cookson" userId="ca3a0789-b855-405c-9d2a-912abc57193b" providerId="ADAL" clId="{0F959BCE-0663-48BD-B778-DD10EAFE3BA2}" dt="2024-04-03T21:10:07.781" v="14" actId="1076"/>
          <ac:picMkLst>
            <pc:docMk/>
            <pc:sldMk cId="0" sldId="257"/>
            <ac:picMk id="8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0:52.956" v="22" actId="1076"/>
        <pc:sldMkLst>
          <pc:docMk/>
          <pc:sldMk cId="0" sldId="258"/>
        </pc:sldMkLst>
        <pc:picChg chg="mod">
          <ac:chgData name="Ruth Cookson" userId="ca3a0789-b855-405c-9d2a-912abc57193b" providerId="ADAL" clId="{0F959BCE-0663-48BD-B778-DD10EAFE3BA2}" dt="2024-04-03T21:10:52.956" v="22" actId="1076"/>
          <ac:picMkLst>
            <pc:docMk/>
            <pc:sldMk cId="0" sldId="258"/>
            <ac:picMk id="9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1:15.092" v="26" actId="14100"/>
        <pc:sldMkLst>
          <pc:docMk/>
          <pc:sldMk cId="0" sldId="259"/>
        </pc:sldMkLst>
        <pc:picChg chg="mod">
          <ac:chgData name="Ruth Cookson" userId="ca3a0789-b855-405c-9d2a-912abc57193b" providerId="ADAL" clId="{0F959BCE-0663-48BD-B778-DD10EAFE3BA2}" dt="2024-04-03T21:11:15.092" v="26" actId="14100"/>
          <ac:picMkLst>
            <pc:docMk/>
            <pc:sldMk cId="0" sldId="259"/>
            <ac:picMk id="9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1:24.936" v="28" actId="1076"/>
        <pc:sldMkLst>
          <pc:docMk/>
          <pc:sldMk cId="0" sldId="260"/>
        </pc:sldMkLst>
        <pc:picChg chg="mod">
          <ac:chgData name="Ruth Cookson" userId="ca3a0789-b855-405c-9d2a-912abc57193b" providerId="ADAL" clId="{0F959BCE-0663-48BD-B778-DD10EAFE3BA2}" dt="2024-04-03T21:11:24.936" v="28" actId="1076"/>
          <ac:picMkLst>
            <pc:docMk/>
            <pc:sldMk cId="0" sldId="260"/>
            <ac:picMk id="10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00.205" v="30" actId="1076"/>
        <pc:sldMkLst>
          <pc:docMk/>
          <pc:sldMk cId="0" sldId="261"/>
        </pc:sldMkLst>
        <pc:picChg chg="mod">
          <ac:chgData name="Ruth Cookson" userId="ca3a0789-b855-405c-9d2a-912abc57193b" providerId="ADAL" clId="{0F959BCE-0663-48BD-B778-DD10EAFE3BA2}" dt="2024-04-03T21:13:00.205" v="30" actId="1076"/>
          <ac:picMkLst>
            <pc:docMk/>
            <pc:sldMk cId="0" sldId="261"/>
            <ac:picMk id="10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08.727" v="32" actId="1076"/>
        <pc:sldMkLst>
          <pc:docMk/>
          <pc:sldMk cId="0" sldId="262"/>
        </pc:sldMkLst>
        <pc:picChg chg="mod">
          <ac:chgData name="Ruth Cookson" userId="ca3a0789-b855-405c-9d2a-912abc57193b" providerId="ADAL" clId="{0F959BCE-0663-48BD-B778-DD10EAFE3BA2}" dt="2024-04-03T21:13:08.727" v="32" actId="1076"/>
          <ac:picMkLst>
            <pc:docMk/>
            <pc:sldMk cId="0" sldId="262"/>
            <ac:picMk id="11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16.840" v="34" actId="1076"/>
        <pc:sldMkLst>
          <pc:docMk/>
          <pc:sldMk cId="0" sldId="263"/>
        </pc:sldMkLst>
        <pc:picChg chg="mod">
          <ac:chgData name="Ruth Cookson" userId="ca3a0789-b855-405c-9d2a-912abc57193b" providerId="ADAL" clId="{0F959BCE-0663-48BD-B778-DD10EAFE3BA2}" dt="2024-04-03T21:13:16.840" v="34" actId="1076"/>
          <ac:picMkLst>
            <pc:docMk/>
            <pc:sldMk cId="0" sldId="263"/>
            <ac:picMk id="11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27.447" v="36" actId="1076"/>
        <pc:sldMkLst>
          <pc:docMk/>
          <pc:sldMk cId="0" sldId="264"/>
        </pc:sldMkLst>
        <pc:picChg chg="mod">
          <ac:chgData name="Ruth Cookson" userId="ca3a0789-b855-405c-9d2a-912abc57193b" providerId="ADAL" clId="{0F959BCE-0663-48BD-B778-DD10EAFE3BA2}" dt="2024-04-03T21:13:27.447" v="36" actId="1076"/>
          <ac:picMkLst>
            <pc:docMk/>
            <pc:sldMk cId="0" sldId="264"/>
            <ac:picMk id="12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33.162" v="37" actId="14100"/>
        <pc:sldMkLst>
          <pc:docMk/>
          <pc:sldMk cId="0" sldId="265"/>
        </pc:sldMkLst>
        <pc:picChg chg="mod">
          <ac:chgData name="Ruth Cookson" userId="ca3a0789-b855-405c-9d2a-912abc57193b" providerId="ADAL" clId="{0F959BCE-0663-48BD-B778-DD10EAFE3BA2}" dt="2024-04-03T21:13:33.162" v="37" actId="14100"/>
          <ac:picMkLst>
            <pc:docMk/>
            <pc:sldMk cId="0" sldId="265"/>
            <ac:picMk id="12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44.593" v="39" actId="1076"/>
        <pc:sldMkLst>
          <pc:docMk/>
          <pc:sldMk cId="0" sldId="266"/>
        </pc:sldMkLst>
        <pc:picChg chg="mod">
          <ac:chgData name="Ruth Cookson" userId="ca3a0789-b855-405c-9d2a-912abc57193b" providerId="ADAL" clId="{0F959BCE-0663-48BD-B778-DD10EAFE3BA2}" dt="2024-04-03T21:13:44.593" v="39" actId="1076"/>
          <ac:picMkLst>
            <pc:docMk/>
            <pc:sldMk cId="0" sldId="266"/>
            <ac:picMk id="13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3:53.053" v="41" actId="1076"/>
        <pc:sldMkLst>
          <pc:docMk/>
          <pc:sldMk cId="0" sldId="267"/>
        </pc:sldMkLst>
        <pc:picChg chg="mod">
          <ac:chgData name="Ruth Cookson" userId="ca3a0789-b855-405c-9d2a-912abc57193b" providerId="ADAL" clId="{0F959BCE-0663-48BD-B778-DD10EAFE3BA2}" dt="2024-04-03T21:13:53.053" v="41" actId="1076"/>
          <ac:picMkLst>
            <pc:docMk/>
            <pc:sldMk cId="0" sldId="267"/>
            <ac:picMk id="13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4:02.498" v="43" actId="1076"/>
        <pc:sldMkLst>
          <pc:docMk/>
          <pc:sldMk cId="0" sldId="268"/>
        </pc:sldMkLst>
        <pc:picChg chg="mod">
          <ac:chgData name="Ruth Cookson" userId="ca3a0789-b855-405c-9d2a-912abc57193b" providerId="ADAL" clId="{0F959BCE-0663-48BD-B778-DD10EAFE3BA2}" dt="2024-04-03T21:14:02.498" v="43" actId="1076"/>
          <ac:picMkLst>
            <pc:docMk/>
            <pc:sldMk cId="0" sldId="268"/>
            <ac:picMk id="14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4:10.069" v="45" actId="1076"/>
        <pc:sldMkLst>
          <pc:docMk/>
          <pc:sldMk cId="0" sldId="269"/>
        </pc:sldMkLst>
        <pc:picChg chg="mod">
          <ac:chgData name="Ruth Cookson" userId="ca3a0789-b855-405c-9d2a-912abc57193b" providerId="ADAL" clId="{0F959BCE-0663-48BD-B778-DD10EAFE3BA2}" dt="2024-04-03T21:14:10.069" v="45" actId="1076"/>
          <ac:picMkLst>
            <pc:docMk/>
            <pc:sldMk cId="0" sldId="269"/>
            <ac:picMk id="149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4:16.694" v="47" actId="1076"/>
        <pc:sldMkLst>
          <pc:docMk/>
          <pc:sldMk cId="0" sldId="270"/>
        </pc:sldMkLst>
        <pc:picChg chg="mod">
          <ac:chgData name="Ruth Cookson" userId="ca3a0789-b855-405c-9d2a-912abc57193b" providerId="ADAL" clId="{0F959BCE-0663-48BD-B778-DD10EAFE3BA2}" dt="2024-04-03T21:14:16.694" v="47" actId="1076"/>
          <ac:picMkLst>
            <pc:docMk/>
            <pc:sldMk cId="0" sldId="270"/>
            <ac:picMk id="154" creationId="{00000000-0000-0000-0000-000000000000}"/>
          </ac:picMkLst>
        </pc:picChg>
      </pc:sldChg>
      <pc:sldChg chg="modSp mod">
        <pc:chgData name="Ruth Cookson" userId="ca3a0789-b855-405c-9d2a-912abc57193b" providerId="ADAL" clId="{0F959BCE-0663-48BD-B778-DD10EAFE3BA2}" dt="2024-04-03T21:14:25.693" v="49" actId="1076"/>
        <pc:sldMkLst>
          <pc:docMk/>
          <pc:sldMk cId="0" sldId="271"/>
        </pc:sldMkLst>
        <pc:picChg chg="mod">
          <ac:chgData name="Ruth Cookson" userId="ca3a0789-b855-405c-9d2a-912abc57193b" providerId="ADAL" clId="{0F959BCE-0663-48BD-B778-DD10EAFE3BA2}" dt="2024-04-03T21:14:25.693" v="49" actId="1076"/>
          <ac:picMkLst>
            <pc:docMk/>
            <pc:sldMk cId="0" sldId="271"/>
            <ac:picMk id="159" creationId="{00000000-0000-0000-0000-000000000000}"/>
          </ac:picMkLst>
        </pc:picChg>
      </pc:sldChg>
      <pc:sldChg chg="addSp delSp modSp mod">
        <pc:chgData name="Ruth Cookson" userId="ca3a0789-b855-405c-9d2a-912abc57193b" providerId="ADAL" clId="{0F959BCE-0663-48BD-B778-DD10EAFE3BA2}" dt="2024-04-03T21:18:25.414" v="146" actId="167"/>
        <pc:sldMkLst>
          <pc:docMk/>
          <pc:sldMk cId="341012192" sldId="699"/>
        </pc:sldMkLst>
        <pc:spChg chg="del">
          <ac:chgData name="Ruth Cookson" userId="ca3a0789-b855-405c-9d2a-912abc57193b" providerId="ADAL" clId="{0F959BCE-0663-48BD-B778-DD10EAFE3BA2}" dt="2024-04-03T21:17:04.660" v="138" actId="478"/>
          <ac:spMkLst>
            <pc:docMk/>
            <pc:sldMk cId="341012192" sldId="699"/>
            <ac:spMk id="2" creationId="{46159752-1215-FDD7-C068-ABE823D74E8C}"/>
          </ac:spMkLst>
        </pc:spChg>
        <pc:spChg chg="mod">
          <ac:chgData name="Ruth Cookson" userId="ca3a0789-b855-405c-9d2a-912abc57193b" providerId="ADAL" clId="{0F959BCE-0663-48BD-B778-DD10EAFE3BA2}" dt="2024-04-03T21:16:56.051" v="137" actId="20577"/>
          <ac:spMkLst>
            <pc:docMk/>
            <pc:sldMk cId="341012192" sldId="699"/>
            <ac:spMk id="3" creationId="{9890555E-F5A8-A749-BA5F-C95D063E463A}"/>
          </ac:spMkLst>
        </pc:spChg>
        <pc:picChg chg="del mod">
          <ac:chgData name="Ruth Cookson" userId="ca3a0789-b855-405c-9d2a-912abc57193b" providerId="ADAL" clId="{0F959BCE-0663-48BD-B778-DD10EAFE3BA2}" dt="2024-04-03T21:17:45.963" v="140" actId="478"/>
          <ac:picMkLst>
            <pc:docMk/>
            <pc:sldMk cId="341012192" sldId="699"/>
            <ac:picMk id="4" creationId="{1A5E8AA4-F7D2-743F-026F-2554DE1CBEB1}"/>
          </ac:picMkLst>
        </pc:picChg>
        <pc:picChg chg="add mod ord">
          <ac:chgData name="Ruth Cookson" userId="ca3a0789-b855-405c-9d2a-912abc57193b" providerId="ADAL" clId="{0F959BCE-0663-48BD-B778-DD10EAFE3BA2}" dt="2024-04-03T21:18:25.414" v="146" actId="167"/>
          <ac:picMkLst>
            <pc:docMk/>
            <pc:sldMk cId="341012192" sldId="699"/>
            <ac:picMk id="7" creationId="{F1587443-4CC3-D26B-2018-4C90D51EA869}"/>
          </ac:picMkLst>
        </pc:picChg>
      </pc:sldChg>
      <pc:sldChg chg="modSp del">
        <pc:chgData name="Ruth Cookson" userId="ca3a0789-b855-405c-9d2a-912abc57193b" providerId="ADAL" clId="{0F959BCE-0663-48BD-B778-DD10EAFE3BA2}" dt="2024-04-04T16:16:53.951" v="147" actId="47"/>
        <pc:sldMkLst>
          <pc:docMk/>
          <pc:sldMk cId="884104494" sldId="721"/>
        </pc:sldMkLst>
        <pc:spChg chg="mod">
          <ac:chgData name="Ruth Cookson" userId="ca3a0789-b855-405c-9d2a-912abc57193b" providerId="ADAL" clId="{0F959BCE-0663-48BD-B778-DD10EAFE3BA2}" dt="2024-04-03T21:11:04.063" v="23"/>
          <ac:spMkLst>
            <pc:docMk/>
            <pc:sldMk cId="884104494" sldId="721"/>
            <ac:spMk id="5" creationId="{311A261A-0029-224B-814E-E9E4A90E27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8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4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08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64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6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72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02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144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31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445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2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rPVtiPKRpI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sloth lying on a jar of pickle&#10;&#10;Description automatically generated">
            <a:extLst>
              <a:ext uri="{FF2B5EF4-FFF2-40B4-BE49-F238E27FC236}">
                <a16:creationId xmlns:a16="http://schemas.microsoft.com/office/drawing/2014/main" id="{1FB53717-CC61-2FC7-32B8-F6161DADE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683" t="-3223" r="29683" b="3223"/>
          <a:stretch/>
        </p:blipFill>
        <p:spPr>
          <a:xfrm>
            <a:off x="-2134463" y="-238648"/>
            <a:ext cx="14670592" cy="7335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0" y="0"/>
            <a:ext cx="9290958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703" y="1795324"/>
            <a:ext cx="4837471" cy="3267352"/>
          </a:xfrm>
        </p:spPr>
        <p:txBody>
          <a:bodyPr/>
          <a:lstStyle/>
          <a:p>
            <a:r>
              <a:rPr lang="en-US" dirty="0">
                <a:solidFill>
                  <a:srgbClr val="414A58"/>
                </a:solidFill>
                <a:latin typeface="+mj-lt"/>
                <a:ea typeface="Inter" panose="02000503000000020004" pitchFamily="2" charset="0"/>
                <a:cs typeface="Calibri" panose="020F0502020204030204" pitchFamily="34" charset="0"/>
              </a:rPr>
              <a:t>Sloth &amp; Squirrel: Make an Ad Activity</a:t>
            </a:r>
            <a:endParaRPr lang="en-US" dirty="0">
              <a:solidFill>
                <a:srgbClr val="414A58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Graphical user interfac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583" y="1459149"/>
            <a:ext cx="10304834" cy="539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405"/>
          <a:stretch/>
        </p:blipFill>
        <p:spPr>
          <a:xfrm>
            <a:off x="841134" y="1380073"/>
            <a:ext cx="10509732" cy="5359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Graphical user interfac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1347019"/>
            <a:ext cx="10987705" cy="5510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242"/>
          <a:stretch/>
        </p:blipFill>
        <p:spPr>
          <a:xfrm>
            <a:off x="835742" y="1362186"/>
            <a:ext cx="10443567" cy="5495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66"/>
          <a:stretch/>
        </p:blipFill>
        <p:spPr>
          <a:xfrm>
            <a:off x="491614" y="1507786"/>
            <a:ext cx="11096680" cy="5350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A picture containing text, phasianid, gallinaceous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553"/>
          <a:stretch/>
        </p:blipFill>
        <p:spPr>
          <a:xfrm>
            <a:off x="965010" y="1342417"/>
            <a:ext cx="10261980" cy="551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A picture containing text, phasianid, gallinaceous bird, bird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464" y="1399209"/>
            <a:ext cx="11251309" cy="5357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683"/>
          <a:stretch/>
        </p:blipFill>
        <p:spPr>
          <a:xfrm>
            <a:off x="1400074" y="1491619"/>
            <a:ext cx="9391852" cy="520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Website&#10;&#10;Description automatically generated with medium confidence"/>
          <p:cNvPicPr preferRelativeResize="0"/>
          <p:nvPr/>
        </p:nvPicPr>
        <p:blipFill rotWithShape="1">
          <a:blip r:embed="rId3"/>
          <a:stretch/>
        </p:blipFill>
        <p:spPr>
          <a:xfrm>
            <a:off x="1019710" y="1420657"/>
            <a:ext cx="10152580" cy="5282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A bird with a sig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2145"/>
            <a:ext cx="10304834" cy="5505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809" r="-1190"/>
          <a:stretch/>
        </p:blipFill>
        <p:spPr>
          <a:xfrm>
            <a:off x="1646820" y="1401418"/>
            <a:ext cx="8898360" cy="545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A bird next to a ja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7500"/>
          <a:stretch/>
        </p:blipFill>
        <p:spPr>
          <a:xfrm>
            <a:off x="952499" y="1441175"/>
            <a:ext cx="10287001" cy="54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A picture containing text, phasianid, gallinaceous bird,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38" y="1489063"/>
            <a:ext cx="10723123" cy="5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A picture containing text,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178" y="1547115"/>
            <a:ext cx="10061643" cy="5165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A picture containing text, phasianid, gallinaceous bird,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221" y="1450154"/>
            <a:ext cx="10207557" cy="5252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382" y="1445342"/>
            <a:ext cx="9982644" cy="541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75455f-c69b-4ff8-acf7-75612f4dc189" xsi:nil="true"/>
    <lcf76f155ced4ddcb4097134ff3c332f xmlns="aa0c1190-56bd-4797-9cf7-4990489609e0">
      <Terms xmlns="http://schemas.microsoft.com/office/infopath/2007/PartnerControls"/>
    </lcf76f155ced4ddcb4097134ff3c332f>
    <SharedWithUsers xmlns="e475455f-c69b-4ff8-acf7-75612f4dc189">
      <UserInfo>
        <DisplayName>Andrea Mozo</DisplayName>
        <AccountId>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8" ma:contentTypeDescription="Create a new document." ma:contentTypeScope="" ma:versionID="f6be8582c19e43aabdc72bd849ceb1d4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f3f7936726ea7699b4002a52923267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23EDD2-8774-4F08-8724-6E8B3B7BBA37}">
  <ds:schemaRefs>
    <ds:schemaRef ds:uri="http://schemas.microsoft.com/office/2006/metadata/properties"/>
    <ds:schemaRef ds:uri="http://schemas.microsoft.com/office/infopath/2007/PartnerControls"/>
    <ds:schemaRef ds:uri="e475455f-c69b-4ff8-acf7-75612f4dc189"/>
    <ds:schemaRef ds:uri="aa0c1190-56bd-4797-9cf7-4990489609e0"/>
  </ds:schemaRefs>
</ds:datastoreItem>
</file>

<file path=customXml/itemProps2.xml><?xml version="1.0" encoding="utf-8"?>
<ds:datastoreItem xmlns:ds="http://schemas.openxmlformats.org/officeDocument/2006/customXml" ds:itemID="{CED20D91-6F0D-40F5-BB67-81DD3210D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c1190-56bd-4797-9cf7-4990489609e0"/>
    <ds:schemaRef ds:uri="e475455f-c69b-4ff8-acf7-75612f4dc1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7E0A77-72AB-4722-80D9-D36F2BD0A1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8</Words>
  <Application>Microsoft Office PowerPoint</Application>
  <PresentationFormat>Widescreen</PresentationFormat>
  <Paragraphs>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Inter Light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Cookson</dc:creator>
  <cp:lastModifiedBy>Andrea Mozo</cp:lastModifiedBy>
  <cp:revision>6</cp:revision>
  <dcterms:modified xsi:type="dcterms:W3CDTF">2024-04-09T02:23:35Z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