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785F8-C082-4DCD-B534-8EF98059DB60}" v="3" dt="2024-07-09T03:50:00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ookson" userId="ca3a0789-b855-405c-9d2a-912abc57193b" providerId="ADAL" clId="{00C785F8-C082-4DCD-B534-8EF98059DB60}"/>
    <pc:docChg chg="custSel addSld modSld sldOrd">
      <pc:chgData name="Ruth Cookson" userId="ca3a0789-b855-405c-9d2a-912abc57193b" providerId="ADAL" clId="{00C785F8-C082-4DCD-B534-8EF98059DB60}" dt="2024-07-09T03:50:02.931" v="888" actId="1076"/>
      <pc:docMkLst>
        <pc:docMk/>
      </pc:docMkLst>
      <pc:sldChg chg="delSp mod">
        <pc:chgData name="Ruth Cookson" userId="ca3a0789-b855-405c-9d2a-912abc57193b" providerId="ADAL" clId="{00C785F8-C082-4DCD-B534-8EF98059DB60}" dt="2024-07-09T03:00:19.144" v="0" actId="478"/>
        <pc:sldMkLst>
          <pc:docMk/>
          <pc:sldMk cId="2196666054" sldId="256"/>
        </pc:sldMkLst>
        <pc:spChg chg="del">
          <ac:chgData name="Ruth Cookson" userId="ca3a0789-b855-405c-9d2a-912abc57193b" providerId="ADAL" clId="{00C785F8-C082-4DCD-B534-8EF98059DB60}" dt="2024-07-09T03:00:19.144" v="0" actId="478"/>
          <ac:spMkLst>
            <pc:docMk/>
            <pc:sldMk cId="2196666054" sldId="256"/>
            <ac:spMk id="3" creationId="{932CDA38-61E4-0217-39DD-6AD725955C8F}"/>
          </ac:spMkLst>
        </pc:spChg>
      </pc:sldChg>
      <pc:sldChg chg="modSp mod">
        <pc:chgData name="Ruth Cookson" userId="ca3a0789-b855-405c-9d2a-912abc57193b" providerId="ADAL" clId="{00C785F8-C082-4DCD-B534-8EF98059DB60}" dt="2024-07-09T03:04:16.453" v="126" actId="20577"/>
        <pc:sldMkLst>
          <pc:docMk/>
          <pc:sldMk cId="3932041203" sldId="259"/>
        </pc:sldMkLst>
        <pc:spChg chg="mod">
          <ac:chgData name="Ruth Cookson" userId="ca3a0789-b855-405c-9d2a-912abc57193b" providerId="ADAL" clId="{00C785F8-C082-4DCD-B534-8EF98059DB60}" dt="2024-07-09T03:04:16.453" v="126" actId="20577"/>
          <ac:spMkLst>
            <pc:docMk/>
            <pc:sldMk cId="3932041203" sldId="259"/>
            <ac:spMk id="3" creationId="{30E4FBD4-C3C5-A7F6-34B5-88FFA9AEB990}"/>
          </ac:spMkLst>
        </pc:spChg>
      </pc:sldChg>
      <pc:sldChg chg="ord">
        <pc:chgData name="Ruth Cookson" userId="ca3a0789-b855-405c-9d2a-912abc57193b" providerId="ADAL" clId="{00C785F8-C082-4DCD-B534-8EF98059DB60}" dt="2024-07-09T03:04:22.135" v="128"/>
        <pc:sldMkLst>
          <pc:docMk/>
          <pc:sldMk cId="3621510791" sldId="260"/>
        </pc:sldMkLst>
      </pc:sldChg>
      <pc:sldChg chg="addSp delSp modSp mod">
        <pc:chgData name="Ruth Cookson" userId="ca3a0789-b855-405c-9d2a-912abc57193b" providerId="ADAL" clId="{00C785F8-C082-4DCD-B534-8EF98059DB60}" dt="2024-07-09T03:03:31.824" v="67" actId="1076"/>
        <pc:sldMkLst>
          <pc:docMk/>
          <pc:sldMk cId="3106698095" sldId="261"/>
        </pc:sldMkLst>
        <pc:spChg chg="mod">
          <ac:chgData name="Ruth Cookson" userId="ca3a0789-b855-405c-9d2a-912abc57193b" providerId="ADAL" clId="{00C785F8-C082-4DCD-B534-8EF98059DB60}" dt="2024-07-09T03:00:58.693" v="56" actId="122"/>
          <ac:spMkLst>
            <pc:docMk/>
            <pc:sldMk cId="3106698095" sldId="261"/>
            <ac:spMk id="4" creationId="{66C2E4C2-E2E9-E80A-7B5B-876273C2881D}"/>
          </ac:spMkLst>
        </pc:spChg>
        <pc:spChg chg="del mod">
          <ac:chgData name="Ruth Cookson" userId="ca3a0789-b855-405c-9d2a-912abc57193b" providerId="ADAL" clId="{00C785F8-C082-4DCD-B534-8EF98059DB60}" dt="2024-07-09T03:01:04.037" v="58" actId="478"/>
          <ac:spMkLst>
            <pc:docMk/>
            <pc:sldMk cId="3106698095" sldId="261"/>
            <ac:spMk id="5" creationId="{26B826C4-CF13-8355-87F9-323C55DF8FBE}"/>
          </ac:spMkLst>
        </pc:spChg>
        <pc:picChg chg="add del mod">
          <ac:chgData name="Ruth Cookson" userId="ca3a0789-b855-405c-9d2a-912abc57193b" providerId="ADAL" clId="{00C785F8-C082-4DCD-B534-8EF98059DB60}" dt="2024-07-09T03:01:39.709" v="62" actId="478"/>
          <ac:picMkLst>
            <pc:docMk/>
            <pc:sldMk cId="3106698095" sldId="261"/>
            <ac:picMk id="6" creationId="{DE34A02D-A51B-0F98-2861-C46FD85BDB7B}"/>
          </ac:picMkLst>
        </pc:picChg>
        <pc:picChg chg="add mod">
          <ac:chgData name="Ruth Cookson" userId="ca3a0789-b855-405c-9d2a-912abc57193b" providerId="ADAL" clId="{00C785F8-C082-4DCD-B534-8EF98059DB60}" dt="2024-07-09T03:03:31.824" v="67" actId="1076"/>
          <ac:picMkLst>
            <pc:docMk/>
            <pc:sldMk cId="3106698095" sldId="261"/>
            <ac:picMk id="8" creationId="{C0CE8B98-4FE8-2FCC-9206-55D3FA51C0F4}"/>
          </ac:picMkLst>
        </pc:picChg>
      </pc:sldChg>
      <pc:sldChg chg="addSp delSp modSp new mod">
        <pc:chgData name="Ruth Cookson" userId="ca3a0789-b855-405c-9d2a-912abc57193b" providerId="ADAL" clId="{00C785F8-C082-4DCD-B534-8EF98059DB60}" dt="2024-07-09T03:42:41.842" v="220" actId="1076"/>
        <pc:sldMkLst>
          <pc:docMk/>
          <pc:sldMk cId="450230032" sldId="262"/>
        </pc:sldMkLst>
        <pc:spChg chg="mod">
          <ac:chgData name="Ruth Cookson" userId="ca3a0789-b855-405c-9d2a-912abc57193b" providerId="ADAL" clId="{00C785F8-C082-4DCD-B534-8EF98059DB60}" dt="2024-07-09T03:41:36.182" v="216" actId="122"/>
          <ac:spMkLst>
            <pc:docMk/>
            <pc:sldMk cId="450230032" sldId="262"/>
            <ac:spMk id="2" creationId="{548AA5FD-9A8E-B7F7-32D6-83F545969498}"/>
          </ac:spMkLst>
        </pc:spChg>
        <pc:spChg chg="del">
          <ac:chgData name="Ruth Cookson" userId="ca3a0789-b855-405c-9d2a-912abc57193b" providerId="ADAL" clId="{00C785F8-C082-4DCD-B534-8EF98059DB60}" dt="2024-07-09T03:41:39.676" v="217" actId="478"/>
          <ac:spMkLst>
            <pc:docMk/>
            <pc:sldMk cId="450230032" sldId="262"/>
            <ac:spMk id="3" creationId="{FF9A0935-3A9B-AB98-3E98-88A8D126BBD8}"/>
          </ac:spMkLst>
        </pc:spChg>
        <pc:picChg chg="add mod">
          <ac:chgData name="Ruth Cookson" userId="ca3a0789-b855-405c-9d2a-912abc57193b" providerId="ADAL" clId="{00C785F8-C082-4DCD-B534-8EF98059DB60}" dt="2024-07-09T03:42:41.842" v="220" actId="1076"/>
          <ac:picMkLst>
            <pc:docMk/>
            <pc:sldMk cId="450230032" sldId="262"/>
            <ac:picMk id="5" creationId="{DFAD1E23-A70E-42EF-D20C-69B615E9C014}"/>
          </ac:picMkLst>
        </pc:picChg>
      </pc:sldChg>
      <pc:sldChg chg="addSp modSp new mod">
        <pc:chgData name="Ruth Cookson" userId="ca3a0789-b855-405c-9d2a-912abc57193b" providerId="ADAL" clId="{00C785F8-C082-4DCD-B534-8EF98059DB60}" dt="2024-07-09T03:50:02.931" v="888" actId="1076"/>
        <pc:sldMkLst>
          <pc:docMk/>
          <pc:sldMk cId="1595532264" sldId="263"/>
        </pc:sldMkLst>
        <pc:spChg chg="mod">
          <ac:chgData name="Ruth Cookson" userId="ca3a0789-b855-405c-9d2a-912abc57193b" providerId="ADAL" clId="{00C785F8-C082-4DCD-B534-8EF98059DB60}" dt="2024-07-09T03:45:12.582" v="247" actId="403"/>
          <ac:spMkLst>
            <pc:docMk/>
            <pc:sldMk cId="1595532264" sldId="263"/>
            <ac:spMk id="2" creationId="{75FF8868-D546-3511-F784-D1C2D9FE4EB6}"/>
          </ac:spMkLst>
        </pc:spChg>
        <pc:spChg chg="mod">
          <ac:chgData name="Ruth Cookson" userId="ca3a0789-b855-405c-9d2a-912abc57193b" providerId="ADAL" clId="{00C785F8-C082-4DCD-B534-8EF98059DB60}" dt="2024-07-09T03:49:44.560" v="886" actId="20577"/>
          <ac:spMkLst>
            <pc:docMk/>
            <pc:sldMk cId="1595532264" sldId="263"/>
            <ac:spMk id="3" creationId="{1CE6F944-4A4B-E4FB-AA64-02608E0379FD}"/>
          </ac:spMkLst>
        </pc:spChg>
        <pc:picChg chg="add mod">
          <ac:chgData name="Ruth Cookson" userId="ca3a0789-b855-405c-9d2a-912abc57193b" providerId="ADAL" clId="{00C785F8-C082-4DCD-B534-8EF98059DB60}" dt="2024-07-09T03:50:02.931" v="888" actId="1076"/>
          <ac:picMkLst>
            <pc:docMk/>
            <pc:sldMk cId="1595532264" sldId="263"/>
            <ac:picMk id="4" creationId="{02631C2D-D53F-932B-103F-E707C3DDBA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673E-95B6-4222-A151-E5174A6281A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42E3-4911-4495-A2EC-67F47C90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WrEu2NnIk&amp;t=59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https://www.youtube.com/watch?v=GbWrEu2NnIk&amp;t=59s</a:t>
            </a:r>
            <a:r>
              <a:rPr lang="en-US" dirty="0"/>
              <a:t>    3:31 minutes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842E3-4911-4495-A2EC-67F47C903C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0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https://www.youtube.com/watch?v=GYnZkFVXvts    End at 2:11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842E3-4911-4495-A2EC-67F47C903C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79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03E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5259" y="7239381"/>
            <a:ext cx="481330" cy="506730"/>
          </a:xfrm>
          <a:custGeom>
            <a:avLst/>
            <a:gdLst/>
            <a:ahLst/>
            <a:cxnLst/>
            <a:rect l="l" t="t" r="r" b="b"/>
            <a:pathLst>
              <a:path w="481330" h="506729">
                <a:moveTo>
                  <a:pt x="271247" y="0"/>
                </a:moveTo>
                <a:lnTo>
                  <a:pt x="219818" y="4380"/>
                </a:lnTo>
                <a:lnTo>
                  <a:pt x="171904" y="18112"/>
                </a:lnTo>
                <a:lnTo>
                  <a:pt x="126752" y="40749"/>
                </a:lnTo>
                <a:lnTo>
                  <a:pt x="95054" y="63811"/>
                </a:lnTo>
                <a:lnTo>
                  <a:pt x="58554" y="101329"/>
                </a:lnTo>
                <a:lnTo>
                  <a:pt x="31776" y="142254"/>
                </a:lnTo>
                <a:lnTo>
                  <a:pt x="16241" y="177393"/>
                </a:lnTo>
                <a:lnTo>
                  <a:pt x="4826" y="216929"/>
                </a:lnTo>
                <a:lnTo>
                  <a:pt x="0" y="266151"/>
                </a:lnTo>
                <a:lnTo>
                  <a:pt x="42" y="281292"/>
                </a:lnTo>
                <a:lnTo>
                  <a:pt x="7143" y="330278"/>
                </a:lnTo>
                <a:lnTo>
                  <a:pt x="19377" y="369586"/>
                </a:lnTo>
                <a:lnTo>
                  <a:pt x="37707" y="406174"/>
                </a:lnTo>
                <a:lnTo>
                  <a:pt x="46241" y="419154"/>
                </a:lnTo>
                <a:lnTo>
                  <a:pt x="47600" y="421351"/>
                </a:lnTo>
                <a:lnTo>
                  <a:pt x="49150" y="423421"/>
                </a:lnTo>
                <a:lnTo>
                  <a:pt x="50737" y="425465"/>
                </a:lnTo>
                <a:lnTo>
                  <a:pt x="55436" y="431625"/>
                </a:lnTo>
                <a:lnTo>
                  <a:pt x="57024" y="433657"/>
                </a:lnTo>
                <a:lnTo>
                  <a:pt x="58522" y="435752"/>
                </a:lnTo>
                <a:lnTo>
                  <a:pt x="60173" y="437721"/>
                </a:lnTo>
                <a:lnTo>
                  <a:pt x="94667" y="471850"/>
                </a:lnTo>
                <a:lnTo>
                  <a:pt x="126063" y="493778"/>
                </a:lnTo>
                <a:lnTo>
                  <a:pt x="150102" y="506288"/>
                </a:lnTo>
                <a:lnTo>
                  <a:pt x="151334" y="504053"/>
                </a:lnTo>
                <a:lnTo>
                  <a:pt x="149886" y="503101"/>
                </a:lnTo>
                <a:lnTo>
                  <a:pt x="142981" y="498408"/>
                </a:lnTo>
                <a:lnTo>
                  <a:pt x="106105" y="467540"/>
                </a:lnTo>
                <a:lnTo>
                  <a:pt x="79769" y="437305"/>
                </a:lnTo>
                <a:lnTo>
                  <a:pt x="58267" y="404433"/>
                </a:lnTo>
                <a:lnTo>
                  <a:pt x="39213" y="359057"/>
                </a:lnTo>
                <a:lnTo>
                  <a:pt x="29540" y="318164"/>
                </a:lnTo>
                <a:lnTo>
                  <a:pt x="27039" y="281292"/>
                </a:lnTo>
                <a:lnTo>
                  <a:pt x="27148" y="266396"/>
                </a:lnTo>
                <a:lnTo>
                  <a:pt x="28165" y="253692"/>
                </a:lnTo>
                <a:lnTo>
                  <a:pt x="29778" y="241070"/>
                </a:lnTo>
                <a:lnTo>
                  <a:pt x="32000" y="228557"/>
                </a:lnTo>
                <a:lnTo>
                  <a:pt x="34850" y="216182"/>
                </a:lnTo>
                <a:lnTo>
                  <a:pt x="35853" y="211572"/>
                </a:lnTo>
                <a:lnTo>
                  <a:pt x="37517" y="207140"/>
                </a:lnTo>
                <a:lnTo>
                  <a:pt x="38736" y="202580"/>
                </a:lnTo>
                <a:lnTo>
                  <a:pt x="40158" y="198085"/>
                </a:lnTo>
                <a:lnTo>
                  <a:pt x="41796" y="193665"/>
                </a:lnTo>
                <a:lnTo>
                  <a:pt x="43405" y="189072"/>
                </a:lnTo>
                <a:lnTo>
                  <a:pt x="47138" y="180058"/>
                </a:lnTo>
                <a:lnTo>
                  <a:pt x="65808" y="144381"/>
                </a:lnTo>
                <a:lnTo>
                  <a:pt x="89630" y="112305"/>
                </a:lnTo>
                <a:lnTo>
                  <a:pt x="125000" y="79107"/>
                </a:lnTo>
                <a:lnTo>
                  <a:pt x="157541" y="57693"/>
                </a:lnTo>
                <a:lnTo>
                  <a:pt x="193515" y="40664"/>
                </a:lnTo>
                <a:lnTo>
                  <a:pt x="240744" y="28685"/>
                </a:lnTo>
                <a:lnTo>
                  <a:pt x="281215" y="25278"/>
                </a:lnTo>
                <a:lnTo>
                  <a:pt x="381081" y="25210"/>
                </a:lnTo>
                <a:lnTo>
                  <a:pt x="371310" y="20807"/>
                </a:lnTo>
                <a:lnTo>
                  <a:pt x="322642" y="5745"/>
                </a:lnTo>
                <a:lnTo>
                  <a:pt x="283201" y="414"/>
                </a:lnTo>
                <a:lnTo>
                  <a:pt x="271247" y="0"/>
                </a:lnTo>
                <a:close/>
              </a:path>
              <a:path w="481330" h="506729">
                <a:moveTo>
                  <a:pt x="381081" y="25210"/>
                </a:moveTo>
                <a:lnTo>
                  <a:pt x="295904" y="25210"/>
                </a:lnTo>
                <a:lnTo>
                  <a:pt x="307525" y="26068"/>
                </a:lnTo>
                <a:lnTo>
                  <a:pt x="319234" y="27503"/>
                </a:lnTo>
                <a:lnTo>
                  <a:pt x="367813" y="39594"/>
                </a:lnTo>
                <a:lnTo>
                  <a:pt x="407276" y="56140"/>
                </a:lnTo>
                <a:lnTo>
                  <a:pt x="449626" y="84219"/>
                </a:lnTo>
                <a:lnTo>
                  <a:pt x="477978" y="110417"/>
                </a:lnTo>
                <a:lnTo>
                  <a:pt x="479172" y="111661"/>
                </a:lnTo>
                <a:lnTo>
                  <a:pt x="481153" y="110061"/>
                </a:lnTo>
                <a:lnTo>
                  <a:pt x="448829" y="72359"/>
                </a:lnTo>
                <a:lnTo>
                  <a:pt x="418477" y="47708"/>
                </a:lnTo>
                <a:lnTo>
                  <a:pt x="382715" y="25946"/>
                </a:lnTo>
                <a:lnTo>
                  <a:pt x="381081" y="25210"/>
                </a:lnTo>
                <a:close/>
              </a:path>
            </a:pathLst>
          </a:custGeom>
          <a:solidFill>
            <a:srgbClr val="AED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256" y="7294767"/>
            <a:ext cx="362585" cy="438784"/>
          </a:xfrm>
          <a:custGeom>
            <a:avLst/>
            <a:gdLst/>
            <a:ahLst/>
            <a:cxnLst/>
            <a:rect l="l" t="t" r="r" b="b"/>
            <a:pathLst>
              <a:path w="362584" h="438784">
                <a:moveTo>
                  <a:pt x="213892" y="0"/>
                </a:moveTo>
                <a:lnTo>
                  <a:pt x="163877" y="6611"/>
                </a:lnTo>
                <a:lnTo>
                  <a:pt x="117876" y="24119"/>
                </a:lnTo>
                <a:lnTo>
                  <a:pt x="77380" y="51965"/>
                </a:lnTo>
                <a:lnTo>
                  <a:pt x="49561" y="80674"/>
                </a:lnTo>
                <a:lnTo>
                  <a:pt x="26618" y="113684"/>
                </a:lnTo>
                <a:lnTo>
                  <a:pt x="11463" y="149236"/>
                </a:lnTo>
                <a:lnTo>
                  <a:pt x="1663" y="189857"/>
                </a:lnTo>
                <a:lnTo>
                  <a:pt x="0" y="229777"/>
                </a:lnTo>
                <a:lnTo>
                  <a:pt x="893" y="241340"/>
                </a:lnTo>
                <a:lnTo>
                  <a:pt x="12269" y="292698"/>
                </a:lnTo>
                <a:lnTo>
                  <a:pt x="34266" y="337408"/>
                </a:lnTo>
                <a:lnTo>
                  <a:pt x="58294" y="368846"/>
                </a:lnTo>
                <a:lnTo>
                  <a:pt x="97046" y="401648"/>
                </a:lnTo>
                <a:lnTo>
                  <a:pt x="131763" y="420664"/>
                </a:lnTo>
                <a:lnTo>
                  <a:pt x="180301" y="435174"/>
                </a:lnTo>
                <a:lnTo>
                  <a:pt x="217216" y="438229"/>
                </a:lnTo>
                <a:lnTo>
                  <a:pt x="229733" y="437672"/>
                </a:lnTo>
                <a:lnTo>
                  <a:pt x="272611" y="430929"/>
                </a:lnTo>
                <a:lnTo>
                  <a:pt x="302946" y="419870"/>
                </a:lnTo>
                <a:lnTo>
                  <a:pt x="233884" y="419870"/>
                </a:lnTo>
                <a:lnTo>
                  <a:pt x="221298" y="419488"/>
                </a:lnTo>
                <a:lnTo>
                  <a:pt x="171820" y="410334"/>
                </a:lnTo>
                <a:lnTo>
                  <a:pt x="136648" y="395663"/>
                </a:lnTo>
                <a:lnTo>
                  <a:pt x="104773" y="374421"/>
                </a:lnTo>
                <a:lnTo>
                  <a:pt x="77278" y="347336"/>
                </a:lnTo>
                <a:lnTo>
                  <a:pt x="55334" y="315537"/>
                </a:lnTo>
                <a:lnTo>
                  <a:pt x="36820" y="268430"/>
                </a:lnTo>
                <a:lnTo>
                  <a:pt x="30929" y="229777"/>
                </a:lnTo>
                <a:lnTo>
                  <a:pt x="30560" y="216392"/>
                </a:lnTo>
                <a:lnTo>
                  <a:pt x="31117" y="203990"/>
                </a:lnTo>
                <a:lnTo>
                  <a:pt x="41444" y="154828"/>
                </a:lnTo>
                <a:lnTo>
                  <a:pt x="57848" y="118933"/>
                </a:lnTo>
                <a:lnTo>
                  <a:pt x="80122" y="87758"/>
                </a:lnTo>
                <a:lnTo>
                  <a:pt x="118255" y="54346"/>
                </a:lnTo>
                <a:lnTo>
                  <a:pt x="153727" y="34682"/>
                </a:lnTo>
                <a:lnTo>
                  <a:pt x="201645" y="21177"/>
                </a:lnTo>
                <a:lnTo>
                  <a:pt x="303231" y="18829"/>
                </a:lnTo>
                <a:lnTo>
                  <a:pt x="301671" y="18086"/>
                </a:lnTo>
                <a:lnTo>
                  <a:pt x="263528" y="5193"/>
                </a:lnTo>
                <a:lnTo>
                  <a:pt x="226443" y="190"/>
                </a:lnTo>
                <a:lnTo>
                  <a:pt x="213892" y="0"/>
                </a:lnTo>
                <a:close/>
              </a:path>
              <a:path w="362584" h="438784">
                <a:moveTo>
                  <a:pt x="360542" y="377499"/>
                </a:moveTo>
                <a:lnTo>
                  <a:pt x="321849" y="400261"/>
                </a:lnTo>
                <a:lnTo>
                  <a:pt x="285613" y="413012"/>
                </a:lnTo>
                <a:lnTo>
                  <a:pt x="246484" y="419466"/>
                </a:lnTo>
                <a:lnTo>
                  <a:pt x="233884" y="419870"/>
                </a:lnTo>
                <a:lnTo>
                  <a:pt x="302946" y="419870"/>
                </a:lnTo>
                <a:lnTo>
                  <a:pt x="341652" y="397156"/>
                </a:lnTo>
                <a:lnTo>
                  <a:pt x="362193" y="379416"/>
                </a:lnTo>
                <a:lnTo>
                  <a:pt x="360542" y="377499"/>
                </a:lnTo>
                <a:close/>
              </a:path>
              <a:path w="362584" h="438784">
                <a:moveTo>
                  <a:pt x="303231" y="18829"/>
                </a:moveTo>
                <a:lnTo>
                  <a:pt x="239605" y="18829"/>
                </a:lnTo>
                <a:lnTo>
                  <a:pt x="252448" y="19579"/>
                </a:lnTo>
                <a:lnTo>
                  <a:pt x="265325" y="21110"/>
                </a:lnTo>
                <a:lnTo>
                  <a:pt x="302337" y="30222"/>
                </a:lnTo>
                <a:lnTo>
                  <a:pt x="337360" y="46019"/>
                </a:lnTo>
                <a:lnTo>
                  <a:pt x="360631" y="61027"/>
                </a:lnTo>
                <a:lnTo>
                  <a:pt x="362282" y="59097"/>
                </a:lnTo>
                <a:lnTo>
                  <a:pt x="324463" y="29808"/>
                </a:lnTo>
                <a:lnTo>
                  <a:pt x="313336" y="23644"/>
                </a:lnTo>
                <a:lnTo>
                  <a:pt x="303231" y="18829"/>
                </a:lnTo>
                <a:close/>
              </a:path>
            </a:pathLst>
          </a:custGeom>
          <a:solidFill>
            <a:srgbClr val="8DC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235" y="7364205"/>
            <a:ext cx="158115" cy="250825"/>
          </a:xfrm>
          <a:custGeom>
            <a:avLst/>
            <a:gdLst/>
            <a:ahLst/>
            <a:cxnLst/>
            <a:rect l="l" t="t" r="r" b="b"/>
            <a:pathLst>
              <a:path w="158115" h="250825">
                <a:moveTo>
                  <a:pt x="134336" y="0"/>
                </a:moveTo>
                <a:lnTo>
                  <a:pt x="85238" y="11006"/>
                </a:lnTo>
                <a:lnTo>
                  <a:pt x="54080" y="29946"/>
                </a:lnTo>
                <a:lnTo>
                  <a:pt x="52517" y="31153"/>
                </a:lnTo>
                <a:lnTo>
                  <a:pt x="51057" y="32486"/>
                </a:lnTo>
                <a:lnTo>
                  <a:pt x="47996" y="35026"/>
                </a:lnTo>
                <a:lnTo>
                  <a:pt x="46536" y="36360"/>
                </a:lnTo>
                <a:lnTo>
                  <a:pt x="16371" y="76064"/>
                </a:lnTo>
                <a:lnTo>
                  <a:pt x="1415" y="123702"/>
                </a:lnTo>
                <a:lnTo>
                  <a:pt x="0" y="137896"/>
                </a:lnTo>
                <a:lnTo>
                  <a:pt x="171" y="148920"/>
                </a:lnTo>
                <a:lnTo>
                  <a:pt x="7478" y="188802"/>
                </a:lnTo>
                <a:lnTo>
                  <a:pt x="24822" y="222805"/>
                </a:lnTo>
                <a:lnTo>
                  <a:pt x="52835" y="250812"/>
                </a:lnTo>
                <a:lnTo>
                  <a:pt x="54448" y="249390"/>
                </a:lnTo>
                <a:lnTo>
                  <a:pt x="52597" y="246160"/>
                </a:lnTo>
                <a:lnTo>
                  <a:pt x="46975" y="235717"/>
                </a:lnTo>
                <a:lnTo>
                  <a:pt x="33038" y="199439"/>
                </a:lnTo>
                <a:lnTo>
                  <a:pt x="27798" y="161360"/>
                </a:lnTo>
                <a:lnTo>
                  <a:pt x="28093" y="148701"/>
                </a:lnTo>
                <a:lnTo>
                  <a:pt x="29289" y="136169"/>
                </a:lnTo>
                <a:lnTo>
                  <a:pt x="29950" y="132956"/>
                </a:lnTo>
                <a:lnTo>
                  <a:pt x="31029" y="126542"/>
                </a:lnTo>
                <a:lnTo>
                  <a:pt x="31232" y="124917"/>
                </a:lnTo>
                <a:lnTo>
                  <a:pt x="31689" y="123355"/>
                </a:lnTo>
                <a:lnTo>
                  <a:pt x="33874" y="115532"/>
                </a:lnTo>
                <a:lnTo>
                  <a:pt x="34242" y="113944"/>
                </a:lnTo>
                <a:lnTo>
                  <a:pt x="34636" y="112369"/>
                </a:lnTo>
                <a:lnTo>
                  <a:pt x="38497" y="101701"/>
                </a:lnTo>
                <a:lnTo>
                  <a:pt x="38979" y="100152"/>
                </a:lnTo>
                <a:lnTo>
                  <a:pt x="39754" y="98717"/>
                </a:lnTo>
                <a:lnTo>
                  <a:pt x="43767" y="89865"/>
                </a:lnTo>
                <a:lnTo>
                  <a:pt x="45151" y="86931"/>
                </a:lnTo>
                <a:lnTo>
                  <a:pt x="46980" y="84239"/>
                </a:lnTo>
                <a:lnTo>
                  <a:pt x="48517" y="81394"/>
                </a:lnTo>
                <a:lnTo>
                  <a:pt x="49317" y="79972"/>
                </a:lnTo>
                <a:lnTo>
                  <a:pt x="50054" y="78524"/>
                </a:lnTo>
                <a:lnTo>
                  <a:pt x="50892" y="77127"/>
                </a:lnTo>
                <a:lnTo>
                  <a:pt x="53673" y="73126"/>
                </a:lnTo>
                <a:lnTo>
                  <a:pt x="55578" y="70497"/>
                </a:lnTo>
                <a:lnTo>
                  <a:pt x="57255" y="67678"/>
                </a:lnTo>
                <a:lnTo>
                  <a:pt x="65560" y="57569"/>
                </a:lnTo>
                <a:lnTo>
                  <a:pt x="66564" y="56261"/>
                </a:lnTo>
                <a:lnTo>
                  <a:pt x="67719" y="55092"/>
                </a:lnTo>
                <a:lnTo>
                  <a:pt x="69967" y="52692"/>
                </a:lnTo>
                <a:lnTo>
                  <a:pt x="71047" y="51435"/>
                </a:lnTo>
                <a:lnTo>
                  <a:pt x="72215" y="50292"/>
                </a:lnTo>
                <a:lnTo>
                  <a:pt x="108005" y="23051"/>
                </a:lnTo>
                <a:lnTo>
                  <a:pt x="143451" y="7971"/>
                </a:lnTo>
                <a:lnTo>
                  <a:pt x="157813" y="4064"/>
                </a:lnTo>
                <a:lnTo>
                  <a:pt x="157724" y="1905"/>
                </a:lnTo>
                <a:lnTo>
                  <a:pt x="146711" y="398"/>
                </a:lnTo>
                <a:lnTo>
                  <a:pt x="134336" y="0"/>
                </a:lnTo>
                <a:close/>
              </a:path>
            </a:pathLst>
          </a:custGeom>
          <a:solidFill>
            <a:srgbClr val="5BC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1657" y="7427315"/>
            <a:ext cx="175260" cy="196850"/>
          </a:xfrm>
          <a:custGeom>
            <a:avLst/>
            <a:gdLst/>
            <a:ahLst/>
            <a:cxnLst/>
            <a:rect l="l" t="t" r="r" b="b"/>
            <a:pathLst>
              <a:path w="175259" h="196850">
                <a:moveTo>
                  <a:pt x="106984" y="0"/>
                </a:moveTo>
                <a:lnTo>
                  <a:pt x="98361" y="0"/>
                </a:lnTo>
                <a:lnTo>
                  <a:pt x="85100" y="772"/>
                </a:lnTo>
                <a:lnTo>
                  <a:pt x="48399" y="13008"/>
                </a:lnTo>
                <a:lnTo>
                  <a:pt x="13030" y="48352"/>
                </a:lnTo>
                <a:lnTo>
                  <a:pt x="10" y="96842"/>
                </a:lnTo>
                <a:lnTo>
                  <a:pt x="0" y="98907"/>
                </a:lnTo>
                <a:lnTo>
                  <a:pt x="788" y="111894"/>
                </a:lnTo>
                <a:lnTo>
                  <a:pt x="12841" y="148374"/>
                </a:lnTo>
                <a:lnTo>
                  <a:pt x="41591" y="179439"/>
                </a:lnTo>
                <a:lnTo>
                  <a:pt x="77401" y="194671"/>
                </a:lnTo>
                <a:lnTo>
                  <a:pt x="88703" y="196383"/>
                </a:lnTo>
                <a:lnTo>
                  <a:pt x="105072" y="196296"/>
                </a:lnTo>
                <a:lnTo>
                  <a:pt x="147688" y="184645"/>
                </a:lnTo>
                <a:lnTo>
                  <a:pt x="173514" y="163720"/>
                </a:lnTo>
                <a:lnTo>
                  <a:pt x="106292" y="163720"/>
                </a:lnTo>
                <a:lnTo>
                  <a:pt x="90173" y="163295"/>
                </a:lnTo>
                <a:lnTo>
                  <a:pt x="48017" y="136502"/>
                </a:lnTo>
                <a:lnTo>
                  <a:pt x="37179" y="101004"/>
                </a:lnTo>
                <a:lnTo>
                  <a:pt x="37218" y="96842"/>
                </a:lnTo>
                <a:lnTo>
                  <a:pt x="48869" y="57569"/>
                </a:lnTo>
                <a:lnTo>
                  <a:pt x="81127" y="34302"/>
                </a:lnTo>
                <a:lnTo>
                  <a:pt x="89331" y="32575"/>
                </a:lnTo>
                <a:lnTo>
                  <a:pt x="171542" y="32575"/>
                </a:lnTo>
                <a:lnTo>
                  <a:pt x="173494" y="30327"/>
                </a:lnTo>
                <a:lnTo>
                  <a:pt x="135839" y="5676"/>
                </a:lnTo>
                <a:lnTo>
                  <a:pt x="114960" y="736"/>
                </a:lnTo>
                <a:lnTo>
                  <a:pt x="106984" y="0"/>
                </a:lnTo>
                <a:close/>
              </a:path>
              <a:path w="175259" h="196850">
                <a:moveTo>
                  <a:pt x="152120" y="139268"/>
                </a:moveTo>
                <a:lnTo>
                  <a:pt x="118278" y="161116"/>
                </a:lnTo>
                <a:lnTo>
                  <a:pt x="106292" y="163720"/>
                </a:lnTo>
                <a:lnTo>
                  <a:pt x="173514" y="163720"/>
                </a:lnTo>
                <a:lnTo>
                  <a:pt x="174853" y="162280"/>
                </a:lnTo>
                <a:lnTo>
                  <a:pt x="152120" y="139268"/>
                </a:lnTo>
                <a:close/>
              </a:path>
              <a:path w="175259" h="196850">
                <a:moveTo>
                  <a:pt x="171542" y="32575"/>
                </a:moveTo>
                <a:lnTo>
                  <a:pt x="98082" y="32575"/>
                </a:lnTo>
                <a:lnTo>
                  <a:pt x="111325" y="33801"/>
                </a:lnTo>
                <a:lnTo>
                  <a:pt x="123251" y="37453"/>
                </a:lnTo>
                <a:lnTo>
                  <a:pt x="135241" y="44205"/>
                </a:lnTo>
                <a:lnTo>
                  <a:pt x="145114" y="51379"/>
                </a:lnTo>
                <a:lnTo>
                  <a:pt x="150825" y="56426"/>
                </a:lnTo>
                <a:lnTo>
                  <a:pt x="171542" y="32575"/>
                </a:lnTo>
                <a:close/>
              </a:path>
            </a:pathLst>
          </a:custGeom>
          <a:solidFill>
            <a:srgbClr val="3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7413" y="760176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400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7413" y="7540173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60"/>
                </a:moveTo>
                <a:lnTo>
                  <a:pt x="33629" y="22860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7413" y="7524932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17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87413" y="7465242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0" y="22225"/>
                </a:moveTo>
                <a:lnTo>
                  <a:pt x="33629" y="22225"/>
                </a:lnTo>
              </a:path>
            </a:pathLst>
          </a:custGeom>
          <a:ln w="457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87413" y="7449801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117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51653" y="7540607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59"/>
                </a:moveTo>
                <a:lnTo>
                  <a:pt x="33629" y="22859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1653" y="7524732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30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1653" y="7465676"/>
            <a:ext cx="33655" cy="43180"/>
          </a:xfrm>
          <a:custGeom>
            <a:avLst/>
            <a:gdLst/>
            <a:ahLst/>
            <a:cxnLst/>
            <a:rect l="l" t="t" r="r" b="b"/>
            <a:pathLst>
              <a:path w="33655" h="43179">
                <a:moveTo>
                  <a:pt x="0" y="21589"/>
                </a:moveTo>
                <a:lnTo>
                  <a:pt x="33629" y="21589"/>
                </a:lnTo>
              </a:path>
            </a:pathLst>
          </a:custGeom>
          <a:ln w="444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602674" y="7435532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24"/>
                </a:lnTo>
              </a:path>
            </a:pathLst>
          </a:custGeom>
          <a:ln w="9525">
            <a:solidFill>
              <a:srgbClr val="89D2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38542" y="1952840"/>
            <a:ext cx="6199505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5259" y="7239381"/>
            <a:ext cx="481330" cy="506730"/>
          </a:xfrm>
          <a:custGeom>
            <a:avLst/>
            <a:gdLst/>
            <a:ahLst/>
            <a:cxnLst/>
            <a:rect l="l" t="t" r="r" b="b"/>
            <a:pathLst>
              <a:path w="481330" h="506729">
                <a:moveTo>
                  <a:pt x="271247" y="0"/>
                </a:moveTo>
                <a:lnTo>
                  <a:pt x="219818" y="4380"/>
                </a:lnTo>
                <a:lnTo>
                  <a:pt x="171904" y="18112"/>
                </a:lnTo>
                <a:lnTo>
                  <a:pt x="126752" y="40749"/>
                </a:lnTo>
                <a:lnTo>
                  <a:pt x="95054" y="63811"/>
                </a:lnTo>
                <a:lnTo>
                  <a:pt x="58554" y="101329"/>
                </a:lnTo>
                <a:lnTo>
                  <a:pt x="31776" y="142254"/>
                </a:lnTo>
                <a:lnTo>
                  <a:pt x="16241" y="177393"/>
                </a:lnTo>
                <a:lnTo>
                  <a:pt x="4826" y="216929"/>
                </a:lnTo>
                <a:lnTo>
                  <a:pt x="0" y="266151"/>
                </a:lnTo>
                <a:lnTo>
                  <a:pt x="42" y="281292"/>
                </a:lnTo>
                <a:lnTo>
                  <a:pt x="7143" y="330278"/>
                </a:lnTo>
                <a:lnTo>
                  <a:pt x="19377" y="369586"/>
                </a:lnTo>
                <a:lnTo>
                  <a:pt x="37707" y="406174"/>
                </a:lnTo>
                <a:lnTo>
                  <a:pt x="46241" y="419154"/>
                </a:lnTo>
                <a:lnTo>
                  <a:pt x="47600" y="421351"/>
                </a:lnTo>
                <a:lnTo>
                  <a:pt x="49150" y="423421"/>
                </a:lnTo>
                <a:lnTo>
                  <a:pt x="50737" y="425465"/>
                </a:lnTo>
                <a:lnTo>
                  <a:pt x="55436" y="431625"/>
                </a:lnTo>
                <a:lnTo>
                  <a:pt x="57024" y="433657"/>
                </a:lnTo>
                <a:lnTo>
                  <a:pt x="58522" y="435752"/>
                </a:lnTo>
                <a:lnTo>
                  <a:pt x="60173" y="437721"/>
                </a:lnTo>
                <a:lnTo>
                  <a:pt x="94667" y="471850"/>
                </a:lnTo>
                <a:lnTo>
                  <a:pt x="126063" y="493778"/>
                </a:lnTo>
                <a:lnTo>
                  <a:pt x="150102" y="506288"/>
                </a:lnTo>
                <a:lnTo>
                  <a:pt x="151334" y="504053"/>
                </a:lnTo>
                <a:lnTo>
                  <a:pt x="149886" y="503101"/>
                </a:lnTo>
                <a:lnTo>
                  <a:pt x="142981" y="498408"/>
                </a:lnTo>
                <a:lnTo>
                  <a:pt x="106105" y="467540"/>
                </a:lnTo>
                <a:lnTo>
                  <a:pt x="79769" y="437305"/>
                </a:lnTo>
                <a:lnTo>
                  <a:pt x="58267" y="404433"/>
                </a:lnTo>
                <a:lnTo>
                  <a:pt x="39213" y="359057"/>
                </a:lnTo>
                <a:lnTo>
                  <a:pt x="29540" y="318164"/>
                </a:lnTo>
                <a:lnTo>
                  <a:pt x="27039" y="281292"/>
                </a:lnTo>
                <a:lnTo>
                  <a:pt x="27148" y="266396"/>
                </a:lnTo>
                <a:lnTo>
                  <a:pt x="28165" y="253692"/>
                </a:lnTo>
                <a:lnTo>
                  <a:pt x="29778" y="241070"/>
                </a:lnTo>
                <a:lnTo>
                  <a:pt x="32000" y="228557"/>
                </a:lnTo>
                <a:lnTo>
                  <a:pt x="34850" y="216182"/>
                </a:lnTo>
                <a:lnTo>
                  <a:pt x="35853" y="211572"/>
                </a:lnTo>
                <a:lnTo>
                  <a:pt x="37517" y="207140"/>
                </a:lnTo>
                <a:lnTo>
                  <a:pt x="38736" y="202580"/>
                </a:lnTo>
                <a:lnTo>
                  <a:pt x="40158" y="198085"/>
                </a:lnTo>
                <a:lnTo>
                  <a:pt x="41796" y="193665"/>
                </a:lnTo>
                <a:lnTo>
                  <a:pt x="43405" y="189072"/>
                </a:lnTo>
                <a:lnTo>
                  <a:pt x="47138" y="180058"/>
                </a:lnTo>
                <a:lnTo>
                  <a:pt x="65808" y="144381"/>
                </a:lnTo>
                <a:lnTo>
                  <a:pt x="89630" y="112305"/>
                </a:lnTo>
                <a:lnTo>
                  <a:pt x="125000" y="79107"/>
                </a:lnTo>
                <a:lnTo>
                  <a:pt x="157541" y="57693"/>
                </a:lnTo>
                <a:lnTo>
                  <a:pt x="193515" y="40664"/>
                </a:lnTo>
                <a:lnTo>
                  <a:pt x="240744" y="28685"/>
                </a:lnTo>
                <a:lnTo>
                  <a:pt x="281215" y="25278"/>
                </a:lnTo>
                <a:lnTo>
                  <a:pt x="381081" y="25210"/>
                </a:lnTo>
                <a:lnTo>
                  <a:pt x="371310" y="20807"/>
                </a:lnTo>
                <a:lnTo>
                  <a:pt x="322642" y="5745"/>
                </a:lnTo>
                <a:lnTo>
                  <a:pt x="283201" y="414"/>
                </a:lnTo>
                <a:lnTo>
                  <a:pt x="271247" y="0"/>
                </a:lnTo>
                <a:close/>
              </a:path>
              <a:path w="481330" h="506729">
                <a:moveTo>
                  <a:pt x="381081" y="25210"/>
                </a:moveTo>
                <a:lnTo>
                  <a:pt x="295904" y="25210"/>
                </a:lnTo>
                <a:lnTo>
                  <a:pt x="307525" y="26068"/>
                </a:lnTo>
                <a:lnTo>
                  <a:pt x="319234" y="27503"/>
                </a:lnTo>
                <a:lnTo>
                  <a:pt x="367813" y="39594"/>
                </a:lnTo>
                <a:lnTo>
                  <a:pt x="407276" y="56140"/>
                </a:lnTo>
                <a:lnTo>
                  <a:pt x="449626" y="84219"/>
                </a:lnTo>
                <a:lnTo>
                  <a:pt x="477978" y="110417"/>
                </a:lnTo>
                <a:lnTo>
                  <a:pt x="479172" y="111661"/>
                </a:lnTo>
                <a:lnTo>
                  <a:pt x="481153" y="110061"/>
                </a:lnTo>
                <a:lnTo>
                  <a:pt x="448829" y="72359"/>
                </a:lnTo>
                <a:lnTo>
                  <a:pt x="418477" y="47708"/>
                </a:lnTo>
                <a:lnTo>
                  <a:pt x="382715" y="25946"/>
                </a:lnTo>
                <a:lnTo>
                  <a:pt x="381081" y="25210"/>
                </a:lnTo>
                <a:close/>
              </a:path>
            </a:pathLst>
          </a:custGeom>
          <a:solidFill>
            <a:srgbClr val="AED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256" y="7294767"/>
            <a:ext cx="362585" cy="438784"/>
          </a:xfrm>
          <a:custGeom>
            <a:avLst/>
            <a:gdLst/>
            <a:ahLst/>
            <a:cxnLst/>
            <a:rect l="l" t="t" r="r" b="b"/>
            <a:pathLst>
              <a:path w="362584" h="438784">
                <a:moveTo>
                  <a:pt x="213892" y="0"/>
                </a:moveTo>
                <a:lnTo>
                  <a:pt x="163877" y="6611"/>
                </a:lnTo>
                <a:lnTo>
                  <a:pt x="117876" y="24119"/>
                </a:lnTo>
                <a:lnTo>
                  <a:pt x="77380" y="51965"/>
                </a:lnTo>
                <a:lnTo>
                  <a:pt x="49561" y="80674"/>
                </a:lnTo>
                <a:lnTo>
                  <a:pt x="26618" y="113684"/>
                </a:lnTo>
                <a:lnTo>
                  <a:pt x="11463" y="149236"/>
                </a:lnTo>
                <a:lnTo>
                  <a:pt x="1663" y="189857"/>
                </a:lnTo>
                <a:lnTo>
                  <a:pt x="0" y="229777"/>
                </a:lnTo>
                <a:lnTo>
                  <a:pt x="893" y="241340"/>
                </a:lnTo>
                <a:lnTo>
                  <a:pt x="12269" y="292698"/>
                </a:lnTo>
                <a:lnTo>
                  <a:pt x="34266" y="337408"/>
                </a:lnTo>
                <a:lnTo>
                  <a:pt x="58294" y="368846"/>
                </a:lnTo>
                <a:lnTo>
                  <a:pt x="97046" y="401648"/>
                </a:lnTo>
                <a:lnTo>
                  <a:pt x="131763" y="420664"/>
                </a:lnTo>
                <a:lnTo>
                  <a:pt x="180301" y="435174"/>
                </a:lnTo>
                <a:lnTo>
                  <a:pt x="217216" y="438229"/>
                </a:lnTo>
                <a:lnTo>
                  <a:pt x="229733" y="437672"/>
                </a:lnTo>
                <a:lnTo>
                  <a:pt x="272611" y="430929"/>
                </a:lnTo>
                <a:lnTo>
                  <a:pt x="302946" y="419870"/>
                </a:lnTo>
                <a:lnTo>
                  <a:pt x="233884" y="419870"/>
                </a:lnTo>
                <a:lnTo>
                  <a:pt x="221298" y="419488"/>
                </a:lnTo>
                <a:lnTo>
                  <a:pt x="171820" y="410334"/>
                </a:lnTo>
                <a:lnTo>
                  <a:pt x="136648" y="395663"/>
                </a:lnTo>
                <a:lnTo>
                  <a:pt x="104773" y="374421"/>
                </a:lnTo>
                <a:lnTo>
                  <a:pt x="77278" y="347336"/>
                </a:lnTo>
                <a:lnTo>
                  <a:pt x="55334" y="315537"/>
                </a:lnTo>
                <a:lnTo>
                  <a:pt x="36820" y="268430"/>
                </a:lnTo>
                <a:lnTo>
                  <a:pt x="30929" y="229777"/>
                </a:lnTo>
                <a:lnTo>
                  <a:pt x="30560" y="216392"/>
                </a:lnTo>
                <a:lnTo>
                  <a:pt x="31117" y="203990"/>
                </a:lnTo>
                <a:lnTo>
                  <a:pt x="41444" y="154828"/>
                </a:lnTo>
                <a:lnTo>
                  <a:pt x="57848" y="118933"/>
                </a:lnTo>
                <a:lnTo>
                  <a:pt x="80122" y="87758"/>
                </a:lnTo>
                <a:lnTo>
                  <a:pt x="118255" y="54346"/>
                </a:lnTo>
                <a:lnTo>
                  <a:pt x="153727" y="34682"/>
                </a:lnTo>
                <a:lnTo>
                  <a:pt x="201645" y="21177"/>
                </a:lnTo>
                <a:lnTo>
                  <a:pt x="303231" y="18829"/>
                </a:lnTo>
                <a:lnTo>
                  <a:pt x="301671" y="18086"/>
                </a:lnTo>
                <a:lnTo>
                  <a:pt x="263528" y="5193"/>
                </a:lnTo>
                <a:lnTo>
                  <a:pt x="226443" y="190"/>
                </a:lnTo>
                <a:lnTo>
                  <a:pt x="213892" y="0"/>
                </a:lnTo>
                <a:close/>
              </a:path>
              <a:path w="362584" h="438784">
                <a:moveTo>
                  <a:pt x="360542" y="377499"/>
                </a:moveTo>
                <a:lnTo>
                  <a:pt x="321849" y="400261"/>
                </a:lnTo>
                <a:lnTo>
                  <a:pt x="285613" y="413012"/>
                </a:lnTo>
                <a:lnTo>
                  <a:pt x="246484" y="419466"/>
                </a:lnTo>
                <a:lnTo>
                  <a:pt x="233884" y="419870"/>
                </a:lnTo>
                <a:lnTo>
                  <a:pt x="302946" y="419870"/>
                </a:lnTo>
                <a:lnTo>
                  <a:pt x="341652" y="397156"/>
                </a:lnTo>
                <a:lnTo>
                  <a:pt x="362193" y="379416"/>
                </a:lnTo>
                <a:lnTo>
                  <a:pt x="360542" y="377499"/>
                </a:lnTo>
                <a:close/>
              </a:path>
              <a:path w="362584" h="438784">
                <a:moveTo>
                  <a:pt x="303231" y="18829"/>
                </a:moveTo>
                <a:lnTo>
                  <a:pt x="239605" y="18829"/>
                </a:lnTo>
                <a:lnTo>
                  <a:pt x="252448" y="19579"/>
                </a:lnTo>
                <a:lnTo>
                  <a:pt x="265325" y="21110"/>
                </a:lnTo>
                <a:lnTo>
                  <a:pt x="302337" y="30222"/>
                </a:lnTo>
                <a:lnTo>
                  <a:pt x="337360" y="46019"/>
                </a:lnTo>
                <a:lnTo>
                  <a:pt x="360631" y="61027"/>
                </a:lnTo>
                <a:lnTo>
                  <a:pt x="362282" y="59097"/>
                </a:lnTo>
                <a:lnTo>
                  <a:pt x="324463" y="29808"/>
                </a:lnTo>
                <a:lnTo>
                  <a:pt x="313336" y="23644"/>
                </a:lnTo>
                <a:lnTo>
                  <a:pt x="303231" y="18829"/>
                </a:lnTo>
                <a:close/>
              </a:path>
            </a:pathLst>
          </a:custGeom>
          <a:solidFill>
            <a:srgbClr val="8DC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235" y="7364205"/>
            <a:ext cx="158115" cy="250825"/>
          </a:xfrm>
          <a:custGeom>
            <a:avLst/>
            <a:gdLst/>
            <a:ahLst/>
            <a:cxnLst/>
            <a:rect l="l" t="t" r="r" b="b"/>
            <a:pathLst>
              <a:path w="158115" h="250825">
                <a:moveTo>
                  <a:pt x="134336" y="0"/>
                </a:moveTo>
                <a:lnTo>
                  <a:pt x="85238" y="11006"/>
                </a:lnTo>
                <a:lnTo>
                  <a:pt x="54080" y="29946"/>
                </a:lnTo>
                <a:lnTo>
                  <a:pt x="52517" y="31153"/>
                </a:lnTo>
                <a:lnTo>
                  <a:pt x="51057" y="32486"/>
                </a:lnTo>
                <a:lnTo>
                  <a:pt x="47996" y="35026"/>
                </a:lnTo>
                <a:lnTo>
                  <a:pt x="46536" y="36360"/>
                </a:lnTo>
                <a:lnTo>
                  <a:pt x="16371" y="76064"/>
                </a:lnTo>
                <a:lnTo>
                  <a:pt x="1415" y="123702"/>
                </a:lnTo>
                <a:lnTo>
                  <a:pt x="0" y="137896"/>
                </a:lnTo>
                <a:lnTo>
                  <a:pt x="171" y="148920"/>
                </a:lnTo>
                <a:lnTo>
                  <a:pt x="7478" y="188802"/>
                </a:lnTo>
                <a:lnTo>
                  <a:pt x="24822" y="222805"/>
                </a:lnTo>
                <a:lnTo>
                  <a:pt x="52835" y="250812"/>
                </a:lnTo>
                <a:lnTo>
                  <a:pt x="54448" y="249390"/>
                </a:lnTo>
                <a:lnTo>
                  <a:pt x="52597" y="246160"/>
                </a:lnTo>
                <a:lnTo>
                  <a:pt x="46975" y="235717"/>
                </a:lnTo>
                <a:lnTo>
                  <a:pt x="33038" y="199439"/>
                </a:lnTo>
                <a:lnTo>
                  <a:pt x="27798" y="161360"/>
                </a:lnTo>
                <a:lnTo>
                  <a:pt x="28093" y="148701"/>
                </a:lnTo>
                <a:lnTo>
                  <a:pt x="29289" y="136169"/>
                </a:lnTo>
                <a:lnTo>
                  <a:pt x="29950" y="132956"/>
                </a:lnTo>
                <a:lnTo>
                  <a:pt x="31029" y="126542"/>
                </a:lnTo>
                <a:lnTo>
                  <a:pt x="31232" y="124917"/>
                </a:lnTo>
                <a:lnTo>
                  <a:pt x="31689" y="123355"/>
                </a:lnTo>
                <a:lnTo>
                  <a:pt x="33874" y="115532"/>
                </a:lnTo>
                <a:lnTo>
                  <a:pt x="34242" y="113944"/>
                </a:lnTo>
                <a:lnTo>
                  <a:pt x="34636" y="112369"/>
                </a:lnTo>
                <a:lnTo>
                  <a:pt x="38497" y="101701"/>
                </a:lnTo>
                <a:lnTo>
                  <a:pt x="38979" y="100152"/>
                </a:lnTo>
                <a:lnTo>
                  <a:pt x="39754" y="98717"/>
                </a:lnTo>
                <a:lnTo>
                  <a:pt x="43767" y="89865"/>
                </a:lnTo>
                <a:lnTo>
                  <a:pt x="45151" y="86931"/>
                </a:lnTo>
                <a:lnTo>
                  <a:pt x="46980" y="84239"/>
                </a:lnTo>
                <a:lnTo>
                  <a:pt x="48517" y="81394"/>
                </a:lnTo>
                <a:lnTo>
                  <a:pt x="49317" y="79972"/>
                </a:lnTo>
                <a:lnTo>
                  <a:pt x="50054" y="78524"/>
                </a:lnTo>
                <a:lnTo>
                  <a:pt x="50892" y="77127"/>
                </a:lnTo>
                <a:lnTo>
                  <a:pt x="53673" y="73126"/>
                </a:lnTo>
                <a:lnTo>
                  <a:pt x="55578" y="70497"/>
                </a:lnTo>
                <a:lnTo>
                  <a:pt x="57255" y="67678"/>
                </a:lnTo>
                <a:lnTo>
                  <a:pt x="65560" y="57569"/>
                </a:lnTo>
                <a:lnTo>
                  <a:pt x="66564" y="56261"/>
                </a:lnTo>
                <a:lnTo>
                  <a:pt x="67719" y="55092"/>
                </a:lnTo>
                <a:lnTo>
                  <a:pt x="69967" y="52692"/>
                </a:lnTo>
                <a:lnTo>
                  <a:pt x="71047" y="51435"/>
                </a:lnTo>
                <a:lnTo>
                  <a:pt x="72215" y="50292"/>
                </a:lnTo>
                <a:lnTo>
                  <a:pt x="108005" y="23051"/>
                </a:lnTo>
                <a:lnTo>
                  <a:pt x="143451" y="7971"/>
                </a:lnTo>
                <a:lnTo>
                  <a:pt x="157813" y="4064"/>
                </a:lnTo>
                <a:lnTo>
                  <a:pt x="157724" y="1905"/>
                </a:lnTo>
                <a:lnTo>
                  <a:pt x="146711" y="398"/>
                </a:lnTo>
                <a:lnTo>
                  <a:pt x="134336" y="0"/>
                </a:lnTo>
                <a:close/>
              </a:path>
            </a:pathLst>
          </a:custGeom>
          <a:solidFill>
            <a:srgbClr val="5BC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1657" y="7427315"/>
            <a:ext cx="175260" cy="196850"/>
          </a:xfrm>
          <a:custGeom>
            <a:avLst/>
            <a:gdLst/>
            <a:ahLst/>
            <a:cxnLst/>
            <a:rect l="l" t="t" r="r" b="b"/>
            <a:pathLst>
              <a:path w="175259" h="196850">
                <a:moveTo>
                  <a:pt x="106984" y="0"/>
                </a:moveTo>
                <a:lnTo>
                  <a:pt x="98361" y="0"/>
                </a:lnTo>
                <a:lnTo>
                  <a:pt x="85100" y="772"/>
                </a:lnTo>
                <a:lnTo>
                  <a:pt x="48399" y="13008"/>
                </a:lnTo>
                <a:lnTo>
                  <a:pt x="13030" y="48352"/>
                </a:lnTo>
                <a:lnTo>
                  <a:pt x="10" y="96842"/>
                </a:lnTo>
                <a:lnTo>
                  <a:pt x="0" y="98907"/>
                </a:lnTo>
                <a:lnTo>
                  <a:pt x="788" y="111894"/>
                </a:lnTo>
                <a:lnTo>
                  <a:pt x="12841" y="148374"/>
                </a:lnTo>
                <a:lnTo>
                  <a:pt x="41591" y="179439"/>
                </a:lnTo>
                <a:lnTo>
                  <a:pt x="77401" y="194671"/>
                </a:lnTo>
                <a:lnTo>
                  <a:pt x="88703" y="196383"/>
                </a:lnTo>
                <a:lnTo>
                  <a:pt x="105072" y="196296"/>
                </a:lnTo>
                <a:lnTo>
                  <a:pt x="147688" y="184645"/>
                </a:lnTo>
                <a:lnTo>
                  <a:pt x="173514" y="163720"/>
                </a:lnTo>
                <a:lnTo>
                  <a:pt x="106292" y="163720"/>
                </a:lnTo>
                <a:lnTo>
                  <a:pt x="90173" y="163295"/>
                </a:lnTo>
                <a:lnTo>
                  <a:pt x="48017" y="136502"/>
                </a:lnTo>
                <a:lnTo>
                  <a:pt x="37179" y="101004"/>
                </a:lnTo>
                <a:lnTo>
                  <a:pt x="37218" y="96842"/>
                </a:lnTo>
                <a:lnTo>
                  <a:pt x="48869" y="57569"/>
                </a:lnTo>
                <a:lnTo>
                  <a:pt x="81127" y="34302"/>
                </a:lnTo>
                <a:lnTo>
                  <a:pt x="89331" y="32575"/>
                </a:lnTo>
                <a:lnTo>
                  <a:pt x="171542" y="32575"/>
                </a:lnTo>
                <a:lnTo>
                  <a:pt x="173494" y="30327"/>
                </a:lnTo>
                <a:lnTo>
                  <a:pt x="135839" y="5676"/>
                </a:lnTo>
                <a:lnTo>
                  <a:pt x="114960" y="736"/>
                </a:lnTo>
                <a:lnTo>
                  <a:pt x="106984" y="0"/>
                </a:lnTo>
                <a:close/>
              </a:path>
              <a:path w="175259" h="196850">
                <a:moveTo>
                  <a:pt x="152120" y="139268"/>
                </a:moveTo>
                <a:lnTo>
                  <a:pt x="118278" y="161116"/>
                </a:lnTo>
                <a:lnTo>
                  <a:pt x="106292" y="163720"/>
                </a:lnTo>
                <a:lnTo>
                  <a:pt x="173514" y="163720"/>
                </a:lnTo>
                <a:lnTo>
                  <a:pt x="174853" y="162280"/>
                </a:lnTo>
                <a:lnTo>
                  <a:pt x="152120" y="139268"/>
                </a:lnTo>
                <a:close/>
              </a:path>
              <a:path w="175259" h="196850">
                <a:moveTo>
                  <a:pt x="171542" y="32575"/>
                </a:moveTo>
                <a:lnTo>
                  <a:pt x="98082" y="32575"/>
                </a:lnTo>
                <a:lnTo>
                  <a:pt x="111325" y="33801"/>
                </a:lnTo>
                <a:lnTo>
                  <a:pt x="123251" y="37453"/>
                </a:lnTo>
                <a:lnTo>
                  <a:pt x="135241" y="44205"/>
                </a:lnTo>
                <a:lnTo>
                  <a:pt x="145114" y="51379"/>
                </a:lnTo>
                <a:lnTo>
                  <a:pt x="150825" y="56426"/>
                </a:lnTo>
                <a:lnTo>
                  <a:pt x="171542" y="32575"/>
                </a:lnTo>
                <a:close/>
              </a:path>
            </a:pathLst>
          </a:custGeom>
          <a:solidFill>
            <a:srgbClr val="3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7413" y="760176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400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7413" y="7540173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60"/>
                </a:moveTo>
                <a:lnTo>
                  <a:pt x="33629" y="22860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7413" y="7524932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17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87413" y="7465242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0" y="22225"/>
                </a:moveTo>
                <a:lnTo>
                  <a:pt x="33629" y="22225"/>
                </a:lnTo>
              </a:path>
            </a:pathLst>
          </a:custGeom>
          <a:ln w="457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87413" y="7449801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117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51653" y="7540607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59"/>
                </a:moveTo>
                <a:lnTo>
                  <a:pt x="33629" y="22859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1653" y="7524732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30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1653" y="7465676"/>
            <a:ext cx="33655" cy="43180"/>
          </a:xfrm>
          <a:custGeom>
            <a:avLst/>
            <a:gdLst/>
            <a:ahLst/>
            <a:cxnLst/>
            <a:rect l="l" t="t" r="r" b="b"/>
            <a:pathLst>
              <a:path w="33655" h="43179">
                <a:moveTo>
                  <a:pt x="0" y="21589"/>
                </a:moveTo>
                <a:lnTo>
                  <a:pt x="33629" y="21589"/>
                </a:lnTo>
              </a:path>
            </a:pathLst>
          </a:custGeom>
          <a:ln w="444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3934" y="3958704"/>
            <a:ext cx="9422531" cy="266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3E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61377" y="7459564"/>
            <a:ext cx="153416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tabLst>
                <a:tab pos="1015365" algn="l"/>
              </a:tabLst>
            </a:pPr>
            <a:r>
              <a:rPr spc="35" dirty="0">
                <a:latin typeface="Tahoma"/>
                <a:cs typeface="Tahoma"/>
              </a:rPr>
              <a:t>BRAND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GUIDE</a:t>
            </a:r>
            <a:r>
              <a:rPr spc="10" dirty="0">
                <a:latin typeface="Tahoma"/>
                <a:cs typeface="Tahoma"/>
              </a:rPr>
              <a:t>LINE</a:t>
            </a:r>
            <a:r>
              <a:rPr spc="15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	</a:t>
            </a:r>
            <a:r>
              <a:rPr spc="15" dirty="0">
                <a:latin typeface="Tahoma"/>
                <a:cs typeface="Tahoma"/>
              </a:rPr>
              <a:t>VERSIO</a:t>
            </a:r>
            <a:r>
              <a:rPr spc="25" dirty="0">
                <a:latin typeface="Tahoma"/>
                <a:cs typeface="Tahoma"/>
              </a:rPr>
              <a:t>N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90" dirty="0">
                <a:latin typeface="Tahoma"/>
                <a:cs typeface="Tahoma"/>
              </a:rPr>
              <a:t>1.</a:t>
            </a:r>
            <a:r>
              <a:rPr spc="-60" dirty="0">
                <a:latin typeface="Tahoma"/>
                <a:cs typeface="Tahoma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96674" y="7453164"/>
            <a:ext cx="160019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78740">
              <a:lnSpc>
                <a:spcPct val="100000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WrEu2NnIk?start=59&amp;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nZkFVXvts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493F-E3F9-BDB1-F1E7-8D4C793B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846659"/>
          </a:xfrm>
        </p:spPr>
        <p:txBody>
          <a:bodyPr/>
          <a:lstStyle/>
          <a:p>
            <a:pPr algn="ctr"/>
            <a:r>
              <a:rPr lang="en-US" sz="6000" dirty="0"/>
              <a:t>The Costs and Benefits </a:t>
            </a:r>
            <a:br>
              <a:rPr lang="en-US" sz="6000" dirty="0"/>
            </a:br>
            <a:r>
              <a:rPr lang="en-US" sz="6000" dirty="0"/>
              <a:t>of Hosting the Olympics </a:t>
            </a:r>
          </a:p>
        </p:txBody>
      </p:sp>
      <p:pic>
        <p:nvPicPr>
          <p:cNvPr id="1026" name="Picture 2" descr="Olympic rings - Symbol of the Olympic Movement">
            <a:extLst>
              <a:ext uri="{FF2B5EF4-FFF2-40B4-BE49-F238E27FC236}">
                <a16:creationId xmlns:a16="http://schemas.microsoft.com/office/drawing/2014/main" id="{987AB491-E905-6096-5AB3-8B61CADD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33" y="4625139"/>
            <a:ext cx="6258688" cy="3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6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2E4C2-E2E9-E80A-7B5B-876273C2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738664"/>
          </a:xfrm>
        </p:spPr>
        <p:txBody>
          <a:bodyPr/>
          <a:lstStyle/>
          <a:p>
            <a:pPr algn="ctr"/>
            <a:r>
              <a:rPr lang="en-US" sz="4800" dirty="0"/>
              <a:t>What’s Your Favorite Olympic Sport to Watch?</a:t>
            </a:r>
          </a:p>
        </p:txBody>
      </p:sp>
      <p:pic>
        <p:nvPicPr>
          <p:cNvPr id="8" name="Picture 7" descr="A group of colorful pictograms of people doing different sports&#10;&#10;Description automatically generated">
            <a:extLst>
              <a:ext uri="{FF2B5EF4-FFF2-40B4-BE49-F238E27FC236}">
                <a16:creationId xmlns:a16="http://schemas.microsoft.com/office/drawing/2014/main" id="{C0CE8B98-4FE8-2FCC-9206-55D3FA51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82" y="1894289"/>
            <a:ext cx="5830213" cy="56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CD9CA8-475F-C1C4-9C82-D32C516B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507831"/>
          </a:xfrm>
        </p:spPr>
        <p:txBody>
          <a:bodyPr/>
          <a:lstStyle/>
          <a:p>
            <a:r>
              <a:rPr lang="en-US" dirty="0"/>
              <a:t>Warm Up: Benefits of Hosting: LA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679E4-1CD2-76B1-D9EA-2DF120AB8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8669436" y="2147703"/>
            <a:ext cx="4097439" cy="393954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200" b="0" i="0" u="none" strike="noStrike" baseline="0" dirty="0">
                <a:latin typeface="Calibri" panose="020F0502020204030204" pitchFamily="34" charset="0"/>
              </a:rPr>
              <a:t>What interesting facts did you hear?</a:t>
            </a:r>
          </a:p>
          <a:p>
            <a:pPr marL="514350" indent="-514350" algn="l">
              <a:buAutoNum type="arabicPeriod"/>
            </a:pPr>
            <a:r>
              <a:rPr lang="en-US" sz="3200" b="0" i="0" u="none" strike="noStrike" baseline="0" dirty="0">
                <a:latin typeface="Calibri" panose="020F0502020204030204" pitchFamily="34" charset="0"/>
              </a:rPr>
              <a:t>Why might a city want to host the Olympics?</a:t>
            </a:r>
          </a:p>
          <a:p>
            <a:pPr marL="514350" indent="-514350" algn="l">
              <a:buAutoNum type="arabicPeriod"/>
            </a:pPr>
            <a:endParaRPr lang="en-US" sz="32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en-US" sz="32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en-US" sz="3200" dirty="0"/>
          </a:p>
        </p:txBody>
      </p:sp>
      <p:pic>
        <p:nvPicPr>
          <p:cNvPr id="6" name="Online Media 5" title="LA2028: A new chapter in L.A.’s Olympic legacy">
            <a:hlinkClick r:id="" action="ppaction://media"/>
            <a:extLst>
              <a:ext uri="{FF2B5EF4-FFF2-40B4-BE49-F238E27FC236}">
                <a16:creationId xmlns:a16="http://schemas.microsoft.com/office/drawing/2014/main" id="{80B5728F-327E-B397-5CE0-2DD195D803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9300" y="2142357"/>
            <a:ext cx="6987251" cy="39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557BA-4F8D-034E-E7BD-22EF057F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95" y="0"/>
            <a:ext cx="1163621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EDF5-FA81-0222-4A62-D6D3D995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507831"/>
          </a:xfrm>
        </p:spPr>
        <p:txBody>
          <a:bodyPr/>
          <a:lstStyle/>
          <a:p>
            <a:r>
              <a:rPr lang="en-US" dirty="0"/>
              <a:t>Warm Up: 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4FBD4-C3C5-A7F6-34B5-88FFA9AE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7944" y="2558168"/>
            <a:ext cx="4664598" cy="3447098"/>
          </a:xfrm>
        </p:spPr>
        <p:txBody>
          <a:bodyPr/>
          <a:lstStyle/>
          <a:p>
            <a:pPr algn="l"/>
            <a:r>
              <a:rPr lang="en-US" sz="3200" i="0" u="none" strike="noStrike" baseline="0" dirty="0">
                <a:latin typeface="Calibri-Bold"/>
              </a:rPr>
              <a:t>1. What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interesting facts</a:t>
            </a:r>
          </a:p>
          <a:p>
            <a:pPr algn="l"/>
            <a:r>
              <a:rPr lang="en-US" sz="3200" b="0" i="0" u="none" strike="noStrike" baseline="0" dirty="0">
                <a:latin typeface="Calibri" panose="020F0502020204030204" pitchFamily="34" charset="0"/>
              </a:rPr>
              <a:t>did you hear?</a:t>
            </a:r>
          </a:p>
          <a:p>
            <a:pPr algn="l"/>
            <a:r>
              <a:rPr lang="en-US" sz="3200" b="0" i="0" u="none" strike="noStrike" baseline="0" dirty="0">
                <a:latin typeface="Calibri" panose="020F0502020204030204" pitchFamily="34" charset="0"/>
              </a:rPr>
              <a:t>2. </a:t>
            </a:r>
            <a:r>
              <a:rPr lang="en-US" sz="3200" i="0" u="none" strike="noStrike" baseline="0" dirty="0">
                <a:latin typeface="Calibri-Bold"/>
              </a:rPr>
              <a:t>What might discourage a city from hosting an Olympics?</a:t>
            </a:r>
            <a:endParaRPr lang="en-US" sz="3200" dirty="0">
              <a:latin typeface="Calibri-Bold"/>
            </a:endParaRPr>
          </a:p>
          <a:p>
            <a:pPr algn="l"/>
            <a:endParaRPr lang="en-US" sz="3200" dirty="0">
              <a:latin typeface="Calibri" panose="020F0502020204030204" pitchFamily="34" charset="0"/>
            </a:endParaRPr>
          </a:p>
          <a:p>
            <a:pPr algn="l"/>
            <a:endParaRPr lang="en-US" sz="3200" dirty="0"/>
          </a:p>
        </p:txBody>
      </p:sp>
      <p:pic>
        <p:nvPicPr>
          <p:cNvPr id="4" name="Online Media 3" title="How The Olympics Became So Expensive For Host Cities">
            <a:hlinkClick r:id="" action="ppaction://media"/>
            <a:extLst>
              <a:ext uri="{FF2B5EF4-FFF2-40B4-BE49-F238E27FC236}">
                <a16:creationId xmlns:a16="http://schemas.microsoft.com/office/drawing/2014/main" id="{A5E90B3E-A8C2-53AB-8117-4AABD71644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5742" y="2347924"/>
            <a:ext cx="6929377" cy="3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5282-B61D-5A0F-2C32-175B4BEC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507831"/>
          </a:xfrm>
        </p:spPr>
        <p:txBody>
          <a:bodyPr/>
          <a:lstStyle/>
          <a:p>
            <a:r>
              <a:rPr lang="en-US"/>
              <a:t>Background: Cost-Benefit Analysis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F40A3-DC56-3212-5E62-D8FA1F4C8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089" y="1516445"/>
            <a:ext cx="10915296" cy="6032421"/>
          </a:xfrm>
        </p:spPr>
        <p:txBody>
          <a:bodyPr/>
          <a:lstStyle/>
          <a:p>
            <a:pPr algn="l"/>
            <a:r>
              <a:rPr lang="en-US" sz="3600" b="0" i="0" u="none" strike="noStrike" baseline="0">
                <a:latin typeface="+mn-lt"/>
              </a:rPr>
              <a:t>A process used to evaluate the potential costs and benefits of a proposed project or policy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0" i="0" u="none" strike="noStrike" baseline="0">
                <a:latin typeface="+mn-lt"/>
              </a:rPr>
              <a:t>If TB &gt; TC or if positive net benefit, then complete</a:t>
            </a:r>
          </a:p>
          <a:p>
            <a:pPr algn="l"/>
            <a:endParaRPr lang="en-US" sz="3200" b="0" i="0" u="none" strike="noStrike" baseline="0">
              <a:latin typeface="+mn-lt"/>
            </a:endParaRPr>
          </a:p>
          <a:p>
            <a:pPr algn="l"/>
            <a:r>
              <a:rPr lang="en-US" sz="3200" b="0" i="0" u="none" strike="noStrike" baseline="0">
                <a:solidFill>
                  <a:srgbClr val="00B050"/>
                </a:solidFill>
                <a:latin typeface="+mn-lt"/>
              </a:rPr>
              <a:t>Total Benefits: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i="0" u="none" strike="noStrike" baseline="0">
                <a:latin typeface="+mn-lt"/>
              </a:rPr>
              <a:t>The improvements in wellbeing or financial impacts on</a:t>
            </a:r>
          </a:p>
          <a:p>
            <a:pPr algn="l"/>
            <a:r>
              <a:rPr lang="en-US" sz="3200" b="0" i="0" u="none" strike="noStrike" baseline="0">
                <a:latin typeface="+mn-lt"/>
              </a:rPr>
              <a:t>markets from the choice</a:t>
            </a:r>
          </a:p>
          <a:p>
            <a:pPr algn="l"/>
            <a:endParaRPr lang="en-US" sz="3200" b="0" i="0" u="none" strike="noStrike" baseline="0">
              <a:latin typeface="+mn-lt"/>
            </a:endParaRPr>
          </a:p>
          <a:p>
            <a:pPr algn="l"/>
            <a:r>
              <a:rPr lang="en-US" sz="3200" b="0" i="0" u="none" strike="noStrike" baseline="0">
                <a:solidFill>
                  <a:srgbClr val="00B050"/>
                </a:solidFill>
                <a:latin typeface="+mn-lt"/>
              </a:rPr>
              <a:t>Total Costs: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i="0" u="none" strike="noStrike" baseline="0">
                <a:latin typeface="+mn-lt"/>
              </a:rPr>
              <a:t>The explicit and implicit costs of the decision</a:t>
            </a:r>
          </a:p>
          <a:p>
            <a:pPr algn="l"/>
            <a:r>
              <a:rPr lang="en-US" sz="3200" b="0" i="0" u="none" strike="noStrike" baseline="0">
                <a:latin typeface="+mn-lt"/>
              </a:rPr>
              <a:t>		Explicit: physical receipts</a:t>
            </a:r>
          </a:p>
          <a:p>
            <a:pPr algn="l"/>
            <a:r>
              <a:rPr lang="en-US" sz="3200" b="0" i="0" u="none" strike="noStrike" baseline="0">
                <a:latin typeface="+mn-lt"/>
              </a:rPr>
              <a:t>		Implicit: next best use of the money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51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5FD-9A8E-B7F7-32D6-83F54596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1354217"/>
          </a:xfrm>
        </p:spPr>
        <p:txBody>
          <a:bodyPr/>
          <a:lstStyle/>
          <a:p>
            <a:pPr algn="ctr"/>
            <a:r>
              <a:rPr lang="en-US" sz="4400" dirty="0"/>
              <a:t>Activity:  The Economics of Hosting the Olympics – Cost-Benefit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D1E23-A70E-42EF-D20C-69B615E9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38" y="2519164"/>
            <a:ext cx="9555633" cy="48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8868-D546-3511-F784-D1C2D9FE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87897"/>
            <a:ext cx="13131800" cy="1015663"/>
          </a:xfrm>
        </p:spPr>
        <p:txBody>
          <a:bodyPr/>
          <a:lstStyle/>
          <a:p>
            <a:r>
              <a:rPr lang="en-US" sz="6600" dirty="0"/>
              <a:t>Exit Slip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F944-4A4B-E4FB-AA64-02608E03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362" y="2157219"/>
            <a:ext cx="9422531" cy="2462213"/>
          </a:xfrm>
        </p:spPr>
        <p:txBody>
          <a:bodyPr/>
          <a:lstStyle/>
          <a:p>
            <a:r>
              <a:rPr lang="en-US" sz="3200" dirty="0"/>
              <a:t>Your state could receive a $5 Billion Dollar grant from the federal government to host the 2036 Summer Games or the 2038 Winter Games.  </a:t>
            </a:r>
          </a:p>
          <a:p>
            <a:r>
              <a:rPr lang="en-US" sz="3200" dirty="0"/>
              <a:t>What would you advise your governor to do?  </a:t>
            </a:r>
          </a:p>
          <a:p>
            <a:r>
              <a:rPr lang="en-US" sz="3200" dirty="0"/>
              <a:t>Host or not?  Why or why not?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31C2D-D53F-932B-103F-E707C3DD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75" y="4619432"/>
            <a:ext cx="6261135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32264"/>
      </p:ext>
    </p:extLst>
  </p:cSld>
  <p:clrMapOvr>
    <a:masterClrMapping/>
  </p:clrMapOvr>
</p:sld>
</file>

<file path=ppt/theme/theme1.xml><?xml version="1.0" encoding="utf-8"?>
<a:theme xmlns:a="http://schemas.openxmlformats.org/drawingml/2006/main" name="CE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E theme" id="{7B3E7598-436C-4E29-96AE-9559CCB77AE7}" vid="{BBB61E2C-F27F-4335-A2B8-60FE771C2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CEE theme</Template>
  <TotalTime>80</TotalTime>
  <Words>236</Words>
  <Application>Microsoft Office PowerPoint</Application>
  <PresentationFormat>Custom</PresentationFormat>
  <Paragraphs>31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Calibri-Bold</vt:lpstr>
      <vt:lpstr>Tahoma</vt:lpstr>
      <vt:lpstr>CEE theme</vt:lpstr>
      <vt:lpstr>The Costs and Benefits  of Hosting the Olympics </vt:lpstr>
      <vt:lpstr>What’s Your Favorite Olympic Sport to Watch?</vt:lpstr>
      <vt:lpstr>Warm Up: Benefits of Hosting: LA </vt:lpstr>
      <vt:lpstr>PowerPoint Presentation</vt:lpstr>
      <vt:lpstr>Warm Up:  Costs</vt:lpstr>
      <vt:lpstr>Background: Cost-Benefit Analysis</vt:lpstr>
      <vt:lpstr>Activity:  The Economics of Hosting the Olympics – Cost-Benefit Analysis</vt:lpstr>
      <vt:lpstr>Exit Slip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Cookson</dc:creator>
  <cp:lastModifiedBy>Ruth Cookson</cp:lastModifiedBy>
  <cp:revision>1</cp:revision>
  <dcterms:created xsi:type="dcterms:W3CDTF">2024-07-09T02:29:47Z</dcterms:created>
  <dcterms:modified xsi:type="dcterms:W3CDTF">2024-07-09T03:50:09Z</dcterms:modified>
</cp:coreProperties>
</file>