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SLIDES_API1590323737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SLIDES_API1590323737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1b84e433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1b84e433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SLIDES_API1590323737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SLIDES_API1590323737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b84e4332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1b84e4332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SLIDES_API1590323737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SLIDES_API1590323737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SLIDES_API1590323737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SLIDES_API1590323737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SLIDES_API1590323737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SLIDES_API1590323737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SLIDES_API84945622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SLIDES_API84945622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SLIDES_API84945622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SLIDES_API84945622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SLIDES_API84945622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SLIDES_API84945622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a8b1caf9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a8b1caf9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SLIDES_API84945622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SLIDES_API84945622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SLIDES_API84945622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SLIDES_API84945622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SLIDES_API84945622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SLIDES_API84945622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SLIDES_API84945622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SLIDES_API84945622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SLIDES_API84945622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SLIDES_API84945622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SLIDES_API84945622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SLIDES_API84945622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SLIDES_API84945622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SLIDES_API84945622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SLIDES_API86883318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SLIDES_API86883318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SLIDES_API868833183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SLIDES_API86883318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SLIDES_API86883318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SLIDES_API86883318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1a8b1caf9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1a8b1caf9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SLIDES_API868833183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SLIDES_API86883318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SLIDES_API868833183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SLIDES_API86883318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SLIDES_API868833183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SLIDES_API86883318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1a8b1caf9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1a8b1caf9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1a8b1caf9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1a8b1caf9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SLIDES_API1590323737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SLIDES_API1590323737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SLIDES_API1590323737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SLIDES_API1590323737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SLIDES_API1590323737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SLIDES_API1590323737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SLIDES_API1590323737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SLIDES_API1590323737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21.png"/><Relationship Id="rId5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1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7.jpg"/><Relationship Id="rId5" Type="http://schemas.openxmlformats.org/officeDocument/2006/relationships/image" Target="../media/image1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7.jpg"/><Relationship Id="rId5" Type="http://schemas.openxmlformats.org/officeDocument/2006/relationships/image" Target="../media/image14.jpg"/><Relationship Id="rId6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7.jpg"/><Relationship Id="rId5" Type="http://schemas.openxmlformats.org/officeDocument/2006/relationships/image" Target="../media/image14.jpg"/><Relationship Id="rId6" Type="http://schemas.openxmlformats.org/officeDocument/2006/relationships/image" Target="../media/image12.jpg"/><Relationship Id="rId7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 rotWithShape="1">
          <a:blip r:embed="rId4">
            <a:alphaModFix/>
          </a:blip>
          <a:srcRect b="7090" l="32966" r="34106" t="17563"/>
          <a:stretch/>
        </p:blipFill>
        <p:spPr>
          <a:xfrm rot="-5400000">
            <a:off x="4958125" y="897401"/>
            <a:ext cx="3669850" cy="464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 rotWithShape="1">
          <a:blip r:embed="rId5">
            <a:alphaModFix/>
          </a:blip>
          <a:srcRect b="11924" l="33236" r="34143" t="13359"/>
          <a:stretch/>
        </p:blipFill>
        <p:spPr>
          <a:xfrm rot="-5400000">
            <a:off x="332986" y="1013112"/>
            <a:ext cx="3747802" cy="441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/>
          <p:cNvPicPr preferRelativeResize="0"/>
          <p:nvPr/>
        </p:nvPicPr>
        <p:blipFill rotWithShape="1">
          <a:blip r:embed="rId4">
            <a:alphaModFix/>
          </a:blip>
          <a:srcRect b="15425" l="32540" r="34686" t="11292"/>
          <a:stretch/>
        </p:blipFill>
        <p:spPr>
          <a:xfrm rot="-5400000">
            <a:off x="311499" y="1186923"/>
            <a:ext cx="3329827" cy="38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/>
          <p:cNvPicPr preferRelativeResize="0"/>
          <p:nvPr/>
        </p:nvPicPr>
        <p:blipFill rotWithShape="1">
          <a:blip r:embed="rId5">
            <a:alphaModFix/>
          </a:blip>
          <a:srcRect b="10811" l="33200" r="34489" t="28721"/>
          <a:stretch/>
        </p:blipFill>
        <p:spPr>
          <a:xfrm rot="-5400000">
            <a:off x="4605051" y="665949"/>
            <a:ext cx="3726600" cy="500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000000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