
<file path=[Content_Types].xml><?xml version="1.0" encoding="utf-8"?>
<Types xmlns="http://schemas.openxmlformats.org/package/2006/content-types">
  <Default Extension="fntdata" ContentType="application/x-fontdata"/>
  <Default Extension="gif" ContentType="image/gif"/>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presProps.xml" ContentType="application/vnd.openxmlformats-officedocument.presentationml.presProps+xml"/>
  <Override PartName="/ppt/tableStyles.xml" ContentType="application/vnd.openxmlformats-officedocument.presentationml.tableStyle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5"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Lst>
  <p:sldSz cy="6858000" cx="12192000"/>
  <p:notesSz cx="6858000" cy="9144000"/>
  <p:embeddedFontLst>
    <p:embeddedFont>
      <p:font typeface="Inter Light"/>
      <p:regular r:id="rId37"/>
      <p:bold r:id="rId38"/>
      <p:italic r:id="rId39"/>
      <p:boldItalic r:id="rId40"/>
    </p:embeddedFont>
    <p:embeddedFont>
      <p:font typeface="Roboto"/>
      <p:regular r:id="rId41"/>
      <p:bold r:id="rId42"/>
      <p:italic r:id="rId43"/>
      <p:boldItalic r:id="rId44"/>
    </p:embeddedFont>
    <p:embeddedFont>
      <p:font typeface="Inter"/>
      <p:regular r:id="rId45"/>
      <p:bold r:id="rId46"/>
      <p:italic r:id="rId47"/>
      <p:boldItalic r:id="rId48"/>
    </p:embeddedFont>
    <p:embeddedFont>
      <p:font typeface="Helvetica Neue"/>
      <p:regular r:id="rId49"/>
      <p:bold r:id="rId50"/>
      <p:italic r:id="rId51"/>
      <p:boldItalic r:id="rId52"/>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B29CF38C-F1CF-4D1D-8C2B-1638A6B9F433}">
  <a:tblStyle styleId="{B29CF38C-F1CF-4D1D-8C2B-1638A6B9F433}" styleName="Table_0">
    <a:wholeTbl>
      <a:tcTxStyle>
        <a:font>
          <a:latin typeface="Arial"/>
          <a:ea typeface="Arial"/>
          <a:cs typeface="Arial"/>
        </a:font>
        <a:srgbClr val="000000"/>
      </a:tcTxStyle>
      <a:tcStyle>
        <a:tcBdr>
          <a:left>
            <a:ln cap="flat" cmpd="sng" w="9525">
              <a:solidFill>
                <a:srgbClr val="9E9E9E"/>
              </a:solidFill>
              <a:prstDash val="solid"/>
              <a:round/>
              <a:headEnd len="sm" w="sm" type="none"/>
              <a:tailEnd len="sm" w="sm" type="none"/>
            </a:ln>
          </a:left>
          <a:right>
            <a:ln cap="flat" cmpd="sng" w="9525">
              <a:solidFill>
                <a:srgbClr val="9E9E9E"/>
              </a:solidFill>
              <a:prstDash val="solid"/>
              <a:round/>
              <a:headEnd len="sm" w="sm" type="none"/>
              <a:tailEnd len="sm" w="sm" type="none"/>
            </a:ln>
          </a:right>
          <a:top>
            <a:ln cap="flat" cmpd="sng" w="9525">
              <a:solidFill>
                <a:srgbClr val="9E9E9E"/>
              </a:solidFill>
              <a:prstDash val="solid"/>
              <a:round/>
              <a:headEnd len="sm" w="sm" type="none"/>
              <a:tailEnd len="sm" w="sm" type="none"/>
            </a:ln>
          </a:top>
          <a:bottom>
            <a:ln cap="flat" cmpd="sng" w="9525">
              <a:solidFill>
                <a:srgbClr val="9E9E9E"/>
              </a:solidFill>
              <a:prstDash val="solid"/>
              <a:round/>
              <a:headEnd len="sm" w="sm" type="none"/>
              <a:tailEnd len="sm" w="sm" type="none"/>
            </a:ln>
          </a:bottom>
          <a:insideH>
            <a:ln cap="flat" cmpd="sng" w="9525">
              <a:solidFill>
                <a:srgbClr val="9E9E9E"/>
              </a:solidFill>
              <a:prstDash val="solid"/>
              <a:round/>
              <a:headEnd len="sm" w="sm" type="none"/>
              <a:tailEnd len="sm" w="sm" type="none"/>
            </a:ln>
          </a:insideH>
          <a:insideV>
            <a:ln cap="flat" cmpd="sng" w="9525">
              <a:solidFill>
                <a:srgbClr val="9E9E9E"/>
              </a:solidFill>
              <a:prstDash val="solid"/>
              <a:round/>
              <a:headEnd len="sm" w="sm" type="none"/>
              <a:tailEnd len="sm" w="sm" type="none"/>
            </a:ln>
          </a:insideV>
        </a:tcBdr>
      </a:tc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_rels/presentation.xml.rels><?xml version="1.0" encoding="UTF-8" standalone="yes"?>
<Relationships xmlns="http://schemas.openxmlformats.org/package/2006/relationships"><Relationship Id="rId39" Type="http://schemas.openxmlformats.org/officeDocument/2006/relationships/font" Target="fonts/InterLight-italic.fntdata"/><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42" Type="http://schemas.openxmlformats.org/officeDocument/2006/relationships/font" Target="fonts/Roboto-bold.fntdata"/><Relationship Id="rId47" Type="http://schemas.openxmlformats.org/officeDocument/2006/relationships/font" Target="fonts/Inter-italic.fntdata"/><Relationship Id="rId34" Type="http://schemas.openxmlformats.org/officeDocument/2006/relationships/slide" Target="slides/slide29.xml"/><Relationship Id="rId21" Type="http://schemas.openxmlformats.org/officeDocument/2006/relationships/slide" Target="slides/slide16.xml"/><Relationship Id="rId50" Type="http://schemas.openxmlformats.org/officeDocument/2006/relationships/font" Target="fonts/HelveticaNeue-bold.fntdata"/><Relationship Id="rId55" Type="http://schemas.openxmlformats.org/officeDocument/2006/relationships/customXml" Target="../customXml/item3.xml"/><Relationship Id="rId7" Type="http://schemas.openxmlformats.org/officeDocument/2006/relationships/slide" Target="slides/slide2.xml"/><Relationship Id="rId2" Type="http://schemas.openxmlformats.org/officeDocument/2006/relationships/presProps" Target="presProps.xml"/><Relationship Id="rId29" Type="http://schemas.openxmlformats.org/officeDocument/2006/relationships/slide" Target="slides/slide24.xml"/><Relationship Id="rId16" Type="http://schemas.openxmlformats.org/officeDocument/2006/relationships/slide" Target="slides/slide11.xml"/><Relationship Id="rId40" Type="http://schemas.openxmlformats.org/officeDocument/2006/relationships/font" Target="fonts/InterLight-boldItalic.fntdata"/><Relationship Id="rId45" Type="http://schemas.openxmlformats.org/officeDocument/2006/relationships/font" Target="fonts/Inter-regular.fntdata"/><Relationship Id="rId32" Type="http://schemas.openxmlformats.org/officeDocument/2006/relationships/slide" Target="slides/slide27.xml"/><Relationship Id="rId37" Type="http://schemas.openxmlformats.org/officeDocument/2006/relationships/font" Target="fonts/InterLight-regular.fntdata"/><Relationship Id="rId24" Type="http://schemas.openxmlformats.org/officeDocument/2006/relationships/slide" Target="slides/slide19.xml"/><Relationship Id="rId11" Type="http://schemas.openxmlformats.org/officeDocument/2006/relationships/slide" Target="slides/slide6.xml"/><Relationship Id="rId53" Type="http://schemas.openxmlformats.org/officeDocument/2006/relationships/customXml" Target="../customXml/item1.xml"/><Relationship Id="rId5" Type="http://schemas.openxmlformats.org/officeDocument/2006/relationships/notesMaster" Target="notesMasters/notesMaster1.xml"/><Relationship Id="rId44" Type="http://schemas.openxmlformats.org/officeDocument/2006/relationships/font" Target="fonts/Roboto-boldItalic.fntdata"/><Relationship Id="rId31" Type="http://schemas.openxmlformats.org/officeDocument/2006/relationships/slide" Target="slides/slide26.xml"/><Relationship Id="rId52" Type="http://schemas.openxmlformats.org/officeDocument/2006/relationships/font" Target="fonts/HelveticaNeue-boldItalic.fntdata"/><Relationship Id="rId10" Type="http://schemas.openxmlformats.org/officeDocument/2006/relationships/slide" Target="slides/slide5.xml"/><Relationship Id="rId19" Type="http://schemas.openxmlformats.org/officeDocument/2006/relationships/slide" Target="slides/slide14.xml"/><Relationship Id="rId43" Type="http://schemas.openxmlformats.org/officeDocument/2006/relationships/font" Target="fonts/Roboto-italic.fntdata"/><Relationship Id="rId4" Type="http://schemas.openxmlformats.org/officeDocument/2006/relationships/slideMaster" Target="slideMasters/slideMaster1.xml"/><Relationship Id="rId9" Type="http://schemas.openxmlformats.org/officeDocument/2006/relationships/slide" Target="slides/slide4.xml"/><Relationship Id="rId48" Type="http://schemas.openxmlformats.org/officeDocument/2006/relationships/font" Target="fonts/Inter-boldItalic.fntdata"/><Relationship Id="rId30" Type="http://schemas.openxmlformats.org/officeDocument/2006/relationships/slide" Target="slides/slide25.xml"/><Relationship Id="rId35" Type="http://schemas.openxmlformats.org/officeDocument/2006/relationships/slide" Target="slides/slide30.xml"/><Relationship Id="rId22" Type="http://schemas.openxmlformats.org/officeDocument/2006/relationships/slide" Target="slides/slide17.xml"/><Relationship Id="rId27" Type="http://schemas.openxmlformats.org/officeDocument/2006/relationships/slide" Target="slides/slide22.xml"/><Relationship Id="rId14" Type="http://schemas.openxmlformats.org/officeDocument/2006/relationships/slide" Target="slides/slide9.xml"/><Relationship Id="rId8" Type="http://schemas.openxmlformats.org/officeDocument/2006/relationships/slide" Target="slides/slide3.xml"/><Relationship Id="rId51" Type="http://schemas.openxmlformats.org/officeDocument/2006/relationships/font" Target="fonts/HelveticaNeue-italic.fntdata"/><Relationship Id="rId3" Type="http://schemas.openxmlformats.org/officeDocument/2006/relationships/tableStyles" Target="tableStyles.xml"/><Relationship Id="rId46" Type="http://schemas.openxmlformats.org/officeDocument/2006/relationships/font" Target="fonts/Inter-bold.fntdata"/><Relationship Id="rId33" Type="http://schemas.openxmlformats.org/officeDocument/2006/relationships/slide" Target="slides/slide28.xml"/><Relationship Id="rId38" Type="http://schemas.openxmlformats.org/officeDocument/2006/relationships/font" Target="fonts/InterLight-bold.fntdata"/><Relationship Id="rId25" Type="http://schemas.openxmlformats.org/officeDocument/2006/relationships/slide" Target="slides/slide20.xml"/><Relationship Id="rId12" Type="http://schemas.openxmlformats.org/officeDocument/2006/relationships/slide" Target="slides/slide7.xml"/><Relationship Id="rId17" Type="http://schemas.openxmlformats.org/officeDocument/2006/relationships/slide" Target="slides/slide12.xml"/><Relationship Id="rId41" Type="http://schemas.openxmlformats.org/officeDocument/2006/relationships/font" Target="fonts/Roboto-regular.fntdata"/><Relationship Id="rId20" Type="http://schemas.openxmlformats.org/officeDocument/2006/relationships/slide" Target="slides/slide15.xml"/><Relationship Id="rId54" Type="http://schemas.openxmlformats.org/officeDocument/2006/relationships/customXml" Target="../customXml/item2.xml"/><Relationship Id="rId1" Type="http://schemas.openxmlformats.org/officeDocument/2006/relationships/theme" Target="theme/theme1.xml"/><Relationship Id="rId6" Type="http://schemas.openxmlformats.org/officeDocument/2006/relationships/slide" Target="slides/slide1.xml"/><Relationship Id="rId49" Type="http://schemas.openxmlformats.org/officeDocument/2006/relationships/font" Target="fonts/HelveticaNeue-regular.fntdata"/><Relationship Id="rId36" Type="http://schemas.openxmlformats.org/officeDocument/2006/relationships/slide" Target="slides/slide31.xml"/><Relationship Id="rId23" Type="http://schemas.openxmlformats.org/officeDocument/2006/relationships/slide" Target="slides/slide18.xml"/><Relationship Id="rId28" Type="http://schemas.openxmlformats.org/officeDocument/2006/relationships/slide" Target="slides/slide23.xml"/><Relationship Id="rId15" Type="http://schemas.openxmlformats.org/officeDocument/2006/relationships/slide" Target="slides/slide10.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 name="Google Shape;4;n"/>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lvl1pPr indent="-228600" lvl="0" marL="457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1pPr>
            <a:lvl2pPr indent="-228600" lvl="1" marL="914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2pPr>
            <a:lvl3pPr indent="-228600" lvl="2" marL="1371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3pPr>
            <a:lvl4pPr indent="-228600" lvl="3" marL="1828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4pPr>
            <a:lvl5pPr indent="-228600" lvl="4" marL="22860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5pPr>
            <a:lvl6pPr indent="-228600" lvl="5" marL="27432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6pPr>
            <a:lvl7pPr indent="-228600" lvl="6" marL="32004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7pPr>
            <a:lvl8pPr indent="-228600" lvl="7" marL="36576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8pPr>
            <a:lvl9pPr indent="-228600" lvl="8" marL="4114800" marR="0" rtl="0" algn="l">
              <a:lnSpc>
                <a:spcPct val="100000"/>
              </a:lnSpc>
              <a:spcBef>
                <a:spcPts val="0"/>
              </a:spcBef>
              <a:spcAft>
                <a:spcPts val="0"/>
              </a:spcAft>
              <a:buClr>
                <a:srgbClr val="000000"/>
              </a:buClr>
              <a:buSzPts val="1400"/>
              <a:buFont typeface="Arial"/>
              <a:buNone/>
              <a:defRPr b="0" i="0" sz="1200" u="none" cap="none" strike="noStrike">
                <a:solidFill>
                  <a:srgbClr val="000000"/>
                </a:solidFill>
                <a:latin typeface="Calibri"/>
                <a:ea typeface="Calibri"/>
                <a:cs typeface="Calibri"/>
                <a:sym typeface="Calibri"/>
              </a:defRPr>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p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89" name="Google Shape;89;p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2" name="Shape 162"/>
        <p:cNvGrpSpPr/>
        <p:nvPr/>
      </p:nvGrpSpPr>
      <p:grpSpPr>
        <a:xfrm>
          <a:off x="0" y="0"/>
          <a:ext cx="0" cy="0"/>
          <a:chOff x="0" y="0"/>
          <a:chExt cx="0" cy="0"/>
        </a:xfrm>
      </p:grpSpPr>
      <p:sp>
        <p:nvSpPr>
          <p:cNvPr id="163" name="Google Shape;163;g2bfe701bdb9_0_3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64" name="Google Shape;164;g2bfe701bdb9_0_3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2" name="Shape 172"/>
        <p:cNvGrpSpPr/>
        <p:nvPr/>
      </p:nvGrpSpPr>
      <p:grpSpPr>
        <a:xfrm>
          <a:off x="0" y="0"/>
          <a:ext cx="0" cy="0"/>
          <a:chOff x="0" y="0"/>
          <a:chExt cx="0" cy="0"/>
        </a:xfrm>
      </p:grpSpPr>
      <p:sp>
        <p:nvSpPr>
          <p:cNvPr id="173" name="Google Shape;173;g2beebe9f70c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4" name="Google Shape;174;g2beebe9f70c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2bf7b7ce342_0_6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79" name="Google Shape;179;g2bf7b7ce342_0_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g2bf7b7ce342_0_7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86" name="Google Shape;186;g2bf7b7ce342_0_7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1" name="Shape 191"/>
        <p:cNvGrpSpPr/>
        <p:nvPr/>
      </p:nvGrpSpPr>
      <p:grpSpPr>
        <a:xfrm>
          <a:off x="0" y="0"/>
          <a:ext cx="0" cy="0"/>
          <a:chOff x="0" y="0"/>
          <a:chExt cx="0" cy="0"/>
        </a:xfrm>
      </p:grpSpPr>
      <p:sp>
        <p:nvSpPr>
          <p:cNvPr id="192" name="Google Shape;192;g2b5dd92876b_0_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93" name="Google Shape;193;g2b5dd92876b_0_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8" name="Shape 198"/>
        <p:cNvGrpSpPr/>
        <p:nvPr/>
      </p:nvGrpSpPr>
      <p:grpSpPr>
        <a:xfrm>
          <a:off x="0" y="0"/>
          <a:ext cx="0" cy="0"/>
          <a:chOff x="0" y="0"/>
          <a:chExt cx="0" cy="0"/>
        </a:xfrm>
      </p:grpSpPr>
      <p:sp>
        <p:nvSpPr>
          <p:cNvPr id="199" name="Google Shape;199;g2bf7b7ce342_0_9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0" name="Google Shape;200;g2bf7b7ce342_0_9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2bfb7d11510_0_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09" name="Google Shape;209;g2bfb7d11510_0_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6" name="Shape 216"/>
        <p:cNvGrpSpPr/>
        <p:nvPr/>
      </p:nvGrpSpPr>
      <p:grpSpPr>
        <a:xfrm>
          <a:off x="0" y="0"/>
          <a:ext cx="0" cy="0"/>
          <a:chOff x="0" y="0"/>
          <a:chExt cx="0" cy="0"/>
        </a:xfrm>
      </p:grpSpPr>
      <p:sp>
        <p:nvSpPr>
          <p:cNvPr id="217" name="Google Shape;217;g2bfb7d11510_0_1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18" name="Google Shape;218;g2bfb7d11510_0_1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5" name="Shape 225"/>
        <p:cNvGrpSpPr/>
        <p:nvPr/>
      </p:nvGrpSpPr>
      <p:grpSpPr>
        <a:xfrm>
          <a:off x="0" y="0"/>
          <a:ext cx="0" cy="0"/>
          <a:chOff x="0" y="0"/>
          <a:chExt cx="0" cy="0"/>
        </a:xfrm>
      </p:grpSpPr>
      <p:sp>
        <p:nvSpPr>
          <p:cNvPr id="226" name="Google Shape;226;g2bfe701bdb9_0_6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27" name="Google Shape;227;g2bfe701bdb9_0_6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3" name="Shape 233"/>
        <p:cNvGrpSpPr/>
        <p:nvPr/>
      </p:nvGrpSpPr>
      <p:grpSpPr>
        <a:xfrm>
          <a:off x="0" y="0"/>
          <a:ext cx="0" cy="0"/>
          <a:chOff x="0" y="0"/>
          <a:chExt cx="0" cy="0"/>
        </a:xfrm>
      </p:grpSpPr>
      <p:sp>
        <p:nvSpPr>
          <p:cNvPr id="234" name="Google Shape;234;g2bf7b7ce342_0_8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35" name="Google Shape;235;g2bf7b7ce342_0_8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3" name="Shape 93"/>
        <p:cNvGrpSpPr/>
        <p:nvPr/>
      </p:nvGrpSpPr>
      <p:grpSpPr>
        <a:xfrm>
          <a:off x="0" y="0"/>
          <a:ext cx="0" cy="0"/>
          <a:chOff x="0" y="0"/>
          <a:chExt cx="0" cy="0"/>
        </a:xfrm>
      </p:grpSpPr>
      <p:sp>
        <p:nvSpPr>
          <p:cNvPr id="94" name="Google Shape;94;p6: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95" name="Google Shape;95;p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9" name="Shape 239"/>
        <p:cNvGrpSpPr/>
        <p:nvPr/>
      </p:nvGrpSpPr>
      <p:grpSpPr>
        <a:xfrm>
          <a:off x="0" y="0"/>
          <a:ext cx="0" cy="0"/>
          <a:chOff x="0" y="0"/>
          <a:chExt cx="0" cy="0"/>
        </a:xfrm>
      </p:grpSpPr>
      <p:sp>
        <p:nvSpPr>
          <p:cNvPr id="240" name="Google Shape;240;g2bfe701bdb9_0_5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1" name="Google Shape;241;g2bfe701bdb9_0_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7" name="Shape 247"/>
        <p:cNvGrpSpPr/>
        <p:nvPr/>
      </p:nvGrpSpPr>
      <p:grpSpPr>
        <a:xfrm>
          <a:off x="0" y="0"/>
          <a:ext cx="0" cy="0"/>
          <a:chOff x="0" y="0"/>
          <a:chExt cx="0" cy="0"/>
        </a:xfrm>
      </p:grpSpPr>
      <p:sp>
        <p:nvSpPr>
          <p:cNvPr id="248" name="Google Shape;248;g2bfe701bdb9_0_4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49" name="Google Shape;249;g2bfe701bdb9_0_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5" name="Shape 255"/>
        <p:cNvGrpSpPr/>
        <p:nvPr/>
      </p:nvGrpSpPr>
      <p:grpSpPr>
        <a:xfrm>
          <a:off x="0" y="0"/>
          <a:ext cx="0" cy="0"/>
          <a:chOff x="0" y="0"/>
          <a:chExt cx="0" cy="0"/>
        </a:xfrm>
      </p:grpSpPr>
      <p:sp>
        <p:nvSpPr>
          <p:cNvPr id="256" name="Google Shape;256;g2c020cddfe1_0_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57" name="Google Shape;257;g2c020cddfe1_0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3" name="Shape 263"/>
        <p:cNvGrpSpPr/>
        <p:nvPr/>
      </p:nvGrpSpPr>
      <p:grpSpPr>
        <a:xfrm>
          <a:off x="0" y="0"/>
          <a:ext cx="0" cy="0"/>
          <a:chOff x="0" y="0"/>
          <a:chExt cx="0" cy="0"/>
        </a:xfrm>
      </p:grpSpPr>
      <p:sp>
        <p:nvSpPr>
          <p:cNvPr id="264" name="Google Shape;264;g2bfe701bdb9_0_8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65" name="Google Shape;265;g2bfe701bdb9_0_8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8" name="Shape 268"/>
        <p:cNvGrpSpPr/>
        <p:nvPr/>
      </p:nvGrpSpPr>
      <p:grpSpPr>
        <a:xfrm>
          <a:off x="0" y="0"/>
          <a:ext cx="0" cy="0"/>
          <a:chOff x="0" y="0"/>
          <a:chExt cx="0" cy="0"/>
        </a:xfrm>
      </p:grpSpPr>
      <p:sp>
        <p:nvSpPr>
          <p:cNvPr id="269" name="Google Shape;269;g2bf7b7ce342_0_10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0" name="Google Shape;270;g2bf7b7ce342_0_10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5" name="Shape 275"/>
        <p:cNvGrpSpPr/>
        <p:nvPr/>
      </p:nvGrpSpPr>
      <p:grpSpPr>
        <a:xfrm>
          <a:off x="0" y="0"/>
          <a:ext cx="0" cy="0"/>
          <a:chOff x="0" y="0"/>
          <a:chExt cx="0" cy="0"/>
        </a:xfrm>
      </p:grpSpPr>
      <p:sp>
        <p:nvSpPr>
          <p:cNvPr id="276" name="Google Shape;276;g60ac3424a8a59cec_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77" name="Google Shape;277;g60ac3424a8a59cec_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3" name="Shape 283"/>
        <p:cNvGrpSpPr/>
        <p:nvPr/>
      </p:nvGrpSpPr>
      <p:grpSpPr>
        <a:xfrm>
          <a:off x="0" y="0"/>
          <a:ext cx="0" cy="0"/>
          <a:chOff x="0" y="0"/>
          <a:chExt cx="0" cy="0"/>
        </a:xfrm>
      </p:grpSpPr>
      <p:sp>
        <p:nvSpPr>
          <p:cNvPr id="284" name="Google Shape;284;g2bfe701bdb9_0_2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85" name="Google Shape;285;g2bfe701bdb9_0_2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6" name="Shape 296"/>
        <p:cNvGrpSpPr/>
        <p:nvPr/>
      </p:nvGrpSpPr>
      <p:grpSpPr>
        <a:xfrm>
          <a:off x="0" y="0"/>
          <a:ext cx="0" cy="0"/>
          <a:chOff x="0" y="0"/>
          <a:chExt cx="0" cy="0"/>
        </a:xfrm>
      </p:grpSpPr>
      <p:sp>
        <p:nvSpPr>
          <p:cNvPr id="297" name="Google Shape;297;g2bfe701bdb9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298" name="Google Shape;298;g2bfe701bdb9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7" name="Shape 307"/>
        <p:cNvGrpSpPr/>
        <p:nvPr/>
      </p:nvGrpSpPr>
      <p:grpSpPr>
        <a:xfrm>
          <a:off x="0" y="0"/>
          <a:ext cx="0" cy="0"/>
          <a:chOff x="0" y="0"/>
          <a:chExt cx="0" cy="0"/>
        </a:xfrm>
      </p:grpSpPr>
      <p:sp>
        <p:nvSpPr>
          <p:cNvPr id="308" name="Google Shape;308;g2bfe701bdb9_0_8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09" name="Google Shape;309;g2bfe701bdb9_0_8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3" name="Shape 313"/>
        <p:cNvGrpSpPr/>
        <p:nvPr/>
      </p:nvGrpSpPr>
      <p:grpSpPr>
        <a:xfrm>
          <a:off x="0" y="0"/>
          <a:ext cx="0" cy="0"/>
          <a:chOff x="0" y="0"/>
          <a:chExt cx="0" cy="0"/>
        </a:xfrm>
      </p:grpSpPr>
      <p:sp>
        <p:nvSpPr>
          <p:cNvPr id="314" name="Google Shape;314;g290a7572b18_0_7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15" name="Google Shape;315;g290a7572b18_0_7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2" name="Shape 102"/>
        <p:cNvGrpSpPr/>
        <p:nvPr/>
      </p:nvGrpSpPr>
      <p:grpSpPr>
        <a:xfrm>
          <a:off x="0" y="0"/>
          <a:ext cx="0" cy="0"/>
          <a:chOff x="0" y="0"/>
          <a:chExt cx="0" cy="0"/>
        </a:xfrm>
      </p:grpSpPr>
      <p:sp>
        <p:nvSpPr>
          <p:cNvPr id="103" name="Google Shape;103;p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04" name="Google Shape;104;p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0" name="Shape 320"/>
        <p:cNvGrpSpPr/>
        <p:nvPr/>
      </p:nvGrpSpPr>
      <p:grpSpPr>
        <a:xfrm>
          <a:off x="0" y="0"/>
          <a:ext cx="0" cy="0"/>
          <a:chOff x="0" y="0"/>
          <a:chExt cx="0" cy="0"/>
        </a:xfrm>
      </p:grpSpPr>
      <p:sp>
        <p:nvSpPr>
          <p:cNvPr id="321" name="Google Shape;321;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22" name="Google Shape;322;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8" name="Shape 328"/>
        <p:cNvGrpSpPr/>
        <p:nvPr/>
      </p:nvGrpSpPr>
      <p:grpSpPr>
        <a:xfrm>
          <a:off x="0" y="0"/>
          <a:ext cx="0" cy="0"/>
          <a:chOff x="0" y="0"/>
          <a:chExt cx="0" cy="0"/>
        </a:xfrm>
      </p:grpSpPr>
      <p:sp>
        <p:nvSpPr>
          <p:cNvPr id="329" name="Google Shape;329;p1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330" name="Google Shape;330;p1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0" name="Shape 110"/>
        <p:cNvGrpSpPr/>
        <p:nvPr/>
      </p:nvGrpSpPr>
      <p:grpSpPr>
        <a:xfrm>
          <a:off x="0" y="0"/>
          <a:ext cx="0" cy="0"/>
          <a:chOff x="0" y="0"/>
          <a:chExt cx="0" cy="0"/>
        </a:xfrm>
      </p:grpSpPr>
      <p:sp>
        <p:nvSpPr>
          <p:cNvPr id="111" name="Google Shape;111;g60ac3424a8a59cec_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
        <p:nvSpPr>
          <p:cNvPr id="112" name="Google Shape;112;g60ac3424a8a59cec_1:notes"/>
          <p:cNvSpPr txBox="1"/>
          <p:nvPr>
            <p:ph idx="1" type="body"/>
          </p:nvPr>
        </p:nvSpPr>
        <p:spPr>
          <a:xfrm>
            <a:off x="914400" y="4343400"/>
            <a:ext cx="5029200" cy="4114800"/>
          </a:xfrm>
          <a:prstGeom prst="rect">
            <a:avLst/>
          </a:prstGeom>
        </p:spPr>
        <p:txBody>
          <a:bodyPr anchorCtr="0" anchor="t" bIns="45700" lIns="91425" spcFirstLastPara="1" rIns="91425" wrap="square" tIns="45700">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6" name="Shape 116"/>
        <p:cNvGrpSpPr/>
        <p:nvPr/>
      </p:nvGrpSpPr>
      <p:grpSpPr>
        <a:xfrm>
          <a:off x="0" y="0"/>
          <a:ext cx="0" cy="0"/>
          <a:chOff x="0" y="0"/>
          <a:chExt cx="0" cy="0"/>
        </a:xfrm>
      </p:grpSpPr>
      <p:sp>
        <p:nvSpPr>
          <p:cNvPr id="117" name="Google Shape;117;g2b6fe088f0c_0_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18" name="Google Shape;118;g2b6fe088f0c_0_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1" name="Shape 121"/>
        <p:cNvGrpSpPr/>
        <p:nvPr/>
      </p:nvGrpSpPr>
      <p:grpSpPr>
        <a:xfrm>
          <a:off x="0" y="0"/>
          <a:ext cx="0" cy="0"/>
          <a:chOff x="0" y="0"/>
          <a:chExt cx="0" cy="0"/>
        </a:xfrm>
      </p:grpSpPr>
      <p:sp>
        <p:nvSpPr>
          <p:cNvPr id="122" name="Google Shape;122;g2bf7b7ce342_0_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23" name="Google Shape;123;g2bf7b7ce342_0_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9" name="Shape 129"/>
        <p:cNvGrpSpPr/>
        <p:nvPr/>
      </p:nvGrpSpPr>
      <p:grpSpPr>
        <a:xfrm>
          <a:off x="0" y="0"/>
          <a:ext cx="0" cy="0"/>
          <a:chOff x="0" y="0"/>
          <a:chExt cx="0" cy="0"/>
        </a:xfrm>
      </p:grpSpPr>
      <p:sp>
        <p:nvSpPr>
          <p:cNvPr id="130" name="Google Shape;130;g2bf7b7ce342_0_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1" name="Google Shape;131;g2bf7b7ce342_0_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2bf7b7ce342_0_4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39" name="Google Shape;139;g2bf7b7ce342_0_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4" name="Shape 154"/>
        <p:cNvGrpSpPr/>
        <p:nvPr/>
      </p:nvGrpSpPr>
      <p:grpSpPr>
        <a:xfrm>
          <a:off x="0" y="0"/>
          <a:ext cx="0" cy="0"/>
          <a:chOff x="0" y="0"/>
          <a:chExt cx="0" cy="0"/>
        </a:xfrm>
      </p:grpSpPr>
      <p:sp>
        <p:nvSpPr>
          <p:cNvPr id="155" name="Google Shape;155;g2bf7b7ce342_0_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rtl="0" algn="l">
              <a:lnSpc>
                <a:spcPct val="100000"/>
              </a:lnSpc>
              <a:spcBef>
                <a:spcPts val="0"/>
              </a:spcBef>
              <a:spcAft>
                <a:spcPts val="0"/>
              </a:spcAft>
              <a:buSzPts val="1400"/>
              <a:buNone/>
            </a:pPr>
            <a:r>
              <a:t/>
            </a:r>
            <a:endParaRPr/>
          </a:p>
        </p:txBody>
      </p:sp>
      <p:sp>
        <p:nvSpPr>
          <p:cNvPr id="156" name="Google Shape;156;g2bf7b7ce342_0_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7.pn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jp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10.png"/><Relationship Id="rId3" Type="http://schemas.openxmlformats.org/officeDocument/2006/relationships/image" Target="../media/image3.png"/><Relationship Id="rId4" Type="http://schemas.openxmlformats.org/officeDocument/2006/relationships/image" Target="../media/image5.png"/><Relationship Id="rId5" Type="http://schemas.openxmlformats.org/officeDocument/2006/relationships/image" Target="../media/image9.png"/></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showMasterSp="0" type="tx">
  <p:cSld name="TITLE_AND_BODY">
    <p:spTree>
      <p:nvGrpSpPr>
        <p:cNvPr id="10" name="Shape 10"/>
        <p:cNvGrpSpPr/>
        <p:nvPr/>
      </p:nvGrpSpPr>
      <p:grpSpPr>
        <a:xfrm>
          <a:off x="0" y="0"/>
          <a:ext cx="0" cy="0"/>
          <a:chOff x="0" y="0"/>
          <a:chExt cx="0" cy="0"/>
        </a:xfrm>
      </p:grpSpPr>
      <p:pic>
        <p:nvPicPr>
          <p:cNvPr descr="Picture 2" id="11" name="Google Shape;11;p2"/>
          <p:cNvPicPr preferRelativeResize="0"/>
          <p:nvPr/>
        </p:nvPicPr>
        <p:blipFill rotWithShape="1">
          <a:blip r:embed="rId2">
            <a:alphaModFix/>
          </a:blip>
          <a:srcRect b="0" l="0" r="0" t="0"/>
          <a:stretch/>
        </p:blipFill>
        <p:spPr>
          <a:xfrm>
            <a:off x="-59638" y="-636103"/>
            <a:ext cx="15259261" cy="7533862"/>
          </a:xfrm>
          <a:prstGeom prst="rect">
            <a:avLst/>
          </a:prstGeom>
          <a:noFill/>
          <a:ln>
            <a:noFill/>
          </a:ln>
        </p:spPr>
      </p:pic>
      <p:sp>
        <p:nvSpPr>
          <p:cNvPr id="12" name="Google Shape;12;p2"/>
          <p:cNvSpPr txBox="1"/>
          <p:nvPr>
            <p:ph idx="1" type="body"/>
          </p:nvPr>
        </p:nvSpPr>
        <p:spPr>
          <a:xfrm>
            <a:off x="812800" y="4146546"/>
            <a:ext cx="10515601" cy="914401"/>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000000"/>
              </a:buClr>
              <a:buSzPts val="5400"/>
              <a:buFont typeface="Calibri"/>
              <a:buNone/>
              <a:defRPr sz="5400"/>
            </a:lvl1pPr>
            <a:lvl2pPr indent="-571500" lvl="1" marL="914400" algn="l">
              <a:lnSpc>
                <a:spcPct val="90000"/>
              </a:lnSpc>
              <a:spcBef>
                <a:spcPts val="1000"/>
              </a:spcBef>
              <a:spcAft>
                <a:spcPts val="0"/>
              </a:spcAft>
              <a:buClr>
                <a:srgbClr val="000000"/>
              </a:buClr>
              <a:buSzPts val="5400"/>
              <a:buFont typeface="Calibri"/>
              <a:buChar char="•"/>
              <a:defRPr sz="5400"/>
            </a:lvl2pPr>
            <a:lvl3pPr indent="-571500" lvl="2" marL="1371600" algn="l">
              <a:lnSpc>
                <a:spcPct val="90000"/>
              </a:lnSpc>
              <a:spcBef>
                <a:spcPts val="1000"/>
              </a:spcBef>
              <a:spcAft>
                <a:spcPts val="0"/>
              </a:spcAft>
              <a:buClr>
                <a:srgbClr val="000000"/>
              </a:buClr>
              <a:buSzPts val="5400"/>
              <a:buFont typeface="Calibri"/>
              <a:buChar char="•"/>
              <a:defRPr sz="5400"/>
            </a:lvl3pPr>
            <a:lvl4pPr indent="-571500" lvl="3" marL="1828800" algn="l">
              <a:lnSpc>
                <a:spcPct val="90000"/>
              </a:lnSpc>
              <a:spcBef>
                <a:spcPts val="1000"/>
              </a:spcBef>
              <a:spcAft>
                <a:spcPts val="0"/>
              </a:spcAft>
              <a:buClr>
                <a:srgbClr val="000000"/>
              </a:buClr>
              <a:buSzPts val="5400"/>
              <a:buFont typeface="Calibri"/>
              <a:buChar char="•"/>
              <a:defRPr sz="5400"/>
            </a:lvl4pPr>
            <a:lvl5pPr indent="-571500" lvl="4" marL="2286000" algn="l">
              <a:lnSpc>
                <a:spcPct val="90000"/>
              </a:lnSpc>
              <a:spcBef>
                <a:spcPts val="1000"/>
              </a:spcBef>
              <a:spcAft>
                <a:spcPts val="0"/>
              </a:spcAft>
              <a:buClr>
                <a:srgbClr val="000000"/>
              </a:buClr>
              <a:buSzPts val="5400"/>
              <a:buFont typeface="Calibri"/>
              <a:buChar char="•"/>
              <a:defRPr sz="5400"/>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13" name="Google Shape;13;p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showMasterSp="0">
  <p:cSld name="Custom Layout 2">
    <p:spTree>
      <p:nvGrpSpPr>
        <p:cNvPr id="48" name="Shape 48"/>
        <p:cNvGrpSpPr/>
        <p:nvPr/>
      </p:nvGrpSpPr>
      <p:grpSpPr>
        <a:xfrm>
          <a:off x="0" y="0"/>
          <a:ext cx="0" cy="0"/>
          <a:chOff x="0" y="0"/>
          <a:chExt cx="0" cy="0"/>
        </a:xfrm>
      </p:grpSpPr>
      <p:pic>
        <p:nvPicPr>
          <p:cNvPr descr="Picture 2" id="49" name="Google Shape;49;p11"/>
          <p:cNvPicPr preferRelativeResize="0"/>
          <p:nvPr/>
        </p:nvPicPr>
        <p:blipFill rotWithShape="1">
          <a:blip r:embed="rId2">
            <a:alphaModFix/>
          </a:blip>
          <a:srcRect b="0" l="0" r="0" t="0"/>
          <a:stretch/>
        </p:blipFill>
        <p:spPr>
          <a:xfrm>
            <a:off x="-59638" y="-636103"/>
            <a:ext cx="15259261" cy="7533862"/>
          </a:xfrm>
          <a:prstGeom prst="rect">
            <a:avLst/>
          </a:prstGeom>
          <a:noFill/>
          <a:ln>
            <a:noFill/>
          </a:ln>
        </p:spPr>
      </p:pic>
      <p:sp>
        <p:nvSpPr>
          <p:cNvPr id="50" name="Google Shape;50;p1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showMasterSp="0">
  <p:cSld name="Section Header">
    <p:spTree>
      <p:nvGrpSpPr>
        <p:cNvPr id="51" name="Shape 51"/>
        <p:cNvGrpSpPr/>
        <p:nvPr/>
      </p:nvGrpSpPr>
      <p:grpSpPr>
        <a:xfrm>
          <a:off x="0" y="0"/>
          <a:ext cx="0" cy="0"/>
          <a:chOff x="0" y="0"/>
          <a:chExt cx="0" cy="0"/>
        </a:xfrm>
      </p:grpSpPr>
      <p:pic>
        <p:nvPicPr>
          <p:cNvPr descr="Picture 1" id="52" name="Google Shape;52;p12"/>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53" name="Google Shape;53;p12"/>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4" name="Google Shape;54;p12"/>
          <p:cNvSpPr txBox="1"/>
          <p:nvPr>
            <p:ph idx="1" type="body"/>
          </p:nvPr>
        </p:nvSpPr>
        <p:spPr>
          <a:xfrm>
            <a:off x="750885" y="1552715"/>
            <a:ext cx="10691816" cy="4752841"/>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400"/>
              </a:spcBef>
              <a:spcAft>
                <a:spcPts val="0"/>
              </a:spcAft>
              <a:buClr>
                <a:srgbClr val="000000"/>
              </a:buClr>
              <a:buSzPts val="1800"/>
              <a:buNone/>
              <a:defRPr/>
            </a:lvl1pPr>
            <a:lvl2pPr indent="-342900" lvl="1" marL="914400" algn="l">
              <a:lnSpc>
                <a:spcPct val="90000"/>
              </a:lnSpc>
              <a:spcBef>
                <a:spcPts val="400"/>
              </a:spcBef>
              <a:spcAft>
                <a:spcPts val="0"/>
              </a:spcAft>
              <a:buClr>
                <a:srgbClr val="000000"/>
              </a:buClr>
              <a:buSzPts val="1800"/>
              <a:buChar char="•"/>
              <a:defRPr/>
            </a:lvl2pPr>
            <a:lvl3pPr indent="-342900" lvl="2" marL="1371600" algn="l">
              <a:lnSpc>
                <a:spcPct val="90000"/>
              </a:lnSpc>
              <a:spcBef>
                <a:spcPts val="400"/>
              </a:spcBef>
              <a:spcAft>
                <a:spcPts val="0"/>
              </a:spcAft>
              <a:buClr>
                <a:srgbClr val="000000"/>
              </a:buClr>
              <a:buSzPts val="1800"/>
              <a:buChar char="•"/>
              <a:defRPr/>
            </a:lvl3pPr>
            <a:lvl4pPr indent="-342900" lvl="3" marL="1828800" algn="l">
              <a:lnSpc>
                <a:spcPct val="90000"/>
              </a:lnSpc>
              <a:spcBef>
                <a:spcPts val="400"/>
              </a:spcBef>
              <a:spcAft>
                <a:spcPts val="0"/>
              </a:spcAft>
              <a:buClr>
                <a:srgbClr val="000000"/>
              </a:buClr>
              <a:buSzPts val="1800"/>
              <a:buChar char="•"/>
              <a:defRPr/>
            </a:lvl4pPr>
            <a:lvl5pPr indent="-342900" lvl="4" marL="2286000" algn="l">
              <a:lnSpc>
                <a:spcPct val="90000"/>
              </a:lnSpc>
              <a:spcBef>
                <a:spcPts val="4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55" name="Google Shape;55;p12"/>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2_Section Header" showMasterSp="0">
  <p:cSld name="2_Section Header">
    <p:spTree>
      <p:nvGrpSpPr>
        <p:cNvPr id="56" name="Shape 56"/>
        <p:cNvGrpSpPr/>
        <p:nvPr/>
      </p:nvGrpSpPr>
      <p:grpSpPr>
        <a:xfrm>
          <a:off x="0" y="0"/>
          <a:ext cx="0" cy="0"/>
          <a:chOff x="0" y="0"/>
          <a:chExt cx="0" cy="0"/>
        </a:xfrm>
      </p:grpSpPr>
      <p:pic>
        <p:nvPicPr>
          <p:cNvPr descr="Picture 1" id="57" name="Google Shape;57;p13"/>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58" name="Google Shape;58;p13"/>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59" name="Google Shape;59;p13"/>
          <p:cNvSpPr txBox="1"/>
          <p:nvPr>
            <p:ph idx="1" type="body"/>
          </p:nvPr>
        </p:nvSpPr>
        <p:spPr>
          <a:xfrm>
            <a:off x="750885" y="1552715"/>
            <a:ext cx="10691816" cy="4752841"/>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400"/>
              </a:spcBef>
              <a:spcAft>
                <a:spcPts val="0"/>
              </a:spcAft>
              <a:buClr>
                <a:srgbClr val="000000"/>
              </a:buClr>
              <a:buSzPts val="1800"/>
              <a:buNone/>
              <a:defRPr/>
            </a:lvl1pPr>
            <a:lvl2pPr indent="-342900" lvl="1" marL="914400" algn="l">
              <a:lnSpc>
                <a:spcPct val="90000"/>
              </a:lnSpc>
              <a:spcBef>
                <a:spcPts val="400"/>
              </a:spcBef>
              <a:spcAft>
                <a:spcPts val="0"/>
              </a:spcAft>
              <a:buClr>
                <a:srgbClr val="000000"/>
              </a:buClr>
              <a:buSzPts val="1800"/>
              <a:buChar char="•"/>
              <a:defRPr/>
            </a:lvl2pPr>
            <a:lvl3pPr indent="-342900" lvl="2" marL="1371600" algn="l">
              <a:lnSpc>
                <a:spcPct val="90000"/>
              </a:lnSpc>
              <a:spcBef>
                <a:spcPts val="400"/>
              </a:spcBef>
              <a:spcAft>
                <a:spcPts val="0"/>
              </a:spcAft>
              <a:buClr>
                <a:srgbClr val="000000"/>
              </a:buClr>
              <a:buSzPts val="1800"/>
              <a:buChar char="•"/>
              <a:defRPr/>
            </a:lvl3pPr>
            <a:lvl4pPr indent="-342900" lvl="3" marL="1828800" algn="l">
              <a:lnSpc>
                <a:spcPct val="90000"/>
              </a:lnSpc>
              <a:spcBef>
                <a:spcPts val="400"/>
              </a:spcBef>
              <a:spcAft>
                <a:spcPts val="0"/>
              </a:spcAft>
              <a:buClr>
                <a:srgbClr val="000000"/>
              </a:buClr>
              <a:buSzPts val="1800"/>
              <a:buChar char="•"/>
              <a:defRPr/>
            </a:lvl4pPr>
            <a:lvl5pPr indent="-342900" lvl="4" marL="2286000" algn="l">
              <a:lnSpc>
                <a:spcPct val="90000"/>
              </a:lnSpc>
              <a:spcBef>
                <a:spcPts val="4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60" name="Google Shape;60;p13"/>
          <p:cNvSpPr txBox="1"/>
          <p:nvPr>
            <p:ph idx="12" type="sldNum"/>
          </p:nvPr>
        </p:nvSpPr>
        <p:spPr>
          <a:xfrm>
            <a:off x="11754441" y="6416995"/>
            <a:ext cx="245404" cy="24384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1pPr>
            <a:lvl2pPr indent="0" lvl="1"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2pPr>
            <a:lvl3pPr indent="0" lvl="2"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3pPr>
            <a:lvl4pPr indent="0" lvl="3"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4pPr>
            <a:lvl5pPr indent="0" lvl="4"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5pPr>
            <a:lvl6pPr indent="0" lvl="5"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6pPr>
            <a:lvl7pPr indent="0" lvl="6"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7pPr>
            <a:lvl8pPr indent="0" lvl="7"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8pPr>
            <a:lvl9pPr indent="0" lvl="8"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2">
    <p:spTree>
      <p:nvGrpSpPr>
        <p:cNvPr id="61" name="Shape 61"/>
        <p:cNvGrpSpPr/>
        <p:nvPr/>
      </p:nvGrpSpPr>
      <p:grpSpPr>
        <a:xfrm>
          <a:off x="0" y="0"/>
          <a:ext cx="0" cy="0"/>
          <a:chOff x="0" y="0"/>
          <a:chExt cx="0" cy="0"/>
        </a:xfrm>
      </p:grpSpPr>
      <p:pic>
        <p:nvPicPr>
          <p:cNvPr descr="Picture 1" id="62" name="Google Shape;62;p14"/>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63" name="Google Shape;63;p14"/>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4" name="Google Shape;64;p14"/>
          <p:cNvSpPr txBox="1"/>
          <p:nvPr>
            <p:ph idx="1" type="body"/>
          </p:nvPr>
        </p:nvSpPr>
        <p:spPr>
          <a:xfrm>
            <a:off x="699048" y="2290416"/>
            <a:ext cx="10830337" cy="3363639"/>
          </a:xfrm>
          <a:prstGeom prst="rect">
            <a:avLst/>
          </a:prstGeom>
          <a:noFill/>
          <a:ln>
            <a:noFill/>
          </a:ln>
        </p:spPr>
        <p:txBody>
          <a:bodyPr anchorCtr="0" anchor="t" bIns="45700" lIns="45700" spcFirstLastPara="1" rIns="45700" wrap="square" tIns="45700">
            <a:normAutofit/>
          </a:bodyPr>
          <a:lstStyle>
            <a:lvl1pPr indent="-381000" lvl="0" marL="4572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1pPr>
            <a:lvl2pPr indent="-381000" lvl="1" marL="9144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2pPr>
            <a:lvl3pPr indent="-381000" lvl="2" marL="1371600" algn="l">
              <a:lnSpc>
                <a:spcPct val="90000"/>
              </a:lnSpc>
              <a:spcBef>
                <a:spcPts val="1000"/>
              </a:spcBef>
              <a:spcAft>
                <a:spcPts val="0"/>
              </a:spcAft>
              <a:buClr>
                <a:srgbClr val="000000"/>
              </a:buClr>
              <a:buSzPts val="2400"/>
              <a:buChar char="o"/>
              <a:defRPr sz="2400">
                <a:latin typeface="Inter Light"/>
                <a:ea typeface="Inter Light"/>
                <a:cs typeface="Inter Light"/>
                <a:sym typeface="Inter Light"/>
              </a:defRPr>
            </a:lvl3pPr>
            <a:lvl4pPr indent="-381000" lvl="3" marL="18288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4pPr>
            <a:lvl5pPr indent="-381000" lvl="4" marL="22860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65" name="Google Shape;65;p14"/>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Content" showMasterSp="0">
  <p:cSld name="1_Title and Content">
    <p:spTree>
      <p:nvGrpSpPr>
        <p:cNvPr id="66" name="Shape 66"/>
        <p:cNvGrpSpPr/>
        <p:nvPr/>
      </p:nvGrpSpPr>
      <p:grpSpPr>
        <a:xfrm>
          <a:off x="0" y="0"/>
          <a:ext cx="0" cy="0"/>
          <a:chOff x="0" y="0"/>
          <a:chExt cx="0" cy="0"/>
        </a:xfrm>
      </p:grpSpPr>
      <p:pic>
        <p:nvPicPr>
          <p:cNvPr descr="Picture 1" id="67" name="Google Shape;67;p15"/>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68" name="Google Shape;68;p15"/>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69" name="Google Shape;69;p15"/>
          <p:cNvSpPr txBox="1"/>
          <p:nvPr>
            <p:ph idx="1" type="body"/>
          </p:nvPr>
        </p:nvSpPr>
        <p:spPr>
          <a:xfrm>
            <a:off x="699048" y="2290416"/>
            <a:ext cx="10830337" cy="3363639"/>
          </a:xfrm>
          <a:prstGeom prst="rect">
            <a:avLst/>
          </a:prstGeom>
          <a:noFill/>
          <a:ln>
            <a:noFill/>
          </a:ln>
        </p:spPr>
        <p:txBody>
          <a:bodyPr anchorCtr="0" anchor="t" bIns="45700" lIns="45700" spcFirstLastPara="1" rIns="45700" wrap="square" tIns="45700">
            <a:normAutofit/>
          </a:bodyPr>
          <a:lstStyle>
            <a:lvl1pPr indent="-381000" lvl="0" marL="4572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1pPr>
            <a:lvl2pPr indent="-381000" lvl="1" marL="9144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2pPr>
            <a:lvl3pPr indent="-381000" lvl="2" marL="1371600" algn="l">
              <a:lnSpc>
                <a:spcPct val="90000"/>
              </a:lnSpc>
              <a:spcBef>
                <a:spcPts val="1000"/>
              </a:spcBef>
              <a:spcAft>
                <a:spcPts val="0"/>
              </a:spcAft>
              <a:buClr>
                <a:srgbClr val="000000"/>
              </a:buClr>
              <a:buSzPts val="2400"/>
              <a:buChar char="o"/>
              <a:defRPr sz="2400">
                <a:latin typeface="Inter Light"/>
                <a:ea typeface="Inter Light"/>
                <a:cs typeface="Inter Light"/>
                <a:sym typeface="Inter Light"/>
              </a:defRPr>
            </a:lvl3pPr>
            <a:lvl4pPr indent="-381000" lvl="3" marL="18288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4pPr>
            <a:lvl5pPr indent="-381000" lvl="4" marL="22860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70" name="Google Shape;70;p15"/>
          <p:cNvSpPr txBox="1"/>
          <p:nvPr>
            <p:ph idx="12" type="sldNum"/>
          </p:nvPr>
        </p:nvSpPr>
        <p:spPr>
          <a:xfrm>
            <a:off x="11754441" y="6416995"/>
            <a:ext cx="245404" cy="24384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1pPr>
            <a:lvl2pPr indent="0" lvl="1"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2pPr>
            <a:lvl3pPr indent="0" lvl="2"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3pPr>
            <a:lvl4pPr indent="0" lvl="3"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4pPr>
            <a:lvl5pPr indent="0" lvl="4"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5pPr>
            <a:lvl6pPr indent="0" lvl="5"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6pPr>
            <a:lvl7pPr indent="0" lvl="6"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7pPr>
            <a:lvl8pPr indent="0" lvl="7"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8pPr>
            <a:lvl9pPr indent="0" lvl="8"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showMasterSp="0">
  <p:cSld name="Comparison">
    <p:spTree>
      <p:nvGrpSpPr>
        <p:cNvPr id="71" name="Shape 71"/>
        <p:cNvGrpSpPr/>
        <p:nvPr/>
      </p:nvGrpSpPr>
      <p:grpSpPr>
        <a:xfrm>
          <a:off x="0" y="0"/>
          <a:ext cx="0" cy="0"/>
          <a:chOff x="0" y="0"/>
          <a:chExt cx="0" cy="0"/>
        </a:xfrm>
      </p:grpSpPr>
      <p:pic>
        <p:nvPicPr>
          <p:cNvPr descr="Picture 1" id="72" name="Google Shape;72;p16"/>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73" name="Google Shape;73;p16"/>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74" name="Google Shape;74;p16"/>
          <p:cNvSpPr txBox="1"/>
          <p:nvPr>
            <p:ph idx="1" type="body"/>
          </p:nvPr>
        </p:nvSpPr>
        <p:spPr>
          <a:xfrm>
            <a:off x="839784" y="2505070"/>
            <a:ext cx="5157783" cy="3684584"/>
          </a:xfrm>
          <a:prstGeom prst="rect">
            <a:avLst/>
          </a:prstGeom>
          <a:solidFill>
            <a:srgbClr val="FFFFFF">
              <a:alpha val="20000"/>
            </a:srgbClr>
          </a:solidFill>
          <a:ln cap="flat" cmpd="sng" w="12700">
            <a:solidFill>
              <a:srgbClr val="2C3842"/>
            </a:solidFill>
            <a:prstDash val="solid"/>
            <a:round/>
            <a:headEnd len="sm" w="sm" type="none"/>
            <a:tailEnd len="sm" w="sm" type="none"/>
          </a:ln>
        </p:spPr>
        <p:txBody>
          <a:bodyPr anchorCtr="0" anchor="ctr" bIns="45700" lIns="45700" spcFirstLastPara="1" rIns="45700" wrap="square" tIns="45700">
            <a:normAutofit/>
          </a:bodyPr>
          <a:lstStyle>
            <a:lvl1pPr indent="-228600" lvl="0" marL="457200" algn="l">
              <a:lnSpc>
                <a:spcPct val="90000"/>
              </a:lnSpc>
              <a:spcBef>
                <a:spcPts val="1000"/>
              </a:spcBef>
              <a:spcAft>
                <a:spcPts val="0"/>
              </a:spcAft>
              <a:buClr>
                <a:srgbClr val="000000"/>
              </a:buClr>
              <a:buSzPts val="1800"/>
              <a:buFont typeface="Calibri"/>
              <a:buNone/>
              <a:defRPr sz="1800"/>
            </a:lvl1pPr>
            <a:lvl2pPr indent="-342900" lvl="1" marL="914400" algn="l">
              <a:lnSpc>
                <a:spcPct val="90000"/>
              </a:lnSpc>
              <a:spcBef>
                <a:spcPts val="1000"/>
              </a:spcBef>
              <a:spcAft>
                <a:spcPts val="0"/>
              </a:spcAft>
              <a:buClr>
                <a:srgbClr val="000000"/>
              </a:buClr>
              <a:buSzPts val="1800"/>
              <a:buFont typeface="Calibri"/>
              <a:buChar char="•"/>
              <a:defRPr sz="1800"/>
            </a:lvl2pPr>
            <a:lvl3pPr indent="-342900" lvl="2" marL="1371600" algn="l">
              <a:lnSpc>
                <a:spcPct val="90000"/>
              </a:lnSpc>
              <a:spcBef>
                <a:spcPts val="1000"/>
              </a:spcBef>
              <a:spcAft>
                <a:spcPts val="0"/>
              </a:spcAft>
              <a:buClr>
                <a:srgbClr val="000000"/>
              </a:buClr>
              <a:buSzPts val="1800"/>
              <a:buFont typeface="Calibri"/>
              <a:buChar char="•"/>
              <a:defRPr sz="1800"/>
            </a:lvl3pPr>
            <a:lvl4pPr indent="-342900" lvl="3" marL="1828800" algn="l">
              <a:lnSpc>
                <a:spcPct val="90000"/>
              </a:lnSpc>
              <a:spcBef>
                <a:spcPts val="1000"/>
              </a:spcBef>
              <a:spcAft>
                <a:spcPts val="0"/>
              </a:spcAft>
              <a:buClr>
                <a:srgbClr val="000000"/>
              </a:buClr>
              <a:buSzPts val="1800"/>
              <a:buFont typeface="Calibri"/>
              <a:buChar char="•"/>
              <a:defRPr sz="1800"/>
            </a:lvl4pPr>
            <a:lvl5pPr indent="-342900" lvl="4" marL="2286000" algn="l">
              <a:lnSpc>
                <a:spcPct val="90000"/>
              </a:lnSpc>
              <a:spcBef>
                <a:spcPts val="1000"/>
              </a:spcBef>
              <a:spcAft>
                <a:spcPts val="0"/>
              </a:spcAft>
              <a:buClr>
                <a:srgbClr val="000000"/>
              </a:buClr>
              <a:buSzPts val="1800"/>
              <a:buFont typeface="Calibri"/>
              <a:buChar char="•"/>
              <a:defRPr sz="1800"/>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75" name="Google Shape;75;p16"/>
          <p:cNvSpPr txBox="1"/>
          <p:nvPr>
            <p:ph idx="2" type="body"/>
          </p:nvPr>
        </p:nvSpPr>
        <p:spPr>
          <a:xfrm>
            <a:off x="6172199" y="1681159"/>
            <a:ext cx="5183186" cy="823911"/>
          </a:xfrm>
          <a:prstGeom prst="rect">
            <a:avLst/>
          </a:prstGeom>
          <a:solidFill>
            <a:srgbClr val="2C3842"/>
          </a:solidFill>
          <a:ln cap="flat" cmpd="sng" w="12700">
            <a:solidFill>
              <a:srgbClr val="2C3842"/>
            </a:solidFill>
            <a:prstDash val="solid"/>
            <a:round/>
            <a:headEnd len="sm" w="sm" type="none"/>
            <a:tailEnd len="sm" w="sm" type="none"/>
          </a:ln>
        </p:spPr>
        <p:txBody>
          <a:bodyPr anchorCtr="0" anchor="ctr" bIns="45700" lIns="45700" spcFirstLastPara="1" rIns="45700" wrap="square" tIns="45700">
            <a:normAutofit/>
          </a:bodyPr>
          <a:lstStyle>
            <a:lvl1pPr indent="-342900" lvl="0" marL="457200" algn="l">
              <a:lnSpc>
                <a:spcPct val="90000"/>
              </a:lnSpc>
              <a:spcBef>
                <a:spcPts val="1000"/>
              </a:spcBef>
              <a:spcAft>
                <a:spcPts val="0"/>
              </a:spcAft>
              <a:buClr>
                <a:srgbClr val="000000"/>
              </a:buClr>
              <a:buSzPts val="1800"/>
              <a:buChar char="•"/>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76" name="Google Shape;76;p16"/>
          <p:cNvSpPr txBox="1"/>
          <p:nvPr>
            <p:ph idx="12" type="sldNum"/>
          </p:nvPr>
        </p:nvSpPr>
        <p:spPr>
          <a:xfrm>
            <a:off x="11754441" y="6416995"/>
            <a:ext cx="245404" cy="24384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1pPr>
            <a:lvl2pPr indent="0" lvl="1"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2pPr>
            <a:lvl3pPr indent="0" lvl="2"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3pPr>
            <a:lvl4pPr indent="0" lvl="3"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4pPr>
            <a:lvl5pPr indent="0" lvl="4"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5pPr>
            <a:lvl6pPr indent="0" lvl="5"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6pPr>
            <a:lvl7pPr indent="0" lvl="6"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7pPr>
            <a:lvl8pPr indent="0" lvl="7"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8pPr>
            <a:lvl9pPr indent="0" lvl="8"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Slide" showMasterSp="0">
  <p:cSld name="1_Title Slide">
    <p:spTree>
      <p:nvGrpSpPr>
        <p:cNvPr id="77" name="Shape 77"/>
        <p:cNvGrpSpPr/>
        <p:nvPr/>
      </p:nvGrpSpPr>
      <p:grpSpPr>
        <a:xfrm>
          <a:off x="0" y="0"/>
          <a:ext cx="0" cy="0"/>
          <a:chOff x="0" y="0"/>
          <a:chExt cx="0" cy="0"/>
        </a:xfrm>
      </p:grpSpPr>
      <p:pic>
        <p:nvPicPr>
          <p:cNvPr descr="Picture 1" id="78" name="Google Shape;78;p17"/>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79" name="Google Shape;79;p17"/>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0" name="Google Shape;80;p17"/>
          <p:cNvSpPr txBox="1"/>
          <p:nvPr>
            <p:ph idx="1" type="body"/>
          </p:nvPr>
        </p:nvSpPr>
        <p:spPr>
          <a:xfrm>
            <a:off x="732186" y="861391"/>
            <a:ext cx="9144001" cy="616224"/>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000000"/>
              </a:buClr>
              <a:buSzPts val="2000"/>
              <a:buFont typeface="Calibri"/>
              <a:buNone/>
              <a:defRPr sz="2000"/>
            </a:lvl1pPr>
            <a:lvl2pPr indent="-355600" lvl="1" marL="914400" algn="l">
              <a:lnSpc>
                <a:spcPct val="90000"/>
              </a:lnSpc>
              <a:spcBef>
                <a:spcPts val="1000"/>
              </a:spcBef>
              <a:spcAft>
                <a:spcPts val="0"/>
              </a:spcAft>
              <a:buClr>
                <a:srgbClr val="000000"/>
              </a:buClr>
              <a:buSzPts val="2000"/>
              <a:buFont typeface="Calibri"/>
              <a:buChar char="•"/>
              <a:defRPr sz="2000"/>
            </a:lvl2pPr>
            <a:lvl3pPr indent="-355600" lvl="2" marL="1371600" algn="l">
              <a:lnSpc>
                <a:spcPct val="90000"/>
              </a:lnSpc>
              <a:spcBef>
                <a:spcPts val="1000"/>
              </a:spcBef>
              <a:spcAft>
                <a:spcPts val="0"/>
              </a:spcAft>
              <a:buClr>
                <a:srgbClr val="000000"/>
              </a:buClr>
              <a:buSzPts val="2000"/>
              <a:buFont typeface="Calibri"/>
              <a:buChar char="•"/>
              <a:defRPr sz="2000"/>
            </a:lvl3pPr>
            <a:lvl4pPr indent="-355600" lvl="3" marL="1828800" algn="l">
              <a:lnSpc>
                <a:spcPct val="90000"/>
              </a:lnSpc>
              <a:spcBef>
                <a:spcPts val="1000"/>
              </a:spcBef>
              <a:spcAft>
                <a:spcPts val="0"/>
              </a:spcAft>
              <a:buClr>
                <a:srgbClr val="000000"/>
              </a:buClr>
              <a:buSzPts val="2000"/>
              <a:buFont typeface="Calibri"/>
              <a:buChar char="•"/>
              <a:defRPr sz="2000"/>
            </a:lvl4pPr>
            <a:lvl5pPr indent="-355600" lvl="4" marL="2286000" algn="l">
              <a:lnSpc>
                <a:spcPct val="90000"/>
              </a:lnSpc>
              <a:spcBef>
                <a:spcPts val="1000"/>
              </a:spcBef>
              <a:spcAft>
                <a:spcPts val="0"/>
              </a:spcAft>
              <a:buClr>
                <a:srgbClr val="000000"/>
              </a:buClr>
              <a:buSzPts val="2000"/>
              <a:buFont typeface="Calibri"/>
              <a:buChar char="•"/>
              <a:defRPr sz="2000"/>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81" name="Google Shape;81;p17"/>
          <p:cNvSpPr txBox="1"/>
          <p:nvPr>
            <p:ph idx="12" type="sldNum"/>
          </p:nvPr>
        </p:nvSpPr>
        <p:spPr>
          <a:xfrm>
            <a:off x="11754441" y="6416995"/>
            <a:ext cx="245404" cy="24384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1pPr>
            <a:lvl2pPr indent="0" lvl="1"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2pPr>
            <a:lvl3pPr indent="0" lvl="2"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3pPr>
            <a:lvl4pPr indent="0" lvl="3"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4pPr>
            <a:lvl5pPr indent="0" lvl="4"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5pPr>
            <a:lvl6pPr indent="0" lvl="5"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6pPr>
            <a:lvl7pPr indent="0" lvl="6"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7pPr>
            <a:lvl8pPr indent="0" lvl="7"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8pPr>
            <a:lvl9pPr indent="0" lvl="8"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showMasterSp="0">
  <p:cSld name="Two Content">
    <p:spTree>
      <p:nvGrpSpPr>
        <p:cNvPr id="82" name="Shape 82"/>
        <p:cNvGrpSpPr/>
        <p:nvPr/>
      </p:nvGrpSpPr>
      <p:grpSpPr>
        <a:xfrm>
          <a:off x="0" y="0"/>
          <a:ext cx="0" cy="0"/>
          <a:chOff x="0" y="0"/>
          <a:chExt cx="0" cy="0"/>
        </a:xfrm>
      </p:grpSpPr>
      <p:pic>
        <p:nvPicPr>
          <p:cNvPr descr="Picture 1" id="83" name="Google Shape;83;p18"/>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84" name="Google Shape;84;p18"/>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85" name="Google Shape;85;p18"/>
          <p:cNvSpPr txBox="1"/>
          <p:nvPr>
            <p:ph idx="1" type="body"/>
          </p:nvPr>
        </p:nvSpPr>
        <p:spPr>
          <a:xfrm>
            <a:off x="6172200" y="1825626"/>
            <a:ext cx="5181604" cy="4351337"/>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000000"/>
              </a:buClr>
              <a:buSzPts val="1800"/>
              <a:buNone/>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86" name="Google Shape;86;p18"/>
          <p:cNvSpPr txBox="1"/>
          <p:nvPr>
            <p:ph idx="12" type="sldNum"/>
          </p:nvPr>
        </p:nvSpPr>
        <p:spPr>
          <a:xfrm>
            <a:off x="11754441" y="6416995"/>
            <a:ext cx="245404" cy="24384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1pPr>
            <a:lvl2pPr indent="0" lvl="1"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2pPr>
            <a:lvl3pPr indent="0" lvl="2"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3pPr>
            <a:lvl4pPr indent="0" lvl="3"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4pPr>
            <a:lvl5pPr indent="0" lvl="4"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5pPr>
            <a:lvl6pPr indent="0" lvl="5"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6pPr>
            <a:lvl7pPr indent="0" lvl="6"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7pPr>
            <a:lvl8pPr indent="0" lvl="7"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8pPr>
            <a:lvl9pPr indent="0" lvl="8"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showMasterSp="0">
  <p:cSld name="Title and Text">
    <p:spTree>
      <p:nvGrpSpPr>
        <p:cNvPr id="14" name="Shape 14"/>
        <p:cNvGrpSpPr/>
        <p:nvPr/>
      </p:nvGrpSpPr>
      <p:grpSpPr>
        <a:xfrm>
          <a:off x="0" y="0"/>
          <a:ext cx="0" cy="0"/>
          <a:chOff x="0" y="0"/>
          <a:chExt cx="0" cy="0"/>
        </a:xfrm>
      </p:grpSpPr>
      <p:pic>
        <p:nvPicPr>
          <p:cNvPr descr="Picture 1" id="15" name="Google Shape;15;p3"/>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16" name="Google Shape;16;p3"/>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17" name="Google Shape;17;p3"/>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itle and Text" showMasterSp="0">
  <p:cSld name="1_Title and Text">
    <p:spTree>
      <p:nvGrpSpPr>
        <p:cNvPr id="18" name="Shape 18"/>
        <p:cNvGrpSpPr/>
        <p:nvPr/>
      </p:nvGrpSpPr>
      <p:grpSpPr>
        <a:xfrm>
          <a:off x="0" y="0"/>
          <a:ext cx="0" cy="0"/>
          <a:chOff x="0" y="0"/>
          <a:chExt cx="0" cy="0"/>
        </a:xfrm>
      </p:grpSpPr>
      <p:pic>
        <p:nvPicPr>
          <p:cNvPr descr="Picture 1" id="19" name="Google Shape;19;p4"/>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20" name="Google Shape;20;p4"/>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1" name="Google Shape;21;p4"/>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1_Two Content" showMasterSp="0">
  <p:cSld name="1_Two Content">
    <p:spTree>
      <p:nvGrpSpPr>
        <p:cNvPr id="22" name="Shape 22"/>
        <p:cNvGrpSpPr/>
        <p:nvPr/>
      </p:nvGrpSpPr>
      <p:grpSpPr>
        <a:xfrm>
          <a:off x="0" y="0"/>
          <a:ext cx="0" cy="0"/>
          <a:chOff x="0" y="0"/>
          <a:chExt cx="0" cy="0"/>
        </a:xfrm>
      </p:grpSpPr>
      <p:pic>
        <p:nvPicPr>
          <p:cNvPr descr="Picture 1" id="23" name="Google Shape;23;p5"/>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24" name="Google Shape;24;p5"/>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25" name="Google Shape;25;p5"/>
          <p:cNvSpPr txBox="1"/>
          <p:nvPr>
            <p:ph idx="1" type="body"/>
          </p:nvPr>
        </p:nvSpPr>
        <p:spPr>
          <a:xfrm>
            <a:off x="838203" y="1825626"/>
            <a:ext cx="5181604" cy="4351337"/>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000000"/>
              </a:buClr>
              <a:buSzPts val="1800"/>
              <a:buNone/>
              <a:defRPr/>
            </a:lvl1pPr>
            <a:lvl2pPr indent="-342900" lvl="1" marL="914400" algn="l">
              <a:lnSpc>
                <a:spcPct val="90000"/>
              </a:lnSpc>
              <a:spcBef>
                <a:spcPts val="1000"/>
              </a:spcBef>
              <a:spcAft>
                <a:spcPts val="0"/>
              </a:spcAft>
              <a:buClr>
                <a:srgbClr val="000000"/>
              </a:buClr>
              <a:buSzPts val="1800"/>
              <a:buChar char="•"/>
              <a:defRPr/>
            </a:lvl2pPr>
            <a:lvl3pPr indent="-342900" lvl="2" marL="1371600" algn="l">
              <a:lnSpc>
                <a:spcPct val="90000"/>
              </a:lnSpc>
              <a:spcBef>
                <a:spcPts val="1000"/>
              </a:spcBef>
              <a:spcAft>
                <a:spcPts val="0"/>
              </a:spcAft>
              <a:buClr>
                <a:srgbClr val="000000"/>
              </a:buClr>
              <a:buSzPts val="1800"/>
              <a:buChar char="•"/>
              <a:defRPr/>
            </a:lvl3pPr>
            <a:lvl4pPr indent="-342900" lvl="3" marL="1828800" algn="l">
              <a:lnSpc>
                <a:spcPct val="90000"/>
              </a:lnSpc>
              <a:spcBef>
                <a:spcPts val="1000"/>
              </a:spcBef>
              <a:spcAft>
                <a:spcPts val="0"/>
              </a:spcAft>
              <a:buClr>
                <a:srgbClr val="000000"/>
              </a:buClr>
              <a:buSzPts val="1800"/>
              <a:buChar char="•"/>
              <a:defRPr/>
            </a:lvl4pPr>
            <a:lvl5pPr indent="-342900" lvl="4" marL="2286000" algn="l">
              <a:lnSpc>
                <a:spcPct val="90000"/>
              </a:lnSpc>
              <a:spcBef>
                <a:spcPts val="1000"/>
              </a:spcBef>
              <a:spcAft>
                <a:spcPts val="0"/>
              </a:spcAft>
              <a:buClr>
                <a:srgbClr val="000000"/>
              </a:buClr>
              <a:buSzPts val="1800"/>
              <a:buChar char="•"/>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26" name="Google Shape;26;p5"/>
          <p:cNvSpPr txBox="1"/>
          <p:nvPr>
            <p:ph idx="12" type="sldNum"/>
          </p:nvPr>
        </p:nvSpPr>
        <p:spPr>
          <a:xfrm>
            <a:off x="11754441" y="6416995"/>
            <a:ext cx="245404" cy="24384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1pPr>
            <a:lvl2pPr indent="0" lvl="1"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2pPr>
            <a:lvl3pPr indent="0" lvl="2"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3pPr>
            <a:lvl4pPr indent="0" lvl="3"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4pPr>
            <a:lvl5pPr indent="0" lvl="4"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5pPr>
            <a:lvl6pPr indent="0" lvl="5"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6pPr>
            <a:lvl7pPr indent="0" lvl="6"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7pPr>
            <a:lvl8pPr indent="0" lvl="7"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8pPr>
            <a:lvl9pPr indent="0" lvl="8"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showMasterSp="0">
  <p:cSld name="Title and Text 2">
    <p:spTree>
      <p:nvGrpSpPr>
        <p:cNvPr id="27" name="Shape 27"/>
        <p:cNvGrpSpPr/>
        <p:nvPr/>
      </p:nvGrpSpPr>
      <p:grpSpPr>
        <a:xfrm>
          <a:off x="0" y="0"/>
          <a:ext cx="0" cy="0"/>
          <a:chOff x="0" y="0"/>
          <a:chExt cx="0" cy="0"/>
        </a:xfrm>
      </p:grpSpPr>
      <p:pic>
        <p:nvPicPr>
          <p:cNvPr descr="Picture 1" id="28" name="Google Shape;28;p6"/>
          <p:cNvPicPr preferRelativeResize="0"/>
          <p:nvPr/>
        </p:nvPicPr>
        <p:blipFill rotWithShape="1">
          <a:blip r:embed="rId2">
            <a:alphaModFix/>
          </a:blip>
          <a:srcRect b="0" l="0" r="19682" t="8823"/>
          <a:stretch/>
        </p:blipFill>
        <p:spPr>
          <a:xfrm>
            <a:off x="-1" y="-1"/>
            <a:ext cx="12191998" cy="6858002"/>
          </a:xfrm>
          <a:prstGeom prst="rect">
            <a:avLst/>
          </a:prstGeom>
          <a:noFill/>
          <a:ln>
            <a:noFill/>
          </a:ln>
        </p:spPr>
      </p:pic>
      <p:sp>
        <p:nvSpPr>
          <p:cNvPr id="29" name="Google Shape;29;p6"/>
          <p:cNvSpPr txBox="1"/>
          <p:nvPr>
            <p:ph idx="1" type="body"/>
          </p:nvPr>
        </p:nvSpPr>
        <p:spPr>
          <a:xfrm>
            <a:off x="812800" y="4146546"/>
            <a:ext cx="10515601" cy="914401"/>
          </a:xfrm>
          <a:prstGeom prst="rect">
            <a:avLst/>
          </a:prstGeom>
          <a:noFill/>
          <a:ln>
            <a:noFill/>
          </a:ln>
        </p:spPr>
        <p:txBody>
          <a:bodyPr anchorCtr="0" anchor="t" bIns="45700" lIns="45700" spcFirstLastPara="1" rIns="45700" wrap="square" tIns="45700">
            <a:normAutofit/>
          </a:bodyPr>
          <a:lstStyle>
            <a:lvl1pPr indent="-228600" lvl="0" marL="457200" algn="l">
              <a:lnSpc>
                <a:spcPct val="90000"/>
              </a:lnSpc>
              <a:spcBef>
                <a:spcPts val="1000"/>
              </a:spcBef>
              <a:spcAft>
                <a:spcPts val="0"/>
              </a:spcAft>
              <a:buClr>
                <a:srgbClr val="FFFFFF"/>
              </a:buClr>
              <a:buSzPts val="5400"/>
              <a:buFont typeface="Calibri"/>
              <a:buNone/>
              <a:defRPr sz="5400">
                <a:solidFill>
                  <a:srgbClr val="FFFFFF"/>
                </a:solidFill>
              </a:defRPr>
            </a:lvl1pPr>
            <a:lvl2pPr indent="-571500" lvl="1" marL="914400" algn="l">
              <a:lnSpc>
                <a:spcPct val="90000"/>
              </a:lnSpc>
              <a:spcBef>
                <a:spcPts val="1000"/>
              </a:spcBef>
              <a:spcAft>
                <a:spcPts val="0"/>
              </a:spcAft>
              <a:buClr>
                <a:srgbClr val="FFFFFF"/>
              </a:buClr>
              <a:buSzPts val="5400"/>
              <a:buFont typeface="Calibri"/>
              <a:buChar char="•"/>
              <a:defRPr sz="5400">
                <a:solidFill>
                  <a:srgbClr val="FFFFFF"/>
                </a:solidFill>
              </a:defRPr>
            </a:lvl2pPr>
            <a:lvl3pPr indent="-571500" lvl="2" marL="1371600" algn="l">
              <a:lnSpc>
                <a:spcPct val="90000"/>
              </a:lnSpc>
              <a:spcBef>
                <a:spcPts val="1000"/>
              </a:spcBef>
              <a:spcAft>
                <a:spcPts val="0"/>
              </a:spcAft>
              <a:buClr>
                <a:srgbClr val="FFFFFF"/>
              </a:buClr>
              <a:buSzPts val="5400"/>
              <a:buFont typeface="Calibri"/>
              <a:buChar char="•"/>
              <a:defRPr sz="5400">
                <a:solidFill>
                  <a:srgbClr val="FFFFFF"/>
                </a:solidFill>
              </a:defRPr>
            </a:lvl3pPr>
            <a:lvl4pPr indent="-571500" lvl="3" marL="1828800" algn="l">
              <a:lnSpc>
                <a:spcPct val="90000"/>
              </a:lnSpc>
              <a:spcBef>
                <a:spcPts val="1000"/>
              </a:spcBef>
              <a:spcAft>
                <a:spcPts val="0"/>
              </a:spcAft>
              <a:buClr>
                <a:srgbClr val="FFFFFF"/>
              </a:buClr>
              <a:buSzPts val="5400"/>
              <a:buFont typeface="Calibri"/>
              <a:buChar char="•"/>
              <a:defRPr sz="5400">
                <a:solidFill>
                  <a:srgbClr val="FFFFFF"/>
                </a:solidFill>
              </a:defRPr>
            </a:lvl4pPr>
            <a:lvl5pPr indent="-571500" lvl="4" marL="2286000" algn="l">
              <a:lnSpc>
                <a:spcPct val="90000"/>
              </a:lnSpc>
              <a:spcBef>
                <a:spcPts val="1000"/>
              </a:spcBef>
              <a:spcAft>
                <a:spcPts val="0"/>
              </a:spcAft>
              <a:buClr>
                <a:srgbClr val="FFFFFF"/>
              </a:buClr>
              <a:buSzPts val="5400"/>
              <a:buFont typeface="Calibri"/>
              <a:buChar char="•"/>
              <a:defRPr sz="5400">
                <a:solidFill>
                  <a:srgbClr val="FFFFFF"/>
                </a:solidFill>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30" name="Google Shape;30;p6"/>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ext 0" showMasterSp="0">
  <p:cSld name="Title and Text 0">
    <p:bg>
      <p:bgPr>
        <a:solidFill>
          <a:srgbClr val="414141"/>
        </a:solidFill>
      </p:bgPr>
    </p:bg>
    <p:spTree>
      <p:nvGrpSpPr>
        <p:cNvPr id="31" name="Shape 31"/>
        <p:cNvGrpSpPr/>
        <p:nvPr/>
      </p:nvGrpSpPr>
      <p:grpSpPr>
        <a:xfrm>
          <a:off x="0" y="0"/>
          <a:ext cx="0" cy="0"/>
          <a:chOff x="0" y="0"/>
          <a:chExt cx="0" cy="0"/>
        </a:xfrm>
      </p:grpSpPr>
      <p:pic>
        <p:nvPicPr>
          <p:cNvPr descr="Picture 1" id="32" name="Google Shape;32;p7"/>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33" name="Google Shape;33;p7"/>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4" name="Google Shape;34;p7"/>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showMasterSp="0">
  <p:cSld name="Title Slide">
    <p:spTree>
      <p:nvGrpSpPr>
        <p:cNvPr id="35" name="Shape 35"/>
        <p:cNvGrpSpPr/>
        <p:nvPr/>
      </p:nvGrpSpPr>
      <p:grpSpPr>
        <a:xfrm>
          <a:off x="0" y="0"/>
          <a:ext cx="0" cy="0"/>
          <a:chOff x="0" y="0"/>
          <a:chExt cx="0" cy="0"/>
        </a:xfrm>
      </p:grpSpPr>
      <p:pic>
        <p:nvPicPr>
          <p:cNvPr descr="Picture 1" id="36" name="Google Shape;36;p8"/>
          <p:cNvPicPr preferRelativeResize="0"/>
          <p:nvPr/>
        </p:nvPicPr>
        <p:blipFill rotWithShape="1">
          <a:blip r:embed="rId2">
            <a:alphaModFix/>
          </a:blip>
          <a:srcRect b="0" l="0" r="0" t="0"/>
          <a:stretch/>
        </p:blipFill>
        <p:spPr>
          <a:xfrm>
            <a:off x="9942454" y="70363"/>
            <a:ext cx="1465619" cy="1221346"/>
          </a:xfrm>
          <a:prstGeom prst="rect">
            <a:avLst/>
          </a:prstGeom>
          <a:noFill/>
          <a:ln>
            <a:noFill/>
          </a:ln>
        </p:spPr>
      </p:pic>
      <p:sp>
        <p:nvSpPr>
          <p:cNvPr id="37" name="Google Shape;37;p8"/>
          <p:cNvSpPr/>
          <p:nvPr/>
        </p:nvSpPr>
        <p:spPr>
          <a:xfrm flipH="1" rot="10800000">
            <a:off x="790415" y="1291707"/>
            <a:ext cx="10611175" cy="45721"/>
          </a:xfrm>
          <a:prstGeom prst="rect">
            <a:avLst/>
          </a:prstGeom>
          <a:solidFill>
            <a:srgbClr val="A7CE6F"/>
          </a:solidFill>
          <a:ln>
            <a:noFill/>
          </a:ln>
        </p:spPr>
        <p:txBody>
          <a:bodyPr anchorCtr="0" anchor="ctr" bIns="45700" lIns="45700" spcFirstLastPara="1" rIns="45700" wrap="square" tIns="45700">
            <a:noAutofit/>
          </a:bodyPr>
          <a:lstStyle/>
          <a:p>
            <a:pPr indent="0" lvl="0" marL="0" marR="0" rtl="0" algn="ctr">
              <a:lnSpc>
                <a:spcPct val="100000"/>
              </a:lnSpc>
              <a:spcBef>
                <a:spcPts val="0"/>
              </a:spcBef>
              <a:spcAft>
                <a:spcPts val="0"/>
              </a:spcAft>
              <a:buClr>
                <a:srgbClr val="FFFFFF"/>
              </a:buClr>
              <a:buSzPts val="1800"/>
              <a:buFont typeface="Calibri"/>
              <a:buNone/>
            </a:pPr>
            <a:r>
              <a:t/>
            </a:r>
            <a:endParaRPr b="0" i="0" sz="1800" u="none" cap="none" strike="noStrike">
              <a:solidFill>
                <a:srgbClr val="000000"/>
              </a:solidFill>
              <a:latin typeface="Calibri"/>
              <a:ea typeface="Calibri"/>
              <a:cs typeface="Calibri"/>
              <a:sym typeface="Calibri"/>
            </a:endParaRPr>
          </a:p>
        </p:txBody>
      </p:sp>
      <p:sp>
        <p:nvSpPr>
          <p:cNvPr id="38" name="Google Shape;38;p8"/>
          <p:cNvSpPr txBox="1"/>
          <p:nvPr>
            <p:ph idx="1" type="body"/>
          </p:nvPr>
        </p:nvSpPr>
        <p:spPr>
          <a:xfrm>
            <a:off x="699048" y="2290416"/>
            <a:ext cx="10830337" cy="3363639"/>
          </a:xfrm>
          <a:prstGeom prst="rect">
            <a:avLst/>
          </a:prstGeom>
          <a:noFill/>
          <a:ln>
            <a:noFill/>
          </a:ln>
        </p:spPr>
        <p:txBody>
          <a:bodyPr anchorCtr="0" anchor="t" bIns="45700" lIns="45700" spcFirstLastPara="1" rIns="45700" wrap="square" tIns="45700">
            <a:normAutofit/>
          </a:bodyPr>
          <a:lstStyle>
            <a:lvl1pPr indent="-381000" lvl="0" marL="4572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1pPr>
            <a:lvl2pPr indent="-381000" lvl="1" marL="9144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2pPr>
            <a:lvl3pPr indent="-381000" lvl="2" marL="1371600" algn="l">
              <a:lnSpc>
                <a:spcPct val="90000"/>
              </a:lnSpc>
              <a:spcBef>
                <a:spcPts val="1000"/>
              </a:spcBef>
              <a:spcAft>
                <a:spcPts val="0"/>
              </a:spcAft>
              <a:buClr>
                <a:srgbClr val="000000"/>
              </a:buClr>
              <a:buSzPts val="2400"/>
              <a:buChar char="o"/>
              <a:defRPr sz="2400">
                <a:latin typeface="Inter Light"/>
                <a:ea typeface="Inter Light"/>
                <a:cs typeface="Inter Light"/>
                <a:sym typeface="Inter Light"/>
              </a:defRPr>
            </a:lvl3pPr>
            <a:lvl4pPr indent="-381000" lvl="3" marL="18288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4pPr>
            <a:lvl5pPr indent="-381000" lvl="4" marL="2286000" algn="l">
              <a:lnSpc>
                <a:spcPct val="90000"/>
              </a:lnSpc>
              <a:spcBef>
                <a:spcPts val="1000"/>
              </a:spcBef>
              <a:spcAft>
                <a:spcPts val="0"/>
              </a:spcAft>
              <a:buClr>
                <a:srgbClr val="000000"/>
              </a:buClr>
              <a:buSzPts val="2400"/>
              <a:buChar char="•"/>
              <a:defRPr sz="2400">
                <a:latin typeface="Inter Light"/>
                <a:ea typeface="Inter Light"/>
                <a:cs typeface="Inter Light"/>
                <a:sym typeface="Inter Light"/>
              </a:defRPr>
            </a:lvl5pPr>
            <a:lvl6pPr indent="-342900" lvl="5" marL="2743200" algn="l">
              <a:lnSpc>
                <a:spcPct val="90000"/>
              </a:lnSpc>
              <a:spcBef>
                <a:spcPts val="1000"/>
              </a:spcBef>
              <a:spcAft>
                <a:spcPts val="0"/>
              </a:spcAft>
              <a:buClr>
                <a:srgbClr val="000000"/>
              </a:buClr>
              <a:buSzPts val="1800"/>
              <a:buChar char="•"/>
              <a:defRPr/>
            </a:lvl6pPr>
            <a:lvl7pPr indent="-342900" lvl="6" marL="3200400" algn="l">
              <a:lnSpc>
                <a:spcPct val="90000"/>
              </a:lnSpc>
              <a:spcBef>
                <a:spcPts val="1000"/>
              </a:spcBef>
              <a:spcAft>
                <a:spcPts val="0"/>
              </a:spcAft>
              <a:buClr>
                <a:srgbClr val="000000"/>
              </a:buClr>
              <a:buSzPts val="1800"/>
              <a:buChar char="•"/>
              <a:defRPr/>
            </a:lvl7pPr>
            <a:lvl8pPr indent="-342900" lvl="7" marL="3657600" algn="l">
              <a:lnSpc>
                <a:spcPct val="90000"/>
              </a:lnSpc>
              <a:spcBef>
                <a:spcPts val="1000"/>
              </a:spcBef>
              <a:spcAft>
                <a:spcPts val="0"/>
              </a:spcAft>
              <a:buClr>
                <a:srgbClr val="000000"/>
              </a:buClr>
              <a:buSzPts val="1800"/>
              <a:buChar char="•"/>
              <a:defRPr/>
            </a:lvl8pPr>
            <a:lvl9pPr indent="-342900" lvl="8" marL="4114800" algn="l">
              <a:lnSpc>
                <a:spcPct val="90000"/>
              </a:lnSpc>
              <a:spcBef>
                <a:spcPts val="1000"/>
              </a:spcBef>
              <a:spcAft>
                <a:spcPts val="0"/>
              </a:spcAft>
              <a:buClr>
                <a:srgbClr val="000000"/>
              </a:buClr>
              <a:buSzPts val="1800"/>
              <a:buChar char="•"/>
              <a:defRPr/>
            </a:lvl9pPr>
          </a:lstStyle>
          <a:p/>
        </p:txBody>
      </p:sp>
      <p:sp>
        <p:nvSpPr>
          <p:cNvPr id="39" name="Google Shape;39;p8"/>
          <p:cNvSpPr txBox="1"/>
          <p:nvPr>
            <p:ph idx="12" type="sldNum"/>
          </p:nvPr>
        </p:nvSpPr>
        <p:spPr>
          <a:xfrm>
            <a:off x="11754441" y="6416995"/>
            <a:ext cx="245404" cy="24384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1pPr>
            <a:lvl2pPr indent="0" lvl="1"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2pPr>
            <a:lvl3pPr indent="0" lvl="2"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3pPr>
            <a:lvl4pPr indent="0" lvl="3"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4pPr>
            <a:lvl5pPr indent="0" lvl="4"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5pPr>
            <a:lvl6pPr indent="0" lvl="5"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6pPr>
            <a:lvl7pPr indent="0" lvl="6"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7pPr>
            <a:lvl8pPr indent="0" lvl="7"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8pPr>
            <a:lvl9pPr indent="0" lvl="8" marL="0" marR="0" algn="r">
              <a:lnSpc>
                <a:spcPct val="100000"/>
              </a:lnSpc>
              <a:spcBef>
                <a:spcPts val="0"/>
              </a:spcBef>
              <a:spcAft>
                <a:spcPts val="0"/>
              </a:spcAft>
              <a:buClr>
                <a:srgbClr val="414A58"/>
              </a:buClr>
              <a:buSzPts val="1000"/>
              <a:buFont typeface="Inter"/>
              <a:buNone/>
              <a:defRPr b="0" i="0" sz="1000" u="none" cap="none" strike="noStrike">
                <a:solidFill>
                  <a:srgbClr val="414A58"/>
                </a:solidFill>
                <a:latin typeface="Inter"/>
                <a:ea typeface="Inter"/>
                <a:cs typeface="Inter"/>
                <a:sym typeface="Inter"/>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ustom Layout">
  <p:cSld name="Custom Layout">
    <p:spTree>
      <p:nvGrpSpPr>
        <p:cNvPr id="40" name="Shape 40"/>
        <p:cNvGrpSpPr/>
        <p:nvPr/>
      </p:nvGrpSpPr>
      <p:grpSpPr>
        <a:xfrm>
          <a:off x="0" y="0"/>
          <a:ext cx="0" cy="0"/>
          <a:chOff x="0" y="0"/>
          <a:chExt cx="0" cy="0"/>
        </a:xfrm>
      </p:grpSpPr>
      <p:sp>
        <p:nvSpPr>
          <p:cNvPr id="41" name="Google Shape;41;p9"/>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showMasterSp="0">
  <p:cSld name="Title and Content">
    <p:spTree>
      <p:nvGrpSpPr>
        <p:cNvPr id="42" name="Shape 42"/>
        <p:cNvGrpSpPr/>
        <p:nvPr/>
      </p:nvGrpSpPr>
      <p:grpSpPr>
        <a:xfrm>
          <a:off x="0" y="0"/>
          <a:ext cx="0" cy="0"/>
          <a:chOff x="0" y="0"/>
          <a:chExt cx="0" cy="0"/>
        </a:xfrm>
      </p:grpSpPr>
      <p:pic>
        <p:nvPicPr>
          <p:cNvPr descr="Picture 1" id="43" name="Google Shape;43;p10"/>
          <p:cNvPicPr preferRelativeResize="0"/>
          <p:nvPr/>
        </p:nvPicPr>
        <p:blipFill rotWithShape="1">
          <a:blip r:embed="rId2">
            <a:alphaModFix/>
          </a:blip>
          <a:srcRect b="0" l="0" r="19682" t="8823"/>
          <a:stretch/>
        </p:blipFill>
        <p:spPr>
          <a:xfrm>
            <a:off x="-1" y="-1"/>
            <a:ext cx="12191998" cy="6858002"/>
          </a:xfrm>
          <a:prstGeom prst="rect">
            <a:avLst/>
          </a:prstGeom>
          <a:noFill/>
          <a:ln>
            <a:noFill/>
          </a:ln>
        </p:spPr>
      </p:pic>
      <p:pic>
        <p:nvPicPr>
          <p:cNvPr descr="Picture 3" id="44" name="Google Shape;44;p10"/>
          <p:cNvPicPr preferRelativeResize="0"/>
          <p:nvPr/>
        </p:nvPicPr>
        <p:blipFill rotWithShape="1">
          <a:blip r:embed="rId3">
            <a:alphaModFix/>
          </a:blip>
          <a:srcRect b="1138" l="0" r="0" t="805"/>
          <a:stretch/>
        </p:blipFill>
        <p:spPr>
          <a:xfrm>
            <a:off x="0" y="0"/>
            <a:ext cx="9290963" cy="6858000"/>
          </a:xfrm>
          <a:prstGeom prst="rect">
            <a:avLst/>
          </a:prstGeom>
          <a:noFill/>
          <a:ln>
            <a:noFill/>
          </a:ln>
        </p:spPr>
      </p:pic>
      <p:pic>
        <p:nvPicPr>
          <p:cNvPr descr="Picture 4" id="45" name="Google Shape;45;p10"/>
          <p:cNvPicPr preferRelativeResize="0"/>
          <p:nvPr/>
        </p:nvPicPr>
        <p:blipFill rotWithShape="1">
          <a:blip r:embed="rId4">
            <a:alphaModFix/>
          </a:blip>
          <a:srcRect b="13137" l="21989" r="31320" t="16063"/>
          <a:stretch/>
        </p:blipFill>
        <p:spPr>
          <a:xfrm>
            <a:off x="4644766" y="0"/>
            <a:ext cx="5387005" cy="6858000"/>
          </a:xfrm>
          <a:prstGeom prst="rect">
            <a:avLst/>
          </a:prstGeom>
          <a:noFill/>
          <a:ln>
            <a:noFill/>
          </a:ln>
        </p:spPr>
      </p:pic>
      <p:pic>
        <p:nvPicPr>
          <p:cNvPr descr="Picture 6" id="46" name="Google Shape;46;p10"/>
          <p:cNvPicPr preferRelativeResize="0"/>
          <p:nvPr/>
        </p:nvPicPr>
        <p:blipFill rotWithShape="1">
          <a:blip r:embed="rId5">
            <a:alphaModFix/>
          </a:blip>
          <a:srcRect b="0" l="0" r="0" t="0"/>
          <a:stretch/>
        </p:blipFill>
        <p:spPr>
          <a:xfrm>
            <a:off x="558916" y="4896473"/>
            <a:ext cx="1270002" cy="888998"/>
          </a:xfrm>
          <a:prstGeom prst="rect">
            <a:avLst/>
          </a:prstGeom>
          <a:noFill/>
          <a:ln>
            <a:noFill/>
          </a:ln>
        </p:spPr>
      </p:pic>
      <p:sp>
        <p:nvSpPr>
          <p:cNvPr id="47" name="Google Shape;47;p10"/>
          <p:cNvSpPr txBox="1"/>
          <p:nvPr>
            <p:ph idx="12" type="sldNum"/>
          </p:nvPr>
        </p:nvSpPr>
        <p:spPr>
          <a:xfrm>
            <a:off x="0" y="0"/>
            <a:ext cx="335866" cy="333088"/>
          </a:xfrm>
          <a:prstGeom prst="rect">
            <a:avLst/>
          </a:prstGeom>
          <a:noFill/>
          <a:ln>
            <a:noFill/>
          </a:ln>
        </p:spPr>
        <p:txBody>
          <a:bodyPr anchorCtr="0" anchor="t" bIns="45700" lIns="45700" spcFirstLastPara="1" rIns="45700" wrap="square" tIns="45700">
            <a:spAutoFit/>
          </a:bodyPr>
          <a:lstStyle>
            <a:lvl1pPr indent="0" lvl="0"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1pPr>
            <a:lvl2pPr indent="0" lvl="1"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2pPr>
            <a:lvl3pPr indent="0" lvl="2"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3pPr>
            <a:lvl4pPr indent="0" lvl="3"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4pPr>
            <a:lvl5pPr indent="0" lvl="4"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5pPr>
            <a:lvl6pPr indent="0" lvl="5"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6pPr>
            <a:lvl7pPr indent="0" lvl="6"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7pPr>
            <a:lvl8pPr indent="0" lvl="7"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8pPr>
            <a:lvl9pPr indent="0" lvl="8" marL="0" marR="0" algn="l">
              <a:lnSpc>
                <a:spcPct val="100000"/>
              </a:lnSpc>
              <a:spcBef>
                <a:spcPts val="0"/>
              </a:spcBef>
              <a:spcAft>
                <a:spcPts val="0"/>
              </a:spcAft>
              <a:buClr>
                <a:srgbClr val="000000"/>
              </a:buClr>
              <a:buSzPts val="1800"/>
              <a:buFont typeface="Calibri"/>
              <a:buNone/>
              <a:defRPr b="0" i="0" sz="1800" u="none" cap="none" strike="noStrike">
                <a:solidFill>
                  <a:srgbClr val="000000"/>
                </a:solidFill>
                <a:latin typeface="Calibri"/>
                <a:ea typeface="Calibri"/>
                <a:cs typeface="Calibri"/>
                <a:sym typeface="Calibri"/>
              </a:defRPr>
            </a:lvl9pPr>
          </a:lstStyle>
          <a:p>
            <a:pPr indent="0" lvl="0" marL="0" rtl="0" algn="l">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slideLayout" Target="../slideLayouts/slideLayout12.xml"/><Relationship Id="rId12" Type="http://schemas.openxmlformats.org/officeDocument/2006/relationships/slideLayout" Target="../slideLayouts/slideLayout11.xml"/><Relationship Id="rId1" Type="http://schemas.openxmlformats.org/officeDocument/2006/relationships/image" Target="../media/image10.pn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15" Type="http://schemas.openxmlformats.org/officeDocument/2006/relationships/slideLayout" Target="../slideLayouts/slideLayout14.xml"/><Relationship Id="rId14" Type="http://schemas.openxmlformats.org/officeDocument/2006/relationships/slideLayout" Target="../slideLayouts/slideLayout13.xml"/><Relationship Id="rId17" Type="http://schemas.openxmlformats.org/officeDocument/2006/relationships/slideLayout" Target="../slideLayouts/slideLayout16.xml"/><Relationship Id="rId16" Type="http://schemas.openxmlformats.org/officeDocument/2006/relationships/slideLayout" Target="../slideLayouts/slideLayout15.xml"/><Relationship Id="rId5" Type="http://schemas.openxmlformats.org/officeDocument/2006/relationships/slideLayout" Target="../slideLayouts/slideLayout4.xml"/><Relationship Id="rId19" Type="http://schemas.openxmlformats.org/officeDocument/2006/relationships/theme" Target="../theme/theme1.xml"/><Relationship Id="rId6" Type="http://schemas.openxmlformats.org/officeDocument/2006/relationships/slideLayout" Target="../slideLayouts/slideLayout5.xml"/><Relationship Id="rId18" Type="http://schemas.openxmlformats.org/officeDocument/2006/relationships/slideLayout" Target="../slideLayouts/slideLayout17.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FFFFFF"/>
        </a:solidFill>
      </p:bgPr>
    </p:bg>
    <p:spTree>
      <p:nvGrpSpPr>
        <p:cNvPr id="5" name="Shape 5"/>
        <p:cNvGrpSpPr/>
        <p:nvPr/>
      </p:nvGrpSpPr>
      <p:grpSpPr>
        <a:xfrm>
          <a:off x="0" y="0"/>
          <a:ext cx="0" cy="0"/>
          <a:chOff x="0" y="0"/>
          <a:chExt cx="0" cy="0"/>
        </a:xfrm>
      </p:grpSpPr>
      <p:pic>
        <p:nvPicPr>
          <p:cNvPr descr="Picture 1" id="6" name="Google Shape;6;p1"/>
          <p:cNvPicPr preferRelativeResize="0"/>
          <p:nvPr/>
        </p:nvPicPr>
        <p:blipFill rotWithShape="1">
          <a:blip r:embed="rId1">
            <a:alphaModFix/>
          </a:blip>
          <a:srcRect b="0" l="0" r="19682" t="8823"/>
          <a:stretch/>
        </p:blipFill>
        <p:spPr>
          <a:xfrm>
            <a:off x="-1" y="-1"/>
            <a:ext cx="12191998" cy="6858002"/>
          </a:xfrm>
          <a:prstGeom prst="rect">
            <a:avLst/>
          </a:prstGeom>
          <a:noFill/>
          <a:ln>
            <a:noFill/>
          </a:ln>
        </p:spPr>
      </p:pic>
      <p:sp>
        <p:nvSpPr>
          <p:cNvPr id="7" name="Google Shape;7;p1"/>
          <p:cNvSpPr txBox="1"/>
          <p:nvPr>
            <p:ph type="title"/>
          </p:nvPr>
        </p:nvSpPr>
        <p:spPr>
          <a:xfrm>
            <a:off x="609600" y="92074"/>
            <a:ext cx="10972800" cy="1508127"/>
          </a:xfrm>
          <a:prstGeom prst="rect">
            <a:avLst/>
          </a:prstGeom>
          <a:noFill/>
          <a:ln>
            <a:noFill/>
          </a:ln>
        </p:spPr>
        <p:txBody>
          <a:bodyPr anchorCtr="0" anchor="ctr" bIns="45700" lIns="45700" spcFirstLastPara="1" rIns="45700" wrap="square" tIns="45700">
            <a:noAutofit/>
          </a:bodyPr>
          <a:lstStyle>
            <a:lvl1pPr lvl="0"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1pPr>
            <a:lvl2pPr lvl="1"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2pPr>
            <a:lvl3pPr lvl="2"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3pPr>
            <a:lvl4pPr lvl="3"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4pPr>
            <a:lvl5pPr lvl="4"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5pPr>
            <a:lvl6pPr lvl="5"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6pPr>
            <a:lvl7pPr lvl="6"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7pPr>
            <a:lvl8pPr lvl="7"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8pPr>
            <a:lvl9pPr lvl="8" marR="0" rtl="0" algn="l">
              <a:lnSpc>
                <a:spcPct val="90000"/>
              </a:lnSpc>
              <a:spcBef>
                <a:spcPts val="0"/>
              </a:spcBef>
              <a:spcAft>
                <a:spcPts val="0"/>
              </a:spcAft>
              <a:buClr>
                <a:srgbClr val="000000"/>
              </a:buClr>
              <a:buSzPts val="4400"/>
              <a:buFont typeface="Calibri"/>
              <a:buNone/>
              <a:defRPr b="0" i="0" sz="4400" u="none" cap="none" strike="noStrike">
                <a:solidFill>
                  <a:srgbClr val="000000"/>
                </a:solidFill>
                <a:latin typeface="Calibri"/>
                <a:ea typeface="Calibri"/>
                <a:cs typeface="Calibri"/>
                <a:sym typeface="Calibri"/>
              </a:defRPr>
            </a:lvl9pPr>
          </a:lstStyle>
          <a:p/>
        </p:txBody>
      </p:sp>
      <p:sp>
        <p:nvSpPr>
          <p:cNvPr id="8" name="Google Shape;8;p1"/>
          <p:cNvSpPr txBox="1"/>
          <p:nvPr>
            <p:ph idx="1" type="body"/>
          </p:nvPr>
        </p:nvSpPr>
        <p:spPr>
          <a:xfrm>
            <a:off x="609600" y="1600200"/>
            <a:ext cx="10972800" cy="5257800"/>
          </a:xfrm>
          <a:prstGeom prst="rect">
            <a:avLst/>
          </a:prstGeom>
          <a:noFill/>
          <a:ln>
            <a:noFill/>
          </a:ln>
        </p:spPr>
        <p:txBody>
          <a:bodyPr anchorCtr="0" anchor="t" bIns="45700" lIns="45700" spcFirstLastPara="1" rIns="45700" wrap="square" tIns="45700">
            <a:noAutofit/>
          </a:bodyPr>
          <a:lstStyle>
            <a:lvl1pPr indent="-406400" lvl="0" marL="457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1pPr>
            <a:lvl2pPr indent="-406400" lvl="1" marL="914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2pPr>
            <a:lvl3pPr indent="-406400" lvl="2" marL="1371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3pPr>
            <a:lvl4pPr indent="-406400" lvl="3" marL="1828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4pPr>
            <a:lvl5pPr indent="-406400" lvl="4" marL="22860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5pPr>
            <a:lvl6pPr indent="-406400" lvl="5" marL="27432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6pPr>
            <a:lvl7pPr indent="-406400" lvl="6" marL="32004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7pPr>
            <a:lvl8pPr indent="-406400" lvl="7" marL="36576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8pPr>
            <a:lvl9pPr indent="-406400" lvl="8" marL="4114800" marR="0" rtl="0" algn="l">
              <a:lnSpc>
                <a:spcPct val="90000"/>
              </a:lnSpc>
              <a:spcBef>
                <a:spcPts val="1000"/>
              </a:spcBef>
              <a:spcAft>
                <a:spcPts val="0"/>
              </a:spcAft>
              <a:buClr>
                <a:srgbClr val="000000"/>
              </a:buClr>
              <a:buSzPts val="2800"/>
              <a:buFont typeface="Arial"/>
              <a:buChar char="•"/>
              <a:defRPr b="0" i="0" sz="2800" u="none" cap="none" strike="noStrike">
                <a:solidFill>
                  <a:srgbClr val="000000"/>
                </a:solidFill>
                <a:latin typeface="Calibri"/>
                <a:ea typeface="Calibri"/>
                <a:cs typeface="Calibri"/>
                <a:sym typeface="Calibri"/>
              </a:defRPr>
            </a:lvl9pPr>
          </a:lstStyle>
          <a:p/>
        </p:txBody>
      </p:sp>
      <p:sp>
        <p:nvSpPr>
          <p:cNvPr id="9" name="Google Shape;9;p1"/>
          <p:cNvSpPr txBox="1"/>
          <p:nvPr>
            <p:ph idx="12" type="sldNum"/>
          </p:nvPr>
        </p:nvSpPr>
        <p:spPr>
          <a:xfrm>
            <a:off x="5892800" y="6172200"/>
            <a:ext cx="2844800" cy="368301"/>
          </a:xfrm>
          <a:prstGeom prst="rect">
            <a:avLst/>
          </a:prstGeom>
          <a:noFill/>
          <a:ln>
            <a:noFill/>
          </a:ln>
        </p:spPr>
        <p:txBody>
          <a:bodyPr anchorCtr="0" anchor="ctr" bIns="45700" lIns="45700" spcFirstLastPara="1" rIns="45700" wrap="square" tIns="45700">
            <a:spAutoFit/>
          </a:bodyPr>
          <a:lstStyle>
            <a:lvl1pPr indent="0" lvl="0"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1pPr>
            <a:lvl2pPr indent="0" lvl="1"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2pPr>
            <a:lvl3pPr indent="0" lvl="2"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3pPr>
            <a:lvl4pPr indent="0" lvl="3"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4pPr>
            <a:lvl5pPr indent="0" lvl="4"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5pPr>
            <a:lvl6pPr indent="0" lvl="5"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6pPr>
            <a:lvl7pPr indent="0" lvl="6"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7pPr>
            <a:lvl8pPr indent="0" lvl="7"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8pPr>
            <a:lvl9pPr indent="0" lvl="8" marL="0" marR="0" rtl="0" algn="r">
              <a:lnSpc>
                <a:spcPct val="100000"/>
              </a:lnSpc>
              <a:spcBef>
                <a:spcPts val="0"/>
              </a:spcBef>
              <a:spcAft>
                <a:spcPts val="0"/>
              </a:spcAft>
              <a:buClr>
                <a:srgbClr val="000000"/>
              </a:buClr>
              <a:buSzPts val="1200"/>
              <a:buFont typeface="Calibri"/>
              <a:buNone/>
              <a:defRPr b="0" i="0" sz="1200" u="none" cap="none" strike="noStrike">
                <a:solidFill>
                  <a:srgbClr val="000000"/>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2"/>
    <p:sldLayoutId id="2147483649" r:id="rId3"/>
    <p:sldLayoutId id="2147483650" r:id="rId4"/>
    <p:sldLayoutId id="2147483651" r:id="rId5"/>
    <p:sldLayoutId id="2147483652" r:id="rId6"/>
    <p:sldLayoutId id="2147483653" r:id="rId7"/>
    <p:sldLayoutId id="2147483654" r:id="rId8"/>
    <p:sldLayoutId id="2147483655" r:id="rId9"/>
    <p:sldLayoutId id="2147483656" r:id="rId10"/>
    <p:sldLayoutId id="2147483657" r:id="rId11"/>
    <p:sldLayoutId id="2147483658" r:id="rId12"/>
    <p:sldLayoutId id="2147483659" r:id="rId13"/>
    <p:sldLayoutId id="2147483660" r:id="rId14"/>
    <p:sldLayoutId id="2147483661" r:id="rId15"/>
    <p:sldLayoutId id="2147483662" r:id="rId16"/>
    <p:sldLayoutId id="2147483663" r:id="rId17"/>
    <p:sldLayoutId id="2147483664" r:id="rId18"/>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hyperlink" Target="https://www.forbes.com/advisor/student-loans/best-private-student-loans/" TargetMode="External"/><Relationship Id="rId4" Type="http://schemas.openxmlformats.org/officeDocument/2006/relationships/hyperlink" Target="https://www.forbes.com/advisor/student-loans/best-private-student-loans/" TargetMode="Externa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3.gif"/></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7.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hyperlink" Target="http://www.mizzp.nyc" TargetMode="External"/><Relationship Id="rId4" Type="http://schemas.openxmlformats.org/officeDocument/2006/relationships/image" Target="../media/image17.jp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15.gi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5.xml"/><Relationship Id="rId3" Type="http://schemas.openxmlformats.org/officeDocument/2006/relationships/hyperlink" Target="https://www.bls.gov/ooh/" TargetMode="External"/><Relationship Id="rId4" Type="http://schemas.openxmlformats.org/officeDocument/2006/relationships/hyperlink" Target="https://collegescorecard.ed.gov/" TargetMode="Externa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6.xml"/><Relationship Id="rId3" Type="http://schemas.openxmlformats.org/officeDocument/2006/relationships/image" Target="../media/image21.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20.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8.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hyperlink" Target="https://smartasset.com/student-loans/student-loan-calculator#2A233tuoVX" TargetMode="External"/><Relationship Id="rId4" Type="http://schemas.openxmlformats.org/officeDocument/2006/relationships/hyperlink" Target="https://smartasset.com/student-loans/student-loan-calculator#2A233tuoVX" TargetMode="External"/><Relationship Id="rId5" Type="http://schemas.openxmlformats.org/officeDocument/2006/relationships/hyperlink" Target="https://econedlink.org/" TargetMode="External"/><Relationship Id="rId6" Type="http://schemas.openxmlformats.org/officeDocument/2006/relationships/hyperlink" Target="https://www.bls.gov/ooh/" TargetMode="External"/><Relationship Id="rId7" Type="http://schemas.openxmlformats.org/officeDocument/2006/relationships/hyperlink" Target="https://collegescorecard.ed.gov/" TargetMode="External"/><Relationship Id="rId8" Type="http://schemas.openxmlformats.org/officeDocument/2006/relationships/image" Target="../media/image1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8.gif"/></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14.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 Id="rId2" Type="http://schemas.openxmlformats.org/officeDocument/2006/relationships/notesSlide" Target="../notesSlides/notesSlide3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1.xml"/><Relationship Id="rId2" Type="http://schemas.openxmlformats.org/officeDocument/2006/relationships/notesSlide" Target="../notesSlides/notesSlide4.xml"/><Relationship Id="rId3" Type="http://schemas.openxmlformats.org/officeDocument/2006/relationships/image" Target="../media/image12.gi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0.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18.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9"/>
          <p:cNvSpPr txBox="1"/>
          <p:nvPr>
            <p:ph idx="4294967295" type="title"/>
          </p:nvPr>
        </p:nvSpPr>
        <p:spPr>
          <a:xfrm>
            <a:off x="-1112701" y="3961762"/>
            <a:ext cx="10515601" cy="1325560"/>
          </a:xfrm>
          <a:prstGeom prst="rect">
            <a:avLst/>
          </a:prstGeom>
          <a:noFill/>
          <a:ln>
            <a:noFill/>
          </a:ln>
        </p:spPr>
        <p:txBody>
          <a:bodyPr anchorCtr="0" anchor="t" bIns="45700" lIns="45700" spcFirstLastPara="1" rIns="45700" wrap="square" tIns="45700">
            <a:noAutofit/>
          </a:bodyPr>
          <a:lstStyle/>
          <a:p>
            <a:pPr indent="0" lvl="0" marL="0" rtl="0" algn="ctr">
              <a:lnSpc>
                <a:spcPct val="90000"/>
              </a:lnSpc>
              <a:spcBef>
                <a:spcPts val="0"/>
              </a:spcBef>
              <a:spcAft>
                <a:spcPts val="0"/>
              </a:spcAft>
              <a:buClr>
                <a:srgbClr val="414A58"/>
              </a:buClr>
              <a:buSzPts val="1745"/>
              <a:buFont typeface="Inter"/>
              <a:buNone/>
            </a:pPr>
            <a:r>
              <a:rPr lang="en-US" sz="2045">
                <a:solidFill>
                  <a:srgbClr val="414A58"/>
                </a:solidFill>
                <a:latin typeface="Inter"/>
                <a:ea typeface="Inter"/>
                <a:cs typeface="Inter"/>
                <a:sym typeface="Inter"/>
              </a:rPr>
              <a:t>Presented by: Amber Peters (Mizz P.)</a:t>
            </a:r>
            <a:br>
              <a:rPr lang="en-US" sz="2045">
                <a:solidFill>
                  <a:srgbClr val="414A58"/>
                </a:solidFill>
                <a:latin typeface="Inter"/>
                <a:ea typeface="Inter"/>
                <a:cs typeface="Inter"/>
                <a:sym typeface="Inter"/>
              </a:rPr>
            </a:br>
            <a:br>
              <a:rPr lang="en-US" sz="2045">
                <a:solidFill>
                  <a:srgbClr val="414A58"/>
                </a:solidFill>
                <a:latin typeface="Inter"/>
                <a:ea typeface="Inter"/>
                <a:cs typeface="Inter"/>
                <a:sym typeface="Inter"/>
              </a:rPr>
            </a:br>
            <a:r>
              <a:rPr lang="en-US" sz="2045">
                <a:solidFill>
                  <a:srgbClr val="414A58"/>
                </a:solidFill>
                <a:latin typeface="Inter"/>
                <a:ea typeface="Inter"/>
                <a:cs typeface="Inter"/>
                <a:sym typeface="Inter"/>
              </a:rPr>
              <a:t>Email: Apeters@mizzp.nyc</a:t>
            </a:r>
            <a:br>
              <a:rPr lang="en-US" sz="2045">
                <a:solidFill>
                  <a:srgbClr val="414A58"/>
                </a:solidFill>
                <a:latin typeface="Inter"/>
                <a:ea typeface="Inter"/>
                <a:cs typeface="Inter"/>
                <a:sym typeface="Inter"/>
              </a:rPr>
            </a:br>
            <a:br>
              <a:rPr lang="en-US" sz="2045">
                <a:solidFill>
                  <a:srgbClr val="414A58"/>
                </a:solidFill>
                <a:latin typeface="Inter"/>
                <a:ea typeface="Inter"/>
                <a:cs typeface="Inter"/>
                <a:sym typeface="Inter"/>
              </a:rPr>
            </a:br>
            <a:r>
              <a:rPr lang="en-US" sz="2045">
                <a:solidFill>
                  <a:srgbClr val="414A58"/>
                </a:solidFill>
                <a:latin typeface="Inter"/>
                <a:ea typeface="Inter"/>
                <a:cs typeface="Inter"/>
                <a:sym typeface="Inter"/>
              </a:rPr>
              <a:t>Date: 3/06/2024</a:t>
            </a:r>
            <a:endParaRPr sz="4700"/>
          </a:p>
        </p:txBody>
      </p:sp>
      <p:sp>
        <p:nvSpPr>
          <p:cNvPr id="92" name="Google Shape;92;p19"/>
          <p:cNvSpPr txBox="1"/>
          <p:nvPr>
            <p:ph idx="1" type="body"/>
          </p:nvPr>
        </p:nvSpPr>
        <p:spPr>
          <a:xfrm>
            <a:off x="426600" y="2195900"/>
            <a:ext cx="7437000" cy="1146300"/>
          </a:xfrm>
          <a:prstGeom prst="rect">
            <a:avLst/>
          </a:prstGeom>
          <a:noFill/>
          <a:ln>
            <a:noFill/>
          </a:ln>
        </p:spPr>
        <p:txBody>
          <a:bodyPr anchorCtr="0" anchor="t" bIns="45700" lIns="45700" spcFirstLastPara="1" rIns="45700" wrap="square" tIns="45700">
            <a:noAutofit/>
          </a:bodyPr>
          <a:lstStyle/>
          <a:p>
            <a:pPr indent="0" lvl="0" marL="0" rtl="0" algn="ctr">
              <a:lnSpc>
                <a:spcPct val="90000"/>
              </a:lnSpc>
              <a:spcBef>
                <a:spcPts val="400"/>
              </a:spcBef>
              <a:spcAft>
                <a:spcPts val="0"/>
              </a:spcAft>
              <a:buClr>
                <a:srgbClr val="414A58"/>
              </a:buClr>
              <a:buSzPts val="2267"/>
              <a:buFont typeface="Arial"/>
              <a:buNone/>
            </a:pPr>
            <a:r>
              <a:rPr b="1" lang="en-US" sz="3666">
                <a:solidFill>
                  <a:srgbClr val="414A58"/>
                </a:solidFill>
                <a:latin typeface="Inter"/>
                <a:ea typeface="Inter"/>
                <a:cs typeface="Inter"/>
                <a:sym typeface="Inter"/>
              </a:rPr>
              <a:t>Understanding College</a:t>
            </a:r>
            <a:endParaRPr b="1" sz="3666">
              <a:solidFill>
                <a:srgbClr val="414A58"/>
              </a:solidFill>
              <a:latin typeface="Inter"/>
              <a:ea typeface="Inter"/>
              <a:cs typeface="Inter"/>
              <a:sym typeface="Inter"/>
            </a:endParaRPr>
          </a:p>
          <a:p>
            <a:pPr indent="0" lvl="0" marL="0" rtl="0" algn="ctr">
              <a:lnSpc>
                <a:spcPct val="90000"/>
              </a:lnSpc>
              <a:spcBef>
                <a:spcPts val="400"/>
              </a:spcBef>
              <a:spcAft>
                <a:spcPts val="0"/>
              </a:spcAft>
              <a:buClr>
                <a:srgbClr val="414A58"/>
              </a:buClr>
              <a:buSzPts val="2267"/>
              <a:buFont typeface="Arial"/>
              <a:buNone/>
            </a:pPr>
            <a:r>
              <a:rPr b="1" lang="en-US" sz="3666">
                <a:solidFill>
                  <a:srgbClr val="414A58"/>
                </a:solidFill>
                <a:latin typeface="Inter"/>
                <a:ea typeface="Inter"/>
                <a:cs typeface="Inter"/>
                <a:sym typeface="Inter"/>
              </a:rPr>
              <a:t> Debts, Loans, and Other Expenses</a:t>
            </a:r>
            <a:endParaRPr b="1" sz="6800"/>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5" name="Shape 165"/>
        <p:cNvGrpSpPr/>
        <p:nvPr/>
      </p:nvGrpSpPr>
      <p:grpSpPr>
        <a:xfrm>
          <a:off x="0" y="0"/>
          <a:ext cx="0" cy="0"/>
          <a:chOff x="0" y="0"/>
          <a:chExt cx="0" cy="0"/>
        </a:xfrm>
      </p:grpSpPr>
      <p:sp>
        <p:nvSpPr>
          <p:cNvPr id="166" name="Google Shape;166;p28"/>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b="1" lang="en-US" sz="4000">
                <a:solidFill>
                  <a:srgbClr val="414A58"/>
                </a:solidFill>
                <a:latin typeface="Calibri"/>
                <a:ea typeface="Calibri"/>
                <a:cs typeface="Calibri"/>
                <a:sym typeface="Calibri"/>
              </a:rPr>
              <a:t>What happens if a student can’t pay?</a:t>
            </a:r>
            <a:endParaRPr b="1" i="0" sz="4000" u="none" cap="none" strike="noStrike">
              <a:solidFill>
                <a:srgbClr val="414A58"/>
              </a:solidFill>
              <a:latin typeface="Calibri"/>
              <a:ea typeface="Calibri"/>
              <a:cs typeface="Calibri"/>
              <a:sym typeface="Calibri"/>
            </a:endParaRPr>
          </a:p>
        </p:txBody>
      </p:sp>
      <p:sp>
        <p:nvSpPr>
          <p:cNvPr id="167" name="Google Shape;167;p28"/>
          <p:cNvSpPr txBox="1"/>
          <p:nvPr>
            <p:ph idx="4294967295" type="sldNum"/>
          </p:nvPr>
        </p:nvSpPr>
        <p:spPr>
          <a:xfrm>
            <a:off x="11692804" y="6435612"/>
            <a:ext cx="174900" cy="246300"/>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68" name="Google Shape;168;p28"/>
          <p:cNvSpPr/>
          <p:nvPr/>
        </p:nvSpPr>
        <p:spPr>
          <a:xfrm>
            <a:off x="1375125" y="2015850"/>
            <a:ext cx="2847000" cy="2078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900">
                <a:solidFill>
                  <a:schemeClr val="lt1"/>
                </a:solidFill>
                <a:latin typeface="Calibri"/>
                <a:ea typeface="Calibri"/>
                <a:cs typeface="Calibri"/>
                <a:sym typeface="Calibri"/>
              </a:rPr>
              <a:t>Classes can be dropped</a:t>
            </a:r>
            <a:endParaRPr sz="2900">
              <a:solidFill>
                <a:schemeClr val="lt1"/>
              </a:solidFill>
              <a:latin typeface="Calibri"/>
              <a:ea typeface="Calibri"/>
              <a:cs typeface="Calibri"/>
              <a:sym typeface="Calibri"/>
            </a:endParaRPr>
          </a:p>
        </p:txBody>
      </p:sp>
      <p:sp>
        <p:nvSpPr>
          <p:cNvPr id="169" name="Google Shape;169;p28"/>
          <p:cNvSpPr/>
          <p:nvPr/>
        </p:nvSpPr>
        <p:spPr>
          <a:xfrm>
            <a:off x="7969875" y="2015850"/>
            <a:ext cx="2847000" cy="2078100"/>
          </a:xfrm>
          <a:prstGeom prst="rect">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900">
                <a:solidFill>
                  <a:srgbClr val="FFFFFF"/>
                </a:solidFill>
                <a:latin typeface="Calibri"/>
                <a:ea typeface="Calibri"/>
                <a:cs typeface="Calibri"/>
                <a:sym typeface="Calibri"/>
              </a:rPr>
              <a:t>Student can be dismissed</a:t>
            </a:r>
            <a:endParaRPr sz="2900">
              <a:solidFill>
                <a:srgbClr val="FFFFFF"/>
              </a:solidFill>
              <a:latin typeface="Calibri"/>
              <a:ea typeface="Calibri"/>
              <a:cs typeface="Calibri"/>
              <a:sym typeface="Calibri"/>
            </a:endParaRPr>
          </a:p>
        </p:txBody>
      </p:sp>
      <p:sp>
        <p:nvSpPr>
          <p:cNvPr id="170" name="Google Shape;170;p28"/>
          <p:cNvSpPr/>
          <p:nvPr/>
        </p:nvSpPr>
        <p:spPr>
          <a:xfrm>
            <a:off x="4672488" y="2015850"/>
            <a:ext cx="2847000" cy="2078100"/>
          </a:xfrm>
          <a:prstGeom prst="rect">
            <a:avLst/>
          </a:prstGeom>
          <a:solidFill>
            <a:srgbClr val="A7CE6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900">
                <a:solidFill>
                  <a:srgbClr val="555555"/>
                </a:solidFill>
                <a:latin typeface="Calibri"/>
                <a:ea typeface="Calibri"/>
                <a:cs typeface="Calibri"/>
                <a:sym typeface="Calibri"/>
              </a:rPr>
              <a:t>Account </a:t>
            </a:r>
            <a:r>
              <a:rPr lang="en-US" sz="2900">
                <a:solidFill>
                  <a:srgbClr val="555555"/>
                </a:solidFill>
                <a:latin typeface="Calibri"/>
                <a:ea typeface="Calibri"/>
                <a:cs typeface="Calibri"/>
                <a:sym typeface="Calibri"/>
              </a:rPr>
              <a:t>can be</a:t>
            </a:r>
            <a:r>
              <a:rPr lang="en-US" sz="2900">
                <a:solidFill>
                  <a:srgbClr val="555555"/>
                </a:solidFill>
                <a:latin typeface="Calibri"/>
                <a:ea typeface="Calibri"/>
                <a:cs typeface="Calibri"/>
                <a:sym typeface="Calibri"/>
              </a:rPr>
              <a:t> </a:t>
            </a:r>
            <a:endParaRPr sz="2900">
              <a:solidFill>
                <a:srgbClr val="555555"/>
              </a:solidFill>
              <a:latin typeface="Calibri"/>
              <a:ea typeface="Calibri"/>
              <a:cs typeface="Calibri"/>
              <a:sym typeface="Calibri"/>
            </a:endParaRPr>
          </a:p>
          <a:p>
            <a:pPr indent="0" lvl="0" marL="0" rtl="0" algn="ctr">
              <a:spcBef>
                <a:spcPts val="0"/>
              </a:spcBef>
              <a:spcAft>
                <a:spcPts val="0"/>
              </a:spcAft>
              <a:buNone/>
            </a:pPr>
            <a:r>
              <a:rPr lang="en-US" sz="2900">
                <a:solidFill>
                  <a:srgbClr val="555555"/>
                </a:solidFill>
                <a:latin typeface="Calibri"/>
                <a:ea typeface="Calibri"/>
                <a:cs typeface="Calibri"/>
                <a:sym typeface="Calibri"/>
              </a:rPr>
              <a:t>put on hold until bill is paid</a:t>
            </a:r>
            <a:endParaRPr sz="2900">
              <a:solidFill>
                <a:srgbClr val="555555"/>
              </a:solidFill>
              <a:latin typeface="Calibri"/>
              <a:ea typeface="Calibri"/>
              <a:cs typeface="Calibri"/>
              <a:sym typeface="Calibri"/>
            </a:endParaRPr>
          </a:p>
        </p:txBody>
      </p:sp>
      <p:sp>
        <p:nvSpPr>
          <p:cNvPr id="171" name="Google Shape;171;p28"/>
          <p:cNvSpPr txBox="1"/>
          <p:nvPr/>
        </p:nvSpPr>
        <p:spPr>
          <a:xfrm>
            <a:off x="1149900" y="4426550"/>
            <a:ext cx="9892200" cy="1205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solidFill>
                  <a:srgbClr val="414141"/>
                </a:solidFill>
                <a:latin typeface="Calibri"/>
                <a:ea typeface="Calibri"/>
                <a:cs typeface="Calibri"/>
                <a:sym typeface="Calibri"/>
              </a:rPr>
              <a:t>Impact: Student can end up with a bill that can </a:t>
            </a:r>
            <a:endParaRPr sz="2800">
              <a:solidFill>
                <a:srgbClr val="414141"/>
              </a:solidFill>
              <a:latin typeface="Calibri"/>
              <a:ea typeface="Calibri"/>
              <a:cs typeface="Calibri"/>
              <a:sym typeface="Calibri"/>
            </a:endParaRPr>
          </a:p>
          <a:p>
            <a:pPr indent="0" lvl="0" marL="0" rtl="0" algn="ctr">
              <a:spcBef>
                <a:spcPts val="0"/>
              </a:spcBef>
              <a:spcAft>
                <a:spcPts val="0"/>
              </a:spcAft>
              <a:buNone/>
            </a:pPr>
            <a:r>
              <a:rPr lang="en-US" sz="2800">
                <a:solidFill>
                  <a:srgbClr val="414141"/>
                </a:solidFill>
                <a:latin typeface="Calibri"/>
                <a:ea typeface="Calibri"/>
                <a:cs typeface="Calibri"/>
                <a:sym typeface="Calibri"/>
              </a:rPr>
              <a:t>break their </a:t>
            </a:r>
            <a:r>
              <a:rPr lang="en-US" sz="2800">
                <a:solidFill>
                  <a:srgbClr val="414141"/>
                </a:solidFill>
                <a:latin typeface="Calibri"/>
                <a:ea typeface="Calibri"/>
                <a:cs typeface="Calibri"/>
                <a:sym typeface="Calibri"/>
              </a:rPr>
              <a:t>wallets</a:t>
            </a:r>
            <a:r>
              <a:rPr lang="en-US" sz="2800">
                <a:solidFill>
                  <a:srgbClr val="414141"/>
                </a:solidFill>
                <a:latin typeface="Calibri"/>
                <a:ea typeface="Calibri"/>
                <a:cs typeface="Calibri"/>
                <a:sym typeface="Calibri"/>
              </a:rPr>
              <a:t> and spirits</a:t>
            </a:r>
            <a:endParaRPr sz="2800">
              <a:solidFill>
                <a:srgbClr val="41414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5" name="Shape 175"/>
        <p:cNvGrpSpPr/>
        <p:nvPr/>
      </p:nvGrpSpPr>
      <p:grpSpPr>
        <a:xfrm>
          <a:off x="0" y="0"/>
          <a:ext cx="0" cy="0"/>
          <a:chOff x="0" y="0"/>
          <a:chExt cx="0" cy="0"/>
        </a:xfrm>
      </p:grpSpPr>
      <p:sp>
        <p:nvSpPr>
          <p:cNvPr id="176" name="Google Shape;176;p29"/>
          <p:cNvSpPr txBox="1"/>
          <p:nvPr/>
        </p:nvSpPr>
        <p:spPr>
          <a:xfrm>
            <a:off x="496469" y="3044304"/>
            <a:ext cx="10424100" cy="2147100"/>
          </a:xfrm>
          <a:prstGeom prst="rect">
            <a:avLst/>
          </a:prstGeom>
          <a:noFill/>
          <a:ln>
            <a:noFill/>
          </a:ln>
        </p:spPr>
        <p:txBody>
          <a:bodyPr anchorCtr="0" anchor="t" bIns="45700" lIns="45700" spcFirstLastPara="1" rIns="45700"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lang="en-US" sz="4500">
                <a:solidFill>
                  <a:srgbClr val="414141"/>
                </a:solidFill>
                <a:latin typeface="Helvetica Neue"/>
                <a:ea typeface="Helvetica Neue"/>
                <a:cs typeface="Helvetica Neue"/>
                <a:sym typeface="Helvetica Neue"/>
              </a:rPr>
              <a:t>Student Debt Statistics</a:t>
            </a:r>
            <a:endParaRPr b="1" sz="4500">
              <a:solidFill>
                <a:srgbClr val="414141"/>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b="1" lang="en-US" sz="4500">
                <a:solidFill>
                  <a:srgbClr val="414141"/>
                </a:solidFill>
                <a:latin typeface="Helvetica Neue"/>
                <a:ea typeface="Helvetica Neue"/>
                <a:cs typeface="Helvetica Neue"/>
                <a:sym typeface="Helvetica Neue"/>
              </a:rPr>
              <a:t>&amp; Impact</a:t>
            </a:r>
            <a:endParaRPr b="1" sz="4500">
              <a:solidFill>
                <a:srgbClr val="414141"/>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t/>
            </a:r>
            <a:endParaRPr b="1" i="0" sz="3000" u="none" cap="none" strike="noStrike">
              <a:solidFill>
                <a:schemeClr val="dk1"/>
              </a:solidFill>
              <a:latin typeface="Helvetica Neue"/>
              <a:ea typeface="Helvetica Neue"/>
              <a:cs typeface="Helvetica Neue"/>
              <a:sym typeface="Helvetica Neue"/>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30"/>
          <p:cNvSpPr txBox="1"/>
          <p:nvPr/>
        </p:nvSpPr>
        <p:spPr>
          <a:xfrm>
            <a:off x="727670" y="516836"/>
            <a:ext cx="10491300" cy="7851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b="1" lang="en-US" sz="5000">
                <a:solidFill>
                  <a:srgbClr val="414A58"/>
                </a:solidFill>
                <a:latin typeface="Calibri"/>
                <a:ea typeface="Calibri"/>
                <a:cs typeface="Calibri"/>
                <a:sym typeface="Calibri"/>
              </a:rPr>
              <a:t>Student Loan Stats</a:t>
            </a:r>
            <a:endParaRPr b="1" i="0" sz="5000" u="none" cap="none" strike="noStrike">
              <a:solidFill>
                <a:srgbClr val="414A58"/>
              </a:solidFill>
              <a:latin typeface="Calibri"/>
              <a:ea typeface="Calibri"/>
              <a:cs typeface="Calibri"/>
              <a:sym typeface="Calibri"/>
            </a:endParaRPr>
          </a:p>
        </p:txBody>
      </p:sp>
      <p:sp>
        <p:nvSpPr>
          <p:cNvPr id="182" name="Google Shape;182;p30"/>
          <p:cNvSpPr txBox="1"/>
          <p:nvPr>
            <p:ph idx="4294967295" type="sldNum"/>
          </p:nvPr>
        </p:nvSpPr>
        <p:spPr>
          <a:xfrm>
            <a:off x="11692804" y="6435612"/>
            <a:ext cx="174900" cy="246300"/>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83" name="Google Shape;183;p30"/>
          <p:cNvSpPr txBox="1"/>
          <p:nvPr/>
        </p:nvSpPr>
        <p:spPr>
          <a:xfrm>
            <a:off x="883950" y="708350"/>
            <a:ext cx="10424100" cy="7378200"/>
          </a:xfrm>
          <a:prstGeom prst="rect">
            <a:avLst/>
          </a:prstGeom>
          <a:noFill/>
          <a:ln>
            <a:noFill/>
          </a:ln>
        </p:spPr>
        <p:txBody>
          <a:bodyPr anchorCtr="0" anchor="t" bIns="45700" lIns="45700" spcFirstLastPara="1" rIns="45700" wrap="square" tIns="45700">
            <a:spAutoFit/>
          </a:bodyPr>
          <a:lstStyle/>
          <a:p>
            <a:pPr indent="0" lvl="0" marL="0" rtl="0" algn="ctr">
              <a:lnSpc>
                <a:spcPct val="115000"/>
              </a:lnSpc>
              <a:spcBef>
                <a:spcPts val="0"/>
              </a:spcBef>
              <a:spcAft>
                <a:spcPts val="0"/>
              </a:spcAft>
              <a:buNone/>
            </a:pPr>
            <a:r>
              <a:t/>
            </a:r>
            <a:endParaRPr b="1" sz="4800">
              <a:solidFill>
                <a:srgbClr val="414141"/>
              </a:solidFill>
              <a:highlight>
                <a:srgbClr val="FFFFFF"/>
              </a:highlight>
              <a:latin typeface="Roboto"/>
              <a:ea typeface="Roboto"/>
              <a:cs typeface="Roboto"/>
              <a:sym typeface="Roboto"/>
            </a:endParaRPr>
          </a:p>
          <a:p>
            <a:pPr indent="0" lvl="0" marL="0" rtl="0" algn="ctr">
              <a:lnSpc>
                <a:spcPct val="115000"/>
              </a:lnSpc>
              <a:spcBef>
                <a:spcPts val="0"/>
              </a:spcBef>
              <a:spcAft>
                <a:spcPts val="0"/>
              </a:spcAft>
              <a:buNone/>
            </a:pPr>
            <a:r>
              <a:t/>
            </a:r>
            <a:endParaRPr b="1" sz="4800">
              <a:solidFill>
                <a:srgbClr val="414141"/>
              </a:solidFill>
              <a:highlight>
                <a:srgbClr val="FFFFFF"/>
              </a:highlight>
              <a:latin typeface="Calibri"/>
              <a:ea typeface="Calibri"/>
              <a:cs typeface="Calibri"/>
              <a:sym typeface="Calibri"/>
            </a:endParaRPr>
          </a:p>
          <a:p>
            <a:pPr indent="0" lvl="0" marL="0" rtl="0" algn="ctr">
              <a:lnSpc>
                <a:spcPct val="115000"/>
              </a:lnSpc>
              <a:spcBef>
                <a:spcPts val="0"/>
              </a:spcBef>
              <a:spcAft>
                <a:spcPts val="0"/>
              </a:spcAft>
              <a:buNone/>
            </a:pPr>
            <a:r>
              <a:rPr b="1" lang="en-US" sz="4800">
                <a:solidFill>
                  <a:srgbClr val="414141"/>
                </a:solidFill>
                <a:highlight>
                  <a:schemeClr val="lt1"/>
                </a:highlight>
                <a:latin typeface="Calibri"/>
                <a:ea typeface="Calibri"/>
                <a:cs typeface="Calibri"/>
                <a:sym typeface="Calibri"/>
              </a:rPr>
              <a:t>A</a:t>
            </a:r>
            <a:r>
              <a:rPr b="1" lang="en-US" sz="4800">
                <a:solidFill>
                  <a:srgbClr val="414141"/>
                </a:solidFill>
                <a:highlight>
                  <a:schemeClr val="lt1"/>
                </a:highlight>
                <a:latin typeface="Calibri"/>
                <a:ea typeface="Calibri"/>
                <a:cs typeface="Calibri"/>
                <a:sym typeface="Calibri"/>
              </a:rPr>
              <a:t>s of September 2023</a:t>
            </a:r>
            <a:endParaRPr b="1" sz="4800">
              <a:solidFill>
                <a:srgbClr val="414141"/>
              </a:solidFill>
              <a:highlight>
                <a:schemeClr val="lt1"/>
              </a:highlight>
              <a:latin typeface="Calibri"/>
              <a:ea typeface="Calibri"/>
              <a:cs typeface="Calibri"/>
              <a:sym typeface="Calibri"/>
            </a:endParaRPr>
          </a:p>
          <a:p>
            <a:pPr indent="0" lvl="0" marL="0" rtl="0" algn="ctr">
              <a:lnSpc>
                <a:spcPct val="115000"/>
              </a:lnSpc>
              <a:spcBef>
                <a:spcPts val="0"/>
              </a:spcBef>
              <a:spcAft>
                <a:spcPts val="0"/>
              </a:spcAft>
              <a:buNone/>
            </a:pPr>
            <a:r>
              <a:rPr b="1" lang="en-US" sz="4800">
                <a:solidFill>
                  <a:srgbClr val="414141"/>
                </a:solidFill>
                <a:highlight>
                  <a:srgbClr val="FFFFFF"/>
                </a:highlight>
                <a:latin typeface="Calibri"/>
                <a:ea typeface="Calibri"/>
                <a:cs typeface="Calibri"/>
                <a:sym typeface="Calibri"/>
              </a:rPr>
              <a:t>U.S. student loan debt totals </a:t>
            </a:r>
            <a:endParaRPr b="1" sz="4800">
              <a:solidFill>
                <a:srgbClr val="414141"/>
              </a:solidFill>
              <a:highlight>
                <a:srgbClr val="FFFFFF"/>
              </a:highlight>
              <a:latin typeface="Calibri"/>
              <a:ea typeface="Calibri"/>
              <a:cs typeface="Calibri"/>
              <a:sym typeface="Calibri"/>
            </a:endParaRPr>
          </a:p>
          <a:p>
            <a:pPr indent="0" lvl="0" marL="0" rtl="0" algn="ctr">
              <a:lnSpc>
                <a:spcPct val="115000"/>
              </a:lnSpc>
              <a:spcBef>
                <a:spcPts val="0"/>
              </a:spcBef>
              <a:spcAft>
                <a:spcPts val="0"/>
              </a:spcAft>
              <a:buNone/>
            </a:pPr>
            <a:r>
              <a:rPr b="1" lang="en-US" sz="5700" u="sng">
                <a:solidFill>
                  <a:schemeClr val="accent6"/>
                </a:solidFill>
                <a:latin typeface="Calibri"/>
                <a:ea typeface="Calibri"/>
                <a:cs typeface="Calibri"/>
                <a:sym typeface="Calibri"/>
              </a:rPr>
              <a:t>$1.74 trillion</a:t>
            </a:r>
            <a:r>
              <a:rPr b="1" lang="en-US" sz="5700">
                <a:solidFill>
                  <a:srgbClr val="414141"/>
                </a:solidFill>
                <a:highlight>
                  <a:srgbClr val="FFFFFF"/>
                </a:highlight>
                <a:latin typeface="Calibri"/>
                <a:ea typeface="Calibri"/>
                <a:cs typeface="Calibri"/>
                <a:sym typeface="Calibri"/>
              </a:rPr>
              <a:t> </a:t>
            </a:r>
            <a:endParaRPr b="1" sz="5700">
              <a:solidFill>
                <a:srgbClr val="41414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52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b="1" i="0" sz="4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b="0" i="0" sz="51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b="1" sz="4200">
              <a:solidFill>
                <a:srgbClr val="555555"/>
              </a:solidFill>
              <a:highlight>
                <a:srgbClr val="FFFFFF"/>
              </a:highlight>
              <a:latin typeface="Roboto"/>
              <a:ea typeface="Roboto"/>
              <a:cs typeface="Roboto"/>
              <a:sym typeface="Roboto"/>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7" name="Shape 187"/>
        <p:cNvGrpSpPr/>
        <p:nvPr/>
      </p:nvGrpSpPr>
      <p:grpSpPr>
        <a:xfrm>
          <a:off x="0" y="0"/>
          <a:ext cx="0" cy="0"/>
          <a:chOff x="0" y="0"/>
          <a:chExt cx="0" cy="0"/>
        </a:xfrm>
      </p:grpSpPr>
      <p:sp>
        <p:nvSpPr>
          <p:cNvPr id="188" name="Google Shape;188;p31"/>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b="1" lang="en-US" sz="4000">
                <a:solidFill>
                  <a:srgbClr val="414A58"/>
                </a:solidFill>
                <a:latin typeface="Inter"/>
                <a:ea typeface="Inter"/>
                <a:cs typeface="Inter"/>
                <a:sym typeface="Inter"/>
              </a:rPr>
              <a:t>Student Loan Stats</a:t>
            </a:r>
            <a:endParaRPr b="1" i="0" sz="4000" u="none" cap="none" strike="noStrike">
              <a:solidFill>
                <a:srgbClr val="414A58"/>
              </a:solidFill>
              <a:latin typeface="Inter"/>
              <a:ea typeface="Inter"/>
              <a:cs typeface="Inter"/>
              <a:sym typeface="Inter"/>
            </a:endParaRPr>
          </a:p>
        </p:txBody>
      </p:sp>
      <p:sp>
        <p:nvSpPr>
          <p:cNvPr id="189" name="Google Shape;189;p31"/>
          <p:cNvSpPr txBox="1"/>
          <p:nvPr>
            <p:ph idx="4294967295" type="sldNum"/>
          </p:nvPr>
        </p:nvSpPr>
        <p:spPr>
          <a:xfrm>
            <a:off x="11692804" y="6435612"/>
            <a:ext cx="174900" cy="246300"/>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90" name="Google Shape;190;p31"/>
          <p:cNvSpPr txBox="1"/>
          <p:nvPr/>
        </p:nvSpPr>
        <p:spPr>
          <a:xfrm>
            <a:off x="2647350" y="1006575"/>
            <a:ext cx="6897300" cy="5267100"/>
          </a:xfrm>
          <a:prstGeom prst="rect">
            <a:avLst/>
          </a:prstGeom>
          <a:noFill/>
          <a:ln>
            <a:noFill/>
          </a:ln>
        </p:spPr>
        <p:txBody>
          <a:bodyPr anchorCtr="0" anchor="t" bIns="45700" lIns="45700" spcFirstLastPara="1" rIns="45700" wrap="square" tIns="45700">
            <a:spAutoFit/>
          </a:bodyPr>
          <a:lstStyle/>
          <a:p>
            <a:pPr indent="0" lvl="0" marL="0" rtl="0" algn="l">
              <a:lnSpc>
                <a:spcPct val="115000"/>
              </a:lnSpc>
              <a:spcBef>
                <a:spcPts val="0"/>
              </a:spcBef>
              <a:spcAft>
                <a:spcPts val="0"/>
              </a:spcAft>
              <a:buNone/>
            </a:pPr>
            <a:r>
              <a:t/>
            </a:r>
            <a:endParaRPr b="1" sz="4800">
              <a:solidFill>
                <a:srgbClr val="414141"/>
              </a:solidFill>
              <a:highlight>
                <a:srgbClr val="FFFFFF"/>
              </a:highlight>
              <a:latin typeface="Roboto"/>
              <a:ea typeface="Roboto"/>
              <a:cs typeface="Roboto"/>
              <a:sym typeface="Roboto"/>
            </a:endParaRPr>
          </a:p>
          <a:p>
            <a:pPr indent="0" lvl="0" marL="0" rtl="0" algn="ctr">
              <a:lnSpc>
                <a:spcPct val="50000"/>
              </a:lnSpc>
              <a:spcBef>
                <a:spcPts val="0"/>
              </a:spcBef>
              <a:spcAft>
                <a:spcPts val="0"/>
              </a:spcAft>
              <a:buNone/>
            </a:pPr>
            <a:r>
              <a:rPr b="1" lang="en-US" sz="9600">
                <a:solidFill>
                  <a:schemeClr val="accent6"/>
                </a:solidFill>
              </a:rPr>
              <a:t>43 </a:t>
            </a:r>
            <a:endParaRPr b="1" sz="9600">
              <a:solidFill>
                <a:schemeClr val="accent6"/>
              </a:solidFill>
            </a:endParaRPr>
          </a:p>
          <a:p>
            <a:pPr indent="0" lvl="0" marL="0" rtl="0" algn="ctr">
              <a:lnSpc>
                <a:spcPct val="50000"/>
              </a:lnSpc>
              <a:spcBef>
                <a:spcPts val="1500"/>
              </a:spcBef>
              <a:spcAft>
                <a:spcPts val="0"/>
              </a:spcAft>
              <a:buClr>
                <a:schemeClr val="dk1"/>
              </a:buClr>
              <a:buSzPts val="1100"/>
              <a:buFont typeface="Arial"/>
              <a:buNone/>
            </a:pPr>
            <a:r>
              <a:rPr b="1" lang="en-US" sz="3750">
                <a:solidFill>
                  <a:schemeClr val="accent6"/>
                </a:solidFill>
              </a:rPr>
              <a:t>Million Outstanding Loans</a:t>
            </a:r>
            <a:endParaRPr b="1" sz="3750">
              <a:solidFill>
                <a:schemeClr val="accent6"/>
              </a:solidFill>
            </a:endParaRPr>
          </a:p>
          <a:p>
            <a:pPr indent="0" lvl="0" marL="0" rtl="0" algn="ctr">
              <a:lnSpc>
                <a:spcPct val="115000"/>
              </a:lnSpc>
              <a:spcBef>
                <a:spcPts val="1500"/>
              </a:spcBef>
              <a:spcAft>
                <a:spcPts val="0"/>
              </a:spcAft>
              <a:buNone/>
            </a:pPr>
            <a:r>
              <a:rPr lang="en-US" sz="3500">
                <a:solidFill>
                  <a:schemeClr val="dk1"/>
                </a:solidFill>
              </a:rPr>
              <a:t>1 in 6 American adults today has </a:t>
            </a:r>
            <a:endParaRPr sz="3500">
              <a:solidFill>
                <a:schemeClr val="dk1"/>
              </a:solidFill>
            </a:endParaRPr>
          </a:p>
          <a:p>
            <a:pPr indent="0" lvl="0" marL="0" rtl="0" algn="ctr">
              <a:lnSpc>
                <a:spcPct val="115000"/>
              </a:lnSpc>
              <a:spcBef>
                <a:spcPts val="0"/>
              </a:spcBef>
              <a:spcAft>
                <a:spcPts val="0"/>
              </a:spcAft>
              <a:buNone/>
            </a:pPr>
            <a:r>
              <a:rPr lang="en-US" sz="3500">
                <a:solidFill>
                  <a:schemeClr val="dk1"/>
                </a:solidFill>
              </a:rPr>
              <a:t>some kind of student loan debt</a:t>
            </a:r>
            <a:endParaRPr b="1" sz="3500">
              <a:solidFill>
                <a:srgbClr val="414141"/>
              </a:solidFill>
              <a:latin typeface="Roboto"/>
              <a:ea typeface="Roboto"/>
              <a:cs typeface="Roboto"/>
              <a:sym typeface="Roboto"/>
            </a:endParaRPr>
          </a:p>
          <a:p>
            <a:pPr indent="0" lvl="0" marL="0" marR="0" rtl="0" algn="l">
              <a:lnSpc>
                <a:spcPct val="100000"/>
              </a:lnSpc>
              <a:spcBef>
                <a:spcPts val="0"/>
              </a:spcBef>
              <a:spcAft>
                <a:spcPts val="0"/>
              </a:spcAft>
              <a:buClr>
                <a:schemeClr val="dk1"/>
              </a:buClr>
              <a:buSzPts val="1100"/>
              <a:buFont typeface="Arial"/>
              <a:buNone/>
            </a:pPr>
            <a:r>
              <a:t/>
            </a:r>
            <a:endParaRPr b="1" sz="4200">
              <a:solidFill>
                <a:srgbClr val="555555"/>
              </a:solidFill>
              <a:highlight>
                <a:srgbClr val="FFFFFF"/>
              </a:highlight>
              <a:latin typeface="Roboto"/>
              <a:ea typeface="Roboto"/>
              <a:cs typeface="Roboto"/>
              <a:sym typeface="Roboto"/>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4" name="Shape 194"/>
        <p:cNvGrpSpPr/>
        <p:nvPr/>
      </p:nvGrpSpPr>
      <p:grpSpPr>
        <a:xfrm>
          <a:off x="0" y="0"/>
          <a:ext cx="0" cy="0"/>
          <a:chOff x="0" y="0"/>
          <a:chExt cx="0" cy="0"/>
        </a:xfrm>
      </p:grpSpPr>
      <p:sp>
        <p:nvSpPr>
          <p:cNvPr id="195" name="Google Shape;195;p32"/>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b="1" lang="en-US" sz="4000">
                <a:solidFill>
                  <a:srgbClr val="414A58"/>
                </a:solidFill>
                <a:latin typeface="Inter"/>
                <a:ea typeface="Inter"/>
                <a:cs typeface="Inter"/>
                <a:sym typeface="Inter"/>
              </a:rPr>
              <a:t>Student Loan Stats</a:t>
            </a:r>
            <a:endParaRPr b="1" i="0" sz="4000" u="none" cap="none" strike="noStrike">
              <a:solidFill>
                <a:srgbClr val="414A58"/>
              </a:solidFill>
              <a:latin typeface="Inter"/>
              <a:ea typeface="Inter"/>
              <a:cs typeface="Inter"/>
              <a:sym typeface="Inter"/>
            </a:endParaRPr>
          </a:p>
        </p:txBody>
      </p:sp>
      <p:sp>
        <p:nvSpPr>
          <p:cNvPr id="196" name="Google Shape;196;p32"/>
          <p:cNvSpPr txBox="1"/>
          <p:nvPr>
            <p:ph idx="4294967295" type="sldNum"/>
          </p:nvPr>
        </p:nvSpPr>
        <p:spPr>
          <a:xfrm>
            <a:off x="11692804" y="6435612"/>
            <a:ext cx="174900" cy="246300"/>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97" name="Google Shape;197;p32"/>
          <p:cNvSpPr txBox="1"/>
          <p:nvPr/>
        </p:nvSpPr>
        <p:spPr>
          <a:xfrm>
            <a:off x="883944" y="1587079"/>
            <a:ext cx="10424100" cy="6717900"/>
          </a:xfrm>
          <a:prstGeom prst="rect">
            <a:avLst/>
          </a:prstGeom>
          <a:noFill/>
          <a:ln>
            <a:noFill/>
          </a:ln>
        </p:spPr>
        <p:txBody>
          <a:bodyPr anchorCtr="0" anchor="t" bIns="45700" lIns="45700" spcFirstLastPara="1" rIns="45700" wrap="square" tIns="45700">
            <a:spAutoFit/>
          </a:bodyPr>
          <a:lstStyle/>
          <a:p>
            <a:pPr indent="-412750" lvl="0" marL="457200" rtl="0" algn="l">
              <a:lnSpc>
                <a:spcPct val="115000"/>
              </a:lnSpc>
              <a:spcBef>
                <a:spcPts val="1200"/>
              </a:spcBef>
              <a:spcAft>
                <a:spcPts val="0"/>
              </a:spcAft>
              <a:buClr>
                <a:srgbClr val="414141"/>
              </a:buClr>
              <a:buSzPts val="2900"/>
              <a:buChar char="●"/>
            </a:pPr>
            <a:r>
              <a:rPr lang="en-US" sz="2900">
                <a:solidFill>
                  <a:srgbClr val="414141"/>
                </a:solidFill>
              </a:rPr>
              <a:t>$28,950 owed per borrower on average</a:t>
            </a:r>
            <a:endParaRPr sz="2900">
              <a:solidFill>
                <a:srgbClr val="414141"/>
              </a:solidFill>
            </a:endParaRPr>
          </a:p>
          <a:p>
            <a:pPr indent="-412750" lvl="0" marL="457200" rtl="0" algn="l">
              <a:lnSpc>
                <a:spcPct val="115000"/>
              </a:lnSpc>
              <a:spcBef>
                <a:spcPts val="0"/>
              </a:spcBef>
              <a:spcAft>
                <a:spcPts val="0"/>
              </a:spcAft>
              <a:buClr>
                <a:srgbClr val="414141"/>
              </a:buClr>
              <a:buSzPts val="2900"/>
              <a:buChar char="●"/>
            </a:pPr>
            <a:r>
              <a:rPr lang="en-US" sz="2900">
                <a:solidFill>
                  <a:srgbClr val="414141"/>
                </a:solidFill>
              </a:rPr>
              <a:t>About 92% of all student debt are federal student loans; the remaining amount is</a:t>
            </a:r>
            <a:r>
              <a:rPr lang="en-US" sz="2900">
                <a:solidFill>
                  <a:srgbClr val="414141"/>
                </a:solidFill>
                <a:uFill>
                  <a:noFill/>
                </a:uFill>
                <a:hlinkClick r:id="rId3">
                  <a:extLst>
                    <a:ext uri="{A12FA001-AC4F-418D-AE19-62706E023703}">
                      <ahyp:hlinkClr val="tx"/>
                    </a:ext>
                  </a:extLst>
                </a:hlinkClick>
              </a:rPr>
              <a:t> </a:t>
            </a:r>
            <a:r>
              <a:rPr lang="en-US" sz="2900" u="sng">
                <a:solidFill>
                  <a:srgbClr val="414141"/>
                </a:solidFill>
                <a:hlinkClick r:id="rId4">
                  <a:extLst>
                    <a:ext uri="{A12FA001-AC4F-418D-AE19-62706E023703}">
                      <ahyp:hlinkClr val="tx"/>
                    </a:ext>
                  </a:extLst>
                </a:hlinkClick>
              </a:rPr>
              <a:t>private student loans</a:t>
            </a:r>
            <a:endParaRPr sz="2900" u="sng">
              <a:solidFill>
                <a:srgbClr val="414141"/>
              </a:solidFill>
            </a:endParaRPr>
          </a:p>
          <a:p>
            <a:pPr indent="-412750" lvl="0" marL="457200" rtl="0" algn="l">
              <a:lnSpc>
                <a:spcPct val="115000"/>
              </a:lnSpc>
              <a:spcBef>
                <a:spcPts val="0"/>
              </a:spcBef>
              <a:spcAft>
                <a:spcPts val="0"/>
              </a:spcAft>
              <a:buClr>
                <a:srgbClr val="414141"/>
              </a:buClr>
              <a:buSzPts val="2900"/>
              <a:buChar char="●"/>
            </a:pPr>
            <a:r>
              <a:rPr lang="en-US" sz="2900">
                <a:solidFill>
                  <a:srgbClr val="414141"/>
                </a:solidFill>
              </a:rPr>
              <a:t>55% of students from public four-year institutions had student loans</a:t>
            </a:r>
            <a:endParaRPr sz="2900">
              <a:solidFill>
                <a:srgbClr val="414141"/>
              </a:solidFill>
            </a:endParaRPr>
          </a:p>
          <a:p>
            <a:pPr indent="-412750" lvl="0" marL="457200" rtl="0" algn="l">
              <a:lnSpc>
                <a:spcPct val="115000"/>
              </a:lnSpc>
              <a:spcBef>
                <a:spcPts val="0"/>
              </a:spcBef>
              <a:spcAft>
                <a:spcPts val="0"/>
              </a:spcAft>
              <a:buClr>
                <a:srgbClr val="414141"/>
              </a:buClr>
              <a:buSzPts val="2900"/>
              <a:buChar char="●"/>
            </a:pPr>
            <a:r>
              <a:rPr lang="en-US" sz="2900">
                <a:solidFill>
                  <a:srgbClr val="414141"/>
                </a:solidFill>
              </a:rPr>
              <a:t>57% of students from private nonprofit four-year institutions took on education debt</a:t>
            </a:r>
            <a:endParaRPr sz="2900">
              <a:solidFill>
                <a:srgbClr val="414141"/>
              </a:solidFill>
            </a:endParaRPr>
          </a:p>
          <a:p>
            <a:pPr indent="0" lvl="0" marL="0" marR="0" rtl="0" algn="l">
              <a:lnSpc>
                <a:spcPct val="100000"/>
              </a:lnSpc>
              <a:spcBef>
                <a:spcPts val="1200"/>
              </a:spcBef>
              <a:spcAft>
                <a:spcPts val="0"/>
              </a:spcAft>
              <a:buClr>
                <a:schemeClr val="dk1"/>
              </a:buClr>
              <a:buSzPts val="1100"/>
              <a:buFont typeface="Arial"/>
              <a:buNone/>
            </a:pPr>
            <a:r>
              <a:t/>
            </a:r>
            <a:endParaRPr sz="52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b="1" i="0" sz="4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b="0" i="0" sz="51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b="1" sz="4200">
              <a:solidFill>
                <a:srgbClr val="555555"/>
              </a:solidFill>
              <a:highlight>
                <a:srgbClr val="FFFFFF"/>
              </a:highlight>
              <a:latin typeface="Roboto"/>
              <a:ea typeface="Roboto"/>
              <a:cs typeface="Roboto"/>
              <a:sym typeface="Roboto"/>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33"/>
          <p:cNvSpPr txBox="1"/>
          <p:nvPr/>
        </p:nvSpPr>
        <p:spPr>
          <a:xfrm>
            <a:off x="727670" y="516836"/>
            <a:ext cx="10491300" cy="6504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b="1" lang="en-US" sz="4000">
                <a:solidFill>
                  <a:srgbClr val="414A58"/>
                </a:solidFill>
                <a:latin typeface="Inter"/>
                <a:ea typeface="Inter"/>
                <a:cs typeface="Inter"/>
                <a:sym typeface="Inter"/>
              </a:rPr>
              <a:t>Just Curious</a:t>
            </a:r>
            <a:endParaRPr b="1" i="0" sz="4000" u="none" cap="none" strike="noStrike">
              <a:solidFill>
                <a:srgbClr val="414A58"/>
              </a:solidFill>
              <a:latin typeface="Inter"/>
              <a:ea typeface="Inter"/>
              <a:cs typeface="Inter"/>
              <a:sym typeface="Inter"/>
            </a:endParaRPr>
          </a:p>
        </p:txBody>
      </p:sp>
      <p:sp>
        <p:nvSpPr>
          <p:cNvPr id="203" name="Google Shape;203;p33"/>
          <p:cNvSpPr txBox="1"/>
          <p:nvPr>
            <p:ph idx="4294967295" type="sldNum"/>
          </p:nvPr>
        </p:nvSpPr>
        <p:spPr>
          <a:xfrm>
            <a:off x="11692804" y="6435612"/>
            <a:ext cx="174900" cy="246300"/>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204" name="Google Shape;204;p33"/>
          <p:cNvSpPr txBox="1"/>
          <p:nvPr/>
        </p:nvSpPr>
        <p:spPr>
          <a:xfrm>
            <a:off x="883950" y="1587075"/>
            <a:ext cx="5151000" cy="2073300"/>
          </a:xfrm>
          <a:prstGeom prst="rect">
            <a:avLst/>
          </a:prstGeom>
          <a:noFill/>
          <a:ln>
            <a:noFill/>
          </a:ln>
        </p:spPr>
        <p:txBody>
          <a:bodyPr anchorCtr="0" anchor="t" bIns="45700" lIns="45700" spcFirstLastPara="1" rIns="45700" wrap="square" tIns="45700">
            <a:spAutoFit/>
          </a:bodyPr>
          <a:lstStyle/>
          <a:p>
            <a:pPr indent="0" lvl="0" marL="0" rtl="0" algn="l">
              <a:lnSpc>
                <a:spcPct val="115000"/>
              </a:lnSpc>
              <a:spcBef>
                <a:spcPts val="1200"/>
              </a:spcBef>
              <a:spcAft>
                <a:spcPts val="1200"/>
              </a:spcAft>
              <a:buNone/>
            </a:pPr>
            <a:r>
              <a:rPr lang="en-US" sz="3900">
                <a:solidFill>
                  <a:srgbClr val="414141"/>
                </a:solidFill>
                <a:latin typeface="Calibri"/>
                <a:ea typeface="Calibri"/>
                <a:cs typeface="Calibri"/>
                <a:sym typeface="Calibri"/>
              </a:rPr>
              <a:t>💰</a:t>
            </a:r>
            <a:r>
              <a:rPr lang="en-US" sz="3900">
                <a:solidFill>
                  <a:srgbClr val="414141"/>
                </a:solidFill>
                <a:latin typeface="Calibri"/>
                <a:ea typeface="Calibri"/>
                <a:cs typeface="Calibri"/>
                <a:sym typeface="Calibri"/>
              </a:rPr>
              <a:t>Drop a money bag in the chat if you have or had a student loan.</a:t>
            </a:r>
            <a:endParaRPr b="1" sz="5200">
              <a:solidFill>
                <a:srgbClr val="555555"/>
              </a:solidFill>
              <a:highlight>
                <a:srgbClr val="FFFFFF"/>
              </a:highlight>
              <a:latin typeface="Calibri"/>
              <a:ea typeface="Calibri"/>
              <a:cs typeface="Calibri"/>
              <a:sym typeface="Calibri"/>
            </a:endParaRPr>
          </a:p>
        </p:txBody>
      </p:sp>
      <p:sp>
        <p:nvSpPr>
          <p:cNvPr id="205" name="Google Shape;205;p33"/>
          <p:cNvSpPr txBox="1"/>
          <p:nvPr/>
        </p:nvSpPr>
        <p:spPr>
          <a:xfrm>
            <a:off x="727675" y="3923450"/>
            <a:ext cx="5739000" cy="1985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rPr lang="en-US" sz="3900">
                <a:solidFill>
                  <a:schemeClr val="lt2"/>
                </a:solidFill>
                <a:latin typeface="Calibri"/>
                <a:ea typeface="Calibri"/>
                <a:cs typeface="Calibri"/>
                <a:sym typeface="Calibri"/>
              </a:rPr>
              <a:t>🤔What could the total of </a:t>
            </a:r>
            <a:endParaRPr sz="3900">
              <a:solidFill>
                <a:schemeClr val="lt2"/>
              </a:solidFill>
              <a:latin typeface="Calibri"/>
              <a:ea typeface="Calibri"/>
              <a:cs typeface="Calibri"/>
              <a:sym typeface="Calibri"/>
            </a:endParaRPr>
          </a:p>
          <a:p>
            <a:pPr indent="0" lvl="0" marL="0" rtl="0" algn="l">
              <a:spcBef>
                <a:spcPts val="0"/>
              </a:spcBef>
              <a:spcAft>
                <a:spcPts val="0"/>
              </a:spcAft>
              <a:buNone/>
            </a:pPr>
            <a:r>
              <a:rPr lang="en-US" sz="3900">
                <a:solidFill>
                  <a:schemeClr val="lt2"/>
                </a:solidFill>
                <a:latin typeface="Calibri"/>
                <a:ea typeface="Calibri"/>
                <a:cs typeface="Calibri"/>
                <a:sym typeface="Calibri"/>
              </a:rPr>
              <a:t>your student loans buy you?</a:t>
            </a:r>
            <a:endParaRPr sz="3900">
              <a:solidFill>
                <a:schemeClr val="lt2"/>
              </a:solidFill>
              <a:latin typeface="Calibri"/>
              <a:ea typeface="Calibri"/>
              <a:cs typeface="Calibri"/>
              <a:sym typeface="Calibri"/>
            </a:endParaRPr>
          </a:p>
        </p:txBody>
      </p:sp>
      <p:pic>
        <p:nvPicPr>
          <p:cNvPr id="206" name="Google Shape;206;p33"/>
          <p:cNvPicPr preferRelativeResize="0"/>
          <p:nvPr/>
        </p:nvPicPr>
        <p:blipFill>
          <a:blip r:embed="rId3">
            <a:alphaModFix/>
          </a:blip>
          <a:stretch>
            <a:fillRect/>
          </a:stretch>
        </p:blipFill>
        <p:spPr>
          <a:xfrm>
            <a:off x="6579900" y="1398011"/>
            <a:ext cx="4762500" cy="47625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5"/>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4"/>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b="1" lang="en-US" sz="4000">
                <a:solidFill>
                  <a:srgbClr val="414A58"/>
                </a:solidFill>
                <a:latin typeface="Inter"/>
                <a:ea typeface="Inter"/>
                <a:cs typeface="Inter"/>
                <a:sym typeface="Inter"/>
              </a:rPr>
              <a:t>Federal Direct Loan </a:t>
            </a:r>
            <a:endParaRPr b="1" i="0" sz="4000" u="none" cap="none" strike="noStrike">
              <a:solidFill>
                <a:srgbClr val="414A58"/>
              </a:solidFill>
              <a:latin typeface="Inter"/>
              <a:ea typeface="Inter"/>
              <a:cs typeface="Inter"/>
              <a:sym typeface="Inter"/>
            </a:endParaRPr>
          </a:p>
        </p:txBody>
      </p:sp>
      <p:sp>
        <p:nvSpPr>
          <p:cNvPr id="212" name="Google Shape;212;p34"/>
          <p:cNvSpPr txBox="1"/>
          <p:nvPr>
            <p:ph idx="1" type="body"/>
          </p:nvPr>
        </p:nvSpPr>
        <p:spPr>
          <a:xfrm>
            <a:off x="877403" y="2844526"/>
            <a:ext cx="5181600" cy="4351200"/>
          </a:xfrm>
          <a:prstGeom prst="rect">
            <a:avLst/>
          </a:prstGeom>
        </p:spPr>
        <p:txBody>
          <a:bodyPr anchorCtr="0" anchor="t" bIns="45700" lIns="45700" spcFirstLastPara="1" rIns="45700" wrap="square" tIns="45700">
            <a:normAutofit/>
          </a:bodyPr>
          <a:lstStyle/>
          <a:p>
            <a:pPr indent="0" lvl="0" marL="0" rtl="0" algn="l">
              <a:spcBef>
                <a:spcPts val="1000"/>
              </a:spcBef>
              <a:spcAft>
                <a:spcPts val="0"/>
              </a:spcAft>
              <a:buNone/>
            </a:pPr>
            <a:r>
              <a:rPr b="1" lang="en-US" sz="2400" u="sng">
                <a:solidFill>
                  <a:srgbClr val="555555"/>
                </a:solidFill>
                <a:highlight>
                  <a:srgbClr val="FFFFFF"/>
                </a:highlight>
                <a:latin typeface="Roboto"/>
                <a:ea typeface="Roboto"/>
                <a:cs typeface="Roboto"/>
                <a:sym typeface="Roboto"/>
              </a:rPr>
              <a:t>Subsidized</a:t>
            </a:r>
            <a:endParaRPr b="1" sz="2400" u="sng">
              <a:solidFill>
                <a:srgbClr val="555555"/>
              </a:solidFill>
              <a:highlight>
                <a:srgbClr val="FFFFFF"/>
              </a:highlight>
              <a:latin typeface="Roboto"/>
              <a:ea typeface="Roboto"/>
              <a:cs typeface="Roboto"/>
              <a:sym typeface="Roboto"/>
            </a:endParaRPr>
          </a:p>
          <a:p>
            <a:pPr indent="0" lvl="0" marL="0" rtl="0" algn="l">
              <a:spcBef>
                <a:spcPts val="1000"/>
              </a:spcBef>
              <a:spcAft>
                <a:spcPts val="0"/>
              </a:spcAft>
              <a:buClr>
                <a:schemeClr val="dk1"/>
              </a:buClr>
              <a:buSzPts val="1100"/>
              <a:buFont typeface="Arial"/>
              <a:buNone/>
            </a:pPr>
            <a:r>
              <a:rPr lang="en-US" sz="2400">
                <a:solidFill>
                  <a:srgbClr val="555555"/>
                </a:solidFill>
                <a:highlight>
                  <a:srgbClr val="FFFFFF"/>
                </a:highlight>
                <a:latin typeface="Roboto"/>
                <a:ea typeface="Roboto"/>
                <a:cs typeface="Roboto"/>
                <a:sym typeface="Roboto"/>
              </a:rPr>
              <a:t>Only available to undergraduates</a:t>
            </a:r>
            <a:endParaRPr sz="2400">
              <a:solidFill>
                <a:srgbClr val="555555"/>
              </a:solidFill>
              <a:highlight>
                <a:srgbClr val="FFFFFF"/>
              </a:highlight>
              <a:latin typeface="Roboto"/>
              <a:ea typeface="Roboto"/>
              <a:cs typeface="Roboto"/>
              <a:sym typeface="Roboto"/>
            </a:endParaRPr>
          </a:p>
          <a:p>
            <a:pPr indent="0" lvl="0" marL="0" rtl="0" algn="l">
              <a:spcBef>
                <a:spcPts val="1000"/>
              </a:spcBef>
              <a:spcAft>
                <a:spcPts val="0"/>
              </a:spcAft>
              <a:buClr>
                <a:schemeClr val="dk1"/>
              </a:buClr>
              <a:buSzPts val="1100"/>
              <a:buFont typeface="Arial"/>
              <a:buNone/>
            </a:pPr>
            <a:r>
              <a:rPr lang="en-US" sz="2400">
                <a:solidFill>
                  <a:srgbClr val="555555"/>
                </a:solidFill>
                <a:highlight>
                  <a:srgbClr val="FFFFFF"/>
                </a:highlight>
                <a:latin typeface="Roboto"/>
                <a:ea typeface="Roboto"/>
                <a:cs typeface="Roboto"/>
                <a:sym typeface="Roboto"/>
              </a:rPr>
              <a:t>Based on financial need</a:t>
            </a:r>
            <a:endParaRPr sz="2400">
              <a:solidFill>
                <a:srgbClr val="555555"/>
              </a:solidFill>
              <a:highlight>
                <a:srgbClr val="FFFFFF"/>
              </a:highlight>
              <a:latin typeface="Roboto"/>
              <a:ea typeface="Roboto"/>
              <a:cs typeface="Roboto"/>
              <a:sym typeface="Roboto"/>
            </a:endParaRPr>
          </a:p>
          <a:p>
            <a:pPr indent="0" lvl="0" marL="0" rtl="0" algn="l">
              <a:spcBef>
                <a:spcPts val="1000"/>
              </a:spcBef>
              <a:spcAft>
                <a:spcPts val="0"/>
              </a:spcAft>
              <a:buClr>
                <a:schemeClr val="dk1"/>
              </a:buClr>
              <a:buSzPts val="1100"/>
              <a:buFont typeface="Arial"/>
              <a:buNone/>
            </a:pPr>
            <a:r>
              <a:rPr lang="en-US" sz="2400">
                <a:solidFill>
                  <a:srgbClr val="555555"/>
                </a:solidFill>
                <a:highlight>
                  <a:srgbClr val="FFFFFF"/>
                </a:highlight>
                <a:latin typeface="Roboto"/>
                <a:ea typeface="Roboto"/>
                <a:cs typeface="Roboto"/>
                <a:sym typeface="Roboto"/>
              </a:rPr>
              <a:t>Interest doesn't accrue until leaving school</a:t>
            </a:r>
            <a:endParaRPr sz="2400">
              <a:solidFill>
                <a:srgbClr val="555555"/>
              </a:solidFill>
              <a:highlight>
                <a:srgbClr val="FFFFFF"/>
              </a:highlight>
              <a:latin typeface="Roboto"/>
              <a:ea typeface="Roboto"/>
              <a:cs typeface="Roboto"/>
              <a:sym typeface="Roboto"/>
            </a:endParaRPr>
          </a:p>
          <a:p>
            <a:pPr indent="0" lvl="0" marL="0" rtl="0" algn="l">
              <a:spcBef>
                <a:spcPts val="1000"/>
              </a:spcBef>
              <a:spcAft>
                <a:spcPts val="0"/>
              </a:spcAft>
              <a:buClr>
                <a:schemeClr val="dk1"/>
              </a:buClr>
              <a:buSzPts val="1100"/>
              <a:buFont typeface="Arial"/>
              <a:buNone/>
            </a:pPr>
            <a:r>
              <a:rPr lang="en-US" sz="2400">
                <a:solidFill>
                  <a:srgbClr val="555555"/>
                </a:solidFill>
                <a:highlight>
                  <a:srgbClr val="FFFFFF"/>
                </a:highlight>
                <a:latin typeface="Roboto"/>
                <a:ea typeface="Roboto"/>
                <a:cs typeface="Roboto"/>
                <a:sym typeface="Roboto"/>
              </a:rPr>
              <a:t>Government pays interest while student is enrolled</a:t>
            </a:r>
            <a:endParaRPr sz="2400">
              <a:solidFill>
                <a:srgbClr val="555555"/>
              </a:solidFill>
              <a:highlight>
                <a:srgbClr val="FFFFFF"/>
              </a:highlight>
              <a:latin typeface="Roboto"/>
              <a:ea typeface="Roboto"/>
              <a:cs typeface="Roboto"/>
              <a:sym typeface="Roboto"/>
            </a:endParaRPr>
          </a:p>
          <a:p>
            <a:pPr indent="0" lvl="0" marL="0" rtl="0" algn="l">
              <a:spcBef>
                <a:spcPts val="1000"/>
              </a:spcBef>
              <a:spcAft>
                <a:spcPts val="0"/>
              </a:spcAft>
              <a:buNone/>
            </a:pPr>
            <a:r>
              <a:rPr lang="en-US" sz="2400">
                <a:solidFill>
                  <a:srgbClr val="555555"/>
                </a:solidFill>
                <a:highlight>
                  <a:srgbClr val="FFFFFF"/>
                </a:highlight>
                <a:latin typeface="Roboto"/>
                <a:ea typeface="Roboto"/>
                <a:cs typeface="Roboto"/>
                <a:sym typeface="Roboto"/>
              </a:rPr>
              <a:t>Lower loan limits</a:t>
            </a:r>
            <a:endParaRPr>
              <a:solidFill>
                <a:srgbClr val="555555"/>
              </a:solidFill>
            </a:endParaRPr>
          </a:p>
        </p:txBody>
      </p:sp>
      <p:sp>
        <p:nvSpPr>
          <p:cNvPr id="213" name="Google Shape;213;p34"/>
          <p:cNvSpPr txBox="1"/>
          <p:nvPr>
            <p:ph idx="1" type="body"/>
          </p:nvPr>
        </p:nvSpPr>
        <p:spPr>
          <a:xfrm>
            <a:off x="6574978" y="2844526"/>
            <a:ext cx="5181600" cy="4351200"/>
          </a:xfrm>
          <a:prstGeom prst="rect">
            <a:avLst/>
          </a:prstGeom>
        </p:spPr>
        <p:txBody>
          <a:bodyPr anchorCtr="0" anchor="t" bIns="45700" lIns="45700" spcFirstLastPara="1" rIns="45700" wrap="square" tIns="45700">
            <a:normAutofit/>
          </a:bodyPr>
          <a:lstStyle/>
          <a:p>
            <a:pPr indent="0" lvl="0" marL="0" rtl="0" algn="l">
              <a:spcBef>
                <a:spcPts val="1000"/>
              </a:spcBef>
              <a:spcAft>
                <a:spcPts val="0"/>
              </a:spcAft>
              <a:buNone/>
            </a:pPr>
            <a:r>
              <a:rPr b="1" lang="en-US" sz="2400" u="sng">
                <a:solidFill>
                  <a:srgbClr val="555555"/>
                </a:solidFill>
                <a:highlight>
                  <a:srgbClr val="FFFFFF"/>
                </a:highlight>
                <a:latin typeface="Roboto"/>
                <a:ea typeface="Roboto"/>
                <a:cs typeface="Roboto"/>
                <a:sym typeface="Roboto"/>
              </a:rPr>
              <a:t>Unsubsidized</a:t>
            </a:r>
            <a:endParaRPr b="1" sz="2400" u="sng">
              <a:solidFill>
                <a:srgbClr val="555555"/>
              </a:solidFill>
              <a:highlight>
                <a:srgbClr val="FFFFFF"/>
              </a:highlight>
              <a:latin typeface="Roboto"/>
              <a:ea typeface="Roboto"/>
              <a:cs typeface="Roboto"/>
              <a:sym typeface="Roboto"/>
            </a:endParaRPr>
          </a:p>
          <a:p>
            <a:pPr indent="0" lvl="0" marL="0" rtl="0" algn="l">
              <a:spcBef>
                <a:spcPts val="1000"/>
              </a:spcBef>
              <a:spcAft>
                <a:spcPts val="0"/>
              </a:spcAft>
              <a:buClr>
                <a:schemeClr val="dk1"/>
              </a:buClr>
              <a:buSzPts val="1100"/>
              <a:buFont typeface="Arial"/>
              <a:buNone/>
            </a:pPr>
            <a:r>
              <a:rPr lang="en-US" sz="2400">
                <a:solidFill>
                  <a:srgbClr val="555555"/>
                </a:solidFill>
                <a:highlight>
                  <a:srgbClr val="FFFFFF"/>
                </a:highlight>
                <a:latin typeface="Roboto"/>
                <a:ea typeface="Roboto"/>
                <a:cs typeface="Roboto"/>
                <a:sym typeface="Roboto"/>
              </a:rPr>
              <a:t>Available to both undergraduates and graduates</a:t>
            </a:r>
            <a:endParaRPr sz="2400">
              <a:solidFill>
                <a:srgbClr val="555555"/>
              </a:solidFill>
              <a:highlight>
                <a:srgbClr val="FFFFFF"/>
              </a:highlight>
              <a:latin typeface="Roboto"/>
              <a:ea typeface="Roboto"/>
              <a:cs typeface="Roboto"/>
              <a:sym typeface="Roboto"/>
            </a:endParaRPr>
          </a:p>
          <a:p>
            <a:pPr indent="0" lvl="0" marL="0" rtl="0" algn="l">
              <a:spcBef>
                <a:spcPts val="1000"/>
              </a:spcBef>
              <a:spcAft>
                <a:spcPts val="0"/>
              </a:spcAft>
              <a:buClr>
                <a:schemeClr val="dk1"/>
              </a:buClr>
              <a:buSzPts val="1100"/>
              <a:buFont typeface="Arial"/>
              <a:buNone/>
            </a:pPr>
            <a:r>
              <a:rPr lang="en-US" sz="2400">
                <a:solidFill>
                  <a:srgbClr val="555555"/>
                </a:solidFill>
                <a:highlight>
                  <a:srgbClr val="FFFFFF"/>
                </a:highlight>
                <a:latin typeface="Roboto"/>
                <a:ea typeface="Roboto"/>
                <a:cs typeface="Roboto"/>
                <a:sym typeface="Roboto"/>
              </a:rPr>
              <a:t>No financial need required</a:t>
            </a:r>
            <a:endParaRPr sz="2400">
              <a:solidFill>
                <a:srgbClr val="555555"/>
              </a:solidFill>
              <a:highlight>
                <a:srgbClr val="FFFFFF"/>
              </a:highlight>
              <a:latin typeface="Roboto"/>
              <a:ea typeface="Roboto"/>
              <a:cs typeface="Roboto"/>
              <a:sym typeface="Roboto"/>
            </a:endParaRPr>
          </a:p>
          <a:p>
            <a:pPr indent="0" lvl="0" marL="0" rtl="0" algn="l">
              <a:spcBef>
                <a:spcPts val="1000"/>
              </a:spcBef>
              <a:spcAft>
                <a:spcPts val="0"/>
              </a:spcAft>
              <a:buClr>
                <a:schemeClr val="dk1"/>
              </a:buClr>
              <a:buSzPts val="1100"/>
              <a:buFont typeface="Arial"/>
              <a:buNone/>
            </a:pPr>
            <a:r>
              <a:rPr lang="en-US" sz="2400">
                <a:solidFill>
                  <a:srgbClr val="555555"/>
                </a:solidFill>
                <a:highlight>
                  <a:srgbClr val="FFFFFF"/>
                </a:highlight>
                <a:latin typeface="Roboto"/>
                <a:ea typeface="Roboto"/>
                <a:cs typeface="Roboto"/>
                <a:sym typeface="Roboto"/>
              </a:rPr>
              <a:t>Interest accrues from time of disbursement</a:t>
            </a:r>
            <a:endParaRPr sz="2400">
              <a:solidFill>
                <a:srgbClr val="555555"/>
              </a:solidFill>
              <a:highlight>
                <a:srgbClr val="FFFFFF"/>
              </a:highlight>
              <a:latin typeface="Roboto"/>
              <a:ea typeface="Roboto"/>
              <a:cs typeface="Roboto"/>
              <a:sym typeface="Roboto"/>
            </a:endParaRPr>
          </a:p>
          <a:p>
            <a:pPr indent="0" lvl="0" marL="0" rtl="0" algn="l">
              <a:spcBef>
                <a:spcPts val="1000"/>
              </a:spcBef>
              <a:spcAft>
                <a:spcPts val="0"/>
              </a:spcAft>
              <a:buClr>
                <a:schemeClr val="dk1"/>
              </a:buClr>
              <a:buSzPts val="1100"/>
              <a:buFont typeface="Arial"/>
              <a:buNone/>
            </a:pPr>
            <a:r>
              <a:rPr lang="en-US" sz="2400">
                <a:solidFill>
                  <a:srgbClr val="555555"/>
                </a:solidFill>
                <a:highlight>
                  <a:srgbClr val="FFFFFF"/>
                </a:highlight>
                <a:latin typeface="Roboto"/>
                <a:ea typeface="Roboto"/>
                <a:cs typeface="Roboto"/>
                <a:sym typeface="Roboto"/>
              </a:rPr>
              <a:t>Government doesn't help with interest</a:t>
            </a:r>
            <a:endParaRPr sz="2400">
              <a:solidFill>
                <a:srgbClr val="555555"/>
              </a:solidFill>
              <a:highlight>
                <a:srgbClr val="FFFFFF"/>
              </a:highlight>
              <a:latin typeface="Roboto"/>
              <a:ea typeface="Roboto"/>
              <a:cs typeface="Roboto"/>
              <a:sym typeface="Roboto"/>
            </a:endParaRPr>
          </a:p>
          <a:p>
            <a:pPr indent="0" lvl="0" marL="0" rtl="0" algn="l">
              <a:spcBef>
                <a:spcPts val="1000"/>
              </a:spcBef>
              <a:spcAft>
                <a:spcPts val="0"/>
              </a:spcAft>
              <a:buNone/>
            </a:pPr>
            <a:r>
              <a:rPr lang="en-US" sz="2400">
                <a:solidFill>
                  <a:srgbClr val="555555"/>
                </a:solidFill>
                <a:highlight>
                  <a:srgbClr val="FFFFFF"/>
                </a:highlight>
                <a:latin typeface="Roboto"/>
                <a:ea typeface="Roboto"/>
                <a:cs typeface="Roboto"/>
                <a:sym typeface="Roboto"/>
              </a:rPr>
              <a:t>Higher loan limits</a:t>
            </a:r>
            <a:endParaRPr sz="2400">
              <a:solidFill>
                <a:srgbClr val="555555"/>
              </a:solidFill>
            </a:endParaRPr>
          </a:p>
        </p:txBody>
      </p:sp>
      <p:sp>
        <p:nvSpPr>
          <p:cNvPr id="214" name="Google Shape;214;p34"/>
          <p:cNvSpPr/>
          <p:nvPr/>
        </p:nvSpPr>
        <p:spPr>
          <a:xfrm>
            <a:off x="2077000" y="1489175"/>
            <a:ext cx="8092500" cy="1092900"/>
          </a:xfrm>
          <a:prstGeom prst="rect">
            <a:avLst/>
          </a:prstGeom>
          <a:solidFill>
            <a:srgbClr val="A7CE6F"/>
          </a:solidFill>
          <a:ln cap="flat" cmpd="sng" w="9525">
            <a:solidFill>
              <a:srgbClr val="A7CE6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15" name="Google Shape;215;p34"/>
          <p:cNvSpPr txBox="1"/>
          <p:nvPr/>
        </p:nvSpPr>
        <p:spPr>
          <a:xfrm>
            <a:off x="842550" y="1489175"/>
            <a:ext cx="10376400" cy="10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500">
                <a:solidFill>
                  <a:srgbClr val="4C4D4F"/>
                </a:solidFill>
              </a:rPr>
              <a:t>For student borrowers to be repaid with interest. </a:t>
            </a:r>
            <a:endParaRPr sz="2500">
              <a:solidFill>
                <a:srgbClr val="4C4D4F"/>
              </a:solidFill>
            </a:endParaRPr>
          </a:p>
          <a:p>
            <a:pPr indent="0" lvl="0" marL="0" rtl="0" algn="ctr">
              <a:spcBef>
                <a:spcPts val="0"/>
              </a:spcBef>
              <a:spcAft>
                <a:spcPts val="0"/>
              </a:spcAft>
              <a:buNone/>
            </a:pPr>
            <a:r>
              <a:rPr lang="en-US" sz="2500">
                <a:solidFill>
                  <a:srgbClr val="4C4D4F"/>
                </a:solidFill>
              </a:rPr>
              <a:t>Amount: Up to $5,500 for first year students</a:t>
            </a:r>
            <a:endParaRPr sz="4200">
              <a:latin typeface="Calibri"/>
              <a:ea typeface="Calibri"/>
              <a:cs typeface="Calibri"/>
              <a:sym typeface="Calibri"/>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9" name="Shape 219"/>
        <p:cNvGrpSpPr/>
        <p:nvPr/>
      </p:nvGrpSpPr>
      <p:grpSpPr>
        <a:xfrm>
          <a:off x="0" y="0"/>
          <a:ext cx="0" cy="0"/>
          <a:chOff x="0" y="0"/>
          <a:chExt cx="0" cy="0"/>
        </a:xfrm>
      </p:grpSpPr>
      <p:sp>
        <p:nvSpPr>
          <p:cNvPr id="220" name="Google Shape;220;p35"/>
          <p:cNvSpPr/>
          <p:nvPr/>
        </p:nvSpPr>
        <p:spPr>
          <a:xfrm>
            <a:off x="1922525" y="3807325"/>
            <a:ext cx="8092500" cy="1092900"/>
          </a:xfrm>
          <a:prstGeom prst="rect">
            <a:avLst/>
          </a:prstGeom>
          <a:solidFill>
            <a:srgbClr val="A7CE6F"/>
          </a:solidFill>
          <a:ln cap="flat" cmpd="sng" w="9525">
            <a:solidFill>
              <a:srgbClr val="A7CE6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21" name="Google Shape;221;p35"/>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b="1" lang="en-US" sz="4000">
                <a:solidFill>
                  <a:srgbClr val="414A58"/>
                </a:solidFill>
                <a:latin typeface="Inter"/>
                <a:ea typeface="Inter"/>
                <a:cs typeface="Inter"/>
                <a:sym typeface="Inter"/>
              </a:rPr>
              <a:t>Parent Plus</a:t>
            </a:r>
            <a:r>
              <a:rPr b="1" lang="en-US" sz="4000">
                <a:solidFill>
                  <a:srgbClr val="414A58"/>
                </a:solidFill>
                <a:latin typeface="Inter"/>
                <a:ea typeface="Inter"/>
                <a:cs typeface="Inter"/>
                <a:sym typeface="Inter"/>
              </a:rPr>
              <a:t> Loans </a:t>
            </a:r>
            <a:endParaRPr b="1" i="0" sz="4000" u="none" cap="none" strike="noStrike">
              <a:solidFill>
                <a:srgbClr val="414A58"/>
              </a:solidFill>
              <a:latin typeface="Inter"/>
              <a:ea typeface="Inter"/>
              <a:cs typeface="Inter"/>
              <a:sym typeface="Inter"/>
            </a:endParaRPr>
          </a:p>
        </p:txBody>
      </p:sp>
      <p:sp>
        <p:nvSpPr>
          <p:cNvPr id="222" name="Google Shape;222;p35"/>
          <p:cNvSpPr/>
          <p:nvPr/>
        </p:nvSpPr>
        <p:spPr>
          <a:xfrm>
            <a:off x="1922525" y="2423175"/>
            <a:ext cx="8092500" cy="1092900"/>
          </a:xfrm>
          <a:prstGeom prst="rect">
            <a:avLst/>
          </a:prstGeom>
          <a:solidFill>
            <a:srgbClr val="A7CE6F"/>
          </a:solidFill>
          <a:ln cap="flat" cmpd="sng" w="9525">
            <a:solidFill>
              <a:srgbClr val="A7CE6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23" name="Google Shape;223;p35"/>
          <p:cNvSpPr txBox="1"/>
          <p:nvPr/>
        </p:nvSpPr>
        <p:spPr>
          <a:xfrm>
            <a:off x="2049750" y="2423175"/>
            <a:ext cx="8092500" cy="10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solidFill>
                  <a:srgbClr val="4C4D4F"/>
                </a:solidFill>
              </a:rPr>
              <a:t>For Parent Borrowers to be repaid with interest.</a:t>
            </a:r>
            <a:endParaRPr sz="2800">
              <a:solidFill>
                <a:srgbClr val="4C4D4F"/>
              </a:solidFill>
            </a:endParaRPr>
          </a:p>
          <a:p>
            <a:pPr indent="0" lvl="0" marL="0" rtl="0" algn="ctr">
              <a:spcBef>
                <a:spcPts val="0"/>
              </a:spcBef>
              <a:spcAft>
                <a:spcPts val="0"/>
              </a:spcAft>
              <a:buNone/>
            </a:pPr>
            <a:r>
              <a:rPr b="1" lang="en-US" sz="2700">
                <a:solidFill>
                  <a:srgbClr val="555555"/>
                </a:solidFill>
              </a:rPr>
              <a:t>Amount: </a:t>
            </a:r>
            <a:r>
              <a:rPr b="1" lang="en-US" sz="2700">
                <a:solidFill>
                  <a:srgbClr val="555555"/>
                </a:solidFill>
              </a:rPr>
              <a:t>Can Borrow Up To Full Cost</a:t>
            </a:r>
            <a:endParaRPr b="1" sz="2700">
              <a:solidFill>
                <a:srgbClr val="555555"/>
              </a:solidFill>
            </a:endParaRPr>
          </a:p>
          <a:p>
            <a:pPr indent="0" lvl="0" marL="0" rtl="0" algn="ctr">
              <a:spcBef>
                <a:spcPts val="0"/>
              </a:spcBef>
              <a:spcAft>
                <a:spcPts val="0"/>
              </a:spcAft>
              <a:buNone/>
            </a:pPr>
            <a:r>
              <a:t/>
            </a:r>
            <a:endParaRPr sz="2500">
              <a:solidFill>
                <a:srgbClr val="4C4D4F"/>
              </a:solidFill>
            </a:endParaRPr>
          </a:p>
        </p:txBody>
      </p:sp>
      <p:sp>
        <p:nvSpPr>
          <p:cNvPr id="224" name="Google Shape;224;p35"/>
          <p:cNvSpPr txBox="1"/>
          <p:nvPr/>
        </p:nvSpPr>
        <p:spPr>
          <a:xfrm>
            <a:off x="1147325" y="3807325"/>
            <a:ext cx="9642900" cy="13092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3000">
                <a:solidFill>
                  <a:srgbClr val="555555"/>
                </a:solidFill>
                <a:latin typeface="Calibri"/>
                <a:ea typeface="Calibri"/>
                <a:cs typeface="Calibri"/>
                <a:sym typeface="Calibri"/>
              </a:rPr>
              <a:t>This loan is usually offered after a gap is identified</a:t>
            </a:r>
            <a:endParaRPr sz="3000">
              <a:solidFill>
                <a:srgbClr val="555555"/>
              </a:solidFill>
              <a:latin typeface="Calibri"/>
              <a:ea typeface="Calibri"/>
              <a:cs typeface="Calibri"/>
              <a:sym typeface="Calibri"/>
            </a:endParaRPr>
          </a:p>
          <a:p>
            <a:pPr indent="0" lvl="0" marL="0" rtl="0" algn="ctr">
              <a:spcBef>
                <a:spcPts val="0"/>
              </a:spcBef>
              <a:spcAft>
                <a:spcPts val="0"/>
              </a:spcAft>
              <a:buNone/>
            </a:pPr>
            <a:r>
              <a:rPr b="1" lang="en-US" sz="3000">
                <a:solidFill>
                  <a:srgbClr val="555555"/>
                </a:solidFill>
                <a:latin typeface="Calibri"/>
                <a:ea typeface="Calibri"/>
                <a:cs typeface="Calibri"/>
                <a:sym typeface="Calibri"/>
              </a:rPr>
              <a:t>Subject to the parent’s credit worthiness</a:t>
            </a:r>
            <a:endParaRPr b="1" sz="3000">
              <a:solidFill>
                <a:srgbClr val="555555"/>
              </a:solidFill>
              <a:latin typeface="Calibri"/>
              <a:ea typeface="Calibri"/>
              <a:cs typeface="Calibri"/>
              <a:sym typeface="Calibri"/>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8" name="Shape 228"/>
        <p:cNvGrpSpPr/>
        <p:nvPr/>
      </p:nvGrpSpPr>
      <p:grpSpPr>
        <a:xfrm>
          <a:off x="0" y="0"/>
          <a:ext cx="0" cy="0"/>
          <a:chOff x="0" y="0"/>
          <a:chExt cx="0" cy="0"/>
        </a:xfrm>
      </p:grpSpPr>
      <p:sp>
        <p:nvSpPr>
          <p:cNvPr id="229" name="Google Shape;229;p36"/>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b="1" lang="en-US" sz="4000">
                <a:solidFill>
                  <a:srgbClr val="414A58"/>
                </a:solidFill>
                <a:latin typeface="Inter"/>
                <a:ea typeface="Inter"/>
                <a:cs typeface="Inter"/>
                <a:sym typeface="Inter"/>
              </a:rPr>
              <a:t>Private Loans</a:t>
            </a:r>
            <a:endParaRPr b="1" i="0" sz="4000" u="none" cap="none" strike="noStrike">
              <a:solidFill>
                <a:srgbClr val="414A58"/>
              </a:solidFill>
              <a:latin typeface="Inter"/>
              <a:ea typeface="Inter"/>
              <a:cs typeface="Inter"/>
              <a:sym typeface="Inter"/>
            </a:endParaRPr>
          </a:p>
        </p:txBody>
      </p:sp>
      <p:sp>
        <p:nvSpPr>
          <p:cNvPr id="230" name="Google Shape;230;p36"/>
          <p:cNvSpPr/>
          <p:nvPr/>
        </p:nvSpPr>
        <p:spPr>
          <a:xfrm>
            <a:off x="1922525" y="2423175"/>
            <a:ext cx="8092500" cy="2460600"/>
          </a:xfrm>
          <a:prstGeom prst="rect">
            <a:avLst/>
          </a:prstGeom>
          <a:solidFill>
            <a:srgbClr val="A7CE6F"/>
          </a:solidFill>
          <a:ln cap="flat" cmpd="sng" w="9525">
            <a:solidFill>
              <a:srgbClr val="A7CE6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31" name="Google Shape;231;p36"/>
          <p:cNvSpPr txBox="1"/>
          <p:nvPr/>
        </p:nvSpPr>
        <p:spPr>
          <a:xfrm>
            <a:off x="1927075" y="2527075"/>
            <a:ext cx="8092500" cy="10929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650">
                <a:solidFill>
                  <a:srgbClr val="444444"/>
                </a:solidFill>
                <a:latin typeface="Roboto"/>
                <a:ea typeface="Roboto"/>
                <a:cs typeface="Roboto"/>
                <a:sym typeface="Roboto"/>
              </a:rPr>
              <a:t>Private student loans — sometimes known as alternative loans — are options for students to pay for college when other sources of funding, like federal and state grants, scholarships, and Direct Stafford Loans are not available.</a:t>
            </a:r>
            <a:endParaRPr sz="4400">
              <a:solidFill>
                <a:srgbClr val="4C4D4F"/>
              </a:solidFill>
            </a:endParaRPr>
          </a:p>
          <a:p>
            <a:pPr indent="0" lvl="0" marL="0" rtl="0" algn="ctr">
              <a:spcBef>
                <a:spcPts val="0"/>
              </a:spcBef>
              <a:spcAft>
                <a:spcPts val="0"/>
              </a:spcAft>
              <a:buNone/>
            </a:pPr>
            <a:r>
              <a:t/>
            </a:r>
            <a:endParaRPr sz="2500">
              <a:solidFill>
                <a:srgbClr val="4C4D4F"/>
              </a:solidFill>
            </a:endParaRPr>
          </a:p>
        </p:txBody>
      </p:sp>
      <p:sp>
        <p:nvSpPr>
          <p:cNvPr id="232" name="Google Shape;232;p36"/>
          <p:cNvSpPr txBox="1"/>
          <p:nvPr/>
        </p:nvSpPr>
        <p:spPr>
          <a:xfrm>
            <a:off x="1927075" y="5112350"/>
            <a:ext cx="8092500" cy="6465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lang="en-US" sz="2800">
                <a:solidFill>
                  <a:srgbClr val="414141"/>
                </a:solidFill>
                <a:latin typeface="Calibri"/>
                <a:ea typeface="Calibri"/>
                <a:cs typeface="Calibri"/>
                <a:sym typeface="Calibri"/>
              </a:rPr>
              <a:t>Funded by banks and private lenders</a:t>
            </a:r>
            <a:endParaRPr sz="2800">
              <a:solidFill>
                <a:srgbClr val="414141"/>
              </a:solidFill>
              <a:latin typeface="Calibri"/>
              <a:ea typeface="Calibri"/>
              <a:cs typeface="Calibri"/>
              <a:sym typeface="Calibri"/>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6" name="Shape 236"/>
        <p:cNvGrpSpPr/>
        <p:nvPr/>
      </p:nvGrpSpPr>
      <p:grpSpPr>
        <a:xfrm>
          <a:off x="0" y="0"/>
          <a:ext cx="0" cy="0"/>
          <a:chOff x="0" y="0"/>
          <a:chExt cx="0" cy="0"/>
        </a:xfrm>
      </p:grpSpPr>
      <p:sp>
        <p:nvSpPr>
          <p:cNvPr id="237" name="Google Shape;237;p37"/>
          <p:cNvSpPr txBox="1"/>
          <p:nvPr/>
        </p:nvSpPr>
        <p:spPr>
          <a:xfrm>
            <a:off x="727670" y="516836"/>
            <a:ext cx="10491300" cy="6504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b="1" lang="en-US" sz="4000">
                <a:solidFill>
                  <a:srgbClr val="414A58"/>
                </a:solidFill>
                <a:latin typeface="Inter"/>
                <a:ea typeface="Inter"/>
                <a:cs typeface="Inter"/>
                <a:sym typeface="Inter"/>
              </a:rPr>
              <a:t>Loan Comparison </a:t>
            </a:r>
            <a:endParaRPr b="1" i="0" sz="4000" u="none" cap="none" strike="noStrike">
              <a:solidFill>
                <a:srgbClr val="414A58"/>
              </a:solidFill>
              <a:latin typeface="Inter"/>
              <a:ea typeface="Inter"/>
              <a:cs typeface="Inter"/>
              <a:sym typeface="Inter"/>
            </a:endParaRPr>
          </a:p>
        </p:txBody>
      </p:sp>
      <p:graphicFrame>
        <p:nvGraphicFramePr>
          <p:cNvPr id="238" name="Google Shape;238;p37"/>
          <p:cNvGraphicFramePr/>
          <p:nvPr/>
        </p:nvGraphicFramePr>
        <p:xfrm>
          <a:off x="952500" y="1479063"/>
          <a:ext cx="3000000" cy="3000000"/>
        </p:xfrm>
        <a:graphic>
          <a:graphicData uri="http://schemas.openxmlformats.org/drawingml/2006/table">
            <a:tbl>
              <a:tblPr>
                <a:noFill/>
                <a:tableStyleId>{B29CF38C-F1CF-4D1D-8C2B-1638A6B9F433}</a:tableStyleId>
              </a:tblPr>
              <a:tblGrid>
                <a:gridCol w="3429000"/>
                <a:gridCol w="3429000"/>
                <a:gridCol w="3429000"/>
              </a:tblGrid>
              <a:tr h="381000">
                <a:tc>
                  <a:txBody>
                    <a:bodyPr/>
                    <a:lstStyle/>
                    <a:p>
                      <a:pPr indent="0" lvl="0" marL="0" rtl="0" algn="l">
                        <a:spcBef>
                          <a:spcPts val="0"/>
                        </a:spcBef>
                        <a:spcAft>
                          <a:spcPts val="0"/>
                        </a:spcAft>
                        <a:buNone/>
                      </a:pPr>
                      <a:r>
                        <a:rPr b="1" lang="en-US" sz="2000">
                          <a:latin typeface="Calibri"/>
                          <a:ea typeface="Calibri"/>
                          <a:cs typeface="Calibri"/>
                          <a:sym typeface="Calibri"/>
                        </a:rPr>
                        <a:t>Federal Student Loans</a:t>
                      </a:r>
                      <a:endParaRPr b="1" sz="2000">
                        <a:latin typeface="Calibri"/>
                        <a:ea typeface="Calibri"/>
                        <a:cs typeface="Calibri"/>
                        <a:sym typeface="Calibri"/>
                      </a:endParaRPr>
                    </a:p>
                  </a:txBody>
                  <a:tcPr marT="91425" marB="91425" marR="91425" marL="91425">
                    <a:solidFill>
                      <a:srgbClr val="A7CE6F"/>
                    </a:solidFill>
                  </a:tcPr>
                </a:tc>
                <a:tc>
                  <a:txBody>
                    <a:bodyPr/>
                    <a:lstStyle/>
                    <a:p>
                      <a:pPr indent="0" lvl="0" marL="0" rtl="0" algn="l">
                        <a:spcBef>
                          <a:spcPts val="0"/>
                        </a:spcBef>
                        <a:spcAft>
                          <a:spcPts val="0"/>
                        </a:spcAft>
                        <a:buNone/>
                      </a:pPr>
                      <a:r>
                        <a:rPr b="1" lang="en-US" sz="2000">
                          <a:latin typeface="Calibri"/>
                          <a:ea typeface="Calibri"/>
                          <a:cs typeface="Calibri"/>
                          <a:sym typeface="Calibri"/>
                        </a:rPr>
                        <a:t>Parent Plus Loans</a:t>
                      </a:r>
                      <a:endParaRPr b="1" sz="2000">
                        <a:latin typeface="Calibri"/>
                        <a:ea typeface="Calibri"/>
                        <a:cs typeface="Calibri"/>
                        <a:sym typeface="Calibri"/>
                      </a:endParaRPr>
                    </a:p>
                  </a:txBody>
                  <a:tcPr marT="91425" marB="91425" marR="91425" marL="91425">
                    <a:solidFill>
                      <a:srgbClr val="A7CE6F"/>
                    </a:solidFill>
                  </a:tcPr>
                </a:tc>
                <a:tc>
                  <a:txBody>
                    <a:bodyPr/>
                    <a:lstStyle/>
                    <a:p>
                      <a:pPr indent="0" lvl="0" marL="0" rtl="0" algn="l">
                        <a:spcBef>
                          <a:spcPts val="0"/>
                        </a:spcBef>
                        <a:spcAft>
                          <a:spcPts val="0"/>
                        </a:spcAft>
                        <a:buNone/>
                      </a:pPr>
                      <a:r>
                        <a:rPr b="1" lang="en-US" sz="2000">
                          <a:latin typeface="Calibri"/>
                          <a:ea typeface="Calibri"/>
                          <a:cs typeface="Calibri"/>
                          <a:sym typeface="Calibri"/>
                        </a:rPr>
                        <a:t>Private Loans</a:t>
                      </a:r>
                      <a:endParaRPr b="1" sz="2000">
                        <a:latin typeface="Calibri"/>
                        <a:ea typeface="Calibri"/>
                        <a:cs typeface="Calibri"/>
                        <a:sym typeface="Calibri"/>
                      </a:endParaRPr>
                    </a:p>
                  </a:txBody>
                  <a:tcPr marT="91425" marB="91425" marR="91425" marL="91425">
                    <a:solidFill>
                      <a:srgbClr val="A7CE6F"/>
                    </a:solidFill>
                  </a:tcPr>
                </a:tc>
              </a:tr>
              <a:tr h="381000">
                <a:tc>
                  <a:txBody>
                    <a:bodyPr/>
                    <a:lstStyle/>
                    <a:p>
                      <a:pPr indent="0" lvl="0" marL="0" rtl="0" algn="l">
                        <a:spcBef>
                          <a:spcPts val="0"/>
                        </a:spcBef>
                        <a:spcAft>
                          <a:spcPts val="0"/>
                        </a:spcAft>
                        <a:buNone/>
                      </a:pPr>
                      <a:r>
                        <a:rPr lang="en-US" sz="2000">
                          <a:latin typeface="Calibri"/>
                          <a:ea typeface="Calibri"/>
                          <a:cs typeface="Calibri"/>
                          <a:sym typeface="Calibri"/>
                        </a:rPr>
                        <a:t>Interest rates are low and fixed 5.5%</a:t>
                      </a:r>
                      <a:endParaRPr sz="20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sz="2000">
                          <a:solidFill>
                            <a:schemeClr val="dk1"/>
                          </a:solidFill>
                          <a:latin typeface="Calibri"/>
                          <a:ea typeface="Calibri"/>
                          <a:cs typeface="Calibri"/>
                          <a:sym typeface="Calibri"/>
                        </a:rPr>
                        <a:t>Interest rates are low and fixed 8.05%</a:t>
                      </a:r>
                      <a:endParaRPr b="1" sz="20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sz="2000">
                          <a:latin typeface="Calibri"/>
                          <a:ea typeface="Calibri"/>
                          <a:cs typeface="Calibri"/>
                          <a:sym typeface="Calibri"/>
                        </a:rPr>
                        <a:t>Interest rates are variable or fixed (depends on circumstances)</a:t>
                      </a:r>
                      <a:endParaRPr sz="2000">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None/>
                      </a:pPr>
                      <a:r>
                        <a:rPr lang="en-US" sz="2000">
                          <a:latin typeface="Calibri"/>
                          <a:ea typeface="Calibri"/>
                          <a:cs typeface="Calibri"/>
                          <a:sym typeface="Calibri"/>
                        </a:rPr>
                        <a:t>Have both subsidized and unsubsidized options</a:t>
                      </a:r>
                      <a:endParaRPr sz="20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sz="2000">
                          <a:solidFill>
                            <a:schemeClr val="dk1"/>
                          </a:solidFill>
                          <a:latin typeface="Calibri"/>
                          <a:ea typeface="Calibri"/>
                          <a:cs typeface="Calibri"/>
                          <a:sym typeface="Calibri"/>
                        </a:rPr>
                        <a:t>Often Unsubsidized (interest starts immediately)</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solidFill>
                          <a:schemeClr val="dk1"/>
                        </a:solidFill>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sz="2000">
                          <a:latin typeface="Calibri"/>
                          <a:ea typeface="Calibri"/>
                          <a:cs typeface="Calibri"/>
                          <a:sym typeface="Calibri"/>
                        </a:rPr>
                        <a:t>Often Unsubsidized</a:t>
                      </a:r>
                      <a:r>
                        <a:rPr lang="en-US" sz="2000">
                          <a:solidFill>
                            <a:schemeClr val="dk1"/>
                          </a:solidFill>
                          <a:latin typeface="Calibri"/>
                          <a:ea typeface="Calibri"/>
                          <a:cs typeface="Calibri"/>
                          <a:sym typeface="Calibri"/>
                        </a:rPr>
                        <a:t> (interest starts immediately)</a:t>
                      </a:r>
                      <a:endParaRPr sz="2000">
                        <a:solidFill>
                          <a:schemeClr val="dk1"/>
                        </a:solidFill>
                        <a:latin typeface="Calibri"/>
                        <a:ea typeface="Calibri"/>
                        <a:cs typeface="Calibri"/>
                        <a:sym typeface="Calibri"/>
                      </a:endParaRPr>
                    </a:p>
                    <a:p>
                      <a:pPr indent="0" lvl="0" marL="0" rtl="0" algn="l">
                        <a:spcBef>
                          <a:spcPts val="0"/>
                        </a:spcBef>
                        <a:spcAft>
                          <a:spcPts val="0"/>
                        </a:spcAft>
                        <a:buNone/>
                      </a:pPr>
                      <a:r>
                        <a:t/>
                      </a:r>
                      <a:endParaRPr sz="2000">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None/>
                      </a:pPr>
                      <a:r>
                        <a:rPr lang="en-US" sz="2000">
                          <a:latin typeface="Calibri"/>
                          <a:ea typeface="Calibri"/>
                          <a:cs typeface="Calibri"/>
                          <a:sym typeface="Calibri"/>
                        </a:rPr>
                        <a:t>No </a:t>
                      </a:r>
                      <a:r>
                        <a:rPr lang="en-US" sz="2000">
                          <a:latin typeface="Calibri"/>
                          <a:ea typeface="Calibri"/>
                          <a:cs typeface="Calibri"/>
                          <a:sym typeface="Calibri"/>
                        </a:rPr>
                        <a:t>co-signers</a:t>
                      </a:r>
                      <a:r>
                        <a:rPr lang="en-US" sz="2000">
                          <a:latin typeface="Calibri"/>
                          <a:ea typeface="Calibri"/>
                          <a:cs typeface="Calibri"/>
                          <a:sym typeface="Calibri"/>
                        </a:rPr>
                        <a:t> or credit needed</a:t>
                      </a:r>
                      <a:endParaRPr sz="20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None/>
                      </a:pPr>
                      <a:r>
                        <a:rPr lang="en-US" sz="2000">
                          <a:latin typeface="Calibri"/>
                          <a:ea typeface="Calibri"/>
                          <a:cs typeface="Calibri"/>
                          <a:sym typeface="Calibri"/>
                        </a:rPr>
                        <a:t>Subject to credit worthiness</a:t>
                      </a:r>
                      <a:endParaRPr sz="2000">
                        <a:latin typeface="Calibri"/>
                        <a:ea typeface="Calibri"/>
                        <a:cs typeface="Calibri"/>
                        <a:sym typeface="Calibri"/>
                      </a:endParaRPr>
                    </a:p>
                  </a:txBody>
                  <a:tcPr marT="91425" marB="91425" marR="91425" marL="91425"/>
                </a:tc>
                <a:tc>
                  <a:txBody>
                    <a:bodyPr/>
                    <a:lstStyle/>
                    <a:p>
                      <a:pPr indent="0" lvl="0" marL="0" rtl="0" algn="l">
                        <a:lnSpc>
                          <a:spcPct val="90000"/>
                        </a:lnSpc>
                        <a:spcBef>
                          <a:spcPts val="1000"/>
                        </a:spcBef>
                        <a:spcAft>
                          <a:spcPts val="0"/>
                        </a:spcAft>
                        <a:buClr>
                          <a:schemeClr val="dk1"/>
                        </a:buClr>
                        <a:buSzPts val="1100"/>
                        <a:buFont typeface="Arial"/>
                        <a:buNone/>
                      </a:pPr>
                      <a:r>
                        <a:rPr lang="en-US" sz="2200">
                          <a:solidFill>
                            <a:schemeClr val="dk1"/>
                          </a:solidFill>
                          <a:latin typeface="Calibri"/>
                          <a:ea typeface="Calibri"/>
                          <a:cs typeface="Calibri"/>
                          <a:sym typeface="Calibri"/>
                        </a:rPr>
                        <a:t>Require cosigners</a:t>
                      </a:r>
                      <a:endParaRPr sz="2200">
                        <a:solidFill>
                          <a:schemeClr val="dk1"/>
                        </a:solidFill>
                        <a:latin typeface="Calibri"/>
                        <a:ea typeface="Calibri"/>
                        <a:cs typeface="Calibri"/>
                        <a:sym typeface="Calibri"/>
                      </a:endParaRPr>
                    </a:p>
                    <a:p>
                      <a:pPr indent="0" lvl="0" marL="0" rtl="0" algn="l">
                        <a:spcBef>
                          <a:spcPts val="0"/>
                        </a:spcBef>
                        <a:spcAft>
                          <a:spcPts val="0"/>
                        </a:spcAft>
                        <a:buNone/>
                      </a:pPr>
                      <a:r>
                        <a:t/>
                      </a:r>
                      <a:endParaRPr b="1" sz="2000">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None/>
                      </a:pPr>
                      <a:r>
                        <a:rPr lang="en-US" sz="2000">
                          <a:latin typeface="Calibri"/>
                          <a:ea typeface="Calibri"/>
                          <a:cs typeface="Calibri"/>
                          <a:sym typeface="Calibri"/>
                        </a:rPr>
                        <a:t>Able to get some form of forgiveness</a:t>
                      </a:r>
                      <a:endParaRPr sz="20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Able to get some form of forgiveness</a:t>
                      </a:r>
                      <a:endParaRPr sz="2000">
                        <a:latin typeface="Calibri"/>
                        <a:ea typeface="Calibri"/>
                        <a:cs typeface="Calibri"/>
                        <a:sym typeface="Calibri"/>
                      </a:endParaRPr>
                    </a:p>
                  </a:txBody>
                  <a:tcPr marT="91425" marB="91425" marR="91425" marL="91425"/>
                </a:tc>
                <a:tc>
                  <a:txBody>
                    <a:bodyPr/>
                    <a:lstStyle/>
                    <a:p>
                      <a:pPr indent="0" lvl="0" marL="0" rtl="0" algn="l">
                        <a:lnSpc>
                          <a:spcPct val="90000"/>
                        </a:lnSpc>
                        <a:spcBef>
                          <a:spcPts val="1000"/>
                        </a:spcBef>
                        <a:spcAft>
                          <a:spcPts val="0"/>
                        </a:spcAft>
                        <a:buNone/>
                      </a:pPr>
                      <a:r>
                        <a:rPr lang="en-US" sz="2100">
                          <a:solidFill>
                            <a:schemeClr val="dk1"/>
                          </a:solidFill>
                          <a:latin typeface="Calibri"/>
                          <a:ea typeface="Calibri"/>
                          <a:cs typeface="Calibri"/>
                          <a:sym typeface="Calibri"/>
                        </a:rPr>
                        <a:t>No loan forgiveness options</a:t>
                      </a:r>
                      <a:endParaRPr sz="2100">
                        <a:solidFill>
                          <a:schemeClr val="dk1"/>
                        </a:solidFill>
                        <a:latin typeface="Calibri"/>
                        <a:ea typeface="Calibri"/>
                        <a:cs typeface="Calibri"/>
                        <a:sym typeface="Calibri"/>
                      </a:endParaRPr>
                    </a:p>
                    <a:p>
                      <a:pPr indent="0" lvl="0" marL="0" rtl="0" algn="l">
                        <a:spcBef>
                          <a:spcPts val="0"/>
                        </a:spcBef>
                        <a:spcAft>
                          <a:spcPts val="0"/>
                        </a:spcAft>
                        <a:buNone/>
                      </a:pPr>
                      <a:r>
                        <a:t/>
                      </a:r>
                      <a:endParaRPr b="1" sz="2000">
                        <a:latin typeface="Calibri"/>
                        <a:ea typeface="Calibri"/>
                        <a:cs typeface="Calibri"/>
                        <a:sym typeface="Calibri"/>
                      </a:endParaRPr>
                    </a:p>
                  </a:txBody>
                  <a:tcPr marT="91425" marB="91425" marR="91425" marL="91425"/>
                </a:tc>
              </a:tr>
              <a:tr h="381000">
                <a:tc>
                  <a:txBody>
                    <a:bodyPr/>
                    <a:lstStyle/>
                    <a:p>
                      <a:pPr indent="0" lvl="0" marL="0" rtl="0" algn="l">
                        <a:spcBef>
                          <a:spcPts val="0"/>
                        </a:spcBef>
                        <a:spcAft>
                          <a:spcPts val="0"/>
                        </a:spcAft>
                        <a:buNone/>
                      </a:pPr>
                      <a:r>
                        <a:rPr lang="en-US" sz="2000">
                          <a:latin typeface="Calibri"/>
                          <a:ea typeface="Calibri"/>
                          <a:cs typeface="Calibri"/>
                          <a:sym typeface="Calibri"/>
                        </a:rPr>
                        <a:t>Income repayment plans available</a:t>
                      </a:r>
                      <a:endParaRPr sz="2000">
                        <a:latin typeface="Calibri"/>
                        <a:ea typeface="Calibri"/>
                        <a:cs typeface="Calibri"/>
                        <a:sym typeface="Calibri"/>
                      </a:endParaRPr>
                    </a:p>
                  </a:txBody>
                  <a:tcPr marT="91425" marB="91425" marR="91425" marL="91425"/>
                </a:tc>
                <a:tc>
                  <a:txBody>
                    <a:bodyPr/>
                    <a:lstStyle/>
                    <a:p>
                      <a:pPr indent="0" lvl="0" marL="0" rtl="0" algn="l">
                        <a:spcBef>
                          <a:spcPts val="0"/>
                        </a:spcBef>
                        <a:spcAft>
                          <a:spcPts val="0"/>
                        </a:spcAft>
                        <a:buClr>
                          <a:schemeClr val="dk1"/>
                        </a:buClr>
                        <a:buSzPts val="1100"/>
                        <a:buFont typeface="Arial"/>
                        <a:buNone/>
                      </a:pPr>
                      <a:r>
                        <a:rPr lang="en-US" sz="2000">
                          <a:solidFill>
                            <a:schemeClr val="dk1"/>
                          </a:solidFill>
                          <a:latin typeface="Calibri"/>
                          <a:ea typeface="Calibri"/>
                          <a:cs typeface="Calibri"/>
                          <a:sym typeface="Calibri"/>
                        </a:rPr>
                        <a:t>Income repayment plans available</a:t>
                      </a:r>
                      <a:endParaRPr sz="2000">
                        <a:latin typeface="Calibri"/>
                        <a:ea typeface="Calibri"/>
                        <a:cs typeface="Calibri"/>
                        <a:sym typeface="Calibri"/>
                      </a:endParaRPr>
                    </a:p>
                  </a:txBody>
                  <a:tcPr marT="91425" marB="91425" marR="91425" marL="91425"/>
                </a:tc>
                <a:tc>
                  <a:txBody>
                    <a:bodyPr/>
                    <a:lstStyle/>
                    <a:p>
                      <a:pPr indent="0" lvl="0" marL="0" rtl="0" algn="l">
                        <a:lnSpc>
                          <a:spcPct val="90000"/>
                        </a:lnSpc>
                        <a:spcBef>
                          <a:spcPts val="1000"/>
                        </a:spcBef>
                        <a:spcAft>
                          <a:spcPts val="0"/>
                        </a:spcAft>
                        <a:buNone/>
                      </a:pPr>
                      <a:r>
                        <a:rPr lang="en-US" sz="2000">
                          <a:solidFill>
                            <a:schemeClr val="dk1"/>
                          </a:solidFill>
                          <a:latin typeface="Calibri"/>
                          <a:ea typeface="Calibri"/>
                          <a:cs typeface="Calibri"/>
                          <a:sym typeface="Calibri"/>
                        </a:rPr>
                        <a:t>I</a:t>
                      </a:r>
                      <a:r>
                        <a:rPr lang="en-US" sz="2000">
                          <a:solidFill>
                            <a:schemeClr val="dk1"/>
                          </a:solidFill>
                          <a:latin typeface="Calibri"/>
                          <a:ea typeface="Calibri"/>
                          <a:cs typeface="Calibri"/>
                          <a:sym typeface="Calibri"/>
                        </a:rPr>
                        <a:t>ncome repayment plans may not be available</a:t>
                      </a:r>
                      <a:endParaRPr sz="2000">
                        <a:solidFill>
                          <a:schemeClr val="dk1"/>
                        </a:solidFill>
                        <a:latin typeface="Calibri"/>
                        <a:ea typeface="Calibri"/>
                        <a:cs typeface="Calibri"/>
                        <a:sym typeface="Calibri"/>
                      </a:endParaRPr>
                    </a:p>
                  </a:txBody>
                  <a:tcPr marT="91425" marB="91425" marR="91425" marL="91425"/>
                </a:tc>
              </a:tr>
            </a:tbl>
          </a:graphicData>
        </a:graphic>
      </p:graphicFrame>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6" name="Shape 96"/>
        <p:cNvGrpSpPr/>
        <p:nvPr/>
      </p:nvGrpSpPr>
      <p:grpSpPr>
        <a:xfrm>
          <a:off x="0" y="0"/>
          <a:ext cx="0" cy="0"/>
          <a:chOff x="0" y="0"/>
          <a:chExt cx="0" cy="0"/>
        </a:xfrm>
      </p:grpSpPr>
      <p:sp>
        <p:nvSpPr>
          <p:cNvPr id="97" name="Google Shape;97;p20"/>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b="0" i="0" lang="en-US" sz="4000" u="none" cap="none" strike="noStrike">
                <a:solidFill>
                  <a:srgbClr val="414A58"/>
                </a:solidFill>
                <a:latin typeface="Inter"/>
                <a:ea typeface="Inter"/>
                <a:cs typeface="Inter"/>
                <a:sym typeface="Inter"/>
              </a:rPr>
              <a:t>About The Presenter</a:t>
            </a:r>
            <a:endParaRPr b="0" i="0" sz="1400" u="none" cap="none" strike="noStrike">
              <a:solidFill>
                <a:srgbClr val="000000"/>
              </a:solidFill>
              <a:latin typeface="Arial"/>
              <a:ea typeface="Arial"/>
              <a:cs typeface="Arial"/>
              <a:sym typeface="Arial"/>
            </a:endParaRPr>
          </a:p>
        </p:txBody>
      </p:sp>
      <p:sp>
        <p:nvSpPr>
          <p:cNvPr id="98" name="Google Shape;98;p20"/>
          <p:cNvSpPr txBox="1"/>
          <p:nvPr>
            <p:ph idx="4294967295" type="sldNum"/>
          </p:nvPr>
        </p:nvSpPr>
        <p:spPr>
          <a:xfrm>
            <a:off x="11692804" y="6435612"/>
            <a:ext cx="174773" cy="243841"/>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sz="1000">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99" name="Google Shape;99;p20"/>
          <p:cNvSpPr txBox="1"/>
          <p:nvPr/>
        </p:nvSpPr>
        <p:spPr>
          <a:xfrm>
            <a:off x="883919" y="1469529"/>
            <a:ext cx="10424100" cy="7020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000000"/>
              </a:buClr>
              <a:buSzPts val="4400"/>
              <a:buFont typeface="Helvetica Neue"/>
              <a:buNone/>
            </a:pPr>
            <a:r>
              <a:rPr b="1" i="0" lang="en-US" sz="4400" u="sng" cap="none" strike="noStrike">
                <a:solidFill>
                  <a:srgbClr val="414141"/>
                </a:solidFill>
                <a:latin typeface="Helvetica Neue"/>
                <a:ea typeface="Helvetica Neue"/>
                <a:cs typeface="Helvetica Neue"/>
                <a:sym typeface="Helvetica Neue"/>
              </a:rPr>
              <a:t>Amber Peters(Mizz P.)</a:t>
            </a:r>
            <a:endParaRPr b="1" i="0" sz="1400" u="none" cap="none" strike="noStrike">
              <a:solidFill>
                <a:srgbClr val="414141"/>
              </a:solidFill>
              <a:latin typeface="Arial"/>
              <a:ea typeface="Arial"/>
              <a:cs typeface="Arial"/>
              <a:sym typeface="Arial"/>
            </a:endParaRPr>
          </a:p>
        </p:txBody>
      </p:sp>
      <p:sp>
        <p:nvSpPr>
          <p:cNvPr id="100" name="Google Shape;100;p20"/>
          <p:cNvSpPr txBox="1"/>
          <p:nvPr/>
        </p:nvSpPr>
        <p:spPr>
          <a:xfrm>
            <a:off x="883925" y="2171525"/>
            <a:ext cx="5936700" cy="47100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000000"/>
              </a:buClr>
              <a:buSzPts val="2800"/>
              <a:buFont typeface="Calibri"/>
              <a:buNone/>
            </a:pPr>
            <a:r>
              <a:rPr b="1" i="0" lang="en-US" sz="2800" u="none" cap="none" strike="noStrike">
                <a:solidFill>
                  <a:srgbClr val="414141"/>
                </a:solidFill>
                <a:latin typeface="Calibri"/>
                <a:ea typeface="Calibri"/>
                <a:cs typeface="Calibri"/>
                <a:sym typeface="Calibri"/>
              </a:rPr>
              <a:t>Founder, </a:t>
            </a:r>
            <a:r>
              <a:rPr b="1" lang="en-US" sz="2800">
                <a:solidFill>
                  <a:srgbClr val="414141"/>
                </a:solidFill>
                <a:latin typeface="Calibri"/>
                <a:ea typeface="Calibri"/>
                <a:cs typeface="Calibri"/>
                <a:sym typeface="Calibri"/>
              </a:rPr>
              <a:t>Mizz P. Post-</a:t>
            </a:r>
            <a:r>
              <a:rPr b="1" lang="en-US" sz="2800">
                <a:solidFill>
                  <a:srgbClr val="414141"/>
                </a:solidFill>
                <a:latin typeface="Calibri"/>
                <a:ea typeface="Calibri"/>
                <a:cs typeface="Calibri"/>
                <a:sym typeface="Calibri"/>
              </a:rPr>
              <a:t>Secondary Success Consulting, LLC</a:t>
            </a:r>
            <a:r>
              <a:rPr b="1" lang="en-US" sz="2800">
                <a:solidFill>
                  <a:srgbClr val="414141"/>
                </a:solidFill>
                <a:latin typeface="Calibri"/>
                <a:ea typeface="Calibri"/>
                <a:cs typeface="Calibri"/>
                <a:sym typeface="Calibri"/>
              </a:rPr>
              <a:t> </a:t>
            </a:r>
            <a:br>
              <a:rPr b="1" i="0" lang="en-US" sz="2800" u="none" cap="none" strike="noStrike">
                <a:solidFill>
                  <a:srgbClr val="414141"/>
                </a:solidFill>
                <a:latin typeface="Calibri"/>
                <a:ea typeface="Calibri"/>
                <a:cs typeface="Calibri"/>
                <a:sym typeface="Calibri"/>
              </a:rPr>
            </a:br>
            <a:r>
              <a:rPr b="1" i="0" lang="en-US" sz="2400" u="none" cap="none" strike="noStrike">
                <a:solidFill>
                  <a:srgbClr val="414141"/>
                </a:solidFill>
                <a:latin typeface="Calibri"/>
                <a:ea typeface="Calibri"/>
                <a:cs typeface="Calibri"/>
                <a:sym typeface="Calibri"/>
              </a:rPr>
              <a:t>Lead College and Career Access Consultant</a:t>
            </a:r>
            <a:endParaRPr b="1" i="0" sz="2400" u="none" cap="none" strike="noStrike">
              <a:solidFill>
                <a:srgbClr val="41414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800"/>
              <a:buFont typeface="Calibri"/>
              <a:buNone/>
            </a:pPr>
            <a:r>
              <a:t/>
            </a:r>
            <a:endParaRPr b="0" i="0" sz="2400" u="none" cap="none" strike="noStrike">
              <a:solidFill>
                <a:srgbClr val="414141"/>
              </a:solidFill>
              <a:latin typeface="Calibri"/>
              <a:ea typeface="Calibri"/>
              <a:cs typeface="Calibri"/>
              <a:sym typeface="Calibri"/>
            </a:endParaRPr>
          </a:p>
          <a:p>
            <a:pPr indent="0" lvl="0" marL="0" marR="0" rtl="0" algn="l">
              <a:lnSpc>
                <a:spcPct val="115000"/>
              </a:lnSpc>
              <a:spcBef>
                <a:spcPts val="0"/>
              </a:spcBef>
              <a:spcAft>
                <a:spcPts val="0"/>
              </a:spcAft>
              <a:buClr>
                <a:schemeClr val="dk1"/>
              </a:buClr>
              <a:buSzPts val="1100"/>
              <a:buFont typeface="Arial"/>
              <a:buNone/>
            </a:pPr>
            <a:r>
              <a:rPr b="0" i="0" lang="en-US" sz="2400" u="none" cap="none" strike="noStrike">
                <a:solidFill>
                  <a:schemeClr val="dk1"/>
                </a:solidFill>
                <a:latin typeface="Arial"/>
                <a:ea typeface="Arial"/>
                <a:cs typeface="Arial"/>
                <a:sym typeface="Arial"/>
              </a:rPr>
              <a:t>Mizz P. partners with schools and educational organization leaders to </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2400" u="none" cap="none" strike="noStrike">
                <a:solidFill>
                  <a:schemeClr val="dk1"/>
                </a:solidFill>
                <a:latin typeface="Arial"/>
                <a:ea typeface="Arial"/>
                <a:cs typeface="Arial"/>
                <a:sym typeface="Arial"/>
              </a:rPr>
              <a:t>provide students, parents, and staff with informative yet fun ways to explore </a:t>
            </a:r>
            <a:endParaRPr b="0" i="0" sz="2400" u="none" cap="none" strike="noStrike">
              <a:solidFill>
                <a:schemeClr val="dk1"/>
              </a:solidFill>
              <a:latin typeface="Arial"/>
              <a:ea typeface="Arial"/>
              <a:cs typeface="Arial"/>
              <a:sym typeface="Arial"/>
            </a:endParaRPr>
          </a:p>
          <a:p>
            <a:pPr indent="0" lvl="0" marL="0" marR="0" rtl="0" algn="l">
              <a:lnSpc>
                <a:spcPct val="115000"/>
              </a:lnSpc>
              <a:spcBef>
                <a:spcPts val="0"/>
              </a:spcBef>
              <a:spcAft>
                <a:spcPts val="0"/>
              </a:spcAft>
              <a:buClr>
                <a:schemeClr val="dk1"/>
              </a:buClr>
              <a:buSzPts val="1100"/>
              <a:buFont typeface="Arial"/>
              <a:buNone/>
            </a:pPr>
            <a:r>
              <a:rPr b="0" i="0" lang="en-US" sz="2400" u="none" cap="none" strike="noStrike">
                <a:solidFill>
                  <a:schemeClr val="dk1"/>
                </a:solidFill>
                <a:latin typeface="Arial"/>
                <a:ea typeface="Arial"/>
                <a:cs typeface="Arial"/>
                <a:sym typeface="Arial"/>
              </a:rPr>
              <a:t>college and career options</a:t>
            </a:r>
            <a:endParaRPr b="0" i="0" sz="2400" u="none" cap="none" strike="noStrike">
              <a:solidFill>
                <a:srgbClr val="41414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800"/>
              <a:buFont typeface="Calibri"/>
              <a:buNone/>
            </a:pPr>
            <a:r>
              <a:t/>
            </a:r>
            <a:endParaRPr b="0" i="0" sz="2400" u="none" cap="none" strike="noStrike">
              <a:solidFill>
                <a:srgbClr val="41414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800"/>
              <a:buFont typeface="Calibri"/>
              <a:buNone/>
            </a:pPr>
            <a:r>
              <a:rPr b="1" i="0" lang="en-US" sz="2800" u="sng" cap="none" strike="noStrike">
                <a:solidFill>
                  <a:schemeClr val="hlink"/>
                </a:solidFill>
                <a:latin typeface="Calibri"/>
                <a:ea typeface="Calibri"/>
                <a:cs typeface="Calibri"/>
                <a:sym typeface="Calibri"/>
                <a:hlinkClick r:id="rId3"/>
              </a:rPr>
              <a:t>www.mizzp.nyc</a:t>
            </a:r>
            <a:endParaRPr b="1" i="0" sz="2800" u="none" cap="none" strike="noStrike">
              <a:solidFill>
                <a:srgbClr val="414141"/>
              </a:solidFill>
              <a:latin typeface="Calibri"/>
              <a:ea typeface="Calibri"/>
              <a:cs typeface="Calibri"/>
              <a:sym typeface="Calibri"/>
            </a:endParaRPr>
          </a:p>
          <a:p>
            <a:pPr indent="0" lvl="0" marL="0" marR="0" rtl="0" algn="l">
              <a:lnSpc>
                <a:spcPct val="90000"/>
              </a:lnSpc>
              <a:spcBef>
                <a:spcPts val="0"/>
              </a:spcBef>
              <a:spcAft>
                <a:spcPts val="0"/>
              </a:spcAft>
              <a:buClr>
                <a:srgbClr val="000000"/>
              </a:buClr>
              <a:buSzPts val="2800"/>
              <a:buFont typeface="Calibri"/>
              <a:buNone/>
            </a:pPr>
            <a:r>
              <a:t/>
            </a:r>
            <a:endParaRPr b="0" i="0" sz="2400" u="none" cap="none" strike="noStrike">
              <a:solidFill>
                <a:srgbClr val="000000"/>
              </a:solidFill>
              <a:latin typeface="Calibri"/>
              <a:ea typeface="Calibri"/>
              <a:cs typeface="Calibri"/>
              <a:sym typeface="Calibri"/>
            </a:endParaRPr>
          </a:p>
        </p:txBody>
      </p:sp>
      <p:pic>
        <p:nvPicPr>
          <p:cNvPr id="101" name="Google Shape;101;p20"/>
          <p:cNvPicPr preferRelativeResize="0"/>
          <p:nvPr/>
        </p:nvPicPr>
        <p:blipFill>
          <a:blip r:embed="rId4">
            <a:alphaModFix/>
          </a:blip>
          <a:stretch>
            <a:fillRect/>
          </a:stretch>
        </p:blipFill>
        <p:spPr>
          <a:xfrm>
            <a:off x="7854775" y="1794879"/>
            <a:ext cx="2922540" cy="438167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2" name="Shape 242"/>
        <p:cNvGrpSpPr/>
        <p:nvPr/>
      </p:nvGrpSpPr>
      <p:grpSpPr>
        <a:xfrm>
          <a:off x="0" y="0"/>
          <a:ext cx="0" cy="0"/>
          <a:chOff x="0" y="0"/>
          <a:chExt cx="0" cy="0"/>
        </a:xfrm>
      </p:grpSpPr>
      <p:sp>
        <p:nvSpPr>
          <p:cNvPr id="243" name="Google Shape;243;p38"/>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b="1" lang="en-US" sz="4000">
                <a:solidFill>
                  <a:srgbClr val="414A58"/>
                </a:solidFill>
                <a:latin typeface="Calibri"/>
                <a:ea typeface="Calibri"/>
                <a:cs typeface="Calibri"/>
                <a:sym typeface="Calibri"/>
              </a:rPr>
              <a:t>What happens if a student defaults?</a:t>
            </a:r>
            <a:endParaRPr b="1" i="0" sz="4000" u="none" cap="none" strike="noStrike">
              <a:solidFill>
                <a:srgbClr val="414A58"/>
              </a:solidFill>
              <a:latin typeface="Calibri"/>
              <a:ea typeface="Calibri"/>
              <a:cs typeface="Calibri"/>
              <a:sym typeface="Calibri"/>
            </a:endParaRPr>
          </a:p>
        </p:txBody>
      </p:sp>
      <p:sp>
        <p:nvSpPr>
          <p:cNvPr id="244" name="Google Shape;244;p38"/>
          <p:cNvSpPr txBox="1"/>
          <p:nvPr>
            <p:ph idx="4294967295" type="sldNum"/>
          </p:nvPr>
        </p:nvSpPr>
        <p:spPr>
          <a:xfrm>
            <a:off x="11692804" y="6435612"/>
            <a:ext cx="174900" cy="246300"/>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245" name="Google Shape;245;p38"/>
          <p:cNvSpPr txBox="1"/>
          <p:nvPr/>
        </p:nvSpPr>
        <p:spPr>
          <a:xfrm>
            <a:off x="876925" y="1337700"/>
            <a:ext cx="10192800" cy="8215800"/>
          </a:xfrm>
          <a:prstGeom prst="rect">
            <a:avLst/>
          </a:prstGeom>
          <a:noFill/>
          <a:ln>
            <a:noFill/>
          </a:ln>
        </p:spPr>
        <p:txBody>
          <a:bodyPr anchorCtr="0" anchor="t" bIns="45700" lIns="45700" spcFirstLastPara="1" rIns="45700" wrap="square" tIns="45700">
            <a:spAutoFit/>
          </a:bodyPr>
          <a:lstStyle/>
          <a:p>
            <a:pPr indent="0" lvl="0" marL="0" rtl="0" algn="l">
              <a:lnSpc>
                <a:spcPct val="115000"/>
              </a:lnSpc>
              <a:spcBef>
                <a:spcPts val="0"/>
              </a:spcBef>
              <a:spcAft>
                <a:spcPts val="0"/>
              </a:spcAft>
              <a:buNone/>
            </a:pPr>
            <a:r>
              <a:rPr b="1" lang="en-US" sz="2900">
                <a:solidFill>
                  <a:srgbClr val="555555"/>
                </a:solidFill>
                <a:latin typeface="Calibri"/>
                <a:ea typeface="Calibri"/>
                <a:cs typeface="Calibri"/>
                <a:sym typeface="Calibri"/>
              </a:rPr>
              <a:t>Student loans are considered full </a:t>
            </a:r>
            <a:r>
              <a:rPr b="1" lang="en-US" sz="2900">
                <a:solidFill>
                  <a:srgbClr val="555555"/>
                </a:solidFill>
                <a:latin typeface="Calibri"/>
                <a:ea typeface="Calibri"/>
                <a:cs typeface="Calibri"/>
                <a:sym typeface="Calibri"/>
              </a:rPr>
              <a:t>recourse loans which means the student assumes personal liability. Based on this the following can happen:</a:t>
            </a:r>
            <a:endParaRPr sz="2900">
              <a:solidFill>
                <a:srgbClr val="555555"/>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900">
              <a:solidFill>
                <a:srgbClr val="555555"/>
              </a:solidFill>
              <a:latin typeface="Calibri"/>
              <a:ea typeface="Calibri"/>
              <a:cs typeface="Calibri"/>
              <a:sym typeface="Calibri"/>
            </a:endParaRPr>
          </a:p>
          <a:p>
            <a:pPr indent="-412750" lvl="0" marL="457200" rtl="0" algn="l">
              <a:lnSpc>
                <a:spcPct val="100000"/>
              </a:lnSpc>
              <a:spcBef>
                <a:spcPts val="0"/>
              </a:spcBef>
              <a:spcAft>
                <a:spcPts val="0"/>
              </a:spcAft>
              <a:buClr>
                <a:srgbClr val="555555"/>
              </a:buClr>
              <a:buSzPts val="2900"/>
              <a:buFont typeface="Calibri"/>
              <a:buChar char="●"/>
            </a:pPr>
            <a:r>
              <a:rPr lang="en-US" sz="2900">
                <a:solidFill>
                  <a:srgbClr val="555555"/>
                </a:solidFill>
                <a:latin typeface="Calibri"/>
                <a:ea typeface="Calibri"/>
                <a:cs typeface="Calibri"/>
                <a:sym typeface="Calibri"/>
              </a:rPr>
              <a:t>The government can garnish their wages. </a:t>
            </a:r>
            <a:endParaRPr sz="2900">
              <a:solidFill>
                <a:srgbClr val="555555"/>
              </a:solidFill>
              <a:latin typeface="Calibri"/>
              <a:ea typeface="Calibri"/>
              <a:cs typeface="Calibri"/>
              <a:sym typeface="Calibri"/>
            </a:endParaRPr>
          </a:p>
          <a:p>
            <a:pPr indent="0" lvl="0" marL="0" rtl="0" algn="l">
              <a:lnSpc>
                <a:spcPct val="100000"/>
              </a:lnSpc>
              <a:spcBef>
                <a:spcPts val="0"/>
              </a:spcBef>
              <a:spcAft>
                <a:spcPts val="0"/>
              </a:spcAft>
              <a:buNone/>
            </a:pPr>
            <a:r>
              <a:t/>
            </a:r>
            <a:endParaRPr sz="2900">
              <a:solidFill>
                <a:srgbClr val="555555"/>
              </a:solidFill>
              <a:latin typeface="Calibri"/>
              <a:ea typeface="Calibri"/>
              <a:cs typeface="Calibri"/>
              <a:sym typeface="Calibri"/>
            </a:endParaRPr>
          </a:p>
          <a:p>
            <a:pPr indent="-412750" lvl="0" marL="457200" rtl="0" algn="l">
              <a:lnSpc>
                <a:spcPct val="100000"/>
              </a:lnSpc>
              <a:spcBef>
                <a:spcPts val="0"/>
              </a:spcBef>
              <a:spcAft>
                <a:spcPts val="0"/>
              </a:spcAft>
              <a:buClr>
                <a:srgbClr val="555555"/>
              </a:buClr>
              <a:buSzPts val="2900"/>
              <a:buFont typeface="Calibri"/>
              <a:buChar char="●"/>
            </a:pPr>
            <a:r>
              <a:rPr lang="en-US" sz="2900">
                <a:solidFill>
                  <a:srgbClr val="555555"/>
                </a:solidFill>
                <a:latin typeface="Calibri"/>
                <a:ea typeface="Calibri"/>
                <a:cs typeface="Calibri"/>
                <a:sym typeface="Calibri"/>
              </a:rPr>
              <a:t>Their tax refund and Social Security benefits </a:t>
            </a:r>
            <a:endParaRPr sz="2900">
              <a:solidFill>
                <a:srgbClr val="555555"/>
              </a:solidFill>
              <a:latin typeface="Calibri"/>
              <a:ea typeface="Calibri"/>
              <a:cs typeface="Calibri"/>
              <a:sym typeface="Calibri"/>
            </a:endParaRPr>
          </a:p>
          <a:p>
            <a:pPr indent="0" lvl="0" marL="457200" rtl="0" algn="l">
              <a:lnSpc>
                <a:spcPct val="100000"/>
              </a:lnSpc>
              <a:spcBef>
                <a:spcPts val="0"/>
              </a:spcBef>
              <a:spcAft>
                <a:spcPts val="0"/>
              </a:spcAft>
              <a:buNone/>
            </a:pPr>
            <a:r>
              <a:rPr lang="en-US" sz="2900">
                <a:solidFill>
                  <a:srgbClr val="555555"/>
                </a:solidFill>
                <a:latin typeface="Calibri"/>
                <a:ea typeface="Calibri"/>
                <a:cs typeface="Calibri"/>
                <a:sym typeface="Calibri"/>
              </a:rPr>
              <a:t>can be garnished.</a:t>
            </a:r>
            <a:endParaRPr sz="2900">
              <a:solidFill>
                <a:srgbClr val="555555"/>
              </a:solidFill>
              <a:latin typeface="Calibri"/>
              <a:ea typeface="Calibri"/>
              <a:cs typeface="Calibri"/>
              <a:sym typeface="Calibri"/>
            </a:endParaRPr>
          </a:p>
          <a:p>
            <a:pPr indent="0" lvl="0" marL="457200" rtl="0" algn="l">
              <a:lnSpc>
                <a:spcPct val="100000"/>
              </a:lnSpc>
              <a:spcBef>
                <a:spcPts val="0"/>
              </a:spcBef>
              <a:spcAft>
                <a:spcPts val="0"/>
              </a:spcAft>
              <a:buNone/>
            </a:pPr>
            <a:r>
              <a:t/>
            </a:r>
            <a:endParaRPr sz="2900">
              <a:solidFill>
                <a:srgbClr val="555555"/>
              </a:solidFill>
              <a:latin typeface="Calibri"/>
              <a:ea typeface="Calibri"/>
              <a:cs typeface="Calibri"/>
              <a:sym typeface="Calibri"/>
            </a:endParaRPr>
          </a:p>
          <a:p>
            <a:pPr indent="-412750" lvl="0" marL="457200" rtl="0" algn="l">
              <a:lnSpc>
                <a:spcPct val="100000"/>
              </a:lnSpc>
              <a:spcBef>
                <a:spcPts val="0"/>
              </a:spcBef>
              <a:spcAft>
                <a:spcPts val="0"/>
              </a:spcAft>
              <a:buClr>
                <a:srgbClr val="555555"/>
              </a:buClr>
              <a:buSzPts val="2900"/>
              <a:buFont typeface="Calibri"/>
              <a:buChar char="●"/>
            </a:pPr>
            <a:r>
              <a:rPr lang="en-US" sz="2900">
                <a:solidFill>
                  <a:srgbClr val="555555"/>
                </a:solidFill>
                <a:latin typeface="Calibri"/>
                <a:ea typeface="Calibri"/>
                <a:cs typeface="Calibri"/>
                <a:sym typeface="Calibri"/>
              </a:rPr>
              <a:t>They can be brought to court.</a:t>
            </a:r>
            <a:endParaRPr sz="2900">
              <a:solidFill>
                <a:srgbClr val="555555"/>
              </a:solidFill>
              <a:latin typeface="Calibri"/>
              <a:ea typeface="Calibri"/>
              <a:cs typeface="Calibri"/>
              <a:sym typeface="Calibri"/>
            </a:endParaRPr>
          </a:p>
          <a:p>
            <a:pPr indent="0" lvl="0" marL="457200" rtl="0" algn="l">
              <a:lnSpc>
                <a:spcPct val="115000"/>
              </a:lnSpc>
              <a:spcBef>
                <a:spcPts val="0"/>
              </a:spcBef>
              <a:spcAft>
                <a:spcPts val="0"/>
              </a:spcAft>
              <a:buNone/>
            </a:pPr>
            <a:r>
              <a:t/>
            </a:r>
            <a:endParaRPr sz="2900">
              <a:solidFill>
                <a:srgbClr val="555555"/>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sz="52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b="1" i="0" sz="4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b="0" i="0" sz="51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b="1" sz="4200">
              <a:solidFill>
                <a:srgbClr val="555555"/>
              </a:solidFill>
              <a:highlight>
                <a:srgbClr val="FFFFFF"/>
              </a:highlight>
              <a:latin typeface="Roboto"/>
              <a:ea typeface="Roboto"/>
              <a:cs typeface="Roboto"/>
              <a:sym typeface="Roboto"/>
            </a:endParaRPr>
          </a:p>
        </p:txBody>
      </p:sp>
      <p:pic>
        <p:nvPicPr>
          <p:cNvPr id="246" name="Google Shape;246;p38"/>
          <p:cNvPicPr preferRelativeResize="0"/>
          <p:nvPr/>
        </p:nvPicPr>
        <p:blipFill>
          <a:blip r:embed="rId3">
            <a:alphaModFix/>
          </a:blip>
          <a:stretch>
            <a:fillRect/>
          </a:stretch>
        </p:blipFill>
        <p:spPr>
          <a:xfrm>
            <a:off x="8040575" y="3199225"/>
            <a:ext cx="3827125" cy="2838450"/>
          </a:xfrm>
          <a:prstGeom prst="rect">
            <a:avLst/>
          </a:prstGeom>
          <a:noFill/>
          <a:ln>
            <a:noFill/>
          </a:ln>
        </p:spPr>
      </p:pic>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0" name="Shape 250"/>
        <p:cNvGrpSpPr/>
        <p:nvPr/>
      </p:nvGrpSpPr>
      <p:grpSpPr>
        <a:xfrm>
          <a:off x="0" y="0"/>
          <a:ext cx="0" cy="0"/>
          <a:chOff x="0" y="0"/>
          <a:chExt cx="0" cy="0"/>
        </a:xfrm>
      </p:grpSpPr>
      <p:sp>
        <p:nvSpPr>
          <p:cNvPr id="251" name="Google Shape;251;p39"/>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b="1" lang="en-US" sz="4000">
                <a:solidFill>
                  <a:srgbClr val="414A58"/>
                </a:solidFill>
                <a:latin typeface="Calibri"/>
                <a:ea typeface="Calibri"/>
                <a:cs typeface="Calibri"/>
                <a:sym typeface="Calibri"/>
              </a:rPr>
              <a:t>How To Avoid Dangerous Debt</a:t>
            </a:r>
            <a:endParaRPr b="1" i="0" sz="4000" u="none" cap="none" strike="noStrike">
              <a:solidFill>
                <a:srgbClr val="414A58"/>
              </a:solidFill>
              <a:latin typeface="Calibri"/>
              <a:ea typeface="Calibri"/>
              <a:cs typeface="Calibri"/>
              <a:sym typeface="Calibri"/>
            </a:endParaRPr>
          </a:p>
        </p:txBody>
      </p:sp>
      <p:sp>
        <p:nvSpPr>
          <p:cNvPr id="252" name="Google Shape;252;p39"/>
          <p:cNvSpPr txBox="1"/>
          <p:nvPr>
            <p:ph idx="4294967295" type="sldNum"/>
          </p:nvPr>
        </p:nvSpPr>
        <p:spPr>
          <a:xfrm>
            <a:off x="11692804" y="6435612"/>
            <a:ext cx="174900" cy="246300"/>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253" name="Google Shape;253;p39"/>
          <p:cNvSpPr txBox="1"/>
          <p:nvPr/>
        </p:nvSpPr>
        <p:spPr>
          <a:xfrm>
            <a:off x="883944" y="1587079"/>
            <a:ext cx="10424100" cy="2793600"/>
          </a:xfrm>
          <a:prstGeom prst="rect">
            <a:avLst/>
          </a:prstGeom>
          <a:noFill/>
          <a:ln>
            <a:noFill/>
          </a:ln>
        </p:spPr>
        <p:txBody>
          <a:bodyPr anchorCtr="0" anchor="t" bIns="45700" lIns="45700" spcFirstLastPara="1" rIns="45700" wrap="square" tIns="45700">
            <a:spAutoFit/>
          </a:bodyPr>
          <a:lstStyle/>
          <a:p>
            <a:pPr indent="0" lvl="0" marL="0" rtl="0" algn="l">
              <a:lnSpc>
                <a:spcPct val="115000"/>
              </a:lnSpc>
              <a:spcBef>
                <a:spcPts val="1200"/>
              </a:spcBef>
              <a:spcAft>
                <a:spcPts val="0"/>
              </a:spcAft>
              <a:buClr>
                <a:schemeClr val="dk1"/>
              </a:buClr>
              <a:buSzPts val="1100"/>
              <a:buFont typeface="Arial"/>
              <a:buNone/>
            </a:pPr>
            <a:r>
              <a:rPr lang="en-US" sz="3000">
                <a:solidFill>
                  <a:srgbClr val="555555"/>
                </a:solidFill>
                <a:highlight>
                  <a:srgbClr val="FFFFFF"/>
                </a:highlight>
                <a:latin typeface="Calibri"/>
                <a:ea typeface="Calibri"/>
                <a:cs typeface="Calibri"/>
                <a:sym typeface="Calibri"/>
              </a:rPr>
              <a:t>C</a:t>
            </a:r>
            <a:r>
              <a:rPr lang="en-US" sz="3000">
                <a:solidFill>
                  <a:srgbClr val="555555"/>
                </a:solidFill>
                <a:highlight>
                  <a:srgbClr val="FFFFFF"/>
                </a:highlight>
                <a:latin typeface="Calibri"/>
                <a:ea typeface="Calibri"/>
                <a:cs typeface="Calibri"/>
                <a:sym typeface="Calibri"/>
              </a:rPr>
              <a:t>reate a (REALISTIC) contribution budget before </a:t>
            </a:r>
            <a:r>
              <a:rPr lang="en-US" sz="3000">
                <a:solidFill>
                  <a:srgbClr val="555555"/>
                </a:solidFill>
                <a:highlight>
                  <a:srgbClr val="FFFFFF"/>
                </a:highlight>
                <a:latin typeface="Calibri"/>
                <a:ea typeface="Calibri"/>
                <a:cs typeface="Calibri"/>
                <a:sym typeface="Calibri"/>
              </a:rPr>
              <a:t>leaving</a:t>
            </a:r>
            <a:endParaRPr sz="3000">
              <a:solidFill>
                <a:srgbClr val="555555"/>
              </a:solidFill>
              <a:highlight>
                <a:srgbClr val="FFFFFF"/>
              </a:highlight>
              <a:latin typeface="Calibri"/>
              <a:ea typeface="Calibri"/>
              <a:cs typeface="Calibri"/>
              <a:sym typeface="Calibri"/>
            </a:endParaRPr>
          </a:p>
          <a:p>
            <a:pPr indent="0" lvl="0" marL="0" rtl="0" algn="l">
              <a:lnSpc>
                <a:spcPct val="115000"/>
              </a:lnSpc>
              <a:spcBef>
                <a:spcPts val="1200"/>
              </a:spcBef>
              <a:spcAft>
                <a:spcPts val="0"/>
              </a:spcAft>
              <a:buClr>
                <a:schemeClr val="dk1"/>
              </a:buClr>
              <a:buSzPts val="1100"/>
              <a:buFont typeface="Arial"/>
              <a:buNone/>
            </a:pPr>
            <a:r>
              <a:rPr lang="en-US" sz="3000">
                <a:solidFill>
                  <a:srgbClr val="555555"/>
                </a:solidFill>
                <a:highlight>
                  <a:srgbClr val="FFFFFF"/>
                </a:highlight>
                <a:latin typeface="Calibri"/>
                <a:ea typeface="Calibri"/>
                <a:cs typeface="Calibri"/>
                <a:sym typeface="Calibri"/>
              </a:rPr>
              <a:t>Borrow what you need and not a penny more</a:t>
            </a:r>
            <a:endParaRPr sz="3000">
              <a:solidFill>
                <a:srgbClr val="555555"/>
              </a:solidFill>
              <a:highlight>
                <a:srgbClr val="FFFFFF"/>
              </a:highlight>
              <a:latin typeface="Calibri"/>
              <a:ea typeface="Calibri"/>
              <a:cs typeface="Calibri"/>
              <a:sym typeface="Calibri"/>
            </a:endParaRPr>
          </a:p>
          <a:p>
            <a:pPr indent="0" lvl="0" marL="0" rtl="0" algn="l">
              <a:lnSpc>
                <a:spcPct val="115000"/>
              </a:lnSpc>
              <a:spcBef>
                <a:spcPts val="1200"/>
              </a:spcBef>
              <a:spcAft>
                <a:spcPts val="0"/>
              </a:spcAft>
              <a:buNone/>
            </a:pPr>
            <a:r>
              <a:rPr lang="en-US" sz="3000">
                <a:solidFill>
                  <a:srgbClr val="555555"/>
                </a:solidFill>
                <a:highlight>
                  <a:srgbClr val="FFFFFF"/>
                </a:highlight>
                <a:latin typeface="Calibri"/>
                <a:ea typeface="Calibri"/>
                <a:cs typeface="Calibri"/>
                <a:sym typeface="Calibri"/>
              </a:rPr>
              <a:t>Find other means to get money for school (scholarships etc.)</a:t>
            </a:r>
            <a:endParaRPr i="0" sz="5100" u="none" cap="none" strike="noStrike">
              <a:solidFill>
                <a:srgbClr val="555555"/>
              </a:solidFill>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t/>
            </a:r>
            <a:endParaRPr b="1" sz="4200">
              <a:solidFill>
                <a:srgbClr val="555555"/>
              </a:solidFill>
              <a:highlight>
                <a:srgbClr val="FFFFFF"/>
              </a:highlight>
              <a:latin typeface="Roboto"/>
              <a:ea typeface="Roboto"/>
              <a:cs typeface="Roboto"/>
              <a:sym typeface="Roboto"/>
            </a:endParaRPr>
          </a:p>
        </p:txBody>
      </p:sp>
      <p:sp>
        <p:nvSpPr>
          <p:cNvPr id="254" name="Google Shape;254;p39"/>
          <p:cNvSpPr txBox="1"/>
          <p:nvPr/>
        </p:nvSpPr>
        <p:spPr>
          <a:xfrm>
            <a:off x="883950" y="3948550"/>
            <a:ext cx="9642900" cy="1288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400">
                <a:solidFill>
                  <a:srgbClr val="555555"/>
                </a:solidFill>
                <a:latin typeface="Calibri"/>
                <a:ea typeface="Calibri"/>
                <a:cs typeface="Calibri"/>
                <a:sym typeface="Calibri"/>
              </a:rPr>
              <a:t>🤔What else should we add to the list?</a:t>
            </a:r>
            <a:endParaRPr b="1" sz="3400">
              <a:solidFill>
                <a:srgbClr val="555555"/>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8" name="Shape 258"/>
        <p:cNvGrpSpPr/>
        <p:nvPr/>
      </p:nvGrpSpPr>
      <p:grpSpPr>
        <a:xfrm>
          <a:off x="0" y="0"/>
          <a:ext cx="0" cy="0"/>
          <a:chOff x="0" y="0"/>
          <a:chExt cx="0" cy="0"/>
        </a:xfrm>
      </p:grpSpPr>
      <p:sp>
        <p:nvSpPr>
          <p:cNvPr id="259" name="Google Shape;259;p40"/>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b="1" lang="en-US" sz="4000">
                <a:solidFill>
                  <a:srgbClr val="414A58"/>
                </a:solidFill>
                <a:latin typeface="Calibri"/>
                <a:ea typeface="Calibri"/>
                <a:cs typeface="Calibri"/>
                <a:sym typeface="Calibri"/>
              </a:rPr>
              <a:t>Debt Management Tips</a:t>
            </a:r>
            <a:endParaRPr b="1" i="0" sz="4000" u="none" cap="none" strike="noStrike">
              <a:solidFill>
                <a:srgbClr val="414A58"/>
              </a:solidFill>
              <a:latin typeface="Calibri"/>
              <a:ea typeface="Calibri"/>
              <a:cs typeface="Calibri"/>
              <a:sym typeface="Calibri"/>
            </a:endParaRPr>
          </a:p>
        </p:txBody>
      </p:sp>
      <p:sp>
        <p:nvSpPr>
          <p:cNvPr id="260" name="Google Shape;260;p40"/>
          <p:cNvSpPr txBox="1"/>
          <p:nvPr>
            <p:ph idx="4294967295" type="sldNum"/>
          </p:nvPr>
        </p:nvSpPr>
        <p:spPr>
          <a:xfrm>
            <a:off x="11692804" y="6435612"/>
            <a:ext cx="174900" cy="246300"/>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261" name="Google Shape;261;p40"/>
          <p:cNvSpPr txBox="1"/>
          <p:nvPr/>
        </p:nvSpPr>
        <p:spPr>
          <a:xfrm>
            <a:off x="883950" y="1503950"/>
            <a:ext cx="8052300" cy="6711000"/>
          </a:xfrm>
          <a:prstGeom prst="rect">
            <a:avLst/>
          </a:prstGeom>
          <a:noFill/>
          <a:ln>
            <a:noFill/>
          </a:ln>
        </p:spPr>
        <p:txBody>
          <a:bodyPr anchorCtr="0" anchor="t" bIns="45700" lIns="45700" spcFirstLastPara="1" rIns="45700" wrap="square" tIns="45700">
            <a:spAutoFit/>
          </a:bodyPr>
          <a:lstStyle/>
          <a:p>
            <a:pPr indent="-412750" lvl="0" marL="457200" rtl="0" algn="l">
              <a:lnSpc>
                <a:spcPct val="115000"/>
              </a:lnSpc>
              <a:spcBef>
                <a:spcPts val="1200"/>
              </a:spcBef>
              <a:spcAft>
                <a:spcPts val="0"/>
              </a:spcAft>
              <a:buClr>
                <a:srgbClr val="444444"/>
              </a:buClr>
              <a:buSzPts val="2900"/>
              <a:buFont typeface="Calibri"/>
              <a:buChar char="●"/>
            </a:pPr>
            <a:r>
              <a:rPr lang="en-US" sz="2900">
                <a:solidFill>
                  <a:srgbClr val="444444"/>
                </a:solidFill>
                <a:highlight>
                  <a:srgbClr val="FFFFFF"/>
                </a:highlight>
                <a:latin typeface="Calibri"/>
                <a:ea typeface="Calibri"/>
                <a:cs typeface="Calibri"/>
                <a:sym typeface="Calibri"/>
              </a:rPr>
              <a:t>Keep track of how much is owed</a:t>
            </a:r>
            <a:endParaRPr sz="2800">
              <a:solidFill>
                <a:srgbClr val="444444"/>
              </a:solidFill>
              <a:latin typeface="Calibri"/>
              <a:ea typeface="Calibri"/>
              <a:cs typeface="Calibri"/>
              <a:sym typeface="Calibri"/>
            </a:endParaRPr>
          </a:p>
          <a:p>
            <a:pPr indent="-412750" lvl="0" marL="457200" rtl="0" algn="l">
              <a:lnSpc>
                <a:spcPct val="115000"/>
              </a:lnSpc>
              <a:spcBef>
                <a:spcPts val="0"/>
              </a:spcBef>
              <a:spcAft>
                <a:spcPts val="0"/>
              </a:spcAft>
              <a:buClr>
                <a:srgbClr val="444444"/>
              </a:buClr>
              <a:buSzPts val="2900"/>
              <a:buFont typeface="Calibri"/>
              <a:buChar char="●"/>
            </a:pPr>
            <a:r>
              <a:rPr lang="en-US" sz="2900">
                <a:solidFill>
                  <a:srgbClr val="444444"/>
                </a:solidFill>
                <a:highlight>
                  <a:srgbClr val="FFFFFF"/>
                </a:highlight>
                <a:latin typeface="Calibri"/>
                <a:ea typeface="Calibri"/>
                <a:cs typeface="Calibri"/>
                <a:sym typeface="Calibri"/>
              </a:rPr>
              <a:t>Keep track of repayment date</a:t>
            </a:r>
            <a:endParaRPr sz="2800">
              <a:solidFill>
                <a:srgbClr val="444444"/>
              </a:solidFill>
              <a:latin typeface="Calibri"/>
              <a:ea typeface="Calibri"/>
              <a:cs typeface="Calibri"/>
              <a:sym typeface="Calibri"/>
            </a:endParaRPr>
          </a:p>
          <a:p>
            <a:pPr indent="-412750" lvl="0" marL="457200" rtl="0" algn="l">
              <a:lnSpc>
                <a:spcPct val="115000"/>
              </a:lnSpc>
              <a:spcBef>
                <a:spcPts val="0"/>
              </a:spcBef>
              <a:spcAft>
                <a:spcPts val="0"/>
              </a:spcAft>
              <a:buClr>
                <a:srgbClr val="444444"/>
              </a:buClr>
              <a:buSzPts val="2900"/>
              <a:buFont typeface="Calibri"/>
              <a:buChar char="●"/>
            </a:pPr>
            <a:r>
              <a:rPr lang="en-US" sz="2900">
                <a:solidFill>
                  <a:srgbClr val="444444"/>
                </a:solidFill>
                <a:highlight>
                  <a:srgbClr val="FFFFFF"/>
                </a:highlight>
                <a:latin typeface="Calibri"/>
                <a:ea typeface="Calibri"/>
                <a:cs typeface="Calibri"/>
                <a:sym typeface="Calibri"/>
              </a:rPr>
              <a:t>Make at least the minimum payment once payments begin</a:t>
            </a:r>
            <a:endParaRPr sz="2800">
              <a:solidFill>
                <a:srgbClr val="444444"/>
              </a:solidFill>
              <a:latin typeface="Calibri"/>
              <a:ea typeface="Calibri"/>
              <a:cs typeface="Calibri"/>
              <a:sym typeface="Calibri"/>
            </a:endParaRPr>
          </a:p>
          <a:p>
            <a:pPr indent="-412750" lvl="0" marL="457200" rtl="0" algn="l">
              <a:lnSpc>
                <a:spcPct val="115000"/>
              </a:lnSpc>
              <a:spcBef>
                <a:spcPts val="0"/>
              </a:spcBef>
              <a:spcAft>
                <a:spcPts val="0"/>
              </a:spcAft>
              <a:buClr>
                <a:srgbClr val="444444"/>
              </a:buClr>
              <a:buSzPts val="2900"/>
              <a:buFont typeface="Calibri"/>
              <a:buChar char="●"/>
            </a:pPr>
            <a:r>
              <a:rPr lang="en-US" sz="2900">
                <a:solidFill>
                  <a:srgbClr val="444444"/>
                </a:solidFill>
                <a:highlight>
                  <a:srgbClr val="FFFFFF"/>
                </a:highlight>
                <a:latin typeface="Calibri"/>
                <a:ea typeface="Calibri"/>
                <a:cs typeface="Calibri"/>
                <a:sym typeface="Calibri"/>
              </a:rPr>
              <a:t>Ask for an income adjustments if needed</a:t>
            </a:r>
            <a:endParaRPr sz="2900">
              <a:solidFill>
                <a:srgbClr val="444444"/>
              </a:solidFill>
              <a:highlight>
                <a:srgbClr val="FFFFFF"/>
              </a:highlight>
              <a:latin typeface="Calibri"/>
              <a:ea typeface="Calibri"/>
              <a:cs typeface="Calibri"/>
              <a:sym typeface="Calibri"/>
            </a:endParaRPr>
          </a:p>
          <a:p>
            <a:pPr indent="-412750" lvl="0" marL="457200" rtl="0" algn="l">
              <a:lnSpc>
                <a:spcPct val="115000"/>
              </a:lnSpc>
              <a:spcBef>
                <a:spcPts val="0"/>
              </a:spcBef>
              <a:spcAft>
                <a:spcPts val="0"/>
              </a:spcAft>
              <a:buClr>
                <a:srgbClr val="444444"/>
              </a:buClr>
              <a:buSzPts val="2900"/>
              <a:buFont typeface="Calibri"/>
              <a:buChar char="●"/>
            </a:pPr>
            <a:r>
              <a:rPr lang="en-US" sz="2900">
                <a:solidFill>
                  <a:srgbClr val="444444"/>
                </a:solidFill>
                <a:highlight>
                  <a:srgbClr val="FFFFFF"/>
                </a:highlight>
                <a:latin typeface="Calibri"/>
                <a:ea typeface="Calibri"/>
                <a:cs typeface="Calibri"/>
                <a:sym typeface="Calibri"/>
              </a:rPr>
              <a:t>Pay more than the minimum balance to attack the principal (the original amount borrowed) when you have it.</a:t>
            </a:r>
            <a:endParaRPr sz="2800">
              <a:solidFill>
                <a:srgbClr val="444444"/>
              </a:solidFill>
              <a:latin typeface="Calibri"/>
              <a:ea typeface="Calibri"/>
              <a:cs typeface="Calibri"/>
              <a:sym typeface="Calibri"/>
            </a:endParaRPr>
          </a:p>
          <a:p>
            <a:pPr indent="-412750" lvl="0" marL="457200" rtl="0" algn="l">
              <a:lnSpc>
                <a:spcPct val="115000"/>
              </a:lnSpc>
              <a:spcBef>
                <a:spcPts val="0"/>
              </a:spcBef>
              <a:spcAft>
                <a:spcPts val="0"/>
              </a:spcAft>
              <a:buClr>
                <a:srgbClr val="444444"/>
              </a:buClr>
              <a:buSzPts val="2900"/>
              <a:buFont typeface="Calibri"/>
              <a:buChar char="●"/>
            </a:pPr>
            <a:r>
              <a:rPr lang="en-US" sz="2900">
                <a:solidFill>
                  <a:srgbClr val="444444"/>
                </a:solidFill>
                <a:highlight>
                  <a:srgbClr val="FFFFFF"/>
                </a:highlight>
                <a:latin typeface="Calibri"/>
                <a:ea typeface="Calibri"/>
                <a:cs typeface="Calibri"/>
                <a:sym typeface="Calibri"/>
              </a:rPr>
              <a:t>Communicate with your learn servicer if you </a:t>
            </a:r>
            <a:r>
              <a:rPr lang="en-US" sz="2900">
                <a:solidFill>
                  <a:srgbClr val="444444"/>
                </a:solidFill>
                <a:highlight>
                  <a:srgbClr val="FFFFFF"/>
                </a:highlight>
                <a:latin typeface="Calibri"/>
                <a:ea typeface="Calibri"/>
                <a:cs typeface="Calibri"/>
                <a:sym typeface="Calibri"/>
              </a:rPr>
              <a:t>can't</a:t>
            </a:r>
            <a:r>
              <a:rPr lang="en-US" sz="2900">
                <a:solidFill>
                  <a:srgbClr val="444444"/>
                </a:solidFill>
                <a:highlight>
                  <a:srgbClr val="FFFFFF"/>
                </a:highlight>
                <a:latin typeface="Calibri"/>
                <a:ea typeface="Calibri"/>
                <a:cs typeface="Calibri"/>
                <a:sym typeface="Calibri"/>
              </a:rPr>
              <a:t> afford to pay</a:t>
            </a:r>
            <a:endParaRPr sz="2900">
              <a:solidFill>
                <a:srgbClr val="444444"/>
              </a:solidFill>
              <a:highlight>
                <a:srgbClr val="FFFFFF"/>
              </a:highlight>
              <a:latin typeface="Calibri"/>
              <a:ea typeface="Calibri"/>
              <a:cs typeface="Calibri"/>
              <a:sym typeface="Calibri"/>
            </a:endParaRPr>
          </a:p>
          <a:p>
            <a:pPr indent="0" lvl="0" marL="0" rtl="0" algn="l">
              <a:lnSpc>
                <a:spcPct val="115000"/>
              </a:lnSpc>
              <a:spcBef>
                <a:spcPts val="1200"/>
              </a:spcBef>
              <a:spcAft>
                <a:spcPts val="0"/>
              </a:spcAft>
              <a:buNone/>
            </a:pPr>
            <a:r>
              <a:t/>
            </a:r>
            <a:endParaRPr sz="3000">
              <a:solidFill>
                <a:srgbClr val="555555"/>
              </a:solidFill>
              <a:highlight>
                <a:srgbClr val="FFFFFF"/>
              </a:highlight>
              <a:latin typeface="Calibri"/>
              <a:ea typeface="Calibri"/>
              <a:cs typeface="Calibri"/>
              <a:sym typeface="Calibri"/>
            </a:endParaRPr>
          </a:p>
          <a:p>
            <a:pPr indent="0" lvl="0" marL="0" marR="0" rtl="0" algn="l">
              <a:lnSpc>
                <a:spcPct val="100000"/>
              </a:lnSpc>
              <a:spcBef>
                <a:spcPts val="1200"/>
              </a:spcBef>
              <a:spcAft>
                <a:spcPts val="0"/>
              </a:spcAft>
              <a:buClr>
                <a:schemeClr val="dk1"/>
              </a:buClr>
              <a:buSzPts val="1100"/>
              <a:buFont typeface="Arial"/>
              <a:buNone/>
            </a:pPr>
            <a:r>
              <a:t/>
            </a:r>
            <a:endParaRPr b="1" sz="4200">
              <a:solidFill>
                <a:srgbClr val="555555"/>
              </a:solidFill>
              <a:highlight>
                <a:srgbClr val="FFFFFF"/>
              </a:highlight>
              <a:latin typeface="Roboto"/>
              <a:ea typeface="Roboto"/>
              <a:cs typeface="Roboto"/>
              <a:sym typeface="Roboto"/>
            </a:endParaRPr>
          </a:p>
        </p:txBody>
      </p:sp>
      <p:pic>
        <p:nvPicPr>
          <p:cNvPr id="262" name="Google Shape;262;p40"/>
          <p:cNvPicPr preferRelativeResize="0"/>
          <p:nvPr/>
        </p:nvPicPr>
        <p:blipFill>
          <a:blip r:embed="rId3">
            <a:alphaModFix/>
          </a:blip>
          <a:stretch>
            <a:fillRect/>
          </a:stretch>
        </p:blipFill>
        <p:spPr>
          <a:xfrm>
            <a:off x="7941724" y="1674325"/>
            <a:ext cx="4250275" cy="4250275"/>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6" name="Shape 266"/>
        <p:cNvGrpSpPr/>
        <p:nvPr/>
      </p:nvGrpSpPr>
      <p:grpSpPr>
        <a:xfrm>
          <a:off x="0" y="0"/>
          <a:ext cx="0" cy="0"/>
          <a:chOff x="0" y="0"/>
          <a:chExt cx="0" cy="0"/>
        </a:xfrm>
      </p:grpSpPr>
      <p:sp>
        <p:nvSpPr>
          <p:cNvPr id="267" name="Google Shape;267;p41"/>
          <p:cNvSpPr txBox="1"/>
          <p:nvPr/>
        </p:nvSpPr>
        <p:spPr>
          <a:xfrm>
            <a:off x="517244" y="2981954"/>
            <a:ext cx="10424100" cy="2147100"/>
          </a:xfrm>
          <a:prstGeom prst="rect">
            <a:avLst/>
          </a:prstGeom>
          <a:noFill/>
          <a:ln>
            <a:noFill/>
          </a:ln>
        </p:spPr>
        <p:txBody>
          <a:bodyPr anchorCtr="0" anchor="t" bIns="45700" lIns="45700" spcFirstLastPara="1" rIns="45700"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lang="en-US" sz="4500">
                <a:solidFill>
                  <a:srgbClr val="414141"/>
                </a:solidFill>
                <a:latin typeface="Helvetica Neue"/>
                <a:ea typeface="Helvetica Neue"/>
                <a:cs typeface="Helvetica Neue"/>
                <a:sym typeface="Helvetica Neue"/>
              </a:rPr>
              <a:t>Let’s Put Things In </a:t>
            </a:r>
            <a:endParaRPr b="1" sz="4500">
              <a:solidFill>
                <a:srgbClr val="414141"/>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b="1" lang="en-US" sz="4500">
                <a:solidFill>
                  <a:srgbClr val="414141"/>
                </a:solidFill>
                <a:latin typeface="Helvetica Neue"/>
                <a:ea typeface="Helvetica Neue"/>
                <a:cs typeface="Helvetica Neue"/>
                <a:sym typeface="Helvetica Neue"/>
              </a:rPr>
              <a:t>Perspective</a:t>
            </a:r>
            <a:endParaRPr b="1" sz="4500">
              <a:solidFill>
                <a:srgbClr val="414141"/>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t/>
            </a:r>
            <a:endParaRPr b="1" i="0" sz="3000" u="none" cap="none" strike="noStrike">
              <a:solidFill>
                <a:schemeClr val="dk1"/>
              </a:solidFill>
              <a:latin typeface="Helvetica Neue"/>
              <a:ea typeface="Helvetica Neue"/>
              <a:cs typeface="Helvetica Neue"/>
              <a:sym typeface="Helvetica Neue"/>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1" name="Shape 271"/>
        <p:cNvGrpSpPr/>
        <p:nvPr/>
      </p:nvGrpSpPr>
      <p:grpSpPr>
        <a:xfrm>
          <a:off x="0" y="0"/>
          <a:ext cx="0" cy="0"/>
          <a:chOff x="0" y="0"/>
          <a:chExt cx="0" cy="0"/>
        </a:xfrm>
      </p:grpSpPr>
      <p:sp>
        <p:nvSpPr>
          <p:cNvPr id="272" name="Google Shape;272;p42"/>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b="1" lang="en-US" sz="4000">
                <a:solidFill>
                  <a:srgbClr val="414A58"/>
                </a:solidFill>
                <a:latin typeface="Inter"/>
                <a:ea typeface="Inter"/>
                <a:cs typeface="Inter"/>
                <a:sym typeface="Inter"/>
              </a:rPr>
              <a:t>The Goal For Students</a:t>
            </a:r>
            <a:endParaRPr b="1" i="0" sz="4000" u="none" cap="none" strike="noStrike">
              <a:solidFill>
                <a:srgbClr val="414A58"/>
              </a:solidFill>
              <a:latin typeface="Inter"/>
              <a:ea typeface="Inter"/>
              <a:cs typeface="Inter"/>
              <a:sym typeface="Inter"/>
            </a:endParaRPr>
          </a:p>
        </p:txBody>
      </p:sp>
      <p:sp>
        <p:nvSpPr>
          <p:cNvPr id="273" name="Google Shape;273;p42"/>
          <p:cNvSpPr txBox="1"/>
          <p:nvPr>
            <p:ph idx="4294967295" type="sldNum"/>
          </p:nvPr>
        </p:nvSpPr>
        <p:spPr>
          <a:xfrm>
            <a:off x="11692804" y="6435612"/>
            <a:ext cx="174900" cy="246300"/>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274" name="Google Shape;274;p42"/>
          <p:cNvSpPr txBox="1"/>
          <p:nvPr/>
        </p:nvSpPr>
        <p:spPr>
          <a:xfrm>
            <a:off x="442200" y="978525"/>
            <a:ext cx="10424100" cy="6794100"/>
          </a:xfrm>
          <a:prstGeom prst="rect">
            <a:avLst/>
          </a:prstGeom>
          <a:noFill/>
          <a:ln>
            <a:noFill/>
          </a:ln>
        </p:spPr>
        <p:txBody>
          <a:bodyPr anchorCtr="0" anchor="t" bIns="45700" lIns="45700" spcFirstLastPara="1" rIns="45700" wrap="square" tIns="45700">
            <a:spAutoFit/>
          </a:bodyPr>
          <a:lstStyle/>
          <a:p>
            <a:pPr indent="0" lvl="0" marL="0" rtl="0" algn="ctr">
              <a:lnSpc>
                <a:spcPct val="115000"/>
              </a:lnSpc>
              <a:spcBef>
                <a:spcPts val="0"/>
              </a:spcBef>
              <a:spcAft>
                <a:spcPts val="0"/>
              </a:spcAft>
              <a:buNone/>
            </a:pPr>
            <a:r>
              <a:t/>
            </a:r>
            <a:endParaRPr b="1" sz="4800">
              <a:solidFill>
                <a:srgbClr val="414141"/>
              </a:solidFill>
              <a:highlight>
                <a:srgbClr val="FFFFFF"/>
              </a:highlight>
              <a:latin typeface="Roboto"/>
              <a:ea typeface="Roboto"/>
              <a:cs typeface="Roboto"/>
              <a:sym typeface="Roboto"/>
            </a:endParaRPr>
          </a:p>
          <a:p>
            <a:pPr indent="0" lvl="0" marL="0" rtl="0" algn="ctr">
              <a:lnSpc>
                <a:spcPct val="115000"/>
              </a:lnSpc>
              <a:spcBef>
                <a:spcPts val="0"/>
              </a:spcBef>
              <a:spcAft>
                <a:spcPts val="0"/>
              </a:spcAft>
              <a:buNone/>
            </a:pPr>
            <a:r>
              <a:t/>
            </a:r>
            <a:endParaRPr b="1" sz="4800">
              <a:solidFill>
                <a:srgbClr val="414141"/>
              </a:solidFill>
              <a:highlight>
                <a:srgbClr val="FFFFFF"/>
              </a:highlight>
              <a:latin typeface="Roboto"/>
              <a:ea typeface="Roboto"/>
              <a:cs typeface="Roboto"/>
              <a:sym typeface="Roboto"/>
            </a:endParaRPr>
          </a:p>
          <a:p>
            <a:pPr indent="0" lvl="0" marL="0" rtl="0" algn="ctr">
              <a:lnSpc>
                <a:spcPct val="115000"/>
              </a:lnSpc>
              <a:spcBef>
                <a:spcPts val="0"/>
              </a:spcBef>
              <a:spcAft>
                <a:spcPts val="0"/>
              </a:spcAft>
              <a:buNone/>
            </a:pPr>
            <a:r>
              <a:rPr b="1" lang="en-US" sz="6000">
                <a:solidFill>
                  <a:srgbClr val="414141"/>
                </a:solidFill>
                <a:highlight>
                  <a:srgbClr val="FFFFFF"/>
                </a:highlight>
                <a:latin typeface="Roboto"/>
                <a:ea typeface="Roboto"/>
                <a:cs typeface="Roboto"/>
                <a:sym typeface="Roboto"/>
              </a:rPr>
              <a:t>  🎯To get a return on </a:t>
            </a:r>
            <a:endParaRPr b="1" sz="6000">
              <a:solidFill>
                <a:srgbClr val="414141"/>
              </a:solidFill>
              <a:highlight>
                <a:srgbClr val="FFFFFF"/>
              </a:highlight>
              <a:latin typeface="Roboto"/>
              <a:ea typeface="Roboto"/>
              <a:cs typeface="Roboto"/>
              <a:sym typeface="Roboto"/>
            </a:endParaRPr>
          </a:p>
          <a:p>
            <a:pPr indent="0" lvl="0" marL="0" rtl="0" algn="ctr">
              <a:lnSpc>
                <a:spcPct val="115000"/>
              </a:lnSpc>
              <a:spcBef>
                <a:spcPts val="0"/>
              </a:spcBef>
              <a:spcAft>
                <a:spcPts val="0"/>
              </a:spcAft>
              <a:buNone/>
            </a:pPr>
            <a:r>
              <a:rPr b="1" lang="en-US" sz="6000">
                <a:solidFill>
                  <a:srgbClr val="414141"/>
                </a:solidFill>
                <a:highlight>
                  <a:srgbClr val="FFFFFF"/>
                </a:highlight>
                <a:latin typeface="Roboto"/>
                <a:ea typeface="Roboto"/>
                <a:cs typeface="Roboto"/>
                <a:sym typeface="Roboto"/>
              </a:rPr>
              <a:t>    their initial investment</a:t>
            </a:r>
            <a:endParaRPr b="1" sz="6000">
              <a:solidFill>
                <a:srgbClr val="414141"/>
              </a:solidFill>
            </a:endParaRPr>
          </a:p>
          <a:p>
            <a:pPr indent="0" lvl="0" marL="0" marR="0" rtl="0" algn="l">
              <a:lnSpc>
                <a:spcPct val="100000"/>
              </a:lnSpc>
              <a:spcBef>
                <a:spcPts val="0"/>
              </a:spcBef>
              <a:spcAft>
                <a:spcPts val="0"/>
              </a:spcAft>
              <a:buClr>
                <a:schemeClr val="dk1"/>
              </a:buClr>
              <a:buSzPts val="1100"/>
              <a:buFont typeface="Arial"/>
              <a:buNone/>
            </a:pPr>
            <a:r>
              <a:t/>
            </a:r>
            <a:endParaRPr sz="5200">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b="1" i="0" sz="42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b="0" i="0" sz="51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b="1" sz="4200">
              <a:solidFill>
                <a:srgbClr val="555555"/>
              </a:solidFill>
              <a:highlight>
                <a:srgbClr val="FFFFFF"/>
              </a:highlight>
              <a:latin typeface="Roboto"/>
              <a:ea typeface="Roboto"/>
              <a:cs typeface="Roboto"/>
              <a:sym typeface="Roboto"/>
            </a:endParaRPr>
          </a:p>
        </p:txBody>
      </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8" name="Shape 278"/>
        <p:cNvGrpSpPr/>
        <p:nvPr/>
      </p:nvGrpSpPr>
      <p:grpSpPr>
        <a:xfrm>
          <a:off x="0" y="0"/>
          <a:ext cx="0" cy="0"/>
          <a:chOff x="0" y="0"/>
          <a:chExt cx="0" cy="0"/>
        </a:xfrm>
      </p:grpSpPr>
      <p:sp>
        <p:nvSpPr>
          <p:cNvPr id="279" name="Google Shape;279;p43"/>
          <p:cNvSpPr/>
          <p:nvPr/>
        </p:nvSpPr>
        <p:spPr>
          <a:xfrm>
            <a:off x="6972275" y="2805300"/>
            <a:ext cx="3283500" cy="1849800"/>
          </a:xfrm>
          <a:prstGeom prst="rect">
            <a:avLst/>
          </a:prstGeom>
          <a:solidFill>
            <a:srgbClr val="A7CE6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280" name="Google Shape;280;p43"/>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b="1" lang="en-US" sz="4000">
                <a:solidFill>
                  <a:srgbClr val="414A58"/>
                </a:solidFill>
                <a:latin typeface="Calibri"/>
                <a:ea typeface="Calibri"/>
                <a:cs typeface="Calibri"/>
                <a:sym typeface="Calibri"/>
              </a:rPr>
              <a:t>Let’s Get Real-Activity</a:t>
            </a:r>
            <a:endParaRPr b="1" i="0" sz="4000" u="none" cap="none" strike="noStrike">
              <a:solidFill>
                <a:srgbClr val="414A58"/>
              </a:solidFill>
              <a:latin typeface="Calibri"/>
              <a:ea typeface="Calibri"/>
              <a:cs typeface="Calibri"/>
              <a:sym typeface="Calibri"/>
            </a:endParaRPr>
          </a:p>
        </p:txBody>
      </p:sp>
      <p:sp>
        <p:nvSpPr>
          <p:cNvPr id="281" name="Google Shape;281;p43"/>
          <p:cNvSpPr txBox="1"/>
          <p:nvPr/>
        </p:nvSpPr>
        <p:spPr>
          <a:xfrm>
            <a:off x="584925" y="1821600"/>
            <a:ext cx="5337900" cy="3817200"/>
          </a:xfrm>
          <a:prstGeom prst="rect">
            <a:avLst/>
          </a:prstGeom>
          <a:noFill/>
          <a:ln>
            <a:noFill/>
          </a:ln>
        </p:spPr>
        <p:txBody>
          <a:bodyPr anchorCtr="0" anchor="t" bIns="45700" lIns="45700" spcFirstLastPara="1" rIns="45700" wrap="square" tIns="45700">
            <a:spAutoFit/>
          </a:bodyPr>
          <a:lstStyle/>
          <a:p>
            <a:pPr indent="0" lvl="0" marL="0" rtl="0" algn="l">
              <a:lnSpc>
                <a:spcPct val="115000"/>
              </a:lnSpc>
              <a:spcBef>
                <a:spcPts val="0"/>
              </a:spcBef>
              <a:spcAft>
                <a:spcPts val="0"/>
              </a:spcAft>
              <a:buNone/>
            </a:pPr>
            <a:r>
              <a:rPr b="1" lang="en-US" sz="3600">
                <a:solidFill>
                  <a:srgbClr val="414141"/>
                </a:solidFill>
                <a:highlight>
                  <a:srgbClr val="FFFFFF"/>
                </a:highlight>
                <a:latin typeface="Calibri"/>
                <a:ea typeface="Calibri"/>
                <a:cs typeface="Calibri"/>
                <a:sym typeface="Calibri"/>
              </a:rPr>
              <a:t>Have your students look up a career and use the salary and education to decide whether it is enough to justify a student loan.</a:t>
            </a:r>
            <a:endParaRPr i="0" sz="44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100"/>
              <a:buFont typeface="Arial"/>
              <a:buNone/>
            </a:pPr>
            <a:r>
              <a:t/>
            </a:r>
            <a:endParaRPr b="1" sz="3500">
              <a:solidFill>
                <a:srgbClr val="555555"/>
              </a:solidFill>
              <a:highlight>
                <a:srgbClr val="FFFFFF"/>
              </a:highlight>
              <a:latin typeface="Roboto"/>
              <a:ea typeface="Roboto"/>
              <a:cs typeface="Roboto"/>
              <a:sym typeface="Roboto"/>
            </a:endParaRPr>
          </a:p>
        </p:txBody>
      </p:sp>
      <p:sp>
        <p:nvSpPr>
          <p:cNvPr id="282" name="Google Shape;282;p43"/>
          <p:cNvSpPr txBox="1"/>
          <p:nvPr>
            <p:ph idx="1" type="body"/>
          </p:nvPr>
        </p:nvSpPr>
        <p:spPr>
          <a:xfrm>
            <a:off x="6972275" y="2867701"/>
            <a:ext cx="5181600" cy="1725000"/>
          </a:xfrm>
          <a:prstGeom prst="rect">
            <a:avLst/>
          </a:prstGeom>
        </p:spPr>
        <p:txBody>
          <a:bodyPr anchorCtr="0" anchor="t" bIns="45700" lIns="45700" spcFirstLastPara="1" rIns="45700" wrap="square" tIns="45700">
            <a:normAutofit/>
          </a:bodyPr>
          <a:lstStyle/>
          <a:p>
            <a:pPr indent="0" lvl="0" marL="0" rtl="0" algn="l">
              <a:lnSpc>
                <a:spcPct val="70000"/>
              </a:lnSpc>
              <a:spcBef>
                <a:spcPts val="1000"/>
              </a:spcBef>
              <a:spcAft>
                <a:spcPts val="0"/>
              </a:spcAft>
              <a:buNone/>
            </a:pPr>
            <a:r>
              <a:rPr lang="en-US" sz="3129"/>
              <a:t>Materials Needed:</a:t>
            </a:r>
            <a:endParaRPr sz="3129"/>
          </a:p>
          <a:p>
            <a:pPr indent="0" lvl="0" marL="0" rtl="0" algn="l">
              <a:lnSpc>
                <a:spcPct val="70000"/>
              </a:lnSpc>
              <a:spcBef>
                <a:spcPts val="1000"/>
              </a:spcBef>
              <a:spcAft>
                <a:spcPts val="0"/>
              </a:spcAft>
              <a:buNone/>
            </a:pPr>
            <a:r>
              <a:rPr lang="en-US" sz="3129" u="sng">
                <a:solidFill>
                  <a:schemeClr val="hlink"/>
                </a:solidFill>
                <a:hlinkClick r:id="rId3"/>
              </a:rPr>
              <a:t>OOH Website</a:t>
            </a:r>
            <a:endParaRPr sz="3129"/>
          </a:p>
          <a:p>
            <a:pPr indent="0" lvl="0" marL="0" rtl="0" algn="l">
              <a:lnSpc>
                <a:spcPct val="70000"/>
              </a:lnSpc>
              <a:spcBef>
                <a:spcPts val="1000"/>
              </a:spcBef>
              <a:spcAft>
                <a:spcPts val="0"/>
              </a:spcAft>
              <a:buNone/>
            </a:pPr>
            <a:r>
              <a:rPr lang="en-US" sz="3129" u="sng">
                <a:solidFill>
                  <a:schemeClr val="hlink"/>
                </a:solidFill>
                <a:hlinkClick r:id="rId4"/>
              </a:rPr>
              <a:t>College Scorecard</a:t>
            </a:r>
            <a:endParaRPr sz="2000"/>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6" name="Shape 286"/>
        <p:cNvGrpSpPr/>
        <p:nvPr/>
      </p:nvGrpSpPr>
      <p:grpSpPr>
        <a:xfrm>
          <a:off x="0" y="0"/>
          <a:ext cx="0" cy="0"/>
          <a:chOff x="0" y="0"/>
          <a:chExt cx="0" cy="0"/>
        </a:xfrm>
      </p:grpSpPr>
      <p:sp>
        <p:nvSpPr>
          <p:cNvPr id="287" name="Google Shape;287;p44"/>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b="1" lang="en-US" sz="4000">
                <a:solidFill>
                  <a:srgbClr val="414A58"/>
                </a:solidFill>
                <a:latin typeface="Calibri"/>
                <a:ea typeface="Calibri"/>
                <a:cs typeface="Calibri"/>
                <a:sym typeface="Calibri"/>
              </a:rPr>
              <a:t>Let’s Get Real Example</a:t>
            </a:r>
            <a:endParaRPr b="1" i="0" sz="4000" u="none" cap="none" strike="noStrike">
              <a:solidFill>
                <a:srgbClr val="414A58"/>
              </a:solidFill>
              <a:latin typeface="Calibri"/>
              <a:ea typeface="Calibri"/>
              <a:cs typeface="Calibri"/>
              <a:sym typeface="Calibri"/>
            </a:endParaRPr>
          </a:p>
        </p:txBody>
      </p:sp>
      <p:sp>
        <p:nvSpPr>
          <p:cNvPr id="288" name="Google Shape;288;p44"/>
          <p:cNvSpPr txBox="1"/>
          <p:nvPr/>
        </p:nvSpPr>
        <p:spPr>
          <a:xfrm>
            <a:off x="727675" y="1537625"/>
            <a:ext cx="7935600" cy="554100"/>
          </a:xfrm>
          <a:prstGeom prst="rect">
            <a:avLst/>
          </a:prstGeom>
          <a:noFill/>
          <a:ln>
            <a:noFill/>
          </a:ln>
        </p:spPr>
        <p:txBody>
          <a:bodyPr anchorCtr="0" anchor="t" bIns="45700" lIns="45700" spcFirstLastPara="1" rIns="45700" wrap="square" tIns="45700">
            <a:spAutoFit/>
          </a:bodyPr>
          <a:lstStyle/>
          <a:p>
            <a:pPr indent="0" lvl="0" marL="0" rtl="0" algn="l">
              <a:lnSpc>
                <a:spcPct val="115000"/>
              </a:lnSpc>
              <a:spcBef>
                <a:spcPts val="0"/>
              </a:spcBef>
              <a:spcAft>
                <a:spcPts val="0"/>
              </a:spcAft>
              <a:buNone/>
            </a:pPr>
            <a:r>
              <a:rPr b="1" lang="en-US" sz="3000">
                <a:solidFill>
                  <a:srgbClr val="414141"/>
                </a:solidFill>
                <a:highlight>
                  <a:srgbClr val="FFFFFF"/>
                </a:highlight>
                <a:latin typeface="Roboto"/>
                <a:ea typeface="Roboto"/>
                <a:cs typeface="Roboto"/>
                <a:sym typeface="Roboto"/>
              </a:rPr>
              <a:t>Title: Human Services </a:t>
            </a:r>
            <a:r>
              <a:rPr b="1" lang="en-US" sz="3000">
                <a:solidFill>
                  <a:srgbClr val="414141"/>
                </a:solidFill>
                <a:highlight>
                  <a:srgbClr val="FFFFFF"/>
                </a:highlight>
                <a:latin typeface="Roboto"/>
                <a:ea typeface="Roboto"/>
                <a:cs typeface="Roboto"/>
                <a:sym typeface="Roboto"/>
              </a:rPr>
              <a:t>Assistant</a:t>
            </a:r>
            <a:endParaRPr b="1" sz="3000">
              <a:solidFill>
                <a:srgbClr val="555555"/>
              </a:solidFill>
              <a:highlight>
                <a:srgbClr val="FFFFFF"/>
              </a:highlight>
              <a:latin typeface="Roboto"/>
              <a:ea typeface="Roboto"/>
              <a:cs typeface="Roboto"/>
              <a:sym typeface="Roboto"/>
            </a:endParaRPr>
          </a:p>
        </p:txBody>
      </p:sp>
      <p:sp>
        <p:nvSpPr>
          <p:cNvPr id="289" name="Google Shape;289;p44"/>
          <p:cNvSpPr txBox="1"/>
          <p:nvPr/>
        </p:nvSpPr>
        <p:spPr>
          <a:xfrm>
            <a:off x="727675" y="2166738"/>
            <a:ext cx="5337900" cy="554100"/>
          </a:xfrm>
          <a:prstGeom prst="rect">
            <a:avLst/>
          </a:prstGeom>
          <a:noFill/>
          <a:ln>
            <a:noFill/>
          </a:ln>
        </p:spPr>
        <p:txBody>
          <a:bodyPr anchorCtr="0" anchor="t" bIns="45700" lIns="45700" spcFirstLastPara="1" rIns="45700" wrap="square" tIns="45700">
            <a:spAutoFit/>
          </a:bodyPr>
          <a:lstStyle/>
          <a:p>
            <a:pPr indent="0" lvl="0" marL="0" rtl="0" algn="l">
              <a:lnSpc>
                <a:spcPct val="115000"/>
              </a:lnSpc>
              <a:spcBef>
                <a:spcPts val="0"/>
              </a:spcBef>
              <a:spcAft>
                <a:spcPts val="0"/>
              </a:spcAft>
              <a:buNone/>
            </a:pPr>
            <a:r>
              <a:rPr b="1" lang="en-US" sz="3000">
                <a:solidFill>
                  <a:srgbClr val="414141"/>
                </a:solidFill>
                <a:highlight>
                  <a:srgbClr val="FFFFFF"/>
                </a:highlight>
                <a:latin typeface="Roboto"/>
                <a:ea typeface="Roboto"/>
                <a:cs typeface="Roboto"/>
                <a:sym typeface="Roboto"/>
              </a:rPr>
              <a:t>Salary: $38,520</a:t>
            </a:r>
            <a:endParaRPr b="1" sz="3000">
              <a:solidFill>
                <a:srgbClr val="555555"/>
              </a:solidFill>
              <a:highlight>
                <a:srgbClr val="FFFFFF"/>
              </a:highlight>
              <a:latin typeface="Roboto"/>
              <a:ea typeface="Roboto"/>
              <a:cs typeface="Roboto"/>
              <a:sym typeface="Roboto"/>
            </a:endParaRPr>
          </a:p>
        </p:txBody>
      </p:sp>
      <p:sp>
        <p:nvSpPr>
          <p:cNvPr id="290" name="Google Shape;290;p44"/>
          <p:cNvSpPr txBox="1"/>
          <p:nvPr/>
        </p:nvSpPr>
        <p:spPr>
          <a:xfrm>
            <a:off x="727675" y="2813250"/>
            <a:ext cx="8229300" cy="554100"/>
          </a:xfrm>
          <a:prstGeom prst="rect">
            <a:avLst/>
          </a:prstGeom>
          <a:noFill/>
          <a:ln>
            <a:noFill/>
          </a:ln>
        </p:spPr>
        <p:txBody>
          <a:bodyPr anchorCtr="0" anchor="t" bIns="45700" lIns="45700" spcFirstLastPara="1" rIns="45700" wrap="square" tIns="45700">
            <a:spAutoFit/>
          </a:bodyPr>
          <a:lstStyle/>
          <a:p>
            <a:pPr indent="0" lvl="0" marL="0" rtl="0" algn="l">
              <a:lnSpc>
                <a:spcPct val="115000"/>
              </a:lnSpc>
              <a:spcBef>
                <a:spcPts val="0"/>
              </a:spcBef>
              <a:spcAft>
                <a:spcPts val="0"/>
              </a:spcAft>
              <a:buNone/>
            </a:pPr>
            <a:r>
              <a:rPr b="1" lang="en-US" sz="3000">
                <a:solidFill>
                  <a:srgbClr val="414141"/>
                </a:solidFill>
                <a:highlight>
                  <a:srgbClr val="FFFFFF"/>
                </a:highlight>
                <a:latin typeface="Roboto"/>
                <a:ea typeface="Roboto"/>
                <a:cs typeface="Roboto"/>
                <a:sym typeface="Roboto"/>
              </a:rPr>
              <a:t>Education needed:</a:t>
            </a:r>
            <a:r>
              <a:rPr b="1" lang="en-US" sz="3000">
                <a:solidFill>
                  <a:srgbClr val="414141"/>
                </a:solidFill>
                <a:highlight>
                  <a:srgbClr val="FFFFFF"/>
                </a:highlight>
                <a:latin typeface="Roboto"/>
                <a:ea typeface="Roboto"/>
                <a:cs typeface="Roboto"/>
                <a:sym typeface="Roboto"/>
              </a:rPr>
              <a:t> 2 or 4 year Degree</a:t>
            </a:r>
            <a:endParaRPr b="1" sz="3000">
              <a:solidFill>
                <a:srgbClr val="555555"/>
              </a:solidFill>
              <a:highlight>
                <a:srgbClr val="FFFFFF"/>
              </a:highlight>
              <a:latin typeface="Roboto"/>
              <a:ea typeface="Roboto"/>
              <a:cs typeface="Roboto"/>
              <a:sym typeface="Roboto"/>
            </a:endParaRPr>
          </a:p>
        </p:txBody>
      </p:sp>
      <p:sp>
        <p:nvSpPr>
          <p:cNvPr id="291" name="Google Shape;291;p44"/>
          <p:cNvSpPr txBox="1"/>
          <p:nvPr/>
        </p:nvSpPr>
        <p:spPr>
          <a:xfrm>
            <a:off x="727675" y="3459750"/>
            <a:ext cx="8229300" cy="554100"/>
          </a:xfrm>
          <a:prstGeom prst="rect">
            <a:avLst/>
          </a:prstGeom>
          <a:noFill/>
          <a:ln>
            <a:noFill/>
          </a:ln>
        </p:spPr>
        <p:txBody>
          <a:bodyPr anchorCtr="0" anchor="t" bIns="45700" lIns="45700" spcFirstLastPara="1" rIns="45700" wrap="square" tIns="45700">
            <a:spAutoFit/>
          </a:bodyPr>
          <a:lstStyle/>
          <a:p>
            <a:pPr indent="0" lvl="0" marL="0" rtl="0" algn="l">
              <a:lnSpc>
                <a:spcPct val="115000"/>
              </a:lnSpc>
              <a:spcBef>
                <a:spcPts val="0"/>
              </a:spcBef>
              <a:spcAft>
                <a:spcPts val="0"/>
              </a:spcAft>
              <a:buNone/>
            </a:pPr>
            <a:r>
              <a:rPr b="1" lang="en-US" sz="3000">
                <a:solidFill>
                  <a:srgbClr val="414141"/>
                </a:solidFill>
                <a:highlight>
                  <a:srgbClr val="FFFFFF"/>
                </a:highlight>
                <a:latin typeface="Roboto"/>
                <a:ea typeface="Roboto"/>
                <a:cs typeface="Roboto"/>
                <a:sym typeface="Roboto"/>
              </a:rPr>
              <a:t>School</a:t>
            </a:r>
            <a:r>
              <a:rPr b="1" lang="en-US" sz="3000">
                <a:solidFill>
                  <a:srgbClr val="414141"/>
                </a:solidFill>
                <a:highlight>
                  <a:srgbClr val="FFFFFF"/>
                </a:highlight>
                <a:latin typeface="Roboto"/>
                <a:ea typeface="Roboto"/>
                <a:cs typeface="Roboto"/>
                <a:sym typeface="Roboto"/>
              </a:rPr>
              <a:t>: St. Josephs $34,525</a:t>
            </a:r>
            <a:endParaRPr b="1" sz="3000">
              <a:solidFill>
                <a:srgbClr val="555555"/>
              </a:solidFill>
              <a:highlight>
                <a:srgbClr val="FFFFFF"/>
              </a:highlight>
              <a:latin typeface="Roboto"/>
              <a:ea typeface="Roboto"/>
              <a:cs typeface="Roboto"/>
              <a:sym typeface="Roboto"/>
            </a:endParaRPr>
          </a:p>
        </p:txBody>
      </p:sp>
      <p:sp>
        <p:nvSpPr>
          <p:cNvPr id="292" name="Google Shape;292;p44"/>
          <p:cNvSpPr txBox="1"/>
          <p:nvPr/>
        </p:nvSpPr>
        <p:spPr>
          <a:xfrm>
            <a:off x="727675" y="4189575"/>
            <a:ext cx="8229300" cy="554100"/>
          </a:xfrm>
          <a:prstGeom prst="rect">
            <a:avLst/>
          </a:prstGeom>
          <a:noFill/>
          <a:ln>
            <a:noFill/>
          </a:ln>
        </p:spPr>
        <p:txBody>
          <a:bodyPr anchorCtr="0" anchor="t" bIns="45700" lIns="45700" spcFirstLastPara="1" rIns="45700" wrap="square" tIns="45700">
            <a:spAutoFit/>
          </a:bodyPr>
          <a:lstStyle/>
          <a:p>
            <a:pPr indent="0" lvl="0" marL="0" rtl="0" algn="l">
              <a:lnSpc>
                <a:spcPct val="115000"/>
              </a:lnSpc>
              <a:spcBef>
                <a:spcPts val="0"/>
              </a:spcBef>
              <a:spcAft>
                <a:spcPts val="0"/>
              </a:spcAft>
              <a:buNone/>
            </a:pPr>
            <a:r>
              <a:rPr b="1" lang="en-US" sz="3000">
                <a:solidFill>
                  <a:srgbClr val="414141"/>
                </a:solidFill>
                <a:highlight>
                  <a:srgbClr val="FFFFFF"/>
                </a:highlight>
                <a:latin typeface="Roboto"/>
                <a:ea typeface="Roboto"/>
                <a:cs typeface="Roboto"/>
                <a:sym typeface="Roboto"/>
              </a:rPr>
              <a:t>Loan Amount Over 4 years: $22,000</a:t>
            </a:r>
            <a:endParaRPr b="1" sz="3000">
              <a:solidFill>
                <a:srgbClr val="555555"/>
              </a:solidFill>
              <a:highlight>
                <a:srgbClr val="FFFFFF"/>
              </a:highlight>
              <a:latin typeface="Roboto"/>
              <a:ea typeface="Roboto"/>
              <a:cs typeface="Roboto"/>
              <a:sym typeface="Roboto"/>
            </a:endParaRPr>
          </a:p>
        </p:txBody>
      </p:sp>
      <p:pic>
        <p:nvPicPr>
          <p:cNvPr id="293" name="Google Shape;293;p44"/>
          <p:cNvPicPr preferRelativeResize="0"/>
          <p:nvPr/>
        </p:nvPicPr>
        <p:blipFill>
          <a:blip r:embed="rId3">
            <a:alphaModFix/>
          </a:blip>
          <a:stretch>
            <a:fillRect/>
          </a:stretch>
        </p:blipFill>
        <p:spPr>
          <a:xfrm>
            <a:off x="7197200" y="1537625"/>
            <a:ext cx="4385200" cy="4385200"/>
          </a:xfrm>
          <a:prstGeom prst="rect">
            <a:avLst/>
          </a:prstGeom>
          <a:noFill/>
          <a:ln>
            <a:noFill/>
          </a:ln>
        </p:spPr>
      </p:pic>
      <p:sp>
        <p:nvSpPr>
          <p:cNvPr id="294" name="Google Shape;294;p44"/>
          <p:cNvSpPr txBox="1"/>
          <p:nvPr/>
        </p:nvSpPr>
        <p:spPr>
          <a:xfrm>
            <a:off x="727675" y="4919400"/>
            <a:ext cx="8229300" cy="554100"/>
          </a:xfrm>
          <a:prstGeom prst="rect">
            <a:avLst/>
          </a:prstGeom>
          <a:noFill/>
          <a:ln>
            <a:noFill/>
          </a:ln>
        </p:spPr>
        <p:txBody>
          <a:bodyPr anchorCtr="0" anchor="t" bIns="45700" lIns="45700" spcFirstLastPara="1" rIns="45700" wrap="square" tIns="45700">
            <a:spAutoFit/>
          </a:bodyPr>
          <a:lstStyle/>
          <a:p>
            <a:pPr indent="0" lvl="0" marL="0" rtl="0" algn="l">
              <a:lnSpc>
                <a:spcPct val="115000"/>
              </a:lnSpc>
              <a:spcBef>
                <a:spcPts val="0"/>
              </a:spcBef>
              <a:spcAft>
                <a:spcPts val="0"/>
              </a:spcAft>
              <a:buNone/>
            </a:pPr>
            <a:r>
              <a:rPr b="1" lang="en-US" sz="3000">
                <a:solidFill>
                  <a:srgbClr val="414141"/>
                </a:solidFill>
                <a:highlight>
                  <a:srgbClr val="FFFFFF"/>
                </a:highlight>
                <a:latin typeface="Roboto"/>
                <a:ea typeface="Roboto"/>
                <a:cs typeface="Roboto"/>
                <a:sym typeface="Roboto"/>
              </a:rPr>
              <a:t>Monthly Income: $3210</a:t>
            </a:r>
            <a:endParaRPr b="1" sz="3000">
              <a:solidFill>
                <a:srgbClr val="555555"/>
              </a:solidFill>
              <a:highlight>
                <a:srgbClr val="FFFFFF"/>
              </a:highlight>
              <a:latin typeface="Roboto"/>
              <a:ea typeface="Roboto"/>
              <a:cs typeface="Roboto"/>
              <a:sym typeface="Roboto"/>
            </a:endParaRPr>
          </a:p>
        </p:txBody>
      </p:sp>
      <p:sp>
        <p:nvSpPr>
          <p:cNvPr id="295" name="Google Shape;295;p44"/>
          <p:cNvSpPr txBox="1"/>
          <p:nvPr/>
        </p:nvSpPr>
        <p:spPr>
          <a:xfrm>
            <a:off x="727675" y="5649225"/>
            <a:ext cx="8229300" cy="554100"/>
          </a:xfrm>
          <a:prstGeom prst="rect">
            <a:avLst/>
          </a:prstGeom>
          <a:noFill/>
          <a:ln>
            <a:noFill/>
          </a:ln>
        </p:spPr>
        <p:txBody>
          <a:bodyPr anchorCtr="0" anchor="t" bIns="45700" lIns="45700" spcFirstLastPara="1" rIns="45700" wrap="square" tIns="45700">
            <a:spAutoFit/>
          </a:bodyPr>
          <a:lstStyle/>
          <a:p>
            <a:pPr indent="0" lvl="0" marL="0" rtl="0" algn="l">
              <a:lnSpc>
                <a:spcPct val="115000"/>
              </a:lnSpc>
              <a:spcBef>
                <a:spcPts val="0"/>
              </a:spcBef>
              <a:spcAft>
                <a:spcPts val="0"/>
              </a:spcAft>
              <a:buNone/>
            </a:pPr>
            <a:r>
              <a:rPr b="1" lang="en-US" sz="3000">
                <a:solidFill>
                  <a:srgbClr val="414141"/>
                </a:solidFill>
                <a:highlight>
                  <a:srgbClr val="FFFFFF"/>
                </a:highlight>
                <a:latin typeface="Roboto"/>
                <a:ea typeface="Roboto"/>
                <a:cs typeface="Roboto"/>
                <a:sym typeface="Roboto"/>
              </a:rPr>
              <a:t>Student Loan Payment: $272</a:t>
            </a:r>
            <a:endParaRPr b="1" sz="3000">
              <a:solidFill>
                <a:srgbClr val="555555"/>
              </a:solidFill>
              <a:highlight>
                <a:srgbClr val="FFFFFF"/>
              </a:highlight>
              <a:latin typeface="Roboto"/>
              <a:ea typeface="Roboto"/>
              <a:cs typeface="Roboto"/>
              <a:sym typeface="Roboto"/>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9" name="Shape 299"/>
        <p:cNvGrpSpPr/>
        <p:nvPr/>
      </p:nvGrpSpPr>
      <p:grpSpPr>
        <a:xfrm>
          <a:off x="0" y="0"/>
          <a:ext cx="0" cy="0"/>
          <a:chOff x="0" y="0"/>
          <a:chExt cx="0" cy="0"/>
        </a:xfrm>
      </p:grpSpPr>
      <p:sp>
        <p:nvSpPr>
          <p:cNvPr id="300" name="Google Shape;300;p45"/>
          <p:cNvSpPr/>
          <p:nvPr/>
        </p:nvSpPr>
        <p:spPr>
          <a:xfrm>
            <a:off x="2431450" y="1475500"/>
            <a:ext cx="7543800" cy="5154000"/>
          </a:xfrm>
          <a:prstGeom prst="rect">
            <a:avLst/>
          </a:prstGeom>
          <a:solidFill>
            <a:srgbClr val="A7CE6F"/>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301" name="Google Shape;301;p45"/>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b="1" lang="en-US" sz="4000">
                <a:solidFill>
                  <a:srgbClr val="414A58"/>
                </a:solidFill>
                <a:latin typeface="Calibri"/>
                <a:ea typeface="Calibri"/>
                <a:cs typeface="Calibri"/>
                <a:sym typeface="Calibri"/>
              </a:rPr>
              <a:t>Award Letter </a:t>
            </a:r>
            <a:endParaRPr b="1" i="0" sz="4000" u="none" cap="none" strike="noStrike">
              <a:solidFill>
                <a:srgbClr val="414A58"/>
              </a:solidFill>
              <a:latin typeface="Calibri"/>
              <a:ea typeface="Calibri"/>
              <a:cs typeface="Calibri"/>
              <a:sym typeface="Calibri"/>
            </a:endParaRPr>
          </a:p>
        </p:txBody>
      </p:sp>
      <p:pic>
        <p:nvPicPr>
          <p:cNvPr id="302" name="Google Shape;302;p45"/>
          <p:cNvPicPr preferRelativeResize="0"/>
          <p:nvPr/>
        </p:nvPicPr>
        <p:blipFill rotWithShape="1">
          <a:blip r:embed="rId3">
            <a:alphaModFix/>
          </a:blip>
          <a:srcRect b="18480" l="0" r="0" t="18487"/>
          <a:stretch/>
        </p:blipFill>
        <p:spPr>
          <a:xfrm>
            <a:off x="2932550" y="1475500"/>
            <a:ext cx="6541595" cy="5154000"/>
          </a:xfrm>
          <a:prstGeom prst="rect">
            <a:avLst/>
          </a:prstGeom>
          <a:noFill/>
          <a:ln>
            <a:noFill/>
          </a:ln>
        </p:spPr>
      </p:pic>
      <p:sp>
        <p:nvSpPr>
          <p:cNvPr id="303" name="Google Shape;303;p45"/>
          <p:cNvSpPr/>
          <p:nvPr/>
        </p:nvSpPr>
        <p:spPr>
          <a:xfrm>
            <a:off x="291050" y="1911900"/>
            <a:ext cx="2036400" cy="1579500"/>
          </a:xfrm>
          <a:prstGeom prst="wedgeRoundRectCallout">
            <a:avLst>
              <a:gd fmla="val 63980" name="adj1"/>
              <a:gd fmla="val 106573"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2000">
                <a:solidFill>
                  <a:schemeClr val="lt1"/>
                </a:solidFill>
                <a:latin typeface="Calibri"/>
                <a:ea typeface="Calibri"/>
                <a:cs typeface="Calibri"/>
                <a:sym typeface="Calibri"/>
              </a:rPr>
              <a:t>What concerns you most about this package?</a:t>
            </a:r>
            <a:endParaRPr sz="2000">
              <a:solidFill>
                <a:schemeClr val="lt1"/>
              </a:solidFill>
              <a:latin typeface="Calibri"/>
              <a:ea typeface="Calibri"/>
              <a:cs typeface="Calibri"/>
              <a:sym typeface="Calibri"/>
            </a:endParaRPr>
          </a:p>
        </p:txBody>
      </p:sp>
      <p:sp>
        <p:nvSpPr>
          <p:cNvPr id="304" name="Google Shape;304;p45"/>
          <p:cNvSpPr/>
          <p:nvPr/>
        </p:nvSpPr>
        <p:spPr>
          <a:xfrm>
            <a:off x="395050" y="4239975"/>
            <a:ext cx="2036400" cy="1579500"/>
          </a:xfrm>
          <a:prstGeom prst="wedgeRoundRectCallout">
            <a:avLst>
              <a:gd fmla="val 69357" name="adj1"/>
              <a:gd fmla="val 85489"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900">
                <a:solidFill>
                  <a:schemeClr val="lt1"/>
                </a:solidFill>
                <a:latin typeface="Calibri"/>
                <a:ea typeface="Calibri"/>
                <a:cs typeface="Calibri"/>
                <a:sym typeface="Calibri"/>
              </a:rPr>
              <a:t>Is there anything that can be done to make this a possibility?</a:t>
            </a:r>
            <a:endParaRPr sz="1900">
              <a:solidFill>
                <a:schemeClr val="lt1"/>
              </a:solidFill>
              <a:latin typeface="Calibri"/>
              <a:ea typeface="Calibri"/>
              <a:cs typeface="Calibri"/>
              <a:sym typeface="Calibri"/>
            </a:endParaRPr>
          </a:p>
        </p:txBody>
      </p:sp>
      <p:sp>
        <p:nvSpPr>
          <p:cNvPr id="305" name="Google Shape;305;p45"/>
          <p:cNvSpPr/>
          <p:nvPr/>
        </p:nvSpPr>
        <p:spPr>
          <a:xfrm>
            <a:off x="9975250" y="1732275"/>
            <a:ext cx="1932600" cy="1579500"/>
          </a:xfrm>
          <a:prstGeom prst="wedgeRoundRectCallout">
            <a:avLst>
              <a:gd fmla="val -62902" name="adj1"/>
              <a:gd fmla="val 100840"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solidFill>
                  <a:schemeClr val="lt1"/>
                </a:solidFill>
                <a:latin typeface="Calibri"/>
                <a:ea typeface="Calibri"/>
                <a:cs typeface="Calibri"/>
                <a:sym typeface="Calibri"/>
              </a:rPr>
              <a:t>What questions would you want to ask the student?</a:t>
            </a:r>
            <a:endParaRPr sz="1800">
              <a:solidFill>
                <a:schemeClr val="lt1"/>
              </a:solidFill>
              <a:latin typeface="Calibri"/>
              <a:ea typeface="Calibri"/>
              <a:cs typeface="Calibri"/>
              <a:sym typeface="Calibri"/>
            </a:endParaRPr>
          </a:p>
        </p:txBody>
      </p:sp>
      <p:sp>
        <p:nvSpPr>
          <p:cNvPr id="306" name="Google Shape;306;p45"/>
          <p:cNvSpPr/>
          <p:nvPr/>
        </p:nvSpPr>
        <p:spPr>
          <a:xfrm>
            <a:off x="9975250" y="4066750"/>
            <a:ext cx="1932600" cy="1579500"/>
          </a:xfrm>
          <a:prstGeom prst="wedgeRoundRectCallout">
            <a:avLst>
              <a:gd fmla="val -70430" name="adj1"/>
              <a:gd fmla="val 93824" name="adj2"/>
              <a:gd fmla="val 0" name="adj3"/>
            </a:avLst>
          </a:prstGeom>
          <a:solidFill>
            <a:schemeClr val="lt2"/>
          </a:solidFill>
          <a:ln cap="flat" cmpd="sng" w="9525">
            <a:solidFill>
              <a:schemeClr val="dk2"/>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rPr lang="en-US" sz="1800">
                <a:solidFill>
                  <a:schemeClr val="lt1"/>
                </a:solidFill>
                <a:latin typeface="Calibri"/>
                <a:ea typeface="Calibri"/>
                <a:cs typeface="Calibri"/>
                <a:sym typeface="Calibri"/>
              </a:rPr>
              <a:t>What advice would you give? or What concepts would you teach?</a:t>
            </a:r>
            <a:endParaRPr sz="1800">
              <a:solidFill>
                <a:schemeClr val="lt1"/>
              </a:solidFill>
              <a:latin typeface="Calibri"/>
              <a:ea typeface="Calibri"/>
              <a:cs typeface="Calibri"/>
              <a:sym typeface="Calibri"/>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0" name="Shape 310"/>
        <p:cNvGrpSpPr/>
        <p:nvPr/>
      </p:nvGrpSpPr>
      <p:grpSpPr>
        <a:xfrm>
          <a:off x="0" y="0"/>
          <a:ext cx="0" cy="0"/>
          <a:chOff x="0" y="0"/>
          <a:chExt cx="0" cy="0"/>
        </a:xfrm>
      </p:grpSpPr>
      <p:sp>
        <p:nvSpPr>
          <p:cNvPr id="311" name="Google Shape;311;p46"/>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b="1" lang="en-US" sz="4000">
                <a:solidFill>
                  <a:srgbClr val="414A58"/>
                </a:solidFill>
                <a:latin typeface="Calibri"/>
                <a:ea typeface="Calibri"/>
                <a:cs typeface="Calibri"/>
                <a:sym typeface="Calibri"/>
              </a:rPr>
              <a:t>Key </a:t>
            </a:r>
            <a:r>
              <a:rPr b="1" lang="en-US" sz="4000">
                <a:solidFill>
                  <a:srgbClr val="414A58"/>
                </a:solidFill>
                <a:latin typeface="Calibri"/>
                <a:ea typeface="Calibri"/>
                <a:cs typeface="Calibri"/>
                <a:sym typeface="Calibri"/>
              </a:rPr>
              <a:t>Takeaways</a:t>
            </a:r>
            <a:endParaRPr b="1" i="0" sz="4000" u="none" cap="none" strike="noStrike">
              <a:solidFill>
                <a:srgbClr val="414A58"/>
              </a:solidFill>
              <a:latin typeface="Calibri"/>
              <a:ea typeface="Calibri"/>
              <a:cs typeface="Calibri"/>
              <a:sym typeface="Calibri"/>
            </a:endParaRPr>
          </a:p>
        </p:txBody>
      </p:sp>
      <p:sp>
        <p:nvSpPr>
          <p:cNvPr id="312" name="Google Shape;312;p46"/>
          <p:cNvSpPr txBox="1"/>
          <p:nvPr/>
        </p:nvSpPr>
        <p:spPr>
          <a:xfrm>
            <a:off x="598075" y="1843425"/>
            <a:ext cx="7797900" cy="1092900"/>
          </a:xfrm>
          <a:prstGeom prst="rect">
            <a:avLst/>
          </a:prstGeom>
          <a:noFill/>
          <a:ln>
            <a:noFill/>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lang="en-US" sz="2700">
                <a:solidFill>
                  <a:srgbClr val="414141"/>
                </a:solidFill>
                <a:latin typeface="Calibri"/>
                <a:ea typeface="Calibri"/>
                <a:cs typeface="Calibri"/>
                <a:sym typeface="Calibri"/>
              </a:rPr>
              <a:t>Talk to your students about cost it could save them from </a:t>
            </a:r>
            <a:r>
              <a:rPr lang="en-US" sz="2700">
                <a:solidFill>
                  <a:srgbClr val="414141"/>
                </a:solidFill>
                <a:latin typeface="Calibri"/>
                <a:ea typeface="Calibri"/>
                <a:cs typeface="Calibri"/>
                <a:sym typeface="Calibri"/>
              </a:rPr>
              <a:t>financial</a:t>
            </a:r>
            <a:r>
              <a:rPr lang="en-US" sz="2700">
                <a:solidFill>
                  <a:srgbClr val="414141"/>
                </a:solidFill>
                <a:latin typeface="Calibri"/>
                <a:ea typeface="Calibri"/>
                <a:cs typeface="Calibri"/>
                <a:sym typeface="Calibri"/>
              </a:rPr>
              <a:t> hardship in the future</a:t>
            </a:r>
            <a:endParaRPr sz="2700">
              <a:solidFill>
                <a:srgbClr val="414141"/>
              </a:solidFill>
              <a:latin typeface="Calibri"/>
              <a:ea typeface="Calibri"/>
              <a:cs typeface="Calibri"/>
              <a:sym typeface="Calibri"/>
            </a:endParaRPr>
          </a:p>
          <a:p>
            <a:pPr indent="0" lvl="0" marL="0" rtl="0" algn="l">
              <a:lnSpc>
                <a:spcPct val="115000"/>
              </a:lnSpc>
              <a:spcBef>
                <a:spcPts val="0"/>
              </a:spcBef>
              <a:spcAft>
                <a:spcPts val="0"/>
              </a:spcAft>
              <a:buNone/>
            </a:pPr>
            <a:r>
              <a:t/>
            </a:r>
            <a:endParaRPr sz="2700">
              <a:solidFill>
                <a:srgbClr val="414141"/>
              </a:solidFill>
              <a:latin typeface="Calibri"/>
              <a:ea typeface="Calibri"/>
              <a:cs typeface="Calibri"/>
              <a:sym typeface="Calibri"/>
            </a:endParaRPr>
          </a:p>
          <a:p>
            <a:pPr indent="0" lvl="0" marL="0" rtl="0" algn="l">
              <a:lnSpc>
                <a:spcPct val="115000"/>
              </a:lnSpc>
              <a:spcBef>
                <a:spcPts val="0"/>
              </a:spcBef>
              <a:spcAft>
                <a:spcPts val="0"/>
              </a:spcAft>
              <a:buNone/>
            </a:pPr>
            <a:r>
              <a:rPr lang="en-US" sz="2700">
                <a:solidFill>
                  <a:srgbClr val="414141"/>
                </a:solidFill>
                <a:latin typeface="Calibri"/>
                <a:ea typeface="Calibri"/>
                <a:cs typeface="Calibri"/>
                <a:sym typeface="Calibri"/>
              </a:rPr>
              <a:t>Pull out the calculators and work </a:t>
            </a:r>
            <a:r>
              <a:rPr lang="en-US" sz="2700">
                <a:solidFill>
                  <a:srgbClr val="414141"/>
                </a:solidFill>
                <a:latin typeface="Calibri"/>
                <a:ea typeface="Calibri"/>
                <a:cs typeface="Calibri"/>
                <a:sym typeface="Calibri"/>
              </a:rPr>
              <a:t>alongside</a:t>
            </a:r>
            <a:r>
              <a:rPr lang="en-US" sz="2700">
                <a:solidFill>
                  <a:srgbClr val="414141"/>
                </a:solidFill>
                <a:latin typeface="Calibri"/>
                <a:ea typeface="Calibri"/>
                <a:cs typeface="Calibri"/>
                <a:sym typeface="Calibri"/>
              </a:rPr>
              <a:t> them to create a plan</a:t>
            </a:r>
            <a:endParaRPr sz="2700">
              <a:solidFill>
                <a:srgbClr val="414141"/>
              </a:solidFill>
              <a:latin typeface="Calibri"/>
              <a:ea typeface="Calibri"/>
              <a:cs typeface="Calibri"/>
              <a:sym typeface="Calibri"/>
            </a:endParaRPr>
          </a:p>
          <a:p>
            <a:pPr indent="0" lvl="0" marL="0" rtl="0" algn="ctr">
              <a:spcBef>
                <a:spcPts val="0"/>
              </a:spcBef>
              <a:spcAft>
                <a:spcPts val="0"/>
              </a:spcAft>
              <a:buNone/>
            </a:pPr>
            <a:r>
              <a:t/>
            </a:r>
            <a:endParaRPr sz="2700">
              <a:solidFill>
                <a:srgbClr val="414141"/>
              </a:solidFill>
              <a:latin typeface="Calibri"/>
              <a:ea typeface="Calibri"/>
              <a:cs typeface="Calibri"/>
              <a:sym typeface="Calibri"/>
            </a:endParaRPr>
          </a:p>
          <a:p>
            <a:pPr indent="0" lvl="0" marL="0" rtl="0" algn="l">
              <a:spcBef>
                <a:spcPts val="0"/>
              </a:spcBef>
              <a:spcAft>
                <a:spcPts val="0"/>
              </a:spcAft>
              <a:buNone/>
            </a:pPr>
            <a:r>
              <a:rPr lang="en-US" sz="2700">
                <a:solidFill>
                  <a:srgbClr val="414141"/>
                </a:solidFill>
                <a:latin typeface="Calibri"/>
                <a:ea typeface="Calibri"/>
                <a:cs typeface="Calibri"/>
                <a:sym typeface="Calibri"/>
              </a:rPr>
              <a:t>Provide real word examples and have candid conversations about the consequences of DEBT</a:t>
            </a:r>
            <a:endParaRPr sz="2700">
              <a:solidFill>
                <a:srgbClr val="414141"/>
              </a:solidFill>
              <a:latin typeface="Calibri"/>
              <a:ea typeface="Calibri"/>
              <a:cs typeface="Calibri"/>
              <a:sym typeface="Calibri"/>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6" name="Shape 316"/>
        <p:cNvGrpSpPr/>
        <p:nvPr/>
      </p:nvGrpSpPr>
      <p:grpSpPr>
        <a:xfrm>
          <a:off x="0" y="0"/>
          <a:ext cx="0" cy="0"/>
          <a:chOff x="0" y="0"/>
          <a:chExt cx="0" cy="0"/>
        </a:xfrm>
      </p:grpSpPr>
      <p:sp>
        <p:nvSpPr>
          <p:cNvPr id="317" name="Google Shape;317;p47"/>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b="1" i="0" lang="en-US" sz="4000" u="none" cap="none" strike="noStrike">
                <a:solidFill>
                  <a:srgbClr val="414A58"/>
                </a:solidFill>
                <a:latin typeface="Calibri"/>
                <a:ea typeface="Calibri"/>
                <a:cs typeface="Calibri"/>
                <a:sym typeface="Calibri"/>
              </a:rPr>
              <a:t>R</a:t>
            </a:r>
            <a:r>
              <a:rPr b="1" lang="en-US" sz="4000">
                <a:solidFill>
                  <a:srgbClr val="414A58"/>
                </a:solidFill>
                <a:latin typeface="Calibri"/>
                <a:ea typeface="Calibri"/>
                <a:cs typeface="Calibri"/>
                <a:sym typeface="Calibri"/>
              </a:rPr>
              <a:t>esources</a:t>
            </a:r>
            <a:endParaRPr b="1" i="0" sz="4000" u="none" cap="none" strike="noStrike">
              <a:solidFill>
                <a:srgbClr val="414A58"/>
              </a:solidFill>
              <a:latin typeface="Calibri"/>
              <a:ea typeface="Calibri"/>
              <a:cs typeface="Calibri"/>
              <a:sym typeface="Calibri"/>
            </a:endParaRPr>
          </a:p>
        </p:txBody>
      </p:sp>
      <p:sp>
        <p:nvSpPr>
          <p:cNvPr id="318" name="Google Shape;318;p47"/>
          <p:cNvSpPr txBox="1"/>
          <p:nvPr/>
        </p:nvSpPr>
        <p:spPr>
          <a:xfrm>
            <a:off x="883923" y="1469525"/>
            <a:ext cx="7613700" cy="6213000"/>
          </a:xfrm>
          <a:prstGeom prst="rect">
            <a:avLst/>
          </a:prstGeom>
          <a:noFill/>
          <a:ln>
            <a:noFill/>
          </a:ln>
        </p:spPr>
        <p:txBody>
          <a:bodyPr anchorCtr="0" anchor="t" bIns="45700" lIns="45700" spcFirstLastPara="1" rIns="45700"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i="0" lang="en-US" sz="3000" u="none" cap="none" strike="noStrike">
                <a:solidFill>
                  <a:srgbClr val="414141"/>
                </a:solidFill>
                <a:latin typeface="Helvetica Neue"/>
                <a:ea typeface="Helvetica Neue"/>
                <a:cs typeface="Helvetica Neue"/>
                <a:sym typeface="Helvetica Neue"/>
              </a:rPr>
              <a:t>Resources for additional learning:</a:t>
            </a:r>
            <a:endParaRPr b="1" i="0" sz="3000" u="none" cap="none" strike="noStrike">
              <a:solidFill>
                <a:srgbClr val="41414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b="0" i="0" sz="2200" u="none" cap="none" strike="noStrike">
              <a:solidFill>
                <a:srgbClr val="41414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b="1" lang="en-US" sz="2100">
                <a:solidFill>
                  <a:srgbClr val="414141"/>
                </a:solidFill>
                <a:latin typeface="Helvetica Neue"/>
                <a:ea typeface="Helvetica Neue"/>
                <a:cs typeface="Helvetica Neue"/>
                <a:sym typeface="Helvetica Neue"/>
              </a:rPr>
              <a:t>Smart Asset Student Loan</a:t>
            </a:r>
            <a:endParaRPr b="1" i="0" sz="2100" u="none" cap="none" strike="noStrike">
              <a:solidFill>
                <a:srgbClr val="41414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US" sz="2100" u="sng">
                <a:solidFill>
                  <a:schemeClr val="hlink"/>
                </a:solidFill>
                <a:latin typeface="Helvetica Neue"/>
                <a:ea typeface="Helvetica Neue"/>
                <a:cs typeface="Helvetica Neue"/>
                <a:sym typeface="Helvetica Neue"/>
                <a:hlinkClick r:id="rId3"/>
              </a:rPr>
              <a:t>https://smartasset.com/student-loans/student-loan-</a:t>
            </a:r>
            <a:endParaRPr sz="1300"/>
          </a:p>
          <a:p>
            <a:pPr indent="0" lvl="0" marL="0" marR="0" rtl="0" algn="l">
              <a:lnSpc>
                <a:spcPct val="100000"/>
              </a:lnSpc>
              <a:spcBef>
                <a:spcPts val="0"/>
              </a:spcBef>
              <a:spcAft>
                <a:spcPts val="0"/>
              </a:spcAft>
              <a:buClr>
                <a:schemeClr val="dk1"/>
              </a:buClr>
              <a:buSzPts val="1100"/>
              <a:buFont typeface="Arial"/>
              <a:buNone/>
            </a:pPr>
            <a:r>
              <a:rPr lang="en-US" sz="2100" u="sng">
                <a:solidFill>
                  <a:schemeClr val="hlink"/>
                </a:solidFill>
                <a:latin typeface="Helvetica Neue"/>
                <a:ea typeface="Helvetica Neue"/>
                <a:cs typeface="Helvetica Neue"/>
                <a:sym typeface="Helvetica Neue"/>
                <a:hlinkClick r:id="rId4"/>
              </a:rPr>
              <a:t>calculator#2A233tuoVX</a:t>
            </a:r>
            <a:endParaRPr b="0" i="0" sz="2100" u="none" cap="none" strike="noStrike">
              <a:solidFill>
                <a:srgbClr val="555555"/>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b="0" i="0" sz="2100" u="none" cap="none" strike="noStrike">
              <a:solidFill>
                <a:srgbClr val="41414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b="1" lang="en-US" sz="2100">
                <a:solidFill>
                  <a:srgbClr val="414141"/>
                </a:solidFill>
                <a:latin typeface="Helvetica Neue"/>
                <a:ea typeface="Helvetica Neue"/>
                <a:cs typeface="Helvetica Neue"/>
                <a:sym typeface="Helvetica Neue"/>
              </a:rPr>
              <a:t>Edconlink (for personal finance and econ lessons)</a:t>
            </a:r>
            <a:endParaRPr b="1" sz="2100">
              <a:solidFill>
                <a:srgbClr val="41414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rPr lang="en-US" sz="2100" u="sng">
                <a:solidFill>
                  <a:schemeClr val="hlink"/>
                </a:solidFill>
                <a:latin typeface="Helvetica Neue"/>
                <a:ea typeface="Helvetica Neue"/>
                <a:cs typeface="Helvetica Neue"/>
                <a:sym typeface="Helvetica Neue"/>
                <a:hlinkClick r:id="rId5"/>
              </a:rPr>
              <a:t>https://econedlink.org/</a:t>
            </a:r>
            <a:endParaRPr b="1" i="0" sz="2100" u="none" cap="none" strike="noStrike">
              <a:solidFill>
                <a:srgbClr val="414141"/>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t/>
            </a:r>
            <a:endParaRPr b="1" sz="2100">
              <a:solidFill>
                <a:srgbClr val="414141"/>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b="1" lang="en-US" sz="2100">
                <a:solidFill>
                  <a:srgbClr val="414141"/>
                </a:solidFill>
                <a:latin typeface="Helvetica Neue"/>
                <a:ea typeface="Helvetica Neue"/>
                <a:cs typeface="Helvetica Neue"/>
                <a:sym typeface="Helvetica Neue"/>
              </a:rPr>
              <a:t>Occupational </a:t>
            </a:r>
            <a:r>
              <a:rPr b="1" lang="en-US" sz="2100">
                <a:solidFill>
                  <a:srgbClr val="414141"/>
                </a:solidFill>
                <a:latin typeface="Helvetica Neue"/>
                <a:ea typeface="Helvetica Neue"/>
                <a:cs typeface="Helvetica Neue"/>
                <a:sym typeface="Helvetica Neue"/>
              </a:rPr>
              <a:t>Outlook</a:t>
            </a:r>
            <a:r>
              <a:rPr b="1" lang="en-US" sz="2100">
                <a:solidFill>
                  <a:srgbClr val="414141"/>
                </a:solidFill>
                <a:latin typeface="Helvetica Neue"/>
                <a:ea typeface="Helvetica Neue"/>
                <a:cs typeface="Helvetica Neue"/>
                <a:sym typeface="Helvetica Neue"/>
              </a:rPr>
              <a:t> </a:t>
            </a:r>
            <a:r>
              <a:rPr b="1" lang="en-US" sz="2100">
                <a:solidFill>
                  <a:srgbClr val="414141"/>
                </a:solidFill>
                <a:latin typeface="Helvetica Neue"/>
                <a:ea typeface="Helvetica Neue"/>
                <a:cs typeface="Helvetica Neue"/>
                <a:sym typeface="Helvetica Neue"/>
              </a:rPr>
              <a:t>Handbook</a:t>
            </a:r>
            <a:endParaRPr b="1" sz="2100">
              <a:solidFill>
                <a:srgbClr val="414141"/>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lang="en-US" sz="2100" u="sng">
                <a:solidFill>
                  <a:schemeClr val="hlink"/>
                </a:solidFill>
                <a:latin typeface="Helvetica Neue"/>
                <a:ea typeface="Helvetica Neue"/>
                <a:cs typeface="Helvetica Neue"/>
                <a:sym typeface="Helvetica Neue"/>
                <a:hlinkClick r:id="rId6"/>
              </a:rPr>
              <a:t>https://www.bls.gov/ooh/</a:t>
            </a:r>
            <a:endParaRPr sz="2100">
              <a:solidFill>
                <a:srgbClr val="414141"/>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t/>
            </a:r>
            <a:endParaRPr sz="2100">
              <a:solidFill>
                <a:srgbClr val="555555"/>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b="1" lang="en-US" sz="2100">
                <a:solidFill>
                  <a:srgbClr val="555555"/>
                </a:solidFill>
                <a:latin typeface="Helvetica Neue"/>
                <a:ea typeface="Helvetica Neue"/>
                <a:cs typeface="Helvetica Neue"/>
                <a:sym typeface="Helvetica Neue"/>
              </a:rPr>
              <a:t>College </a:t>
            </a:r>
            <a:r>
              <a:rPr b="1" lang="en-US" sz="2100">
                <a:solidFill>
                  <a:srgbClr val="555555"/>
                </a:solidFill>
                <a:latin typeface="Helvetica Neue"/>
                <a:ea typeface="Helvetica Neue"/>
                <a:cs typeface="Helvetica Neue"/>
                <a:sym typeface="Helvetica Neue"/>
              </a:rPr>
              <a:t>Scorecard</a:t>
            </a:r>
            <a:endParaRPr b="1" sz="2100">
              <a:solidFill>
                <a:srgbClr val="555555"/>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rPr lang="en-US" sz="2100" u="sng">
                <a:solidFill>
                  <a:schemeClr val="hlink"/>
                </a:solidFill>
                <a:latin typeface="Helvetica Neue"/>
                <a:ea typeface="Helvetica Neue"/>
                <a:cs typeface="Helvetica Neue"/>
                <a:sym typeface="Helvetica Neue"/>
                <a:hlinkClick r:id="rId7"/>
              </a:rPr>
              <a:t>https://collegescorecard.ed.gov/</a:t>
            </a:r>
            <a:endParaRPr sz="2100">
              <a:solidFill>
                <a:srgbClr val="555555"/>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t/>
            </a:r>
            <a:endParaRPr b="1" i="0" sz="3500" u="none" cap="none" strike="noStrike">
              <a:solidFill>
                <a:schemeClr val="dk1"/>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t/>
            </a:r>
            <a:endParaRPr b="1" i="0" sz="3000" u="none" cap="none" strike="noStrike">
              <a:solidFill>
                <a:schemeClr val="dk1"/>
              </a:solidFill>
              <a:latin typeface="Helvetica Neue"/>
              <a:ea typeface="Helvetica Neue"/>
              <a:cs typeface="Helvetica Neue"/>
              <a:sym typeface="Helvetica Neue"/>
            </a:endParaRPr>
          </a:p>
        </p:txBody>
      </p:sp>
      <p:pic>
        <p:nvPicPr>
          <p:cNvPr id="319" name="Google Shape;319;p47"/>
          <p:cNvPicPr preferRelativeResize="0"/>
          <p:nvPr/>
        </p:nvPicPr>
        <p:blipFill rotWithShape="1">
          <a:blip r:embed="rId8">
            <a:alphaModFix/>
          </a:blip>
          <a:srcRect b="0" l="0" r="0" t="0"/>
          <a:stretch/>
        </p:blipFill>
        <p:spPr>
          <a:xfrm>
            <a:off x="8303223" y="2104674"/>
            <a:ext cx="3389577" cy="3389577"/>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5" name="Shape 105"/>
        <p:cNvGrpSpPr/>
        <p:nvPr/>
      </p:nvGrpSpPr>
      <p:grpSpPr>
        <a:xfrm>
          <a:off x="0" y="0"/>
          <a:ext cx="0" cy="0"/>
          <a:chOff x="0" y="0"/>
          <a:chExt cx="0" cy="0"/>
        </a:xfrm>
      </p:grpSpPr>
      <p:sp>
        <p:nvSpPr>
          <p:cNvPr id="106" name="Google Shape;106;p21"/>
          <p:cNvSpPr txBox="1"/>
          <p:nvPr>
            <p:ph idx="4294967295" type="sldNum"/>
          </p:nvPr>
        </p:nvSpPr>
        <p:spPr>
          <a:xfrm>
            <a:off x="11692804" y="6435612"/>
            <a:ext cx="174773" cy="243841"/>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lang="en-US" sz="1000">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07" name="Google Shape;107;p21"/>
          <p:cNvSpPr txBox="1"/>
          <p:nvPr/>
        </p:nvSpPr>
        <p:spPr>
          <a:xfrm>
            <a:off x="737615" y="629231"/>
            <a:ext cx="10424161" cy="764541"/>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400"/>
              <a:buFont typeface="Inter"/>
              <a:buNone/>
            </a:pPr>
            <a:r>
              <a:rPr b="0" i="0" lang="en-US" sz="4400" u="none" cap="none" strike="noStrike">
                <a:solidFill>
                  <a:srgbClr val="414A58"/>
                </a:solidFill>
                <a:latin typeface="Inter"/>
                <a:ea typeface="Inter"/>
                <a:cs typeface="Inter"/>
                <a:sym typeface="Inter"/>
              </a:rPr>
              <a:t>Objectives</a:t>
            </a:r>
            <a:endParaRPr b="0" i="0" sz="1400" u="none" cap="none" strike="noStrike">
              <a:solidFill>
                <a:srgbClr val="000000"/>
              </a:solidFill>
              <a:latin typeface="Arial"/>
              <a:ea typeface="Arial"/>
              <a:cs typeface="Arial"/>
              <a:sym typeface="Arial"/>
            </a:endParaRPr>
          </a:p>
        </p:txBody>
      </p:sp>
      <p:sp>
        <p:nvSpPr>
          <p:cNvPr id="108" name="Google Shape;108;p21"/>
          <p:cNvSpPr txBox="1"/>
          <p:nvPr/>
        </p:nvSpPr>
        <p:spPr>
          <a:xfrm>
            <a:off x="841200" y="1659350"/>
            <a:ext cx="6828600" cy="3786600"/>
          </a:xfrm>
          <a:prstGeom prst="rect">
            <a:avLst/>
          </a:prstGeom>
          <a:noFill/>
          <a:ln>
            <a:noFill/>
          </a:ln>
        </p:spPr>
        <p:txBody>
          <a:bodyPr anchorCtr="0" anchor="t" bIns="45700" lIns="45700" spcFirstLastPara="1" rIns="45700" wrap="square" tIns="45700">
            <a:spAutoFit/>
          </a:bodyPr>
          <a:lstStyle/>
          <a:p>
            <a:pPr indent="0" lvl="0" marL="457200" marR="0" rtl="0" algn="l">
              <a:lnSpc>
                <a:spcPct val="100000"/>
              </a:lnSpc>
              <a:spcBef>
                <a:spcPts val="0"/>
              </a:spcBef>
              <a:spcAft>
                <a:spcPts val="0"/>
              </a:spcAft>
              <a:buClr>
                <a:srgbClr val="000000"/>
              </a:buClr>
              <a:buSzPts val="3000"/>
              <a:buFont typeface="Arial"/>
              <a:buNone/>
            </a:pPr>
            <a:r>
              <a:t/>
            </a:r>
            <a:endParaRPr b="1" i="0" sz="3000" u="none" cap="none" strike="noStrike">
              <a:solidFill>
                <a:srgbClr val="414141"/>
              </a:solidFill>
              <a:latin typeface="Helvetica Neue"/>
              <a:ea typeface="Helvetica Neue"/>
              <a:cs typeface="Helvetica Neue"/>
              <a:sym typeface="Helvetica Neue"/>
            </a:endParaRPr>
          </a:p>
          <a:p>
            <a:pPr indent="-419100" lvl="0" marL="457200" marR="0" rtl="0" algn="l">
              <a:lnSpc>
                <a:spcPct val="100000"/>
              </a:lnSpc>
              <a:spcBef>
                <a:spcPts val="0"/>
              </a:spcBef>
              <a:spcAft>
                <a:spcPts val="0"/>
              </a:spcAft>
              <a:buClr>
                <a:srgbClr val="555555"/>
              </a:buClr>
              <a:buSzPts val="3000"/>
              <a:buFont typeface="Calibri"/>
              <a:buChar char="•"/>
            </a:pPr>
            <a:r>
              <a:rPr lang="en-US" sz="3000">
                <a:solidFill>
                  <a:srgbClr val="555555"/>
                </a:solidFill>
                <a:latin typeface="Calibri"/>
                <a:ea typeface="Calibri"/>
                <a:cs typeface="Calibri"/>
                <a:sym typeface="Calibri"/>
              </a:rPr>
              <a:t>Differentiate Between Loan Types</a:t>
            </a:r>
            <a:endParaRPr sz="3000">
              <a:solidFill>
                <a:srgbClr val="555555"/>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3000">
              <a:solidFill>
                <a:srgbClr val="555555"/>
              </a:solidFill>
              <a:latin typeface="Calibri"/>
              <a:ea typeface="Calibri"/>
              <a:cs typeface="Calibri"/>
              <a:sym typeface="Calibri"/>
            </a:endParaRPr>
          </a:p>
          <a:p>
            <a:pPr indent="-419100" lvl="0" marL="457200" marR="0" rtl="0" algn="l">
              <a:lnSpc>
                <a:spcPct val="100000"/>
              </a:lnSpc>
              <a:spcBef>
                <a:spcPts val="0"/>
              </a:spcBef>
              <a:spcAft>
                <a:spcPts val="0"/>
              </a:spcAft>
              <a:buClr>
                <a:srgbClr val="555555"/>
              </a:buClr>
              <a:buSzPts val="3000"/>
              <a:buFont typeface="Calibri"/>
              <a:buChar char="•"/>
            </a:pPr>
            <a:r>
              <a:rPr lang="en-US" sz="3000">
                <a:solidFill>
                  <a:srgbClr val="555555"/>
                </a:solidFill>
                <a:latin typeface="Calibri"/>
                <a:ea typeface="Calibri"/>
                <a:cs typeface="Calibri"/>
                <a:sym typeface="Calibri"/>
              </a:rPr>
              <a:t>Analyze the Impact of Student Debt</a:t>
            </a:r>
            <a:endParaRPr sz="3000">
              <a:solidFill>
                <a:srgbClr val="555555"/>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3000">
              <a:solidFill>
                <a:srgbClr val="555555"/>
              </a:solidFill>
              <a:latin typeface="Calibri"/>
              <a:ea typeface="Calibri"/>
              <a:cs typeface="Calibri"/>
              <a:sym typeface="Calibri"/>
            </a:endParaRPr>
          </a:p>
          <a:p>
            <a:pPr indent="-419100" lvl="0" marL="457200" marR="0" rtl="0" algn="l">
              <a:lnSpc>
                <a:spcPct val="100000"/>
              </a:lnSpc>
              <a:spcBef>
                <a:spcPts val="0"/>
              </a:spcBef>
              <a:spcAft>
                <a:spcPts val="0"/>
              </a:spcAft>
              <a:buClr>
                <a:srgbClr val="555555"/>
              </a:buClr>
              <a:buSzPts val="3000"/>
              <a:buFont typeface="Calibri"/>
              <a:buChar char="•"/>
            </a:pPr>
            <a:r>
              <a:rPr lang="en-US" sz="3000">
                <a:solidFill>
                  <a:srgbClr val="555555"/>
                </a:solidFill>
                <a:latin typeface="Calibri"/>
                <a:ea typeface="Calibri"/>
                <a:cs typeface="Calibri"/>
                <a:sym typeface="Calibri"/>
              </a:rPr>
              <a:t>Budgeting for College Expenses</a:t>
            </a:r>
            <a:endParaRPr sz="3000">
              <a:solidFill>
                <a:srgbClr val="555555"/>
              </a:solidFill>
              <a:latin typeface="Calibri"/>
              <a:ea typeface="Calibri"/>
              <a:cs typeface="Calibri"/>
              <a:sym typeface="Calibri"/>
            </a:endParaRPr>
          </a:p>
          <a:p>
            <a:pPr indent="0" lvl="0" marL="457200" marR="0" rtl="0" algn="l">
              <a:lnSpc>
                <a:spcPct val="100000"/>
              </a:lnSpc>
              <a:spcBef>
                <a:spcPts val="0"/>
              </a:spcBef>
              <a:spcAft>
                <a:spcPts val="0"/>
              </a:spcAft>
              <a:buNone/>
            </a:pPr>
            <a:r>
              <a:t/>
            </a:r>
            <a:endParaRPr sz="3000">
              <a:solidFill>
                <a:srgbClr val="555555"/>
              </a:solidFill>
              <a:latin typeface="Calibri"/>
              <a:ea typeface="Calibri"/>
              <a:cs typeface="Calibri"/>
              <a:sym typeface="Calibri"/>
            </a:endParaRPr>
          </a:p>
          <a:p>
            <a:pPr indent="-419100" lvl="0" marL="457200" marR="0" rtl="0" algn="l">
              <a:lnSpc>
                <a:spcPct val="100000"/>
              </a:lnSpc>
              <a:spcBef>
                <a:spcPts val="0"/>
              </a:spcBef>
              <a:spcAft>
                <a:spcPts val="0"/>
              </a:spcAft>
              <a:buClr>
                <a:srgbClr val="555555"/>
              </a:buClr>
              <a:buSzPts val="3000"/>
              <a:buFont typeface="Calibri"/>
              <a:buChar char="•"/>
            </a:pPr>
            <a:r>
              <a:rPr lang="en-US" sz="3000">
                <a:solidFill>
                  <a:srgbClr val="555555"/>
                </a:solidFill>
                <a:latin typeface="Calibri"/>
                <a:ea typeface="Calibri"/>
                <a:cs typeface="Calibri"/>
                <a:sym typeface="Calibri"/>
              </a:rPr>
              <a:t>Provide Advice for Debt Management</a:t>
            </a:r>
            <a:endParaRPr sz="3000">
              <a:solidFill>
                <a:srgbClr val="555555"/>
              </a:solidFill>
              <a:latin typeface="Calibri"/>
              <a:ea typeface="Calibri"/>
              <a:cs typeface="Calibri"/>
              <a:sym typeface="Calibri"/>
            </a:endParaRPr>
          </a:p>
        </p:txBody>
      </p:sp>
      <p:pic>
        <p:nvPicPr>
          <p:cNvPr id="109" name="Google Shape;109;p21"/>
          <p:cNvPicPr preferRelativeResize="0"/>
          <p:nvPr/>
        </p:nvPicPr>
        <p:blipFill rotWithShape="1">
          <a:blip r:embed="rId3">
            <a:alphaModFix/>
          </a:blip>
          <a:srcRect b="0" l="0" r="0" t="0"/>
          <a:stretch/>
        </p:blipFill>
        <p:spPr>
          <a:xfrm>
            <a:off x="6989356" y="1185447"/>
            <a:ext cx="4465244" cy="3810700"/>
          </a:xfrm>
          <a:prstGeom prst="rect">
            <a:avLst/>
          </a:prstGeom>
          <a:noFill/>
          <a:ln>
            <a:noFill/>
          </a:ln>
        </p:spPr>
      </p:pic>
    </p:spTree>
  </p:cSld>
  <p:clrMapOvr>
    <a:masterClrMapping/>
  </p:clrMapOvr>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3" name="Shape 323"/>
        <p:cNvGrpSpPr/>
        <p:nvPr/>
      </p:nvGrpSpPr>
      <p:grpSpPr>
        <a:xfrm>
          <a:off x="0" y="0"/>
          <a:ext cx="0" cy="0"/>
          <a:chOff x="0" y="0"/>
          <a:chExt cx="0" cy="0"/>
        </a:xfrm>
      </p:grpSpPr>
      <p:sp>
        <p:nvSpPr>
          <p:cNvPr id="324" name="Google Shape;324;p48"/>
          <p:cNvSpPr txBox="1"/>
          <p:nvPr/>
        </p:nvSpPr>
        <p:spPr>
          <a:xfrm>
            <a:off x="761292" y="2939490"/>
            <a:ext cx="10424100" cy="1574700"/>
          </a:xfrm>
          <a:prstGeom prst="rect">
            <a:avLst/>
          </a:prstGeom>
          <a:noFill/>
          <a:ln>
            <a:noFill/>
          </a:ln>
        </p:spPr>
        <p:txBody>
          <a:bodyPr anchorCtr="0" anchor="t" bIns="45700" lIns="45700" spcFirstLastPara="1" rIns="45700" wrap="square" tIns="45700">
            <a:spAutoFit/>
          </a:bodyPr>
          <a:lstStyle/>
          <a:p>
            <a:pPr indent="0" lvl="0" marL="0" marR="0" rtl="0" algn="ctr">
              <a:lnSpc>
                <a:spcPct val="90000"/>
              </a:lnSpc>
              <a:spcBef>
                <a:spcPts val="0"/>
              </a:spcBef>
              <a:spcAft>
                <a:spcPts val="0"/>
              </a:spcAft>
              <a:buClr>
                <a:srgbClr val="000000"/>
              </a:buClr>
              <a:buSzPts val="4400"/>
              <a:buFont typeface="Calibri"/>
              <a:buNone/>
            </a:pPr>
            <a:r>
              <a:rPr b="0" i="0" lang="en-US" sz="10700" u="none" cap="none" strike="noStrike">
                <a:solidFill>
                  <a:srgbClr val="414141"/>
                </a:solidFill>
                <a:latin typeface="Calibri"/>
                <a:ea typeface="Calibri"/>
                <a:cs typeface="Calibri"/>
                <a:sym typeface="Calibri"/>
              </a:rPr>
              <a:t>Q &amp; A</a:t>
            </a:r>
            <a:endParaRPr b="0" i="0" sz="10700" u="none" cap="none" strike="noStrike">
              <a:solidFill>
                <a:srgbClr val="414141"/>
              </a:solidFill>
              <a:latin typeface="Arial"/>
              <a:ea typeface="Arial"/>
              <a:cs typeface="Arial"/>
              <a:sym typeface="Arial"/>
            </a:endParaRPr>
          </a:p>
        </p:txBody>
      </p:sp>
      <p:pic>
        <p:nvPicPr>
          <p:cNvPr id="325" name="Google Shape;325;p48"/>
          <p:cNvPicPr preferRelativeResize="0"/>
          <p:nvPr/>
        </p:nvPicPr>
        <p:blipFill rotWithShape="1">
          <a:blip r:embed="rId3">
            <a:alphaModFix/>
          </a:blip>
          <a:srcRect b="0" l="0" r="0" t="0"/>
          <a:stretch/>
        </p:blipFill>
        <p:spPr>
          <a:xfrm>
            <a:off x="918325" y="1200425"/>
            <a:ext cx="3876976" cy="3876976"/>
          </a:xfrm>
          <a:prstGeom prst="rect">
            <a:avLst/>
          </a:prstGeom>
          <a:noFill/>
          <a:ln>
            <a:noFill/>
          </a:ln>
        </p:spPr>
      </p:pic>
      <p:sp>
        <p:nvSpPr>
          <p:cNvPr id="326" name="Google Shape;326;p48"/>
          <p:cNvSpPr txBox="1"/>
          <p:nvPr/>
        </p:nvSpPr>
        <p:spPr>
          <a:xfrm>
            <a:off x="2062700" y="1851125"/>
            <a:ext cx="1216500" cy="1357500"/>
          </a:xfrm>
          <a:prstGeom prst="rect">
            <a:avLst/>
          </a:prstGeom>
          <a:noFill/>
          <a:ln>
            <a:noFill/>
          </a:ln>
        </p:spPr>
        <p:txBody>
          <a:bodyPr anchorCtr="0" anchor="t" bIns="91425" lIns="91425" spcFirstLastPara="1" rIns="91425" wrap="square" tIns="91425">
            <a:noAutofit/>
          </a:bodyPr>
          <a:lstStyle/>
          <a:p>
            <a:pPr indent="0" lvl="0" marL="0" marR="0" rtl="0" algn="l">
              <a:lnSpc>
                <a:spcPct val="100000"/>
              </a:lnSpc>
              <a:spcBef>
                <a:spcPts val="0"/>
              </a:spcBef>
              <a:spcAft>
                <a:spcPts val="0"/>
              </a:spcAft>
              <a:buClr>
                <a:srgbClr val="000000"/>
              </a:buClr>
              <a:buSzPts val="1400"/>
              <a:buFont typeface="Arial"/>
              <a:buNone/>
            </a:pPr>
            <a:r>
              <a:t/>
            </a:r>
            <a:endParaRPr b="0" i="0" sz="1400" u="none" cap="none" strike="noStrike">
              <a:solidFill>
                <a:srgbClr val="000000"/>
              </a:solidFill>
              <a:latin typeface="Calibri"/>
              <a:ea typeface="Calibri"/>
              <a:cs typeface="Calibri"/>
              <a:sym typeface="Calibri"/>
            </a:endParaRPr>
          </a:p>
        </p:txBody>
      </p:sp>
      <p:pic>
        <p:nvPicPr>
          <p:cNvPr id="327" name="Google Shape;327;p48"/>
          <p:cNvPicPr preferRelativeResize="0"/>
          <p:nvPr/>
        </p:nvPicPr>
        <p:blipFill rotWithShape="1">
          <a:blip r:embed="rId3">
            <a:alphaModFix/>
          </a:blip>
          <a:srcRect b="0" l="0" r="0" t="0"/>
          <a:stretch/>
        </p:blipFill>
        <p:spPr>
          <a:xfrm>
            <a:off x="7523225" y="2558625"/>
            <a:ext cx="3876976" cy="3876976"/>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1" name="Shape 331"/>
        <p:cNvGrpSpPr/>
        <p:nvPr/>
      </p:nvGrpSpPr>
      <p:grpSpPr>
        <a:xfrm>
          <a:off x="0" y="0"/>
          <a:ext cx="0" cy="0"/>
          <a:chOff x="0" y="0"/>
          <a:chExt cx="0" cy="0"/>
        </a:xfrm>
      </p:grpSpPr>
      <p:sp>
        <p:nvSpPr>
          <p:cNvPr id="332" name="Google Shape;332;p49"/>
          <p:cNvSpPr txBox="1"/>
          <p:nvPr>
            <p:ph idx="4294967295" type="title"/>
          </p:nvPr>
        </p:nvSpPr>
        <p:spPr>
          <a:xfrm>
            <a:off x="510959" y="3309003"/>
            <a:ext cx="10515601" cy="1325560"/>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FFFF"/>
              </a:buClr>
              <a:buSzPts val="3200"/>
              <a:buFont typeface="Inter Light"/>
              <a:buNone/>
            </a:pPr>
            <a:r>
              <a:rPr lang="en-US" sz="3200">
                <a:solidFill>
                  <a:srgbClr val="FFFFFF"/>
                </a:solidFill>
                <a:latin typeface="Inter Light"/>
                <a:ea typeface="Inter Light"/>
                <a:cs typeface="Inter Light"/>
                <a:sym typeface="Inter Light"/>
              </a:rPr>
              <a:t>Amber Peters</a:t>
            </a:r>
            <a:endParaRPr sz="3200">
              <a:solidFill>
                <a:srgbClr val="FFFFFF"/>
              </a:solidFill>
              <a:latin typeface="Inter Light"/>
              <a:ea typeface="Inter Light"/>
              <a:cs typeface="Inter Light"/>
              <a:sym typeface="Inter Light"/>
            </a:endParaRPr>
          </a:p>
          <a:p>
            <a:pPr indent="0" lvl="0" marL="0" rtl="0" algn="l">
              <a:lnSpc>
                <a:spcPct val="90000"/>
              </a:lnSpc>
              <a:spcBef>
                <a:spcPts val="0"/>
              </a:spcBef>
              <a:spcAft>
                <a:spcPts val="0"/>
              </a:spcAft>
              <a:buClr>
                <a:srgbClr val="FFFFFF"/>
              </a:buClr>
              <a:buSzPts val="3200"/>
              <a:buFont typeface="Inter Light"/>
              <a:buNone/>
            </a:pPr>
            <a:r>
              <a:rPr lang="en-US" sz="3200">
                <a:solidFill>
                  <a:srgbClr val="FFFFFF"/>
                </a:solidFill>
                <a:latin typeface="Inter Light"/>
                <a:ea typeface="Inter Light"/>
                <a:cs typeface="Inter Light"/>
                <a:sym typeface="Inter Light"/>
              </a:rPr>
              <a:t>Apeters@mizzp.nyc</a:t>
            </a:r>
            <a:endParaRPr sz="3200">
              <a:solidFill>
                <a:srgbClr val="FFFFFF"/>
              </a:solidFill>
              <a:latin typeface="Inter Light"/>
              <a:ea typeface="Inter Light"/>
              <a:cs typeface="Inter Light"/>
              <a:sym typeface="Inter Light"/>
            </a:endParaRPr>
          </a:p>
        </p:txBody>
      </p:sp>
      <p:sp>
        <p:nvSpPr>
          <p:cNvPr id="333" name="Google Shape;333;p49"/>
          <p:cNvSpPr txBox="1"/>
          <p:nvPr>
            <p:ph idx="1" type="body"/>
          </p:nvPr>
        </p:nvSpPr>
        <p:spPr>
          <a:xfrm>
            <a:off x="510959" y="2388768"/>
            <a:ext cx="10515601" cy="914401"/>
          </a:xfrm>
          <a:prstGeom prst="rect">
            <a:avLst/>
          </a:prstGeom>
          <a:noFill/>
          <a:ln>
            <a:noFill/>
          </a:ln>
        </p:spPr>
        <p:txBody>
          <a:bodyPr anchorCtr="0" anchor="t" bIns="45700" lIns="45700" spcFirstLastPara="1" rIns="45700" wrap="square" tIns="45700">
            <a:normAutofit/>
          </a:bodyPr>
          <a:lstStyle/>
          <a:p>
            <a:pPr indent="0" lvl="0" marL="0" rtl="0" algn="l">
              <a:lnSpc>
                <a:spcPct val="90000"/>
              </a:lnSpc>
              <a:spcBef>
                <a:spcPts val="0"/>
              </a:spcBef>
              <a:spcAft>
                <a:spcPts val="0"/>
              </a:spcAft>
              <a:buClr>
                <a:srgbClr val="FFFFFF"/>
              </a:buClr>
              <a:buSzPts val="5400"/>
              <a:buNone/>
            </a:pPr>
            <a:r>
              <a:rPr lang="en-US">
                <a:latin typeface="Inter"/>
                <a:ea typeface="Inter"/>
                <a:cs typeface="Inter"/>
                <a:sym typeface="Inter"/>
              </a:rPr>
              <a:t>Thank You</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3" name="Shape 113"/>
        <p:cNvGrpSpPr/>
        <p:nvPr/>
      </p:nvGrpSpPr>
      <p:grpSpPr>
        <a:xfrm>
          <a:off x="0" y="0"/>
          <a:ext cx="0" cy="0"/>
          <a:chOff x="0" y="0"/>
          <a:chExt cx="0" cy="0"/>
        </a:xfrm>
      </p:grpSpPr>
      <p:sp>
        <p:nvSpPr>
          <p:cNvPr id="114" name="Google Shape;114;p22"/>
          <p:cNvSpPr txBox="1"/>
          <p:nvPr>
            <p:ph idx="1" type="body"/>
          </p:nvPr>
        </p:nvSpPr>
        <p:spPr>
          <a:xfrm>
            <a:off x="831654" y="737475"/>
            <a:ext cx="6401100" cy="4752900"/>
          </a:xfrm>
          <a:prstGeom prst="rect">
            <a:avLst/>
          </a:prstGeom>
        </p:spPr>
        <p:txBody>
          <a:bodyPr anchorCtr="0" anchor="t" bIns="45700" lIns="45700" spcFirstLastPara="1" rIns="45700" wrap="square" tIns="45700">
            <a:normAutofit/>
          </a:bodyPr>
          <a:lstStyle/>
          <a:p>
            <a:pPr indent="0" lvl="0" marL="0" rtl="0" algn="l">
              <a:spcBef>
                <a:spcPts val="400"/>
              </a:spcBef>
              <a:spcAft>
                <a:spcPts val="0"/>
              </a:spcAft>
              <a:buNone/>
            </a:pPr>
            <a:r>
              <a:t/>
            </a:r>
            <a:endParaRPr sz="5000"/>
          </a:p>
          <a:p>
            <a:pPr indent="0" lvl="0" marL="0" rtl="0" algn="l">
              <a:spcBef>
                <a:spcPts val="400"/>
              </a:spcBef>
              <a:spcAft>
                <a:spcPts val="0"/>
              </a:spcAft>
              <a:buNone/>
            </a:pPr>
            <a:r>
              <a:t/>
            </a:r>
            <a:endParaRPr sz="5000"/>
          </a:p>
          <a:p>
            <a:pPr indent="0" lvl="0" marL="0" rtl="0" algn="ctr">
              <a:spcBef>
                <a:spcPts val="400"/>
              </a:spcBef>
              <a:spcAft>
                <a:spcPts val="0"/>
              </a:spcAft>
              <a:buNone/>
            </a:pPr>
            <a:r>
              <a:rPr b="1" lang="en-US" sz="5000">
                <a:solidFill>
                  <a:srgbClr val="414141"/>
                </a:solidFill>
              </a:rPr>
              <a:t>Who</a:t>
            </a:r>
            <a:r>
              <a:rPr b="1" lang="en-US" sz="5000">
                <a:solidFill>
                  <a:srgbClr val="414141"/>
                </a:solidFill>
              </a:rPr>
              <a:t>’s In The Room?</a:t>
            </a:r>
            <a:endParaRPr b="1" sz="5000">
              <a:solidFill>
                <a:srgbClr val="414141"/>
              </a:solidFill>
            </a:endParaRPr>
          </a:p>
          <a:p>
            <a:pPr indent="0" lvl="0" marL="0" rtl="0" algn="ctr">
              <a:spcBef>
                <a:spcPts val="400"/>
              </a:spcBef>
              <a:spcAft>
                <a:spcPts val="0"/>
              </a:spcAft>
              <a:buNone/>
            </a:pPr>
            <a:r>
              <a:t/>
            </a:r>
            <a:endParaRPr b="1" sz="3500">
              <a:solidFill>
                <a:srgbClr val="414141"/>
              </a:solidFill>
            </a:endParaRPr>
          </a:p>
          <a:p>
            <a:pPr indent="0" lvl="0" marL="0" rtl="0" algn="ctr">
              <a:spcBef>
                <a:spcPts val="400"/>
              </a:spcBef>
              <a:spcAft>
                <a:spcPts val="0"/>
              </a:spcAft>
              <a:buNone/>
            </a:pPr>
            <a:r>
              <a:rPr b="1" lang="en-US" sz="3500">
                <a:solidFill>
                  <a:srgbClr val="414141"/>
                </a:solidFill>
              </a:rPr>
              <a:t>Drop your name, school, and something you wish you new about college financing before attending school</a:t>
            </a:r>
            <a:endParaRPr b="1" sz="3500">
              <a:solidFill>
                <a:srgbClr val="414141"/>
              </a:solidFill>
            </a:endParaRPr>
          </a:p>
        </p:txBody>
      </p:sp>
      <p:pic>
        <p:nvPicPr>
          <p:cNvPr id="115" name="Google Shape;115;p22"/>
          <p:cNvPicPr preferRelativeResize="0"/>
          <p:nvPr/>
        </p:nvPicPr>
        <p:blipFill>
          <a:blip r:embed="rId3">
            <a:alphaModFix/>
          </a:blip>
          <a:stretch>
            <a:fillRect/>
          </a:stretch>
        </p:blipFill>
        <p:spPr>
          <a:xfrm>
            <a:off x="7027325" y="1486425"/>
            <a:ext cx="4572000" cy="4572000"/>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9" name="Shape 119"/>
        <p:cNvGrpSpPr/>
        <p:nvPr/>
      </p:nvGrpSpPr>
      <p:grpSpPr>
        <a:xfrm>
          <a:off x="0" y="0"/>
          <a:ext cx="0" cy="0"/>
          <a:chOff x="0" y="0"/>
          <a:chExt cx="0" cy="0"/>
        </a:xfrm>
      </p:grpSpPr>
      <p:sp>
        <p:nvSpPr>
          <p:cNvPr id="120" name="Google Shape;120;p23"/>
          <p:cNvSpPr txBox="1"/>
          <p:nvPr/>
        </p:nvSpPr>
        <p:spPr>
          <a:xfrm>
            <a:off x="496469" y="3044304"/>
            <a:ext cx="10424100" cy="1350600"/>
          </a:xfrm>
          <a:prstGeom prst="rect">
            <a:avLst/>
          </a:prstGeom>
          <a:noFill/>
          <a:ln>
            <a:noFill/>
          </a:ln>
        </p:spPr>
        <p:txBody>
          <a:bodyPr anchorCtr="0" anchor="t" bIns="45700" lIns="45700" spcFirstLastPara="1" rIns="45700" wrap="square" tIns="45700">
            <a:spAutoFit/>
          </a:bodyPr>
          <a:lstStyle/>
          <a:p>
            <a:pPr indent="0" lvl="0" marL="0" marR="0" rtl="0" algn="l">
              <a:lnSpc>
                <a:spcPct val="115000"/>
              </a:lnSpc>
              <a:spcBef>
                <a:spcPts val="0"/>
              </a:spcBef>
              <a:spcAft>
                <a:spcPts val="0"/>
              </a:spcAft>
              <a:buClr>
                <a:schemeClr val="dk1"/>
              </a:buClr>
              <a:buSzPts val="1100"/>
              <a:buFont typeface="Arial"/>
              <a:buNone/>
            </a:pPr>
            <a:r>
              <a:rPr b="1" lang="en-US" sz="4500">
                <a:solidFill>
                  <a:srgbClr val="414141"/>
                </a:solidFill>
                <a:latin typeface="Helvetica Neue"/>
                <a:ea typeface="Helvetica Neue"/>
                <a:cs typeface="Helvetica Neue"/>
                <a:sym typeface="Helvetica Neue"/>
              </a:rPr>
              <a:t>College Cost Landscape</a:t>
            </a:r>
            <a:endParaRPr b="1" i="0" sz="5000" u="none" cap="none" strike="noStrike">
              <a:solidFill>
                <a:srgbClr val="414141"/>
              </a:solidFill>
              <a:latin typeface="Helvetica Neue"/>
              <a:ea typeface="Helvetica Neue"/>
              <a:cs typeface="Helvetica Neue"/>
              <a:sym typeface="Helvetica Neue"/>
            </a:endParaRPr>
          </a:p>
          <a:p>
            <a:pPr indent="0" lvl="0" marL="0" marR="0" rtl="0" algn="l">
              <a:lnSpc>
                <a:spcPct val="115000"/>
              </a:lnSpc>
              <a:spcBef>
                <a:spcPts val="0"/>
              </a:spcBef>
              <a:spcAft>
                <a:spcPts val="0"/>
              </a:spcAft>
              <a:buClr>
                <a:schemeClr val="dk1"/>
              </a:buClr>
              <a:buSzPts val="1100"/>
              <a:buFont typeface="Arial"/>
              <a:buNone/>
            </a:pPr>
            <a:r>
              <a:t/>
            </a:r>
            <a:endParaRPr b="1" i="0" sz="3000" u="none" cap="none" strike="noStrike">
              <a:solidFill>
                <a:schemeClr val="dk1"/>
              </a:solidFill>
              <a:latin typeface="Helvetica Neue"/>
              <a:ea typeface="Helvetica Neue"/>
              <a:cs typeface="Helvetica Neue"/>
              <a:sym typeface="Helvetica Neue"/>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4" name="Shape 124"/>
        <p:cNvGrpSpPr/>
        <p:nvPr/>
      </p:nvGrpSpPr>
      <p:grpSpPr>
        <a:xfrm>
          <a:off x="0" y="0"/>
          <a:ext cx="0" cy="0"/>
          <a:chOff x="0" y="0"/>
          <a:chExt cx="0" cy="0"/>
        </a:xfrm>
      </p:grpSpPr>
      <p:sp>
        <p:nvSpPr>
          <p:cNvPr id="125" name="Google Shape;125;p24"/>
          <p:cNvSpPr/>
          <p:nvPr/>
        </p:nvSpPr>
        <p:spPr>
          <a:xfrm>
            <a:off x="609600" y="1704150"/>
            <a:ext cx="10972800" cy="3449700"/>
          </a:xfrm>
          <a:prstGeom prst="rect">
            <a:avLst/>
          </a:prstGeom>
          <a:solidFill>
            <a:srgbClr val="A7CE6F"/>
          </a:solidFill>
          <a:ln cap="flat" cmpd="sng" w="9525">
            <a:solidFill>
              <a:srgbClr val="A7CE6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26" name="Google Shape;126;p24"/>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b="1" lang="en-US" sz="4000">
                <a:solidFill>
                  <a:srgbClr val="414A58"/>
                </a:solidFill>
                <a:latin typeface="Inter"/>
                <a:ea typeface="Inter"/>
                <a:cs typeface="Inter"/>
                <a:sym typeface="Inter"/>
              </a:rPr>
              <a:t>Here’s The Facts:</a:t>
            </a:r>
            <a:endParaRPr b="1" i="0" sz="4000" u="none" cap="none" strike="noStrike">
              <a:solidFill>
                <a:srgbClr val="414A58"/>
              </a:solidFill>
              <a:latin typeface="Inter"/>
              <a:ea typeface="Inter"/>
              <a:cs typeface="Inter"/>
              <a:sym typeface="Inter"/>
            </a:endParaRPr>
          </a:p>
        </p:txBody>
      </p:sp>
      <p:sp>
        <p:nvSpPr>
          <p:cNvPr id="127" name="Google Shape;127;p24"/>
          <p:cNvSpPr txBox="1"/>
          <p:nvPr>
            <p:ph idx="4294967295" type="sldNum"/>
          </p:nvPr>
        </p:nvSpPr>
        <p:spPr>
          <a:xfrm>
            <a:off x="11692804" y="6435612"/>
            <a:ext cx="174900" cy="246300"/>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28" name="Google Shape;128;p24"/>
          <p:cNvSpPr txBox="1"/>
          <p:nvPr/>
        </p:nvSpPr>
        <p:spPr>
          <a:xfrm>
            <a:off x="883944" y="1898804"/>
            <a:ext cx="10424100" cy="3659400"/>
          </a:xfrm>
          <a:prstGeom prst="rect">
            <a:avLst/>
          </a:prstGeom>
          <a:noFill/>
          <a:ln>
            <a:noFill/>
          </a:ln>
        </p:spPr>
        <p:txBody>
          <a:bodyPr anchorCtr="0" anchor="t" bIns="45700" lIns="45700" spcFirstLastPara="1" rIns="45700" wrap="square" tIns="45700">
            <a:spAutoFit/>
          </a:bodyPr>
          <a:lstStyle/>
          <a:p>
            <a:pPr indent="0" lvl="0" marL="0" rtl="0" algn="l">
              <a:lnSpc>
                <a:spcPct val="115000"/>
              </a:lnSpc>
              <a:spcBef>
                <a:spcPts val="0"/>
              </a:spcBef>
              <a:spcAft>
                <a:spcPts val="0"/>
              </a:spcAft>
              <a:buNone/>
            </a:pPr>
            <a:r>
              <a:rPr b="1" lang="en-US" sz="3300">
                <a:solidFill>
                  <a:srgbClr val="414141"/>
                </a:solidFill>
                <a:latin typeface="Calibri"/>
                <a:ea typeface="Calibri"/>
                <a:cs typeface="Calibri"/>
                <a:sym typeface="Calibri"/>
              </a:rPr>
              <a:t>From 1981-82 to 2021-22, the cost of attending a four-year college in the U.S. has ballooned from $11,840 a year to $30,031 a year-representing a 153 percent increase in the last 40 years. That cost includes tuition and fees, plus room and board and adjusted for inflation.</a:t>
            </a:r>
            <a:endParaRPr b="0" i="0" sz="5100" u="none" cap="none" strike="noStrike">
              <a:solidFill>
                <a:schemeClr val="dk1"/>
              </a:solidFill>
              <a:latin typeface="Helvetica Neue"/>
              <a:ea typeface="Helvetica Neue"/>
              <a:cs typeface="Helvetica Neue"/>
              <a:sym typeface="Helvetica Neue"/>
            </a:endParaRPr>
          </a:p>
          <a:p>
            <a:pPr indent="0" lvl="0" marL="0" marR="0" rtl="0" algn="l">
              <a:lnSpc>
                <a:spcPct val="100000"/>
              </a:lnSpc>
              <a:spcBef>
                <a:spcPts val="0"/>
              </a:spcBef>
              <a:spcAft>
                <a:spcPts val="0"/>
              </a:spcAft>
              <a:buClr>
                <a:schemeClr val="dk1"/>
              </a:buClr>
              <a:buSzPts val="1100"/>
              <a:buFont typeface="Arial"/>
              <a:buNone/>
            </a:pPr>
            <a:r>
              <a:t/>
            </a:r>
            <a:endParaRPr b="1" sz="4200">
              <a:solidFill>
                <a:srgbClr val="555555"/>
              </a:solidFill>
              <a:highlight>
                <a:srgbClr val="FFFFFF"/>
              </a:highlight>
              <a:latin typeface="Roboto"/>
              <a:ea typeface="Roboto"/>
              <a:cs typeface="Roboto"/>
              <a:sym typeface="Roboto"/>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2" name="Shape 132"/>
        <p:cNvGrpSpPr/>
        <p:nvPr/>
      </p:nvGrpSpPr>
      <p:grpSpPr>
        <a:xfrm>
          <a:off x="0" y="0"/>
          <a:ext cx="0" cy="0"/>
          <a:chOff x="0" y="0"/>
          <a:chExt cx="0" cy="0"/>
        </a:xfrm>
      </p:grpSpPr>
      <p:sp>
        <p:nvSpPr>
          <p:cNvPr id="133" name="Google Shape;133;p25"/>
          <p:cNvSpPr/>
          <p:nvPr/>
        </p:nvSpPr>
        <p:spPr>
          <a:xfrm>
            <a:off x="1371600" y="1441900"/>
            <a:ext cx="9503100" cy="5373000"/>
          </a:xfrm>
          <a:prstGeom prst="rect">
            <a:avLst/>
          </a:prstGeom>
          <a:solidFill>
            <a:srgbClr val="A7CE6F"/>
          </a:solidFill>
          <a:ln cap="flat" cmpd="sng" w="9525">
            <a:solidFill>
              <a:srgbClr val="A7CE6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34" name="Google Shape;134;p25"/>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b="1" lang="en-US" sz="4000">
                <a:solidFill>
                  <a:srgbClr val="414A58"/>
                </a:solidFill>
                <a:latin typeface="Inter"/>
                <a:ea typeface="Inter"/>
                <a:cs typeface="Inter"/>
                <a:sym typeface="Inter"/>
              </a:rPr>
              <a:t>College Cost Trends</a:t>
            </a:r>
            <a:endParaRPr b="1" i="0" sz="4000" u="none" cap="none" strike="noStrike">
              <a:solidFill>
                <a:srgbClr val="414A58"/>
              </a:solidFill>
              <a:latin typeface="Inter"/>
              <a:ea typeface="Inter"/>
              <a:cs typeface="Inter"/>
              <a:sym typeface="Inter"/>
            </a:endParaRPr>
          </a:p>
        </p:txBody>
      </p:sp>
      <p:sp>
        <p:nvSpPr>
          <p:cNvPr id="135" name="Google Shape;135;p25"/>
          <p:cNvSpPr txBox="1"/>
          <p:nvPr>
            <p:ph idx="4294967295" type="sldNum"/>
          </p:nvPr>
        </p:nvSpPr>
        <p:spPr>
          <a:xfrm>
            <a:off x="11692804" y="6435612"/>
            <a:ext cx="174900" cy="246300"/>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pic>
        <p:nvPicPr>
          <p:cNvPr id="136" name="Google Shape;136;p25"/>
          <p:cNvPicPr preferRelativeResize="0"/>
          <p:nvPr/>
        </p:nvPicPr>
        <p:blipFill>
          <a:blip r:embed="rId3">
            <a:alphaModFix/>
          </a:blip>
          <a:stretch>
            <a:fillRect/>
          </a:stretch>
        </p:blipFill>
        <p:spPr>
          <a:xfrm>
            <a:off x="1642125" y="1508400"/>
            <a:ext cx="8962050" cy="524000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6"/>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b="1" lang="en-US" sz="4000">
                <a:solidFill>
                  <a:srgbClr val="414A58"/>
                </a:solidFill>
                <a:latin typeface="Inter"/>
                <a:ea typeface="Inter"/>
                <a:cs typeface="Inter"/>
                <a:sym typeface="Inter"/>
              </a:rPr>
              <a:t>Average Cost Per Student</a:t>
            </a:r>
            <a:endParaRPr b="1" i="0" sz="4000" u="none" cap="none" strike="noStrike">
              <a:solidFill>
                <a:srgbClr val="414A58"/>
              </a:solidFill>
              <a:latin typeface="Inter"/>
              <a:ea typeface="Inter"/>
              <a:cs typeface="Inter"/>
              <a:sym typeface="Inter"/>
            </a:endParaRPr>
          </a:p>
        </p:txBody>
      </p:sp>
      <p:sp>
        <p:nvSpPr>
          <p:cNvPr id="142" name="Google Shape;142;p26"/>
          <p:cNvSpPr txBox="1"/>
          <p:nvPr>
            <p:ph idx="4294967295" type="sldNum"/>
          </p:nvPr>
        </p:nvSpPr>
        <p:spPr>
          <a:xfrm>
            <a:off x="11692804" y="6435612"/>
            <a:ext cx="174900" cy="246300"/>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cxnSp>
        <p:nvCxnSpPr>
          <p:cNvPr id="143" name="Google Shape;143;p26"/>
          <p:cNvCxnSpPr/>
          <p:nvPr/>
        </p:nvCxnSpPr>
        <p:spPr>
          <a:xfrm flipH="1" rot="10800000">
            <a:off x="820075" y="5270750"/>
            <a:ext cx="10306500" cy="39300"/>
          </a:xfrm>
          <a:prstGeom prst="straightConnector1">
            <a:avLst/>
          </a:prstGeom>
          <a:noFill/>
          <a:ln cap="flat" cmpd="sng" w="76200">
            <a:solidFill>
              <a:schemeClr val="dk2"/>
            </a:solidFill>
            <a:prstDash val="solid"/>
            <a:round/>
            <a:headEnd len="med" w="med" type="none"/>
            <a:tailEnd len="med" w="med" type="none"/>
          </a:ln>
        </p:spPr>
      </p:cxnSp>
      <p:sp>
        <p:nvSpPr>
          <p:cNvPr id="144" name="Google Shape;144;p26"/>
          <p:cNvSpPr txBox="1"/>
          <p:nvPr/>
        </p:nvSpPr>
        <p:spPr>
          <a:xfrm>
            <a:off x="1254025" y="5466825"/>
            <a:ext cx="1939800" cy="5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600">
                <a:solidFill>
                  <a:srgbClr val="414141"/>
                </a:solidFill>
              </a:rPr>
              <a:t>$10,662</a:t>
            </a:r>
            <a:endParaRPr b="1" sz="3600">
              <a:solidFill>
                <a:srgbClr val="414141"/>
              </a:solidFill>
              <a:latin typeface="Calibri"/>
              <a:ea typeface="Calibri"/>
              <a:cs typeface="Calibri"/>
              <a:sym typeface="Calibri"/>
            </a:endParaRPr>
          </a:p>
        </p:txBody>
      </p:sp>
      <p:sp>
        <p:nvSpPr>
          <p:cNvPr id="145" name="Google Shape;145;p26"/>
          <p:cNvSpPr txBox="1"/>
          <p:nvPr/>
        </p:nvSpPr>
        <p:spPr>
          <a:xfrm>
            <a:off x="4855025" y="5466825"/>
            <a:ext cx="1939800" cy="5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600">
                <a:solidFill>
                  <a:srgbClr val="414141"/>
                </a:solidFill>
              </a:rPr>
              <a:t>$23,630</a:t>
            </a:r>
            <a:endParaRPr b="1" sz="3600">
              <a:solidFill>
                <a:srgbClr val="414141"/>
              </a:solidFill>
              <a:latin typeface="Calibri"/>
              <a:ea typeface="Calibri"/>
              <a:cs typeface="Calibri"/>
              <a:sym typeface="Calibri"/>
            </a:endParaRPr>
          </a:p>
        </p:txBody>
      </p:sp>
      <p:sp>
        <p:nvSpPr>
          <p:cNvPr id="146" name="Google Shape;146;p26"/>
          <p:cNvSpPr txBox="1"/>
          <p:nvPr/>
        </p:nvSpPr>
        <p:spPr>
          <a:xfrm>
            <a:off x="8456025" y="5466825"/>
            <a:ext cx="1939800" cy="5094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US" sz="3600">
                <a:solidFill>
                  <a:srgbClr val="414141"/>
                </a:solidFill>
              </a:rPr>
              <a:t>$42,162</a:t>
            </a:r>
            <a:endParaRPr b="1" sz="3600">
              <a:solidFill>
                <a:srgbClr val="414141"/>
              </a:solidFill>
              <a:latin typeface="Calibri"/>
              <a:ea typeface="Calibri"/>
              <a:cs typeface="Calibri"/>
              <a:sym typeface="Calibri"/>
            </a:endParaRPr>
          </a:p>
        </p:txBody>
      </p:sp>
      <p:pic>
        <p:nvPicPr>
          <p:cNvPr id="147" name="Google Shape;147;p26"/>
          <p:cNvPicPr preferRelativeResize="0"/>
          <p:nvPr/>
        </p:nvPicPr>
        <p:blipFill>
          <a:blip r:embed="rId3">
            <a:alphaModFix/>
          </a:blip>
          <a:stretch>
            <a:fillRect/>
          </a:stretch>
        </p:blipFill>
        <p:spPr>
          <a:xfrm>
            <a:off x="820075" y="2386125"/>
            <a:ext cx="2923924" cy="2923924"/>
          </a:xfrm>
          <a:prstGeom prst="rect">
            <a:avLst/>
          </a:prstGeom>
          <a:noFill/>
          <a:ln>
            <a:noFill/>
          </a:ln>
        </p:spPr>
      </p:pic>
      <p:pic>
        <p:nvPicPr>
          <p:cNvPr id="148" name="Google Shape;148;p26"/>
          <p:cNvPicPr preferRelativeResize="0"/>
          <p:nvPr/>
        </p:nvPicPr>
        <p:blipFill>
          <a:blip r:embed="rId3">
            <a:alphaModFix/>
          </a:blip>
          <a:stretch>
            <a:fillRect/>
          </a:stretch>
        </p:blipFill>
        <p:spPr>
          <a:xfrm>
            <a:off x="4148775" y="2071001"/>
            <a:ext cx="3239001" cy="3239050"/>
          </a:xfrm>
          <a:prstGeom prst="rect">
            <a:avLst/>
          </a:prstGeom>
          <a:noFill/>
          <a:ln>
            <a:noFill/>
          </a:ln>
        </p:spPr>
      </p:pic>
      <p:pic>
        <p:nvPicPr>
          <p:cNvPr id="149" name="Google Shape;149;p26"/>
          <p:cNvPicPr preferRelativeResize="0"/>
          <p:nvPr/>
        </p:nvPicPr>
        <p:blipFill>
          <a:blip r:embed="rId3">
            <a:alphaModFix/>
          </a:blip>
          <a:stretch>
            <a:fillRect/>
          </a:stretch>
        </p:blipFill>
        <p:spPr>
          <a:xfrm>
            <a:off x="7766950" y="1672725"/>
            <a:ext cx="3637302" cy="3637324"/>
          </a:xfrm>
          <a:prstGeom prst="rect">
            <a:avLst/>
          </a:prstGeom>
          <a:noFill/>
          <a:ln>
            <a:noFill/>
          </a:ln>
        </p:spPr>
      </p:pic>
      <p:sp>
        <p:nvSpPr>
          <p:cNvPr id="150" name="Google Shape;150;p26"/>
          <p:cNvSpPr txBox="1"/>
          <p:nvPr/>
        </p:nvSpPr>
        <p:spPr>
          <a:xfrm>
            <a:off x="1135738" y="1719950"/>
            <a:ext cx="2292600" cy="50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solidFill>
                  <a:srgbClr val="414141"/>
                </a:solidFill>
              </a:rPr>
              <a:t>Commuter </a:t>
            </a:r>
            <a:endParaRPr b="1" sz="2400">
              <a:solidFill>
                <a:srgbClr val="414141"/>
              </a:solidFill>
            </a:endParaRPr>
          </a:p>
          <a:p>
            <a:pPr indent="0" lvl="0" marL="0" rtl="0" algn="ctr">
              <a:spcBef>
                <a:spcPts val="0"/>
              </a:spcBef>
              <a:spcAft>
                <a:spcPts val="0"/>
              </a:spcAft>
              <a:buNone/>
            </a:pPr>
            <a:r>
              <a:rPr b="1" lang="en-US" sz="2400">
                <a:solidFill>
                  <a:srgbClr val="414141"/>
                </a:solidFill>
              </a:rPr>
              <a:t>Public</a:t>
            </a:r>
            <a:endParaRPr b="1" sz="2400">
              <a:solidFill>
                <a:srgbClr val="414141"/>
              </a:solidFill>
              <a:latin typeface="Calibri"/>
              <a:ea typeface="Calibri"/>
              <a:cs typeface="Calibri"/>
              <a:sym typeface="Calibri"/>
            </a:endParaRPr>
          </a:p>
        </p:txBody>
      </p:sp>
      <p:sp>
        <p:nvSpPr>
          <p:cNvPr id="151" name="Google Shape;151;p26"/>
          <p:cNvSpPr txBox="1"/>
          <p:nvPr/>
        </p:nvSpPr>
        <p:spPr>
          <a:xfrm>
            <a:off x="4621975" y="1404813"/>
            <a:ext cx="2292600" cy="50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solidFill>
                  <a:srgbClr val="414141"/>
                </a:solidFill>
              </a:rPr>
              <a:t>On Campus</a:t>
            </a:r>
            <a:endParaRPr b="1" sz="2400">
              <a:solidFill>
                <a:srgbClr val="414141"/>
              </a:solidFill>
            </a:endParaRPr>
          </a:p>
          <a:p>
            <a:pPr indent="0" lvl="0" marL="0" rtl="0" algn="ctr">
              <a:spcBef>
                <a:spcPts val="0"/>
              </a:spcBef>
              <a:spcAft>
                <a:spcPts val="0"/>
              </a:spcAft>
              <a:buNone/>
            </a:pPr>
            <a:r>
              <a:rPr b="1" lang="en-US" sz="2400">
                <a:solidFill>
                  <a:srgbClr val="414141"/>
                </a:solidFill>
              </a:rPr>
              <a:t>Public</a:t>
            </a:r>
            <a:endParaRPr b="1" sz="2400">
              <a:solidFill>
                <a:srgbClr val="414141"/>
              </a:solidFill>
              <a:latin typeface="Calibri"/>
              <a:ea typeface="Calibri"/>
              <a:cs typeface="Calibri"/>
              <a:sym typeface="Calibri"/>
            </a:endParaRPr>
          </a:p>
        </p:txBody>
      </p:sp>
      <p:sp>
        <p:nvSpPr>
          <p:cNvPr id="152" name="Google Shape;152;p26"/>
          <p:cNvSpPr txBox="1"/>
          <p:nvPr/>
        </p:nvSpPr>
        <p:spPr>
          <a:xfrm>
            <a:off x="8439300" y="1320075"/>
            <a:ext cx="2292600" cy="5094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solidFill>
                  <a:srgbClr val="414141"/>
                </a:solidFill>
              </a:rPr>
              <a:t>Private</a:t>
            </a:r>
            <a:endParaRPr b="1" sz="2400">
              <a:solidFill>
                <a:srgbClr val="414141"/>
              </a:solidFill>
              <a:latin typeface="Calibri"/>
              <a:ea typeface="Calibri"/>
              <a:cs typeface="Calibri"/>
              <a:sym typeface="Calibri"/>
            </a:endParaRPr>
          </a:p>
        </p:txBody>
      </p:sp>
      <p:sp>
        <p:nvSpPr>
          <p:cNvPr id="153" name="Google Shape;153;p26"/>
          <p:cNvSpPr txBox="1"/>
          <p:nvPr/>
        </p:nvSpPr>
        <p:spPr>
          <a:xfrm rot="-5400000">
            <a:off x="10676275" y="2837800"/>
            <a:ext cx="2292600" cy="759000"/>
          </a:xfrm>
          <a:prstGeom prst="rect">
            <a:avLst/>
          </a:prstGeom>
          <a:noFill/>
          <a:ln>
            <a:noFill/>
          </a:ln>
        </p:spPr>
        <p:txBody>
          <a:bodyPr anchorCtr="0" anchor="t" bIns="91425" lIns="91425" spcFirstLastPara="1" rIns="91425" wrap="square" tIns="91425">
            <a:noAutofit/>
          </a:bodyPr>
          <a:lstStyle/>
          <a:p>
            <a:pPr indent="0" lvl="0" marL="0" rtl="0" algn="ctr">
              <a:spcBef>
                <a:spcPts val="0"/>
              </a:spcBef>
              <a:spcAft>
                <a:spcPts val="0"/>
              </a:spcAft>
              <a:buNone/>
            </a:pPr>
            <a:r>
              <a:rPr b="1" lang="en-US" sz="2400">
                <a:solidFill>
                  <a:srgbClr val="414141"/>
                </a:solidFill>
              </a:rPr>
              <a:t>US News</a:t>
            </a:r>
            <a:endParaRPr b="1" sz="2400">
              <a:solidFill>
                <a:srgbClr val="414141"/>
              </a:solidFill>
              <a:latin typeface="Calibri"/>
              <a:ea typeface="Calibri"/>
              <a:cs typeface="Calibri"/>
              <a:sym typeface="Calibri"/>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7" name="Shape 157"/>
        <p:cNvGrpSpPr/>
        <p:nvPr/>
      </p:nvGrpSpPr>
      <p:grpSpPr>
        <a:xfrm>
          <a:off x="0" y="0"/>
          <a:ext cx="0" cy="0"/>
          <a:chOff x="0" y="0"/>
          <a:chExt cx="0" cy="0"/>
        </a:xfrm>
      </p:grpSpPr>
      <p:sp>
        <p:nvSpPr>
          <p:cNvPr id="158" name="Google Shape;158;p27"/>
          <p:cNvSpPr/>
          <p:nvPr/>
        </p:nvSpPr>
        <p:spPr>
          <a:xfrm>
            <a:off x="862150" y="1508750"/>
            <a:ext cx="10491300" cy="4741800"/>
          </a:xfrm>
          <a:prstGeom prst="rect">
            <a:avLst/>
          </a:prstGeom>
          <a:solidFill>
            <a:srgbClr val="A7CE6F"/>
          </a:solidFill>
          <a:ln cap="flat" cmpd="sng" w="9525">
            <a:solidFill>
              <a:srgbClr val="A7CE6F"/>
            </a:solidFill>
            <a:prstDash val="solid"/>
            <a:round/>
            <a:headEnd len="sm" w="sm" type="none"/>
            <a:tailEnd len="sm" w="sm" type="none"/>
          </a:ln>
        </p:spPr>
        <p:txBody>
          <a:bodyPr anchorCtr="0" anchor="ctr" bIns="91425" lIns="91425" spcFirstLastPara="1" rIns="91425" wrap="square" tIns="91425">
            <a:noAutofit/>
          </a:bodyPr>
          <a:lstStyle/>
          <a:p>
            <a:pPr indent="0" lvl="0" marL="0" rtl="0" algn="ctr">
              <a:spcBef>
                <a:spcPts val="0"/>
              </a:spcBef>
              <a:spcAft>
                <a:spcPts val="0"/>
              </a:spcAft>
              <a:buNone/>
            </a:pPr>
            <a:r>
              <a:t/>
            </a:r>
            <a:endParaRPr>
              <a:latin typeface="Calibri"/>
              <a:ea typeface="Calibri"/>
              <a:cs typeface="Calibri"/>
              <a:sym typeface="Calibri"/>
            </a:endParaRPr>
          </a:p>
        </p:txBody>
      </p:sp>
      <p:sp>
        <p:nvSpPr>
          <p:cNvPr id="159" name="Google Shape;159;p27"/>
          <p:cNvSpPr txBox="1"/>
          <p:nvPr/>
        </p:nvSpPr>
        <p:spPr>
          <a:xfrm>
            <a:off x="727670" y="516836"/>
            <a:ext cx="10491300" cy="646500"/>
          </a:xfrm>
          <a:prstGeom prst="rect">
            <a:avLst/>
          </a:prstGeom>
          <a:noFill/>
          <a:ln>
            <a:noFill/>
          </a:ln>
        </p:spPr>
        <p:txBody>
          <a:bodyPr anchorCtr="0" anchor="t" bIns="45700" lIns="45700" spcFirstLastPara="1" rIns="45700" wrap="square" tIns="45700">
            <a:spAutoFit/>
          </a:bodyPr>
          <a:lstStyle/>
          <a:p>
            <a:pPr indent="0" lvl="0" marL="0" marR="0" rtl="0" algn="l">
              <a:lnSpc>
                <a:spcPct val="90000"/>
              </a:lnSpc>
              <a:spcBef>
                <a:spcPts val="0"/>
              </a:spcBef>
              <a:spcAft>
                <a:spcPts val="0"/>
              </a:spcAft>
              <a:buClr>
                <a:srgbClr val="414A58"/>
              </a:buClr>
              <a:buSzPts val="4000"/>
              <a:buFont typeface="Inter"/>
              <a:buNone/>
            </a:pPr>
            <a:r>
              <a:rPr b="1" lang="en-US" sz="4000">
                <a:solidFill>
                  <a:srgbClr val="414A58"/>
                </a:solidFill>
                <a:latin typeface="Calibri"/>
                <a:ea typeface="Calibri"/>
                <a:cs typeface="Calibri"/>
                <a:sym typeface="Calibri"/>
              </a:rPr>
              <a:t>She Said What She Said:</a:t>
            </a:r>
            <a:endParaRPr b="1" i="0" sz="4000" u="none" cap="none" strike="noStrike">
              <a:solidFill>
                <a:srgbClr val="414A58"/>
              </a:solidFill>
              <a:latin typeface="Calibri"/>
              <a:ea typeface="Calibri"/>
              <a:cs typeface="Calibri"/>
              <a:sym typeface="Calibri"/>
            </a:endParaRPr>
          </a:p>
        </p:txBody>
      </p:sp>
      <p:sp>
        <p:nvSpPr>
          <p:cNvPr id="160" name="Google Shape;160;p27"/>
          <p:cNvSpPr txBox="1"/>
          <p:nvPr>
            <p:ph idx="4294967295" type="sldNum"/>
          </p:nvPr>
        </p:nvSpPr>
        <p:spPr>
          <a:xfrm>
            <a:off x="11692804" y="6435612"/>
            <a:ext cx="174900" cy="246300"/>
          </a:xfrm>
          <a:prstGeom prst="rect">
            <a:avLst/>
          </a:prstGeom>
          <a:noFill/>
          <a:ln>
            <a:noFill/>
          </a:ln>
        </p:spPr>
        <p:txBody>
          <a:bodyPr anchorCtr="0" anchor="ctr" bIns="45700" lIns="45700" spcFirstLastPara="1" rIns="45700" wrap="square" tIns="45700">
            <a:spAutoFit/>
          </a:bodyPr>
          <a:lstStyle/>
          <a:p>
            <a:pPr indent="0" lvl="0" marL="0" rtl="0" algn="r">
              <a:lnSpc>
                <a:spcPct val="100000"/>
              </a:lnSpc>
              <a:spcBef>
                <a:spcPts val="0"/>
              </a:spcBef>
              <a:spcAft>
                <a:spcPts val="0"/>
              </a:spcAft>
              <a:buClr>
                <a:srgbClr val="414A58"/>
              </a:buClr>
              <a:buSzPts val="1000"/>
              <a:buFont typeface="Inter"/>
              <a:buNone/>
            </a:pPr>
            <a:fld id="{00000000-1234-1234-1234-123412341234}" type="slidenum">
              <a:rPr b="0" i="0" lang="en-US" sz="1000" u="none" cap="none" strike="noStrike">
                <a:solidFill>
                  <a:srgbClr val="414A58"/>
                </a:solidFill>
                <a:latin typeface="Inter"/>
                <a:ea typeface="Inter"/>
                <a:cs typeface="Inter"/>
                <a:sym typeface="Inter"/>
              </a:rPr>
              <a:t>‹#›</a:t>
            </a:fld>
            <a:endParaRPr b="0" i="0" sz="1000" u="none" cap="none" strike="noStrike">
              <a:solidFill>
                <a:srgbClr val="414A58"/>
              </a:solidFill>
              <a:latin typeface="Inter"/>
              <a:ea typeface="Inter"/>
              <a:cs typeface="Inter"/>
              <a:sym typeface="Inter"/>
            </a:endParaRPr>
          </a:p>
        </p:txBody>
      </p:sp>
      <p:sp>
        <p:nvSpPr>
          <p:cNvPr id="161" name="Google Shape;161;p27"/>
          <p:cNvSpPr txBox="1"/>
          <p:nvPr/>
        </p:nvSpPr>
        <p:spPr>
          <a:xfrm>
            <a:off x="883944" y="1587079"/>
            <a:ext cx="10424100" cy="3986700"/>
          </a:xfrm>
          <a:prstGeom prst="rect">
            <a:avLst/>
          </a:prstGeom>
          <a:noFill/>
          <a:ln>
            <a:noFill/>
          </a:ln>
        </p:spPr>
        <p:txBody>
          <a:bodyPr anchorCtr="0" anchor="t" bIns="45700" lIns="45700" spcFirstLastPara="1" rIns="45700" wrap="square" tIns="45700">
            <a:spAutoFit/>
          </a:bodyPr>
          <a:lstStyle/>
          <a:p>
            <a:pPr indent="0" lvl="0" marL="457200" rtl="0" algn="l">
              <a:lnSpc>
                <a:spcPct val="115000"/>
              </a:lnSpc>
              <a:spcBef>
                <a:spcPts val="0"/>
              </a:spcBef>
              <a:spcAft>
                <a:spcPts val="0"/>
              </a:spcAft>
              <a:buNone/>
            </a:pPr>
            <a:r>
              <a:rPr lang="en-US" sz="3000">
                <a:solidFill>
                  <a:srgbClr val="414141"/>
                </a:solidFill>
                <a:latin typeface="Calibri"/>
                <a:ea typeface="Calibri"/>
                <a:cs typeface="Calibri"/>
                <a:sym typeface="Calibri"/>
              </a:rPr>
              <a:t>"Students deserve clear information about the college experience to make informed decisions about the institutions and programs that are right for them ... Students also need clear information about available aid including need-based aid and grants to inform their decisions”</a:t>
            </a:r>
            <a:endParaRPr sz="3000">
              <a:solidFill>
                <a:srgbClr val="414141"/>
              </a:solidFill>
              <a:latin typeface="Calibri"/>
              <a:ea typeface="Calibri"/>
              <a:cs typeface="Calibri"/>
              <a:sym typeface="Calibri"/>
            </a:endParaRPr>
          </a:p>
          <a:p>
            <a:pPr indent="0" lvl="0" marL="457200" rtl="0" algn="l">
              <a:lnSpc>
                <a:spcPct val="115000"/>
              </a:lnSpc>
              <a:spcBef>
                <a:spcPts val="0"/>
              </a:spcBef>
              <a:spcAft>
                <a:spcPts val="0"/>
              </a:spcAft>
              <a:buClr>
                <a:schemeClr val="dk1"/>
              </a:buClr>
              <a:buSzPts val="1100"/>
              <a:buFont typeface="Arial"/>
              <a:buNone/>
            </a:pPr>
            <a:r>
              <a:t/>
            </a:r>
            <a:endParaRPr sz="2700">
              <a:solidFill>
                <a:srgbClr val="414141"/>
              </a:solidFill>
              <a:latin typeface="Calibri"/>
              <a:ea typeface="Calibri"/>
              <a:cs typeface="Calibri"/>
              <a:sym typeface="Calibri"/>
            </a:endParaRPr>
          </a:p>
          <a:p>
            <a:pPr indent="-374650" lvl="0" marL="457200" rtl="0" algn="l">
              <a:lnSpc>
                <a:spcPct val="115000"/>
              </a:lnSpc>
              <a:spcBef>
                <a:spcPts val="0"/>
              </a:spcBef>
              <a:spcAft>
                <a:spcPts val="0"/>
              </a:spcAft>
              <a:buClr>
                <a:srgbClr val="414141"/>
              </a:buClr>
              <a:buSzPts val="2300"/>
              <a:buFont typeface="Calibri"/>
              <a:buChar char="-"/>
            </a:pPr>
            <a:r>
              <a:rPr lang="en-US" sz="2300">
                <a:solidFill>
                  <a:srgbClr val="414141"/>
                </a:solidFill>
                <a:latin typeface="Calibri"/>
                <a:ea typeface="Calibri"/>
                <a:cs typeface="Calibri"/>
                <a:sym typeface="Calibri"/>
              </a:rPr>
              <a:t>Diane Cheng, Vice President of Research and</a:t>
            </a:r>
            <a:endParaRPr sz="2300">
              <a:solidFill>
                <a:srgbClr val="414141"/>
              </a:solidFill>
              <a:latin typeface="Calibri"/>
              <a:ea typeface="Calibri"/>
              <a:cs typeface="Calibri"/>
              <a:sym typeface="Calibri"/>
            </a:endParaRPr>
          </a:p>
          <a:p>
            <a:pPr indent="0" lvl="0" marL="457200" rtl="0" algn="l">
              <a:lnSpc>
                <a:spcPct val="115000"/>
              </a:lnSpc>
              <a:spcBef>
                <a:spcPts val="0"/>
              </a:spcBef>
              <a:spcAft>
                <a:spcPts val="0"/>
              </a:spcAft>
              <a:buNone/>
            </a:pPr>
            <a:r>
              <a:rPr lang="en-US" sz="2300">
                <a:solidFill>
                  <a:srgbClr val="414141"/>
                </a:solidFill>
                <a:latin typeface="Calibri"/>
                <a:ea typeface="Calibri"/>
                <a:cs typeface="Calibri"/>
                <a:sym typeface="Calibri"/>
              </a:rPr>
              <a:t>Policy at the Institute for Higher Education Policy</a:t>
            </a:r>
            <a:endParaRPr b="1" sz="4200">
              <a:solidFill>
                <a:srgbClr val="414141"/>
              </a:solidFill>
              <a:highlight>
                <a:srgbClr val="FFFFFF"/>
              </a:highlight>
              <a:latin typeface="Calibri"/>
              <a:ea typeface="Calibri"/>
              <a:cs typeface="Calibri"/>
              <a:sym typeface="Calibri"/>
            </a:endParaRPr>
          </a:p>
        </p:txBody>
      </p:sp>
    </p:spTree>
  </p:cSld>
  <p:clrMapOvr>
    <a:masterClrMapping/>
  </p:clrMapOvr>
</p:sld>
</file>

<file path=ppt/theme/theme1.xml><?xml version="1.0" encoding="utf-8"?>
<a:theme xmlns:a="http://schemas.openxmlformats.org/drawingml/2006/main" xmlns:r="http://schemas.openxmlformats.org/officeDocument/2006/relationships"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1_Office Theme">
  <a:themeElements>
    <a:clrScheme name="1_Office Theme">
      <a:dk1>
        <a:srgbClr val="000000"/>
      </a:dk1>
      <a:lt1>
        <a:srgbClr val="FFFFFF"/>
      </a:lt1>
      <a:dk2>
        <a:srgbClr val="A7A7A7"/>
      </a:dk2>
      <a:lt2>
        <a:srgbClr val="535353"/>
      </a:lt2>
      <a:accent1>
        <a:srgbClr val="4472C4"/>
      </a:accent1>
      <a:accent2>
        <a:srgbClr val="ED7D31"/>
      </a:accent2>
      <a:accent3>
        <a:srgbClr val="A5A5A5"/>
      </a:accent3>
      <a:accent4>
        <a:srgbClr val="FFC000"/>
      </a:accent4>
      <a:accent5>
        <a:srgbClr val="5B9BD5"/>
      </a:accent5>
      <a:accent6>
        <a:srgbClr val="70AD47"/>
      </a:accent6>
      <a:hlink>
        <a:srgbClr val="0000FF"/>
      </a:hlink>
      <a:folHlink>
        <a:srgbClr val="FF00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DFC4E6640BF8E4684BB0AD888238BAB" ma:contentTypeVersion="18" ma:contentTypeDescription="Create a new document." ma:contentTypeScope="" ma:versionID="f6be8582c19e43aabdc72bd849ceb1d4">
  <xsd:schema xmlns:xsd="http://www.w3.org/2001/XMLSchema" xmlns:xs="http://www.w3.org/2001/XMLSchema" xmlns:p="http://schemas.microsoft.com/office/2006/metadata/properties" xmlns:ns2="aa0c1190-56bd-4797-9cf7-4990489609e0" xmlns:ns3="e475455f-c69b-4ff8-acf7-75612f4dc189" targetNamespace="http://schemas.microsoft.com/office/2006/metadata/properties" ma:root="true" ma:fieldsID="4af3f7936726ea7699b4002a52923267" ns2:_="" ns3:_="">
    <xsd:import namespace="aa0c1190-56bd-4797-9cf7-4990489609e0"/>
    <xsd:import namespace="e475455f-c69b-4ff8-acf7-75612f4dc189"/>
    <xsd:element name="properties">
      <xsd:complexType>
        <xsd:sequence>
          <xsd:element name="documentManagement">
            <xsd:complexType>
              <xsd:all>
                <xsd:element ref="ns2:MediaServiceMetadata" minOccurs="0"/>
                <xsd:element ref="ns2:MediaServiceFastMetadata" minOccurs="0"/>
                <xsd:element ref="ns3:SharedWithUsers" minOccurs="0"/>
                <xsd:element ref="ns3:SharedWithDetails" minOccurs="0"/>
                <xsd:element ref="ns2:MediaServiceDateTaken" minOccurs="0"/>
                <xsd:element ref="ns2:MediaServiceAutoTags" minOccurs="0"/>
                <xsd:element ref="ns2:MediaServiceOCR" minOccurs="0"/>
                <xsd:element ref="ns2:MediaServiceEventHashCode" minOccurs="0"/>
                <xsd:element ref="ns2:MediaServiceGenerationTime" minOccurs="0"/>
                <xsd:element ref="ns2:MediaServiceLocation" minOccurs="0"/>
                <xsd:element ref="ns2:MediaServiceAutoKeyPoints" minOccurs="0"/>
                <xsd:element ref="ns2:MediaServiceKeyPoints" minOccurs="0"/>
                <xsd:element ref="ns2:MediaLengthInSeconds" minOccurs="0"/>
                <xsd:element ref="ns2:lcf76f155ced4ddcb4097134ff3c332f" minOccurs="0"/>
                <xsd:element ref="ns3:TaxCatchAll"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a0c1190-56bd-4797-9cf7-4990489609e0"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2" nillable="true" ma:displayName="MediaServiceDateTaken" ma:hidden="true" ma:internalName="MediaServiceDateTaken" ma:readOnly="true">
      <xsd:simpleType>
        <xsd:restriction base="dms:Text"/>
      </xsd:simpleType>
    </xsd:element>
    <xsd:element name="MediaServiceAutoTags" ma:index="13" nillable="true" ma:displayName="MediaServiceAutoTags"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Image Tags" ma:readOnly="false" ma:fieldId="{5cf76f15-5ced-4ddc-b409-7134ff3c332f}" ma:taxonomyMulti="true" ma:sspId="305ee66a-9dd0-4897-bf8b-a3237da4aeb0"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24" nillable="true" ma:displayName="MediaServiceObjectDetectorVersions" ma:description="" ma:hidden="true" ma:indexed="true" ma:internalName="MediaServiceObjectDetectorVersions" ma:readOnly="true">
      <xsd:simpleType>
        <xsd:restriction base="dms:Text"/>
      </xsd:simpleType>
    </xsd:element>
    <xsd:element name="MediaServiceSearchProperties" ma:index="2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e475455f-c69b-4ff8-acf7-75612f4dc189" elementFormDefault="qualified">
    <xsd:import namespace="http://schemas.microsoft.com/office/2006/documentManagement/types"/>
    <xsd:import namespace="http://schemas.microsoft.com/office/infopath/2007/PartnerControls"/>
    <xsd:element name="SharedWithUsers" ma:index="10"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internalName="SharedWithDetails" ma:readOnly="true">
      <xsd:simpleType>
        <xsd:restriction base="dms:Note">
          <xsd:maxLength value="255"/>
        </xsd:restriction>
      </xsd:simpleType>
    </xsd:element>
    <xsd:element name="TaxCatchAll" ma:index="23" nillable="true" ma:displayName="Taxonomy Catch All Column" ma:hidden="true" ma:list="{ba5e9271-f96f-4ada-b0c2-5ccfd23e6c7e}" ma:internalName="TaxCatchAll" ma:showField="CatchAllData" ma:web="e475455f-c69b-4ff8-acf7-75612f4dc189">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TaxCatchAll xmlns="e475455f-c69b-4ff8-acf7-75612f4dc189" xsi:nil="true"/>
    <lcf76f155ced4ddcb4097134ff3c332f xmlns="aa0c1190-56bd-4797-9cf7-4990489609e0">
      <Terms xmlns="http://schemas.microsoft.com/office/infopath/2007/PartnerControls"/>
    </lcf76f155ced4ddcb4097134ff3c332f>
  </documentManagement>
</p:properties>
</file>

<file path=customXml/itemProps1.xml><?xml version="1.0" encoding="utf-8"?>
<ds:datastoreItem xmlns:ds="http://schemas.openxmlformats.org/officeDocument/2006/customXml" ds:itemID="{E8260373-EEFF-4E21-BDEF-843766020E73}"/>
</file>

<file path=customXml/itemProps2.xml><?xml version="1.0" encoding="utf-8"?>
<ds:datastoreItem xmlns:ds="http://schemas.openxmlformats.org/officeDocument/2006/customXml" ds:itemID="{B81F9D4E-A0D3-44D0-A7A6-3CC85B71D3D2}"/>
</file>

<file path=customXml/itemProps3.xml><?xml version="1.0" encoding="utf-8"?>
<ds:datastoreItem xmlns:ds="http://schemas.openxmlformats.org/officeDocument/2006/customXml" ds:itemID="{AC2D72D8-ADBC-4E83-8639-9BA3D9AAFC9A}"/>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0x0101006DFC4E6640BF8E4684BB0AD888238BAB</vt:lpwstr>
  </property>
</Properties>
</file>