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771" r:id="rId6"/>
    <p:sldId id="257" r:id="rId7"/>
    <p:sldId id="258" r:id="rId8"/>
    <p:sldId id="263" r:id="rId9"/>
    <p:sldId id="793" r:id="rId10"/>
    <p:sldId id="816" r:id="rId11"/>
    <p:sldId id="268" r:id="rId12"/>
    <p:sldId id="270" r:id="rId13"/>
    <p:sldId id="808" r:id="rId14"/>
    <p:sldId id="809" r:id="rId15"/>
    <p:sldId id="810" r:id="rId16"/>
    <p:sldId id="798" r:id="rId17"/>
    <p:sldId id="805" r:id="rId18"/>
    <p:sldId id="795" r:id="rId19"/>
    <p:sldId id="796" r:id="rId20"/>
    <p:sldId id="281" r:id="rId21"/>
    <p:sldId id="284" r:id="rId22"/>
    <p:sldId id="815" r:id="rId23"/>
    <p:sldId id="773" r:id="rId24"/>
    <p:sldId id="779" r:id="rId25"/>
    <p:sldId id="807" r:id="rId26"/>
    <p:sldId id="812" r:id="rId27"/>
    <p:sldId id="813" r:id="rId28"/>
    <p:sldId id="806" r:id="rId29"/>
    <p:sldId id="370" r:id="rId30"/>
    <p:sldId id="369" r:id="rId31"/>
    <p:sldId id="371" r:id="rId32"/>
    <p:sldId id="372" r:id="rId33"/>
    <p:sldId id="271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9F6B4C-3A97-68FB-1BD1-DD2AD5B11AC7}" v="6" dt="2024-11-20T16:15:02.141"/>
    <p1510:client id="{D44B0380-B722-E7C4-14B4-A524F22C9A49}" v="6" dt="2024-11-20T16:12:52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3" d="100"/>
          <a:sy n="133" d="100"/>
        </p:scale>
        <p:origin x="90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idy Perez" userId="S::cperez@councilforeconed.org::b17a67d5-fbd6-4d73-adcb-3e9c14b1e4be" providerId="AD" clId="Web-{D44B0380-B722-E7C4-14B4-A524F22C9A49}"/>
    <pc:docChg chg="delSld">
      <pc:chgData name="Cheidy Perez" userId="S::cperez@councilforeconed.org::b17a67d5-fbd6-4d73-adcb-3e9c14b1e4be" providerId="AD" clId="Web-{D44B0380-B722-E7C4-14B4-A524F22C9A49}" dt="2024-11-20T16:12:52.438" v="5"/>
      <pc:docMkLst>
        <pc:docMk/>
      </pc:docMkLst>
      <pc:sldChg chg="del">
        <pc:chgData name="Cheidy Perez" userId="S::cperez@councilforeconed.org::b17a67d5-fbd6-4d73-adcb-3e9c14b1e4be" providerId="AD" clId="Web-{D44B0380-B722-E7C4-14B4-A524F22C9A49}" dt="2024-11-20T16:10:14.691" v="1"/>
        <pc:sldMkLst>
          <pc:docMk/>
          <pc:sldMk cId="653841720" sldId="259"/>
        </pc:sldMkLst>
      </pc:sldChg>
      <pc:sldChg chg="del">
        <pc:chgData name="Cheidy Perez" userId="S::cperez@councilforeconed.org::b17a67d5-fbd6-4d73-adcb-3e9c14b1e4be" providerId="AD" clId="Web-{D44B0380-B722-E7C4-14B4-A524F22C9A49}" dt="2024-11-20T16:12:33.436" v="4"/>
        <pc:sldMkLst>
          <pc:docMk/>
          <pc:sldMk cId="3023007558" sldId="264"/>
        </pc:sldMkLst>
      </pc:sldChg>
      <pc:sldChg chg="del">
        <pc:chgData name="Cheidy Perez" userId="S::cperez@councilforeconed.org::b17a67d5-fbd6-4d73-adcb-3e9c14b1e4be" providerId="AD" clId="Web-{D44B0380-B722-E7C4-14B4-A524F22C9A49}" dt="2024-11-20T16:10:30.817" v="3"/>
        <pc:sldMkLst>
          <pc:docMk/>
          <pc:sldMk cId="3588115673" sldId="266"/>
        </pc:sldMkLst>
      </pc:sldChg>
      <pc:sldChg chg="del">
        <pc:chgData name="Cheidy Perez" userId="S::cperez@councilforeconed.org::b17a67d5-fbd6-4d73-adcb-3e9c14b1e4be" providerId="AD" clId="Web-{D44B0380-B722-E7C4-14B4-A524F22C9A49}" dt="2024-11-20T16:10:20.801" v="2"/>
        <pc:sldMkLst>
          <pc:docMk/>
          <pc:sldMk cId="2575197836" sldId="269"/>
        </pc:sldMkLst>
      </pc:sldChg>
      <pc:sldChg chg="del">
        <pc:chgData name="Cheidy Perez" userId="S::cperez@councilforeconed.org::b17a67d5-fbd6-4d73-adcb-3e9c14b1e4be" providerId="AD" clId="Web-{D44B0380-B722-E7C4-14B4-A524F22C9A49}" dt="2024-11-20T16:09:58.002" v="0"/>
        <pc:sldMkLst>
          <pc:docMk/>
          <pc:sldMk cId="3457184133" sldId="273"/>
        </pc:sldMkLst>
      </pc:sldChg>
      <pc:sldChg chg="del">
        <pc:chgData name="Cheidy Perez" userId="S::cperez@councilforeconed.org::b17a67d5-fbd6-4d73-adcb-3e9c14b1e4be" providerId="AD" clId="Web-{D44B0380-B722-E7C4-14B4-A524F22C9A49}" dt="2024-11-20T16:12:52.438" v="5"/>
        <pc:sldMkLst>
          <pc:docMk/>
          <pc:sldMk cId="3256412665" sldId="774"/>
        </pc:sldMkLst>
      </pc:sldChg>
    </pc:docChg>
  </pc:docChgLst>
  <pc:docChgLst>
    <pc:chgData name="Cheidy Perez" userId="S::cperez@councilforeconed.org::b17a67d5-fbd6-4d73-adcb-3e9c14b1e4be" providerId="AD" clId="Web-{729F6B4C-3A97-68FB-1BD1-DD2AD5B11AC7}"/>
    <pc:docChg chg="delSld">
      <pc:chgData name="Cheidy Perez" userId="S::cperez@councilforeconed.org::b17a67d5-fbd6-4d73-adcb-3e9c14b1e4be" providerId="AD" clId="Web-{729F6B4C-3A97-68FB-1BD1-DD2AD5B11AC7}" dt="2024-11-20T16:15:02.141" v="5"/>
      <pc:docMkLst>
        <pc:docMk/>
      </pc:docMkLst>
      <pc:sldChg chg="del">
        <pc:chgData name="Cheidy Perez" userId="S::cperez@councilforeconed.org::b17a67d5-fbd6-4d73-adcb-3e9c14b1e4be" providerId="AD" clId="Web-{729F6B4C-3A97-68FB-1BD1-DD2AD5B11AC7}" dt="2024-11-20T16:14:52.844" v="2"/>
        <pc:sldMkLst>
          <pc:docMk/>
          <pc:sldMk cId="3690911220" sldId="775"/>
        </pc:sldMkLst>
      </pc:sldChg>
      <pc:sldChg chg="del">
        <pc:chgData name="Cheidy Perez" userId="S::cperez@councilforeconed.org::b17a67d5-fbd6-4d73-adcb-3e9c14b1e4be" providerId="AD" clId="Web-{729F6B4C-3A97-68FB-1BD1-DD2AD5B11AC7}" dt="2024-11-20T16:14:55.703" v="3"/>
        <pc:sldMkLst>
          <pc:docMk/>
          <pc:sldMk cId="17307830" sldId="776"/>
        </pc:sldMkLst>
      </pc:sldChg>
      <pc:sldChg chg="del">
        <pc:chgData name="Cheidy Perez" userId="S::cperez@councilforeconed.org::b17a67d5-fbd6-4d73-adcb-3e9c14b1e4be" providerId="AD" clId="Web-{729F6B4C-3A97-68FB-1BD1-DD2AD5B11AC7}" dt="2024-11-20T16:15:00.032" v="4"/>
        <pc:sldMkLst>
          <pc:docMk/>
          <pc:sldMk cId="4278407164" sldId="777"/>
        </pc:sldMkLst>
      </pc:sldChg>
      <pc:sldChg chg="del">
        <pc:chgData name="Cheidy Perez" userId="S::cperez@councilforeconed.org::b17a67d5-fbd6-4d73-adcb-3e9c14b1e4be" providerId="AD" clId="Web-{729F6B4C-3A97-68FB-1BD1-DD2AD5B11AC7}" dt="2024-11-20T16:15:02.141" v="5"/>
        <pc:sldMkLst>
          <pc:docMk/>
          <pc:sldMk cId="3531273010" sldId="778"/>
        </pc:sldMkLst>
      </pc:sldChg>
      <pc:sldChg chg="del">
        <pc:chgData name="Cheidy Perez" userId="S::cperez@councilforeconed.org::b17a67d5-fbd6-4d73-adcb-3e9c14b1e4be" providerId="AD" clId="Web-{729F6B4C-3A97-68FB-1BD1-DD2AD5B11AC7}" dt="2024-11-20T16:14:50.063" v="1"/>
        <pc:sldMkLst>
          <pc:docMk/>
          <pc:sldMk cId="3467851073" sldId="811"/>
        </pc:sldMkLst>
      </pc:sldChg>
      <pc:sldChg chg="del">
        <pc:chgData name="Cheidy Perez" userId="S::cperez@councilforeconed.org::b17a67d5-fbd6-4d73-adcb-3e9c14b1e4be" providerId="AD" clId="Web-{729F6B4C-3A97-68FB-1BD1-DD2AD5B11AC7}" dt="2024-11-20T16:14:27.796" v="0"/>
        <pc:sldMkLst>
          <pc:docMk/>
          <pc:sldMk cId="2525996027" sldId="814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829EB1-7703-4466-93CF-9690CB843D8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06AC61-4D92-460C-8C91-70A731C7BC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Improve Communication Skills</a:t>
          </a:r>
        </a:p>
      </dgm:t>
    </dgm:pt>
    <dgm:pt modelId="{AB51AA94-C499-4876-8B98-97D5BD40EB12}" type="parTrans" cxnId="{C51D822E-BDE2-415A-A2A7-84F6177D0014}">
      <dgm:prSet/>
      <dgm:spPr/>
      <dgm:t>
        <a:bodyPr/>
        <a:lstStyle/>
        <a:p>
          <a:endParaRPr lang="en-US"/>
        </a:p>
      </dgm:t>
    </dgm:pt>
    <dgm:pt modelId="{6110AD3B-3505-4550-A646-75995B1E57BD}" type="sibTrans" cxnId="{C51D822E-BDE2-415A-A2A7-84F6177D001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4718E4-2DB9-4B5B-8476-62CB838C39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Educational and Professional Opportunities</a:t>
          </a:r>
        </a:p>
      </dgm:t>
    </dgm:pt>
    <dgm:pt modelId="{20B0A53C-190E-42EF-A5B6-AC795E4E7B11}" type="parTrans" cxnId="{6B69038A-357E-402F-A12A-77FDA4979870}">
      <dgm:prSet/>
      <dgm:spPr/>
      <dgm:t>
        <a:bodyPr/>
        <a:lstStyle/>
        <a:p>
          <a:endParaRPr lang="en-US"/>
        </a:p>
      </dgm:t>
    </dgm:pt>
    <dgm:pt modelId="{58DC8DDE-7309-4C71-A4F2-2BDAC9AF7649}" type="sibTrans" cxnId="{6B69038A-357E-402F-A12A-77FDA497987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EE4CF97-89C3-4D11-80F7-08DB09FEB9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Expand Understanding of Another Culture and Your Own</a:t>
          </a:r>
        </a:p>
      </dgm:t>
    </dgm:pt>
    <dgm:pt modelId="{88D4DCAE-B433-4F2B-AD16-0E88DB1EE11A}" type="parTrans" cxnId="{1C116548-A0F9-4436-B7B3-206D94C16B1D}">
      <dgm:prSet/>
      <dgm:spPr/>
      <dgm:t>
        <a:bodyPr/>
        <a:lstStyle/>
        <a:p>
          <a:endParaRPr lang="en-US"/>
        </a:p>
      </dgm:t>
    </dgm:pt>
    <dgm:pt modelId="{6B69F3CE-08CF-4249-BBEA-8CA09C250E55}" type="sibTrans" cxnId="{1C116548-A0F9-4436-B7B3-206D94C16B1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98410EE-ACE3-4EB4-B033-2B99E28541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Social Connections</a:t>
          </a:r>
        </a:p>
      </dgm:t>
    </dgm:pt>
    <dgm:pt modelId="{6ACE16A0-BE2F-429C-A5A0-ACBEAB8045CD}" type="parTrans" cxnId="{1A35F008-F64E-48AC-A368-A2D3DB8840E8}">
      <dgm:prSet/>
      <dgm:spPr/>
      <dgm:t>
        <a:bodyPr/>
        <a:lstStyle/>
        <a:p>
          <a:endParaRPr lang="en-US"/>
        </a:p>
      </dgm:t>
    </dgm:pt>
    <dgm:pt modelId="{3D3FB7AD-B39B-466C-A963-76312CAE9789}" type="sibTrans" cxnId="{1A35F008-F64E-48AC-A368-A2D3DB8840E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76C1C6-859B-453D-A937-664DAF14AB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Travel</a:t>
          </a:r>
        </a:p>
      </dgm:t>
    </dgm:pt>
    <dgm:pt modelId="{A2101860-D3B6-41C5-AD09-814BBC3C9A6E}" type="parTrans" cxnId="{24AB0F88-6C5D-44F9-8FD7-DC7255338993}">
      <dgm:prSet/>
      <dgm:spPr/>
      <dgm:t>
        <a:bodyPr/>
        <a:lstStyle/>
        <a:p>
          <a:endParaRPr lang="en-US"/>
        </a:p>
      </dgm:t>
    </dgm:pt>
    <dgm:pt modelId="{A85D6FD9-52B5-4725-9999-803334A5BC09}" type="sibTrans" cxnId="{24AB0F88-6C5D-44F9-8FD7-DC72553389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B16FE82-7838-4E4C-B6AC-627C3F7219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Personal Growth</a:t>
          </a:r>
        </a:p>
      </dgm:t>
    </dgm:pt>
    <dgm:pt modelId="{3F78CEAC-3FC8-4C67-8C4F-567937FC26C5}" type="parTrans" cxnId="{9544C981-D7C9-481D-BC62-0A287BD2155E}">
      <dgm:prSet/>
      <dgm:spPr/>
      <dgm:t>
        <a:bodyPr/>
        <a:lstStyle/>
        <a:p>
          <a:endParaRPr lang="en-US"/>
        </a:p>
      </dgm:t>
    </dgm:pt>
    <dgm:pt modelId="{7EDD72AA-31A6-4D60-83C5-BDEA103F9387}" type="sibTrans" cxnId="{9544C981-D7C9-481D-BC62-0A287BD215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AF8021-EE20-4A5F-AD34-D1A2A44934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Cognitive Benefits</a:t>
          </a:r>
        </a:p>
      </dgm:t>
    </dgm:pt>
    <dgm:pt modelId="{77B99433-68B1-41B1-9220-9F9995B3CDBA}" type="parTrans" cxnId="{E97B6239-3DA8-4666-9046-C5FAD5F12C45}">
      <dgm:prSet/>
      <dgm:spPr/>
      <dgm:t>
        <a:bodyPr/>
        <a:lstStyle/>
        <a:p>
          <a:endParaRPr lang="en-US"/>
        </a:p>
      </dgm:t>
    </dgm:pt>
    <dgm:pt modelId="{0A022B82-F301-4DB3-BC6E-A0A387475C0E}" type="sibTrans" cxnId="{E97B6239-3DA8-4666-9046-C5FAD5F12C4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FEAC023-C17D-2F4F-B7B4-BCBFC73F9A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Access Information and Texts in Original Language</a:t>
          </a:r>
        </a:p>
      </dgm:t>
    </dgm:pt>
    <dgm:pt modelId="{6BDE882F-85F3-8A42-B46A-D04E273BF2C6}" type="parTrans" cxnId="{35DCF48A-FC93-9E41-B08B-9D4BF13CB1D3}">
      <dgm:prSet/>
      <dgm:spPr/>
      <dgm:t>
        <a:bodyPr/>
        <a:lstStyle/>
        <a:p>
          <a:endParaRPr lang="en-US"/>
        </a:p>
      </dgm:t>
    </dgm:pt>
    <dgm:pt modelId="{A85CE532-17C0-6040-918F-30FD9A24F901}" type="sibTrans" cxnId="{35DCF48A-FC93-9E41-B08B-9D4BF13CB1D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6D03BBE-5496-4041-802B-2F8A9705AC66}" type="pres">
      <dgm:prSet presAssocID="{35829EB1-7703-4466-93CF-9690CB843D83}" presName="root" presStyleCnt="0">
        <dgm:presLayoutVars>
          <dgm:dir/>
          <dgm:resizeHandles val="exact"/>
        </dgm:presLayoutVars>
      </dgm:prSet>
      <dgm:spPr/>
    </dgm:pt>
    <dgm:pt modelId="{98BCB787-76E8-4E4C-A7C9-D50D9A4585F8}" type="pres">
      <dgm:prSet presAssocID="{35829EB1-7703-4466-93CF-9690CB843D83}" presName="container" presStyleCnt="0">
        <dgm:presLayoutVars>
          <dgm:dir/>
          <dgm:resizeHandles val="exact"/>
        </dgm:presLayoutVars>
      </dgm:prSet>
      <dgm:spPr/>
    </dgm:pt>
    <dgm:pt modelId="{72BDF452-ECF3-45E9-A05E-2119E6B5FD03}" type="pres">
      <dgm:prSet presAssocID="{CD06AC61-4D92-460C-8C91-70A731C7BCD1}" presName="compNode" presStyleCnt="0"/>
      <dgm:spPr/>
    </dgm:pt>
    <dgm:pt modelId="{F17A0664-1A8F-4DB3-AD7D-C8B7229A58C9}" type="pres">
      <dgm:prSet presAssocID="{CD06AC61-4D92-460C-8C91-70A731C7BCD1}" presName="iconBgRect" presStyleLbl="bgShp" presStyleIdx="0" presStyleCnt="8"/>
      <dgm:spPr/>
    </dgm:pt>
    <dgm:pt modelId="{9AADAA78-03E9-42D1-B24E-B30303C66D6F}" type="pres">
      <dgm:prSet presAssocID="{CD06AC61-4D92-460C-8C91-70A731C7BCD1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53CF45E-DF1F-46EB-A20A-D37E76D8A1FD}" type="pres">
      <dgm:prSet presAssocID="{CD06AC61-4D92-460C-8C91-70A731C7BCD1}" presName="spaceRect" presStyleCnt="0"/>
      <dgm:spPr/>
    </dgm:pt>
    <dgm:pt modelId="{7F04765A-FF72-40EF-A209-998929685A13}" type="pres">
      <dgm:prSet presAssocID="{CD06AC61-4D92-460C-8C91-70A731C7BCD1}" presName="textRect" presStyleLbl="revTx" presStyleIdx="0" presStyleCnt="8">
        <dgm:presLayoutVars>
          <dgm:chMax val="1"/>
          <dgm:chPref val="1"/>
        </dgm:presLayoutVars>
      </dgm:prSet>
      <dgm:spPr/>
    </dgm:pt>
    <dgm:pt modelId="{853F0D13-8822-476E-B119-24292612AEF5}" type="pres">
      <dgm:prSet presAssocID="{6110AD3B-3505-4550-A646-75995B1E57BD}" presName="sibTrans" presStyleLbl="sibTrans2D1" presStyleIdx="0" presStyleCnt="0"/>
      <dgm:spPr/>
    </dgm:pt>
    <dgm:pt modelId="{F2B9DABC-80A8-4320-BBFE-0C57D9EDBF20}" type="pres">
      <dgm:prSet presAssocID="{094718E4-2DB9-4B5B-8476-62CB838C396B}" presName="compNode" presStyleCnt="0"/>
      <dgm:spPr/>
    </dgm:pt>
    <dgm:pt modelId="{6BB5213F-37D3-4A85-976B-13F68C574A9B}" type="pres">
      <dgm:prSet presAssocID="{094718E4-2DB9-4B5B-8476-62CB838C396B}" presName="iconBgRect" presStyleLbl="bgShp" presStyleIdx="1" presStyleCnt="8"/>
      <dgm:spPr/>
    </dgm:pt>
    <dgm:pt modelId="{1DF33DF9-E787-4CA6-9E99-CD49D1FCE982}" type="pres">
      <dgm:prSet presAssocID="{094718E4-2DB9-4B5B-8476-62CB838C396B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D52ADE2-62EA-4638-BCAB-0417E62D754D}" type="pres">
      <dgm:prSet presAssocID="{094718E4-2DB9-4B5B-8476-62CB838C396B}" presName="spaceRect" presStyleCnt="0"/>
      <dgm:spPr/>
    </dgm:pt>
    <dgm:pt modelId="{4129EBC3-4456-47A4-903F-7F56E663B43E}" type="pres">
      <dgm:prSet presAssocID="{094718E4-2DB9-4B5B-8476-62CB838C396B}" presName="textRect" presStyleLbl="revTx" presStyleIdx="1" presStyleCnt="8">
        <dgm:presLayoutVars>
          <dgm:chMax val="1"/>
          <dgm:chPref val="1"/>
        </dgm:presLayoutVars>
      </dgm:prSet>
      <dgm:spPr/>
    </dgm:pt>
    <dgm:pt modelId="{0CBEEE93-5C22-46BD-8042-2F55AEF7208B}" type="pres">
      <dgm:prSet presAssocID="{58DC8DDE-7309-4C71-A4F2-2BDAC9AF7649}" presName="sibTrans" presStyleLbl="sibTrans2D1" presStyleIdx="0" presStyleCnt="0"/>
      <dgm:spPr/>
    </dgm:pt>
    <dgm:pt modelId="{F619D60D-166B-49C8-9207-FF02AB2B6376}" type="pres">
      <dgm:prSet presAssocID="{7EE4CF97-89C3-4D11-80F7-08DB09FEB997}" presName="compNode" presStyleCnt="0"/>
      <dgm:spPr/>
    </dgm:pt>
    <dgm:pt modelId="{96631CF6-0ACB-4842-9059-CC1FA2C99524}" type="pres">
      <dgm:prSet presAssocID="{7EE4CF97-89C3-4D11-80F7-08DB09FEB997}" presName="iconBgRect" presStyleLbl="bgShp" presStyleIdx="2" presStyleCnt="8"/>
      <dgm:spPr/>
    </dgm:pt>
    <dgm:pt modelId="{C3C27FA2-C7D0-43F5-9E1F-BC52A4D626F7}" type="pres">
      <dgm:prSet presAssocID="{7EE4CF97-89C3-4D11-80F7-08DB09FEB997}" presName="iconRect" presStyleLbl="node1" presStyleIdx="2" presStyleCnt="8" custLinFactNeighborX="0" custLinFactNeighborY="-50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ABE0CAD4-77F9-40CA-81EE-8D3689D9961E}" type="pres">
      <dgm:prSet presAssocID="{7EE4CF97-89C3-4D11-80F7-08DB09FEB997}" presName="spaceRect" presStyleCnt="0"/>
      <dgm:spPr/>
    </dgm:pt>
    <dgm:pt modelId="{ABD254D2-9FF3-4B55-B995-827DDFABDCEF}" type="pres">
      <dgm:prSet presAssocID="{7EE4CF97-89C3-4D11-80F7-08DB09FEB997}" presName="textRect" presStyleLbl="revTx" presStyleIdx="2" presStyleCnt="8">
        <dgm:presLayoutVars>
          <dgm:chMax val="1"/>
          <dgm:chPref val="1"/>
        </dgm:presLayoutVars>
      </dgm:prSet>
      <dgm:spPr/>
    </dgm:pt>
    <dgm:pt modelId="{D83581D4-CE94-44AC-8D44-6D2A5E7106A8}" type="pres">
      <dgm:prSet presAssocID="{6B69F3CE-08CF-4249-BBEA-8CA09C250E55}" presName="sibTrans" presStyleLbl="sibTrans2D1" presStyleIdx="0" presStyleCnt="0"/>
      <dgm:spPr/>
    </dgm:pt>
    <dgm:pt modelId="{33295B7D-56ED-4049-8210-6FFA5A77B12F}" type="pres">
      <dgm:prSet presAssocID="{898410EE-ACE3-4EB4-B033-2B99E28541E9}" presName="compNode" presStyleCnt="0"/>
      <dgm:spPr/>
    </dgm:pt>
    <dgm:pt modelId="{8E6026B1-D4E8-42C1-B22E-09709075F3C7}" type="pres">
      <dgm:prSet presAssocID="{898410EE-ACE3-4EB4-B033-2B99E28541E9}" presName="iconBgRect" presStyleLbl="bgShp" presStyleIdx="3" presStyleCnt="8"/>
      <dgm:spPr/>
    </dgm:pt>
    <dgm:pt modelId="{0BDAAA2F-E0CE-4F96-8DF9-FD739424C5A4}" type="pres">
      <dgm:prSet presAssocID="{898410EE-ACE3-4EB4-B033-2B99E28541E9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F3D5AFD-6C92-4A59-A77B-3B21E3A4AE41}" type="pres">
      <dgm:prSet presAssocID="{898410EE-ACE3-4EB4-B033-2B99E28541E9}" presName="spaceRect" presStyleCnt="0"/>
      <dgm:spPr/>
    </dgm:pt>
    <dgm:pt modelId="{222D1B2B-0294-4710-B9A4-ED6497B7F195}" type="pres">
      <dgm:prSet presAssocID="{898410EE-ACE3-4EB4-B033-2B99E28541E9}" presName="textRect" presStyleLbl="revTx" presStyleIdx="3" presStyleCnt="8">
        <dgm:presLayoutVars>
          <dgm:chMax val="1"/>
          <dgm:chPref val="1"/>
        </dgm:presLayoutVars>
      </dgm:prSet>
      <dgm:spPr/>
    </dgm:pt>
    <dgm:pt modelId="{F05001D2-4C83-4663-85D7-FB912E044D9C}" type="pres">
      <dgm:prSet presAssocID="{3D3FB7AD-B39B-466C-A963-76312CAE9789}" presName="sibTrans" presStyleLbl="sibTrans2D1" presStyleIdx="0" presStyleCnt="0"/>
      <dgm:spPr/>
    </dgm:pt>
    <dgm:pt modelId="{C7FCC7F8-8944-4785-8726-6A12F2F4E91A}" type="pres">
      <dgm:prSet presAssocID="{CC76C1C6-859B-453D-A937-664DAF14AB7D}" presName="compNode" presStyleCnt="0"/>
      <dgm:spPr/>
    </dgm:pt>
    <dgm:pt modelId="{CA0084A9-451A-41AE-A7DD-EA41DF56A6E1}" type="pres">
      <dgm:prSet presAssocID="{CC76C1C6-859B-453D-A937-664DAF14AB7D}" presName="iconBgRect" presStyleLbl="bgShp" presStyleIdx="4" presStyleCnt="8"/>
      <dgm:spPr/>
    </dgm:pt>
    <dgm:pt modelId="{D7407C17-D07C-4EC4-A245-67182D644950}" type="pres">
      <dgm:prSet presAssocID="{CC76C1C6-859B-453D-A937-664DAF14AB7D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1E43922A-BC54-429E-A541-44905714755B}" type="pres">
      <dgm:prSet presAssocID="{CC76C1C6-859B-453D-A937-664DAF14AB7D}" presName="spaceRect" presStyleCnt="0"/>
      <dgm:spPr/>
    </dgm:pt>
    <dgm:pt modelId="{7E4975C7-7397-466C-8C5D-CD91D5214FA3}" type="pres">
      <dgm:prSet presAssocID="{CC76C1C6-859B-453D-A937-664DAF14AB7D}" presName="textRect" presStyleLbl="revTx" presStyleIdx="4" presStyleCnt="8">
        <dgm:presLayoutVars>
          <dgm:chMax val="1"/>
          <dgm:chPref val="1"/>
        </dgm:presLayoutVars>
      </dgm:prSet>
      <dgm:spPr/>
    </dgm:pt>
    <dgm:pt modelId="{20E71E90-8AF7-482B-B207-CF590E1C3CD2}" type="pres">
      <dgm:prSet presAssocID="{A85D6FD9-52B5-4725-9999-803334A5BC09}" presName="sibTrans" presStyleLbl="sibTrans2D1" presStyleIdx="0" presStyleCnt="0"/>
      <dgm:spPr/>
    </dgm:pt>
    <dgm:pt modelId="{8B39DDB8-51B0-493E-BF8E-5EBE966E721B}" type="pres">
      <dgm:prSet presAssocID="{8B16FE82-7838-4E4C-B6AC-627C3F721931}" presName="compNode" presStyleCnt="0"/>
      <dgm:spPr/>
    </dgm:pt>
    <dgm:pt modelId="{0B13519C-CF01-4916-B138-A97D48C0C97E}" type="pres">
      <dgm:prSet presAssocID="{8B16FE82-7838-4E4C-B6AC-627C3F721931}" presName="iconBgRect" presStyleLbl="bgShp" presStyleIdx="5" presStyleCnt="8"/>
      <dgm:spPr/>
    </dgm:pt>
    <dgm:pt modelId="{E9D6D6F1-9460-4CD7-9FEE-C55C336B6282}" type="pres">
      <dgm:prSet presAssocID="{8B16FE82-7838-4E4C-B6AC-627C3F721931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2C6A710-2142-46FB-BB56-55D920970D51}" type="pres">
      <dgm:prSet presAssocID="{8B16FE82-7838-4E4C-B6AC-627C3F721931}" presName="spaceRect" presStyleCnt="0"/>
      <dgm:spPr/>
    </dgm:pt>
    <dgm:pt modelId="{58C2C422-0E9E-4D73-A51D-9FF5E07CEA70}" type="pres">
      <dgm:prSet presAssocID="{8B16FE82-7838-4E4C-B6AC-627C3F721931}" presName="textRect" presStyleLbl="revTx" presStyleIdx="5" presStyleCnt="8">
        <dgm:presLayoutVars>
          <dgm:chMax val="1"/>
          <dgm:chPref val="1"/>
        </dgm:presLayoutVars>
      </dgm:prSet>
      <dgm:spPr/>
    </dgm:pt>
    <dgm:pt modelId="{A4BCC0DC-5268-4F14-BBC3-83ECB7EA543C}" type="pres">
      <dgm:prSet presAssocID="{7EDD72AA-31A6-4D60-83C5-BDEA103F9387}" presName="sibTrans" presStyleLbl="sibTrans2D1" presStyleIdx="0" presStyleCnt="0"/>
      <dgm:spPr/>
    </dgm:pt>
    <dgm:pt modelId="{2E032821-099B-4505-AC63-A388725D0FFD}" type="pres">
      <dgm:prSet presAssocID="{06AF8021-EE20-4A5F-AD34-D1A2A4493486}" presName="compNode" presStyleCnt="0"/>
      <dgm:spPr/>
    </dgm:pt>
    <dgm:pt modelId="{E9243EDE-AF0B-4718-98D0-47EBB66572A2}" type="pres">
      <dgm:prSet presAssocID="{06AF8021-EE20-4A5F-AD34-D1A2A4493486}" presName="iconBgRect" presStyleLbl="bgShp" presStyleIdx="6" presStyleCnt="8"/>
      <dgm:spPr/>
    </dgm:pt>
    <dgm:pt modelId="{0020B1BF-B0A9-45E1-B4B0-64E96FED3563}" type="pres">
      <dgm:prSet presAssocID="{06AF8021-EE20-4A5F-AD34-D1A2A4493486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003C2CA-E685-4B22-A2E8-11226D6A9221}" type="pres">
      <dgm:prSet presAssocID="{06AF8021-EE20-4A5F-AD34-D1A2A4493486}" presName="spaceRect" presStyleCnt="0"/>
      <dgm:spPr/>
    </dgm:pt>
    <dgm:pt modelId="{D5C6D40A-6199-4A69-B6F7-9581730B9F8D}" type="pres">
      <dgm:prSet presAssocID="{06AF8021-EE20-4A5F-AD34-D1A2A4493486}" presName="textRect" presStyleLbl="revTx" presStyleIdx="6" presStyleCnt="8">
        <dgm:presLayoutVars>
          <dgm:chMax val="1"/>
          <dgm:chPref val="1"/>
        </dgm:presLayoutVars>
      </dgm:prSet>
      <dgm:spPr/>
    </dgm:pt>
    <dgm:pt modelId="{17DE8C35-3587-DC47-8296-B89759685EE8}" type="pres">
      <dgm:prSet presAssocID="{0A022B82-F301-4DB3-BC6E-A0A387475C0E}" presName="sibTrans" presStyleLbl="sibTrans2D1" presStyleIdx="0" presStyleCnt="0"/>
      <dgm:spPr/>
    </dgm:pt>
    <dgm:pt modelId="{30600DBC-7CF0-5449-A512-DF9C76A3A469}" type="pres">
      <dgm:prSet presAssocID="{7FEAC023-C17D-2F4F-B7B4-BCBFC73F9A4D}" presName="compNode" presStyleCnt="0"/>
      <dgm:spPr/>
    </dgm:pt>
    <dgm:pt modelId="{4941E5F1-DEFA-E642-A368-B68876263A79}" type="pres">
      <dgm:prSet presAssocID="{7FEAC023-C17D-2F4F-B7B4-BCBFC73F9A4D}" presName="iconBgRect" presStyleLbl="bgShp" presStyleIdx="7" presStyleCnt="8" custFlipHor="1" custScaleX="110540" custScaleY="110655"/>
      <dgm:spPr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130C9AD1-A2A0-2B4D-ACDA-A5FC2F2C7DC0}" type="pres">
      <dgm:prSet presAssocID="{7FEAC023-C17D-2F4F-B7B4-BCBFC73F9A4D}" presName="iconRect" presStyleLbl="node1" presStyleIdx="7" presStyleCnt="8" custFlipVert="1" custFlipHor="0" custScaleX="31920" custScaleY="37511" custLinFactX="600000" custLinFactY="7678" custLinFactNeighborX="677716" custLinFactNeighborY="100000"/>
      <dgm:spPr/>
    </dgm:pt>
    <dgm:pt modelId="{3242A291-D5E2-5E46-98A8-83266B60644D}" type="pres">
      <dgm:prSet presAssocID="{7FEAC023-C17D-2F4F-B7B4-BCBFC73F9A4D}" presName="spaceRect" presStyleCnt="0"/>
      <dgm:spPr/>
    </dgm:pt>
    <dgm:pt modelId="{CE44F382-B031-914F-B2E2-6AB9659CF4D5}" type="pres">
      <dgm:prSet presAssocID="{7FEAC023-C17D-2F4F-B7B4-BCBFC73F9A4D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1A35F008-F64E-48AC-A368-A2D3DB8840E8}" srcId="{35829EB1-7703-4466-93CF-9690CB843D83}" destId="{898410EE-ACE3-4EB4-B033-2B99E28541E9}" srcOrd="3" destOrd="0" parTransId="{6ACE16A0-BE2F-429C-A5A0-ACBEAB8045CD}" sibTransId="{3D3FB7AD-B39B-466C-A963-76312CAE9789}"/>
    <dgm:cxn modelId="{6B7B7213-EADD-44E7-A985-8DF30E6AAC47}" type="presOf" srcId="{CC76C1C6-859B-453D-A937-664DAF14AB7D}" destId="{7E4975C7-7397-466C-8C5D-CD91D5214FA3}" srcOrd="0" destOrd="0" presId="urn:microsoft.com/office/officeart/2018/2/layout/IconCircleList"/>
    <dgm:cxn modelId="{E29CBE16-9FD2-4596-A424-47F789D4D20F}" type="presOf" srcId="{6110AD3B-3505-4550-A646-75995B1E57BD}" destId="{853F0D13-8822-476E-B119-24292612AEF5}" srcOrd="0" destOrd="0" presId="urn:microsoft.com/office/officeart/2018/2/layout/IconCircleList"/>
    <dgm:cxn modelId="{07F32223-D995-48ED-BAFB-C5CDEF9805AE}" type="presOf" srcId="{6B69F3CE-08CF-4249-BBEA-8CA09C250E55}" destId="{D83581D4-CE94-44AC-8D44-6D2A5E7106A8}" srcOrd="0" destOrd="0" presId="urn:microsoft.com/office/officeart/2018/2/layout/IconCircleList"/>
    <dgm:cxn modelId="{D5274824-920B-424D-B8C1-0D7AB9A63772}" type="presOf" srcId="{7EDD72AA-31A6-4D60-83C5-BDEA103F9387}" destId="{A4BCC0DC-5268-4F14-BBC3-83ECB7EA543C}" srcOrd="0" destOrd="0" presId="urn:microsoft.com/office/officeart/2018/2/layout/IconCircleList"/>
    <dgm:cxn modelId="{C5698A27-5DC6-4C23-BC39-B060606B2536}" type="presOf" srcId="{094718E4-2DB9-4B5B-8476-62CB838C396B}" destId="{4129EBC3-4456-47A4-903F-7F56E663B43E}" srcOrd="0" destOrd="0" presId="urn:microsoft.com/office/officeart/2018/2/layout/IconCircleList"/>
    <dgm:cxn modelId="{C51D822E-BDE2-415A-A2A7-84F6177D0014}" srcId="{35829EB1-7703-4466-93CF-9690CB843D83}" destId="{CD06AC61-4D92-460C-8C91-70A731C7BCD1}" srcOrd="0" destOrd="0" parTransId="{AB51AA94-C499-4876-8B98-97D5BD40EB12}" sibTransId="{6110AD3B-3505-4550-A646-75995B1E57BD}"/>
    <dgm:cxn modelId="{E97B6239-3DA8-4666-9046-C5FAD5F12C45}" srcId="{35829EB1-7703-4466-93CF-9690CB843D83}" destId="{06AF8021-EE20-4A5F-AD34-D1A2A4493486}" srcOrd="6" destOrd="0" parTransId="{77B99433-68B1-41B1-9220-9F9995B3CDBA}" sibTransId="{0A022B82-F301-4DB3-BC6E-A0A387475C0E}"/>
    <dgm:cxn modelId="{28E58A43-DCE9-4663-BC8F-13C3EA2BF187}" type="presOf" srcId="{CD06AC61-4D92-460C-8C91-70A731C7BCD1}" destId="{7F04765A-FF72-40EF-A209-998929685A13}" srcOrd="0" destOrd="0" presId="urn:microsoft.com/office/officeart/2018/2/layout/IconCircleList"/>
    <dgm:cxn modelId="{1C116548-A0F9-4436-B7B3-206D94C16B1D}" srcId="{35829EB1-7703-4466-93CF-9690CB843D83}" destId="{7EE4CF97-89C3-4D11-80F7-08DB09FEB997}" srcOrd="2" destOrd="0" parTransId="{88D4DCAE-B433-4F2B-AD16-0E88DB1EE11A}" sibTransId="{6B69F3CE-08CF-4249-BBEA-8CA09C250E55}"/>
    <dgm:cxn modelId="{9D7C1B4D-1E44-454A-9E69-26E19A8EA2B0}" type="presOf" srcId="{7EE4CF97-89C3-4D11-80F7-08DB09FEB997}" destId="{ABD254D2-9FF3-4B55-B995-827DDFABDCEF}" srcOrd="0" destOrd="0" presId="urn:microsoft.com/office/officeart/2018/2/layout/IconCircleList"/>
    <dgm:cxn modelId="{5619C56E-B99A-458A-B41F-BB96E554F570}" type="presOf" srcId="{8B16FE82-7838-4E4C-B6AC-627C3F721931}" destId="{58C2C422-0E9E-4D73-A51D-9FF5E07CEA70}" srcOrd="0" destOrd="0" presId="urn:microsoft.com/office/officeart/2018/2/layout/IconCircleList"/>
    <dgm:cxn modelId="{86937E75-F2AC-477F-A15B-AA0CB3E8CF38}" type="presOf" srcId="{58DC8DDE-7309-4C71-A4F2-2BDAC9AF7649}" destId="{0CBEEE93-5C22-46BD-8042-2F55AEF7208B}" srcOrd="0" destOrd="0" presId="urn:microsoft.com/office/officeart/2018/2/layout/IconCircleList"/>
    <dgm:cxn modelId="{44A9C856-6C6A-844B-92B1-7C59B9B5B04B}" type="presOf" srcId="{0A022B82-F301-4DB3-BC6E-A0A387475C0E}" destId="{17DE8C35-3587-DC47-8296-B89759685EE8}" srcOrd="0" destOrd="0" presId="urn:microsoft.com/office/officeart/2018/2/layout/IconCircleList"/>
    <dgm:cxn modelId="{9544C981-D7C9-481D-BC62-0A287BD2155E}" srcId="{35829EB1-7703-4466-93CF-9690CB843D83}" destId="{8B16FE82-7838-4E4C-B6AC-627C3F721931}" srcOrd="5" destOrd="0" parTransId="{3F78CEAC-3FC8-4C67-8C4F-567937FC26C5}" sibTransId="{7EDD72AA-31A6-4D60-83C5-BDEA103F9387}"/>
    <dgm:cxn modelId="{24AB0F88-6C5D-44F9-8FD7-DC7255338993}" srcId="{35829EB1-7703-4466-93CF-9690CB843D83}" destId="{CC76C1C6-859B-453D-A937-664DAF14AB7D}" srcOrd="4" destOrd="0" parTransId="{A2101860-D3B6-41C5-AD09-814BBC3C9A6E}" sibTransId="{A85D6FD9-52B5-4725-9999-803334A5BC09}"/>
    <dgm:cxn modelId="{6B69038A-357E-402F-A12A-77FDA4979870}" srcId="{35829EB1-7703-4466-93CF-9690CB843D83}" destId="{094718E4-2DB9-4B5B-8476-62CB838C396B}" srcOrd="1" destOrd="0" parTransId="{20B0A53C-190E-42EF-A5B6-AC795E4E7B11}" sibTransId="{58DC8DDE-7309-4C71-A4F2-2BDAC9AF7649}"/>
    <dgm:cxn modelId="{35DCF48A-FC93-9E41-B08B-9D4BF13CB1D3}" srcId="{35829EB1-7703-4466-93CF-9690CB843D83}" destId="{7FEAC023-C17D-2F4F-B7B4-BCBFC73F9A4D}" srcOrd="7" destOrd="0" parTransId="{6BDE882F-85F3-8A42-B46A-D04E273BF2C6}" sibTransId="{A85CE532-17C0-6040-918F-30FD9A24F901}"/>
    <dgm:cxn modelId="{CC3B078D-BDB3-4CEE-AF27-65B53CE19334}" type="presOf" srcId="{06AF8021-EE20-4A5F-AD34-D1A2A4493486}" destId="{D5C6D40A-6199-4A69-B6F7-9581730B9F8D}" srcOrd="0" destOrd="0" presId="urn:microsoft.com/office/officeart/2018/2/layout/IconCircleList"/>
    <dgm:cxn modelId="{02A80992-A349-4CF0-8F51-9ACAC894C079}" type="presOf" srcId="{898410EE-ACE3-4EB4-B033-2B99E28541E9}" destId="{222D1B2B-0294-4710-B9A4-ED6497B7F195}" srcOrd="0" destOrd="0" presId="urn:microsoft.com/office/officeart/2018/2/layout/IconCircleList"/>
    <dgm:cxn modelId="{3FB5BC9F-75BC-47AB-971C-4E35E9D6E92E}" type="presOf" srcId="{A85D6FD9-52B5-4725-9999-803334A5BC09}" destId="{20E71E90-8AF7-482B-B207-CF590E1C3CD2}" srcOrd="0" destOrd="0" presId="urn:microsoft.com/office/officeart/2018/2/layout/IconCircleList"/>
    <dgm:cxn modelId="{F9C677B5-0275-4E60-8E42-5786A74E66AF}" type="presOf" srcId="{3D3FB7AD-B39B-466C-A963-76312CAE9789}" destId="{F05001D2-4C83-4663-85D7-FB912E044D9C}" srcOrd="0" destOrd="0" presId="urn:microsoft.com/office/officeart/2018/2/layout/IconCircleList"/>
    <dgm:cxn modelId="{2275BEB5-4521-3242-87E4-BBB723108B2F}" type="presOf" srcId="{7FEAC023-C17D-2F4F-B7B4-BCBFC73F9A4D}" destId="{CE44F382-B031-914F-B2E2-6AB9659CF4D5}" srcOrd="0" destOrd="0" presId="urn:microsoft.com/office/officeart/2018/2/layout/IconCircleList"/>
    <dgm:cxn modelId="{4FD6BABD-CC82-4914-81EB-EED9BEDB211C}" type="presOf" srcId="{35829EB1-7703-4466-93CF-9690CB843D83}" destId="{E6D03BBE-5496-4041-802B-2F8A9705AC66}" srcOrd="0" destOrd="0" presId="urn:microsoft.com/office/officeart/2018/2/layout/IconCircleList"/>
    <dgm:cxn modelId="{D99B3BEC-6DF6-465F-AF5C-3DB5A1CB117B}" type="presParOf" srcId="{E6D03BBE-5496-4041-802B-2F8A9705AC66}" destId="{98BCB787-76E8-4E4C-A7C9-D50D9A4585F8}" srcOrd="0" destOrd="0" presId="urn:microsoft.com/office/officeart/2018/2/layout/IconCircleList"/>
    <dgm:cxn modelId="{070A4B2E-282C-4EA3-93A2-3B7D2DB13FEE}" type="presParOf" srcId="{98BCB787-76E8-4E4C-A7C9-D50D9A4585F8}" destId="{72BDF452-ECF3-45E9-A05E-2119E6B5FD03}" srcOrd="0" destOrd="0" presId="urn:microsoft.com/office/officeart/2018/2/layout/IconCircleList"/>
    <dgm:cxn modelId="{16D5BB67-8ADD-41D2-AB94-DC3B94AC4E8E}" type="presParOf" srcId="{72BDF452-ECF3-45E9-A05E-2119E6B5FD03}" destId="{F17A0664-1A8F-4DB3-AD7D-C8B7229A58C9}" srcOrd="0" destOrd="0" presId="urn:microsoft.com/office/officeart/2018/2/layout/IconCircleList"/>
    <dgm:cxn modelId="{175377CA-6278-421B-B440-211D927CB457}" type="presParOf" srcId="{72BDF452-ECF3-45E9-A05E-2119E6B5FD03}" destId="{9AADAA78-03E9-42D1-B24E-B30303C66D6F}" srcOrd="1" destOrd="0" presId="urn:microsoft.com/office/officeart/2018/2/layout/IconCircleList"/>
    <dgm:cxn modelId="{521957B3-25E3-4517-8E92-5B8BE7296961}" type="presParOf" srcId="{72BDF452-ECF3-45E9-A05E-2119E6B5FD03}" destId="{B53CF45E-DF1F-46EB-A20A-D37E76D8A1FD}" srcOrd="2" destOrd="0" presId="urn:microsoft.com/office/officeart/2018/2/layout/IconCircleList"/>
    <dgm:cxn modelId="{34CC62B6-7CFC-4DD2-AE9A-130F7E169B9F}" type="presParOf" srcId="{72BDF452-ECF3-45E9-A05E-2119E6B5FD03}" destId="{7F04765A-FF72-40EF-A209-998929685A13}" srcOrd="3" destOrd="0" presId="urn:microsoft.com/office/officeart/2018/2/layout/IconCircleList"/>
    <dgm:cxn modelId="{B0C4E443-F0BA-4D0D-A8A6-B738531E5F4B}" type="presParOf" srcId="{98BCB787-76E8-4E4C-A7C9-D50D9A4585F8}" destId="{853F0D13-8822-476E-B119-24292612AEF5}" srcOrd="1" destOrd="0" presId="urn:microsoft.com/office/officeart/2018/2/layout/IconCircleList"/>
    <dgm:cxn modelId="{1E82D8BB-7865-465B-AB4E-0098652F22AF}" type="presParOf" srcId="{98BCB787-76E8-4E4C-A7C9-D50D9A4585F8}" destId="{F2B9DABC-80A8-4320-BBFE-0C57D9EDBF20}" srcOrd="2" destOrd="0" presId="urn:microsoft.com/office/officeart/2018/2/layout/IconCircleList"/>
    <dgm:cxn modelId="{8395D140-8559-4E0D-8642-1EAFAE56C1FD}" type="presParOf" srcId="{F2B9DABC-80A8-4320-BBFE-0C57D9EDBF20}" destId="{6BB5213F-37D3-4A85-976B-13F68C574A9B}" srcOrd="0" destOrd="0" presId="urn:microsoft.com/office/officeart/2018/2/layout/IconCircleList"/>
    <dgm:cxn modelId="{2CFFEF5F-960F-4F34-95C4-C8C1D40290D7}" type="presParOf" srcId="{F2B9DABC-80A8-4320-BBFE-0C57D9EDBF20}" destId="{1DF33DF9-E787-4CA6-9E99-CD49D1FCE982}" srcOrd="1" destOrd="0" presId="urn:microsoft.com/office/officeart/2018/2/layout/IconCircleList"/>
    <dgm:cxn modelId="{76C861A2-9076-4EDD-8B34-DF2BD57A0914}" type="presParOf" srcId="{F2B9DABC-80A8-4320-BBFE-0C57D9EDBF20}" destId="{2D52ADE2-62EA-4638-BCAB-0417E62D754D}" srcOrd="2" destOrd="0" presId="urn:microsoft.com/office/officeart/2018/2/layout/IconCircleList"/>
    <dgm:cxn modelId="{691AE2B2-7391-42CE-AA0A-6C8BB418FFED}" type="presParOf" srcId="{F2B9DABC-80A8-4320-BBFE-0C57D9EDBF20}" destId="{4129EBC3-4456-47A4-903F-7F56E663B43E}" srcOrd="3" destOrd="0" presId="urn:microsoft.com/office/officeart/2018/2/layout/IconCircleList"/>
    <dgm:cxn modelId="{1E2ABB8C-9579-4502-9058-337CB562660A}" type="presParOf" srcId="{98BCB787-76E8-4E4C-A7C9-D50D9A4585F8}" destId="{0CBEEE93-5C22-46BD-8042-2F55AEF7208B}" srcOrd="3" destOrd="0" presId="urn:microsoft.com/office/officeart/2018/2/layout/IconCircleList"/>
    <dgm:cxn modelId="{44D312B1-5262-4933-B5E4-C24A505A26BE}" type="presParOf" srcId="{98BCB787-76E8-4E4C-A7C9-D50D9A4585F8}" destId="{F619D60D-166B-49C8-9207-FF02AB2B6376}" srcOrd="4" destOrd="0" presId="urn:microsoft.com/office/officeart/2018/2/layout/IconCircleList"/>
    <dgm:cxn modelId="{8683DB32-0EF8-4691-A0AF-79EC86D444BE}" type="presParOf" srcId="{F619D60D-166B-49C8-9207-FF02AB2B6376}" destId="{96631CF6-0ACB-4842-9059-CC1FA2C99524}" srcOrd="0" destOrd="0" presId="urn:microsoft.com/office/officeart/2018/2/layout/IconCircleList"/>
    <dgm:cxn modelId="{FB320387-9AEB-4A62-8EA4-60B9D7E0CB3F}" type="presParOf" srcId="{F619D60D-166B-49C8-9207-FF02AB2B6376}" destId="{C3C27FA2-C7D0-43F5-9E1F-BC52A4D626F7}" srcOrd="1" destOrd="0" presId="urn:microsoft.com/office/officeart/2018/2/layout/IconCircleList"/>
    <dgm:cxn modelId="{DF60621B-AD42-4169-8062-614CD8666571}" type="presParOf" srcId="{F619D60D-166B-49C8-9207-FF02AB2B6376}" destId="{ABE0CAD4-77F9-40CA-81EE-8D3689D9961E}" srcOrd="2" destOrd="0" presId="urn:microsoft.com/office/officeart/2018/2/layout/IconCircleList"/>
    <dgm:cxn modelId="{35DA5E91-B715-4F99-9E43-E95B55A407DF}" type="presParOf" srcId="{F619D60D-166B-49C8-9207-FF02AB2B6376}" destId="{ABD254D2-9FF3-4B55-B995-827DDFABDCEF}" srcOrd="3" destOrd="0" presId="urn:microsoft.com/office/officeart/2018/2/layout/IconCircleList"/>
    <dgm:cxn modelId="{9CF5666D-DC06-44FC-BB2D-60D9017A4FDA}" type="presParOf" srcId="{98BCB787-76E8-4E4C-A7C9-D50D9A4585F8}" destId="{D83581D4-CE94-44AC-8D44-6D2A5E7106A8}" srcOrd="5" destOrd="0" presId="urn:microsoft.com/office/officeart/2018/2/layout/IconCircleList"/>
    <dgm:cxn modelId="{D7F5DF4E-8117-4426-9B2C-6535C84B74D6}" type="presParOf" srcId="{98BCB787-76E8-4E4C-A7C9-D50D9A4585F8}" destId="{33295B7D-56ED-4049-8210-6FFA5A77B12F}" srcOrd="6" destOrd="0" presId="urn:microsoft.com/office/officeart/2018/2/layout/IconCircleList"/>
    <dgm:cxn modelId="{10158B49-0C5D-4269-9809-DBC4B9E468D0}" type="presParOf" srcId="{33295B7D-56ED-4049-8210-6FFA5A77B12F}" destId="{8E6026B1-D4E8-42C1-B22E-09709075F3C7}" srcOrd="0" destOrd="0" presId="urn:microsoft.com/office/officeart/2018/2/layout/IconCircleList"/>
    <dgm:cxn modelId="{B7F3CD5C-992C-468D-9251-386E7C481A16}" type="presParOf" srcId="{33295B7D-56ED-4049-8210-6FFA5A77B12F}" destId="{0BDAAA2F-E0CE-4F96-8DF9-FD739424C5A4}" srcOrd="1" destOrd="0" presId="urn:microsoft.com/office/officeart/2018/2/layout/IconCircleList"/>
    <dgm:cxn modelId="{F99980CA-7B23-498D-8EE8-07BB4AECDAB0}" type="presParOf" srcId="{33295B7D-56ED-4049-8210-6FFA5A77B12F}" destId="{8F3D5AFD-6C92-4A59-A77B-3B21E3A4AE41}" srcOrd="2" destOrd="0" presId="urn:microsoft.com/office/officeart/2018/2/layout/IconCircleList"/>
    <dgm:cxn modelId="{4222C4F4-3A80-49A5-AB34-9A448D751AFA}" type="presParOf" srcId="{33295B7D-56ED-4049-8210-6FFA5A77B12F}" destId="{222D1B2B-0294-4710-B9A4-ED6497B7F195}" srcOrd="3" destOrd="0" presId="urn:microsoft.com/office/officeart/2018/2/layout/IconCircleList"/>
    <dgm:cxn modelId="{92116227-B276-4B73-B59A-06337512B01F}" type="presParOf" srcId="{98BCB787-76E8-4E4C-A7C9-D50D9A4585F8}" destId="{F05001D2-4C83-4663-85D7-FB912E044D9C}" srcOrd="7" destOrd="0" presId="urn:microsoft.com/office/officeart/2018/2/layout/IconCircleList"/>
    <dgm:cxn modelId="{E719E29F-58F0-4BD0-B08A-E102FB63311C}" type="presParOf" srcId="{98BCB787-76E8-4E4C-A7C9-D50D9A4585F8}" destId="{C7FCC7F8-8944-4785-8726-6A12F2F4E91A}" srcOrd="8" destOrd="0" presId="urn:microsoft.com/office/officeart/2018/2/layout/IconCircleList"/>
    <dgm:cxn modelId="{0C8D0EE7-A507-4260-AF33-CC3B774FFBE0}" type="presParOf" srcId="{C7FCC7F8-8944-4785-8726-6A12F2F4E91A}" destId="{CA0084A9-451A-41AE-A7DD-EA41DF56A6E1}" srcOrd="0" destOrd="0" presId="urn:microsoft.com/office/officeart/2018/2/layout/IconCircleList"/>
    <dgm:cxn modelId="{1E387A66-64A0-41BE-9FA7-F627CDDA95AC}" type="presParOf" srcId="{C7FCC7F8-8944-4785-8726-6A12F2F4E91A}" destId="{D7407C17-D07C-4EC4-A245-67182D644950}" srcOrd="1" destOrd="0" presId="urn:microsoft.com/office/officeart/2018/2/layout/IconCircleList"/>
    <dgm:cxn modelId="{6D8C305D-D317-4F30-A032-97A52C41E7FF}" type="presParOf" srcId="{C7FCC7F8-8944-4785-8726-6A12F2F4E91A}" destId="{1E43922A-BC54-429E-A541-44905714755B}" srcOrd="2" destOrd="0" presId="urn:microsoft.com/office/officeart/2018/2/layout/IconCircleList"/>
    <dgm:cxn modelId="{5D5CCA26-D2DA-4C84-B694-CC42AEDF1ACF}" type="presParOf" srcId="{C7FCC7F8-8944-4785-8726-6A12F2F4E91A}" destId="{7E4975C7-7397-466C-8C5D-CD91D5214FA3}" srcOrd="3" destOrd="0" presId="urn:microsoft.com/office/officeart/2018/2/layout/IconCircleList"/>
    <dgm:cxn modelId="{F3425772-214C-407E-8966-F7B52B221427}" type="presParOf" srcId="{98BCB787-76E8-4E4C-A7C9-D50D9A4585F8}" destId="{20E71E90-8AF7-482B-B207-CF590E1C3CD2}" srcOrd="9" destOrd="0" presId="urn:microsoft.com/office/officeart/2018/2/layout/IconCircleList"/>
    <dgm:cxn modelId="{5247BF93-A902-4FB9-B196-DFC9E505DB95}" type="presParOf" srcId="{98BCB787-76E8-4E4C-A7C9-D50D9A4585F8}" destId="{8B39DDB8-51B0-493E-BF8E-5EBE966E721B}" srcOrd="10" destOrd="0" presId="urn:microsoft.com/office/officeart/2018/2/layout/IconCircleList"/>
    <dgm:cxn modelId="{4FB5CFC0-04F4-48BC-8903-62EC65FF0BD1}" type="presParOf" srcId="{8B39DDB8-51B0-493E-BF8E-5EBE966E721B}" destId="{0B13519C-CF01-4916-B138-A97D48C0C97E}" srcOrd="0" destOrd="0" presId="urn:microsoft.com/office/officeart/2018/2/layout/IconCircleList"/>
    <dgm:cxn modelId="{349BB63F-B2F6-4C6A-A265-6D1C557F58EE}" type="presParOf" srcId="{8B39DDB8-51B0-493E-BF8E-5EBE966E721B}" destId="{E9D6D6F1-9460-4CD7-9FEE-C55C336B6282}" srcOrd="1" destOrd="0" presId="urn:microsoft.com/office/officeart/2018/2/layout/IconCircleList"/>
    <dgm:cxn modelId="{58CC7632-AA34-4C55-A034-84DC9A8CBD06}" type="presParOf" srcId="{8B39DDB8-51B0-493E-BF8E-5EBE966E721B}" destId="{D2C6A710-2142-46FB-BB56-55D920970D51}" srcOrd="2" destOrd="0" presId="urn:microsoft.com/office/officeart/2018/2/layout/IconCircleList"/>
    <dgm:cxn modelId="{7C607322-7E84-4804-8511-EE1744C4A6C6}" type="presParOf" srcId="{8B39DDB8-51B0-493E-BF8E-5EBE966E721B}" destId="{58C2C422-0E9E-4D73-A51D-9FF5E07CEA70}" srcOrd="3" destOrd="0" presId="urn:microsoft.com/office/officeart/2018/2/layout/IconCircleList"/>
    <dgm:cxn modelId="{F57A918B-7463-4EF8-BB0C-AC4A90FA58DE}" type="presParOf" srcId="{98BCB787-76E8-4E4C-A7C9-D50D9A4585F8}" destId="{A4BCC0DC-5268-4F14-BBC3-83ECB7EA543C}" srcOrd="11" destOrd="0" presId="urn:microsoft.com/office/officeart/2018/2/layout/IconCircleList"/>
    <dgm:cxn modelId="{6D29DE11-4930-4A64-921A-658A2E6939E8}" type="presParOf" srcId="{98BCB787-76E8-4E4C-A7C9-D50D9A4585F8}" destId="{2E032821-099B-4505-AC63-A388725D0FFD}" srcOrd="12" destOrd="0" presId="urn:microsoft.com/office/officeart/2018/2/layout/IconCircleList"/>
    <dgm:cxn modelId="{45DCCB99-6BEC-41EB-8B6E-661CFC896768}" type="presParOf" srcId="{2E032821-099B-4505-AC63-A388725D0FFD}" destId="{E9243EDE-AF0B-4718-98D0-47EBB66572A2}" srcOrd="0" destOrd="0" presId="urn:microsoft.com/office/officeart/2018/2/layout/IconCircleList"/>
    <dgm:cxn modelId="{9B7661D3-A06C-4C10-B244-296E83612610}" type="presParOf" srcId="{2E032821-099B-4505-AC63-A388725D0FFD}" destId="{0020B1BF-B0A9-45E1-B4B0-64E96FED3563}" srcOrd="1" destOrd="0" presId="urn:microsoft.com/office/officeart/2018/2/layout/IconCircleList"/>
    <dgm:cxn modelId="{05FA5432-4E77-4D6C-A4E1-0C15388682BD}" type="presParOf" srcId="{2E032821-099B-4505-AC63-A388725D0FFD}" destId="{B003C2CA-E685-4B22-A2E8-11226D6A9221}" srcOrd="2" destOrd="0" presId="urn:microsoft.com/office/officeart/2018/2/layout/IconCircleList"/>
    <dgm:cxn modelId="{CAAAFFC5-5B39-4DD1-8DD4-6B24B3321025}" type="presParOf" srcId="{2E032821-099B-4505-AC63-A388725D0FFD}" destId="{D5C6D40A-6199-4A69-B6F7-9581730B9F8D}" srcOrd="3" destOrd="0" presId="urn:microsoft.com/office/officeart/2018/2/layout/IconCircleList"/>
    <dgm:cxn modelId="{5573C3D7-4066-1A44-8002-9D2405CE7408}" type="presParOf" srcId="{98BCB787-76E8-4E4C-A7C9-D50D9A4585F8}" destId="{17DE8C35-3587-DC47-8296-B89759685EE8}" srcOrd="13" destOrd="0" presId="urn:microsoft.com/office/officeart/2018/2/layout/IconCircleList"/>
    <dgm:cxn modelId="{B27C8BB6-4D21-B740-9C0A-439A97EC788C}" type="presParOf" srcId="{98BCB787-76E8-4E4C-A7C9-D50D9A4585F8}" destId="{30600DBC-7CF0-5449-A512-DF9C76A3A469}" srcOrd="14" destOrd="0" presId="urn:microsoft.com/office/officeart/2018/2/layout/IconCircleList"/>
    <dgm:cxn modelId="{E8819D12-9A24-5C44-887C-06038A5217AF}" type="presParOf" srcId="{30600DBC-7CF0-5449-A512-DF9C76A3A469}" destId="{4941E5F1-DEFA-E642-A368-B68876263A79}" srcOrd="0" destOrd="0" presId="urn:microsoft.com/office/officeart/2018/2/layout/IconCircleList"/>
    <dgm:cxn modelId="{7F8BD8AF-F0C6-B04B-A04F-7355785BBE0A}" type="presParOf" srcId="{30600DBC-7CF0-5449-A512-DF9C76A3A469}" destId="{130C9AD1-A2A0-2B4D-ACDA-A5FC2F2C7DC0}" srcOrd="1" destOrd="0" presId="urn:microsoft.com/office/officeart/2018/2/layout/IconCircleList"/>
    <dgm:cxn modelId="{911E74A4-F1E9-694C-AFD0-3E1178088039}" type="presParOf" srcId="{30600DBC-7CF0-5449-A512-DF9C76A3A469}" destId="{3242A291-D5E2-5E46-98A8-83266B60644D}" srcOrd="2" destOrd="0" presId="urn:microsoft.com/office/officeart/2018/2/layout/IconCircleList"/>
    <dgm:cxn modelId="{82E21C99-B931-874F-AB08-CAA8B9D8D5ED}" type="presParOf" srcId="{30600DBC-7CF0-5449-A512-DF9C76A3A469}" destId="{CE44F382-B031-914F-B2E2-6AB9659CF4D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853278-351A-488F-ADD6-2A510572EC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12FE30-266B-4DAF-8ADD-384B1EC98567}">
      <dgm:prSet/>
      <dgm:spPr/>
      <dgm:t>
        <a:bodyPr/>
        <a:lstStyle/>
        <a:p>
          <a:r>
            <a:rPr lang="en-US" dirty="0"/>
            <a:t>Wide Use of German</a:t>
          </a:r>
        </a:p>
      </dgm:t>
    </dgm:pt>
    <dgm:pt modelId="{997ACA5D-2743-4A89-AE3C-48D0034800EE}" type="parTrans" cxnId="{A5F8508C-7836-4C47-9476-3BC86978DFD2}">
      <dgm:prSet/>
      <dgm:spPr/>
      <dgm:t>
        <a:bodyPr/>
        <a:lstStyle/>
        <a:p>
          <a:endParaRPr lang="en-US"/>
        </a:p>
      </dgm:t>
    </dgm:pt>
    <dgm:pt modelId="{DCBB61C8-C9A4-433C-BE2D-F9A135078409}" type="sibTrans" cxnId="{A5F8508C-7836-4C47-9476-3BC86978DFD2}">
      <dgm:prSet/>
      <dgm:spPr/>
      <dgm:t>
        <a:bodyPr/>
        <a:lstStyle/>
        <a:p>
          <a:endParaRPr lang="en-US"/>
        </a:p>
      </dgm:t>
    </dgm:pt>
    <dgm:pt modelId="{B87C2EA1-F549-43E9-800A-0189429C1BA8}">
      <dgm:prSet/>
      <dgm:spPr/>
      <dgm:t>
        <a:bodyPr/>
        <a:lstStyle/>
        <a:p>
          <a:r>
            <a:rPr lang="en-US"/>
            <a:t>Most common first language in the EU</a:t>
          </a:r>
        </a:p>
      </dgm:t>
    </dgm:pt>
    <dgm:pt modelId="{9C736CFD-1E90-4A22-A5A3-7D4B50482325}" type="parTrans" cxnId="{A10F34D0-09BE-4E4D-B9E4-2763CF1A8676}">
      <dgm:prSet/>
      <dgm:spPr/>
      <dgm:t>
        <a:bodyPr/>
        <a:lstStyle/>
        <a:p>
          <a:endParaRPr lang="en-US"/>
        </a:p>
      </dgm:t>
    </dgm:pt>
    <dgm:pt modelId="{66BFED90-0734-4AC0-8A85-214EC7139478}" type="sibTrans" cxnId="{A10F34D0-09BE-4E4D-B9E4-2763CF1A8676}">
      <dgm:prSet/>
      <dgm:spPr/>
      <dgm:t>
        <a:bodyPr/>
        <a:lstStyle/>
        <a:p>
          <a:endParaRPr lang="en-US"/>
        </a:p>
      </dgm:t>
    </dgm:pt>
    <dgm:pt modelId="{4C29B343-1AED-4DAE-996D-52704609D044}">
      <dgm:prSet/>
      <dgm:spPr/>
      <dgm:t>
        <a:bodyPr/>
        <a:lstStyle/>
        <a:p>
          <a:r>
            <a:rPr lang="en-US" dirty="0"/>
            <a:t>Second most used scientific language worldwide</a:t>
          </a:r>
        </a:p>
      </dgm:t>
    </dgm:pt>
    <dgm:pt modelId="{188BE45C-CC38-4D07-97BB-7DBEF5F0056D}" type="parTrans" cxnId="{A121398F-7147-4D94-8A19-208FC05C0434}">
      <dgm:prSet/>
      <dgm:spPr/>
      <dgm:t>
        <a:bodyPr/>
        <a:lstStyle/>
        <a:p>
          <a:endParaRPr lang="en-US"/>
        </a:p>
      </dgm:t>
    </dgm:pt>
    <dgm:pt modelId="{5BDD51DA-A316-4F2F-AF96-36BA6C201386}" type="sibTrans" cxnId="{A121398F-7147-4D94-8A19-208FC05C0434}">
      <dgm:prSet/>
      <dgm:spPr/>
      <dgm:t>
        <a:bodyPr/>
        <a:lstStyle/>
        <a:p>
          <a:endParaRPr lang="en-US"/>
        </a:p>
      </dgm:t>
    </dgm:pt>
    <dgm:pt modelId="{8E4706FE-3D22-47BD-80B8-F5C4EE097402}">
      <dgm:prSet/>
      <dgm:spPr/>
      <dgm:t>
        <a:bodyPr/>
        <a:lstStyle/>
        <a:p>
          <a:r>
            <a:rPr lang="en-US"/>
            <a:t>One of three “working” languages of the European Parliament</a:t>
          </a:r>
        </a:p>
      </dgm:t>
    </dgm:pt>
    <dgm:pt modelId="{CBC926B7-0767-4F0C-A2E5-5D6DB4D9B6B1}" type="parTrans" cxnId="{B90799B9-99B4-492C-9926-0D330E6101CA}">
      <dgm:prSet/>
      <dgm:spPr/>
      <dgm:t>
        <a:bodyPr/>
        <a:lstStyle/>
        <a:p>
          <a:endParaRPr lang="en-US"/>
        </a:p>
      </dgm:t>
    </dgm:pt>
    <dgm:pt modelId="{464F4243-44D1-4AD6-88EF-AFDB64A6399C}" type="sibTrans" cxnId="{B90799B9-99B4-492C-9926-0D330E6101CA}">
      <dgm:prSet/>
      <dgm:spPr/>
      <dgm:t>
        <a:bodyPr/>
        <a:lstStyle/>
        <a:p>
          <a:endParaRPr lang="en-US"/>
        </a:p>
      </dgm:t>
    </dgm:pt>
    <dgm:pt modelId="{FFAC5007-CABD-4F36-B26C-610EE4030E7C}">
      <dgm:prSet/>
      <dgm:spPr/>
      <dgm:t>
        <a:bodyPr/>
        <a:lstStyle/>
        <a:p>
          <a:r>
            <a:rPr lang="en-US"/>
            <a:t>5th most studied language in the world</a:t>
          </a:r>
        </a:p>
      </dgm:t>
    </dgm:pt>
    <dgm:pt modelId="{BD1051A7-03B5-4424-9762-EC3217F6687D}" type="parTrans" cxnId="{10E77375-2E57-44E0-B789-A083E7E86AFC}">
      <dgm:prSet/>
      <dgm:spPr/>
      <dgm:t>
        <a:bodyPr/>
        <a:lstStyle/>
        <a:p>
          <a:endParaRPr lang="en-US"/>
        </a:p>
      </dgm:t>
    </dgm:pt>
    <dgm:pt modelId="{80888C1C-C436-4C69-9DBD-823933D73F36}" type="sibTrans" cxnId="{10E77375-2E57-44E0-B789-A083E7E86AFC}">
      <dgm:prSet/>
      <dgm:spPr/>
      <dgm:t>
        <a:bodyPr/>
        <a:lstStyle/>
        <a:p>
          <a:endParaRPr lang="en-US"/>
        </a:p>
      </dgm:t>
    </dgm:pt>
    <dgm:pt modelId="{2124C36E-4591-4F1C-A0A7-3F0E87FF147C}">
      <dgm:prSet/>
      <dgm:spPr/>
      <dgm:t>
        <a:bodyPr/>
        <a:lstStyle/>
        <a:p>
          <a:r>
            <a:rPr lang="en-US" dirty="0"/>
            <a:t>Job Opportunities</a:t>
          </a:r>
        </a:p>
      </dgm:t>
    </dgm:pt>
    <dgm:pt modelId="{11617D7B-0AF4-4696-B7B1-36EA68781371}" type="parTrans" cxnId="{123BABFF-18B8-407F-9A91-844197444437}">
      <dgm:prSet/>
      <dgm:spPr/>
      <dgm:t>
        <a:bodyPr/>
        <a:lstStyle/>
        <a:p>
          <a:endParaRPr lang="en-US"/>
        </a:p>
      </dgm:t>
    </dgm:pt>
    <dgm:pt modelId="{2ADE9A6F-C1C4-4A67-8B81-710B026DD112}" type="sibTrans" cxnId="{123BABFF-18B8-407F-9A91-844197444437}">
      <dgm:prSet/>
      <dgm:spPr/>
      <dgm:t>
        <a:bodyPr/>
        <a:lstStyle/>
        <a:p>
          <a:endParaRPr lang="en-US"/>
        </a:p>
      </dgm:t>
    </dgm:pt>
    <dgm:pt modelId="{53512650-EF3A-4DE6-9E14-75FA4F97F487}">
      <dgm:prSet/>
      <dgm:spPr/>
      <dgm:t>
        <a:bodyPr/>
        <a:lstStyle/>
        <a:p>
          <a:r>
            <a:rPr lang="en-US"/>
            <a:t>Largest European economy</a:t>
          </a:r>
        </a:p>
      </dgm:t>
    </dgm:pt>
    <dgm:pt modelId="{B4BC28BA-712B-4F90-8DC9-4F73575B74EE}" type="parTrans" cxnId="{A84E9F9D-7F8D-4271-9A13-3F85E0CF4F2C}">
      <dgm:prSet/>
      <dgm:spPr/>
      <dgm:t>
        <a:bodyPr/>
        <a:lstStyle/>
        <a:p>
          <a:endParaRPr lang="en-US"/>
        </a:p>
      </dgm:t>
    </dgm:pt>
    <dgm:pt modelId="{CB9F905F-9D10-41B3-819C-10E5F34ECD4B}" type="sibTrans" cxnId="{A84E9F9D-7F8D-4271-9A13-3F85E0CF4F2C}">
      <dgm:prSet/>
      <dgm:spPr/>
      <dgm:t>
        <a:bodyPr/>
        <a:lstStyle/>
        <a:p>
          <a:endParaRPr lang="en-US"/>
        </a:p>
      </dgm:t>
    </dgm:pt>
    <dgm:pt modelId="{9AF6DDC0-106B-4270-8025-7838DD1C7659}">
      <dgm:prSet/>
      <dgm:spPr/>
      <dgm:t>
        <a:bodyPr/>
        <a:lstStyle/>
        <a:p>
          <a:r>
            <a:rPr lang="en-US"/>
            <a:t>World’s 4th strongest economy</a:t>
          </a:r>
        </a:p>
      </dgm:t>
    </dgm:pt>
    <dgm:pt modelId="{0BF28D90-EF73-4556-9565-F0036781CC19}" type="parTrans" cxnId="{8FF950EE-FFF3-477F-B3F9-56017494CBB7}">
      <dgm:prSet/>
      <dgm:spPr/>
      <dgm:t>
        <a:bodyPr/>
        <a:lstStyle/>
        <a:p>
          <a:endParaRPr lang="en-US"/>
        </a:p>
      </dgm:t>
    </dgm:pt>
    <dgm:pt modelId="{E9D88B22-2240-4495-9865-03B673EE1196}" type="sibTrans" cxnId="{8FF950EE-FFF3-477F-B3F9-56017494CBB7}">
      <dgm:prSet/>
      <dgm:spPr/>
      <dgm:t>
        <a:bodyPr/>
        <a:lstStyle/>
        <a:p>
          <a:endParaRPr lang="en-US"/>
        </a:p>
      </dgm:t>
    </dgm:pt>
    <dgm:pt modelId="{18A6A47F-4760-4CE1-85B6-A33FDE99D47A}">
      <dgm:prSet/>
      <dgm:spPr/>
      <dgm:t>
        <a:bodyPr/>
        <a:lstStyle/>
        <a:p>
          <a:r>
            <a:rPr lang="en-US"/>
            <a:t>Leader in engineering, science, and technology</a:t>
          </a:r>
        </a:p>
      </dgm:t>
    </dgm:pt>
    <dgm:pt modelId="{27785BAE-BB82-4AF4-8917-7EB74E5EE09E}" type="parTrans" cxnId="{BA9E1392-8E65-484D-8308-E9A03347C24F}">
      <dgm:prSet/>
      <dgm:spPr/>
      <dgm:t>
        <a:bodyPr/>
        <a:lstStyle/>
        <a:p>
          <a:endParaRPr lang="en-US"/>
        </a:p>
      </dgm:t>
    </dgm:pt>
    <dgm:pt modelId="{8F703EBC-B94E-4296-BD5F-D400EBD89318}" type="sibTrans" cxnId="{BA9E1392-8E65-484D-8308-E9A03347C24F}">
      <dgm:prSet/>
      <dgm:spPr/>
      <dgm:t>
        <a:bodyPr/>
        <a:lstStyle/>
        <a:p>
          <a:endParaRPr lang="en-US"/>
        </a:p>
      </dgm:t>
    </dgm:pt>
    <dgm:pt modelId="{3C226BEF-F8E4-4D8C-9E82-46626DA3D99F}">
      <dgm:prSet/>
      <dgm:spPr/>
      <dgm:t>
        <a:bodyPr/>
        <a:lstStyle/>
        <a:p>
          <a:r>
            <a:rPr lang="en-US" dirty="0"/>
            <a:t>1,100+ companies in German-speaking countries have U.S. subsidiaries with 700,000 jobs</a:t>
          </a:r>
        </a:p>
      </dgm:t>
    </dgm:pt>
    <dgm:pt modelId="{59994D60-8AF3-45EE-BBBF-38BF343AEB1D}" type="parTrans" cxnId="{CF4BE8B3-65F7-42CF-95F6-8F1B55257157}">
      <dgm:prSet/>
      <dgm:spPr/>
      <dgm:t>
        <a:bodyPr/>
        <a:lstStyle/>
        <a:p>
          <a:endParaRPr lang="en-US"/>
        </a:p>
      </dgm:t>
    </dgm:pt>
    <dgm:pt modelId="{4C0B85C6-83A8-4A31-9A98-A5B655E2B380}" type="sibTrans" cxnId="{CF4BE8B3-65F7-42CF-95F6-8F1B55257157}">
      <dgm:prSet/>
      <dgm:spPr/>
      <dgm:t>
        <a:bodyPr/>
        <a:lstStyle/>
        <a:p>
          <a:endParaRPr lang="en-US"/>
        </a:p>
      </dgm:t>
    </dgm:pt>
    <dgm:pt modelId="{972C66BC-060F-4F13-B075-8DDDE71175F7}">
      <dgm:prSet/>
      <dgm:spPr/>
      <dgm:t>
        <a:bodyPr/>
        <a:lstStyle/>
        <a:p>
          <a:r>
            <a:rPr lang="en-US"/>
            <a:t>U.S. companies provide ~700,000 jobs in Germany</a:t>
          </a:r>
        </a:p>
      </dgm:t>
    </dgm:pt>
    <dgm:pt modelId="{66E05719-F4AE-4992-BA3E-5C078DBB264F}" type="parTrans" cxnId="{73AEEACC-6288-4DD8-BF41-05108C2AB023}">
      <dgm:prSet/>
      <dgm:spPr/>
      <dgm:t>
        <a:bodyPr/>
        <a:lstStyle/>
        <a:p>
          <a:endParaRPr lang="en-US"/>
        </a:p>
      </dgm:t>
    </dgm:pt>
    <dgm:pt modelId="{C0880685-6EBE-43F2-802D-0442B980EE0A}" type="sibTrans" cxnId="{73AEEACC-6288-4DD8-BF41-05108C2AB023}">
      <dgm:prSet/>
      <dgm:spPr/>
      <dgm:t>
        <a:bodyPr/>
        <a:lstStyle/>
        <a:p>
          <a:endParaRPr lang="en-US"/>
        </a:p>
      </dgm:t>
    </dgm:pt>
    <dgm:pt modelId="{5C01D330-C0FD-458C-8DC2-96EF8A293807}">
      <dgm:prSet/>
      <dgm:spPr/>
      <dgm:t>
        <a:bodyPr/>
        <a:lstStyle/>
        <a:p>
          <a:r>
            <a:rPr lang="en-US" dirty="0"/>
            <a:t>For advertised jobs in the U.S., German skills provide highest salary of any language</a:t>
          </a:r>
        </a:p>
      </dgm:t>
    </dgm:pt>
    <dgm:pt modelId="{33FE77DB-02D7-457E-B2A9-92399B59695E}" type="parTrans" cxnId="{17A3AC8D-E399-4327-9689-65563E5FF8F3}">
      <dgm:prSet/>
      <dgm:spPr/>
      <dgm:t>
        <a:bodyPr/>
        <a:lstStyle/>
        <a:p>
          <a:endParaRPr lang="en-US"/>
        </a:p>
      </dgm:t>
    </dgm:pt>
    <dgm:pt modelId="{A7F4AE27-F777-43CA-9B59-7CEF9B353044}" type="sibTrans" cxnId="{17A3AC8D-E399-4327-9689-65563E5FF8F3}">
      <dgm:prSet/>
      <dgm:spPr/>
      <dgm:t>
        <a:bodyPr/>
        <a:lstStyle/>
        <a:p>
          <a:endParaRPr lang="en-US"/>
        </a:p>
      </dgm:t>
    </dgm:pt>
    <dgm:pt modelId="{15F37CC1-7B11-4973-84DE-ED478CC478B8}">
      <dgm:prSet/>
      <dgm:spPr/>
      <dgm:t>
        <a:bodyPr/>
        <a:lstStyle/>
        <a:p>
          <a:r>
            <a:rPr lang="en-US" dirty="0"/>
            <a:t>Study, Work, Live in a German-Speaking Country</a:t>
          </a:r>
        </a:p>
      </dgm:t>
    </dgm:pt>
    <dgm:pt modelId="{F5C54075-E579-4A1C-ABB6-E3CE1054C068}" type="parTrans" cxnId="{98BA026C-499E-4BB3-9ECB-DFB39127765B}">
      <dgm:prSet/>
      <dgm:spPr/>
      <dgm:t>
        <a:bodyPr/>
        <a:lstStyle/>
        <a:p>
          <a:endParaRPr lang="en-US"/>
        </a:p>
      </dgm:t>
    </dgm:pt>
    <dgm:pt modelId="{17AF2747-C837-4E7E-8962-C204576574A8}" type="sibTrans" cxnId="{98BA026C-499E-4BB3-9ECB-DFB39127765B}">
      <dgm:prSet/>
      <dgm:spPr/>
      <dgm:t>
        <a:bodyPr/>
        <a:lstStyle/>
        <a:p>
          <a:endParaRPr lang="en-US"/>
        </a:p>
      </dgm:t>
    </dgm:pt>
    <dgm:pt modelId="{D1A684E3-1C61-864E-9F64-0EFA5F2B6BCC}">
      <dgm:prSet/>
      <dgm:spPr/>
      <dgm:t>
        <a:bodyPr/>
        <a:lstStyle/>
        <a:p>
          <a:r>
            <a:rPr lang="en-US" dirty="0"/>
            <a:t>Higher education is mostly free</a:t>
          </a:r>
        </a:p>
      </dgm:t>
    </dgm:pt>
    <dgm:pt modelId="{E43DBA91-4687-2841-B758-5264E76AF8C2}" type="parTrans" cxnId="{D5783FC2-BCCF-3943-BF6E-5B0D3EE97B58}">
      <dgm:prSet/>
      <dgm:spPr/>
      <dgm:t>
        <a:bodyPr/>
        <a:lstStyle/>
        <a:p>
          <a:endParaRPr lang="en-US"/>
        </a:p>
      </dgm:t>
    </dgm:pt>
    <dgm:pt modelId="{71F78DCC-0D31-8B4E-AEBD-C165D8A8D4AE}" type="sibTrans" cxnId="{D5783FC2-BCCF-3943-BF6E-5B0D3EE97B58}">
      <dgm:prSet/>
      <dgm:spPr/>
      <dgm:t>
        <a:bodyPr/>
        <a:lstStyle/>
        <a:p>
          <a:endParaRPr lang="en-US"/>
        </a:p>
      </dgm:t>
    </dgm:pt>
    <dgm:pt modelId="{B501155D-C2BF-9E45-817F-4ACEB8A89A23}">
      <dgm:prSet/>
      <dgm:spPr/>
      <dgm:t>
        <a:bodyPr/>
        <a:lstStyle/>
        <a:p>
          <a:r>
            <a:rPr lang="en-US" dirty="0"/>
            <a:t>Germany needs (highly) qualified professionals</a:t>
          </a:r>
        </a:p>
      </dgm:t>
    </dgm:pt>
    <dgm:pt modelId="{D500B703-B961-F446-84B4-B10FE54281BE}" type="parTrans" cxnId="{F72A4868-CCA3-A043-9CC5-2EFC98FABF44}">
      <dgm:prSet/>
      <dgm:spPr/>
      <dgm:t>
        <a:bodyPr/>
        <a:lstStyle/>
        <a:p>
          <a:endParaRPr lang="en-US"/>
        </a:p>
      </dgm:t>
    </dgm:pt>
    <dgm:pt modelId="{63DE6BF2-D991-6F49-911B-0200134CB2C4}" type="sibTrans" cxnId="{F72A4868-CCA3-A043-9CC5-2EFC98FABF44}">
      <dgm:prSet/>
      <dgm:spPr/>
      <dgm:t>
        <a:bodyPr/>
        <a:lstStyle/>
        <a:p>
          <a:endParaRPr lang="en-US"/>
        </a:p>
      </dgm:t>
    </dgm:pt>
    <dgm:pt modelId="{C6E21FCB-4690-2747-8CA1-0F61051B1FD8}" type="pres">
      <dgm:prSet presAssocID="{B1853278-351A-488F-ADD6-2A510572EC9C}" presName="linear" presStyleCnt="0">
        <dgm:presLayoutVars>
          <dgm:animLvl val="lvl"/>
          <dgm:resizeHandles val="exact"/>
        </dgm:presLayoutVars>
      </dgm:prSet>
      <dgm:spPr/>
    </dgm:pt>
    <dgm:pt modelId="{F1932882-A453-3147-A8E3-73BF5441CE73}" type="pres">
      <dgm:prSet presAssocID="{8E12FE30-266B-4DAF-8ADD-384B1EC985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A53B6F-13BC-0842-88C7-BA763FB16DCA}" type="pres">
      <dgm:prSet presAssocID="{8E12FE30-266B-4DAF-8ADD-384B1EC98567}" presName="childText" presStyleLbl="revTx" presStyleIdx="0" presStyleCnt="3">
        <dgm:presLayoutVars>
          <dgm:bulletEnabled val="1"/>
        </dgm:presLayoutVars>
      </dgm:prSet>
      <dgm:spPr/>
    </dgm:pt>
    <dgm:pt modelId="{E6B29C5A-56E5-F847-A60C-9ED75222B6ED}" type="pres">
      <dgm:prSet presAssocID="{2124C36E-4591-4F1C-A0A7-3F0E87FF147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7A6AAC9-517D-7449-B4E4-537DEB3F4877}" type="pres">
      <dgm:prSet presAssocID="{2124C36E-4591-4F1C-A0A7-3F0E87FF147C}" presName="childText" presStyleLbl="revTx" presStyleIdx="1" presStyleCnt="3">
        <dgm:presLayoutVars>
          <dgm:bulletEnabled val="1"/>
        </dgm:presLayoutVars>
      </dgm:prSet>
      <dgm:spPr/>
    </dgm:pt>
    <dgm:pt modelId="{F2E3CABF-0301-834C-9CB0-B66B9300BF43}" type="pres">
      <dgm:prSet presAssocID="{15F37CC1-7B11-4973-84DE-ED478CC478B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F54B0E3-8E5E-5C44-ACCB-D9B491ED80BF}" type="pres">
      <dgm:prSet presAssocID="{15F37CC1-7B11-4973-84DE-ED478CC478B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E80D309-4E8A-134A-8C50-84A4C6B3C3A4}" type="presOf" srcId="{18A6A47F-4760-4CE1-85B6-A33FDE99D47A}" destId="{37A6AAC9-517D-7449-B4E4-537DEB3F4877}" srcOrd="0" destOrd="2" presId="urn:microsoft.com/office/officeart/2005/8/layout/vList2"/>
    <dgm:cxn modelId="{40520D0B-711D-8E45-866D-FD12C1B1C5D7}" type="presOf" srcId="{B1853278-351A-488F-ADD6-2A510572EC9C}" destId="{C6E21FCB-4690-2747-8CA1-0F61051B1FD8}" srcOrd="0" destOrd="0" presId="urn:microsoft.com/office/officeart/2005/8/layout/vList2"/>
    <dgm:cxn modelId="{085BAB16-B4BD-2D4D-9624-C493AD17464E}" type="presOf" srcId="{2124C36E-4591-4F1C-A0A7-3F0E87FF147C}" destId="{E6B29C5A-56E5-F847-A60C-9ED75222B6ED}" srcOrd="0" destOrd="0" presId="urn:microsoft.com/office/officeart/2005/8/layout/vList2"/>
    <dgm:cxn modelId="{0EF6AA2D-FB77-7240-B540-46F396C2D85F}" type="presOf" srcId="{15F37CC1-7B11-4973-84DE-ED478CC478B8}" destId="{F2E3CABF-0301-834C-9CB0-B66B9300BF43}" srcOrd="0" destOrd="0" presId="urn:microsoft.com/office/officeart/2005/8/layout/vList2"/>
    <dgm:cxn modelId="{E84AAC3F-62C2-BF47-B4E1-9F7D381B8FCB}" type="presOf" srcId="{53512650-EF3A-4DE6-9E14-75FA4F97F487}" destId="{37A6AAC9-517D-7449-B4E4-537DEB3F4877}" srcOrd="0" destOrd="0" presId="urn:microsoft.com/office/officeart/2005/8/layout/vList2"/>
    <dgm:cxn modelId="{0FAF6744-127E-6040-8A86-7A86FD318EF2}" type="presOf" srcId="{5C01D330-C0FD-458C-8DC2-96EF8A293807}" destId="{37A6AAC9-517D-7449-B4E4-537DEB3F4877}" srcOrd="0" destOrd="5" presId="urn:microsoft.com/office/officeart/2005/8/layout/vList2"/>
    <dgm:cxn modelId="{F72A4868-CCA3-A043-9CC5-2EFC98FABF44}" srcId="{15F37CC1-7B11-4973-84DE-ED478CC478B8}" destId="{B501155D-C2BF-9E45-817F-4ACEB8A89A23}" srcOrd="0" destOrd="0" parTransId="{D500B703-B961-F446-84B4-B10FE54281BE}" sibTransId="{63DE6BF2-D991-6F49-911B-0200134CB2C4}"/>
    <dgm:cxn modelId="{78BDA44B-5013-B74B-8557-CC8441897CC1}" type="presOf" srcId="{FFAC5007-CABD-4F36-B26C-610EE4030E7C}" destId="{CAA53B6F-13BC-0842-88C7-BA763FB16DCA}" srcOrd="0" destOrd="3" presId="urn:microsoft.com/office/officeart/2005/8/layout/vList2"/>
    <dgm:cxn modelId="{98BA026C-499E-4BB3-9ECB-DFB39127765B}" srcId="{B1853278-351A-488F-ADD6-2A510572EC9C}" destId="{15F37CC1-7B11-4973-84DE-ED478CC478B8}" srcOrd="2" destOrd="0" parTransId="{F5C54075-E579-4A1C-ABB6-E3CE1054C068}" sibTransId="{17AF2747-C837-4E7E-8962-C204576574A8}"/>
    <dgm:cxn modelId="{896B214E-432B-B348-94BF-8969A8057917}" type="presOf" srcId="{972C66BC-060F-4F13-B075-8DDDE71175F7}" destId="{37A6AAC9-517D-7449-B4E4-537DEB3F4877}" srcOrd="0" destOrd="4" presId="urn:microsoft.com/office/officeart/2005/8/layout/vList2"/>
    <dgm:cxn modelId="{DAE30654-2649-D542-A936-D0BC6151A3BA}" type="presOf" srcId="{B501155D-C2BF-9E45-817F-4ACEB8A89A23}" destId="{4F54B0E3-8E5E-5C44-ACCB-D9B491ED80BF}" srcOrd="0" destOrd="0" presId="urn:microsoft.com/office/officeart/2005/8/layout/vList2"/>
    <dgm:cxn modelId="{10E77375-2E57-44E0-B789-A083E7E86AFC}" srcId="{8E12FE30-266B-4DAF-8ADD-384B1EC98567}" destId="{FFAC5007-CABD-4F36-B26C-610EE4030E7C}" srcOrd="3" destOrd="0" parTransId="{BD1051A7-03B5-4424-9762-EC3217F6687D}" sibTransId="{80888C1C-C436-4C69-9DBD-823933D73F36}"/>
    <dgm:cxn modelId="{A5F8508C-7836-4C47-9476-3BC86978DFD2}" srcId="{B1853278-351A-488F-ADD6-2A510572EC9C}" destId="{8E12FE30-266B-4DAF-8ADD-384B1EC98567}" srcOrd="0" destOrd="0" parTransId="{997ACA5D-2743-4A89-AE3C-48D0034800EE}" sibTransId="{DCBB61C8-C9A4-433C-BE2D-F9A135078409}"/>
    <dgm:cxn modelId="{17A3AC8D-E399-4327-9689-65563E5FF8F3}" srcId="{2124C36E-4591-4F1C-A0A7-3F0E87FF147C}" destId="{5C01D330-C0FD-458C-8DC2-96EF8A293807}" srcOrd="5" destOrd="0" parTransId="{33FE77DB-02D7-457E-B2A9-92399B59695E}" sibTransId="{A7F4AE27-F777-43CA-9B59-7CEF9B353044}"/>
    <dgm:cxn modelId="{A121398F-7147-4D94-8A19-208FC05C0434}" srcId="{8E12FE30-266B-4DAF-8ADD-384B1EC98567}" destId="{4C29B343-1AED-4DAE-996D-52704609D044}" srcOrd="1" destOrd="0" parTransId="{188BE45C-CC38-4D07-97BB-7DBEF5F0056D}" sibTransId="{5BDD51DA-A316-4F2F-AF96-36BA6C201386}"/>
    <dgm:cxn modelId="{BA9E1392-8E65-484D-8308-E9A03347C24F}" srcId="{2124C36E-4591-4F1C-A0A7-3F0E87FF147C}" destId="{18A6A47F-4760-4CE1-85B6-A33FDE99D47A}" srcOrd="2" destOrd="0" parTransId="{27785BAE-BB82-4AF4-8917-7EB74E5EE09E}" sibTransId="{8F703EBC-B94E-4296-BD5F-D400EBD89318}"/>
    <dgm:cxn modelId="{A84E9F9D-7F8D-4271-9A13-3F85E0CF4F2C}" srcId="{2124C36E-4591-4F1C-A0A7-3F0E87FF147C}" destId="{53512650-EF3A-4DE6-9E14-75FA4F97F487}" srcOrd="0" destOrd="0" parTransId="{B4BC28BA-712B-4F90-8DC9-4F73575B74EE}" sibTransId="{CB9F905F-9D10-41B3-819C-10E5F34ECD4B}"/>
    <dgm:cxn modelId="{51A2D0A8-3C68-D648-A35C-E8826930C152}" type="presOf" srcId="{8E4706FE-3D22-47BD-80B8-F5C4EE097402}" destId="{CAA53B6F-13BC-0842-88C7-BA763FB16DCA}" srcOrd="0" destOrd="2" presId="urn:microsoft.com/office/officeart/2005/8/layout/vList2"/>
    <dgm:cxn modelId="{1ED6F0B0-B67E-BB4D-9AEC-CC8AB2E389B1}" type="presOf" srcId="{B87C2EA1-F549-43E9-800A-0189429C1BA8}" destId="{CAA53B6F-13BC-0842-88C7-BA763FB16DCA}" srcOrd="0" destOrd="0" presId="urn:microsoft.com/office/officeart/2005/8/layout/vList2"/>
    <dgm:cxn modelId="{049DD9B1-0A47-7C46-AA14-8EDA67331699}" type="presOf" srcId="{8E12FE30-266B-4DAF-8ADD-384B1EC98567}" destId="{F1932882-A453-3147-A8E3-73BF5441CE73}" srcOrd="0" destOrd="0" presId="urn:microsoft.com/office/officeart/2005/8/layout/vList2"/>
    <dgm:cxn modelId="{CF4BE8B3-65F7-42CF-95F6-8F1B55257157}" srcId="{2124C36E-4591-4F1C-A0A7-3F0E87FF147C}" destId="{3C226BEF-F8E4-4D8C-9E82-46626DA3D99F}" srcOrd="3" destOrd="0" parTransId="{59994D60-8AF3-45EE-BBBF-38BF343AEB1D}" sibTransId="{4C0B85C6-83A8-4A31-9A98-A5B655E2B380}"/>
    <dgm:cxn modelId="{B90799B9-99B4-492C-9926-0D330E6101CA}" srcId="{8E12FE30-266B-4DAF-8ADD-384B1EC98567}" destId="{8E4706FE-3D22-47BD-80B8-F5C4EE097402}" srcOrd="2" destOrd="0" parTransId="{CBC926B7-0767-4F0C-A2E5-5D6DB4D9B6B1}" sibTransId="{464F4243-44D1-4AD6-88EF-AFDB64A6399C}"/>
    <dgm:cxn modelId="{D5783FC2-BCCF-3943-BF6E-5B0D3EE97B58}" srcId="{15F37CC1-7B11-4973-84DE-ED478CC478B8}" destId="{D1A684E3-1C61-864E-9F64-0EFA5F2B6BCC}" srcOrd="1" destOrd="0" parTransId="{E43DBA91-4687-2841-B758-5264E76AF8C2}" sibTransId="{71F78DCC-0D31-8B4E-AEBD-C165D8A8D4AE}"/>
    <dgm:cxn modelId="{73AEEACC-6288-4DD8-BF41-05108C2AB023}" srcId="{2124C36E-4591-4F1C-A0A7-3F0E87FF147C}" destId="{972C66BC-060F-4F13-B075-8DDDE71175F7}" srcOrd="4" destOrd="0" parTransId="{66E05719-F4AE-4992-BA3E-5C078DBB264F}" sibTransId="{C0880685-6EBE-43F2-802D-0442B980EE0A}"/>
    <dgm:cxn modelId="{A10F34D0-09BE-4E4D-B9E4-2763CF1A8676}" srcId="{8E12FE30-266B-4DAF-8ADD-384B1EC98567}" destId="{B87C2EA1-F549-43E9-800A-0189429C1BA8}" srcOrd="0" destOrd="0" parTransId="{9C736CFD-1E90-4A22-A5A3-7D4B50482325}" sibTransId="{66BFED90-0734-4AC0-8A85-214EC7139478}"/>
    <dgm:cxn modelId="{C5E2CCD6-98FB-BA40-BA3F-5E8678F2E273}" type="presOf" srcId="{9AF6DDC0-106B-4270-8025-7838DD1C7659}" destId="{37A6AAC9-517D-7449-B4E4-537DEB3F4877}" srcOrd="0" destOrd="1" presId="urn:microsoft.com/office/officeart/2005/8/layout/vList2"/>
    <dgm:cxn modelId="{E53F93DF-87C8-DE4B-BA5B-C7D294F5E88A}" type="presOf" srcId="{4C29B343-1AED-4DAE-996D-52704609D044}" destId="{CAA53B6F-13BC-0842-88C7-BA763FB16DCA}" srcOrd="0" destOrd="1" presId="urn:microsoft.com/office/officeart/2005/8/layout/vList2"/>
    <dgm:cxn modelId="{8FF950EE-FFF3-477F-B3F9-56017494CBB7}" srcId="{2124C36E-4591-4F1C-A0A7-3F0E87FF147C}" destId="{9AF6DDC0-106B-4270-8025-7838DD1C7659}" srcOrd="1" destOrd="0" parTransId="{0BF28D90-EF73-4556-9565-F0036781CC19}" sibTransId="{E9D88B22-2240-4495-9865-03B673EE1196}"/>
    <dgm:cxn modelId="{93D960F7-BF0D-A14A-9E39-696937C2AF67}" type="presOf" srcId="{D1A684E3-1C61-864E-9F64-0EFA5F2B6BCC}" destId="{4F54B0E3-8E5E-5C44-ACCB-D9B491ED80BF}" srcOrd="0" destOrd="1" presId="urn:microsoft.com/office/officeart/2005/8/layout/vList2"/>
    <dgm:cxn modelId="{B6C3D9FA-7D2C-BD4A-88D7-B1CCA50608AB}" type="presOf" srcId="{3C226BEF-F8E4-4D8C-9E82-46626DA3D99F}" destId="{37A6AAC9-517D-7449-B4E4-537DEB3F4877}" srcOrd="0" destOrd="3" presId="urn:microsoft.com/office/officeart/2005/8/layout/vList2"/>
    <dgm:cxn modelId="{123BABFF-18B8-407F-9A91-844197444437}" srcId="{B1853278-351A-488F-ADD6-2A510572EC9C}" destId="{2124C36E-4591-4F1C-A0A7-3F0E87FF147C}" srcOrd="1" destOrd="0" parTransId="{11617D7B-0AF4-4696-B7B1-36EA68781371}" sibTransId="{2ADE9A6F-C1C4-4A67-8B81-710B026DD112}"/>
    <dgm:cxn modelId="{1A464631-B78B-1B46-A3EE-0941F44A9DBA}" type="presParOf" srcId="{C6E21FCB-4690-2747-8CA1-0F61051B1FD8}" destId="{F1932882-A453-3147-A8E3-73BF5441CE73}" srcOrd="0" destOrd="0" presId="urn:microsoft.com/office/officeart/2005/8/layout/vList2"/>
    <dgm:cxn modelId="{E2E959F0-ABDB-7C42-846A-1ABE4155F982}" type="presParOf" srcId="{C6E21FCB-4690-2747-8CA1-0F61051B1FD8}" destId="{CAA53B6F-13BC-0842-88C7-BA763FB16DCA}" srcOrd="1" destOrd="0" presId="urn:microsoft.com/office/officeart/2005/8/layout/vList2"/>
    <dgm:cxn modelId="{D24BBF91-6912-D843-96F5-41FECCD124DF}" type="presParOf" srcId="{C6E21FCB-4690-2747-8CA1-0F61051B1FD8}" destId="{E6B29C5A-56E5-F847-A60C-9ED75222B6ED}" srcOrd="2" destOrd="0" presId="urn:microsoft.com/office/officeart/2005/8/layout/vList2"/>
    <dgm:cxn modelId="{7AF21737-8702-BB4B-AB53-FE890613F04B}" type="presParOf" srcId="{C6E21FCB-4690-2747-8CA1-0F61051B1FD8}" destId="{37A6AAC9-517D-7449-B4E4-537DEB3F4877}" srcOrd="3" destOrd="0" presId="urn:microsoft.com/office/officeart/2005/8/layout/vList2"/>
    <dgm:cxn modelId="{52598085-E0B9-F547-A652-30CAC45A2674}" type="presParOf" srcId="{C6E21FCB-4690-2747-8CA1-0F61051B1FD8}" destId="{F2E3CABF-0301-834C-9CB0-B66B9300BF43}" srcOrd="4" destOrd="0" presId="urn:microsoft.com/office/officeart/2005/8/layout/vList2"/>
    <dgm:cxn modelId="{CB76A976-6363-334D-9362-B386DE525300}" type="presParOf" srcId="{C6E21FCB-4690-2747-8CA1-0F61051B1FD8}" destId="{4F54B0E3-8E5E-5C44-ACCB-D9B491ED80B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7F2648-1152-4472-AAF3-01DF469BFD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425A00-1C80-466E-A814-3CFF4E7425FD}">
      <dgm:prSet/>
      <dgm:spPr/>
      <dgm:t>
        <a:bodyPr/>
        <a:lstStyle/>
        <a:p>
          <a:r>
            <a:rPr lang="en-US" dirty="0"/>
            <a:t>Undergraduate major (30 credits), undergraduate minor (18 credits)</a:t>
          </a:r>
        </a:p>
      </dgm:t>
    </dgm:pt>
    <dgm:pt modelId="{9AACBCE7-9AC9-45F2-9A4D-AA896849BC89}" type="parTrans" cxnId="{42C4DA3D-7129-482C-8829-64445BA60C7F}">
      <dgm:prSet/>
      <dgm:spPr/>
      <dgm:t>
        <a:bodyPr/>
        <a:lstStyle/>
        <a:p>
          <a:endParaRPr lang="en-US"/>
        </a:p>
      </dgm:t>
    </dgm:pt>
    <dgm:pt modelId="{ED25C658-D20C-485E-9E71-0921A036AE9A}" type="sibTrans" cxnId="{42C4DA3D-7129-482C-8829-64445BA60C7F}">
      <dgm:prSet/>
      <dgm:spPr/>
      <dgm:t>
        <a:bodyPr/>
        <a:lstStyle/>
        <a:p>
          <a:endParaRPr lang="en-US"/>
        </a:p>
      </dgm:t>
    </dgm:pt>
    <dgm:pt modelId="{3CDC10DC-00D2-49AC-A6CF-AB666CDA1A4D}">
      <dgm:prSet/>
      <dgm:spPr/>
      <dgm:t>
        <a:bodyPr/>
        <a:lstStyle/>
        <a:p>
          <a:r>
            <a:rPr lang="en-US"/>
            <a:t>Courses</a:t>
          </a:r>
        </a:p>
      </dgm:t>
    </dgm:pt>
    <dgm:pt modelId="{06AE0D58-ED11-4FA9-85D6-026D236318F0}" type="parTrans" cxnId="{2E792478-F516-4CF0-BECF-207C6C2DA414}">
      <dgm:prSet/>
      <dgm:spPr/>
      <dgm:t>
        <a:bodyPr/>
        <a:lstStyle/>
        <a:p>
          <a:endParaRPr lang="en-US"/>
        </a:p>
      </dgm:t>
    </dgm:pt>
    <dgm:pt modelId="{28620E29-CF07-4166-8583-DBF768DE34C5}" type="sibTrans" cxnId="{2E792478-F516-4CF0-BECF-207C6C2DA414}">
      <dgm:prSet/>
      <dgm:spPr/>
      <dgm:t>
        <a:bodyPr/>
        <a:lstStyle/>
        <a:p>
          <a:endParaRPr lang="en-US"/>
        </a:p>
      </dgm:t>
    </dgm:pt>
    <dgm:pt modelId="{677E12C6-9A95-4A73-829C-C6027946C296}">
      <dgm:prSet/>
      <dgm:spPr/>
      <dgm:t>
        <a:bodyPr/>
        <a:lstStyle/>
        <a:p>
          <a:r>
            <a:rPr lang="en-US" dirty="0"/>
            <a:t>Language courses from beginning to advanced</a:t>
          </a:r>
        </a:p>
      </dgm:t>
    </dgm:pt>
    <dgm:pt modelId="{7FFD8374-ACB1-44D9-BF32-0ECDB2084F58}" type="parTrans" cxnId="{74C841B8-0E66-41B9-BCAC-B1E97B41FF1D}">
      <dgm:prSet/>
      <dgm:spPr/>
      <dgm:t>
        <a:bodyPr/>
        <a:lstStyle/>
        <a:p>
          <a:endParaRPr lang="en-US"/>
        </a:p>
      </dgm:t>
    </dgm:pt>
    <dgm:pt modelId="{5932F482-F1A6-4B24-B0D3-DFD207E2D0C1}" type="sibTrans" cxnId="{74C841B8-0E66-41B9-BCAC-B1E97B41FF1D}">
      <dgm:prSet/>
      <dgm:spPr/>
      <dgm:t>
        <a:bodyPr/>
        <a:lstStyle/>
        <a:p>
          <a:endParaRPr lang="en-US"/>
        </a:p>
      </dgm:t>
    </dgm:pt>
    <dgm:pt modelId="{163E77EC-930E-46AE-9EFF-F119CB15DEA5}">
      <dgm:prSet/>
      <dgm:spPr/>
      <dgm:t>
        <a:bodyPr/>
        <a:lstStyle/>
        <a:p>
          <a:r>
            <a:rPr lang="en-US" dirty="0"/>
            <a:t>Upper-level courses covering </a:t>
          </a:r>
          <a:r>
            <a:rPr lang="en-US" i="0" dirty="0"/>
            <a:t>German culture, society, history, politics, economy, art, music, film, literature, and more,</a:t>
          </a:r>
          <a:r>
            <a:rPr lang="en-US" dirty="0"/>
            <a:t> with an emphasis on the 19</a:t>
          </a:r>
          <a:r>
            <a:rPr lang="en-US" baseline="30000" dirty="0"/>
            <a:t>th</a:t>
          </a:r>
          <a:r>
            <a:rPr lang="en-US" dirty="0"/>
            <a:t> to 21</a:t>
          </a:r>
          <a:r>
            <a:rPr lang="en-US" baseline="30000" dirty="0"/>
            <a:t>st</a:t>
          </a:r>
          <a:r>
            <a:rPr lang="en-US" dirty="0"/>
            <a:t> centuries</a:t>
          </a:r>
        </a:p>
      </dgm:t>
    </dgm:pt>
    <dgm:pt modelId="{F59991DE-A147-4C2A-9C00-1BC55B0B03A4}" type="parTrans" cxnId="{F0F1D2DD-99A7-4B91-8ADA-CA1BC424644F}">
      <dgm:prSet/>
      <dgm:spPr/>
      <dgm:t>
        <a:bodyPr/>
        <a:lstStyle/>
        <a:p>
          <a:endParaRPr lang="en-US"/>
        </a:p>
      </dgm:t>
    </dgm:pt>
    <dgm:pt modelId="{5C7BDB19-333B-4971-B358-5DCF73974E5B}" type="sibTrans" cxnId="{F0F1D2DD-99A7-4B91-8ADA-CA1BC424644F}">
      <dgm:prSet/>
      <dgm:spPr/>
      <dgm:t>
        <a:bodyPr/>
        <a:lstStyle/>
        <a:p>
          <a:endParaRPr lang="en-US"/>
        </a:p>
      </dgm:t>
    </dgm:pt>
    <dgm:pt modelId="{4A85AF9A-77D1-4B1C-8276-C1539A1BC64C}">
      <dgm:prSet/>
      <dgm:spPr/>
      <dgm:t>
        <a:bodyPr/>
        <a:lstStyle/>
        <a:p>
          <a:r>
            <a:rPr lang="en-US" dirty="0"/>
            <a:t>Broad extracurricular program</a:t>
          </a:r>
        </a:p>
      </dgm:t>
    </dgm:pt>
    <dgm:pt modelId="{01A05B24-35E2-406D-AFFF-F3616F804B41}" type="parTrans" cxnId="{41C093C0-286D-4201-9BF3-E7104BDC80E5}">
      <dgm:prSet/>
      <dgm:spPr/>
      <dgm:t>
        <a:bodyPr/>
        <a:lstStyle/>
        <a:p>
          <a:endParaRPr lang="en-US"/>
        </a:p>
      </dgm:t>
    </dgm:pt>
    <dgm:pt modelId="{C0C6CF15-667A-4241-92BF-08933462D69F}" type="sibTrans" cxnId="{41C093C0-286D-4201-9BF3-E7104BDC80E5}">
      <dgm:prSet/>
      <dgm:spPr/>
      <dgm:t>
        <a:bodyPr/>
        <a:lstStyle/>
        <a:p>
          <a:endParaRPr lang="en-US"/>
        </a:p>
      </dgm:t>
    </dgm:pt>
    <dgm:pt modelId="{992A30C9-A4BA-40A0-BBE7-CF8BFC75FC42}">
      <dgm:prSet/>
      <dgm:spPr/>
      <dgm:t>
        <a:bodyPr/>
        <a:lstStyle/>
        <a:p>
          <a:r>
            <a:rPr lang="en-US" dirty="0"/>
            <a:t>Language House, monthly coffee hour, German Culture Club, Teach for Jamie, German Honors Society, speakers</a:t>
          </a:r>
        </a:p>
      </dgm:t>
    </dgm:pt>
    <dgm:pt modelId="{4BE8B753-7757-48D6-A4AE-9E77D6A2A673}" type="parTrans" cxnId="{E477B4CF-25F4-46C5-BF27-31D64E647288}">
      <dgm:prSet/>
      <dgm:spPr/>
      <dgm:t>
        <a:bodyPr/>
        <a:lstStyle/>
        <a:p>
          <a:endParaRPr lang="en-US"/>
        </a:p>
      </dgm:t>
    </dgm:pt>
    <dgm:pt modelId="{55D51001-31AD-4AD9-AF63-DB151068A43F}" type="sibTrans" cxnId="{E477B4CF-25F4-46C5-BF27-31D64E647288}">
      <dgm:prSet/>
      <dgm:spPr/>
      <dgm:t>
        <a:bodyPr/>
        <a:lstStyle/>
        <a:p>
          <a:endParaRPr lang="en-US"/>
        </a:p>
      </dgm:t>
    </dgm:pt>
    <dgm:pt modelId="{A47B8871-B03D-4CEB-8435-70079787AB76}">
      <dgm:prSet/>
      <dgm:spPr/>
      <dgm:t>
        <a:bodyPr/>
        <a:lstStyle/>
        <a:p>
          <a:r>
            <a:rPr lang="en-US" dirty="0"/>
            <a:t>Summer internship at the office of student services in Karlsruhe, Germany</a:t>
          </a:r>
        </a:p>
      </dgm:t>
    </dgm:pt>
    <dgm:pt modelId="{C5D5EC0A-CBBF-4F14-B7F8-FCA67AC1D7FD}" type="parTrans" cxnId="{5CA51BE2-F21F-4E2D-A63F-79C32A8D8458}">
      <dgm:prSet/>
      <dgm:spPr/>
      <dgm:t>
        <a:bodyPr/>
        <a:lstStyle/>
        <a:p>
          <a:endParaRPr lang="en-US"/>
        </a:p>
      </dgm:t>
    </dgm:pt>
    <dgm:pt modelId="{E8A2B685-BBFD-4EDC-ABB2-F563F05CD700}" type="sibTrans" cxnId="{5CA51BE2-F21F-4E2D-A63F-79C32A8D8458}">
      <dgm:prSet/>
      <dgm:spPr/>
      <dgm:t>
        <a:bodyPr/>
        <a:lstStyle/>
        <a:p>
          <a:endParaRPr lang="en-US"/>
        </a:p>
      </dgm:t>
    </dgm:pt>
    <dgm:pt modelId="{51BEC2DB-D868-48DC-B519-726F14AA2A64}">
      <dgm:prSet/>
      <dgm:spPr/>
      <dgm:t>
        <a:bodyPr/>
        <a:lstStyle/>
        <a:p>
          <a:r>
            <a:rPr lang="en-US" dirty="0"/>
            <a:t>Jamie Bishop Scholarship for study, research, or internship abroad</a:t>
          </a:r>
        </a:p>
      </dgm:t>
    </dgm:pt>
    <dgm:pt modelId="{467898F6-13BF-4696-B4FF-782A8420B2EC}" type="parTrans" cxnId="{6ED982BD-EC89-4553-96A7-0FA49366F4E8}">
      <dgm:prSet/>
      <dgm:spPr/>
      <dgm:t>
        <a:bodyPr/>
        <a:lstStyle/>
        <a:p>
          <a:endParaRPr lang="en-US"/>
        </a:p>
      </dgm:t>
    </dgm:pt>
    <dgm:pt modelId="{36144540-0866-4CC3-8C76-8D4D1DB3697A}" type="sibTrans" cxnId="{6ED982BD-EC89-4553-96A7-0FA49366F4E8}">
      <dgm:prSet/>
      <dgm:spPr/>
      <dgm:t>
        <a:bodyPr/>
        <a:lstStyle/>
        <a:p>
          <a:endParaRPr lang="en-US"/>
        </a:p>
      </dgm:t>
    </dgm:pt>
    <dgm:pt modelId="{35CBA5C9-F1E3-244C-A002-D21A62FDC2DF}">
      <dgm:prSet/>
      <dgm:spPr/>
      <dgm:t>
        <a:bodyPr/>
        <a:lstStyle/>
        <a:p>
          <a:r>
            <a:rPr lang="en-US" dirty="0"/>
            <a:t>Most courses taught in German</a:t>
          </a:r>
        </a:p>
      </dgm:t>
    </dgm:pt>
    <dgm:pt modelId="{32C792E8-FBE3-4947-89A7-6E34B8C4E842}" type="parTrans" cxnId="{5BED0107-007B-CB40-BB98-F435E90138D7}">
      <dgm:prSet/>
      <dgm:spPr/>
      <dgm:t>
        <a:bodyPr/>
        <a:lstStyle/>
        <a:p>
          <a:endParaRPr lang="en-US"/>
        </a:p>
      </dgm:t>
    </dgm:pt>
    <dgm:pt modelId="{3713235E-B0CA-1746-B8D0-7498745CADEC}" type="sibTrans" cxnId="{5BED0107-007B-CB40-BB98-F435E90138D7}">
      <dgm:prSet/>
      <dgm:spPr/>
      <dgm:t>
        <a:bodyPr/>
        <a:lstStyle/>
        <a:p>
          <a:endParaRPr lang="en-US"/>
        </a:p>
      </dgm:t>
    </dgm:pt>
    <dgm:pt modelId="{898C90DC-E2E6-1B4E-A42D-6A2ED1F241C4}">
      <dgm:prSet/>
      <dgm:spPr/>
      <dgm:t>
        <a:bodyPr/>
        <a:lstStyle/>
        <a:p>
          <a:r>
            <a:rPr lang="en-US" dirty="0"/>
            <a:t>Small class sizes</a:t>
          </a:r>
        </a:p>
      </dgm:t>
    </dgm:pt>
    <dgm:pt modelId="{4BFB3467-55F4-4745-B66B-A57A80B7C3E4}" type="parTrans" cxnId="{755DF3AB-41CD-9849-A141-218FC4E15C89}">
      <dgm:prSet/>
      <dgm:spPr/>
      <dgm:t>
        <a:bodyPr/>
        <a:lstStyle/>
        <a:p>
          <a:endParaRPr lang="en-US"/>
        </a:p>
      </dgm:t>
    </dgm:pt>
    <dgm:pt modelId="{89490DD2-C411-DB41-AD41-7666E0D335A3}" type="sibTrans" cxnId="{755DF3AB-41CD-9849-A141-218FC4E15C89}">
      <dgm:prSet/>
      <dgm:spPr/>
      <dgm:t>
        <a:bodyPr/>
        <a:lstStyle/>
        <a:p>
          <a:endParaRPr lang="en-US"/>
        </a:p>
      </dgm:t>
    </dgm:pt>
    <dgm:pt modelId="{138570FB-6B0B-7C4C-822D-B39368F535FB}">
      <dgm:prSet/>
      <dgm:spPr/>
      <dgm:t>
        <a:bodyPr/>
        <a:lstStyle/>
        <a:p>
          <a:r>
            <a:rPr lang="en-US" dirty="0"/>
            <a:t>Most students are double majors</a:t>
          </a:r>
        </a:p>
      </dgm:t>
    </dgm:pt>
    <dgm:pt modelId="{C5993853-EF60-6049-B945-49D7ACB0968B}" type="parTrans" cxnId="{6111B93C-BC9B-F04F-AC14-7C01196C9D51}">
      <dgm:prSet/>
      <dgm:spPr/>
      <dgm:t>
        <a:bodyPr/>
        <a:lstStyle/>
        <a:p>
          <a:endParaRPr lang="en-US"/>
        </a:p>
      </dgm:t>
    </dgm:pt>
    <dgm:pt modelId="{02F3983F-DE51-A142-92EB-ABB72FAD2E5F}" type="sibTrans" cxnId="{6111B93C-BC9B-F04F-AC14-7C01196C9D51}">
      <dgm:prSet/>
      <dgm:spPr/>
      <dgm:t>
        <a:bodyPr/>
        <a:lstStyle/>
        <a:p>
          <a:endParaRPr lang="en-US"/>
        </a:p>
      </dgm:t>
    </dgm:pt>
    <dgm:pt modelId="{C184C277-D400-324A-BC64-8D9C934E7B7C}" type="pres">
      <dgm:prSet presAssocID="{9E7F2648-1152-4472-AAF3-01DF469BFDD2}" presName="linear" presStyleCnt="0">
        <dgm:presLayoutVars>
          <dgm:animLvl val="lvl"/>
          <dgm:resizeHandles val="exact"/>
        </dgm:presLayoutVars>
      </dgm:prSet>
      <dgm:spPr/>
    </dgm:pt>
    <dgm:pt modelId="{A15F33A3-4086-CB42-86A4-496CCDE89FFC}" type="pres">
      <dgm:prSet presAssocID="{16425A00-1C80-466E-A814-3CFF4E7425F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D79AA5D-3BA2-F24B-9F45-C9C63FBAAC23}" type="pres">
      <dgm:prSet presAssocID="{16425A00-1C80-466E-A814-3CFF4E7425FD}" presName="childText" presStyleLbl="revTx" presStyleIdx="0" presStyleCnt="3">
        <dgm:presLayoutVars>
          <dgm:bulletEnabled val="1"/>
        </dgm:presLayoutVars>
      </dgm:prSet>
      <dgm:spPr/>
    </dgm:pt>
    <dgm:pt modelId="{C4E3D4E1-6533-F249-86E8-F356B497F751}" type="pres">
      <dgm:prSet presAssocID="{3CDC10DC-00D2-49AC-A6CF-AB666CDA1A4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E75C60F-3A44-0947-9CBA-EA17A116A9E1}" type="pres">
      <dgm:prSet presAssocID="{3CDC10DC-00D2-49AC-A6CF-AB666CDA1A4D}" presName="childText" presStyleLbl="revTx" presStyleIdx="1" presStyleCnt="3">
        <dgm:presLayoutVars>
          <dgm:bulletEnabled val="1"/>
        </dgm:presLayoutVars>
      </dgm:prSet>
      <dgm:spPr/>
    </dgm:pt>
    <dgm:pt modelId="{316507BF-8BE0-7142-BD01-67606609270F}" type="pres">
      <dgm:prSet presAssocID="{4A85AF9A-77D1-4B1C-8276-C1539A1BC64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F602BA5-7D86-EB4D-A449-69F11A3B1965}" type="pres">
      <dgm:prSet presAssocID="{4A85AF9A-77D1-4B1C-8276-C1539A1BC64C}" presName="childText" presStyleLbl="revTx" presStyleIdx="2" presStyleCnt="3">
        <dgm:presLayoutVars>
          <dgm:bulletEnabled val="1"/>
        </dgm:presLayoutVars>
      </dgm:prSet>
      <dgm:spPr/>
    </dgm:pt>
    <dgm:pt modelId="{84B1F4DB-C9B5-F542-BBD8-7A18A9050754}" type="pres">
      <dgm:prSet presAssocID="{A47B8871-B03D-4CEB-8435-70079787AB7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356D31E-695D-EB43-B0EA-E2288D736175}" type="pres">
      <dgm:prSet presAssocID="{E8A2B685-BBFD-4EDC-ABB2-F563F05CD700}" presName="spacer" presStyleCnt="0"/>
      <dgm:spPr/>
    </dgm:pt>
    <dgm:pt modelId="{BFA31BEF-6EF9-D746-8EC8-0CA52DAD7060}" type="pres">
      <dgm:prSet presAssocID="{51BEC2DB-D868-48DC-B519-726F14AA2A6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BED0107-007B-CB40-BB98-F435E90138D7}" srcId="{3CDC10DC-00D2-49AC-A6CF-AB666CDA1A4D}" destId="{35CBA5C9-F1E3-244C-A002-D21A62FDC2DF}" srcOrd="2" destOrd="0" parTransId="{32C792E8-FBE3-4947-89A7-6E34B8C4E842}" sibTransId="{3713235E-B0CA-1746-B8D0-7498745CADEC}"/>
    <dgm:cxn modelId="{01140B2C-527B-B34C-BED5-2A4960A55436}" type="presOf" srcId="{51BEC2DB-D868-48DC-B519-726F14AA2A64}" destId="{BFA31BEF-6EF9-D746-8EC8-0CA52DAD7060}" srcOrd="0" destOrd="0" presId="urn:microsoft.com/office/officeart/2005/8/layout/vList2"/>
    <dgm:cxn modelId="{CFD0812E-6508-4346-887D-3ABF601897EC}" type="presOf" srcId="{4A85AF9A-77D1-4B1C-8276-C1539A1BC64C}" destId="{316507BF-8BE0-7142-BD01-67606609270F}" srcOrd="0" destOrd="0" presId="urn:microsoft.com/office/officeart/2005/8/layout/vList2"/>
    <dgm:cxn modelId="{6111B93C-BC9B-F04F-AC14-7C01196C9D51}" srcId="{16425A00-1C80-466E-A814-3CFF4E7425FD}" destId="{138570FB-6B0B-7C4C-822D-B39368F535FB}" srcOrd="0" destOrd="0" parTransId="{C5993853-EF60-6049-B945-49D7ACB0968B}" sibTransId="{02F3983F-DE51-A142-92EB-ABB72FAD2E5F}"/>
    <dgm:cxn modelId="{42C4DA3D-7129-482C-8829-64445BA60C7F}" srcId="{9E7F2648-1152-4472-AAF3-01DF469BFDD2}" destId="{16425A00-1C80-466E-A814-3CFF4E7425FD}" srcOrd="0" destOrd="0" parTransId="{9AACBCE7-9AC9-45F2-9A4D-AA896849BC89}" sibTransId="{ED25C658-D20C-485E-9E71-0921A036AE9A}"/>
    <dgm:cxn modelId="{BE455366-C50B-294A-965E-A6D8BF00DB7E}" type="presOf" srcId="{992A30C9-A4BA-40A0-BBE7-CF8BFC75FC42}" destId="{6F602BA5-7D86-EB4D-A449-69F11A3B1965}" srcOrd="0" destOrd="0" presId="urn:microsoft.com/office/officeart/2005/8/layout/vList2"/>
    <dgm:cxn modelId="{80C25472-8579-5F42-9646-88DB7F2E9D6E}" type="presOf" srcId="{3CDC10DC-00D2-49AC-A6CF-AB666CDA1A4D}" destId="{C4E3D4E1-6533-F249-86E8-F356B497F751}" srcOrd="0" destOrd="0" presId="urn:microsoft.com/office/officeart/2005/8/layout/vList2"/>
    <dgm:cxn modelId="{2E792478-F516-4CF0-BECF-207C6C2DA414}" srcId="{9E7F2648-1152-4472-AAF3-01DF469BFDD2}" destId="{3CDC10DC-00D2-49AC-A6CF-AB666CDA1A4D}" srcOrd="1" destOrd="0" parTransId="{06AE0D58-ED11-4FA9-85D6-026D236318F0}" sibTransId="{28620E29-CF07-4166-8583-DBF768DE34C5}"/>
    <dgm:cxn modelId="{805A7590-4CBE-5C4C-BEBB-DE4C54B066AA}" type="presOf" srcId="{A47B8871-B03D-4CEB-8435-70079787AB76}" destId="{84B1F4DB-C9B5-F542-BBD8-7A18A9050754}" srcOrd="0" destOrd="0" presId="urn:microsoft.com/office/officeart/2005/8/layout/vList2"/>
    <dgm:cxn modelId="{08DD0195-9CAF-884D-AEFC-8DB6FB9B9B38}" type="presOf" srcId="{9E7F2648-1152-4472-AAF3-01DF469BFDD2}" destId="{C184C277-D400-324A-BC64-8D9C934E7B7C}" srcOrd="0" destOrd="0" presId="urn:microsoft.com/office/officeart/2005/8/layout/vList2"/>
    <dgm:cxn modelId="{9152E995-8291-0E48-A323-B4D718CAC36C}" type="presOf" srcId="{163E77EC-930E-46AE-9EFF-F119CB15DEA5}" destId="{3E75C60F-3A44-0947-9CBA-EA17A116A9E1}" srcOrd="0" destOrd="1" presId="urn:microsoft.com/office/officeart/2005/8/layout/vList2"/>
    <dgm:cxn modelId="{24A399A1-346D-944A-A726-30B77B4DBC58}" type="presOf" srcId="{138570FB-6B0B-7C4C-822D-B39368F535FB}" destId="{FD79AA5D-3BA2-F24B-9F45-C9C63FBAAC23}" srcOrd="0" destOrd="0" presId="urn:microsoft.com/office/officeart/2005/8/layout/vList2"/>
    <dgm:cxn modelId="{7FE9F5A1-9744-964D-9CA9-A16DFDA6DDC3}" type="presOf" srcId="{16425A00-1C80-466E-A814-3CFF4E7425FD}" destId="{A15F33A3-4086-CB42-86A4-496CCDE89FFC}" srcOrd="0" destOrd="0" presId="urn:microsoft.com/office/officeart/2005/8/layout/vList2"/>
    <dgm:cxn modelId="{755DF3AB-41CD-9849-A141-218FC4E15C89}" srcId="{3CDC10DC-00D2-49AC-A6CF-AB666CDA1A4D}" destId="{898C90DC-E2E6-1B4E-A42D-6A2ED1F241C4}" srcOrd="3" destOrd="0" parTransId="{4BFB3467-55F4-4745-B66B-A57A80B7C3E4}" sibTransId="{89490DD2-C411-DB41-AD41-7666E0D335A3}"/>
    <dgm:cxn modelId="{74C841B8-0E66-41B9-BCAC-B1E97B41FF1D}" srcId="{3CDC10DC-00D2-49AC-A6CF-AB666CDA1A4D}" destId="{677E12C6-9A95-4A73-829C-C6027946C296}" srcOrd="0" destOrd="0" parTransId="{7FFD8374-ACB1-44D9-BF32-0ECDB2084F58}" sibTransId="{5932F482-F1A6-4B24-B0D3-DFD207E2D0C1}"/>
    <dgm:cxn modelId="{6ED982BD-EC89-4553-96A7-0FA49366F4E8}" srcId="{9E7F2648-1152-4472-AAF3-01DF469BFDD2}" destId="{51BEC2DB-D868-48DC-B519-726F14AA2A64}" srcOrd="4" destOrd="0" parTransId="{467898F6-13BF-4696-B4FF-782A8420B2EC}" sibTransId="{36144540-0866-4CC3-8C76-8D4D1DB3697A}"/>
    <dgm:cxn modelId="{41C093C0-286D-4201-9BF3-E7104BDC80E5}" srcId="{9E7F2648-1152-4472-AAF3-01DF469BFDD2}" destId="{4A85AF9A-77D1-4B1C-8276-C1539A1BC64C}" srcOrd="2" destOrd="0" parTransId="{01A05B24-35E2-406D-AFFF-F3616F804B41}" sibTransId="{C0C6CF15-667A-4241-92BF-08933462D69F}"/>
    <dgm:cxn modelId="{3FC677C6-9045-8B4B-85D4-983855484C64}" type="presOf" srcId="{35CBA5C9-F1E3-244C-A002-D21A62FDC2DF}" destId="{3E75C60F-3A44-0947-9CBA-EA17A116A9E1}" srcOrd="0" destOrd="2" presId="urn:microsoft.com/office/officeart/2005/8/layout/vList2"/>
    <dgm:cxn modelId="{5A7FB8C8-C811-F240-A711-311BB528E787}" type="presOf" srcId="{677E12C6-9A95-4A73-829C-C6027946C296}" destId="{3E75C60F-3A44-0947-9CBA-EA17A116A9E1}" srcOrd="0" destOrd="0" presId="urn:microsoft.com/office/officeart/2005/8/layout/vList2"/>
    <dgm:cxn modelId="{E477B4CF-25F4-46C5-BF27-31D64E647288}" srcId="{4A85AF9A-77D1-4B1C-8276-C1539A1BC64C}" destId="{992A30C9-A4BA-40A0-BBE7-CF8BFC75FC42}" srcOrd="0" destOrd="0" parTransId="{4BE8B753-7757-48D6-A4AE-9E77D6A2A673}" sibTransId="{55D51001-31AD-4AD9-AF63-DB151068A43F}"/>
    <dgm:cxn modelId="{F0F1D2DD-99A7-4B91-8ADA-CA1BC424644F}" srcId="{3CDC10DC-00D2-49AC-A6CF-AB666CDA1A4D}" destId="{163E77EC-930E-46AE-9EFF-F119CB15DEA5}" srcOrd="1" destOrd="0" parTransId="{F59991DE-A147-4C2A-9C00-1BC55B0B03A4}" sibTransId="{5C7BDB19-333B-4971-B358-5DCF73974E5B}"/>
    <dgm:cxn modelId="{5CA51BE2-F21F-4E2D-A63F-79C32A8D8458}" srcId="{9E7F2648-1152-4472-AAF3-01DF469BFDD2}" destId="{A47B8871-B03D-4CEB-8435-70079787AB76}" srcOrd="3" destOrd="0" parTransId="{C5D5EC0A-CBBF-4F14-B7F8-FCA67AC1D7FD}" sibTransId="{E8A2B685-BBFD-4EDC-ABB2-F563F05CD700}"/>
    <dgm:cxn modelId="{E3F66EF4-59A0-164B-B081-D9A61FA89997}" type="presOf" srcId="{898C90DC-E2E6-1B4E-A42D-6A2ED1F241C4}" destId="{3E75C60F-3A44-0947-9CBA-EA17A116A9E1}" srcOrd="0" destOrd="3" presId="urn:microsoft.com/office/officeart/2005/8/layout/vList2"/>
    <dgm:cxn modelId="{1F7CE628-18AE-AE40-8E75-47CAF61CD877}" type="presParOf" srcId="{C184C277-D400-324A-BC64-8D9C934E7B7C}" destId="{A15F33A3-4086-CB42-86A4-496CCDE89FFC}" srcOrd="0" destOrd="0" presId="urn:microsoft.com/office/officeart/2005/8/layout/vList2"/>
    <dgm:cxn modelId="{6387E932-0852-5244-B21E-01CD974E6087}" type="presParOf" srcId="{C184C277-D400-324A-BC64-8D9C934E7B7C}" destId="{FD79AA5D-3BA2-F24B-9F45-C9C63FBAAC23}" srcOrd="1" destOrd="0" presId="urn:microsoft.com/office/officeart/2005/8/layout/vList2"/>
    <dgm:cxn modelId="{77355495-F574-D041-A100-B8FE89868839}" type="presParOf" srcId="{C184C277-D400-324A-BC64-8D9C934E7B7C}" destId="{C4E3D4E1-6533-F249-86E8-F356B497F751}" srcOrd="2" destOrd="0" presId="urn:microsoft.com/office/officeart/2005/8/layout/vList2"/>
    <dgm:cxn modelId="{0A9F234C-6901-EF48-AC38-715303EBE06E}" type="presParOf" srcId="{C184C277-D400-324A-BC64-8D9C934E7B7C}" destId="{3E75C60F-3A44-0947-9CBA-EA17A116A9E1}" srcOrd="3" destOrd="0" presId="urn:microsoft.com/office/officeart/2005/8/layout/vList2"/>
    <dgm:cxn modelId="{768A3EF1-323F-4C48-AABA-F3E5EB6CB1A7}" type="presParOf" srcId="{C184C277-D400-324A-BC64-8D9C934E7B7C}" destId="{316507BF-8BE0-7142-BD01-67606609270F}" srcOrd="4" destOrd="0" presId="urn:microsoft.com/office/officeart/2005/8/layout/vList2"/>
    <dgm:cxn modelId="{E0B9516A-1E98-9642-BB32-A83F0BAA0505}" type="presParOf" srcId="{C184C277-D400-324A-BC64-8D9C934E7B7C}" destId="{6F602BA5-7D86-EB4D-A449-69F11A3B1965}" srcOrd="5" destOrd="0" presId="urn:microsoft.com/office/officeart/2005/8/layout/vList2"/>
    <dgm:cxn modelId="{8BDD3D66-EC15-BC4A-A08E-5BED8BC46091}" type="presParOf" srcId="{C184C277-D400-324A-BC64-8D9C934E7B7C}" destId="{84B1F4DB-C9B5-F542-BBD8-7A18A9050754}" srcOrd="6" destOrd="0" presId="urn:microsoft.com/office/officeart/2005/8/layout/vList2"/>
    <dgm:cxn modelId="{988C7D76-9E34-264F-B84F-602E752213FB}" type="presParOf" srcId="{C184C277-D400-324A-BC64-8D9C934E7B7C}" destId="{D356D31E-695D-EB43-B0EA-E2288D736175}" srcOrd="7" destOrd="0" presId="urn:microsoft.com/office/officeart/2005/8/layout/vList2"/>
    <dgm:cxn modelId="{9D977F6E-D075-1E4D-898E-8482A3AFCBC9}" type="presParOf" srcId="{C184C277-D400-324A-BC64-8D9C934E7B7C}" destId="{BFA31BEF-6EF9-D746-8EC8-0CA52DAD706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DB63F8-9D7B-4553-988F-91AEAC1650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8649C8-FDB2-4A83-8812-BE6D02DD5D62}">
      <dgm:prSet/>
      <dgm:spPr/>
      <dgm:t>
        <a:bodyPr/>
        <a:lstStyle/>
        <a:p>
          <a:r>
            <a:rPr lang="en-US"/>
            <a:t>Government lawyer, State Department (international law) </a:t>
          </a:r>
        </a:p>
      </dgm:t>
    </dgm:pt>
    <dgm:pt modelId="{56C8F00C-7934-47B2-A997-2141A83F6D95}" type="parTrans" cxnId="{216E1460-B4B4-4AA8-9B42-347D05E0DB82}">
      <dgm:prSet/>
      <dgm:spPr/>
      <dgm:t>
        <a:bodyPr/>
        <a:lstStyle/>
        <a:p>
          <a:endParaRPr lang="en-US"/>
        </a:p>
      </dgm:t>
    </dgm:pt>
    <dgm:pt modelId="{1E68A687-F145-4A2E-8B49-BFA8B0A69CDC}" type="sibTrans" cxnId="{216E1460-B4B4-4AA8-9B42-347D05E0DB82}">
      <dgm:prSet/>
      <dgm:spPr/>
      <dgm:t>
        <a:bodyPr/>
        <a:lstStyle/>
        <a:p>
          <a:endParaRPr lang="en-US"/>
        </a:p>
      </dgm:t>
    </dgm:pt>
    <dgm:pt modelId="{0F279EA4-DAFE-4524-A632-FBAB12BCFBFB}">
      <dgm:prSet/>
      <dgm:spPr/>
      <dgm:t>
        <a:bodyPr/>
        <a:lstStyle/>
        <a:p>
          <a:r>
            <a:rPr lang="en-US"/>
            <a:t>Lawyer, International Court of Justice, The Hague</a:t>
          </a:r>
        </a:p>
      </dgm:t>
    </dgm:pt>
    <dgm:pt modelId="{8B61791C-5790-4BBE-AC3B-3726DFEE7B14}" type="parTrans" cxnId="{674E1D08-1841-4ABB-AB02-7A1C3B7AD2CF}">
      <dgm:prSet/>
      <dgm:spPr/>
      <dgm:t>
        <a:bodyPr/>
        <a:lstStyle/>
        <a:p>
          <a:endParaRPr lang="en-US"/>
        </a:p>
      </dgm:t>
    </dgm:pt>
    <dgm:pt modelId="{8B8F8703-CF25-4DAA-8A07-76D1DC8F6C5C}" type="sibTrans" cxnId="{674E1D08-1841-4ABB-AB02-7A1C3B7AD2CF}">
      <dgm:prSet/>
      <dgm:spPr/>
      <dgm:t>
        <a:bodyPr/>
        <a:lstStyle/>
        <a:p>
          <a:endParaRPr lang="en-US"/>
        </a:p>
      </dgm:t>
    </dgm:pt>
    <dgm:pt modelId="{D50BA867-054F-4250-91E2-08B698A198AA}">
      <dgm:prSet/>
      <dgm:spPr/>
      <dgm:t>
        <a:bodyPr/>
        <a:lstStyle/>
        <a:p>
          <a:r>
            <a:rPr lang="en-US"/>
            <a:t>Army officer, </a:t>
          </a:r>
          <a:r>
            <a:rPr lang="en-US" b="0" i="0"/>
            <a:t>Special Operations Command-Africa, Stuttgart</a:t>
          </a:r>
          <a:endParaRPr lang="en-US"/>
        </a:p>
      </dgm:t>
    </dgm:pt>
    <dgm:pt modelId="{E1C7983B-4011-4396-8BBE-2B7F2F33A58E}" type="parTrans" cxnId="{65D38347-F45E-43F6-8DD0-D95A29134F6B}">
      <dgm:prSet/>
      <dgm:spPr/>
      <dgm:t>
        <a:bodyPr/>
        <a:lstStyle/>
        <a:p>
          <a:endParaRPr lang="en-US"/>
        </a:p>
      </dgm:t>
    </dgm:pt>
    <dgm:pt modelId="{140FF46C-B532-404A-8A67-91CE48F606D9}" type="sibTrans" cxnId="{65D38347-F45E-43F6-8DD0-D95A29134F6B}">
      <dgm:prSet/>
      <dgm:spPr/>
      <dgm:t>
        <a:bodyPr/>
        <a:lstStyle/>
        <a:p>
          <a:endParaRPr lang="en-US"/>
        </a:p>
      </dgm:t>
    </dgm:pt>
    <dgm:pt modelId="{208DBC3B-BA0F-4055-8CAC-138AF36CD54E}">
      <dgm:prSet/>
      <dgm:spPr/>
      <dgm:t>
        <a:bodyPr/>
        <a:lstStyle/>
        <a:p>
          <a:r>
            <a:rPr lang="en-US" b="0" i="0"/>
            <a:t>Economist for international chemical company</a:t>
          </a:r>
          <a:endParaRPr lang="en-US"/>
        </a:p>
      </dgm:t>
    </dgm:pt>
    <dgm:pt modelId="{662FC9ED-04EF-48D1-B378-56539EC39409}" type="parTrans" cxnId="{68A7758D-8F03-434D-BE18-19D862A03F41}">
      <dgm:prSet/>
      <dgm:spPr/>
      <dgm:t>
        <a:bodyPr/>
        <a:lstStyle/>
        <a:p>
          <a:endParaRPr lang="en-US"/>
        </a:p>
      </dgm:t>
    </dgm:pt>
    <dgm:pt modelId="{B0CD253B-B159-4E27-A352-2A7DCD430C72}" type="sibTrans" cxnId="{68A7758D-8F03-434D-BE18-19D862A03F41}">
      <dgm:prSet/>
      <dgm:spPr/>
      <dgm:t>
        <a:bodyPr/>
        <a:lstStyle/>
        <a:p>
          <a:endParaRPr lang="en-US"/>
        </a:p>
      </dgm:t>
    </dgm:pt>
    <dgm:pt modelId="{9AB784EC-5791-4729-A266-DE2331980591}">
      <dgm:prSet/>
      <dgm:spPr/>
      <dgm:t>
        <a:bodyPr/>
        <a:lstStyle/>
        <a:p>
          <a:r>
            <a:rPr lang="en-US" b="0" i="0" dirty="0"/>
            <a:t>Ph.D. student in Bioinformatics, Max Planck Institute,  Berlin </a:t>
          </a:r>
          <a:endParaRPr lang="en-US" dirty="0"/>
        </a:p>
      </dgm:t>
    </dgm:pt>
    <dgm:pt modelId="{9451300F-692B-4F68-BDC4-D4C52FBF9D5D}" type="parTrans" cxnId="{F6AA27F2-AC0E-4BA8-A421-069A0BD6323F}">
      <dgm:prSet/>
      <dgm:spPr/>
      <dgm:t>
        <a:bodyPr/>
        <a:lstStyle/>
        <a:p>
          <a:endParaRPr lang="en-US"/>
        </a:p>
      </dgm:t>
    </dgm:pt>
    <dgm:pt modelId="{EAB39C3B-DD26-490C-B3F3-C6C6C72EEEB4}" type="sibTrans" cxnId="{F6AA27F2-AC0E-4BA8-A421-069A0BD6323F}">
      <dgm:prSet/>
      <dgm:spPr/>
      <dgm:t>
        <a:bodyPr/>
        <a:lstStyle/>
        <a:p>
          <a:endParaRPr lang="en-US"/>
        </a:p>
      </dgm:t>
    </dgm:pt>
    <dgm:pt modelId="{36B09DBC-32AC-4AB7-8996-18A0AE41811A}">
      <dgm:prSet/>
      <dgm:spPr/>
      <dgm:t>
        <a:bodyPr/>
        <a:lstStyle/>
        <a:p>
          <a:r>
            <a:rPr lang="en-US" dirty="0"/>
            <a:t>S</a:t>
          </a:r>
          <a:r>
            <a:rPr lang="en-US" b="0" i="0" dirty="0"/>
            <a:t>ales and market researcher for STIHL, a German power tool company , Virginia Beach</a:t>
          </a:r>
          <a:endParaRPr lang="en-US" dirty="0"/>
        </a:p>
      </dgm:t>
    </dgm:pt>
    <dgm:pt modelId="{7606D6FF-F3E2-4404-B04E-10EB00E9E59E}" type="parTrans" cxnId="{60A05EA7-A8DF-44A4-ADC6-0A76A93D66C9}">
      <dgm:prSet/>
      <dgm:spPr/>
      <dgm:t>
        <a:bodyPr/>
        <a:lstStyle/>
        <a:p>
          <a:endParaRPr lang="en-US"/>
        </a:p>
      </dgm:t>
    </dgm:pt>
    <dgm:pt modelId="{7C5D8FF6-914C-47B7-9B64-7E0278C96871}" type="sibTrans" cxnId="{60A05EA7-A8DF-44A4-ADC6-0A76A93D66C9}">
      <dgm:prSet/>
      <dgm:spPr/>
      <dgm:t>
        <a:bodyPr/>
        <a:lstStyle/>
        <a:p>
          <a:endParaRPr lang="en-US"/>
        </a:p>
      </dgm:t>
    </dgm:pt>
    <dgm:pt modelId="{93A9EE4E-7775-4B01-9B7D-3FA51C9FA8BE}">
      <dgm:prSet/>
      <dgm:spPr/>
      <dgm:t>
        <a:bodyPr/>
        <a:lstStyle/>
        <a:p>
          <a:r>
            <a:rPr lang="en-US" dirty="0"/>
            <a:t>T</a:t>
          </a:r>
          <a:r>
            <a:rPr lang="en-US" b="0" i="0" dirty="0"/>
            <a:t>echnology consultant with the State Department and US embassies</a:t>
          </a:r>
          <a:endParaRPr lang="en-US" dirty="0"/>
        </a:p>
      </dgm:t>
    </dgm:pt>
    <dgm:pt modelId="{EE9686A5-739C-439F-A174-30786F6AA46F}" type="parTrans" cxnId="{D587AC2B-EF7A-4B5F-BABF-C91DCF4C7B8E}">
      <dgm:prSet/>
      <dgm:spPr/>
      <dgm:t>
        <a:bodyPr/>
        <a:lstStyle/>
        <a:p>
          <a:endParaRPr lang="en-US"/>
        </a:p>
      </dgm:t>
    </dgm:pt>
    <dgm:pt modelId="{6C22171D-754B-48A3-A930-E58954B3DF42}" type="sibTrans" cxnId="{D587AC2B-EF7A-4B5F-BABF-C91DCF4C7B8E}">
      <dgm:prSet/>
      <dgm:spPr/>
      <dgm:t>
        <a:bodyPr/>
        <a:lstStyle/>
        <a:p>
          <a:endParaRPr lang="en-US"/>
        </a:p>
      </dgm:t>
    </dgm:pt>
    <dgm:pt modelId="{B6BF8118-E39A-43B7-AF60-0CFDE9B7F379}">
      <dgm:prSet/>
      <dgm:spPr/>
      <dgm:t>
        <a:bodyPr/>
        <a:lstStyle/>
        <a:p>
          <a:r>
            <a:rPr lang="en-US" b="0" i="0" dirty="0"/>
            <a:t>Ph.D. student in Musicology working on German Organ Tablature, Indiana University </a:t>
          </a:r>
          <a:endParaRPr lang="en-US" dirty="0"/>
        </a:p>
      </dgm:t>
    </dgm:pt>
    <dgm:pt modelId="{3584BF28-806A-40D7-8C98-C72CE10BF86C}" type="parTrans" cxnId="{0713F5D2-DC6D-494C-82F5-70501DEF3DCD}">
      <dgm:prSet/>
      <dgm:spPr/>
      <dgm:t>
        <a:bodyPr/>
        <a:lstStyle/>
        <a:p>
          <a:endParaRPr lang="en-US"/>
        </a:p>
      </dgm:t>
    </dgm:pt>
    <dgm:pt modelId="{1CCA06CD-81C9-4E6B-B2C9-683E04BCED66}" type="sibTrans" cxnId="{0713F5D2-DC6D-494C-82F5-70501DEF3DCD}">
      <dgm:prSet/>
      <dgm:spPr/>
      <dgm:t>
        <a:bodyPr/>
        <a:lstStyle/>
        <a:p>
          <a:endParaRPr lang="en-US"/>
        </a:p>
      </dgm:t>
    </dgm:pt>
    <dgm:pt modelId="{2D983AB8-7080-44AF-BB1B-70B9F242BE5B}">
      <dgm:prSet/>
      <dgm:spPr/>
      <dgm:t>
        <a:bodyPr/>
        <a:lstStyle/>
        <a:p>
          <a:r>
            <a:rPr lang="en-US"/>
            <a:t>S</a:t>
          </a:r>
          <a:r>
            <a:rPr lang="en-US" b="0" i="0"/>
            <a:t>elf-employed English teacher and English language camp organizer, Germany </a:t>
          </a:r>
          <a:endParaRPr lang="en-US"/>
        </a:p>
      </dgm:t>
    </dgm:pt>
    <dgm:pt modelId="{8B17E4E1-8397-4766-A068-C2CD71F48973}" type="parTrans" cxnId="{88AE5E27-E8D8-4FF0-B92E-665DE1ECF16A}">
      <dgm:prSet/>
      <dgm:spPr/>
      <dgm:t>
        <a:bodyPr/>
        <a:lstStyle/>
        <a:p>
          <a:endParaRPr lang="en-US"/>
        </a:p>
      </dgm:t>
    </dgm:pt>
    <dgm:pt modelId="{6C5DC03D-3BE5-4DF9-AF06-2C65242C91C9}" type="sibTrans" cxnId="{88AE5E27-E8D8-4FF0-B92E-665DE1ECF16A}">
      <dgm:prSet/>
      <dgm:spPr/>
      <dgm:t>
        <a:bodyPr/>
        <a:lstStyle/>
        <a:p>
          <a:endParaRPr lang="en-US"/>
        </a:p>
      </dgm:t>
    </dgm:pt>
    <dgm:pt modelId="{4FBA58FC-8505-41A7-B5B2-E26F49E2A4DC}">
      <dgm:prSet/>
      <dgm:spPr/>
      <dgm:t>
        <a:bodyPr/>
        <a:lstStyle/>
        <a:p>
          <a:r>
            <a:rPr lang="en-US" b="0" i="0"/>
            <a:t>Engineer at Boeing, Philadelphia</a:t>
          </a:r>
          <a:endParaRPr lang="en-US"/>
        </a:p>
      </dgm:t>
    </dgm:pt>
    <dgm:pt modelId="{EB56BA63-6117-4E03-94FA-D190050822BD}" type="parTrans" cxnId="{A3503B40-CBB7-4D67-B0B5-5A4E1BE7E50D}">
      <dgm:prSet/>
      <dgm:spPr/>
      <dgm:t>
        <a:bodyPr/>
        <a:lstStyle/>
        <a:p>
          <a:endParaRPr lang="en-US"/>
        </a:p>
      </dgm:t>
    </dgm:pt>
    <dgm:pt modelId="{B498C42A-4232-48F5-858B-80BC213899A5}" type="sibTrans" cxnId="{A3503B40-CBB7-4D67-B0B5-5A4E1BE7E50D}">
      <dgm:prSet/>
      <dgm:spPr/>
      <dgm:t>
        <a:bodyPr/>
        <a:lstStyle/>
        <a:p>
          <a:endParaRPr lang="en-US"/>
        </a:p>
      </dgm:t>
    </dgm:pt>
    <dgm:pt modelId="{2A672D22-2DF2-4774-A891-7355CB8A3577}">
      <dgm:prSet/>
      <dgm:spPr/>
      <dgm:t>
        <a:bodyPr/>
        <a:lstStyle/>
        <a:p>
          <a:r>
            <a:rPr lang="en-US" b="0" i="0"/>
            <a:t>Senior Manager,  Hapag-Lloyd Sales Support</a:t>
          </a:r>
          <a:endParaRPr lang="en-US"/>
        </a:p>
      </dgm:t>
    </dgm:pt>
    <dgm:pt modelId="{9921665A-BD66-4FE6-A101-8D27801602B9}" type="parTrans" cxnId="{B707BAF7-E2FF-449A-BD2B-F72025928368}">
      <dgm:prSet/>
      <dgm:spPr/>
      <dgm:t>
        <a:bodyPr/>
        <a:lstStyle/>
        <a:p>
          <a:endParaRPr lang="en-US"/>
        </a:p>
      </dgm:t>
    </dgm:pt>
    <dgm:pt modelId="{D59477EF-ED1D-4694-87C9-00ACE50DC843}" type="sibTrans" cxnId="{B707BAF7-E2FF-449A-BD2B-F72025928368}">
      <dgm:prSet/>
      <dgm:spPr/>
      <dgm:t>
        <a:bodyPr/>
        <a:lstStyle/>
        <a:p>
          <a:endParaRPr lang="en-US"/>
        </a:p>
      </dgm:t>
    </dgm:pt>
    <dgm:pt modelId="{59484409-6D63-4564-BA5E-5CBC1DEE448A}">
      <dgm:prSet/>
      <dgm:spPr/>
      <dgm:t>
        <a:bodyPr/>
        <a:lstStyle/>
        <a:p>
          <a:r>
            <a:rPr lang="en-US" b="0" i="0" dirty="0"/>
            <a:t>High school teacher for German (including AP classes) , Northern Virginia</a:t>
          </a:r>
          <a:endParaRPr lang="en-US" dirty="0"/>
        </a:p>
      </dgm:t>
    </dgm:pt>
    <dgm:pt modelId="{AD3CB296-7975-4F0C-9A18-FF7A9558BF6D}" type="parTrans" cxnId="{359FF649-A817-4A17-A54B-F8CF6D2E1152}">
      <dgm:prSet/>
      <dgm:spPr/>
      <dgm:t>
        <a:bodyPr/>
        <a:lstStyle/>
        <a:p>
          <a:endParaRPr lang="en-US"/>
        </a:p>
      </dgm:t>
    </dgm:pt>
    <dgm:pt modelId="{7C3095F1-A2F0-45BA-B7C6-EF2483A7DEE8}" type="sibTrans" cxnId="{359FF649-A817-4A17-A54B-F8CF6D2E1152}">
      <dgm:prSet/>
      <dgm:spPr/>
      <dgm:t>
        <a:bodyPr/>
        <a:lstStyle/>
        <a:p>
          <a:endParaRPr lang="en-US"/>
        </a:p>
      </dgm:t>
    </dgm:pt>
    <dgm:pt modelId="{63FF1CEF-8FF7-4A0B-B342-B39D579472E3}">
      <dgm:prSet/>
      <dgm:spPr/>
      <dgm:t>
        <a:bodyPr/>
        <a:lstStyle/>
        <a:p>
          <a:r>
            <a:rPr lang="en-US" b="0" i="0" dirty="0"/>
            <a:t>M.A. student in Sociology, Germany</a:t>
          </a:r>
          <a:endParaRPr lang="en-US" dirty="0"/>
        </a:p>
      </dgm:t>
    </dgm:pt>
    <dgm:pt modelId="{5CE3EA47-CC8D-490E-B380-2572922FF414}" type="parTrans" cxnId="{4BA350B5-A9ED-4517-849B-6F2BF30B9022}">
      <dgm:prSet/>
      <dgm:spPr/>
      <dgm:t>
        <a:bodyPr/>
        <a:lstStyle/>
        <a:p>
          <a:endParaRPr lang="en-US"/>
        </a:p>
      </dgm:t>
    </dgm:pt>
    <dgm:pt modelId="{14BF8570-ABCF-4E25-A622-B426777A85DF}" type="sibTrans" cxnId="{4BA350B5-A9ED-4517-849B-6F2BF30B9022}">
      <dgm:prSet/>
      <dgm:spPr/>
      <dgm:t>
        <a:bodyPr/>
        <a:lstStyle/>
        <a:p>
          <a:endParaRPr lang="en-US"/>
        </a:p>
      </dgm:t>
    </dgm:pt>
    <dgm:pt modelId="{BE87BF6B-CD19-4C47-B6E0-589ED49DF2E5}" type="pres">
      <dgm:prSet presAssocID="{43DB63F8-9D7B-4553-988F-91AEAC1650BA}" presName="diagram" presStyleCnt="0">
        <dgm:presLayoutVars>
          <dgm:dir/>
          <dgm:resizeHandles val="exact"/>
        </dgm:presLayoutVars>
      </dgm:prSet>
      <dgm:spPr/>
    </dgm:pt>
    <dgm:pt modelId="{3D8E70E7-570A-CA47-AB5B-00E9255BACA9}" type="pres">
      <dgm:prSet presAssocID="{178649C8-FDB2-4A83-8812-BE6D02DD5D62}" presName="node" presStyleLbl="node1" presStyleIdx="0" presStyleCnt="13">
        <dgm:presLayoutVars>
          <dgm:bulletEnabled val="1"/>
        </dgm:presLayoutVars>
      </dgm:prSet>
      <dgm:spPr/>
    </dgm:pt>
    <dgm:pt modelId="{2D44EDF8-E32A-B54A-83BB-5AC19E41BADF}" type="pres">
      <dgm:prSet presAssocID="{1E68A687-F145-4A2E-8B49-BFA8B0A69CDC}" presName="sibTrans" presStyleCnt="0"/>
      <dgm:spPr/>
    </dgm:pt>
    <dgm:pt modelId="{4068E40E-7999-A545-89D5-F6668DBA50FD}" type="pres">
      <dgm:prSet presAssocID="{0F279EA4-DAFE-4524-A632-FBAB12BCFBFB}" presName="node" presStyleLbl="node1" presStyleIdx="1" presStyleCnt="13">
        <dgm:presLayoutVars>
          <dgm:bulletEnabled val="1"/>
        </dgm:presLayoutVars>
      </dgm:prSet>
      <dgm:spPr/>
    </dgm:pt>
    <dgm:pt modelId="{63730F7B-3016-B64B-85BA-E4A468A2E4F4}" type="pres">
      <dgm:prSet presAssocID="{8B8F8703-CF25-4DAA-8A07-76D1DC8F6C5C}" presName="sibTrans" presStyleCnt="0"/>
      <dgm:spPr/>
    </dgm:pt>
    <dgm:pt modelId="{3F3E23BE-5C89-3A41-8BE0-0F575026696C}" type="pres">
      <dgm:prSet presAssocID="{D50BA867-054F-4250-91E2-08B698A198AA}" presName="node" presStyleLbl="node1" presStyleIdx="2" presStyleCnt="13">
        <dgm:presLayoutVars>
          <dgm:bulletEnabled val="1"/>
        </dgm:presLayoutVars>
      </dgm:prSet>
      <dgm:spPr/>
    </dgm:pt>
    <dgm:pt modelId="{CE372FAB-3B47-DE4D-B752-750BD992EE92}" type="pres">
      <dgm:prSet presAssocID="{140FF46C-B532-404A-8A67-91CE48F606D9}" presName="sibTrans" presStyleCnt="0"/>
      <dgm:spPr/>
    </dgm:pt>
    <dgm:pt modelId="{067040C4-0F40-2140-9254-B91E13D83493}" type="pres">
      <dgm:prSet presAssocID="{208DBC3B-BA0F-4055-8CAC-138AF36CD54E}" presName="node" presStyleLbl="node1" presStyleIdx="3" presStyleCnt="13">
        <dgm:presLayoutVars>
          <dgm:bulletEnabled val="1"/>
        </dgm:presLayoutVars>
      </dgm:prSet>
      <dgm:spPr/>
    </dgm:pt>
    <dgm:pt modelId="{DF77614C-C7C8-6644-8130-5D57B16760D7}" type="pres">
      <dgm:prSet presAssocID="{B0CD253B-B159-4E27-A352-2A7DCD430C72}" presName="sibTrans" presStyleCnt="0"/>
      <dgm:spPr/>
    </dgm:pt>
    <dgm:pt modelId="{CFBB232E-CA2E-9944-B691-E1483D0ED172}" type="pres">
      <dgm:prSet presAssocID="{9AB784EC-5791-4729-A266-DE2331980591}" presName="node" presStyleLbl="node1" presStyleIdx="4" presStyleCnt="13">
        <dgm:presLayoutVars>
          <dgm:bulletEnabled val="1"/>
        </dgm:presLayoutVars>
      </dgm:prSet>
      <dgm:spPr/>
    </dgm:pt>
    <dgm:pt modelId="{FCEC3FC8-2F13-EE4D-AD0C-EEB5CE3A6DBF}" type="pres">
      <dgm:prSet presAssocID="{EAB39C3B-DD26-490C-B3F3-C6C6C72EEEB4}" presName="sibTrans" presStyleCnt="0"/>
      <dgm:spPr/>
    </dgm:pt>
    <dgm:pt modelId="{C9B2F876-AE28-7141-8E52-F97BBCEF782F}" type="pres">
      <dgm:prSet presAssocID="{36B09DBC-32AC-4AB7-8996-18A0AE41811A}" presName="node" presStyleLbl="node1" presStyleIdx="5" presStyleCnt="13">
        <dgm:presLayoutVars>
          <dgm:bulletEnabled val="1"/>
        </dgm:presLayoutVars>
      </dgm:prSet>
      <dgm:spPr/>
    </dgm:pt>
    <dgm:pt modelId="{E25AD899-8262-9F49-8342-219A65D01FAE}" type="pres">
      <dgm:prSet presAssocID="{7C5D8FF6-914C-47B7-9B64-7E0278C96871}" presName="sibTrans" presStyleCnt="0"/>
      <dgm:spPr/>
    </dgm:pt>
    <dgm:pt modelId="{5B113675-88D1-F942-A83F-1DE776CBED23}" type="pres">
      <dgm:prSet presAssocID="{93A9EE4E-7775-4B01-9B7D-3FA51C9FA8BE}" presName="node" presStyleLbl="node1" presStyleIdx="6" presStyleCnt="13">
        <dgm:presLayoutVars>
          <dgm:bulletEnabled val="1"/>
        </dgm:presLayoutVars>
      </dgm:prSet>
      <dgm:spPr/>
    </dgm:pt>
    <dgm:pt modelId="{AA16660C-9484-6140-B951-C78AEE1EB8BB}" type="pres">
      <dgm:prSet presAssocID="{6C22171D-754B-48A3-A930-E58954B3DF42}" presName="sibTrans" presStyleCnt="0"/>
      <dgm:spPr/>
    </dgm:pt>
    <dgm:pt modelId="{E9F586A9-2C52-3C4D-8E65-B0518B6E3B08}" type="pres">
      <dgm:prSet presAssocID="{B6BF8118-E39A-43B7-AF60-0CFDE9B7F379}" presName="node" presStyleLbl="node1" presStyleIdx="7" presStyleCnt="13">
        <dgm:presLayoutVars>
          <dgm:bulletEnabled val="1"/>
        </dgm:presLayoutVars>
      </dgm:prSet>
      <dgm:spPr/>
    </dgm:pt>
    <dgm:pt modelId="{899B6DFA-9FF3-A342-A82B-7B0610E7BB5E}" type="pres">
      <dgm:prSet presAssocID="{1CCA06CD-81C9-4E6B-B2C9-683E04BCED66}" presName="sibTrans" presStyleCnt="0"/>
      <dgm:spPr/>
    </dgm:pt>
    <dgm:pt modelId="{EB3BBBA0-04DF-344C-B7B6-DBB0A91C367A}" type="pres">
      <dgm:prSet presAssocID="{2D983AB8-7080-44AF-BB1B-70B9F242BE5B}" presName="node" presStyleLbl="node1" presStyleIdx="8" presStyleCnt="13">
        <dgm:presLayoutVars>
          <dgm:bulletEnabled val="1"/>
        </dgm:presLayoutVars>
      </dgm:prSet>
      <dgm:spPr/>
    </dgm:pt>
    <dgm:pt modelId="{4E13A145-99D3-DF4F-8910-4A00258A0E16}" type="pres">
      <dgm:prSet presAssocID="{6C5DC03D-3BE5-4DF9-AF06-2C65242C91C9}" presName="sibTrans" presStyleCnt="0"/>
      <dgm:spPr/>
    </dgm:pt>
    <dgm:pt modelId="{ADAD6D58-DDF0-3A40-AD96-93FE3F96D3FB}" type="pres">
      <dgm:prSet presAssocID="{4FBA58FC-8505-41A7-B5B2-E26F49E2A4DC}" presName="node" presStyleLbl="node1" presStyleIdx="9" presStyleCnt="13">
        <dgm:presLayoutVars>
          <dgm:bulletEnabled val="1"/>
        </dgm:presLayoutVars>
      </dgm:prSet>
      <dgm:spPr/>
    </dgm:pt>
    <dgm:pt modelId="{DACF852A-CF87-FA4F-9813-9CB3E0F699AB}" type="pres">
      <dgm:prSet presAssocID="{B498C42A-4232-48F5-858B-80BC213899A5}" presName="sibTrans" presStyleCnt="0"/>
      <dgm:spPr/>
    </dgm:pt>
    <dgm:pt modelId="{8D90D27E-5BE4-214D-ABC6-3B6E075E2E15}" type="pres">
      <dgm:prSet presAssocID="{2A672D22-2DF2-4774-A891-7355CB8A3577}" presName="node" presStyleLbl="node1" presStyleIdx="10" presStyleCnt="13">
        <dgm:presLayoutVars>
          <dgm:bulletEnabled val="1"/>
        </dgm:presLayoutVars>
      </dgm:prSet>
      <dgm:spPr/>
    </dgm:pt>
    <dgm:pt modelId="{5F6390DD-DEB5-1540-8EB6-CE5709B7A32F}" type="pres">
      <dgm:prSet presAssocID="{D59477EF-ED1D-4694-87C9-00ACE50DC843}" presName="sibTrans" presStyleCnt="0"/>
      <dgm:spPr/>
    </dgm:pt>
    <dgm:pt modelId="{8186CBBF-0B17-0946-B622-C12F24E3A570}" type="pres">
      <dgm:prSet presAssocID="{59484409-6D63-4564-BA5E-5CBC1DEE448A}" presName="node" presStyleLbl="node1" presStyleIdx="11" presStyleCnt="13">
        <dgm:presLayoutVars>
          <dgm:bulletEnabled val="1"/>
        </dgm:presLayoutVars>
      </dgm:prSet>
      <dgm:spPr/>
    </dgm:pt>
    <dgm:pt modelId="{86739F63-727E-8C4B-846F-F155FC465775}" type="pres">
      <dgm:prSet presAssocID="{7C3095F1-A2F0-45BA-B7C6-EF2483A7DEE8}" presName="sibTrans" presStyleCnt="0"/>
      <dgm:spPr/>
    </dgm:pt>
    <dgm:pt modelId="{0FBB8944-9F9C-AF41-981A-F67BEA759536}" type="pres">
      <dgm:prSet presAssocID="{63FF1CEF-8FF7-4A0B-B342-B39D579472E3}" presName="node" presStyleLbl="node1" presStyleIdx="12" presStyleCnt="13">
        <dgm:presLayoutVars>
          <dgm:bulletEnabled val="1"/>
        </dgm:presLayoutVars>
      </dgm:prSet>
      <dgm:spPr/>
    </dgm:pt>
  </dgm:ptLst>
  <dgm:cxnLst>
    <dgm:cxn modelId="{674E1D08-1841-4ABB-AB02-7A1C3B7AD2CF}" srcId="{43DB63F8-9D7B-4553-988F-91AEAC1650BA}" destId="{0F279EA4-DAFE-4524-A632-FBAB12BCFBFB}" srcOrd="1" destOrd="0" parTransId="{8B61791C-5790-4BBE-AC3B-3726DFEE7B14}" sibTransId="{8B8F8703-CF25-4DAA-8A07-76D1DC8F6C5C}"/>
    <dgm:cxn modelId="{5EE62E0E-41E8-8248-8CE5-A23B4A5C7F47}" type="presOf" srcId="{178649C8-FDB2-4A83-8812-BE6D02DD5D62}" destId="{3D8E70E7-570A-CA47-AB5B-00E9255BACA9}" srcOrd="0" destOrd="0" presId="urn:microsoft.com/office/officeart/2005/8/layout/default"/>
    <dgm:cxn modelId="{D2BA2512-7150-AC43-A3C5-E62CB11AF9AB}" type="presOf" srcId="{93A9EE4E-7775-4B01-9B7D-3FA51C9FA8BE}" destId="{5B113675-88D1-F942-A83F-1DE776CBED23}" srcOrd="0" destOrd="0" presId="urn:microsoft.com/office/officeart/2005/8/layout/default"/>
    <dgm:cxn modelId="{898ACC1A-DD49-874F-9329-DB4A65242B64}" type="presOf" srcId="{43DB63F8-9D7B-4553-988F-91AEAC1650BA}" destId="{BE87BF6B-CD19-4C47-B6E0-589ED49DF2E5}" srcOrd="0" destOrd="0" presId="urn:microsoft.com/office/officeart/2005/8/layout/default"/>
    <dgm:cxn modelId="{88AE5E27-E8D8-4FF0-B92E-665DE1ECF16A}" srcId="{43DB63F8-9D7B-4553-988F-91AEAC1650BA}" destId="{2D983AB8-7080-44AF-BB1B-70B9F242BE5B}" srcOrd="8" destOrd="0" parTransId="{8B17E4E1-8397-4766-A068-C2CD71F48973}" sibTransId="{6C5DC03D-3BE5-4DF9-AF06-2C65242C91C9}"/>
    <dgm:cxn modelId="{2AA1BC29-004D-3746-9E6E-606FDC61D9CD}" type="presOf" srcId="{9AB784EC-5791-4729-A266-DE2331980591}" destId="{CFBB232E-CA2E-9944-B691-E1483D0ED172}" srcOrd="0" destOrd="0" presId="urn:microsoft.com/office/officeart/2005/8/layout/default"/>
    <dgm:cxn modelId="{D587AC2B-EF7A-4B5F-BABF-C91DCF4C7B8E}" srcId="{43DB63F8-9D7B-4553-988F-91AEAC1650BA}" destId="{93A9EE4E-7775-4B01-9B7D-3FA51C9FA8BE}" srcOrd="6" destOrd="0" parTransId="{EE9686A5-739C-439F-A174-30786F6AA46F}" sibTransId="{6C22171D-754B-48A3-A930-E58954B3DF42}"/>
    <dgm:cxn modelId="{F0F1BC39-1E11-4049-9017-B497746149FE}" type="presOf" srcId="{D50BA867-054F-4250-91E2-08B698A198AA}" destId="{3F3E23BE-5C89-3A41-8BE0-0F575026696C}" srcOrd="0" destOrd="0" presId="urn:microsoft.com/office/officeart/2005/8/layout/default"/>
    <dgm:cxn modelId="{2AFD583A-F873-574E-9530-C52C469BC9CC}" type="presOf" srcId="{B6BF8118-E39A-43B7-AF60-0CFDE9B7F379}" destId="{E9F586A9-2C52-3C4D-8E65-B0518B6E3B08}" srcOrd="0" destOrd="0" presId="urn:microsoft.com/office/officeart/2005/8/layout/default"/>
    <dgm:cxn modelId="{A3503B40-CBB7-4D67-B0B5-5A4E1BE7E50D}" srcId="{43DB63F8-9D7B-4553-988F-91AEAC1650BA}" destId="{4FBA58FC-8505-41A7-B5B2-E26F49E2A4DC}" srcOrd="9" destOrd="0" parTransId="{EB56BA63-6117-4E03-94FA-D190050822BD}" sibTransId="{B498C42A-4232-48F5-858B-80BC213899A5}"/>
    <dgm:cxn modelId="{216E1460-B4B4-4AA8-9B42-347D05E0DB82}" srcId="{43DB63F8-9D7B-4553-988F-91AEAC1650BA}" destId="{178649C8-FDB2-4A83-8812-BE6D02DD5D62}" srcOrd="0" destOrd="0" parTransId="{56C8F00C-7934-47B2-A997-2141A83F6D95}" sibTransId="{1E68A687-F145-4A2E-8B49-BFA8B0A69CDC}"/>
    <dgm:cxn modelId="{4F189F46-D735-9146-8BA9-E13006899898}" type="presOf" srcId="{2D983AB8-7080-44AF-BB1B-70B9F242BE5B}" destId="{EB3BBBA0-04DF-344C-B7B6-DBB0A91C367A}" srcOrd="0" destOrd="0" presId="urn:microsoft.com/office/officeart/2005/8/layout/default"/>
    <dgm:cxn modelId="{65D38347-F45E-43F6-8DD0-D95A29134F6B}" srcId="{43DB63F8-9D7B-4553-988F-91AEAC1650BA}" destId="{D50BA867-054F-4250-91E2-08B698A198AA}" srcOrd="2" destOrd="0" parTransId="{E1C7983B-4011-4396-8BBE-2B7F2F33A58E}" sibTransId="{140FF46C-B532-404A-8A67-91CE48F606D9}"/>
    <dgm:cxn modelId="{359FF649-A817-4A17-A54B-F8CF6D2E1152}" srcId="{43DB63F8-9D7B-4553-988F-91AEAC1650BA}" destId="{59484409-6D63-4564-BA5E-5CBC1DEE448A}" srcOrd="11" destOrd="0" parTransId="{AD3CB296-7975-4F0C-9A18-FF7A9558BF6D}" sibTransId="{7C3095F1-A2F0-45BA-B7C6-EF2483A7DEE8}"/>
    <dgm:cxn modelId="{68A7758D-8F03-434D-BE18-19D862A03F41}" srcId="{43DB63F8-9D7B-4553-988F-91AEAC1650BA}" destId="{208DBC3B-BA0F-4055-8CAC-138AF36CD54E}" srcOrd="3" destOrd="0" parTransId="{662FC9ED-04EF-48D1-B378-56539EC39409}" sibTransId="{B0CD253B-B159-4E27-A352-2A7DCD430C72}"/>
    <dgm:cxn modelId="{F25D4396-6C02-B947-9748-5DF2F968D36C}" type="presOf" srcId="{208DBC3B-BA0F-4055-8CAC-138AF36CD54E}" destId="{067040C4-0F40-2140-9254-B91E13D83493}" srcOrd="0" destOrd="0" presId="urn:microsoft.com/office/officeart/2005/8/layout/default"/>
    <dgm:cxn modelId="{60A05EA7-A8DF-44A4-ADC6-0A76A93D66C9}" srcId="{43DB63F8-9D7B-4553-988F-91AEAC1650BA}" destId="{36B09DBC-32AC-4AB7-8996-18A0AE41811A}" srcOrd="5" destOrd="0" parTransId="{7606D6FF-F3E2-4404-B04E-10EB00E9E59E}" sibTransId="{7C5D8FF6-914C-47B7-9B64-7E0278C96871}"/>
    <dgm:cxn modelId="{4BA350B5-A9ED-4517-849B-6F2BF30B9022}" srcId="{43DB63F8-9D7B-4553-988F-91AEAC1650BA}" destId="{63FF1CEF-8FF7-4A0B-B342-B39D579472E3}" srcOrd="12" destOrd="0" parTransId="{5CE3EA47-CC8D-490E-B380-2572922FF414}" sibTransId="{14BF8570-ABCF-4E25-A622-B426777A85DF}"/>
    <dgm:cxn modelId="{15DC4FC2-6883-124F-98D7-4E86957FB8A2}" type="presOf" srcId="{59484409-6D63-4564-BA5E-5CBC1DEE448A}" destId="{8186CBBF-0B17-0946-B622-C12F24E3A570}" srcOrd="0" destOrd="0" presId="urn:microsoft.com/office/officeart/2005/8/layout/default"/>
    <dgm:cxn modelId="{0713F5D2-DC6D-494C-82F5-70501DEF3DCD}" srcId="{43DB63F8-9D7B-4553-988F-91AEAC1650BA}" destId="{B6BF8118-E39A-43B7-AF60-0CFDE9B7F379}" srcOrd="7" destOrd="0" parTransId="{3584BF28-806A-40D7-8C98-C72CE10BF86C}" sibTransId="{1CCA06CD-81C9-4E6B-B2C9-683E04BCED66}"/>
    <dgm:cxn modelId="{619B0CDD-9E83-9445-A3F2-749729BB09DF}" type="presOf" srcId="{2A672D22-2DF2-4774-A891-7355CB8A3577}" destId="{8D90D27E-5BE4-214D-ABC6-3B6E075E2E15}" srcOrd="0" destOrd="0" presId="urn:microsoft.com/office/officeart/2005/8/layout/default"/>
    <dgm:cxn modelId="{BB3ED6DE-AB3C-7842-8DFE-76059985BAFB}" type="presOf" srcId="{0F279EA4-DAFE-4524-A632-FBAB12BCFBFB}" destId="{4068E40E-7999-A545-89D5-F6668DBA50FD}" srcOrd="0" destOrd="0" presId="urn:microsoft.com/office/officeart/2005/8/layout/default"/>
    <dgm:cxn modelId="{4CCAE9E2-2584-8243-AE14-890564A072C7}" type="presOf" srcId="{36B09DBC-32AC-4AB7-8996-18A0AE41811A}" destId="{C9B2F876-AE28-7141-8E52-F97BBCEF782F}" srcOrd="0" destOrd="0" presId="urn:microsoft.com/office/officeart/2005/8/layout/default"/>
    <dgm:cxn modelId="{BDA719ED-E7CF-304A-A4E9-562A61CFDA97}" type="presOf" srcId="{4FBA58FC-8505-41A7-B5B2-E26F49E2A4DC}" destId="{ADAD6D58-DDF0-3A40-AD96-93FE3F96D3FB}" srcOrd="0" destOrd="0" presId="urn:microsoft.com/office/officeart/2005/8/layout/default"/>
    <dgm:cxn modelId="{F6AA27F2-AC0E-4BA8-A421-069A0BD6323F}" srcId="{43DB63F8-9D7B-4553-988F-91AEAC1650BA}" destId="{9AB784EC-5791-4729-A266-DE2331980591}" srcOrd="4" destOrd="0" parTransId="{9451300F-692B-4F68-BDC4-D4C52FBF9D5D}" sibTransId="{EAB39C3B-DD26-490C-B3F3-C6C6C72EEEB4}"/>
    <dgm:cxn modelId="{9C55F7F4-80C9-0E4E-899D-52A512F4EAFE}" type="presOf" srcId="{63FF1CEF-8FF7-4A0B-B342-B39D579472E3}" destId="{0FBB8944-9F9C-AF41-981A-F67BEA759536}" srcOrd="0" destOrd="0" presId="urn:microsoft.com/office/officeart/2005/8/layout/default"/>
    <dgm:cxn modelId="{B707BAF7-E2FF-449A-BD2B-F72025928368}" srcId="{43DB63F8-9D7B-4553-988F-91AEAC1650BA}" destId="{2A672D22-2DF2-4774-A891-7355CB8A3577}" srcOrd="10" destOrd="0" parTransId="{9921665A-BD66-4FE6-A101-8D27801602B9}" sibTransId="{D59477EF-ED1D-4694-87C9-00ACE50DC843}"/>
    <dgm:cxn modelId="{55A27174-32B6-6047-AE25-CC50153AB4A5}" type="presParOf" srcId="{BE87BF6B-CD19-4C47-B6E0-589ED49DF2E5}" destId="{3D8E70E7-570A-CA47-AB5B-00E9255BACA9}" srcOrd="0" destOrd="0" presId="urn:microsoft.com/office/officeart/2005/8/layout/default"/>
    <dgm:cxn modelId="{BA4AD501-BB5C-B24C-9149-20D3EAF8A12F}" type="presParOf" srcId="{BE87BF6B-CD19-4C47-B6E0-589ED49DF2E5}" destId="{2D44EDF8-E32A-B54A-83BB-5AC19E41BADF}" srcOrd="1" destOrd="0" presId="urn:microsoft.com/office/officeart/2005/8/layout/default"/>
    <dgm:cxn modelId="{AA374140-0122-4C46-853D-892B57D786F8}" type="presParOf" srcId="{BE87BF6B-CD19-4C47-B6E0-589ED49DF2E5}" destId="{4068E40E-7999-A545-89D5-F6668DBA50FD}" srcOrd="2" destOrd="0" presId="urn:microsoft.com/office/officeart/2005/8/layout/default"/>
    <dgm:cxn modelId="{4BF4046C-D2B2-704E-9E38-AC8B57D83FD6}" type="presParOf" srcId="{BE87BF6B-CD19-4C47-B6E0-589ED49DF2E5}" destId="{63730F7B-3016-B64B-85BA-E4A468A2E4F4}" srcOrd="3" destOrd="0" presId="urn:microsoft.com/office/officeart/2005/8/layout/default"/>
    <dgm:cxn modelId="{0089773C-C22B-0644-A48E-D9551C71AA88}" type="presParOf" srcId="{BE87BF6B-CD19-4C47-B6E0-589ED49DF2E5}" destId="{3F3E23BE-5C89-3A41-8BE0-0F575026696C}" srcOrd="4" destOrd="0" presId="urn:microsoft.com/office/officeart/2005/8/layout/default"/>
    <dgm:cxn modelId="{1524E598-4C65-DF4D-B41E-C02B3DC8EA61}" type="presParOf" srcId="{BE87BF6B-CD19-4C47-B6E0-589ED49DF2E5}" destId="{CE372FAB-3B47-DE4D-B752-750BD992EE92}" srcOrd="5" destOrd="0" presId="urn:microsoft.com/office/officeart/2005/8/layout/default"/>
    <dgm:cxn modelId="{99F44CBB-5627-5941-9A00-E03CCAE95A12}" type="presParOf" srcId="{BE87BF6B-CD19-4C47-B6E0-589ED49DF2E5}" destId="{067040C4-0F40-2140-9254-B91E13D83493}" srcOrd="6" destOrd="0" presId="urn:microsoft.com/office/officeart/2005/8/layout/default"/>
    <dgm:cxn modelId="{5ADB40E5-939C-5743-81E0-43FB8E924DBF}" type="presParOf" srcId="{BE87BF6B-CD19-4C47-B6E0-589ED49DF2E5}" destId="{DF77614C-C7C8-6644-8130-5D57B16760D7}" srcOrd="7" destOrd="0" presId="urn:microsoft.com/office/officeart/2005/8/layout/default"/>
    <dgm:cxn modelId="{730A9EB4-8B26-7A4C-A5A8-1F86E62F2E44}" type="presParOf" srcId="{BE87BF6B-CD19-4C47-B6E0-589ED49DF2E5}" destId="{CFBB232E-CA2E-9944-B691-E1483D0ED172}" srcOrd="8" destOrd="0" presId="urn:microsoft.com/office/officeart/2005/8/layout/default"/>
    <dgm:cxn modelId="{754C8C1E-DB1F-0B40-8A06-D8FF0777331A}" type="presParOf" srcId="{BE87BF6B-CD19-4C47-B6E0-589ED49DF2E5}" destId="{FCEC3FC8-2F13-EE4D-AD0C-EEB5CE3A6DBF}" srcOrd="9" destOrd="0" presId="urn:microsoft.com/office/officeart/2005/8/layout/default"/>
    <dgm:cxn modelId="{22C1C789-AD62-E64F-9722-57B67F82F972}" type="presParOf" srcId="{BE87BF6B-CD19-4C47-B6E0-589ED49DF2E5}" destId="{C9B2F876-AE28-7141-8E52-F97BBCEF782F}" srcOrd="10" destOrd="0" presId="urn:microsoft.com/office/officeart/2005/8/layout/default"/>
    <dgm:cxn modelId="{FF22B504-C166-5948-A70D-BB79A276A6AE}" type="presParOf" srcId="{BE87BF6B-CD19-4C47-B6E0-589ED49DF2E5}" destId="{E25AD899-8262-9F49-8342-219A65D01FAE}" srcOrd="11" destOrd="0" presId="urn:microsoft.com/office/officeart/2005/8/layout/default"/>
    <dgm:cxn modelId="{0E4FBD53-E6A5-6B43-8B9B-A229761BFCB3}" type="presParOf" srcId="{BE87BF6B-CD19-4C47-B6E0-589ED49DF2E5}" destId="{5B113675-88D1-F942-A83F-1DE776CBED23}" srcOrd="12" destOrd="0" presId="urn:microsoft.com/office/officeart/2005/8/layout/default"/>
    <dgm:cxn modelId="{0D09CA8F-E214-3F49-BD33-1A1E83652F6A}" type="presParOf" srcId="{BE87BF6B-CD19-4C47-B6E0-589ED49DF2E5}" destId="{AA16660C-9484-6140-B951-C78AEE1EB8BB}" srcOrd="13" destOrd="0" presId="urn:microsoft.com/office/officeart/2005/8/layout/default"/>
    <dgm:cxn modelId="{9578610B-52E6-3041-ABDA-3DB1B23DD65D}" type="presParOf" srcId="{BE87BF6B-CD19-4C47-B6E0-589ED49DF2E5}" destId="{E9F586A9-2C52-3C4D-8E65-B0518B6E3B08}" srcOrd="14" destOrd="0" presId="urn:microsoft.com/office/officeart/2005/8/layout/default"/>
    <dgm:cxn modelId="{CA3546FA-795A-7F4B-8FB7-625F1CD45DB1}" type="presParOf" srcId="{BE87BF6B-CD19-4C47-B6E0-589ED49DF2E5}" destId="{899B6DFA-9FF3-A342-A82B-7B0610E7BB5E}" srcOrd="15" destOrd="0" presId="urn:microsoft.com/office/officeart/2005/8/layout/default"/>
    <dgm:cxn modelId="{CBEEF36D-0C2A-FF45-B07A-042DBB95019C}" type="presParOf" srcId="{BE87BF6B-CD19-4C47-B6E0-589ED49DF2E5}" destId="{EB3BBBA0-04DF-344C-B7B6-DBB0A91C367A}" srcOrd="16" destOrd="0" presId="urn:microsoft.com/office/officeart/2005/8/layout/default"/>
    <dgm:cxn modelId="{7011A091-349E-1242-A796-A9B3CEBE5C70}" type="presParOf" srcId="{BE87BF6B-CD19-4C47-B6E0-589ED49DF2E5}" destId="{4E13A145-99D3-DF4F-8910-4A00258A0E16}" srcOrd="17" destOrd="0" presId="urn:microsoft.com/office/officeart/2005/8/layout/default"/>
    <dgm:cxn modelId="{B1BE4EC9-7E54-CF45-BAB0-FA590F52119D}" type="presParOf" srcId="{BE87BF6B-CD19-4C47-B6E0-589ED49DF2E5}" destId="{ADAD6D58-DDF0-3A40-AD96-93FE3F96D3FB}" srcOrd="18" destOrd="0" presId="urn:microsoft.com/office/officeart/2005/8/layout/default"/>
    <dgm:cxn modelId="{5380FAD5-069F-004A-9F61-8FCD76B16B55}" type="presParOf" srcId="{BE87BF6B-CD19-4C47-B6E0-589ED49DF2E5}" destId="{DACF852A-CF87-FA4F-9813-9CB3E0F699AB}" srcOrd="19" destOrd="0" presId="urn:microsoft.com/office/officeart/2005/8/layout/default"/>
    <dgm:cxn modelId="{4E33394D-F26D-254B-BFC9-6DD772F8EAFD}" type="presParOf" srcId="{BE87BF6B-CD19-4C47-B6E0-589ED49DF2E5}" destId="{8D90D27E-5BE4-214D-ABC6-3B6E075E2E15}" srcOrd="20" destOrd="0" presId="urn:microsoft.com/office/officeart/2005/8/layout/default"/>
    <dgm:cxn modelId="{014E4303-1906-5446-9324-F8E95BA106D0}" type="presParOf" srcId="{BE87BF6B-CD19-4C47-B6E0-589ED49DF2E5}" destId="{5F6390DD-DEB5-1540-8EB6-CE5709B7A32F}" srcOrd="21" destOrd="0" presId="urn:microsoft.com/office/officeart/2005/8/layout/default"/>
    <dgm:cxn modelId="{E4E84BCA-8C78-3C43-BFD7-75AC634DF746}" type="presParOf" srcId="{BE87BF6B-CD19-4C47-B6E0-589ED49DF2E5}" destId="{8186CBBF-0B17-0946-B622-C12F24E3A570}" srcOrd="22" destOrd="0" presId="urn:microsoft.com/office/officeart/2005/8/layout/default"/>
    <dgm:cxn modelId="{1BA0DAD1-30C6-5E42-9EF1-48A6C5364BAF}" type="presParOf" srcId="{BE87BF6B-CD19-4C47-B6E0-589ED49DF2E5}" destId="{86739F63-727E-8C4B-846F-F155FC465775}" srcOrd="23" destOrd="0" presId="urn:microsoft.com/office/officeart/2005/8/layout/default"/>
    <dgm:cxn modelId="{C11ADC3F-60AB-FA44-9071-0B124B909152}" type="presParOf" srcId="{BE87BF6B-CD19-4C47-B6E0-589ED49DF2E5}" destId="{0FBB8944-9F9C-AF41-981A-F67BEA759536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A0664-1A8F-4DB3-AD7D-C8B7229A58C9}">
      <dsp:nvSpPr>
        <dsp:cNvPr id="0" name=""/>
        <dsp:cNvSpPr/>
      </dsp:nvSpPr>
      <dsp:spPr>
        <a:xfrm>
          <a:off x="165930" y="59703"/>
          <a:ext cx="654908" cy="65490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DAA78-03E9-42D1-B24E-B30303C66D6F}">
      <dsp:nvSpPr>
        <dsp:cNvPr id="0" name=""/>
        <dsp:cNvSpPr/>
      </dsp:nvSpPr>
      <dsp:spPr>
        <a:xfrm>
          <a:off x="303461" y="197233"/>
          <a:ext cx="379847" cy="3798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4765A-FF72-40EF-A209-998929685A13}">
      <dsp:nvSpPr>
        <dsp:cNvPr id="0" name=""/>
        <dsp:cNvSpPr/>
      </dsp:nvSpPr>
      <dsp:spPr>
        <a:xfrm>
          <a:off x="961176" y="59703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Improve Communication Skills</a:t>
          </a:r>
        </a:p>
      </dsp:txBody>
      <dsp:txXfrm>
        <a:off x="961176" y="59703"/>
        <a:ext cx="1543713" cy="654908"/>
      </dsp:txXfrm>
    </dsp:sp>
    <dsp:sp modelId="{6BB5213F-37D3-4A85-976B-13F68C574A9B}">
      <dsp:nvSpPr>
        <dsp:cNvPr id="0" name=""/>
        <dsp:cNvSpPr/>
      </dsp:nvSpPr>
      <dsp:spPr>
        <a:xfrm>
          <a:off x="2773870" y="59703"/>
          <a:ext cx="654908" cy="65490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33DF9-E787-4CA6-9E99-CD49D1FCE982}">
      <dsp:nvSpPr>
        <dsp:cNvPr id="0" name=""/>
        <dsp:cNvSpPr/>
      </dsp:nvSpPr>
      <dsp:spPr>
        <a:xfrm>
          <a:off x="2911401" y="197233"/>
          <a:ext cx="379847" cy="3798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9EBC3-4456-47A4-903F-7F56E663B43E}">
      <dsp:nvSpPr>
        <dsp:cNvPr id="0" name=""/>
        <dsp:cNvSpPr/>
      </dsp:nvSpPr>
      <dsp:spPr>
        <a:xfrm>
          <a:off x="3569116" y="59703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Educational and Professional Opportunities</a:t>
          </a:r>
        </a:p>
      </dsp:txBody>
      <dsp:txXfrm>
        <a:off x="3569116" y="59703"/>
        <a:ext cx="1543713" cy="654908"/>
      </dsp:txXfrm>
    </dsp:sp>
    <dsp:sp modelId="{96631CF6-0ACB-4842-9059-CC1FA2C99524}">
      <dsp:nvSpPr>
        <dsp:cNvPr id="0" name=""/>
        <dsp:cNvSpPr/>
      </dsp:nvSpPr>
      <dsp:spPr>
        <a:xfrm>
          <a:off x="5381810" y="59703"/>
          <a:ext cx="654908" cy="65490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27FA2-C7D0-43F5-9E1F-BC52A4D626F7}">
      <dsp:nvSpPr>
        <dsp:cNvPr id="0" name=""/>
        <dsp:cNvSpPr/>
      </dsp:nvSpPr>
      <dsp:spPr>
        <a:xfrm>
          <a:off x="5519340" y="177888"/>
          <a:ext cx="379847" cy="3798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254D2-9FF3-4B55-B995-827DDFABDCEF}">
      <dsp:nvSpPr>
        <dsp:cNvPr id="0" name=""/>
        <dsp:cNvSpPr/>
      </dsp:nvSpPr>
      <dsp:spPr>
        <a:xfrm>
          <a:off x="6177056" y="59703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Expand Understanding of Another Culture and Your Own</a:t>
          </a:r>
        </a:p>
      </dsp:txBody>
      <dsp:txXfrm>
        <a:off x="6177056" y="59703"/>
        <a:ext cx="1543713" cy="654908"/>
      </dsp:txXfrm>
    </dsp:sp>
    <dsp:sp modelId="{8E6026B1-D4E8-42C1-B22E-09709075F3C7}">
      <dsp:nvSpPr>
        <dsp:cNvPr id="0" name=""/>
        <dsp:cNvSpPr/>
      </dsp:nvSpPr>
      <dsp:spPr>
        <a:xfrm>
          <a:off x="165930" y="1269407"/>
          <a:ext cx="654908" cy="65490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AAA2F-E0CE-4F96-8DF9-FD739424C5A4}">
      <dsp:nvSpPr>
        <dsp:cNvPr id="0" name=""/>
        <dsp:cNvSpPr/>
      </dsp:nvSpPr>
      <dsp:spPr>
        <a:xfrm>
          <a:off x="303461" y="1406938"/>
          <a:ext cx="379847" cy="3798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D1B2B-0294-4710-B9A4-ED6497B7F195}">
      <dsp:nvSpPr>
        <dsp:cNvPr id="0" name=""/>
        <dsp:cNvSpPr/>
      </dsp:nvSpPr>
      <dsp:spPr>
        <a:xfrm>
          <a:off x="961176" y="1269407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Social Connections</a:t>
          </a:r>
        </a:p>
      </dsp:txBody>
      <dsp:txXfrm>
        <a:off x="961176" y="1269407"/>
        <a:ext cx="1543713" cy="654908"/>
      </dsp:txXfrm>
    </dsp:sp>
    <dsp:sp modelId="{CA0084A9-451A-41AE-A7DD-EA41DF56A6E1}">
      <dsp:nvSpPr>
        <dsp:cNvPr id="0" name=""/>
        <dsp:cNvSpPr/>
      </dsp:nvSpPr>
      <dsp:spPr>
        <a:xfrm>
          <a:off x="2773870" y="1269407"/>
          <a:ext cx="654908" cy="65490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07C17-D07C-4EC4-A245-67182D644950}">
      <dsp:nvSpPr>
        <dsp:cNvPr id="0" name=""/>
        <dsp:cNvSpPr/>
      </dsp:nvSpPr>
      <dsp:spPr>
        <a:xfrm>
          <a:off x="2911401" y="1406938"/>
          <a:ext cx="379847" cy="3798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975C7-7397-466C-8C5D-CD91D5214FA3}">
      <dsp:nvSpPr>
        <dsp:cNvPr id="0" name=""/>
        <dsp:cNvSpPr/>
      </dsp:nvSpPr>
      <dsp:spPr>
        <a:xfrm>
          <a:off x="3569116" y="1269407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Travel</a:t>
          </a:r>
        </a:p>
      </dsp:txBody>
      <dsp:txXfrm>
        <a:off x="3569116" y="1269407"/>
        <a:ext cx="1543713" cy="654908"/>
      </dsp:txXfrm>
    </dsp:sp>
    <dsp:sp modelId="{0B13519C-CF01-4916-B138-A97D48C0C97E}">
      <dsp:nvSpPr>
        <dsp:cNvPr id="0" name=""/>
        <dsp:cNvSpPr/>
      </dsp:nvSpPr>
      <dsp:spPr>
        <a:xfrm>
          <a:off x="5381810" y="1269407"/>
          <a:ext cx="654908" cy="65490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6D6F1-9460-4CD7-9FEE-C55C336B6282}">
      <dsp:nvSpPr>
        <dsp:cNvPr id="0" name=""/>
        <dsp:cNvSpPr/>
      </dsp:nvSpPr>
      <dsp:spPr>
        <a:xfrm>
          <a:off x="5519340" y="1406938"/>
          <a:ext cx="379847" cy="37984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2C422-0E9E-4D73-A51D-9FF5E07CEA70}">
      <dsp:nvSpPr>
        <dsp:cNvPr id="0" name=""/>
        <dsp:cNvSpPr/>
      </dsp:nvSpPr>
      <dsp:spPr>
        <a:xfrm>
          <a:off x="6177056" y="1269407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Personal Growth</a:t>
          </a:r>
        </a:p>
      </dsp:txBody>
      <dsp:txXfrm>
        <a:off x="6177056" y="1269407"/>
        <a:ext cx="1543713" cy="654908"/>
      </dsp:txXfrm>
    </dsp:sp>
    <dsp:sp modelId="{E9243EDE-AF0B-4718-98D0-47EBB66572A2}">
      <dsp:nvSpPr>
        <dsp:cNvPr id="0" name=""/>
        <dsp:cNvSpPr/>
      </dsp:nvSpPr>
      <dsp:spPr>
        <a:xfrm>
          <a:off x="165930" y="2514001"/>
          <a:ext cx="654908" cy="65490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0B1BF-B0A9-45E1-B4B0-64E96FED3563}">
      <dsp:nvSpPr>
        <dsp:cNvPr id="0" name=""/>
        <dsp:cNvSpPr/>
      </dsp:nvSpPr>
      <dsp:spPr>
        <a:xfrm>
          <a:off x="303461" y="2651532"/>
          <a:ext cx="379847" cy="37984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6D40A-6199-4A69-B6F7-9581730B9F8D}">
      <dsp:nvSpPr>
        <dsp:cNvPr id="0" name=""/>
        <dsp:cNvSpPr/>
      </dsp:nvSpPr>
      <dsp:spPr>
        <a:xfrm>
          <a:off x="961176" y="2514001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Cognitive Benefits</a:t>
          </a:r>
        </a:p>
      </dsp:txBody>
      <dsp:txXfrm>
        <a:off x="961176" y="2514001"/>
        <a:ext cx="1543713" cy="654908"/>
      </dsp:txXfrm>
    </dsp:sp>
    <dsp:sp modelId="{4941E5F1-DEFA-E642-A368-B68876263A79}">
      <dsp:nvSpPr>
        <dsp:cNvPr id="0" name=""/>
        <dsp:cNvSpPr/>
      </dsp:nvSpPr>
      <dsp:spPr>
        <a:xfrm flipH="1">
          <a:off x="2773870" y="2479111"/>
          <a:ext cx="723935" cy="7246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C9AD1-A2A0-2B4D-ACDA-A5FC2F2C7DC0}">
      <dsp:nvSpPr>
        <dsp:cNvPr id="0" name=""/>
        <dsp:cNvSpPr/>
      </dsp:nvSpPr>
      <dsp:spPr>
        <a:xfrm flipV="1">
          <a:off x="7765452" y="3121019"/>
          <a:ext cx="121247" cy="142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4F382-B031-914F-B2E2-6AB9659CF4D5}">
      <dsp:nvSpPr>
        <dsp:cNvPr id="0" name=""/>
        <dsp:cNvSpPr/>
      </dsp:nvSpPr>
      <dsp:spPr>
        <a:xfrm>
          <a:off x="3603630" y="2514001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Access Information and Texts in Original Language</a:t>
          </a:r>
        </a:p>
      </dsp:txBody>
      <dsp:txXfrm>
        <a:off x="3603630" y="2514001"/>
        <a:ext cx="1543713" cy="6549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32882-A453-3147-A8E3-73BF5441CE73}">
      <dsp:nvSpPr>
        <dsp:cNvPr id="0" name=""/>
        <dsp:cNvSpPr/>
      </dsp:nvSpPr>
      <dsp:spPr>
        <a:xfrm>
          <a:off x="0" y="79105"/>
          <a:ext cx="574775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Wide Use of German</a:t>
          </a:r>
        </a:p>
      </dsp:txBody>
      <dsp:txXfrm>
        <a:off x="18734" y="97839"/>
        <a:ext cx="5710283" cy="346292"/>
      </dsp:txXfrm>
    </dsp:sp>
    <dsp:sp modelId="{CAA53B6F-13BC-0842-88C7-BA763FB16DCA}">
      <dsp:nvSpPr>
        <dsp:cNvPr id="0" name=""/>
        <dsp:cNvSpPr/>
      </dsp:nvSpPr>
      <dsp:spPr>
        <a:xfrm>
          <a:off x="0" y="462865"/>
          <a:ext cx="5747751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9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Most common first language in the EU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Second most used scientific language worldwide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One of three “working” languages of the European Parliament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5th most studied language in the world</a:t>
          </a:r>
        </a:p>
      </dsp:txBody>
      <dsp:txXfrm>
        <a:off x="0" y="462865"/>
        <a:ext cx="5747751" cy="828000"/>
      </dsp:txXfrm>
    </dsp:sp>
    <dsp:sp modelId="{E6B29C5A-56E5-F847-A60C-9ED75222B6ED}">
      <dsp:nvSpPr>
        <dsp:cNvPr id="0" name=""/>
        <dsp:cNvSpPr/>
      </dsp:nvSpPr>
      <dsp:spPr>
        <a:xfrm>
          <a:off x="0" y="1290865"/>
          <a:ext cx="574775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Job Opportunities</a:t>
          </a:r>
        </a:p>
      </dsp:txBody>
      <dsp:txXfrm>
        <a:off x="18734" y="1309599"/>
        <a:ext cx="5710283" cy="346292"/>
      </dsp:txXfrm>
    </dsp:sp>
    <dsp:sp modelId="{37A6AAC9-517D-7449-B4E4-537DEB3F4877}">
      <dsp:nvSpPr>
        <dsp:cNvPr id="0" name=""/>
        <dsp:cNvSpPr/>
      </dsp:nvSpPr>
      <dsp:spPr>
        <a:xfrm>
          <a:off x="0" y="1674625"/>
          <a:ext cx="5747751" cy="142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9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Largest European economy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World’s 4th strongest economy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Leader in engineering, science, and technology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1,100+ companies in German-speaking countries have U.S. subsidiaries with 700,000 jobs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U.S. companies provide ~700,000 jobs in Germany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For advertised jobs in the U.S., German skills provide highest salary of any language</a:t>
          </a:r>
        </a:p>
      </dsp:txBody>
      <dsp:txXfrm>
        <a:off x="0" y="1674625"/>
        <a:ext cx="5747751" cy="1424160"/>
      </dsp:txXfrm>
    </dsp:sp>
    <dsp:sp modelId="{F2E3CABF-0301-834C-9CB0-B66B9300BF43}">
      <dsp:nvSpPr>
        <dsp:cNvPr id="0" name=""/>
        <dsp:cNvSpPr/>
      </dsp:nvSpPr>
      <dsp:spPr>
        <a:xfrm>
          <a:off x="0" y="3098785"/>
          <a:ext cx="574775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Study, Work, Live in a German-Speaking Country</a:t>
          </a:r>
        </a:p>
      </dsp:txBody>
      <dsp:txXfrm>
        <a:off x="18734" y="3117519"/>
        <a:ext cx="5710283" cy="346292"/>
      </dsp:txXfrm>
    </dsp:sp>
    <dsp:sp modelId="{4F54B0E3-8E5E-5C44-ACCB-D9B491ED80BF}">
      <dsp:nvSpPr>
        <dsp:cNvPr id="0" name=""/>
        <dsp:cNvSpPr/>
      </dsp:nvSpPr>
      <dsp:spPr>
        <a:xfrm>
          <a:off x="0" y="3482545"/>
          <a:ext cx="5747751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9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Germany needs (highly) qualified professionals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Higher education is mostly free</a:t>
          </a:r>
        </a:p>
      </dsp:txBody>
      <dsp:txXfrm>
        <a:off x="0" y="3482545"/>
        <a:ext cx="5747751" cy="41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33A3-4086-CB42-86A4-496CCDE89FFC}">
      <dsp:nvSpPr>
        <dsp:cNvPr id="0" name=""/>
        <dsp:cNvSpPr/>
      </dsp:nvSpPr>
      <dsp:spPr>
        <a:xfrm>
          <a:off x="0" y="313538"/>
          <a:ext cx="6358559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Undergraduate major (30 credits), undergraduate minor (18 credits)</a:t>
          </a:r>
        </a:p>
      </dsp:txBody>
      <dsp:txXfrm>
        <a:off x="18734" y="332272"/>
        <a:ext cx="6321091" cy="346292"/>
      </dsp:txXfrm>
    </dsp:sp>
    <dsp:sp modelId="{FD79AA5D-3BA2-F24B-9F45-C9C63FBAAC23}">
      <dsp:nvSpPr>
        <dsp:cNvPr id="0" name=""/>
        <dsp:cNvSpPr/>
      </dsp:nvSpPr>
      <dsp:spPr>
        <a:xfrm>
          <a:off x="0" y="697298"/>
          <a:ext cx="6358559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884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Most students are double majors</a:t>
          </a:r>
        </a:p>
      </dsp:txBody>
      <dsp:txXfrm>
        <a:off x="0" y="697298"/>
        <a:ext cx="6358559" cy="264960"/>
      </dsp:txXfrm>
    </dsp:sp>
    <dsp:sp modelId="{C4E3D4E1-6533-F249-86E8-F356B497F751}">
      <dsp:nvSpPr>
        <dsp:cNvPr id="0" name=""/>
        <dsp:cNvSpPr/>
      </dsp:nvSpPr>
      <dsp:spPr>
        <a:xfrm>
          <a:off x="0" y="962258"/>
          <a:ext cx="6358559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Courses</a:t>
          </a:r>
        </a:p>
      </dsp:txBody>
      <dsp:txXfrm>
        <a:off x="18734" y="980992"/>
        <a:ext cx="6321091" cy="346292"/>
      </dsp:txXfrm>
    </dsp:sp>
    <dsp:sp modelId="{3E75C60F-3A44-0947-9CBA-EA17A116A9E1}">
      <dsp:nvSpPr>
        <dsp:cNvPr id="0" name=""/>
        <dsp:cNvSpPr/>
      </dsp:nvSpPr>
      <dsp:spPr>
        <a:xfrm>
          <a:off x="0" y="1346018"/>
          <a:ext cx="6358559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884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Language courses from beginning to advanced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Upper-level courses covering </a:t>
          </a:r>
          <a:r>
            <a:rPr lang="en-US" sz="1200" i="0" kern="1200" dirty="0"/>
            <a:t>German culture, society, history, politics, economy, art, music, film, literature, and more,</a:t>
          </a:r>
          <a:r>
            <a:rPr lang="en-US" sz="1200" kern="1200" dirty="0"/>
            <a:t> with an emphasis on the 19</a:t>
          </a:r>
          <a:r>
            <a:rPr lang="en-US" sz="1200" kern="1200" baseline="30000" dirty="0"/>
            <a:t>th</a:t>
          </a:r>
          <a:r>
            <a:rPr lang="en-US" sz="1200" kern="1200" dirty="0"/>
            <a:t> to 21</a:t>
          </a:r>
          <a:r>
            <a:rPr lang="en-US" sz="1200" kern="1200" baseline="30000" dirty="0"/>
            <a:t>st</a:t>
          </a:r>
          <a:r>
            <a:rPr lang="en-US" sz="1200" kern="1200" dirty="0"/>
            <a:t> centuries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Most courses taught in German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Small class sizes</a:t>
          </a:r>
        </a:p>
      </dsp:txBody>
      <dsp:txXfrm>
        <a:off x="0" y="1346018"/>
        <a:ext cx="6358559" cy="993600"/>
      </dsp:txXfrm>
    </dsp:sp>
    <dsp:sp modelId="{316507BF-8BE0-7142-BD01-67606609270F}">
      <dsp:nvSpPr>
        <dsp:cNvPr id="0" name=""/>
        <dsp:cNvSpPr/>
      </dsp:nvSpPr>
      <dsp:spPr>
        <a:xfrm>
          <a:off x="0" y="2339618"/>
          <a:ext cx="6358559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Broad extracurricular program</a:t>
          </a:r>
        </a:p>
      </dsp:txBody>
      <dsp:txXfrm>
        <a:off x="18734" y="2358352"/>
        <a:ext cx="6321091" cy="346292"/>
      </dsp:txXfrm>
    </dsp:sp>
    <dsp:sp modelId="{6F602BA5-7D86-EB4D-A449-69F11A3B1965}">
      <dsp:nvSpPr>
        <dsp:cNvPr id="0" name=""/>
        <dsp:cNvSpPr/>
      </dsp:nvSpPr>
      <dsp:spPr>
        <a:xfrm>
          <a:off x="0" y="2723378"/>
          <a:ext cx="6358559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884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Language House, monthly coffee hour, German Culture Club, Teach for Jamie, German Honors Society, speakers</a:t>
          </a:r>
        </a:p>
      </dsp:txBody>
      <dsp:txXfrm>
        <a:off x="0" y="2723378"/>
        <a:ext cx="6358559" cy="380880"/>
      </dsp:txXfrm>
    </dsp:sp>
    <dsp:sp modelId="{84B1F4DB-C9B5-F542-BBD8-7A18A9050754}">
      <dsp:nvSpPr>
        <dsp:cNvPr id="0" name=""/>
        <dsp:cNvSpPr/>
      </dsp:nvSpPr>
      <dsp:spPr>
        <a:xfrm>
          <a:off x="0" y="3104258"/>
          <a:ext cx="6358559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Summer internship at the office of student services in Karlsruhe, Germany</a:t>
          </a:r>
        </a:p>
      </dsp:txBody>
      <dsp:txXfrm>
        <a:off x="18734" y="3122992"/>
        <a:ext cx="6321091" cy="346292"/>
      </dsp:txXfrm>
    </dsp:sp>
    <dsp:sp modelId="{BFA31BEF-6EF9-D746-8EC8-0CA52DAD7060}">
      <dsp:nvSpPr>
        <dsp:cNvPr id="0" name=""/>
        <dsp:cNvSpPr/>
      </dsp:nvSpPr>
      <dsp:spPr>
        <a:xfrm>
          <a:off x="0" y="3534098"/>
          <a:ext cx="6358559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Jamie Bishop Scholarship for study, research, or internship abroad</a:t>
          </a:r>
        </a:p>
      </dsp:txBody>
      <dsp:txXfrm>
        <a:off x="18734" y="3552832"/>
        <a:ext cx="6321091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E70E7-570A-CA47-AB5B-00E9255BACA9}">
      <dsp:nvSpPr>
        <dsp:cNvPr id="0" name=""/>
        <dsp:cNvSpPr/>
      </dsp:nvSpPr>
      <dsp:spPr>
        <a:xfrm>
          <a:off x="2750" y="142361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Government lawyer, State Department (international law) </a:t>
          </a:r>
        </a:p>
      </dsp:txBody>
      <dsp:txXfrm>
        <a:off x="2750" y="142361"/>
        <a:ext cx="1489390" cy="893634"/>
      </dsp:txXfrm>
    </dsp:sp>
    <dsp:sp modelId="{4068E40E-7999-A545-89D5-F6668DBA50FD}">
      <dsp:nvSpPr>
        <dsp:cNvPr id="0" name=""/>
        <dsp:cNvSpPr/>
      </dsp:nvSpPr>
      <dsp:spPr>
        <a:xfrm>
          <a:off x="1641080" y="142361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Lawyer, International Court of Justice, The Hague</a:t>
          </a:r>
        </a:p>
      </dsp:txBody>
      <dsp:txXfrm>
        <a:off x="1641080" y="142361"/>
        <a:ext cx="1489390" cy="893634"/>
      </dsp:txXfrm>
    </dsp:sp>
    <dsp:sp modelId="{3F3E23BE-5C89-3A41-8BE0-0F575026696C}">
      <dsp:nvSpPr>
        <dsp:cNvPr id="0" name=""/>
        <dsp:cNvSpPr/>
      </dsp:nvSpPr>
      <dsp:spPr>
        <a:xfrm>
          <a:off x="3279410" y="142361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Army officer, </a:t>
          </a:r>
          <a:r>
            <a:rPr lang="en-US" sz="1100" b="0" i="0" kern="1200"/>
            <a:t>Special Operations Command-Africa, Stuttgart</a:t>
          </a:r>
          <a:endParaRPr lang="en-US" sz="1100" kern="1200"/>
        </a:p>
      </dsp:txBody>
      <dsp:txXfrm>
        <a:off x="3279410" y="142361"/>
        <a:ext cx="1489390" cy="893634"/>
      </dsp:txXfrm>
    </dsp:sp>
    <dsp:sp modelId="{067040C4-0F40-2140-9254-B91E13D83493}">
      <dsp:nvSpPr>
        <dsp:cNvPr id="0" name=""/>
        <dsp:cNvSpPr/>
      </dsp:nvSpPr>
      <dsp:spPr>
        <a:xfrm>
          <a:off x="4917739" y="142361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Economist for international chemical company</a:t>
          </a:r>
          <a:endParaRPr lang="en-US" sz="1100" kern="1200"/>
        </a:p>
      </dsp:txBody>
      <dsp:txXfrm>
        <a:off x="4917739" y="142361"/>
        <a:ext cx="1489390" cy="893634"/>
      </dsp:txXfrm>
    </dsp:sp>
    <dsp:sp modelId="{CFBB232E-CA2E-9944-B691-E1483D0ED172}">
      <dsp:nvSpPr>
        <dsp:cNvPr id="0" name=""/>
        <dsp:cNvSpPr/>
      </dsp:nvSpPr>
      <dsp:spPr>
        <a:xfrm>
          <a:off x="6556069" y="142361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Ph.D. student in Bioinformatics, Max Planck Institute,  Berlin </a:t>
          </a:r>
          <a:endParaRPr lang="en-US" sz="1100" kern="1200" dirty="0"/>
        </a:p>
      </dsp:txBody>
      <dsp:txXfrm>
        <a:off x="6556069" y="142361"/>
        <a:ext cx="1489390" cy="893634"/>
      </dsp:txXfrm>
    </dsp:sp>
    <dsp:sp modelId="{C9B2F876-AE28-7141-8E52-F97BBCEF782F}">
      <dsp:nvSpPr>
        <dsp:cNvPr id="0" name=""/>
        <dsp:cNvSpPr/>
      </dsp:nvSpPr>
      <dsp:spPr>
        <a:xfrm>
          <a:off x="2750" y="1184934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</a:t>
          </a:r>
          <a:r>
            <a:rPr lang="en-US" sz="1100" b="0" i="0" kern="1200" dirty="0"/>
            <a:t>ales and market researcher for STIHL, a German power tool company , Virginia Beach</a:t>
          </a:r>
          <a:endParaRPr lang="en-US" sz="1100" kern="1200" dirty="0"/>
        </a:p>
      </dsp:txBody>
      <dsp:txXfrm>
        <a:off x="2750" y="1184934"/>
        <a:ext cx="1489390" cy="893634"/>
      </dsp:txXfrm>
    </dsp:sp>
    <dsp:sp modelId="{5B113675-88D1-F942-A83F-1DE776CBED23}">
      <dsp:nvSpPr>
        <dsp:cNvPr id="0" name=""/>
        <dsp:cNvSpPr/>
      </dsp:nvSpPr>
      <dsp:spPr>
        <a:xfrm>
          <a:off x="1641080" y="1184934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</a:t>
          </a:r>
          <a:r>
            <a:rPr lang="en-US" sz="1100" b="0" i="0" kern="1200" dirty="0"/>
            <a:t>echnology consultant with the State Department and US embassies</a:t>
          </a:r>
          <a:endParaRPr lang="en-US" sz="1100" kern="1200" dirty="0"/>
        </a:p>
      </dsp:txBody>
      <dsp:txXfrm>
        <a:off x="1641080" y="1184934"/>
        <a:ext cx="1489390" cy="893634"/>
      </dsp:txXfrm>
    </dsp:sp>
    <dsp:sp modelId="{E9F586A9-2C52-3C4D-8E65-B0518B6E3B08}">
      <dsp:nvSpPr>
        <dsp:cNvPr id="0" name=""/>
        <dsp:cNvSpPr/>
      </dsp:nvSpPr>
      <dsp:spPr>
        <a:xfrm>
          <a:off x="3279410" y="1184934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Ph.D. student in Musicology working on German Organ Tablature, Indiana University </a:t>
          </a:r>
          <a:endParaRPr lang="en-US" sz="1100" kern="1200" dirty="0"/>
        </a:p>
      </dsp:txBody>
      <dsp:txXfrm>
        <a:off x="3279410" y="1184934"/>
        <a:ext cx="1489390" cy="893634"/>
      </dsp:txXfrm>
    </dsp:sp>
    <dsp:sp modelId="{EB3BBBA0-04DF-344C-B7B6-DBB0A91C367A}">
      <dsp:nvSpPr>
        <dsp:cNvPr id="0" name=""/>
        <dsp:cNvSpPr/>
      </dsp:nvSpPr>
      <dsp:spPr>
        <a:xfrm>
          <a:off x="4917739" y="1184934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</a:t>
          </a:r>
          <a:r>
            <a:rPr lang="en-US" sz="1100" b="0" i="0" kern="1200"/>
            <a:t>elf-employed English teacher and English language camp organizer, Germany </a:t>
          </a:r>
          <a:endParaRPr lang="en-US" sz="1100" kern="1200"/>
        </a:p>
      </dsp:txBody>
      <dsp:txXfrm>
        <a:off x="4917739" y="1184934"/>
        <a:ext cx="1489390" cy="893634"/>
      </dsp:txXfrm>
    </dsp:sp>
    <dsp:sp modelId="{ADAD6D58-DDF0-3A40-AD96-93FE3F96D3FB}">
      <dsp:nvSpPr>
        <dsp:cNvPr id="0" name=""/>
        <dsp:cNvSpPr/>
      </dsp:nvSpPr>
      <dsp:spPr>
        <a:xfrm>
          <a:off x="6556069" y="1184934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Engineer at Boeing, Philadelphia</a:t>
          </a:r>
          <a:endParaRPr lang="en-US" sz="1100" kern="1200"/>
        </a:p>
      </dsp:txBody>
      <dsp:txXfrm>
        <a:off x="6556069" y="1184934"/>
        <a:ext cx="1489390" cy="893634"/>
      </dsp:txXfrm>
    </dsp:sp>
    <dsp:sp modelId="{8D90D27E-5BE4-214D-ABC6-3B6E075E2E15}">
      <dsp:nvSpPr>
        <dsp:cNvPr id="0" name=""/>
        <dsp:cNvSpPr/>
      </dsp:nvSpPr>
      <dsp:spPr>
        <a:xfrm>
          <a:off x="1641080" y="2227508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Senior Manager,  Hapag-Lloyd Sales Support</a:t>
          </a:r>
          <a:endParaRPr lang="en-US" sz="1100" kern="1200"/>
        </a:p>
      </dsp:txBody>
      <dsp:txXfrm>
        <a:off x="1641080" y="2227508"/>
        <a:ext cx="1489390" cy="893634"/>
      </dsp:txXfrm>
    </dsp:sp>
    <dsp:sp modelId="{8186CBBF-0B17-0946-B622-C12F24E3A570}">
      <dsp:nvSpPr>
        <dsp:cNvPr id="0" name=""/>
        <dsp:cNvSpPr/>
      </dsp:nvSpPr>
      <dsp:spPr>
        <a:xfrm>
          <a:off x="3279410" y="2227508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High school teacher for German (including AP classes) , Northern Virginia</a:t>
          </a:r>
          <a:endParaRPr lang="en-US" sz="1100" kern="1200" dirty="0"/>
        </a:p>
      </dsp:txBody>
      <dsp:txXfrm>
        <a:off x="3279410" y="2227508"/>
        <a:ext cx="1489390" cy="893634"/>
      </dsp:txXfrm>
    </dsp:sp>
    <dsp:sp modelId="{0FBB8944-9F9C-AF41-981A-F67BEA759536}">
      <dsp:nvSpPr>
        <dsp:cNvPr id="0" name=""/>
        <dsp:cNvSpPr/>
      </dsp:nvSpPr>
      <dsp:spPr>
        <a:xfrm>
          <a:off x="4917739" y="2227508"/>
          <a:ext cx="1489390" cy="893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M.A. student in Sociology, Germany</a:t>
          </a:r>
          <a:endParaRPr lang="en-US" sz="1100" kern="1200" dirty="0"/>
        </a:p>
      </dsp:txBody>
      <dsp:txXfrm>
        <a:off x="4917739" y="2227508"/>
        <a:ext cx="1489390" cy="893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DAAD1-0369-4C26-BAA8-50601B3DD19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3B847-8BA7-4639-B6DB-321021E53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2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3B847-8BA7-4639-B6DB-321021E53A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4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3B847-8BA7-4639-B6DB-321021E53A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3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Dr. Cheryl Ayers will share her research-based, economic-way-of-thinking instructional strategies and tools for making any current event more accessible to students. 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p4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010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76A68-EBE7-8B93-E08A-9E9AD5F51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9B8FE9-E9B0-5FDD-B4AE-FD514DB6D7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0E3A18-6F3D-4351-40F8-2C4773183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2D210-448E-E650-4140-10A8B298A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3B847-8BA7-4639-B6DB-321021E53A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15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F64F7-24EB-6A31-B157-9CE9F836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BC1D89-7BF3-A775-77B3-7DF048488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26AD7-D523-4CF7-EF95-559B7617E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C2C4C-9DD3-FD97-9FD2-A8DEDA261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3B847-8BA7-4639-B6DB-321021E53A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56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2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B84D-877B-4BC0-B490-B3090E873B60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0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09CD7-23C7-4E07-96FB-B9FFEF255493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8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A40-F877-4F76-8AAB-F6FE95685290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9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5400" y="0"/>
            <a:ext cx="9188450" cy="242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0698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1072-ADEF-4284-A9FF-2AB6686CC6DE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8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18CD-DFBC-4DDD-BAC8-F31EF70B7F9A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5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C01E-941B-4CE1-9F56-2CE598269FD3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4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8324-44F4-4D81-9D16-BFA926418896}" type="datetime1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EB27-F58B-4F75-91B9-D7C7F082C196}" type="datetime1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89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3DB2-BE4B-4D56-AEE4-A73EC5B049EF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2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E941-D684-45A4-BE82-969FA9383B7F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5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4FFD-AE7E-4E81-8642-D067A6083687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4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371E4-0298-44BC-A218-0A842DD8BC5C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AC77D-7FF2-4960-ADD2-CA8CFD85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3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ethe.de/ins/us/en/spr/unt/efd/top.html#anchor-i6957655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ethe.de/ins/us/en/spr/unt/efd/top/leg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s://www.goethe.de/ins/us/en/spr/unt/efd/top/gif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ethe.de/ins/us/en/spr/unt/efd/top/sus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rive.google.com/drive/folders/15cvbIiLk4p8avBZEXFLNsSwg3qfopOrR?usp=sharin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mru.org/teacher-resources/courses/high-school-economics" TargetMode="Externa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historiana.eu/" TargetMode="External"/><Relationship Id="rId3" Type="http://schemas.openxmlformats.org/officeDocument/2006/relationships/hyperlink" Target="https://liberalarts.vt.edu/research-centers/ceuts/research-talks/educators-conference-and-resources.html" TargetMode="External"/><Relationship Id="rId7" Type="http://schemas.openxmlformats.org/officeDocument/2006/relationships/hyperlink" Target="https://euroclio.eu/resource_categories/educational-material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as.europa.eu/_en" TargetMode="External"/><Relationship Id="rId5" Type="http://schemas.openxmlformats.org/officeDocument/2006/relationships/hyperlink" Target="https://liberalarts.vt.edu/research-centers/ceuts/HG/K-12.html" TargetMode="External"/><Relationship Id="rId4" Type="http://schemas.openxmlformats.org/officeDocument/2006/relationships/hyperlink" Target="https://parallelhistories.org.uk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ethe.de/ins/us/en/spr/unt/efd/top/txl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3482" y="1038820"/>
            <a:ext cx="6096000" cy="627459"/>
          </a:xfrm>
        </p:spPr>
        <p:txBody>
          <a:bodyPr anchor="t">
            <a:normAutofit fontScale="90000"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Economics Lessons </a:t>
            </a:r>
            <a:b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 Resources—Plus a Free Trip to Germany!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90950"/>
            <a:ext cx="6400800" cy="4953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Council on Economic Education (CEE) Webinar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4288500"/>
            <a:ext cx="3048000" cy="273844"/>
          </a:xfrm>
        </p:spPr>
        <p:txBody>
          <a:bodyPr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Tuesday, November 19, 2024</a:t>
            </a:r>
            <a:br>
              <a:rPr lang="en-US" sz="1500" b="1" dirty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7:00-8:00pm 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BF454-8646-0455-D366-262CCC3575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8048357" y="-2849"/>
            <a:ext cx="1095643" cy="752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614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000E8-E036-C629-A4BB-0616454F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474BE-D027-497C-73E7-1AA1A5EF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000" t="38036" r="15833" b="5556"/>
          <a:stretch/>
        </p:blipFill>
        <p:spPr>
          <a:xfrm>
            <a:off x="2628900" y="895350"/>
            <a:ext cx="3886199" cy="3216750"/>
          </a:xfrm>
          <a:prstGeom prst="rect">
            <a:avLst/>
          </a:prstGeom>
        </p:spPr>
      </p:pic>
      <p:pic>
        <p:nvPicPr>
          <p:cNvPr id="5" name="Picture 2" descr="S:\TOP Work Covid\Fotos\TOP Logo\Square Logo 500x500.jpg">
            <a:extLst>
              <a:ext uri="{FF2B5EF4-FFF2-40B4-BE49-F238E27FC236}">
                <a16:creationId xmlns:a16="http://schemas.microsoft.com/office/drawing/2014/main" id="{F88D8F8B-5A3B-5241-2BAC-532A2132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05" y="0"/>
            <a:ext cx="1047750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0D6C67-3D31-F076-FEC4-A02596051161}"/>
              </a:ext>
            </a:extLst>
          </p:cNvPr>
          <p:cNvSpPr txBox="1"/>
          <p:nvPr/>
        </p:nvSpPr>
        <p:spPr>
          <a:xfrm>
            <a:off x="2133600" y="4212900"/>
            <a:ext cx="5105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https://www.goethe.de/ins/us/en/spr/unt/efd/top.html#anchor-i6957655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014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67ECB-2943-B67F-F2FE-ED3AA5C08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167" t="14445" r="15000" b="5555"/>
          <a:stretch/>
        </p:blipFill>
        <p:spPr>
          <a:xfrm>
            <a:off x="3045002" y="209550"/>
            <a:ext cx="3581400" cy="38679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6DFBF27-3236-DF27-F6D9-6469D29EFDD0}"/>
              </a:ext>
            </a:extLst>
          </p:cNvPr>
          <p:cNvSpPr/>
          <p:nvPr/>
        </p:nvSpPr>
        <p:spPr>
          <a:xfrm>
            <a:off x="3276600" y="514350"/>
            <a:ext cx="1981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0D79DB-B2F2-B00F-A0D6-6B1CA83EC50D}"/>
              </a:ext>
            </a:extLst>
          </p:cNvPr>
          <p:cNvSpPr txBox="1"/>
          <p:nvPr/>
        </p:nvSpPr>
        <p:spPr>
          <a:xfrm>
            <a:off x="2819400" y="4243762"/>
            <a:ext cx="5943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Resources for Middle School Educators - Goethe-</a:t>
            </a:r>
            <a:r>
              <a:rPr lang="en-US" sz="1200" dirty="0" err="1">
                <a:hlinkClick r:id="rId3"/>
              </a:rPr>
              <a:t>Institut</a:t>
            </a:r>
            <a:r>
              <a:rPr lang="en-US" sz="1200" dirty="0">
                <a:hlinkClick r:id="rId3"/>
              </a:rPr>
              <a:t> USA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DB2D6-E5EC-840F-6692-C131426B231F}"/>
              </a:ext>
            </a:extLst>
          </p:cNvPr>
          <p:cNvSpPr txBox="1"/>
          <p:nvPr/>
        </p:nvSpPr>
        <p:spPr>
          <a:xfrm>
            <a:off x="2895600" y="449065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Resources for High School Educators - Goethe-</a:t>
            </a:r>
            <a:r>
              <a:rPr lang="en-US" sz="1200" dirty="0" err="1">
                <a:hlinkClick r:id="rId4"/>
              </a:rPr>
              <a:t>Institut</a:t>
            </a:r>
            <a:r>
              <a:rPr lang="en-US" sz="1200" dirty="0">
                <a:hlinkClick r:id="rId4"/>
              </a:rPr>
              <a:t> USA</a:t>
            </a:r>
            <a:endParaRPr lang="en-US" sz="1200" dirty="0"/>
          </a:p>
        </p:txBody>
      </p:sp>
      <p:pic>
        <p:nvPicPr>
          <p:cNvPr id="2" name="Picture 2" descr="S:\TOP Work Covid\Fotos\TOP Logo\Square Logo 500x500.jpg">
            <a:extLst>
              <a:ext uri="{FF2B5EF4-FFF2-40B4-BE49-F238E27FC236}">
                <a16:creationId xmlns:a16="http://schemas.microsoft.com/office/drawing/2014/main" id="{389FF3C3-A7EF-26B9-F3D5-137C1963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05" y="0"/>
            <a:ext cx="1047750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3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F09EAD-FF7E-F23F-D022-5D2053DA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000" t="14445" r="15833" b="5555"/>
          <a:stretch/>
        </p:blipFill>
        <p:spPr>
          <a:xfrm>
            <a:off x="2667000" y="133350"/>
            <a:ext cx="3962400" cy="465151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1EB324A-8C77-33F3-A155-1639F4340CDB}"/>
              </a:ext>
            </a:extLst>
          </p:cNvPr>
          <p:cNvSpPr/>
          <p:nvPr/>
        </p:nvSpPr>
        <p:spPr>
          <a:xfrm>
            <a:off x="4267200" y="1581150"/>
            <a:ext cx="8763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C65F9C-E2DC-E0D1-E6DE-D4CE1F595B60}"/>
              </a:ext>
            </a:extLst>
          </p:cNvPr>
          <p:cNvSpPr txBox="1"/>
          <p:nvPr/>
        </p:nvSpPr>
        <p:spPr>
          <a:xfrm>
            <a:off x="1905000" y="4784863"/>
            <a:ext cx="5791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Exploring STEM in Germany - Transatlantic Outreach Program - Goethe-</a:t>
            </a:r>
            <a:r>
              <a:rPr lang="en-US" sz="1200" dirty="0" err="1">
                <a:hlinkClick r:id="rId3"/>
              </a:rPr>
              <a:t>Institut</a:t>
            </a:r>
            <a:r>
              <a:rPr lang="en-US" sz="1200" dirty="0">
                <a:hlinkClick r:id="rId3"/>
              </a:rPr>
              <a:t> USA</a:t>
            </a:r>
            <a:endParaRPr lang="en-US" sz="1200" dirty="0"/>
          </a:p>
        </p:txBody>
      </p:sp>
      <p:pic>
        <p:nvPicPr>
          <p:cNvPr id="2" name="Picture 2" descr="S:\TOP Work Covid\Fotos\TOP Logo\Square Logo 500x500.jpg">
            <a:extLst>
              <a:ext uri="{FF2B5EF4-FFF2-40B4-BE49-F238E27FC236}">
                <a16:creationId xmlns:a16="http://schemas.microsoft.com/office/drawing/2014/main" id="{25CC7D27-93CB-CD22-8900-DC2726649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05" y="0"/>
            <a:ext cx="1047750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64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"/>
          <p:cNvSpPr/>
          <p:nvPr/>
        </p:nvSpPr>
        <p:spPr>
          <a:xfrm>
            <a:off x="1239501" y="260367"/>
            <a:ext cx="6607964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2700" b="1" kern="0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&amp; Tools </a:t>
            </a:r>
            <a:endParaRPr sz="2700" b="1" kern="0" baseline="30000" dirty="0">
              <a:solidFill>
                <a:srgbClr val="FF66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68" name="Google Shape;368;p4"/>
          <p:cNvCxnSpPr/>
          <p:nvPr/>
        </p:nvCxnSpPr>
        <p:spPr>
          <a:xfrm>
            <a:off x="1143000" y="781249"/>
            <a:ext cx="6858000" cy="0"/>
          </a:xfrm>
          <a:prstGeom prst="straightConnector1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69" name="Google Shape;369;p4"/>
          <p:cNvSpPr/>
          <p:nvPr/>
        </p:nvSpPr>
        <p:spPr>
          <a:xfrm>
            <a:off x="1156811" y="4196443"/>
            <a:ext cx="68580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Ayers, C. A. (2018). A first step toward a practice-based theory of pedagogical content </a:t>
            </a:r>
            <a:endParaRPr sz="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knowledge in secondary economics. </a:t>
            </a:r>
            <a:r>
              <a:rPr lang="en-US" sz="900" i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Journal of Social Studies Research, 42</a:t>
            </a:r>
            <a:r>
              <a:rPr lang="en-US" sz="900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61-79.</a:t>
            </a:r>
            <a:endParaRPr sz="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defRPr/>
            </a:pPr>
            <a:endParaRPr sz="900" kern="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algn="ctr" defTabSz="685800"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Ayers, C. A. (2019). Teaching students to ‘think like economists’ as democratic </a:t>
            </a:r>
            <a:endParaRPr sz="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citizenship preparation. </a:t>
            </a:r>
            <a:r>
              <a:rPr lang="en-US" sz="900" i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Journal of Social Studies Research, 43</a:t>
            </a:r>
            <a:r>
              <a:rPr lang="en-US" sz="900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(4), 405-419.</a:t>
            </a:r>
            <a:endParaRPr sz="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0" name="Google Shape;370;p4"/>
          <p:cNvGrpSpPr/>
          <p:nvPr/>
        </p:nvGrpSpPr>
        <p:grpSpPr>
          <a:xfrm>
            <a:off x="3009638" y="1195907"/>
            <a:ext cx="2918808" cy="2736737"/>
            <a:chOff x="880575" y="55295"/>
            <a:chExt cx="3891744" cy="3648982"/>
          </a:xfrm>
        </p:grpSpPr>
        <p:sp>
          <p:nvSpPr>
            <p:cNvPr id="371" name="Google Shape;371;p4"/>
            <p:cNvSpPr/>
            <p:nvPr/>
          </p:nvSpPr>
          <p:spPr>
            <a:xfrm>
              <a:off x="1619192" y="55295"/>
              <a:ext cx="2304625" cy="2304625"/>
            </a:xfrm>
            <a:prstGeom prst="ellipse">
              <a:avLst/>
            </a:prstGeom>
            <a:solidFill>
              <a:srgbClr val="4674AA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 txBox="1"/>
            <p:nvPr/>
          </p:nvSpPr>
          <p:spPr>
            <a:xfrm>
              <a:off x="1717600" y="573835"/>
              <a:ext cx="2217392" cy="103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Clr>
                  <a:srgbClr val="000000"/>
                </a:buClr>
                <a:buSzPts val="1400"/>
                <a:defRPr/>
              </a:pPr>
              <a:endParaRPr sz="1050" b="1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algn="ctr" defTabSz="685800">
                <a:lnSpc>
                  <a:spcPct val="90000"/>
                </a:lnSpc>
                <a:spcBef>
                  <a:spcPts val="368"/>
                </a:spcBef>
                <a:buClr>
                  <a:srgbClr val="000000"/>
                </a:buClr>
                <a:buSzPts val="1400"/>
                <a:defRPr/>
              </a:pPr>
              <a:r>
                <a:rPr lang="en-US" sz="105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Social Studies, </a:t>
              </a:r>
              <a:br>
                <a:rPr lang="en-US" sz="105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05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English, Science, Math, Economics, Personal Finance, Entrepreneurship, Controversial Issues, Current Events,</a:t>
              </a:r>
              <a:br>
                <a:rPr lang="en-US" sz="105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05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Life</a:t>
              </a:r>
              <a:br>
                <a:rPr lang="en-US" sz="9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900" b="1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algn="ctr" defTabSz="685800">
                <a:lnSpc>
                  <a:spcPct val="90000"/>
                </a:lnSpc>
                <a:spcBef>
                  <a:spcPts val="368"/>
                </a:spcBef>
                <a:buClr>
                  <a:srgbClr val="000000"/>
                </a:buClr>
                <a:buSzPts val="1200"/>
                <a:defRPr/>
              </a:pPr>
              <a:br>
                <a:rPr lang="en-US" sz="900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900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2467694" y="1399652"/>
              <a:ext cx="2304625" cy="2304625"/>
            </a:xfrm>
            <a:prstGeom prst="ellipse">
              <a:avLst/>
            </a:prstGeom>
            <a:solidFill>
              <a:srgbClr val="96ACC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 txBox="1"/>
            <p:nvPr/>
          </p:nvSpPr>
          <p:spPr>
            <a:xfrm>
              <a:off x="3172525" y="1995014"/>
              <a:ext cx="1382775" cy="1267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Clr>
                  <a:srgbClr val="000000"/>
                </a:buClr>
                <a:buSzPts val="1700"/>
                <a:defRPr/>
              </a:pPr>
              <a:r>
                <a:rPr lang="en-US" sz="1275" b="1" kern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Economics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80575" y="1399652"/>
              <a:ext cx="2304625" cy="2304625"/>
            </a:xfrm>
            <a:prstGeom prst="ellipse">
              <a:avLst/>
            </a:prstGeom>
            <a:solidFill>
              <a:srgbClr val="96ACC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 txBox="1"/>
            <p:nvPr/>
          </p:nvSpPr>
          <p:spPr>
            <a:xfrm>
              <a:off x="1097594" y="1995014"/>
              <a:ext cx="1382775" cy="1267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Clr>
                  <a:srgbClr val="000000"/>
                </a:buClr>
                <a:buSzPts val="1200"/>
                <a:defRPr/>
              </a:pPr>
              <a:br>
                <a:rPr lang="en-US" sz="9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2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Real-world</a:t>
              </a:r>
              <a:br>
                <a:rPr lang="en-US" sz="12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2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Critical</a:t>
              </a:r>
              <a:br>
                <a:rPr lang="en-US" sz="12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2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Thinking &amp; Literacy</a:t>
              </a:r>
              <a:br>
                <a:rPr lang="en-US" sz="12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200" b="1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Skills</a:t>
              </a:r>
              <a:endParaRPr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4"/>
          <p:cNvSpPr/>
          <p:nvPr/>
        </p:nvSpPr>
        <p:spPr>
          <a:xfrm>
            <a:off x="5435302" y="1293034"/>
            <a:ext cx="2565699" cy="882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2551" y="64211"/>
                </a:moveTo>
                <a:lnTo>
                  <a:pt x="-44002" y="195643"/>
                </a:lnTo>
              </a:path>
            </a:pathLst>
          </a:custGeom>
          <a:solidFill>
            <a:srgbClr val="0033CC"/>
          </a:solidFill>
          <a:ln w="127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975" b="1" u="sng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&amp; Tools</a:t>
            </a:r>
            <a:br>
              <a:rPr lang="en-US" sz="975" b="1" u="sng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#1 Cost-benefit analysis chart</a:t>
            </a:r>
            <a:b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#2 PACED decision making model</a:t>
            </a:r>
            <a:b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#3 Economic way of thinking 6 principles</a:t>
            </a:r>
            <a:endParaRPr sz="975" kern="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8" name="Google Shape;378;p4"/>
          <p:cNvSpPr/>
          <p:nvPr/>
        </p:nvSpPr>
        <p:spPr>
          <a:xfrm>
            <a:off x="4335780" y="2540000"/>
            <a:ext cx="297180" cy="32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5"/>
          <p:cNvCxnSpPr/>
          <p:nvPr/>
        </p:nvCxnSpPr>
        <p:spPr>
          <a:xfrm>
            <a:off x="1143000" y="781249"/>
            <a:ext cx="6858000" cy="0"/>
          </a:xfrm>
          <a:prstGeom prst="straightConnector1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85" name="Google Shape;385;p5"/>
          <p:cNvSpPr/>
          <p:nvPr/>
        </p:nvSpPr>
        <p:spPr>
          <a:xfrm>
            <a:off x="1296537" y="914512"/>
            <a:ext cx="6516685" cy="4031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5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Student Learning Outcomes 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highlight>
                  <a:srgbClr val="FFFF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sharpening critical thinking and critical literacy skills</a:t>
            </a:r>
            <a:endParaRPr sz="1050" kern="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highlight>
                  <a:srgbClr val="FFFF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entertaining multiple perspectives</a:t>
            </a:r>
            <a:endParaRPr sz="1050" kern="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highlight>
                  <a:srgbClr val="FFFF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gaining a deeper, nuanced understanding of subject-specific content</a:t>
            </a:r>
            <a:endParaRPr sz="1050" kern="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making students’ thinking explicit for assessment purposes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highlight>
                  <a:srgbClr val="FFFF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achieving a inter/multidisciplinary understanding of current events</a:t>
            </a:r>
            <a:endParaRPr sz="1050" kern="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using evidence to draw conclusions and make generalizations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articulating and defending positions using content vocabulary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laying the groundwork for authentic discussions and civil debates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casting informed votes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analyzing and synthesizing primary and secondary sources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highlight>
                  <a:srgbClr val="FFFF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comparing and contrasting historical, cultural, and political perspectives </a:t>
            </a:r>
            <a:endParaRPr sz="1050" kern="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explaining cause-and-effect relationships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practicing citizenship skills such as collaborating, compromising, and reaching consensus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highlight>
                  <a:srgbClr val="FFFF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thinking like an economist for authentic disciplinary learning </a:t>
            </a: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(like historical thinking)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0033CC"/>
              </a:buClr>
              <a:buSzPts val="1600"/>
              <a:buFont typeface="Calibri"/>
              <a:buAutoNum type="arabicParenR"/>
              <a:defRPr/>
            </a:pPr>
            <a:r>
              <a:rPr lang="en-US" sz="1200" b="1" kern="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making more productive and prosperous workplace and everyday life decisions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1239501" y="260367"/>
            <a:ext cx="6607964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2700" b="1" kern="0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</a:t>
            </a:r>
            <a:r>
              <a:rPr lang="en-US" sz="1350" b="1" kern="0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(Ayers, 2019)</a:t>
            </a:r>
            <a:r>
              <a:rPr lang="en-US" sz="2700" b="1" kern="0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2700" b="1" kern="0" baseline="30000" dirty="0">
              <a:solidFill>
                <a:srgbClr val="FF66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84147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DA851-DA83-4706-1155-EACEA2884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7DAF2-9BC5-C7A7-4152-BE24BFD4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687" t="22181" r="15879" b="67381"/>
          <a:stretch/>
        </p:blipFill>
        <p:spPr>
          <a:xfrm>
            <a:off x="2590800" y="209550"/>
            <a:ext cx="3827586" cy="609600"/>
          </a:xfrm>
          <a:prstGeom prst="rect">
            <a:avLst/>
          </a:prstGeom>
        </p:spPr>
      </p:pic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169C1CA2-9C2D-89C6-2B04-4B033D26420D}"/>
              </a:ext>
            </a:extLst>
          </p:cNvPr>
          <p:cNvSpPr/>
          <p:nvPr/>
        </p:nvSpPr>
        <p:spPr>
          <a:xfrm>
            <a:off x="6934200" y="553708"/>
            <a:ext cx="1528763" cy="53088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500" b="1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Cost-Benefit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1D3AC-B7FF-208A-39B7-ED90CAF573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598" t="20370" r="25470" b="8519"/>
          <a:stretch/>
        </p:blipFill>
        <p:spPr>
          <a:xfrm>
            <a:off x="2713892" y="939948"/>
            <a:ext cx="3581401" cy="399400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3602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A4382-CE95-53B7-9B23-493E132AC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27F06-5292-A503-586E-33B0D9C0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687" t="22181" r="15879" b="67381"/>
          <a:stretch/>
        </p:blipFill>
        <p:spPr>
          <a:xfrm>
            <a:off x="2658207" y="65184"/>
            <a:ext cx="3827586" cy="609600"/>
          </a:xfrm>
          <a:prstGeom prst="rect">
            <a:avLst/>
          </a:prstGeom>
        </p:spPr>
      </p:pic>
      <p:sp>
        <p:nvSpPr>
          <p:cNvPr id="4" name="Google Shape;603;p22">
            <a:extLst>
              <a:ext uri="{FF2B5EF4-FFF2-40B4-BE49-F238E27FC236}">
                <a16:creationId xmlns:a16="http://schemas.microsoft.com/office/drawing/2014/main" id="{B757721C-7E53-B59E-44D4-6A34888ABEFA}"/>
              </a:ext>
            </a:extLst>
          </p:cNvPr>
          <p:cNvSpPr/>
          <p:nvPr/>
        </p:nvSpPr>
        <p:spPr>
          <a:xfrm>
            <a:off x="7086600" y="361950"/>
            <a:ext cx="1676400" cy="76171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500" b="1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PACED-O Decision Making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12B568-021D-DE94-4482-C6749D469E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253" t="21743" r="15833" b="7352"/>
          <a:stretch/>
        </p:blipFill>
        <p:spPr>
          <a:xfrm>
            <a:off x="2590800" y="792127"/>
            <a:ext cx="3827586" cy="4261139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250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684E34EF-820A-1A07-F18D-AB92E7BC4F0A}"/>
              </a:ext>
            </a:extLst>
          </p:cNvPr>
          <p:cNvSpPr/>
          <p:nvPr/>
        </p:nvSpPr>
        <p:spPr>
          <a:xfrm>
            <a:off x="7086600" y="586925"/>
            <a:ext cx="1528763" cy="76171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500" b="1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Economic Way of Thinking 6 Principles</a:t>
            </a:r>
            <a:endParaRPr sz="1500" b="1" kern="0" baseline="300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DFC49-0C53-E66B-9883-0637B8D27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91" t="20852" r="18720" b="7210"/>
          <a:stretch/>
        </p:blipFill>
        <p:spPr>
          <a:xfrm>
            <a:off x="2235994" y="967784"/>
            <a:ext cx="4545419" cy="3915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C0094-F749-B4BA-24EA-BB38109B71CA}"/>
              </a:ext>
            </a:extLst>
          </p:cNvPr>
          <p:cNvSpPr txBox="1"/>
          <p:nvPr/>
        </p:nvSpPr>
        <p:spPr>
          <a:xfrm>
            <a:off x="3829050" y="1457325"/>
            <a:ext cx="226695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FF0000"/>
                </a:solidFill>
              </a:rPr>
              <a:t>Open BMW plant in South Carolina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217FA7-5904-BC87-B1EF-612B027F997C}"/>
              </a:ext>
            </a:extLst>
          </p:cNvPr>
          <p:cNvSpPr/>
          <p:nvPr/>
        </p:nvSpPr>
        <p:spPr>
          <a:xfrm>
            <a:off x="3856703" y="1673607"/>
            <a:ext cx="282063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09D5C-7026-75EE-3916-9C2456DE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687" t="22181" r="15879" b="67381"/>
          <a:stretch/>
        </p:blipFill>
        <p:spPr>
          <a:xfrm>
            <a:off x="2590800" y="209550"/>
            <a:ext cx="3827586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7"/>
          <p:cNvSpPr/>
          <p:nvPr/>
        </p:nvSpPr>
        <p:spPr>
          <a:xfrm>
            <a:off x="1239500" y="260366"/>
            <a:ext cx="6857999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2475" b="1" kern="0" dirty="0">
                <a:solidFill>
                  <a:srgbClr val="FF0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Informed Understanding &amp; Decision-Making</a:t>
            </a:r>
            <a:endParaRPr sz="2475" b="1" kern="0" baseline="30000" dirty="0">
              <a:solidFill>
                <a:srgbClr val="FF0000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645" name="Google Shape;645;p27"/>
          <p:cNvCxnSpPr/>
          <p:nvPr/>
        </p:nvCxnSpPr>
        <p:spPr>
          <a:xfrm>
            <a:off x="1143000" y="781249"/>
            <a:ext cx="6858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78BDE85-1F7D-753E-9DCD-800C88C95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3" t="4516" r="14778" b="14741"/>
          <a:stretch/>
        </p:blipFill>
        <p:spPr>
          <a:xfrm>
            <a:off x="1239501" y="865957"/>
            <a:ext cx="3101430" cy="1983947"/>
          </a:xfrm>
          <a:prstGeom prst="rect">
            <a:avLst/>
          </a:prstGeom>
        </p:spPr>
      </p:pic>
      <p:sp>
        <p:nvSpPr>
          <p:cNvPr id="6" name="Google Shape;646;p27">
            <a:extLst>
              <a:ext uri="{FF2B5EF4-FFF2-40B4-BE49-F238E27FC236}">
                <a16:creationId xmlns:a16="http://schemas.microsoft.com/office/drawing/2014/main" id="{5E41FCEB-51FE-E4AC-B2E1-559CB305F564}"/>
              </a:ext>
            </a:extLst>
          </p:cNvPr>
          <p:cNvSpPr txBox="1"/>
          <p:nvPr/>
        </p:nvSpPr>
        <p:spPr>
          <a:xfrm>
            <a:off x="2802147" y="3274881"/>
            <a:ext cx="3324524" cy="159014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defTabSz="685800">
              <a:buClr>
                <a:srgbClr val="FFFFFF"/>
              </a:buClr>
              <a:buSzPct val="100000"/>
              <a:buFont typeface="Arial"/>
              <a:buAutoNum type="arabicParenR"/>
              <a:defRPr/>
            </a:pP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 choose.</a:t>
            </a:r>
            <a:endParaRPr sz="9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FFFFFF"/>
              </a:buClr>
              <a:buSzPct val="100000"/>
              <a:buFont typeface="Arial"/>
              <a:buAutoNum type="arabicParenR"/>
              <a:defRPr/>
            </a:pP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People’s choices involve costs.</a:t>
            </a:r>
            <a:endParaRPr sz="9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FFFFFF"/>
              </a:buClr>
              <a:buSzPct val="100000"/>
              <a:buFont typeface="Arial"/>
              <a:buAutoNum type="arabicParenR"/>
              <a:defRPr/>
            </a:pP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 respond to incentives in predictable ways.</a:t>
            </a:r>
            <a:endParaRPr sz="9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FFFFFF"/>
              </a:buClr>
              <a:buSzPct val="100000"/>
              <a:buFont typeface="Arial"/>
              <a:buAutoNum type="arabicParenR"/>
              <a:defRPr/>
            </a:pP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 create rules and economic systems that influence individual choices and incentives.</a:t>
            </a:r>
            <a:endParaRPr sz="9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FFFFFF"/>
              </a:buClr>
              <a:buSzPct val="100000"/>
              <a:buFont typeface="Arial"/>
              <a:buAutoNum type="arabicParenR"/>
              <a:defRPr/>
            </a:pP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 gain when they trade voluntarily.</a:t>
            </a:r>
            <a:endParaRPr sz="9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 defTabSz="685800">
              <a:spcBef>
                <a:spcPts val="450"/>
              </a:spcBef>
              <a:buClr>
                <a:srgbClr val="FFFFFF"/>
              </a:buClr>
              <a:buSzPct val="100000"/>
              <a:buFont typeface="Arial"/>
              <a:buAutoNum type="arabicParenR"/>
              <a:defRPr/>
            </a:pPr>
            <a:r>
              <a:rPr lang="en-US" sz="975" b="1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People’s choices have consequences that lie in the future.</a:t>
            </a:r>
            <a:endParaRPr sz="9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189D8-891E-1F3C-BF7D-26D59919D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37" t="4153" r="6437" b="16395"/>
          <a:stretch/>
        </p:blipFill>
        <p:spPr>
          <a:xfrm>
            <a:off x="4543483" y="853395"/>
            <a:ext cx="3296226" cy="1983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AFA11-0E59-2B00-4437-43F3214D9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52" t="4126" r="6781" b="83882"/>
          <a:stretch/>
        </p:blipFill>
        <p:spPr>
          <a:xfrm>
            <a:off x="2802147" y="2909488"/>
            <a:ext cx="3324524" cy="305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CCB089-0E2F-81A3-5AD9-3AA9F85FD4DE}"/>
              </a:ext>
            </a:extLst>
          </p:cNvPr>
          <p:cNvSpPr txBox="1"/>
          <p:nvPr/>
        </p:nvSpPr>
        <p:spPr>
          <a:xfrm>
            <a:off x="6781800" y="3750825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3 Tools Handouts in Google Drive Folder</a:t>
            </a:r>
          </a:p>
          <a:p>
            <a:pPr algn="ctr"/>
            <a:r>
              <a:rPr lang="en-US" dirty="0">
                <a:highlight>
                  <a:srgbClr val="FFFF00"/>
                </a:highlight>
                <a:hlinkClick r:id="rId6"/>
              </a:rPr>
              <a:t>Linked HERE</a:t>
            </a:r>
            <a:endParaRPr 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89D2-568F-61D3-E80A-B5F99E94C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514B1-00AB-1655-CB7E-F6927440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000" t="14445" r="15000" b="5556"/>
          <a:stretch/>
        </p:blipFill>
        <p:spPr>
          <a:xfrm>
            <a:off x="0" y="57150"/>
            <a:ext cx="4572000" cy="5143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396E0-B9AD-13B7-4079-510854A536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000" t="41111" r="15000" b="29259"/>
          <a:stretch/>
        </p:blipFill>
        <p:spPr>
          <a:xfrm>
            <a:off x="4343400" y="209550"/>
            <a:ext cx="4571994" cy="1905000"/>
          </a:xfrm>
          <a:prstGeom prst="rect">
            <a:avLst/>
          </a:prstGeom>
        </p:spPr>
      </p:pic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EFE98E60-8E41-F224-2ED3-816ECD5D15C9}"/>
              </a:ext>
            </a:extLst>
          </p:cNvPr>
          <p:cNvSpPr/>
          <p:nvPr/>
        </p:nvSpPr>
        <p:spPr>
          <a:xfrm>
            <a:off x="5181600" y="2800350"/>
            <a:ext cx="3276594" cy="160297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500" b="1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Economic Reasoning Tools </a:t>
            </a:r>
            <a:br>
              <a:rPr lang="en-US" sz="1500" b="1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en-US" sz="1500" b="1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can be applied to all lessons!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1300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PACED-O Decision Making Grid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1300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Cost-Benefit Analysis Chart 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1300" kern="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Economic Way of Thinking 6 Principles</a:t>
            </a:r>
          </a:p>
          <a:p>
            <a:pPr algn="ctr" defTabSz="685800">
              <a:buClr>
                <a:srgbClr val="000000"/>
              </a:buClr>
              <a:defRPr/>
            </a:pPr>
            <a:endParaRPr lang="en-US" sz="1300" kern="0" baseline="300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algn="ctr" defTabSz="685800">
              <a:buClr>
                <a:srgbClr val="000000"/>
              </a:buClr>
              <a:defRPr/>
            </a:pPr>
            <a:endParaRPr lang="en-US" sz="1300" kern="0" baseline="300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algn="ctr" defTabSz="685800">
              <a:buClr>
                <a:srgbClr val="000000"/>
              </a:buClr>
              <a:defRPr/>
            </a:pPr>
            <a:r>
              <a:rPr lang="en-US" sz="2000" kern="0" baseline="30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Think Like an Economist about _____.</a:t>
            </a:r>
            <a:endParaRPr sz="2000" kern="0" baseline="30000" dirty="0">
              <a:solidFill>
                <a:schemeClr val="bg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14A26E-70C2-BB88-8948-F1BBAB90B32E}"/>
              </a:ext>
            </a:extLst>
          </p:cNvPr>
          <p:cNvSpPr/>
          <p:nvPr/>
        </p:nvSpPr>
        <p:spPr>
          <a:xfrm>
            <a:off x="457200" y="1200150"/>
            <a:ext cx="2057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66EC7E-C98A-8170-9EE0-FDDEA127634F}"/>
              </a:ext>
            </a:extLst>
          </p:cNvPr>
          <p:cNvSpPr/>
          <p:nvPr/>
        </p:nvSpPr>
        <p:spPr>
          <a:xfrm>
            <a:off x="211206" y="2114550"/>
            <a:ext cx="138899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4C7B84-112B-113E-8C34-1A04E66C9E03}"/>
              </a:ext>
            </a:extLst>
          </p:cNvPr>
          <p:cNvSpPr/>
          <p:nvPr/>
        </p:nvSpPr>
        <p:spPr>
          <a:xfrm>
            <a:off x="905703" y="3543301"/>
            <a:ext cx="138899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F03DBE-C241-00A0-3194-991738725F56}"/>
              </a:ext>
            </a:extLst>
          </p:cNvPr>
          <p:cNvSpPr/>
          <p:nvPr/>
        </p:nvSpPr>
        <p:spPr>
          <a:xfrm>
            <a:off x="1219200" y="4343401"/>
            <a:ext cx="138899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EFAC16-5F8A-8765-E8EB-5552B742B586}"/>
              </a:ext>
            </a:extLst>
          </p:cNvPr>
          <p:cNvSpPr/>
          <p:nvPr/>
        </p:nvSpPr>
        <p:spPr>
          <a:xfrm>
            <a:off x="4724400" y="625877"/>
            <a:ext cx="2362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4A3710-75B4-E296-FAC4-2CCAA3359FF9}"/>
              </a:ext>
            </a:extLst>
          </p:cNvPr>
          <p:cNvSpPr/>
          <p:nvPr/>
        </p:nvSpPr>
        <p:spPr>
          <a:xfrm>
            <a:off x="4724400" y="1657350"/>
            <a:ext cx="138899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9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F42DF9-59E6-F181-657E-0DB632B43EAE}"/>
              </a:ext>
            </a:extLst>
          </p:cNvPr>
          <p:cNvSpPr txBox="1"/>
          <p:nvPr/>
        </p:nvSpPr>
        <p:spPr>
          <a:xfrm>
            <a:off x="1400311" y="178594"/>
            <a:ext cx="637208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E106B-D41E-FD1C-0033-AF19535B399E}"/>
              </a:ext>
            </a:extLst>
          </p:cNvPr>
          <p:cNvSpPr txBox="1"/>
          <p:nvPr/>
        </p:nvSpPr>
        <p:spPr>
          <a:xfrm>
            <a:off x="3124199" y="3331634"/>
            <a:ext cx="2895602" cy="1054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Colin G Baker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Program Director K-12 Education and Outreach 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Center for European and Transatlantic Studies</a:t>
            </a:r>
          </a:p>
          <a:p>
            <a:pPr algn="ctr"/>
            <a:r>
              <a:rPr lang="en-US" sz="1000" i="1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European Union Jean Monnet Center of Excellence at Virginia Tech</a:t>
            </a:r>
          </a:p>
          <a:p>
            <a:pPr algn="ctr"/>
            <a:r>
              <a:rPr lang="en-US" sz="1125" b="1" dirty="0">
                <a:solidFill>
                  <a:srgbClr val="FF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cbakermcps@vt.edu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42A54-C96E-470A-52DA-F55E4F6BA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00" y="178594"/>
            <a:ext cx="2200836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D30B2F-0288-D397-C426-ED5BE5648ED4}"/>
              </a:ext>
            </a:extLst>
          </p:cNvPr>
          <p:cNvSpPr/>
          <p:nvPr/>
        </p:nvSpPr>
        <p:spPr>
          <a:xfrm>
            <a:off x="1164436" y="1117018"/>
            <a:ext cx="6607964" cy="5078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Webinar Presenters</a:t>
            </a:r>
            <a:endParaRPr lang="en-US" sz="2700" b="1" baseline="30000" dirty="0">
              <a:solidFill>
                <a:srgbClr val="FF66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9B211-F999-2B91-9A99-0867E58A82CE}"/>
              </a:ext>
            </a:extLst>
          </p:cNvPr>
          <p:cNvSpPr txBox="1"/>
          <p:nvPr/>
        </p:nvSpPr>
        <p:spPr>
          <a:xfrm>
            <a:off x="86439" y="3345480"/>
            <a:ext cx="2971800" cy="151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25" b="1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Dr. Cheryl </a:t>
            </a:r>
            <a:r>
              <a:rPr lang="en-US" sz="1125" b="1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Ayers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Virginia Tech Center for Economic Education 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​Virginia Council on Economic Education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National Council on Economic Education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American Association for Adult &amp; Continuing Ed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Coalition on Adult Basic Education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U.S. Economic Empowerment Project</a:t>
            </a:r>
          </a:p>
          <a:p>
            <a:pPr algn="ctr"/>
            <a:r>
              <a:rPr lang="en-US" sz="1000" i="1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NAEE National Economics Pedagogy Scholar</a:t>
            </a:r>
          </a:p>
          <a:p>
            <a:pPr algn="ctr"/>
            <a:r>
              <a:rPr lang="en-US" sz="1125" b="1" dirty="0">
                <a:solidFill>
                  <a:srgbClr val="FF660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cheryl42@vt.edu</a:t>
            </a:r>
            <a:endParaRPr lang="en-US" sz="1125" b="1" dirty="0">
              <a:solidFill>
                <a:srgbClr val="FF66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AAA8F-90B7-18DF-A708-4F4D1FF6F8FB}"/>
              </a:ext>
            </a:extLst>
          </p:cNvPr>
          <p:cNvSpPr txBox="1"/>
          <p:nvPr/>
        </p:nvSpPr>
        <p:spPr>
          <a:xfrm>
            <a:off x="6339300" y="3345480"/>
            <a:ext cx="2481719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125" b="1" dirty="0">
                <a:latin typeface="Segoe UI" panose="020B0502040204020203" pitchFamily="34" charset="0"/>
                <a:cs typeface="Segoe UI" panose="020B0502040204020203" pitchFamily="34" charset="0"/>
              </a:rPr>
              <a:t>Dr. Esther K. Bauer </a:t>
            </a:r>
          </a:p>
          <a:p>
            <a:pPr algn="ctr" rtl="0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Associate Professor of German and German Program Director</a:t>
            </a:r>
          </a:p>
          <a:p>
            <a:pPr algn="ctr" rtl="0"/>
            <a:r>
              <a:rPr lang="en-US" sz="1125" b="1" dirty="0">
                <a:solidFill>
                  <a:srgbClr val="FF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bauere@vt.edu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F7C53-C295-0EB6-55D1-F2814FE894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8" t="7325" r="25348"/>
          <a:stretch/>
        </p:blipFill>
        <p:spPr>
          <a:xfrm>
            <a:off x="3769558" y="1887976"/>
            <a:ext cx="1397720" cy="127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B2994E9-1054-0414-E27E-87E3A601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10216"/>
            <a:ext cx="987121" cy="148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2DB152-99A2-1DCB-194C-98C7E6BA2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t="14028" r="32884" b="10706"/>
          <a:stretch/>
        </p:blipFill>
        <p:spPr>
          <a:xfrm>
            <a:off x="1070279" y="1660568"/>
            <a:ext cx="1219200" cy="144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German American heart | Hosting an exchange student, American day ...">
            <a:extLst>
              <a:ext uri="{FF2B5EF4-FFF2-40B4-BE49-F238E27FC236}">
                <a16:creationId xmlns:a16="http://schemas.microsoft.com/office/drawing/2014/main" id="{15CDAB0A-8DA1-1F0D-C8D1-3F8D014AD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36" y="2867064"/>
            <a:ext cx="782204" cy="5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718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332A8-47F1-FC8F-E48A-8B576B7D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BD24B-C075-24F5-D583-2162EFEF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67" t="11482" r="6667" b="5555"/>
          <a:stretch/>
        </p:blipFill>
        <p:spPr>
          <a:xfrm>
            <a:off x="1309687" y="819150"/>
            <a:ext cx="6324600" cy="4024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2FD28-8137-D859-23C9-9F3D856B1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37969"/>
            <a:ext cx="3000375" cy="4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36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081A8-BA52-9FCD-C5E7-F8627CED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62D195-3E40-D100-EBF7-9C97E469CF16}"/>
              </a:ext>
            </a:extLst>
          </p:cNvPr>
          <p:cNvSpPr txBox="1"/>
          <p:nvPr/>
        </p:nvSpPr>
        <p:spPr>
          <a:xfrm>
            <a:off x="1680000" y="856816"/>
            <a:ext cx="5562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262626"/>
                </a:solidFill>
                <a:effectLst/>
                <a:latin typeface="Montserrat" panose="00000500000000000000" pitchFamily="2" charset="0"/>
              </a:rPr>
              <a:t>Resources by 20 CEE National Standards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43095-470B-1FAA-C66A-2645C62F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333" t="11481" r="13333" b="5556"/>
          <a:stretch/>
        </p:blipFill>
        <p:spPr>
          <a:xfrm>
            <a:off x="2670600" y="1248549"/>
            <a:ext cx="3581400" cy="3581400"/>
          </a:xfrm>
          <a:prstGeom prst="rect">
            <a:avLst/>
          </a:prstGeom>
        </p:spPr>
      </p:pic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100" y="2467099"/>
            <a:ext cx="2431200" cy="12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C842AB0-FA69-3AC3-BB46-87DEB1E8C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196930"/>
            <a:ext cx="3207866" cy="13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5B1DA-0B45-E9AF-76BB-35C5772E59C2}"/>
              </a:ext>
            </a:extLst>
          </p:cNvPr>
          <p:cNvSpPr txBox="1"/>
          <p:nvPr/>
        </p:nvSpPr>
        <p:spPr>
          <a:xfrm>
            <a:off x="2599500" y="4821703"/>
            <a:ext cx="3723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High School Economics | Marginal Revolution University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3A5F6-1722-FA59-1154-90A2B8C61D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3" t="20371" r="60834" b="5004"/>
          <a:stretch/>
        </p:blipFill>
        <p:spPr>
          <a:xfrm>
            <a:off x="133800" y="2467099"/>
            <a:ext cx="2304600" cy="12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9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3D951-FFA8-F5CC-14A2-82CA9A4C3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4EEC61B-3B81-3D7F-320E-3CF353E84043}"/>
              </a:ext>
            </a:extLst>
          </p:cNvPr>
          <p:cNvSpPr txBox="1"/>
          <p:nvPr/>
        </p:nvSpPr>
        <p:spPr>
          <a:xfrm>
            <a:off x="1400311" y="178594"/>
            <a:ext cx="637208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C9791E-9AD9-4A6F-DD02-399AD4C1E72A}"/>
              </a:ext>
            </a:extLst>
          </p:cNvPr>
          <p:cNvSpPr txBox="1"/>
          <p:nvPr/>
        </p:nvSpPr>
        <p:spPr>
          <a:xfrm>
            <a:off x="3124199" y="3331634"/>
            <a:ext cx="2895602" cy="1054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Colin G Baker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Program Director K-12 Education and Outreach </a:t>
            </a:r>
          </a:p>
          <a:p>
            <a:pPr algn="ctr"/>
            <a:r>
              <a:rPr lang="en-US" sz="1000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Center for European and Transatlantic Studies</a:t>
            </a:r>
          </a:p>
          <a:p>
            <a:pPr algn="ctr"/>
            <a:r>
              <a:rPr lang="en-US" sz="1000" i="1" dirty="0">
                <a:latin typeface="Segoe UI" panose="020B0502040204020203" pitchFamily="34" charset="0"/>
                <a:ea typeface="Lato Black"/>
                <a:cs typeface="Segoe UI" panose="020B0502040204020203" pitchFamily="34" charset="0"/>
                <a:sym typeface="Lato Black"/>
              </a:rPr>
              <a:t>European Union Jean Monnet Center of Excellence at Virginia Tech</a:t>
            </a:r>
          </a:p>
          <a:p>
            <a:pPr algn="ctr"/>
            <a:r>
              <a:rPr lang="en-US" sz="1125" b="1" dirty="0">
                <a:solidFill>
                  <a:srgbClr val="FF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cbakermcps@vt.edu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DE3BD-FA5D-A63F-376A-32F43AFE7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33555"/>
            <a:ext cx="2200836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D4EC7-7E2A-9B4A-9CE8-C1C0DDCDE0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8" t="7325" r="25348"/>
          <a:stretch/>
        </p:blipFill>
        <p:spPr>
          <a:xfrm>
            <a:off x="3769558" y="1887976"/>
            <a:ext cx="1397720" cy="127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64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olin\Documents\CEUTTSS\EU Backsground P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57682" y="15907"/>
            <a:ext cx="65722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How VT’s EU Center, CEUTS, works for teachers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48" y="457201"/>
            <a:ext cx="6652745" cy="167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079" y="4679450"/>
            <a:ext cx="59734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https://liberalarts.vt.edu/research-centers/ceuts.html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8255" y="2135981"/>
            <a:ext cx="665274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 EU Council Debates – VT, VA Beach, Northern VA and Richmond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55" y="2963293"/>
            <a:ext cx="3830300" cy="164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66788" y="2659603"/>
            <a:ext cx="363403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Educators Conferences - Weekends at VT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82289" y="2887658"/>
            <a:ext cx="17569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many</a:t>
            </a:r>
          </a:p>
          <a:p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programs…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67839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lin\Documents\CEUTTSS\EU Backsground PPT.png">
            <a:extLst>
              <a:ext uri="{FF2B5EF4-FFF2-40B4-BE49-F238E27FC236}">
                <a16:creationId xmlns:a16="http://schemas.microsoft.com/office/drawing/2014/main" id="{94EF1C3C-E965-0A34-4DF6-9D18DF55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0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09FBB-1BB5-8527-A091-E6636681FB46}"/>
              </a:ext>
            </a:extLst>
          </p:cNvPr>
          <p:cNvSpPr txBox="1"/>
          <p:nvPr/>
        </p:nvSpPr>
        <p:spPr>
          <a:xfrm>
            <a:off x="1285875" y="228600"/>
            <a:ext cx="65722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000" b="1" dirty="0">
                <a:solidFill>
                  <a:srgbClr val="FFFF00"/>
                </a:solidFill>
                <a:latin typeface="Aptos" panose="020B0004020202020204" pitchFamily="34" charset="0"/>
              </a:rPr>
              <a:t>European Union Resources</a:t>
            </a:r>
            <a:endParaRPr lang="en-US" sz="3000" dirty="0">
              <a:solidFill>
                <a:srgbClr val="FFFF00"/>
              </a:solidFill>
              <a:latin typeface="Aptos" panose="020B0004020202020204" pitchFamily="34" charset="0"/>
              <a:hlinkClick r:id="rId3" tooltip="Original URL: https://liberalarts.vt.edu/research-centers/ceuts/research-talks/educators-conference-and-resources.html. Click or tap if you trust this link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fontAlgn="base"/>
            <a:endParaRPr lang="en-US" sz="1125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fontAlgn="base"/>
            <a:endParaRPr lang="en-US" sz="1125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125" b="1" dirty="0">
                <a:solidFill>
                  <a:schemeClr val="bg1"/>
                </a:solidFill>
                <a:latin typeface="Aptos" panose="020B0004020202020204" pitchFamily="34" charset="0"/>
              </a:rPr>
              <a:t>Virginia Tech Center for European Union &amp; Transatlantic Studies (fall conference materials)</a:t>
            </a:r>
          </a:p>
          <a:p>
            <a:pPr fontAlgn="base"/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  <a:hlinkClick r:id="rId3" tooltip="Original URL: https://liberalarts.vt.edu/research-centers/ceuts/research-talks/educators-conference-and-resources.html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https://liberalarts.vt.edu/research-centers/ceuts/research-talks/educators-conference-and-resources.html</a:t>
            </a:r>
            <a:endParaRPr lang="en-US" sz="9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endParaRPr lang="en-US" sz="1125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r>
              <a:rPr lang="en-US" sz="1125" b="1" dirty="0">
                <a:solidFill>
                  <a:schemeClr val="bg1"/>
                </a:solidFill>
                <a:latin typeface="Aptos" panose="020B0004020202020204" pitchFamily="34" charset="0"/>
              </a:rPr>
              <a:t>Parallel Histories (analyze contested histories)</a:t>
            </a:r>
          </a:p>
          <a:p>
            <a:pPr algn="l" fontAlgn="base"/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https://parallelhistories.org.uk/</a:t>
            </a:r>
            <a:endParaRPr lang="en-US" sz="9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endParaRPr lang="en-US" sz="1125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r>
              <a:rPr lang="en-US" sz="1125" b="1" dirty="0">
                <a:solidFill>
                  <a:schemeClr val="bg1"/>
                </a:solidFill>
                <a:latin typeface="Aptos" panose="020B0004020202020204" pitchFamily="34" charset="0"/>
              </a:rPr>
              <a:t>General European Union (educator resources)</a:t>
            </a:r>
          </a:p>
          <a:p>
            <a:pPr algn="l" fontAlgn="base"/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  <a:hlinkClick r:id="rId5" tooltip="Original URL: https://liberalarts.vt.edu/research-centers/ceuts/HG/K-12.html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https://liberalarts.vt.edu/research-centers/ceuts/HG/K-12.html</a:t>
            </a:r>
            <a:endParaRPr lang="en-US" sz="9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endParaRPr lang="en-US" sz="1125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r>
              <a:rPr lang="en-US" sz="1125" b="1" dirty="0">
                <a:solidFill>
                  <a:schemeClr val="bg1"/>
                </a:solidFill>
                <a:latin typeface="Aptos" panose="020B0004020202020204" pitchFamily="34" charset="0"/>
              </a:rPr>
              <a:t>European Union External Action Service (current events &amp; policies)</a:t>
            </a:r>
          </a:p>
          <a:p>
            <a:pPr algn="l" fontAlgn="base"/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  <a:hlinkClick r:id="rId6" tooltip="Original URL: https://www.eeas.europa.eu/_en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https://www.eeas.europa.eu/_en</a:t>
            </a:r>
            <a:endParaRPr lang="en-US" sz="9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endParaRPr lang="en-US" sz="1125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r>
              <a:rPr lang="en-US" sz="1125" b="1" dirty="0" err="1">
                <a:solidFill>
                  <a:schemeClr val="bg1"/>
                </a:solidFill>
                <a:latin typeface="Aptos" panose="020B0004020202020204" pitchFamily="34" charset="0"/>
              </a:rPr>
              <a:t>EuroClio</a:t>
            </a:r>
            <a:r>
              <a:rPr lang="en-US" sz="1125" b="1" dirty="0">
                <a:solidFill>
                  <a:schemeClr val="bg1"/>
                </a:solidFill>
                <a:latin typeface="Aptos" panose="020B0004020202020204" pitchFamily="34" charset="0"/>
              </a:rPr>
              <a:t> (</a:t>
            </a:r>
            <a:r>
              <a:rPr lang="en-US" sz="1125" b="1" dirty="0" err="1">
                <a:solidFill>
                  <a:schemeClr val="bg1"/>
                </a:solidFill>
                <a:latin typeface="Aptos" panose="020B0004020202020204" pitchFamily="34" charset="0"/>
              </a:rPr>
              <a:t>cofunded</a:t>
            </a:r>
            <a:r>
              <a:rPr lang="en-US" sz="1125" b="1" dirty="0">
                <a:solidFill>
                  <a:schemeClr val="bg1"/>
                </a:solidFill>
                <a:latin typeface="Aptos" panose="020B0004020202020204" pitchFamily="34" charset="0"/>
              </a:rPr>
              <a:t> by European Union)</a:t>
            </a:r>
          </a:p>
          <a:p>
            <a:pPr algn="l" fontAlgn="base"/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https://euroclio.eu/resource_categories/educational-material/</a:t>
            </a:r>
            <a:endParaRPr lang="en-US" sz="9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endParaRPr lang="en-US" sz="1125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r>
              <a:rPr lang="en-US" sz="1125" b="1" dirty="0" err="1">
                <a:solidFill>
                  <a:schemeClr val="bg1"/>
                </a:solidFill>
                <a:latin typeface="Aptos" panose="020B0004020202020204" pitchFamily="34" charset="0"/>
              </a:rPr>
              <a:t>Historiana</a:t>
            </a:r>
            <a:r>
              <a:rPr lang="en-US" sz="1125" b="1" dirty="0">
                <a:solidFill>
                  <a:schemeClr val="bg1"/>
                </a:solidFill>
                <a:latin typeface="Aptos" panose="020B0004020202020204" pitchFamily="34" charset="0"/>
              </a:rPr>
              <a:t> (made by and for history educators across Europe)</a:t>
            </a:r>
          </a:p>
          <a:p>
            <a:pPr algn="l" fontAlgn="base"/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  <a:hlinkClick r:id="rId8" tooltip="Original URL: https://historiana.eu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https://historiana.eu/</a:t>
            </a:r>
            <a:endParaRPr lang="en-US" sz="9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endParaRPr lang="en-US" sz="1125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endParaRPr lang="en-US" sz="1125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l" fontAlgn="base"/>
            <a:endParaRPr lang="en-US" sz="1125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98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DFAC7-9B5D-7570-7E7F-F60EE9ADE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C6131E-6B9C-A47F-619D-FAD141FD6FDA}"/>
              </a:ext>
            </a:extLst>
          </p:cNvPr>
          <p:cNvSpPr txBox="1"/>
          <p:nvPr/>
        </p:nvSpPr>
        <p:spPr>
          <a:xfrm>
            <a:off x="1400311" y="178594"/>
            <a:ext cx="637208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89B1C-54FA-EC8F-8146-1990A6910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8" y="478676"/>
            <a:ext cx="2200836" cy="914400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6164AA0E-2096-B09A-351E-6CBC3908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50952"/>
            <a:ext cx="987121" cy="148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F9EBA7-6248-E729-360C-FDF849C718FC}"/>
              </a:ext>
            </a:extLst>
          </p:cNvPr>
          <p:cNvSpPr txBox="1"/>
          <p:nvPr/>
        </p:nvSpPr>
        <p:spPr>
          <a:xfrm>
            <a:off x="3097316" y="3486150"/>
            <a:ext cx="2481719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125" b="1" dirty="0">
                <a:latin typeface="Segoe UI" panose="020B0502040204020203" pitchFamily="34" charset="0"/>
                <a:cs typeface="Segoe UI" panose="020B0502040204020203" pitchFamily="34" charset="0"/>
              </a:rPr>
              <a:t>Dr. Esther K. Bauer </a:t>
            </a:r>
          </a:p>
          <a:p>
            <a:pPr algn="ctr" rtl="0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Associate Professor of German and German Program Director</a:t>
            </a:r>
          </a:p>
          <a:p>
            <a:pPr algn="ctr" rtl="0"/>
            <a:r>
              <a:rPr lang="en-US" sz="1125" b="1" dirty="0">
                <a:solidFill>
                  <a:srgbClr val="FF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bauere@vt.edu</a:t>
            </a:r>
          </a:p>
        </p:txBody>
      </p:sp>
    </p:spTree>
    <p:extLst>
      <p:ext uri="{BB962C8B-B14F-4D97-AF65-F5344CB8AC3E}">
        <p14:creationId xmlns:p14="http://schemas.microsoft.com/office/powerpoint/2010/main" val="4260612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098A-7C17-C7F3-7580-8010DB8A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Study A Language?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3866AD-0F03-D5FE-0F14-2737139270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Storytelling outline">
            <a:extLst>
              <a:ext uri="{FF2B5EF4-FFF2-40B4-BE49-F238E27FC236}">
                <a16:creationId xmlns:a16="http://schemas.microsoft.com/office/drawing/2014/main" id="{3ED53A47-1518-E930-940C-EDDC86FB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10998" y="3975652"/>
            <a:ext cx="459686" cy="4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03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03214-045A-2E52-D841-1011AF48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2" y="483944"/>
            <a:ext cx="4554416" cy="480152"/>
          </a:xfrm>
        </p:spPr>
        <p:txBody>
          <a:bodyPr>
            <a:normAutofit fontScale="90000"/>
          </a:bodyPr>
          <a:lstStyle/>
          <a:p>
            <a:r>
              <a:rPr lang="en-US" sz="3300" b="1" dirty="0"/>
              <a:t>Reasons </a:t>
            </a:r>
            <a:r>
              <a:rPr lang="en-US" b="1" dirty="0"/>
              <a:t>To</a:t>
            </a:r>
            <a:r>
              <a:rPr lang="en-US" sz="3300" b="1" dirty="0"/>
              <a:t> Study German</a:t>
            </a:r>
            <a:br>
              <a:rPr lang="en-US" sz="3300" b="1" dirty="0"/>
            </a:br>
            <a:endParaRPr lang="en-US" b="1" dirty="0"/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137EA0B0-C9BD-8C1D-6B52-52CACDBD62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992" y="839392"/>
          <a:ext cx="5747751" cy="3975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German-Speaking Countries Around the World">
            <a:extLst>
              <a:ext uri="{FF2B5EF4-FFF2-40B4-BE49-F238E27FC236}">
                <a16:creationId xmlns:a16="http://schemas.microsoft.com/office/drawing/2014/main" id="{0A0D7740-C083-9255-8175-EBAE4F6DF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024"/>
          <a:stretch/>
        </p:blipFill>
        <p:spPr bwMode="auto">
          <a:xfrm>
            <a:off x="6392621" y="481505"/>
            <a:ext cx="2246114" cy="22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242F1C-53A5-34DF-D5F6-0D9C3B64C879}"/>
              </a:ext>
            </a:extLst>
          </p:cNvPr>
          <p:cNvSpPr txBox="1"/>
          <p:nvPr/>
        </p:nvSpPr>
        <p:spPr>
          <a:xfrm rot="5400000">
            <a:off x="7652607" y="1575729"/>
            <a:ext cx="218049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</a:t>
            </a:r>
            <a:r>
              <a:rPr lang="en-US" sz="600" dirty="0" err="1"/>
              <a:t>preply.com</a:t>
            </a:r>
            <a:r>
              <a:rPr lang="en-US" sz="600" dirty="0"/>
              <a:t>/</a:t>
            </a:r>
            <a:r>
              <a:rPr lang="en-US" sz="600" dirty="0" err="1"/>
              <a:t>en</a:t>
            </a:r>
            <a:r>
              <a:rPr lang="en-US" sz="600" dirty="0"/>
              <a:t>/blog/</a:t>
            </a:r>
            <a:r>
              <a:rPr lang="en-US" sz="600" dirty="0" err="1"/>
              <a:t>german</a:t>
            </a:r>
            <a:r>
              <a:rPr lang="en-US" sz="600" dirty="0"/>
              <a:t>-speaking-countries/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49CE7-9FE1-2A48-1C1D-A2AA3FD2F69B}"/>
              </a:ext>
            </a:extLst>
          </p:cNvPr>
          <p:cNvSpPr txBox="1"/>
          <p:nvPr/>
        </p:nvSpPr>
        <p:spPr>
          <a:xfrm rot="5400000">
            <a:off x="7571028" y="3905758"/>
            <a:ext cx="23986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</a:t>
            </a:r>
            <a:r>
              <a:rPr lang="en-US" sz="600" dirty="0" err="1"/>
              <a:t>www.linkedin.com</a:t>
            </a:r>
            <a:r>
              <a:rPr lang="en-US" sz="600" dirty="0"/>
              <a:t>/pulse/</a:t>
            </a:r>
            <a:r>
              <a:rPr lang="en-US" sz="600" dirty="0" err="1"/>
              <a:t>ibm</a:t>
            </a:r>
            <a:r>
              <a:rPr lang="en-US" sz="600" dirty="0"/>
              <a:t>-</a:t>
            </a:r>
            <a:r>
              <a:rPr lang="en-US" sz="600" dirty="0" err="1"/>
              <a:t>german</a:t>
            </a:r>
            <a:r>
              <a:rPr lang="en-US" sz="600" dirty="0"/>
              <a:t>-brands-</a:t>
            </a:r>
            <a:r>
              <a:rPr lang="en-US" sz="600" dirty="0" err="1"/>
              <a:t>laya</a:t>
            </a:r>
            <a:r>
              <a:rPr lang="en-US" sz="600" dirty="0"/>
              <a:t>-joseph/</a:t>
            </a:r>
          </a:p>
        </p:txBody>
      </p:sp>
      <p:pic>
        <p:nvPicPr>
          <p:cNvPr id="11" name="Picture 4" descr="IBM-German Brands">
            <a:extLst>
              <a:ext uri="{FF2B5EF4-FFF2-40B4-BE49-F238E27FC236}">
                <a16:creationId xmlns:a16="http://schemas.microsoft.com/office/drawing/2014/main" id="{7750FBB4-769C-AFCB-EF13-BD150F20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3743" y="2874673"/>
            <a:ext cx="2398014" cy="17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84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D39C-C34F-5C83-A6F4-0BE78CF4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7886700" cy="994172"/>
          </a:xfrm>
        </p:spPr>
        <p:txBody>
          <a:bodyPr/>
          <a:lstStyle/>
          <a:p>
            <a:r>
              <a:rPr lang="en-US" b="1" dirty="0"/>
              <a:t>German Studies At Virginia Tech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DA0AB6-638D-DB33-AD80-A307F5C161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8999" y="695740"/>
          <a:ext cx="6358559" cy="423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2372A51-E795-C4B9-E96D-2501BD7DC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5703" y="2124076"/>
            <a:ext cx="1200150" cy="1209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F358A2-559B-071B-219F-50F9C8215A8E}"/>
              </a:ext>
            </a:extLst>
          </p:cNvPr>
          <p:cNvSpPr txBox="1"/>
          <p:nvPr/>
        </p:nvSpPr>
        <p:spPr>
          <a:xfrm>
            <a:off x="7645703" y="3333751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For More Info</a:t>
            </a:r>
          </a:p>
        </p:txBody>
      </p:sp>
    </p:spTree>
    <p:extLst>
      <p:ext uri="{BB962C8B-B14F-4D97-AF65-F5344CB8AC3E}">
        <p14:creationId xmlns:p14="http://schemas.microsoft.com/office/powerpoint/2010/main" val="1868954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24E9-D7BE-E240-FD85-D3F98684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783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Careers of Recent Virginia Tech </a:t>
            </a:r>
            <a:br>
              <a:rPr lang="en-US" b="1" dirty="0"/>
            </a:br>
            <a:r>
              <a:rPr lang="en-US" b="1" dirty="0"/>
              <a:t>German Program Alumni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D18BF7-E65C-665E-709E-D45E1298A2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775683"/>
              </p:ext>
            </p:extLst>
          </p:nvPr>
        </p:nvGraphicFramePr>
        <p:xfrm>
          <a:off x="547894" y="1428750"/>
          <a:ext cx="8048211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6870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209550"/>
            <a:ext cx="46597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Webinar Objectives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4000" y="978991"/>
            <a:ext cx="503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/>
              <a:t>Learn about the Transatlantic Outreach Program (TOP) study tours to Germany for K-12 social studies and STEM teachers.  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Collect a toolkit of free K-12 lessons, resources, and programs to facilitate real-world instruction about international economics.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03869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0" y="2800350"/>
            <a:ext cx="469962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Danke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sehr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AUF WIEDERSEHEN</a:t>
            </a:r>
          </a:p>
          <a:p>
            <a:pPr algn="ctr"/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Cheryl Ayers</a:t>
            </a:r>
          </a:p>
          <a:p>
            <a:pPr algn="ctr"/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cheryl42@vt.edu</a:t>
            </a:r>
          </a:p>
        </p:txBody>
      </p:sp>
    </p:spTree>
    <p:extLst>
      <p:ext uri="{BB962C8B-B14F-4D97-AF65-F5344CB8AC3E}">
        <p14:creationId xmlns:p14="http://schemas.microsoft.com/office/powerpoint/2010/main" val="220859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2FC5600-79F6-5E4F-D8BD-E80C8D23C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55" y="4167385"/>
            <a:ext cx="684929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61950"/>
            <a:ext cx="4036200" cy="935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3269" y="3859608"/>
            <a:ext cx="3137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TOP IS A PUBLIC / PRIVATE PARTNERSHIP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80CA0-5935-0557-6A9E-D8C8BF0EEE7F}"/>
              </a:ext>
            </a:extLst>
          </p:cNvPr>
          <p:cNvSpPr txBox="1"/>
          <p:nvPr/>
        </p:nvSpPr>
        <p:spPr>
          <a:xfrm>
            <a:off x="2209800" y="10304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Founded in 2002</a:t>
            </a:r>
          </a:p>
          <a:p>
            <a:pPr algn="ctr"/>
            <a:r>
              <a:rPr lang="en-US" sz="1800" dirty="0"/>
              <a:t>Office at the Goethe-</a:t>
            </a:r>
            <a:r>
              <a:rPr lang="en-US" sz="1800" dirty="0" err="1"/>
              <a:t>Institut</a:t>
            </a:r>
            <a:r>
              <a:rPr lang="en-US" sz="1800" dirty="0"/>
              <a:t> in Washington, DC</a:t>
            </a:r>
          </a:p>
        </p:txBody>
      </p:sp>
    </p:spTree>
    <p:extLst>
      <p:ext uri="{BB962C8B-B14F-4D97-AF65-F5344CB8AC3E}">
        <p14:creationId xmlns:p14="http://schemas.microsoft.com/office/powerpoint/2010/main" val="306632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04" y="0"/>
            <a:ext cx="156619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Study Tours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000" y="1075379"/>
            <a:ext cx="7120604" cy="33944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TOP sends K-12 STEM and Social Studies educators to Germany each summer (55 annually)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All expenses paid ($350 refundable deposit)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Summer study tour duration: two weeks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Applicants from US (50+DC) plus Canada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No TOP study tour has the same itinerary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Participants walk 5ish miles per day</a:t>
            </a:r>
          </a:p>
        </p:txBody>
      </p:sp>
      <p:pic>
        <p:nvPicPr>
          <p:cNvPr id="7" name="Picture 2" descr="S:\TOP Work Covid\Fotos\TOP Logo\Square Logo 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05" y="0"/>
            <a:ext cx="1047750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5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09D24-83C0-20E7-9C4D-E30AD7E79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eography Blog: 2016">
            <a:extLst>
              <a:ext uri="{FF2B5EF4-FFF2-40B4-BE49-F238E27FC236}">
                <a16:creationId xmlns:a16="http://schemas.microsoft.com/office/drawing/2014/main" id="{CB1BD501-CC20-A5E0-385F-5B1D0B1F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815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4568D8-D489-5BD2-1FA7-89255B421347}"/>
              </a:ext>
            </a:extLst>
          </p:cNvPr>
          <p:cNvSpPr/>
          <p:nvPr/>
        </p:nvSpPr>
        <p:spPr>
          <a:xfrm>
            <a:off x="4648200" y="4095750"/>
            <a:ext cx="685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2AA535-7F41-1E62-AEF1-18A1E9FA8816}"/>
              </a:ext>
            </a:extLst>
          </p:cNvPr>
          <p:cNvSpPr/>
          <p:nvPr/>
        </p:nvSpPr>
        <p:spPr>
          <a:xfrm>
            <a:off x="5136300" y="1817325"/>
            <a:ext cx="685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8E983E-9C31-D590-0916-57A1EDE9B42D}"/>
              </a:ext>
            </a:extLst>
          </p:cNvPr>
          <p:cNvSpPr/>
          <p:nvPr/>
        </p:nvSpPr>
        <p:spPr>
          <a:xfrm>
            <a:off x="4793400" y="2457450"/>
            <a:ext cx="685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9F1885-B670-BCEA-3EAC-3F01C78969BC}"/>
              </a:ext>
            </a:extLst>
          </p:cNvPr>
          <p:cNvSpPr/>
          <p:nvPr/>
        </p:nvSpPr>
        <p:spPr>
          <a:xfrm>
            <a:off x="4457700" y="3425100"/>
            <a:ext cx="685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S:\TOP Work Covid\Fotos\TOP Logo\Square Logo 500x500.jpg">
            <a:extLst>
              <a:ext uri="{FF2B5EF4-FFF2-40B4-BE49-F238E27FC236}">
                <a16:creationId xmlns:a16="http://schemas.microsoft.com/office/drawing/2014/main" id="{D9154014-2EDA-D12C-390C-EB29C64F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05" y="0"/>
            <a:ext cx="1047750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1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180B9-2673-848F-8971-ED4D0B231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iesser | Basel, Tessin, Urlaubsorte">
            <a:extLst>
              <a:ext uri="{FF2B5EF4-FFF2-40B4-BE49-F238E27FC236}">
                <a16:creationId xmlns:a16="http://schemas.microsoft.com/office/drawing/2014/main" id="{DE3D840F-FDFD-C8EC-AA57-D63C3C5C3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/>
          <a:stretch/>
        </p:blipFill>
        <p:spPr bwMode="auto">
          <a:xfrm>
            <a:off x="133350" y="151485"/>
            <a:ext cx="2343150" cy="301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365E64-58E1-D6CB-DE4C-231F348074DD}"/>
              </a:ext>
            </a:extLst>
          </p:cNvPr>
          <p:cNvSpPr txBox="1"/>
          <p:nvPr/>
        </p:nvSpPr>
        <p:spPr>
          <a:xfrm>
            <a:off x="266700" y="4715016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Gottfried </a:t>
            </a:r>
            <a:r>
              <a:rPr lang="en-US" sz="1200" dirty="0" err="1"/>
              <a:t>Wicklein</a:t>
            </a:r>
            <a:r>
              <a:rPr lang="en-US" sz="1200" dirty="0"/>
              <a:t> GmbH &amp; Co.</a:t>
            </a:r>
          </a:p>
        </p:txBody>
      </p:sp>
      <p:pic>
        <p:nvPicPr>
          <p:cNvPr id="1028" name="Picture 4" descr="Gottfried Wicklein GmbH &amp; Co. KG - 1 Bewertung - Nürnberg Neuselsbrunn ...">
            <a:extLst>
              <a:ext uri="{FF2B5EF4-FFF2-40B4-BE49-F238E27FC236}">
                <a16:creationId xmlns:a16="http://schemas.microsoft.com/office/drawing/2014/main" id="{05F45039-7DDB-5D77-3F31-B3306F1C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28229"/>
            <a:ext cx="1074891" cy="9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ottfried Wicklein GmbH &amp; Co. KG on LinkedIn: 🌟 Besonderer Besuch aus ...">
            <a:extLst>
              <a:ext uri="{FF2B5EF4-FFF2-40B4-BE49-F238E27FC236}">
                <a16:creationId xmlns:a16="http://schemas.microsoft.com/office/drawing/2014/main" id="{43DA383E-36F7-1590-603D-85C477DCE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241923"/>
            <a:ext cx="2343150" cy="39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l images">
            <a:extLst>
              <a:ext uri="{FF2B5EF4-FFF2-40B4-BE49-F238E27FC236}">
                <a16:creationId xmlns:a16="http://schemas.microsoft.com/office/drawing/2014/main" id="{0C1E8B94-F390-40E6-CA9B-369529AD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72"/>
          <a:stretch/>
        </p:blipFill>
        <p:spPr bwMode="auto">
          <a:xfrm>
            <a:off x="2743200" y="3094006"/>
            <a:ext cx="3352800" cy="14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27A606-FA44-596F-D77D-249F3DA0BA5A}"/>
              </a:ext>
            </a:extLst>
          </p:cNvPr>
          <p:cNvSpPr txBox="1"/>
          <p:nvPr/>
        </p:nvSpPr>
        <p:spPr>
          <a:xfrm>
            <a:off x="3810000" y="4605086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City Walking Tour</a:t>
            </a:r>
          </a:p>
        </p:txBody>
      </p:sp>
      <p:pic>
        <p:nvPicPr>
          <p:cNvPr id="1036" name="Picture 12" descr="Band of Brothers Tour® | Third Reich Tour">
            <a:extLst>
              <a:ext uri="{FF2B5EF4-FFF2-40B4-BE49-F238E27FC236}">
                <a16:creationId xmlns:a16="http://schemas.microsoft.com/office/drawing/2014/main" id="{748C7E63-3587-E2DC-5043-3826B0D6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590779"/>
            <a:ext cx="3117850" cy="202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763D96-941C-4CBF-8407-4BBB0F9AD357}"/>
              </a:ext>
            </a:extLst>
          </p:cNvPr>
          <p:cNvSpPr txBox="1"/>
          <p:nvPr/>
        </p:nvSpPr>
        <p:spPr>
          <a:xfrm>
            <a:off x="3048000" y="2672399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Nuremberg Trials Museum</a:t>
            </a:r>
          </a:p>
        </p:txBody>
      </p:sp>
      <p:pic>
        <p:nvPicPr>
          <p:cNvPr id="1038" name="Picture 14" descr="Das plant die Stadt für Nürnbergs Gymnasien | Nordbayern">
            <a:extLst>
              <a:ext uri="{FF2B5EF4-FFF2-40B4-BE49-F238E27FC236}">
                <a16:creationId xmlns:a16="http://schemas.microsoft.com/office/drawing/2014/main" id="{A3F6FA09-2C9F-227B-E43D-94718D55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00" y="2571750"/>
            <a:ext cx="257466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EC0988-76EC-2A56-36B4-6E9737A3CC53}"/>
              </a:ext>
            </a:extLst>
          </p:cNvPr>
          <p:cNvSpPr txBox="1"/>
          <p:nvPr/>
        </p:nvSpPr>
        <p:spPr>
          <a:xfrm>
            <a:off x="6629700" y="4056300"/>
            <a:ext cx="2076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Neues</a:t>
            </a:r>
            <a:r>
              <a:rPr lang="en-US" sz="1200" dirty="0"/>
              <a:t> Gymnasium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2716C-3AAB-A39C-DCFB-7D407EC3F817}"/>
              </a:ext>
            </a:extLst>
          </p:cNvPr>
          <p:cNvSpPr txBox="1"/>
          <p:nvPr/>
        </p:nvSpPr>
        <p:spPr>
          <a:xfrm>
            <a:off x="6405731" y="1420666"/>
            <a:ext cx="2413000" cy="707886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Nürnberg</a:t>
            </a:r>
          </a:p>
        </p:txBody>
      </p:sp>
      <p:pic>
        <p:nvPicPr>
          <p:cNvPr id="13" name="Picture 2" descr="S:\TOP Work Covid\Fotos\TOP Logo\Square Logo 500x500.jpg">
            <a:extLst>
              <a:ext uri="{FF2B5EF4-FFF2-40B4-BE49-F238E27FC236}">
                <a16:creationId xmlns:a16="http://schemas.microsoft.com/office/drawing/2014/main" id="{0ADC1769-C80C-84E3-CED1-F7859756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05" y="0"/>
            <a:ext cx="1047750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04" y="0"/>
            <a:ext cx="156619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120604" cy="33944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Application published at end of November here: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Due date TBA – beginning of February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My follow-up email to today’s webinar will ask for TOP communication opt-in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Average time requirement: 10 hours +/-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Be prepared to submit a lesson based on a German current events news article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25-33% acceptance rate</a:t>
            </a:r>
          </a:p>
        </p:txBody>
      </p:sp>
      <p:pic>
        <p:nvPicPr>
          <p:cNvPr id="7" name="Picture 2" descr="S:\TOP Work Covid\Fotos\TOP Logo\Square Logo 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05" y="0"/>
            <a:ext cx="1047750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0A3F0-42E9-2E1A-7D13-12D832462FC4}"/>
              </a:ext>
            </a:extLst>
          </p:cNvPr>
          <p:cNvSpPr txBox="1"/>
          <p:nvPr/>
        </p:nvSpPr>
        <p:spPr>
          <a:xfrm>
            <a:off x="838200" y="1581150"/>
            <a:ext cx="403634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hlinkClick r:id="rId4"/>
              </a:rPr>
              <a:t>STUDY TOUR INFORMATION - Goethe-</a:t>
            </a:r>
            <a:r>
              <a:rPr lang="en-US" sz="1500" dirty="0" err="1">
                <a:hlinkClick r:id="rId4"/>
              </a:rPr>
              <a:t>Institut</a:t>
            </a:r>
            <a:r>
              <a:rPr lang="en-US" sz="1500" dirty="0">
                <a:hlinkClick r:id="rId4"/>
              </a:rPr>
              <a:t> USA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30614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04" y="0"/>
            <a:ext cx="1566196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81739"/>
            <a:ext cx="7647655" cy="33944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Over $7,000 USD investment per study tour participant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Post-tour requirements:</a:t>
            </a:r>
            <a:br>
              <a:rPr lang="en-US" sz="2000" dirty="0"/>
            </a:br>
            <a:r>
              <a:rPr lang="en-US" sz="2000" dirty="0"/>
              <a:t>Inquiry lesson + workshop + multiplier activity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Web: www.goethe.de/top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Social media: @topteachgermany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E-mail: top@goethe.de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7" name="Picture 2" descr="S:\TOP Work Covid\Fotos\TOP Logo\Square Logo 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05" y="0"/>
            <a:ext cx="1047750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376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8" ma:contentTypeDescription="Create a new document." ma:contentTypeScope="" ma:versionID="f6be8582c19e43aabdc72bd849ceb1d4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4af3f7936726ea7699b4002a52923267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1BA275-85C7-4AA9-A9B6-A10399B2F64A}">
  <ds:schemaRefs>
    <ds:schemaRef ds:uri="http://schemas.microsoft.com/office/2006/metadata/properties"/>
    <ds:schemaRef ds:uri="http://schemas.microsoft.com/office/infopath/2007/PartnerControls"/>
    <ds:schemaRef ds:uri="86864300-7b5e-4456-b417-8e0290cbe512"/>
    <ds:schemaRef ds:uri="65b94c36-a9b2-4330-967d-e05a28a71187"/>
    <ds:schemaRef ds:uri="aa0c1190-56bd-4797-9cf7-4990489609e0"/>
    <ds:schemaRef ds:uri="e475455f-c69b-4ff8-acf7-75612f4dc189"/>
  </ds:schemaRefs>
</ds:datastoreItem>
</file>

<file path=customXml/itemProps2.xml><?xml version="1.0" encoding="utf-8"?>
<ds:datastoreItem xmlns:ds="http://schemas.openxmlformats.org/officeDocument/2006/customXml" ds:itemID="{BE8A43B1-8BFB-41F0-BC62-5358D873CA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3DED10-C3D9-4096-9602-4C044968D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0c1190-56bd-4797-9cf7-4990489609e0"/>
    <ds:schemaRef ds:uri="e475455f-c69b-4ff8-acf7-75612f4dc1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1675</Words>
  <Application>Microsoft Office PowerPoint</Application>
  <PresentationFormat>On-screen Show (16:9)</PresentationFormat>
  <Paragraphs>242</Paragraphs>
  <Slides>30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International Economics Lessons  &amp; Resources—Plus a Free Trip to Germany!</vt:lpstr>
      <vt:lpstr>PowerPoint Presentation</vt:lpstr>
      <vt:lpstr>PowerPoint Presentation</vt:lpstr>
      <vt:lpstr>PowerPoint Presentation</vt:lpstr>
      <vt:lpstr>Study Tours</vt:lpstr>
      <vt:lpstr>PowerPoint Presentation</vt:lpstr>
      <vt:lpstr>PowerPoint Presentation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Study A Language?</vt:lpstr>
      <vt:lpstr>Reasons To Study German </vt:lpstr>
      <vt:lpstr>German Studies At Virginia Tech</vt:lpstr>
      <vt:lpstr>Careers of Recent Virginia Tech  German Program Alumni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</dc:title>
  <dc:creator>Udo</dc:creator>
  <cp:lastModifiedBy>Cheryl Ayers</cp:lastModifiedBy>
  <cp:revision>67</cp:revision>
  <dcterms:created xsi:type="dcterms:W3CDTF">2020-08-03T21:08:12Z</dcterms:created>
  <dcterms:modified xsi:type="dcterms:W3CDTF">2024-11-20T16:15:05Z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