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handoutMasterIdLst>
    <p:handoutMasterId r:id="rId22"/>
  </p:handoutMasterIdLst>
  <p:sldIdLst>
    <p:sldId id="256" r:id="rId2"/>
    <p:sldId id="257" r:id="rId3"/>
    <p:sldId id="293" r:id="rId4"/>
    <p:sldId id="282" r:id="rId5"/>
    <p:sldId id="294" r:id="rId6"/>
    <p:sldId id="295" r:id="rId7"/>
    <p:sldId id="296" r:id="rId8"/>
    <p:sldId id="289" r:id="rId9"/>
    <p:sldId id="297" r:id="rId10"/>
    <p:sldId id="298" r:id="rId11"/>
    <p:sldId id="299" r:id="rId12"/>
    <p:sldId id="300" r:id="rId13"/>
    <p:sldId id="301" r:id="rId14"/>
    <p:sldId id="302" r:id="rId15"/>
    <p:sldId id="303" r:id="rId16"/>
    <p:sldId id="304" r:id="rId17"/>
    <p:sldId id="306" r:id="rId18"/>
    <p:sldId id="305" r:id="rId19"/>
    <p:sldId id="307" r:id="rId20"/>
  </p:sldIdLst>
  <p:sldSz cx="18288000" cy="10287000"/>
  <p:notesSz cx="6858000" cy="9144000"/>
  <p:embeddedFontLst>
    <p:embeddedFont>
      <p:font typeface="BIZ UDPMincho" panose="020B0604020202020204" charset="-128"/>
      <p:regular r:id="rId23"/>
      <p:bold r:id="rId24"/>
    </p:embeddedFont>
    <p:embeddedFont>
      <p:font typeface="Inter" panose="020B0604020202020204" charset="0"/>
      <p:regular r:id="rId25"/>
      <p:bold r:id="rId26"/>
    </p:embeddedFont>
    <p:embeddedFont>
      <p:font typeface="Inter Medium" panose="020B0604020202020204" charset="0"/>
      <p:regular r:id="rId27"/>
      <p:bold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5BAE"/>
    <a:srgbClr val="ABDE70"/>
    <a:srgbClr val="57C39C"/>
    <a:srgbClr val="139CEC"/>
    <a:srgbClr val="1A9855"/>
    <a:srgbClr val="B50EE0"/>
    <a:srgbClr val="F6B907"/>
    <a:srgbClr val="FFE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26850F-CFD2-438E-9076-189934F40497}" v="7" dt="2024-09-17T21:19:25.0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4627"/>
  </p:normalViewPr>
  <p:slideViewPr>
    <p:cSldViewPr snapToGrid="0">
      <p:cViewPr varScale="1">
        <p:scale>
          <a:sx n="63" d="100"/>
          <a:sy n="63" d="100"/>
        </p:scale>
        <p:origin x="1194"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27" d="100"/>
          <a:sy n="127" d="100"/>
        </p:scale>
        <p:origin x="3672"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th Cookson" userId="ca3a0789-b855-405c-9d2a-912abc57193b" providerId="ADAL" clId="{4D26850F-CFD2-438E-9076-189934F40497}"/>
    <pc:docChg chg="custSel modSld">
      <pc:chgData name="Ruth Cookson" userId="ca3a0789-b855-405c-9d2a-912abc57193b" providerId="ADAL" clId="{4D26850F-CFD2-438E-9076-189934F40497}" dt="2024-09-17T21:19:16.608" v="13" actId="1076"/>
      <pc:docMkLst>
        <pc:docMk/>
      </pc:docMkLst>
      <pc:sldChg chg="modSp mod">
        <pc:chgData name="Ruth Cookson" userId="ca3a0789-b855-405c-9d2a-912abc57193b" providerId="ADAL" clId="{4D26850F-CFD2-438E-9076-189934F40497}" dt="2024-09-17T21:09:15.052" v="5" actId="403"/>
        <pc:sldMkLst>
          <pc:docMk/>
          <pc:sldMk cId="1817696156" sldId="256"/>
        </pc:sldMkLst>
        <pc:spChg chg="mod">
          <ac:chgData name="Ruth Cookson" userId="ca3a0789-b855-405c-9d2a-912abc57193b" providerId="ADAL" clId="{4D26850F-CFD2-438E-9076-189934F40497}" dt="2024-09-17T21:09:15.052" v="5" actId="403"/>
          <ac:spMkLst>
            <pc:docMk/>
            <pc:sldMk cId="1817696156" sldId="256"/>
            <ac:spMk id="5" creationId="{D06D73C1-3690-95AA-4357-7EE1C5AB9CAC}"/>
          </ac:spMkLst>
        </pc:spChg>
      </pc:sldChg>
      <pc:sldChg chg="modSp">
        <pc:chgData name="Ruth Cookson" userId="ca3a0789-b855-405c-9d2a-912abc57193b" providerId="ADAL" clId="{4D26850F-CFD2-438E-9076-189934F40497}" dt="2024-09-17T21:08:31.030" v="0" actId="207"/>
        <pc:sldMkLst>
          <pc:docMk/>
          <pc:sldMk cId="20303673" sldId="257"/>
        </pc:sldMkLst>
        <pc:spChg chg="mod">
          <ac:chgData name="Ruth Cookson" userId="ca3a0789-b855-405c-9d2a-912abc57193b" providerId="ADAL" clId="{4D26850F-CFD2-438E-9076-189934F40497}" dt="2024-09-17T21:08:31.030" v="0" actId="207"/>
          <ac:spMkLst>
            <pc:docMk/>
            <pc:sldMk cId="20303673" sldId="257"/>
            <ac:spMk id="11" creationId="{C317AF60-FF65-2A81-9756-FD5D052244EF}"/>
          </ac:spMkLst>
        </pc:spChg>
      </pc:sldChg>
      <pc:sldChg chg="modSp">
        <pc:chgData name="Ruth Cookson" userId="ca3a0789-b855-405c-9d2a-912abc57193b" providerId="ADAL" clId="{4D26850F-CFD2-438E-9076-189934F40497}" dt="2024-09-17T21:08:41.391" v="1" actId="207"/>
        <pc:sldMkLst>
          <pc:docMk/>
          <pc:sldMk cId="1830106364" sldId="289"/>
        </pc:sldMkLst>
        <pc:spChg chg="mod">
          <ac:chgData name="Ruth Cookson" userId="ca3a0789-b855-405c-9d2a-912abc57193b" providerId="ADAL" clId="{4D26850F-CFD2-438E-9076-189934F40497}" dt="2024-09-17T21:08:41.391" v="1" actId="207"/>
          <ac:spMkLst>
            <pc:docMk/>
            <pc:sldMk cId="1830106364" sldId="289"/>
            <ac:spMk id="9" creationId="{CCF32D73-5DD1-11FD-442E-F3CEA39A756F}"/>
          </ac:spMkLst>
        </pc:spChg>
      </pc:sldChg>
      <pc:sldChg chg="delSp modSp mod">
        <pc:chgData name="Ruth Cookson" userId="ca3a0789-b855-405c-9d2a-912abc57193b" providerId="ADAL" clId="{4D26850F-CFD2-438E-9076-189934F40497}" dt="2024-09-17T21:09:51.831" v="7" actId="478"/>
        <pc:sldMkLst>
          <pc:docMk/>
          <pc:sldMk cId="2936438584" sldId="293"/>
        </pc:sldMkLst>
        <pc:picChg chg="mod">
          <ac:chgData name="Ruth Cookson" userId="ca3a0789-b855-405c-9d2a-912abc57193b" providerId="ADAL" clId="{4D26850F-CFD2-438E-9076-189934F40497}" dt="2024-09-17T21:09:48.575" v="6" actId="1076"/>
          <ac:picMkLst>
            <pc:docMk/>
            <pc:sldMk cId="2936438584" sldId="293"/>
            <ac:picMk id="3" creationId="{A93E05F3-5EF4-370E-7F27-932A41386F91}"/>
          </ac:picMkLst>
        </pc:picChg>
        <pc:picChg chg="del">
          <ac:chgData name="Ruth Cookson" userId="ca3a0789-b855-405c-9d2a-912abc57193b" providerId="ADAL" clId="{4D26850F-CFD2-438E-9076-189934F40497}" dt="2024-09-17T21:09:51.831" v="7" actId="478"/>
          <ac:picMkLst>
            <pc:docMk/>
            <pc:sldMk cId="2936438584" sldId="293"/>
            <ac:picMk id="4" creationId="{A58A927D-1107-FF4C-CA7C-1BC63E45734C}"/>
          </ac:picMkLst>
        </pc:picChg>
      </pc:sldChg>
      <pc:sldChg chg="modSp">
        <pc:chgData name="Ruth Cookson" userId="ca3a0789-b855-405c-9d2a-912abc57193b" providerId="ADAL" clId="{4D26850F-CFD2-438E-9076-189934F40497}" dt="2024-09-17T21:08:48.323" v="2" actId="207"/>
        <pc:sldMkLst>
          <pc:docMk/>
          <pc:sldMk cId="1287540902" sldId="297"/>
        </pc:sldMkLst>
        <pc:spChg chg="mod">
          <ac:chgData name="Ruth Cookson" userId="ca3a0789-b855-405c-9d2a-912abc57193b" providerId="ADAL" clId="{4D26850F-CFD2-438E-9076-189934F40497}" dt="2024-09-17T21:08:48.323" v="2" actId="207"/>
          <ac:spMkLst>
            <pc:docMk/>
            <pc:sldMk cId="1287540902" sldId="297"/>
            <ac:spMk id="9" creationId="{CCF32D73-5DD1-11FD-442E-F3CEA39A756F}"/>
          </ac:spMkLst>
        </pc:spChg>
      </pc:sldChg>
      <pc:sldChg chg="modSp">
        <pc:chgData name="Ruth Cookson" userId="ca3a0789-b855-405c-9d2a-912abc57193b" providerId="ADAL" clId="{4D26850F-CFD2-438E-9076-189934F40497}" dt="2024-09-17T21:08:56.898" v="3" actId="207"/>
        <pc:sldMkLst>
          <pc:docMk/>
          <pc:sldMk cId="1511167420" sldId="299"/>
        </pc:sldMkLst>
        <pc:spChg chg="mod">
          <ac:chgData name="Ruth Cookson" userId="ca3a0789-b855-405c-9d2a-912abc57193b" providerId="ADAL" clId="{4D26850F-CFD2-438E-9076-189934F40497}" dt="2024-09-17T21:08:56.898" v="3" actId="207"/>
          <ac:spMkLst>
            <pc:docMk/>
            <pc:sldMk cId="1511167420" sldId="299"/>
            <ac:spMk id="9" creationId="{CCF32D73-5DD1-11FD-442E-F3CEA39A756F}"/>
          </ac:spMkLst>
        </pc:spChg>
      </pc:sldChg>
      <pc:sldChg chg="modSp mod modNotesTx">
        <pc:chgData name="Ruth Cookson" userId="ca3a0789-b855-405c-9d2a-912abc57193b" providerId="ADAL" clId="{4D26850F-CFD2-438E-9076-189934F40497}" dt="2024-09-17T21:19:16.608" v="13" actId="1076"/>
        <pc:sldMkLst>
          <pc:docMk/>
          <pc:sldMk cId="648101954" sldId="301"/>
        </pc:sldMkLst>
        <pc:spChg chg="mod">
          <ac:chgData name="Ruth Cookson" userId="ca3a0789-b855-405c-9d2a-912abc57193b" providerId="ADAL" clId="{4D26850F-CFD2-438E-9076-189934F40497}" dt="2024-09-17T21:19:13.668" v="12" actId="1076"/>
          <ac:spMkLst>
            <pc:docMk/>
            <pc:sldMk cId="648101954" sldId="301"/>
            <ac:spMk id="8" creationId="{4B9B1DA1-A3E3-C655-5B9D-E2AEB06EB338}"/>
          </ac:spMkLst>
        </pc:spChg>
        <pc:spChg chg="mod">
          <ac:chgData name="Ruth Cookson" userId="ca3a0789-b855-405c-9d2a-912abc57193b" providerId="ADAL" clId="{4D26850F-CFD2-438E-9076-189934F40497}" dt="2024-09-17T21:19:16.608" v="13" actId="1076"/>
          <ac:spMkLst>
            <pc:docMk/>
            <pc:sldMk cId="648101954" sldId="301"/>
            <ac:spMk id="9" creationId="{CCF32D73-5DD1-11FD-442E-F3CEA39A756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7D71B6-6F64-8917-1B2E-5169BF121F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55527C3-E2A6-DD83-1980-CD2CCC948C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4E866E-C2B7-0D48-99D2-6F711883876E}" type="datetimeFigureOut">
              <a:rPr lang="en-US" smtClean="0"/>
              <a:t>9/17/2024</a:t>
            </a:fld>
            <a:endParaRPr lang="en-US"/>
          </a:p>
        </p:txBody>
      </p:sp>
      <p:sp>
        <p:nvSpPr>
          <p:cNvPr id="4" name="Footer Placeholder 3">
            <a:extLst>
              <a:ext uri="{FF2B5EF4-FFF2-40B4-BE49-F238E27FC236}">
                <a16:creationId xmlns:a16="http://schemas.microsoft.com/office/drawing/2014/main" id="{AEFB9E5B-46BA-4217-1076-C1E3EB5659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85D04C7-8C2C-ABD4-93A5-E71BD9395CD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280C4D-396D-C148-A195-5BC7018DA1DC}" type="slidenum">
              <a:rPr lang="en-US" smtClean="0"/>
              <a:t>‹#›</a:t>
            </a:fld>
            <a:endParaRPr lang="en-US"/>
          </a:p>
        </p:txBody>
      </p:sp>
    </p:spTree>
    <p:extLst>
      <p:ext uri="{BB962C8B-B14F-4D97-AF65-F5344CB8AC3E}">
        <p14:creationId xmlns:p14="http://schemas.microsoft.com/office/powerpoint/2010/main" val="10696270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eia.gov/electricity/monthly/epm_table_grapher.php?t=epmt_5_6_a"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onsumer.ftc.gov/articles/how-use-energyguide-label-shop-home-appliances"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tc.gov/business-guidance/resources/ftc-lighting-facts-label-questions-answers-manufacturer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9485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9786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752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https://</a:t>
            </a:r>
            <a:r>
              <a:rPr lang="en-US" dirty="0" err="1"/>
              <a:t>www.econedlink.org</a:t>
            </a:r>
            <a:r>
              <a:rPr lang="en-US" dirty="0"/>
              <a:t>/glossary/</a:t>
            </a:r>
          </a:p>
          <a:p>
            <a:endParaRPr lang="en-US" dirty="0"/>
          </a:p>
        </p:txBody>
      </p:sp>
    </p:spTree>
    <p:extLst>
      <p:ext uri="{BB962C8B-B14F-4D97-AF65-F5344CB8AC3E}">
        <p14:creationId xmlns:p14="http://schemas.microsoft.com/office/powerpoint/2010/main" val="1032497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solidFill>
                  <a:schemeClr val="bg1"/>
                </a:solidFill>
                <a:latin typeface="Inter Medium" panose="02000503000000020004" pitchFamily="2" charset="0"/>
                <a:ea typeface="Inter Medium" panose="02000503000000020004" pitchFamily="2" charset="0"/>
              </a:rPr>
              <a:t>The most current data (including state-level data) is available at </a:t>
            </a:r>
            <a:r>
              <a:rPr lang="en-US" sz="1100" u="sng" dirty="0">
                <a:solidFill>
                  <a:schemeClr val="bg1"/>
                </a:solidFill>
                <a:latin typeface="Inter Medium" panose="02000503000000020004" pitchFamily="2" charset="0"/>
                <a:ea typeface="Inter Medium" panose="02000503000000020004" pitchFamily="2" charset="0"/>
                <a:hlinkClick r:id="rId3">
                  <a:extLst>
                    <a:ext uri="{A12FA001-AC4F-418D-AE19-62706E023703}">
                      <ahyp:hlinkClr xmlns:ahyp="http://schemas.microsoft.com/office/drawing/2018/hyperlinkcolor" val="tx"/>
                    </a:ext>
                  </a:extLst>
                </a:hlinkClick>
              </a:rPr>
              <a:t>https://www.eia.gov/electricity/monthly/epm_table_grapher.php?t=epmt_5_6_a</a:t>
            </a:r>
            <a:r>
              <a:rPr lang="en-US" sz="1100" dirty="0">
                <a:solidFill>
                  <a:schemeClr val="bg1"/>
                </a:solidFill>
                <a:latin typeface="Inter Medium" panose="02000503000000020004" pitchFamily="2" charset="0"/>
                <a:ea typeface="Inter Medium" panose="02000503000000020004" pitchFamily="2" charset="0"/>
              </a:rPr>
              <a:t> </a:t>
            </a:r>
            <a:endParaRPr lang="en-US" dirty="0"/>
          </a:p>
        </p:txBody>
      </p:sp>
    </p:spTree>
    <p:extLst>
      <p:ext uri="{BB962C8B-B14F-4D97-AF65-F5344CB8AC3E}">
        <p14:creationId xmlns:p14="http://schemas.microsoft.com/office/powerpoint/2010/main" val="2637198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3014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61279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9366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u="sng" dirty="0">
                <a:solidFill>
                  <a:schemeClr val="hlink"/>
                </a:solidFill>
                <a:hlinkClick r:id="rId3"/>
              </a:rPr>
              <a:t>https://consumer.ftc.gov/articles/how-use-energyguide-label-shop-home-appliances#</a:t>
            </a: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u="sng" dirty="0">
                <a:solidFill>
                  <a:schemeClr val="hlink"/>
                </a:solidFill>
                <a:hlinkClick r:id="rId4"/>
              </a:rPr>
              <a:t>https://www.ftc.gov/business-guidance/resources/ftc-lighting-facts-label-questions-answers-manufacturers</a:t>
            </a:r>
            <a:r>
              <a:rPr lang="en-US" dirty="0">
                <a:solidFill>
                  <a:schemeClr val="dk1"/>
                </a:solidFill>
              </a:rPr>
              <a:t> </a:t>
            </a:r>
          </a:p>
          <a:p>
            <a:endParaRPr lang="en-US" dirty="0"/>
          </a:p>
        </p:txBody>
      </p:sp>
    </p:spTree>
    <p:extLst>
      <p:ext uri="{BB962C8B-B14F-4D97-AF65-F5344CB8AC3E}">
        <p14:creationId xmlns:p14="http://schemas.microsoft.com/office/powerpoint/2010/main" val="2725876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6139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679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1706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www.renewableenergyworld.com</a:t>
            </a:r>
            <a:r>
              <a:rPr lang="en-US" dirty="0"/>
              <a:t>/energy-efficiency/the-10-home-appliances-that-consume-the-most-energy/#</a:t>
            </a:r>
            <a:r>
              <a:rPr lang="en-US" dirty="0" err="1"/>
              <a:t>gref</a:t>
            </a:r>
            <a:endParaRPr lang="en-US" dirty="0"/>
          </a:p>
          <a:p>
            <a:endParaRPr lang="en-US" dirty="0"/>
          </a:p>
          <a:p>
            <a:endParaRPr lang="en-US" dirty="0"/>
          </a:p>
        </p:txBody>
      </p:sp>
    </p:spTree>
    <p:extLst>
      <p:ext uri="{BB962C8B-B14F-4D97-AF65-F5344CB8AC3E}">
        <p14:creationId xmlns:p14="http://schemas.microsoft.com/office/powerpoint/2010/main" val="1396546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376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2364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4757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9460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https://</a:t>
            </a:r>
            <a:r>
              <a:rPr lang="en-US" dirty="0" err="1"/>
              <a:t>www.econedlink.org</a:t>
            </a:r>
            <a:r>
              <a:rPr lang="en-US" dirty="0"/>
              <a:t>/glossary/</a:t>
            </a:r>
          </a:p>
          <a:p>
            <a:endParaRPr lang="en-US" dirty="0"/>
          </a:p>
        </p:txBody>
      </p:sp>
    </p:spTree>
    <p:extLst>
      <p:ext uri="{BB962C8B-B14F-4D97-AF65-F5344CB8AC3E}">
        <p14:creationId xmlns:p14="http://schemas.microsoft.com/office/powerpoint/2010/main" val="2472088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9861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userDrawn="1">
  <p:cSld name="Blank">
    <p:spTree>
      <p:nvGrpSpPr>
        <p:cNvPr id="1" name="Shape 12"/>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5E413CF-8BF6-9E4A-4345-B586BB6FE3C1}"/>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Blank" preserve="1" userDrawn="1">
  <p:cSld name="7_Blank">
    <p:spTree>
      <p:nvGrpSpPr>
        <p:cNvPr id="1" name="Shape 49"/>
        <p:cNvGrpSpPr/>
        <p:nvPr/>
      </p:nvGrpSpPr>
      <p:grpSpPr>
        <a:xfrm>
          <a:off x="0" y="0"/>
          <a:ext cx="0" cy="0"/>
          <a:chOff x="0" y="0"/>
          <a:chExt cx="0" cy="0"/>
        </a:xfrm>
      </p:grpSpPr>
      <p:sp>
        <p:nvSpPr>
          <p:cNvPr id="50" name="Google Shape;50;p11"/>
          <p:cNvSpPr/>
          <p:nvPr/>
        </p:nvSpPr>
        <p:spPr>
          <a:xfrm>
            <a:off x="0" y="1638300"/>
            <a:ext cx="18288000" cy="8077200"/>
          </a:xfrm>
          <a:prstGeom prst="rect">
            <a:avLst/>
          </a:prstGeom>
          <a:solidFill>
            <a:srgbClr val="ACDC72">
              <a:alpha val="2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 sz="2400" b="0" i="0" u="none" strike="noStrike" cap="none">
                <a:solidFill>
                  <a:schemeClr val="dk1"/>
                </a:solidFill>
                <a:latin typeface="Arial"/>
                <a:ea typeface="Arial"/>
                <a:cs typeface="Arial"/>
                <a:sym typeface="Arial"/>
              </a:rPr>
              <a:t>  </a:t>
            </a:r>
            <a:endParaRPr/>
          </a:p>
        </p:txBody>
      </p:sp>
      <p:sp>
        <p:nvSpPr>
          <p:cNvPr id="51" name="Google Shape;51;p11"/>
          <p:cNvSpPr txBox="1">
            <a:spLocks noGrp="1"/>
          </p:cNvSpPr>
          <p:nvPr>
            <p:ph type="title"/>
          </p:nvPr>
        </p:nvSpPr>
        <p:spPr>
          <a:xfrm>
            <a:off x="904292" y="26499"/>
            <a:ext cx="12354508" cy="176420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1"/>
          <p:cNvSpPr/>
          <p:nvPr/>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sp>
        <p:nvSpPr>
          <p:cNvPr id="53" name="Google Shape;53;p11"/>
          <p:cNvSpPr/>
          <p:nvPr/>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rgbClr val="ABDE70">
              <a:alpha val="8941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pic>
        <p:nvPicPr>
          <p:cNvPr id="2" name="Picture 1" descr="A logo with green and white text&#10;&#10;Description automatically generated">
            <a:extLst>
              <a:ext uri="{FF2B5EF4-FFF2-40B4-BE49-F238E27FC236}">
                <a16:creationId xmlns:a16="http://schemas.microsoft.com/office/drawing/2014/main" id="{7C4A62C3-53C4-8419-6C32-0ABB0A8CD1C7}"/>
              </a:ext>
            </a:extLst>
          </p:cNvPr>
          <p:cNvPicPr>
            <a:picLocks noChangeAspect="1"/>
          </p:cNvPicPr>
          <p:nvPr userDrawn="1"/>
        </p:nvPicPr>
        <p:blipFill>
          <a:blip r:embed="rId2"/>
          <a:stretch>
            <a:fillRect/>
          </a:stretch>
        </p:blipFill>
        <p:spPr>
          <a:xfrm>
            <a:off x="15304166" y="236066"/>
            <a:ext cx="2154003" cy="1099439"/>
          </a:xfrm>
          <a:prstGeom prst="rect">
            <a:avLst/>
          </a:prstGeom>
        </p:spPr>
      </p:pic>
      <p:sp>
        <p:nvSpPr>
          <p:cNvPr id="3" name="Content Placeholder 2">
            <a:extLst>
              <a:ext uri="{FF2B5EF4-FFF2-40B4-BE49-F238E27FC236}">
                <a16:creationId xmlns:a16="http://schemas.microsoft.com/office/drawing/2014/main" id="{5F65E7D6-6E3C-BF8B-3BB2-2EDBCCF1651E}"/>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5425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Blank" preserve="1" userDrawn="1">
  <p:cSld name="7_Blank">
    <p:spTree>
      <p:nvGrpSpPr>
        <p:cNvPr id="1" name="Shape 49"/>
        <p:cNvGrpSpPr/>
        <p:nvPr/>
      </p:nvGrpSpPr>
      <p:grpSpPr>
        <a:xfrm>
          <a:off x="0" y="0"/>
          <a:ext cx="0" cy="0"/>
          <a:chOff x="0" y="0"/>
          <a:chExt cx="0" cy="0"/>
        </a:xfrm>
      </p:grpSpPr>
      <p:sp>
        <p:nvSpPr>
          <p:cNvPr id="52" name="Google Shape;52;p11"/>
          <p:cNvSpPr/>
          <p:nvPr userDrawn="1"/>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sp>
        <p:nvSpPr>
          <p:cNvPr id="53" name="Google Shape;53;p11"/>
          <p:cNvSpPr/>
          <p:nvPr userDrawn="1"/>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rgbClr val="ABDE70">
              <a:alpha val="8941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pic>
        <p:nvPicPr>
          <p:cNvPr id="3" name="Google Shape;255;p27">
            <a:extLst>
              <a:ext uri="{FF2B5EF4-FFF2-40B4-BE49-F238E27FC236}">
                <a16:creationId xmlns:a16="http://schemas.microsoft.com/office/drawing/2014/main" id="{60215510-2D37-6635-6BEF-B6F2F5FA3D7F}"/>
              </a:ext>
            </a:extLst>
          </p:cNvPr>
          <p:cNvPicPr preferRelativeResize="0"/>
          <p:nvPr userDrawn="1"/>
        </p:nvPicPr>
        <p:blipFill rotWithShape="1">
          <a:blip r:embed="rId2">
            <a:alphaModFix/>
          </a:blip>
          <a:srcRect l="9425" r="9425"/>
          <a:stretch/>
        </p:blipFill>
        <p:spPr>
          <a:xfrm>
            <a:off x="0" y="-1"/>
            <a:ext cx="18288000" cy="4543425"/>
          </a:xfrm>
          <a:prstGeom prst="rect">
            <a:avLst/>
          </a:prstGeom>
          <a:noFill/>
          <a:ln>
            <a:noFill/>
          </a:ln>
        </p:spPr>
      </p:pic>
      <p:pic>
        <p:nvPicPr>
          <p:cNvPr id="2" name="Picture 1" descr="A logo with green and white text&#10;&#10;Description automatically generated">
            <a:extLst>
              <a:ext uri="{FF2B5EF4-FFF2-40B4-BE49-F238E27FC236}">
                <a16:creationId xmlns:a16="http://schemas.microsoft.com/office/drawing/2014/main" id="{7C4A62C3-53C4-8419-6C32-0ABB0A8CD1C7}"/>
              </a:ext>
            </a:extLst>
          </p:cNvPr>
          <p:cNvPicPr>
            <a:picLocks noChangeAspect="1"/>
          </p:cNvPicPr>
          <p:nvPr userDrawn="1"/>
        </p:nvPicPr>
        <p:blipFill>
          <a:blip r:embed="rId3"/>
          <a:stretch>
            <a:fillRect/>
          </a:stretch>
        </p:blipFill>
        <p:spPr>
          <a:xfrm>
            <a:off x="15304166" y="236066"/>
            <a:ext cx="2154003" cy="1099439"/>
          </a:xfrm>
          <a:prstGeom prst="rect">
            <a:avLst/>
          </a:prstGeom>
        </p:spPr>
      </p:pic>
      <p:sp>
        <p:nvSpPr>
          <p:cNvPr id="4" name="Content Placeholder 2">
            <a:extLst>
              <a:ext uri="{FF2B5EF4-FFF2-40B4-BE49-F238E27FC236}">
                <a16:creationId xmlns:a16="http://schemas.microsoft.com/office/drawing/2014/main" id="{323F85D9-373C-FB08-2CC8-47A6AB1DF07F}"/>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492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6_Blank" userDrawn="1">
  <p:cSld name="6_Blank">
    <p:bg>
      <p:bgPr>
        <a:solidFill>
          <a:srgbClr val="E564B9"/>
        </a:solidFill>
        <a:effectLst/>
      </p:bgPr>
    </p:bg>
    <p:spTree>
      <p:nvGrpSpPr>
        <p:cNvPr id="1" name="Shape 55"/>
        <p:cNvGrpSpPr/>
        <p:nvPr/>
      </p:nvGrpSpPr>
      <p:grpSpPr>
        <a:xfrm>
          <a:off x="0" y="0"/>
          <a:ext cx="0" cy="0"/>
          <a:chOff x="0" y="0"/>
          <a:chExt cx="0" cy="0"/>
        </a:xfrm>
      </p:grpSpPr>
      <p:sp>
        <p:nvSpPr>
          <p:cNvPr id="56" name="Google Shape;56;p12"/>
          <p:cNvSpPr/>
          <p:nvPr/>
        </p:nvSpPr>
        <p:spPr>
          <a:xfrm>
            <a:off x="0" y="1638300"/>
            <a:ext cx="18288000" cy="8077200"/>
          </a:xfrm>
          <a:prstGeom prst="rect">
            <a:avLst/>
          </a:prstGeom>
          <a:solidFill>
            <a:srgbClr val="ACDC72">
              <a:alpha val="2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 sz="2400" b="0" i="0" u="none" strike="noStrike" cap="none">
                <a:solidFill>
                  <a:schemeClr val="dk1"/>
                </a:solidFill>
                <a:latin typeface="Arial"/>
                <a:ea typeface="Arial"/>
                <a:cs typeface="Arial"/>
                <a:sym typeface="Arial"/>
              </a:rPr>
              <a:t>  </a:t>
            </a:r>
            <a:endParaRPr/>
          </a:p>
        </p:txBody>
      </p:sp>
      <p:sp>
        <p:nvSpPr>
          <p:cNvPr id="57" name="Google Shape;57;p12"/>
          <p:cNvSpPr txBox="1">
            <a:spLocks noGrp="1"/>
          </p:cNvSpPr>
          <p:nvPr>
            <p:ph type="title"/>
          </p:nvPr>
        </p:nvSpPr>
        <p:spPr>
          <a:xfrm>
            <a:off x="904292" y="26499"/>
            <a:ext cx="12354508" cy="176420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2"/>
          <p:cNvSpPr/>
          <p:nvPr/>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sp>
        <p:nvSpPr>
          <p:cNvPr id="59" name="Google Shape;59;p12"/>
          <p:cNvSpPr/>
          <p:nvPr/>
        </p:nvSpPr>
        <p:spPr>
          <a:xfrm>
            <a:off x="-15160" y="6510"/>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rgbClr val="E564B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pic>
        <p:nvPicPr>
          <p:cNvPr id="2" name="Picture 1" descr="A logo with green and white text&#10;&#10;Description automatically generated">
            <a:extLst>
              <a:ext uri="{FF2B5EF4-FFF2-40B4-BE49-F238E27FC236}">
                <a16:creationId xmlns:a16="http://schemas.microsoft.com/office/drawing/2014/main" id="{DE198CE2-E803-BF1D-402A-A64185323301}"/>
              </a:ext>
            </a:extLst>
          </p:cNvPr>
          <p:cNvPicPr>
            <a:picLocks noChangeAspect="1"/>
          </p:cNvPicPr>
          <p:nvPr userDrawn="1"/>
        </p:nvPicPr>
        <p:blipFill>
          <a:blip r:embed="rId2"/>
          <a:stretch>
            <a:fillRect/>
          </a:stretch>
        </p:blipFill>
        <p:spPr>
          <a:xfrm>
            <a:off x="15304166" y="236066"/>
            <a:ext cx="2154003" cy="1099439"/>
          </a:xfrm>
          <a:prstGeom prst="rect">
            <a:avLst/>
          </a:prstGeom>
        </p:spPr>
      </p:pic>
      <p:sp>
        <p:nvSpPr>
          <p:cNvPr id="3" name="Content Placeholder 2">
            <a:extLst>
              <a:ext uri="{FF2B5EF4-FFF2-40B4-BE49-F238E27FC236}">
                <a16:creationId xmlns:a16="http://schemas.microsoft.com/office/drawing/2014/main" id="{B366F5F2-6A63-F5A2-2FFE-F931747AFC19}"/>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19"/>
        <p:cNvGrpSpPr/>
        <p:nvPr/>
      </p:nvGrpSpPr>
      <p:grpSpPr>
        <a:xfrm>
          <a:off x="0" y="0"/>
          <a:ext cx="0" cy="0"/>
          <a:chOff x="0" y="0"/>
          <a:chExt cx="0" cy="0"/>
        </a:xfrm>
      </p:grpSpPr>
      <p:sp>
        <p:nvSpPr>
          <p:cNvPr id="20" name="Google Shape;20;p4"/>
          <p:cNvSpPr/>
          <p:nvPr/>
        </p:nvSpPr>
        <p:spPr>
          <a:xfrm>
            <a:off x="0" y="1638300"/>
            <a:ext cx="18288000" cy="8077200"/>
          </a:xfrm>
          <a:prstGeom prst="rect">
            <a:avLst/>
          </a:prstGeom>
          <a:solidFill>
            <a:srgbClr val="ACDC72">
              <a:alpha val="2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 sz="2400" b="0" i="0" u="none" strike="noStrike" cap="none">
                <a:solidFill>
                  <a:schemeClr val="dk1"/>
                </a:solidFill>
                <a:latin typeface="Arial"/>
                <a:ea typeface="Arial"/>
                <a:cs typeface="Arial"/>
                <a:sym typeface="Arial"/>
              </a:rPr>
              <a:t>  </a:t>
            </a:r>
            <a:endParaRPr/>
          </a:p>
        </p:txBody>
      </p:sp>
      <p:sp>
        <p:nvSpPr>
          <p:cNvPr id="21" name="Google Shape;21;p4"/>
          <p:cNvSpPr txBox="1">
            <a:spLocks noGrp="1"/>
          </p:cNvSpPr>
          <p:nvPr>
            <p:ph type="title"/>
          </p:nvPr>
        </p:nvSpPr>
        <p:spPr>
          <a:xfrm>
            <a:off x="904292" y="26499"/>
            <a:ext cx="12354508" cy="176420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4"/>
          <p:cNvSpPr/>
          <p:nvPr/>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sp>
        <p:nvSpPr>
          <p:cNvPr id="23" name="Google Shape;23;p4"/>
          <p:cNvSpPr/>
          <p:nvPr/>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rgbClr val="215BA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pic>
        <p:nvPicPr>
          <p:cNvPr id="2" name="Picture 1" descr="A logo with green and white text&#10;&#10;Description automatically generated">
            <a:extLst>
              <a:ext uri="{FF2B5EF4-FFF2-40B4-BE49-F238E27FC236}">
                <a16:creationId xmlns:a16="http://schemas.microsoft.com/office/drawing/2014/main" id="{4F1090F0-1936-1584-19AC-F031AE59538C}"/>
              </a:ext>
            </a:extLst>
          </p:cNvPr>
          <p:cNvPicPr>
            <a:picLocks noChangeAspect="1"/>
          </p:cNvPicPr>
          <p:nvPr userDrawn="1"/>
        </p:nvPicPr>
        <p:blipFill>
          <a:blip r:embed="rId2"/>
          <a:stretch>
            <a:fillRect/>
          </a:stretch>
        </p:blipFill>
        <p:spPr>
          <a:xfrm>
            <a:off x="15304166" y="236066"/>
            <a:ext cx="2154003" cy="1099439"/>
          </a:xfrm>
          <a:prstGeom prst="rect">
            <a:avLst/>
          </a:prstGeom>
        </p:spPr>
      </p:pic>
    </p:spTree>
    <p:extLst>
      <p:ext uri="{BB962C8B-B14F-4D97-AF65-F5344CB8AC3E}">
        <p14:creationId xmlns:p14="http://schemas.microsoft.com/office/powerpoint/2010/main" val="1698948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12"/>
        <p:cNvGrpSpPr/>
        <p:nvPr/>
      </p:nvGrpSpPr>
      <p:grpSpPr>
        <a:xfrm>
          <a:off x="0" y="0"/>
          <a:ext cx="0" cy="0"/>
          <a:chOff x="0" y="0"/>
          <a:chExt cx="0" cy="0"/>
        </a:xfrm>
      </p:grpSpPr>
      <p:sp>
        <p:nvSpPr>
          <p:cNvPr id="4" name="Google Shape;17;p3">
            <a:extLst>
              <a:ext uri="{FF2B5EF4-FFF2-40B4-BE49-F238E27FC236}">
                <a16:creationId xmlns:a16="http://schemas.microsoft.com/office/drawing/2014/main" id="{4B6C3A89-03D7-6AA3-299F-66834195EBD9}"/>
              </a:ext>
            </a:extLst>
          </p:cNvPr>
          <p:cNvSpPr/>
          <p:nvPr userDrawn="1"/>
        </p:nvSpPr>
        <p:spPr>
          <a:xfrm>
            <a:off x="-15160" y="6510"/>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rgbClr val="1A985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pic>
        <p:nvPicPr>
          <p:cNvPr id="5" name="Picture 4" descr="A logo with green and white text&#10;&#10;Description automatically generated">
            <a:extLst>
              <a:ext uri="{FF2B5EF4-FFF2-40B4-BE49-F238E27FC236}">
                <a16:creationId xmlns:a16="http://schemas.microsoft.com/office/drawing/2014/main" id="{2254E5B3-E089-02F7-9F7E-C1A93224C933}"/>
              </a:ext>
            </a:extLst>
          </p:cNvPr>
          <p:cNvPicPr>
            <a:picLocks noChangeAspect="1"/>
          </p:cNvPicPr>
          <p:nvPr userDrawn="1"/>
        </p:nvPicPr>
        <p:blipFill>
          <a:blip r:embed="rId2"/>
          <a:stretch>
            <a:fillRect/>
          </a:stretch>
        </p:blipFill>
        <p:spPr>
          <a:xfrm>
            <a:off x="15304166" y="236066"/>
            <a:ext cx="2154003" cy="1099439"/>
          </a:xfrm>
          <a:prstGeom prst="rect">
            <a:avLst/>
          </a:prstGeom>
        </p:spPr>
      </p:pic>
      <p:sp>
        <p:nvSpPr>
          <p:cNvPr id="2" name="Content Placeholder 2">
            <a:extLst>
              <a:ext uri="{FF2B5EF4-FFF2-40B4-BE49-F238E27FC236}">
                <a16:creationId xmlns:a16="http://schemas.microsoft.com/office/drawing/2014/main" id="{55E413CF-8BF6-9E4A-4345-B586BB6FE3C1}"/>
              </a:ext>
            </a:extLst>
          </p:cNvPr>
          <p:cNvSpPr>
            <a:spLocks noGrp="1"/>
          </p:cNvSpPr>
          <p:nvPr>
            <p:ph idx="1"/>
          </p:nvPr>
        </p:nvSpPr>
        <p:spPr>
          <a:xfrm>
            <a:off x="838200" y="2974341"/>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0747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12"/>
        <p:cNvGrpSpPr/>
        <p:nvPr/>
      </p:nvGrpSpPr>
      <p:grpSpPr>
        <a:xfrm>
          <a:off x="0" y="0"/>
          <a:ext cx="0" cy="0"/>
          <a:chOff x="0" y="0"/>
          <a:chExt cx="0" cy="0"/>
        </a:xfrm>
      </p:grpSpPr>
      <p:sp>
        <p:nvSpPr>
          <p:cNvPr id="4" name="Google Shape;23;p4">
            <a:extLst>
              <a:ext uri="{FF2B5EF4-FFF2-40B4-BE49-F238E27FC236}">
                <a16:creationId xmlns:a16="http://schemas.microsoft.com/office/drawing/2014/main" id="{A1BD6A64-4144-2BE3-E1A7-E40063D58CF3}"/>
              </a:ext>
            </a:extLst>
          </p:cNvPr>
          <p:cNvSpPr/>
          <p:nvPr userDrawn="1"/>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rgbClr val="215BA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pic>
        <p:nvPicPr>
          <p:cNvPr id="5" name="Picture 4" descr="A logo with green and white text&#10;&#10;Description automatically generated">
            <a:extLst>
              <a:ext uri="{FF2B5EF4-FFF2-40B4-BE49-F238E27FC236}">
                <a16:creationId xmlns:a16="http://schemas.microsoft.com/office/drawing/2014/main" id="{57177BF9-08C1-BD25-B587-459E7B5C92EC}"/>
              </a:ext>
            </a:extLst>
          </p:cNvPr>
          <p:cNvPicPr>
            <a:picLocks noChangeAspect="1"/>
          </p:cNvPicPr>
          <p:nvPr userDrawn="1"/>
        </p:nvPicPr>
        <p:blipFill>
          <a:blip r:embed="rId2"/>
          <a:stretch>
            <a:fillRect/>
          </a:stretch>
        </p:blipFill>
        <p:spPr>
          <a:xfrm>
            <a:off x="15304166" y="236066"/>
            <a:ext cx="2154003" cy="1099439"/>
          </a:xfrm>
          <a:prstGeom prst="rect">
            <a:avLst/>
          </a:prstGeom>
        </p:spPr>
      </p:pic>
      <p:sp>
        <p:nvSpPr>
          <p:cNvPr id="2" name="Content Placeholder 2">
            <a:extLst>
              <a:ext uri="{FF2B5EF4-FFF2-40B4-BE49-F238E27FC236}">
                <a16:creationId xmlns:a16="http://schemas.microsoft.com/office/drawing/2014/main" id="{55E413CF-8BF6-9E4A-4345-B586BB6FE3C1}"/>
              </a:ext>
            </a:extLst>
          </p:cNvPr>
          <p:cNvSpPr>
            <a:spLocks noGrp="1"/>
          </p:cNvSpPr>
          <p:nvPr>
            <p:ph idx="1"/>
          </p:nvPr>
        </p:nvSpPr>
        <p:spPr>
          <a:xfrm>
            <a:off x="838200" y="2958306"/>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4607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12"/>
        <p:cNvGrpSpPr/>
        <p:nvPr/>
      </p:nvGrpSpPr>
      <p:grpSpPr>
        <a:xfrm>
          <a:off x="0" y="0"/>
          <a:ext cx="0" cy="0"/>
          <a:chOff x="0" y="0"/>
          <a:chExt cx="0" cy="0"/>
        </a:xfrm>
      </p:grpSpPr>
      <p:sp>
        <p:nvSpPr>
          <p:cNvPr id="6" name="Google Shape;29;p5">
            <a:extLst>
              <a:ext uri="{FF2B5EF4-FFF2-40B4-BE49-F238E27FC236}">
                <a16:creationId xmlns:a16="http://schemas.microsoft.com/office/drawing/2014/main" id="{070C30AA-53A0-54F3-93CB-2FDE7C47E7BD}"/>
              </a:ext>
            </a:extLst>
          </p:cNvPr>
          <p:cNvSpPr/>
          <p:nvPr userDrawn="1"/>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rgbClr val="0C9DE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pic>
        <p:nvPicPr>
          <p:cNvPr id="7" name="Picture 6" descr="A logo with green and white text&#10;&#10;Description automatically generated">
            <a:extLst>
              <a:ext uri="{FF2B5EF4-FFF2-40B4-BE49-F238E27FC236}">
                <a16:creationId xmlns:a16="http://schemas.microsoft.com/office/drawing/2014/main" id="{401057EA-EFD0-CF58-A0BD-94AC14F7B005}"/>
              </a:ext>
            </a:extLst>
          </p:cNvPr>
          <p:cNvPicPr>
            <a:picLocks noChangeAspect="1"/>
          </p:cNvPicPr>
          <p:nvPr userDrawn="1"/>
        </p:nvPicPr>
        <p:blipFill>
          <a:blip r:embed="rId2"/>
          <a:stretch>
            <a:fillRect/>
          </a:stretch>
        </p:blipFill>
        <p:spPr>
          <a:xfrm>
            <a:off x="15304166" y="236066"/>
            <a:ext cx="2154003" cy="1099439"/>
          </a:xfrm>
          <a:prstGeom prst="rect">
            <a:avLst/>
          </a:prstGeom>
        </p:spPr>
      </p:pic>
      <p:sp>
        <p:nvSpPr>
          <p:cNvPr id="2" name="Content Placeholder 2">
            <a:extLst>
              <a:ext uri="{FF2B5EF4-FFF2-40B4-BE49-F238E27FC236}">
                <a16:creationId xmlns:a16="http://schemas.microsoft.com/office/drawing/2014/main" id="{55E413CF-8BF6-9E4A-4345-B586BB6FE3C1}"/>
              </a:ext>
            </a:extLst>
          </p:cNvPr>
          <p:cNvSpPr>
            <a:spLocks noGrp="1"/>
          </p:cNvSpPr>
          <p:nvPr>
            <p:ph idx="1"/>
          </p:nvPr>
        </p:nvSpPr>
        <p:spPr>
          <a:xfrm>
            <a:off x="838200" y="2958306"/>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3046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
        <p:cNvGrpSpPr/>
        <p:nvPr/>
      </p:nvGrpSpPr>
      <p:grpSpPr>
        <a:xfrm>
          <a:off x="0" y="0"/>
          <a:ext cx="0" cy="0"/>
          <a:chOff x="0" y="0"/>
          <a:chExt cx="0" cy="0"/>
        </a:xfrm>
      </p:grpSpPr>
      <p:sp>
        <p:nvSpPr>
          <p:cNvPr id="32" name="Google Shape;32;p6"/>
          <p:cNvSpPr txBox="1">
            <a:spLocks noGrp="1"/>
          </p:cNvSpPr>
          <p:nvPr>
            <p:ph type="ctrTitle"/>
          </p:nvPr>
        </p:nvSpPr>
        <p:spPr>
          <a:xfrm>
            <a:off x="1828800" y="2700337"/>
            <a:ext cx="12268200" cy="14700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b="0" i="0">
                <a:latin typeface="Inter Medium" panose="02000503000000020004" pitchFamily="2" charset="0"/>
                <a:ea typeface="Inter Medium" panose="02000503000000020004" pitchFamily="2"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3" name="Google Shape;33;p6"/>
          <p:cNvSpPr txBox="1">
            <a:spLocks noGrp="1"/>
          </p:cNvSpPr>
          <p:nvPr>
            <p:ph type="subTitle" idx="1"/>
          </p:nvPr>
        </p:nvSpPr>
        <p:spPr>
          <a:xfrm>
            <a:off x="1866900" y="4167189"/>
            <a:ext cx="9372600" cy="2019300"/>
          </a:xfrm>
          <a:prstGeom prst="rect">
            <a:avLst/>
          </a:prstGeom>
          <a:noFill/>
          <a:ln>
            <a:noFill/>
          </a:ln>
        </p:spPr>
        <p:txBody>
          <a:bodyPr spcFirstLastPara="1" wrap="square" lIns="91425" tIns="45700" rIns="91425" bIns="45700" anchor="t" anchorCtr="0">
            <a:normAutofit/>
          </a:bodyPr>
          <a:lstStyle>
            <a:lvl1pPr lvl="0" algn="l">
              <a:lnSpc>
                <a:spcPct val="84375"/>
              </a:lnSpc>
              <a:spcBef>
                <a:spcPts val="0"/>
              </a:spcBef>
              <a:spcAft>
                <a:spcPts val="0"/>
              </a:spcAft>
              <a:buSzPts val="3200"/>
              <a:buNone/>
              <a:defRPr b="0" i="0">
                <a:solidFill>
                  <a:srgbClr val="888888"/>
                </a:solidFill>
                <a:latin typeface="Inter Medium" panose="02000503000000020004" pitchFamily="2" charset="0"/>
                <a:ea typeface="Inter Medium" panose="02000503000000020004" pitchFamily="2" charset="0"/>
                <a:cs typeface="Calibri" panose="020F0502020204030204" pitchFamily="34" charset="0"/>
              </a:defRPr>
            </a:lvl1pPr>
            <a:lvl2pPr lvl="1" algn="ctr">
              <a:lnSpc>
                <a:spcPct val="96428"/>
              </a:lnSpc>
              <a:spcBef>
                <a:spcPts val="2000"/>
              </a:spcBef>
              <a:spcAft>
                <a:spcPts val="0"/>
              </a:spcAft>
              <a:buSzPts val="2800"/>
              <a:buNone/>
              <a:defRPr>
                <a:solidFill>
                  <a:srgbClr val="888888"/>
                </a:solidFill>
              </a:defRPr>
            </a:lvl2pPr>
            <a:lvl3pPr lvl="2" algn="ctr">
              <a:lnSpc>
                <a:spcPct val="112500"/>
              </a:lnSpc>
              <a:spcBef>
                <a:spcPts val="2000"/>
              </a:spcBef>
              <a:spcAft>
                <a:spcPts val="0"/>
              </a:spcAft>
              <a:buSzPts val="2400"/>
              <a:buNone/>
              <a:defRPr>
                <a:solidFill>
                  <a:srgbClr val="888888"/>
                </a:solidFill>
              </a:defRPr>
            </a:lvl3pPr>
            <a:lvl4pPr lvl="3" algn="ctr">
              <a:lnSpc>
                <a:spcPct val="135000"/>
              </a:lnSpc>
              <a:spcBef>
                <a:spcPts val="2000"/>
              </a:spcBef>
              <a:spcAft>
                <a:spcPts val="0"/>
              </a:spcAft>
              <a:buSzPts val="2000"/>
              <a:buNone/>
              <a:defRPr>
                <a:solidFill>
                  <a:srgbClr val="888888"/>
                </a:solidFill>
              </a:defRPr>
            </a:lvl4pPr>
            <a:lvl5pPr lvl="4" algn="ctr">
              <a:lnSpc>
                <a:spcPct val="135000"/>
              </a:lnSpc>
              <a:spcBef>
                <a:spcPts val="2000"/>
              </a:spcBef>
              <a:spcAft>
                <a:spcPts val="0"/>
              </a:spcAft>
              <a:buSzPts val="2000"/>
              <a:buNone/>
              <a:defRPr>
                <a:solidFill>
                  <a:srgbClr val="888888"/>
                </a:solidFill>
              </a:defRPr>
            </a:lvl5pPr>
            <a:lvl6pPr lvl="5" algn="ctr">
              <a:spcBef>
                <a:spcPts val="20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1143000" y="26499"/>
            <a:ext cx="12134374" cy="158009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b="0" i="0">
                <a:latin typeface="Inter Medium" panose="02000503000000020004" pitchFamily="2" charset="0"/>
                <a:ea typeface="Inter Medium" panose="02000503000000020004" pitchFamily="2"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6" name="Google Shape;36;p7"/>
          <p:cNvSpPr txBox="1">
            <a:spLocks noGrp="1"/>
          </p:cNvSpPr>
          <p:nvPr>
            <p:ph type="body" idx="1"/>
          </p:nvPr>
        </p:nvSpPr>
        <p:spPr>
          <a:xfrm>
            <a:off x="938160" y="2552700"/>
            <a:ext cx="14691307" cy="6629400"/>
          </a:xfrm>
          <a:prstGeom prst="rect">
            <a:avLst/>
          </a:prstGeom>
          <a:noFill/>
          <a:ln>
            <a:noFill/>
          </a:ln>
        </p:spPr>
        <p:txBody>
          <a:bodyPr spcFirstLastPara="1" wrap="square" lIns="91425" tIns="45700" rIns="91425" bIns="45700" anchor="t" anchorCtr="0">
            <a:normAutofit/>
          </a:bodyPr>
          <a:lstStyle>
            <a:lvl1pPr marL="457200" lvl="0" indent="-342900" algn="l">
              <a:lnSpc>
                <a:spcPct val="150000"/>
              </a:lnSpc>
              <a:spcBef>
                <a:spcPts val="0"/>
              </a:spcBef>
              <a:spcAft>
                <a:spcPts val="0"/>
              </a:spcAft>
              <a:buSzPts val="1800"/>
              <a:buChar char="•"/>
              <a:defRPr b="0" i="0">
                <a:latin typeface="Calibri" panose="020F0502020204030204" pitchFamily="34" charset="0"/>
                <a:cs typeface="Calibri" panose="020F0502020204030204" pitchFamily="34" charset="0"/>
              </a:defRPr>
            </a:lvl1pPr>
            <a:lvl2pPr marL="914400" lvl="1" indent="-342900" algn="l">
              <a:lnSpc>
                <a:spcPct val="150000"/>
              </a:lnSpc>
              <a:spcBef>
                <a:spcPts val="2000"/>
              </a:spcBef>
              <a:spcAft>
                <a:spcPts val="0"/>
              </a:spcAft>
              <a:buSzPts val="1800"/>
              <a:buFont typeface="Courier New" panose="02070309020205020404" pitchFamily="49" charset="0"/>
              <a:buChar char="o"/>
              <a:defRPr/>
            </a:lvl2pPr>
            <a:lvl3pPr marL="1371600" lvl="2" indent="-342900" algn="l">
              <a:lnSpc>
                <a:spcPct val="150000"/>
              </a:lnSpc>
              <a:spcBef>
                <a:spcPts val="2000"/>
              </a:spcBef>
              <a:spcAft>
                <a:spcPts val="0"/>
              </a:spcAft>
              <a:buSzPts val="1800"/>
              <a:buChar char="•"/>
              <a:defRPr/>
            </a:lvl3pPr>
            <a:lvl4pPr marL="1828800" lvl="3" indent="-342900" algn="l">
              <a:lnSpc>
                <a:spcPct val="150000"/>
              </a:lnSpc>
              <a:spcBef>
                <a:spcPts val="2000"/>
              </a:spcBef>
              <a:spcAft>
                <a:spcPts val="0"/>
              </a:spcAft>
              <a:buSzPts val="1800"/>
              <a:buChar char="–"/>
              <a:defRPr/>
            </a:lvl4pPr>
            <a:lvl5pPr marL="2286000" lvl="4" indent="-342900" algn="l">
              <a:lnSpc>
                <a:spcPct val="150000"/>
              </a:lnSpc>
              <a:spcBef>
                <a:spcPts val="2000"/>
              </a:spcBef>
              <a:spcAft>
                <a:spcPts val="0"/>
              </a:spcAft>
              <a:buSzPts val="1800"/>
              <a:buChar char="»"/>
              <a:defRPr/>
            </a:lvl5pPr>
            <a:lvl6pPr marL="2743200" lvl="5" indent="-342900" algn="l">
              <a:spcBef>
                <a:spcPts val="20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lang="en-US" dirty="0"/>
          </a:p>
          <a:p>
            <a:pPr lvl="1"/>
            <a:endParaRPr dirty="0"/>
          </a:p>
        </p:txBody>
      </p:sp>
      <p:sp>
        <p:nvSpPr>
          <p:cNvPr id="3" name="Content Placeholder 2">
            <a:extLst>
              <a:ext uri="{FF2B5EF4-FFF2-40B4-BE49-F238E27FC236}">
                <a16:creationId xmlns:a16="http://schemas.microsoft.com/office/drawing/2014/main" id="{21460203-EA0E-86B2-63D7-F6B6474F96C4}"/>
              </a:ext>
            </a:extLst>
          </p:cNvPr>
          <p:cNvSpPr>
            <a:spLocks noGrp="1"/>
          </p:cNvSpPr>
          <p:nvPr>
            <p:ph idx="10"/>
          </p:nvPr>
        </p:nvSpPr>
        <p:spPr>
          <a:xfrm>
            <a:off x="938159" y="2532900"/>
            <a:ext cx="14691307" cy="664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1143000" y="26499"/>
            <a:ext cx="12134374" cy="158009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b="0" i="0">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9" name="Google Shape;39;p8"/>
          <p:cNvSpPr txBox="1">
            <a:spLocks noGrp="1"/>
          </p:cNvSpPr>
          <p:nvPr>
            <p:ph type="body" idx="1"/>
          </p:nvPr>
        </p:nvSpPr>
        <p:spPr>
          <a:xfrm>
            <a:off x="904292" y="2400300"/>
            <a:ext cx="6715707" cy="6858000"/>
          </a:xfrm>
          <a:prstGeom prst="rect">
            <a:avLst/>
          </a:prstGeom>
          <a:noFill/>
          <a:ln>
            <a:noFill/>
          </a:ln>
        </p:spPr>
        <p:txBody>
          <a:bodyPr spcFirstLastPara="1" wrap="square" lIns="91425" tIns="45700" rIns="91425" bIns="45700" anchor="t" anchorCtr="0">
            <a:normAutofit/>
          </a:bodyPr>
          <a:lstStyle>
            <a:lvl1pPr marL="457200" lvl="0" indent="-406400" algn="l">
              <a:lnSpc>
                <a:spcPct val="96428"/>
              </a:lnSpc>
              <a:spcBef>
                <a:spcPts val="0"/>
              </a:spcBef>
              <a:spcAft>
                <a:spcPts val="0"/>
              </a:spcAft>
              <a:buSzPts val="2800"/>
              <a:buChar char="•"/>
              <a:defRPr sz="2800" b="0" i="0">
                <a:latin typeface="Calibri" panose="020F0502020204030204" pitchFamily="34" charset="0"/>
                <a:cs typeface="Calibri" panose="020F0502020204030204" pitchFamily="34" charset="0"/>
              </a:defRPr>
            </a:lvl1pPr>
            <a:lvl2pPr marL="914400" lvl="1" indent="-381000" algn="l">
              <a:lnSpc>
                <a:spcPct val="112500"/>
              </a:lnSpc>
              <a:spcBef>
                <a:spcPts val="2000"/>
              </a:spcBef>
              <a:spcAft>
                <a:spcPts val="0"/>
              </a:spcAft>
              <a:buSzPts val="2400"/>
              <a:buChar char="–"/>
              <a:defRPr sz="2400"/>
            </a:lvl2pPr>
            <a:lvl3pPr marL="1371600" lvl="2" indent="-355600" algn="l">
              <a:lnSpc>
                <a:spcPct val="135000"/>
              </a:lnSpc>
              <a:spcBef>
                <a:spcPts val="2000"/>
              </a:spcBef>
              <a:spcAft>
                <a:spcPts val="0"/>
              </a:spcAft>
              <a:buSzPts val="2000"/>
              <a:buChar char="•"/>
              <a:defRPr sz="2000"/>
            </a:lvl3pPr>
            <a:lvl4pPr marL="1828800" lvl="3" indent="-342900" algn="l">
              <a:lnSpc>
                <a:spcPct val="150000"/>
              </a:lnSpc>
              <a:spcBef>
                <a:spcPts val="2000"/>
              </a:spcBef>
              <a:spcAft>
                <a:spcPts val="0"/>
              </a:spcAft>
              <a:buSzPts val="1800"/>
              <a:buChar char="–"/>
              <a:defRPr sz="1800"/>
            </a:lvl4pPr>
            <a:lvl5pPr marL="2286000" lvl="4" indent="-342900" algn="l">
              <a:lnSpc>
                <a:spcPct val="150000"/>
              </a:lnSpc>
              <a:spcBef>
                <a:spcPts val="2000"/>
              </a:spcBef>
              <a:spcAft>
                <a:spcPts val="0"/>
              </a:spcAft>
              <a:buSzPts val="1800"/>
              <a:buChar char="»"/>
              <a:defRPr sz="1800"/>
            </a:lvl5pPr>
            <a:lvl6pPr marL="2743200" lvl="5" indent="-342900" algn="l">
              <a:spcBef>
                <a:spcPts val="20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dirty="0"/>
          </a:p>
        </p:txBody>
      </p:sp>
      <p:sp>
        <p:nvSpPr>
          <p:cNvPr id="40" name="Google Shape;40;p8"/>
          <p:cNvSpPr txBox="1">
            <a:spLocks noGrp="1"/>
          </p:cNvSpPr>
          <p:nvPr>
            <p:ph type="body" idx="2"/>
          </p:nvPr>
        </p:nvSpPr>
        <p:spPr>
          <a:xfrm>
            <a:off x="7924800" y="2396067"/>
            <a:ext cx="7010400" cy="7014633"/>
          </a:xfrm>
          <a:prstGeom prst="rect">
            <a:avLst/>
          </a:prstGeom>
          <a:noFill/>
          <a:ln>
            <a:noFill/>
          </a:ln>
        </p:spPr>
        <p:txBody>
          <a:bodyPr spcFirstLastPara="1" wrap="square" lIns="91425" tIns="45700" rIns="91425" bIns="45700" anchor="t" anchorCtr="0">
            <a:normAutofit/>
          </a:bodyPr>
          <a:lstStyle>
            <a:lvl1pPr marL="457200" lvl="0" indent="-406400" algn="l">
              <a:lnSpc>
                <a:spcPct val="96428"/>
              </a:lnSpc>
              <a:spcBef>
                <a:spcPts val="0"/>
              </a:spcBef>
              <a:spcAft>
                <a:spcPts val="0"/>
              </a:spcAft>
              <a:buSzPts val="2800"/>
              <a:buChar char="•"/>
              <a:defRPr sz="2800" b="0" i="0">
                <a:latin typeface="Calibri" panose="020F0502020204030204" pitchFamily="34" charset="0"/>
                <a:cs typeface="Calibri" panose="020F0502020204030204" pitchFamily="34" charset="0"/>
              </a:defRPr>
            </a:lvl1pPr>
            <a:lvl2pPr marL="914400" lvl="1" indent="-381000" algn="l">
              <a:lnSpc>
                <a:spcPct val="112500"/>
              </a:lnSpc>
              <a:spcBef>
                <a:spcPts val="2000"/>
              </a:spcBef>
              <a:spcAft>
                <a:spcPts val="0"/>
              </a:spcAft>
              <a:buSzPts val="2400"/>
              <a:buChar char="–"/>
              <a:defRPr sz="2400"/>
            </a:lvl2pPr>
            <a:lvl3pPr marL="1371600" lvl="2" indent="-355600" algn="l">
              <a:lnSpc>
                <a:spcPct val="135000"/>
              </a:lnSpc>
              <a:spcBef>
                <a:spcPts val="2000"/>
              </a:spcBef>
              <a:spcAft>
                <a:spcPts val="0"/>
              </a:spcAft>
              <a:buSzPts val="2000"/>
              <a:buChar char="•"/>
              <a:defRPr sz="2000"/>
            </a:lvl3pPr>
            <a:lvl4pPr marL="1828800" lvl="3" indent="-342900" algn="l">
              <a:lnSpc>
                <a:spcPct val="150000"/>
              </a:lnSpc>
              <a:spcBef>
                <a:spcPts val="2000"/>
              </a:spcBef>
              <a:spcAft>
                <a:spcPts val="0"/>
              </a:spcAft>
              <a:buSzPts val="1800"/>
              <a:buChar char="–"/>
              <a:defRPr sz="1800"/>
            </a:lvl4pPr>
            <a:lvl5pPr marL="2286000" lvl="4" indent="-342900" algn="l">
              <a:lnSpc>
                <a:spcPct val="150000"/>
              </a:lnSpc>
              <a:spcBef>
                <a:spcPts val="2000"/>
              </a:spcBef>
              <a:spcAft>
                <a:spcPts val="0"/>
              </a:spcAft>
              <a:buSzPts val="1800"/>
              <a:buChar char="»"/>
              <a:defRPr sz="1800"/>
            </a:lvl5pPr>
            <a:lvl6pPr marL="2743200" lvl="5" indent="-342900" algn="l">
              <a:spcBef>
                <a:spcPts val="20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9"/>
          <p:cNvSpPr txBox="1">
            <a:spLocks noGrp="1"/>
          </p:cNvSpPr>
          <p:nvPr>
            <p:ph type="title"/>
          </p:nvPr>
        </p:nvSpPr>
        <p:spPr>
          <a:xfrm>
            <a:off x="1143000" y="26499"/>
            <a:ext cx="12134374" cy="158009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b="0" i="0">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Blank" preserve="1" userDrawn="1">
  <p:cSld name="4_Blank">
    <p:spTree>
      <p:nvGrpSpPr>
        <p:cNvPr id="1" name="Shape 49"/>
        <p:cNvGrpSpPr/>
        <p:nvPr/>
      </p:nvGrpSpPr>
      <p:grpSpPr>
        <a:xfrm>
          <a:off x="0" y="0"/>
          <a:ext cx="0" cy="0"/>
          <a:chOff x="0" y="0"/>
          <a:chExt cx="0" cy="0"/>
        </a:xfrm>
      </p:grpSpPr>
      <p:sp>
        <p:nvSpPr>
          <p:cNvPr id="50" name="Google Shape;50;p11"/>
          <p:cNvSpPr/>
          <p:nvPr/>
        </p:nvSpPr>
        <p:spPr>
          <a:xfrm>
            <a:off x="0" y="1638300"/>
            <a:ext cx="18288000" cy="8077200"/>
          </a:xfrm>
          <a:prstGeom prst="rect">
            <a:avLst/>
          </a:prstGeom>
          <a:solidFill>
            <a:srgbClr val="ACDC72">
              <a:alpha val="2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 sz="2400" b="0" i="0" u="none" strike="noStrike" cap="none">
                <a:solidFill>
                  <a:schemeClr val="dk1"/>
                </a:solidFill>
                <a:latin typeface="Arial"/>
                <a:ea typeface="Arial"/>
                <a:cs typeface="Arial"/>
                <a:sym typeface="Arial"/>
              </a:rPr>
              <a:t>  </a:t>
            </a:r>
            <a:endParaRPr/>
          </a:p>
        </p:txBody>
      </p:sp>
      <p:sp>
        <p:nvSpPr>
          <p:cNvPr id="51" name="Google Shape;51;p11"/>
          <p:cNvSpPr txBox="1">
            <a:spLocks noGrp="1"/>
          </p:cNvSpPr>
          <p:nvPr>
            <p:ph type="title"/>
          </p:nvPr>
        </p:nvSpPr>
        <p:spPr>
          <a:xfrm>
            <a:off x="904292" y="26499"/>
            <a:ext cx="12354508" cy="176420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1"/>
          <p:cNvSpPr/>
          <p:nvPr/>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sp>
        <p:nvSpPr>
          <p:cNvPr id="53" name="Google Shape;53;p11"/>
          <p:cNvSpPr/>
          <p:nvPr/>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rgbClr val="54C39B">
              <a:alpha val="8941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pic>
        <p:nvPicPr>
          <p:cNvPr id="2" name="Picture 1" descr="A logo with green and white text&#10;&#10;Description automatically generated">
            <a:extLst>
              <a:ext uri="{FF2B5EF4-FFF2-40B4-BE49-F238E27FC236}">
                <a16:creationId xmlns:a16="http://schemas.microsoft.com/office/drawing/2014/main" id="{7C4A62C3-53C4-8419-6C32-0ABB0A8CD1C7}"/>
              </a:ext>
            </a:extLst>
          </p:cNvPr>
          <p:cNvPicPr>
            <a:picLocks noChangeAspect="1"/>
          </p:cNvPicPr>
          <p:nvPr userDrawn="1"/>
        </p:nvPicPr>
        <p:blipFill>
          <a:blip r:embed="rId2"/>
          <a:stretch>
            <a:fillRect/>
          </a:stretch>
        </p:blipFill>
        <p:spPr>
          <a:xfrm>
            <a:off x="15304166" y="236066"/>
            <a:ext cx="2154003" cy="1099439"/>
          </a:xfrm>
          <a:prstGeom prst="rect">
            <a:avLst/>
          </a:prstGeom>
        </p:spPr>
      </p:pic>
      <p:sp>
        <p:nvSpPr>
          <p:cNvPr id="3" name="Content Placeholder 2">
            <a:extLst>
              <a:ext uri="{FF2B5EF4-FFF2-40B4-BE49-F238E27FC236}">
                <a16:creationId xmlns:a16="http://schemas.microsoft.com/office/drawing/2014/main" id="{235F4926-BF3C-445D-6E39-566E352C8367}"/>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4020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8" name="Google Shape;8;p1"/>
          <p:cNvSpPr txBox="1">
            <a:spLocks noGrp="1"/>
          </p:cNvSpPr>
          <p:nvPr>
            <p:ph type="body" idx="1"/>
          </p:nvPr>
        </p:nvSpPr>
        <p:spPr>
          <a:xfrm>
            <a:off x="1143000" y="2628900"/>
            <a:ext cx="14691307" cy="66294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84375"/>
              </a:lnSpc>
              <a:spcBef>
                <a:spcPts val="0"/>
              </a:spcBef>
              <a:spcAft>
                <a:spcPts val="0"/>
              </a:spcAft>
              <a:buClr>
                <a:srgbClr val="215BAE"/>
              </a:buClr>
              <a:buSzPts val="3200"/>
              <a:buFont typeface="Arial"/>
              <a:buChar char="•"/>
              <a:defRPr sz="3200" b="0" i="0" u="none" strike="noStrike" cap="none">
                <a:solidFill>
                  <a:srgbClr val="595959"/>
                </a:solidFill>
                <a:latin typeface="Inter Medium"/>
                <a:ea typeface="Inter Medium"/>
                <a:cs typeface="Inter Medium"/>
                <a:sym typeface="Inter Medium"/>
              </a:defRPr>
            </a:lvl1pPr>
            <a:lvl2pPr marL="914400" marR="0" lvl="1" indent="-406400" algn="l" rtl="0">
              <a:lnSpc>
                <a:spcPct val="96428"/>
              </a:lnSpc>
              <a:spcBef>
                <a:spcPts val="2000"/>
              </a:spcBef>
              <a:spcAft>
                <a:spcPts val="0"/>
              </a:spcAft>
              <a:buClr>
                <a:srgbClr val="215BAE"/>
              </a:buClr>
              <a:buSzPts val="2800"/>
              <a:buFont typeface="Arial"/>
              <a:buChar char="–"/>
              <a:defRPr sz="2800" b="0" i="0" u="none" strike="noStrike" cap="none">
                <a:solidFill>
                  <a:srgbClr val="595959"/>
                </a:solidFill>
                <a:latin typeface="Inter Medium"/>
                <a:ea typeface="Inter Medium"/>
                <a:cs typeface="Inter Medium"/>
                <a:sym typeface="Inter Medium"/>
              </a:defRPr>
            </a:lvl2pPr>
            <a:lvl3pPr marL="1371600" marR="0" lvl="2" indent="-381000" algn="l" rtl="0">
              <a:lnSpc>
                <a:spcPct val="112500"/>
              </a:lnSpc>
              <a:spcBef>
                <a:spcPts val="2000"/>
              </a:spcBef>
              <a:spcAft>
                <a:spcPts val="0"/>
              </a:spcAft>
              <a:buClr>
                <a:srgbClr val="215BAE"/>
              </a:buClr>
              <a:buSzPts val="2400"/>
              <a:buFont typeface="Arial"/>
              <a:buChar char="•"/>
              <a:defRPr sz="2400" b="0" i="0" u="none" strike="noStrike" cap="none">
                <a:solidFill>
                  <a:srgbClr val="595959"/>
                </a:solidFill>
                <a:latin typeface="Inter Medium"/>
                <a:ea typeface="Inter Medium"/>
                <a:cs typeface="Inter Medium"/>
                <a:sym typeface="Inter Medium"/>
              </a:defRPr>
            </a:lvl3pPr>
            <a:lvl4pPr marL="1828800" marR="0" lvl="3"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4pPr>
            <a:lvl5pPr marL="2286000" marR="0" lvl="4"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5pPr>
            <a:lvl6pPr marL="2743200" marR="0" lvl="5" indent="-355600" algn="l" rtl="0">
              <a:spcBef>
                <a:spcPts val="20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Google Shape;10;p1"/>
          <p:cNvSpPr txBox="1"/>
          <p:nvPr/>
        </p:nvSpPr>
        <p:spPr>
          <a:xfrm>
            <a:off x="1181099" y="9857979"/>
            <a:ext cx="1714501" cy="40252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en" sz="1800" b="0" i="0" u="none" strike="noStrike" cap="none">
                <a:solidFill>
                  <a:srgbClr val="215BAE"/>
                </a:solidFill>
                <a:latin typeface="Inter Medium"/>
                <a:ea typeface="Inter Medium"/>
                <a:cs typeface="Inter Medium"/>
                <a:sym typeface="Inter Medium"/>
              </a:rPr>
              <a:t>‹#›</a:t>
            </a:fld>
            <a:endParaRPr sz="1800" b="0" i="0" u="none" strike="noStrike" cap="none">
              <a:solidFill>
                <a:srgbClr val="215BAE"/>
              </a:solidFill>
              <a:latin typeface="Inter Medium"/>
              <a:ea typeface="Inter Medium"/>
              <a:cs typeface="Inter Medium"/>
              <a:sym typeface="Inter Medium"/>
            </a:endParaRPr>
          </a:p>
        </p:txBody>
      </p:sp>
      <p:pic>
        <p:nvPicPr>
          <p:cNvPr id="11" name="Google Shape;11;p1"/>
          <p:cNvPicPr preferRelativeResize="0"/>
          <p:nvPr/>
        </p:nvPicPr>
        <p:blipFill>
          <a:blip r:embed="rId15"/>
          <a:srcRect/>
          <a:stretch/>
        </p:blipFill>
        <p:spPr>
          <a:xfrm>
            <a:off x="15316200" y="245590"/>
            <a:ext cx="2268760" cy="1158012"/>
          </a:xfrm>
          <a:prstGeom prst="rect">
            <a:avLst/>
          </a:prstGeom>
          <a:noFill/>
          <a:ln>
            <a:noFill/>
          </a:ln>
        </p:spPr>
      </p:pic>
      <p:sp>
        <p:nvSpPr>
          <p:cNvPr id="3" name="Title Placeholder 2">
            <a:extLst>
              <a:ext uri="{FF2B5EF4-FFF2-40B4-BE49-F238E27FC236}">
                <a16:creationId xmlns:a16="http://schemas.microsoft.com/office/drawing/2014/main" id="{7F4E98D6-9467-B3B6-1971-EFBD14F40DB9}"/>
              </a:ext>
            </a:extLst>
          </p:cNvPr>
          <p:cNvSpPr>
            <a:spLocks noGrp="1"/>
          </p:cNvSpPr>
          <p:nvPr>
            <p:ph type="title"/>
          </p:nvPr>
        </p:nvSpPr>
        <p:spPr>
          <a:xfrm>
            <a:off x="1143000" y="178627"/>
            <a:ext cx="15773400" cy="1340458"/>
          </a:xfrm>
          <a:prstGeom prst="rect">
            <a:avLst/>
          </a:prstGeom>
        </p:spPr>
        <p:txBody>
          <a:bodyPr vert="horz" lIns="91440" tIns="45720" rIns="91440" bIns="45720" rtlCol="0" anchor="ctr">
            <a:normAutofit/>
          </a:bodyPr>
          <a:lstStyle/>
          <a:p>
            <a:r>
              <a:rPr lang="en-US" dirty="0"/>
              <a:t>Click to edit Master title style</a:t>
            </a:r>
          </a:p>
        </p:txBody>
      </p:sp>
    </p:spTree>
  </p:cSld>
  <p:clrMap bg1="lt1" tx1="dk1" bg2="dk2" tx2="lt2" accent1="accent1" accent2="accent2" accent3="accent3" accent4="accent4" accent5="accent5" accent6="accent6" hlink="hlink" folHlink="folHlink"/>
  <p:sldLayoutIdLst>
    <p:sldLayoutId id="2147483648" r:id="rId1"/>
    <p:sldLayoutId id="2147483662" r:id="rId2"/>
    <p:sldLayoutId id="2147483663" r:id="rId3"/>
    <p:sldLayoutId id="2147483664" r:id="rId4"/>
    <p:sldLayoutId id="2147483652" r:id="rId5"/>
    <p:sldLayoutId id="2147483653" r:id="rId6"/>
    <p:sldLayoutId id="2147483654" r:id="rId7"/>
    <p:sldLayoutId id="2147483655" r:id="rId8"/>
    <p:sldLayoutId id="2147483665" r:id="rId9"/>
    <p:sldLayoutId id="2147483660" r:id="rId10"/>
    <p:sldLayoutId id="2147483661" r:id="rId11"/>
    <p:sldLayoutId id="2147483658" r:id="rId12"/>
    <p:sldLayoutId id="214748366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800" b="0" i="0" u="none" strike="noStrike" cap="none">
          <a:solidFill>
            <a:srgbClr val="000000"/>
          </a:solidFill>
          <a:latin typeface="Inter Medium" panose="02000503000000020004" pitchFamily="2" charset="0"/>
          <a:ea typeface="Inter Medium" panose="02000503000000020004" pitchFamily="2"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Inter Medium" panose="02000503000000020004" pitchFamily="2" charset="0"/>
          <a:ea typeface="Inter Medium" panose="02000503000000020004" pitchFamily="2" charset="0"/>
          <a:cs typeface="Calibri" panose="020F0502020204030204" pitchFamily="34" charset="0"/>
          <a:sym typeface="Arial"/>
        </a:defRPr>
      </a:lvl1pPr>
      <a:lvl2pPr marL="914400" marR="0" lvl="1" indent="-406400" algn="l" rtl="0">
        <a:lnSpc>
          <a:spcPct val="100000"/>
        </a:lnSpc>
        <a:spcBef>
          <a:spcPts val="0"/>
        </a:spcBef>
        <a:spcAft>
          <a:spcPts val="0"/>
        </a:spcAft>
        <a:buClr>
          <a:srgbClr val="000000"/>
        </a:buClr>
        <a:buFont typeface="Courier New" panose="02070309020205020404" pitchFamily="49" charset="0"/>
        <a:buChar char="o"/>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65;p13">
            <a:extLst>
              <a:ext uri="{FF2B5EF4-FFF2-40B4-BE49-F238E27FC236}">
                <a16:creationId xmlns:a16="http://schemas.microsoft.com/office/drawing/2014/main" id="{79866B11-A759-C737-482A-CEAEDE52337D}"/>
              </a:ext>
            </a:extLst>
          </p:cNvPr>
          <p:cNvPicPr preferRelativeResize="0"/>
          <p:nvPr/>
        </p:nvPicPr>
        <p:blipFill>
          <a:blip r:embed="rId3"/>
          <a:srcRect l="13737" t="25642" r="23862" b="14174"/>
          <a:stretch/>
        </p:blipFill>
        <p:spPr>
          <a:xfrm>
            <a:off x="8541656" y="0"/>
            <a:ext cx="9746343" cy="10287000"/>
          </a:xfrm>
          <a:prstGeom prst="rect">
            <a:avLst/>
          </a:prstGeom>
          <a:noFill/>
          <a:ln>
            <a:noFill/>
          </a:ln>
        </p:spPr>
      </p:pic>
      <p:pic>
        <p:nvPicPr>
          <p:cNvPr id="8" name="Google Shape;170;p22">
            <a:extLst>
              <a:ext uri="{FF2B5EF4-FFF2-40B4-BE49-F238E27FC236}">
                <a16:creationId xmlns:a16="http://schemas.microsoft.com/office/drawing/2014/main" id="{36590713-030D-5268-E25F-5768EE3F1F20}"/>
              </a:ext>
            </a:extLst>
          </p:cNvPr>
          <p:cNvPicPr preferRelativeResize="0"/>
          <p:nvPr/>
        </p:nvPicPr>
        <p:blipFill rotWithShape="1">
          <a:blip r:embed="rId4">
            <a:alphaModFix/>
          </a:blip>
          <a:srcRect t="5456" b="5457"/>
          <a:stretch/>
        </p:blipFill>
        <p:spPr>
          <a:xfrm>
            <a:off x="-23200" y="-1"/>
            <a:ext cx="11777050" cy="10287001"/>
          </a:xfrm>
          <a:prstGeom prst="rect">
            <a:avLst/>
          </a:prstGeom>
          <a:noFill/>
          <a:ln>
            <a:noFill/>
          </a:ln>
        </p:spPr>
      </p:pic>
      <p:sp>
        <p:nvSpPr>
          <p:cNvPr id="5" name="Google Shape;68;p13">
            <a:extLst>
              <a:ext uri="{FF2B5EF4-FFF2-40B4-BE49-F238E27FC236}">
                <a16:creationId xmlns:a16="http://schemas.microsoft.com/office/drawing/2014/main" id="{D06D73C1-3690-95AA-4357-7EE1C5AB9CAC}"/>
              </a:ext>
            </a:extLst>
          </p:cNvPr>
          <p:cNvSpPr txBox="1"/>
          <p:nvPr/>
        </p:nvSpPr>
        <p:spPr>
          <a:xfrm>
            <a:off x="1051560" y="5379720"/>
            <a:ext cx="8701964" cy="3791807"/>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chemeClr val="lt1"/>
              </a:buClr>
              <a:buSzPts val="6000"/>
              <a:buFont typeface="BIZ UDPMincho"/>
              <a:buNone/>
            </a:pPr>
            <a:r>
              <a:rPr lang="en-US" sz="6600" u="none" strike="noStrike" cap="none" dirty="0">
                <a:solidFill>
                  <a:schemeClr val="lt1"/>
                </a:solidFill>
                <a:latin typeface="Inter Medium" panose="02000503000000020004" pitchFamily="2" charset="0"/>
                <a:ea typeface="Inter Medium" panose="02000503000000020004" pitchFamily="2" charset="0"/>
                <a:cs typeface="Calibri" panose="020F0502020204030204" pitchFamily="34" charset="0"/>
                <a:sym typeface="BIZ UDPMincho"/>
              </a:rPr>
              <a:t>Buying Electric Appliances</a:t>
            </a:r>
          </a:p>
          <a:p>
            <a:pPr marL="0" marR="0" lvl="0" indent="0" algn="l" rtl="0">
              <a:lnSpc>
                <a:spcPct val="110000"/>
              </a:lnSpc>
              <a:spcBef>
                <a:spcPts val="0"/>
              </a:spcBef>
              <a:spcAft>
                <a:spcPts val="0"/>
              </a:spcAft>
              <a:buClr>
                <a:schemeClr val="lt1"/>
              </a:buClr>
              <a:buSzPts val="6000"/>
              <a:buFont typeface="BIZ UDPMincho"/>
              <a:buNone/>
            </a:pPr>
            <a:r>
              <a:rPr lang="en-US" sz="4800" dirty="0">
                <a:solidFill>
                  <a:srgbClr val="ACDD70"/>
                </a:solidFill>
                <a:latin typeface="Inter Medium" panose="02000503000000020004" pitchFamily="2" charset="0"/>
                <a:ea typeface="Inter Medium" panose="02000503000000020004" pitchFamily="2" charset="0"/>
                <a:cs typeface="Calibri Light" panose="020F0302020204030204" pitchFamily="34" charset="0"/>
                <a:sym typeface="BIZ UDPMincho"/>
              </a:rPr>
              <a:t>Watt You Need to Know</a:t>
            </a:r>
          </a:p>
          <a:p>
            <a:pPr marL="0" marR="0" lvl="0" indent="0" algn="l" rtl="0">
              <a:lnSpc>
                <a:spcPct val="110000"/>
              </a:lnSpc>
              <a:spcBef>
                <a:spcPts val="0"/>
              </a:spcBef>
              <a:spcAft>
                <a:spcPts val="0"/>
              </a:spcAft>
              <a:buClr>
                <a:schemeClr val="lt1"/>
              </a:buClr>
              <a:buSzPts val="6000"/>
              <a:buFont typeface="BIZ UDPMincho"/>
              <a:buNone/>
            </a:pPr>
            <a:endParaRPr lang="en-US" sz="4400" dirty="0">
              <a:solidFill>
                <a:srgbClr val="ACDD70"/>
              </a:solidFill>
              <a:latin typeface="Inter Medium" panose="02000503000000020004" pitchFamily="2" charset="0"/>
              <a:ea typeface="Inter Medium" panose="02000503000000020004" pitchFamily="2" charset="0"/>
              <a:cs typeface="Calibri Light" panose="020F0302020204030204" pitchFamily="34" charset="0"/>
              <a:sym typeface="BIZ UDPMincho"/>
            </a:endParaRPr>
          </a:p>
        </p:txBody>
      </p:sp>
      <p:cxnSp>
        <p:nvCxnSpPr>
          <p:cNvPr id="6" name="Google Shape;70;p13">
            <a:extLst>
              <a:ext uri="{FF2B5EF4-FFF2-40B4-BE49-F238E27FC236}">
                <a16:creationId xmlns:a16="http://schemas.microsoft.com/office/drawing/2014/main" id="{77099DAA-21E4-C765-F3D3-2435BF542CF5}"/>
              </a:ext>
            </a:extLst>
          </p:cNvPr>
          <p:cNvCxnSpPr>
            <a:cxnSpLocks/>
          </p:cNvCxnSpPr>
          <p:nvPr/>
        </p:nvCxnSpPr>
        <p:spPr>
          <a:xfrm>
            <a:off x="-23200" y="5041000"/>
            <a:ext cx="11053150" cy="0"/>
          </a:xfrm>
          <a:prstGeom prst="straightConnector1">
            <a:avLst/>
          </a:prstGeom>
          <a:noFill/>
          <a:ln w="25400" cap="flat" cmpd="sng">
            <a:solidFill>
              <a:srgbClr val="ACDD70"/>
            </a:solidFill>
            <a:prstDash val="solid"/>
            <a:round/>
            <a:headEnd type="none" w="sm" len="sm"/>
            <a:tailEnd type="none" w="sm" len="sm"/>
          </a:ln>
        </p:spPr>
      </p:cxnSp>
      <p:pic>
        <p:nvPicPr>
          <p:cNvPr id="7" name="Picture 6" descr="A logo with green and white text&#10;&#10;Description automatically generated">
            <a:extLst>
              <a:ext uri="{FF2B5EF4-FFF2-40B4-BE49-F238E27FC236}">
                <a16:creationId xmlns:a16="http://schemas.microsoft.com/office/drawing/2014/main" id="{942F1010-B4AC-7B88-327C-723B283D86A1}"/>
              </a:ext>
            </a:extLst>
          </p:cNvPr>
          <p:cNvPicPr>
            <a:picLocks noChangeAspect="1"/>
          </p:cNvPicPr>
          <p:nvPr/>
        </p:nvPicPr>
        <p:blipFill>
          <a:blip r:embed="rId5"/>
          <a:stretch>
            <a:fillRect/>
          </a:stretch>
        </p:blipFill>
        <p:spPr>
          <a:xfrm>
            <a:off x="1415845" y="740095"/>
            <a:ext cx="3923062" cy="2002396"/>
          </a:xfrm>
          <a:prstGeom prst="rect">
            <a:avLst/>
          </a:prstGeom>
        </p:spPr>
      </p:pic>
    </p:spTree>
    <p:extLst>
      <p:ext uri="{BB962C8B-B14F-4D97-AF65-F5344CB8AC3E}">
        <p14:creationId xmlns:p14="http://schemas.microsoft.com/office/powerpoint/2010/main" val="1817696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EA0C9F-E374-7669-3539-B1FCFE8CC87E}"/>
              </a:ext>
            </a:extLst>
          </p:cNvPr>
          <p:cNvSpPr/>
          <p:nvPr/>
        </p:nvSpPr>
        <p:spPr>
          <a:xfrm>
            <a:off x="0" y="0"/>
            <a:ext cx="9454243" cy="10296526"/>
          </a:xfrm>
          <a:prstGeom prst="rect">
            <a:avLst/>
          </a:prstGeom>
          <a:solidFill>
            <a:srgbClr val="ABDE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75;p14" descr="A green and black rectangle&#10;&#10;Description automatically generated">
            <a:extLst>
              <a:ext uri="{FF2B5EF4-FFF2-40B4-BE49-F238E27FC236}">
                <a16:creationId xmlns:a16="http://schemas.microsoft.com/office/drawing/2014/main" id="{419718E4-78B5-8E97-A143-36743B448818}"/>
              </a:ext>
            </a:extLst>
          </p:cNvPr>
          <p:cNvPicPr preferRelativeResize="0"/>
          <p:nvPr/>
        </p:nvPicPr>
        <p:blipFill rotWithShape="1">
          <a:blip r:embed="rId3">
            <a:alphaModFix/>
          </a:blip>
          <a:srcRect l="40475" t="5018" r="-1650" b="17531"/>
          <a:stretch/>
        </p:blipFill>
        <p:spPr>
          <a:xfrm>
            <a:off x="5419422" y="1"/>
            <a:ext cx="10457392" cy="10296526"/>
          </a:xfrm>
          <a:prstGeom prst="rect">
            <a:avLst/>
          </a:prstGeom>
          <a:noFill/>
          <a:ln>
            <a:noFill/>
          </a:ln>
        </p:spPr>
      </p:pic>
      <p:sp>
        <p:nvSpPr>
          <p:cNvPr id="2" name="Google Shape;78;p14">
            <a:extLst>
              <a:ext uri="{FF2B5EF4-FFF2-40B4-BE49-F238E27FC236}">
                <a16:creationId xmlns:a16="http://schemas.microsoft.com/office/drawing/2014/main" id="{FBDB0F87-EA7C-0D6B-004A-691BC6EC3BD1}"/>
              </a:ext>
            </a:extLst>
          </p:cNvPr>
          <p:cNvSpPr/>
          <p:nvPr/>
        </p:nvSpPr>
        <p:spPr>
          <a:xfrm>
            <a:off x="11903718" y="8693851"/>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77;p14">
            <a:extLst>
              <a:ext uri="{FF2B5EF4-FFF2-40B4-BE49-F238E27FC236}">
                <a16:creationId xmlns:a16="http://schemas.microsoft.com/office/drawing/2014/main" id="{67F4E3D2-4F17-20C1-EE78-27C63B2BA0CF}"/>
              </a:ext>
            </a:extLst>
          </p:cNvPr>
          <p:cNvSpPr/>
          <p:nvPr/>
        </p:nvSpPr>
        <p:spPr>
          <a:xfrm>
            <a:off x="16589767" y="1781018"/>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76;p14">
            <a:extLst>
              <a:ext uri="{FF2B5EF4-FFF2-40B4-BE49-F238E27FC236}">
                <a16:creationId xmlns:a16="http://schemas.microsoft.com/office/drawing/2014/main" id="{4B9B1DA1-A3E3-C655-5B9D-E2AEB06EB338}"/>
              </a:ext>
            </a:extLst>
          </p:cNvPr>
          <p:cNvSpPr txBox="1"/>
          <p:nvPr/>
        </p:nvSpPr>
        <p:spPr>
          <a:xfrm>
            <a:off x="881405" y="1371600"/>
            <a:ext cx="13313400"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a:solidFill>
                  <a:srgbClr val="215BAE"/>
                </a:solidFill>
                <a:latin typeface="Inter Medium" panose="02000503000000020004" pitchFamily="2" charset="0"/>
                <a:ea typeface="Inter Medium" panose="02000503000000020004" pitchFamily="2" charset="0"/>
                <a:cs typeface="BIZ UDPMincho"/>
                <a:sym typeface="BIZ UDPMincho"/>
              </a:rPr>
              <a:t>Price Data</a:t>
            </a:r>
            <a:endParaRPr sz="5400" dirty="0">
              <a:solidFill>
                <a:srgbClr val="215BAE"/>
              </a:solidFill>
              <a:latin typeface="Inter Medium" panose="02000503000000020004" pitchFamily="2" charset="0"/>
              <a:ea typeface="Inter Medium" panose="02000503000000020004" pitchFamily="2" charset="0"/>
              <a:cs typeface="BIZ UDPMincho"/>
              <a:sym typeface="BIZ UDPMincho"/>
            </a:endParaRPr>
          </a:p>
        </p:txBody>
      </p:sp>
      <p:graphicFrame>
        <p:nvGraphicFramePr>
          <p:cNvPr id="5" name="Google Shape;119;p22">
            <a:extLst>
              <a:ext uri="{FF2B5EF4-FFF2-40B4-BE49-F238E27FC236}">
                <a16:creationId xmlns:a16="http://schemas.microsoft.com/office/drawing/2014/main" id="{E4B5999F-58BF-45B5-BDBE-AE02C3B08EF2}"/>
              </a:ext>
            </a:extLst>
          </p:cNvPr>
          <p:cNvGraphicFramePr/>
          <p:nvPr>
            <p:extLst>
              <p:ext uri="{D42A27DB-BD31-4B8C-83A1-F6EECF244321}">
                <p14:modId xmlns:p14="http://schemas.microsoft.com/office/powerpoint/2010/main" val="3968920351"/>
              </p:ext>
            </p:extLst>
          </p:nvPr>
        </p:nvGraphicFramePr>
        <p:xfrm>
          <a:off x="1390536" y="3087439"/>
          <a:ext cx="15506928" cy="5835892"/>
        </p:xfrm>
        <a:graphic>
          <a:graphicData uri="http://schemas.openxmlformats.org/drawingml/2006/table">
            <a:tbl>
              <a:tblPr>
                <a:noFill/>
              </a:tblPr>
              <a:tblGrid>
                <a:gridCol w="1937336">
                  <a:extLst>
                    <a:ext uri="{9D8B030D-6E8A-4147-A177-3AD203B41FA5}">
                      <a16:colId xmlns:a16="http://schemas.microsoft.com/office/drawing/2014/main" val="20000"/>
                    </a:ext>
                  </a:extLst>
                </a:gridCol>
                <a:gridCol w="3392398">
                  <a:extLst>
                    <a:ext uri="{9D8B030D-6E8A-4147-A177-3AD203B41FA5}">
                      <a16:colId xmlns:a16="http://schemas.microsoft.com/office/drawing/2014/main" val="20001"/>
                    </a:ext>
                  </a:extLst>
                </a:gridCol>
                <a:gridCol w="3392398">
                  <a:extLst>
                    <a:ext uri="{9D8B030D-6E8A-4147-A177-3AD203B41FA5}">
                      <a16:colId xmlns:a16="http://schemas.microsoft.com/office/drawing/2014/main" val="20002"/>
                    </a:ext>
                  </a:extLst>
                </a:gridCol>
                <a:gridCol w="3392398">
                  <a:extLst>
                    <a:ext uri="{9D8B030D-6E8A-4147-A177-3AD203B41FA5}">
                      <a16:colId xmlns:a16="http://schemas.microsoft.com/office/drawing/2014/main" val="20003"/>
                    </a:ext>
                  </a:extLst>
                </a:gridCol>
                <a:gridCol w="3392398">
                  <a:extLst>
                    <a:ext uri="{9D8B030D-6E8A-4147-A177-3AD203B41FA5}">
                      <a16:colId xmlns:a16="http://schemas.microsoft.com/office/drawing/2014/main" val="20004"/>
                    </a:ext>
                  </a:extLst>
                </a:gridCol>
              </a:tblGrid>
              <a:tr h="2075860">
                <a:tc>
                  <a:txBody>
                    <a:bodyPr/>
                    <a:lstStyle/>
                    <a:p>
                      <a:pPr marL="0" lvl="0" indent="0" algn="ctr" rtl="0">
                        <a:spcBef>
                          <a:spcPts val="0"/>
                        </a:spcBef>
                        <a:spcAft>
                          <a:spcPts val="0"/>
                        </a:spcAft>
                        <a:buNone/>
                      </a:pPr>
                      <a:r>
                        <a:rPr lang="en" sz="3700" b="1" i="0" dirty="0">
                          <a:solidFill>
                            <a:schemeClr val="bg1"/>
                          </a:solidFill>
                          <a:latin typeface="Inter" panose="020B0502030000000004" pitchFamily="34" charset="0"/>
                          <a:ea typeface="Inter" panose="020B0502030000000004" pitchFamily="34" charset="0"/>
                        </a:rPr>
                        <a:t>Option</a:t>
                      </a:r>
                      <a:endParaRPr sz="3700" b="1" i="0" dirty="0">
                        <a:solidFill>
                          <a:schemeClr val="bg1"/>
                        </a:solidFill>
                        <a:latin typeface="Inter" panose="020B0502030000000004" pitchFamily="34" charset="0"/>
                        <a:ea typeface="Inter" panose="020B0502030000000004" pitchFamily="34" charset="0"/>
                      </a:endParaRPr>
                    </a:p>
                  </a:txBody>
                  <a:tcPr marL="186041" marR="186041" marT="186041" marB="186041" anchor="ctr">
                    <a:solidFill>
                      <a:srgbClr val="139CEC"/>
                    </a:solidFill>
                  </a:tcPr>
                </a:tc>
                <a:tc>
                  <a:txBody>
                    <a:bodyPr/>
                    <a:lstStyle/>
                    <a:p>
                      <a:pPr marL="0" lvl="0" indent="0" algn="ctr" rtl="0">
                        <a:spcBef>
                          <a:spcPts val="0"/>
                        </a:spcBef>
                        <a:spcAft>
                          <a:spcPts val="0"/>
                        </a:spcAft>
                        <a:buNone/>
                      </a:pPr>
                      <a:r>
                        <a:rPr lang="en" sz="3700" b="1" i="0" dirty="0">
                          <a:solidFill>
                            <a:schemeClr val="bg1"/>
                          </a:solidFill>
                          <a:latin typeface="Inter" panose="020B0502030000000004" pitchFamily="34" charset="0"/>
                          <a:ea typeface="Inter" panose="020B0502030000000004" pitchFamily="34" charset="0"/>
                        </a:rPr>
                        <a:t>8 Light Bulbs</a:t>
                      </a:r>
                      <a:endParaRPr sz="3700" b="1" i="0" dirty="0">
                        <a:solidFill>
                          <a:schemeClr val="bg1"/>
                        </a:solidFill>
                        <a:latin typeface="Inter" panose="020B0502030000000004" pitchFamily="34" charset="0"/>
                        <a:ea typeface="Inter" panose="020B0502030000000004" pitchFamily="34" charset="0"/>
                      </a:endParaRPr>
                    </a:p>
                  </a:txBody>
                  <a:tcPr marL="186041" marR="186041" marT="186041" marB="186041" anchor="ctr">
                    <a:solidFill>
                      <a:srgbClr val="139CEC"/>
                    </a:solidFill>
                  </a:tcPr>
                </a:tc>
                <a:tc>
                  <a:txBody>
                    <a:bodyPr/>
                    <a:lstStyle/>
                    <a:p>
                      <a:pPr marL="0" lvl="0" indent="0" algn="ctr" rtl="0">
                        <a:spcBef>
                          <a:spcPts val="0"/>
                        </a:spcBef>
                        <a:spcAft>
                          <a:spcPts val="0"/>
                        </a:spcAft>
                        <a:buNone/>
                      </a:pPr>
                      <a:r>
                        <a:rPr lang="en" sz="3700" b="1" i="0" dirty="0">
                          <a:solidFill>
                            <a:schemeClr val="bg1"/>
                          </a:solidFill>
                          <a:latin typeface="Inter" panose="020B0502030000000004" pitchFamily="34" charset="0"/>
                          <a:ea typeface="Inter" panose="020B0502030000000004" pitchFamily="34" charset="0"/>
                        </a:rPr>
                        <a:t>Compact Refrigerator</a:t>
                      </a:r>
                      <a:endParaRPr sz="3700" b="1" i="0" dirty="0">
                        <a:solidFill>
                          <a:schemeClr val="bg1"/>
                        </a:solidFill>
                        <a:latin typeface="Inter" panose="020B0502030000000004" pitchFamily="34" charset="0"/>
                        <a:ea typeface="Inter" panose="020B0502030000000004" pitchFamily="34" charset="0"/>
                      </a:endParaRPr>
                    </a:p>
                  </a:txBody>
                  <a:tcPr marL="186041" marR="186041" marT="186041" marB="186041" anchor="ctr">
                    <a:solidFill>
                      <a:srgbClr val="139CEC"/>
                    </a:solidFill>
                  </a:tcPr>
                </a:tc>
                <a:tc>
                  <a:txBody>
                    <a:bodyPr/>
                    <a:lstStyle/>
                    <a:p>
                      <a:pPr marL="0" lvl="0" indent="0" algn="ctr" rtl="0">
                        <a:spcBef>
                          <a:spcPts val="0"/>
                        </a:spcBef>
                        <a:spcAft>
                          <a:spcPts val="0"/>
                        </a:spcAft>
                        <a:buNone/>
                      </a:pPr>
                      <a:r>
                        <a:rPr lang="en" sz="3700" b="1" i="0" dirty="0">
                          <a:solidFill>
                            <a:schemeClr val="bg1"/>
                          </a:solidFill>
                          <a:latin typeface="Inter" panose="020B0502030000000004" pitchFamily="34" charset="0"/>
                          <a:ea typeface="Inter" panose="020B0502030000000004" pitchFamily="34" charset="0"/>
                        </a:rPr>
                        <a:t>Window Air Conditioner</a:t>
                      </a:r>
                      <a:endParaRPr sz="3700" b="1" i="0" dirty="0">
                        <a:solidFill>
                          <a:schemeClr val="bg1"/>
                        </a:solidFill>
                        <a:latin typeface="Inter" panose="020B0502030000000004" pitchFamily="34" charset="0"/>
                        <a:ea typeface="Inter" panose="020B0502030000000004" pitchFamily="34" charset="0"/>
                      </a:endParaRPr>
                    </a:p>
                  </a:txBody>
                  <a:tcPr marL="186041" marR="186041" marT="186041" marB="186041" anchor="ctr">
                    <a:solidFill>
                      <a:srgbClr val="139CEC"/>
                    </a:solidFill>
                  </a:tcPr>
                </a:tc>
                <a:tc>
                  <a:txBody>
                    <a:bodyPr/>
                    <a:lstStyle/>
                    <a:p>
                      <a:pPr marL="0" lvl="0" indent="0" algn="ctr" rtl="0">
                        <a:spcBef>
                          <a:spcPts val="0"/>
                        </a:spcBef>
                        <a:spcAft>
                          <a:spcPts val="0"/>
                        </a:spcAft>
                        <a:buNone/>
                      </a:pPr>
                      <a:r>
                        <a:rPr lang="en" sz="3700" b="1" i="0" dirty="0">
                          <a:solidFill>
                            <a:schemeClr val="bg1"/>
                          </a:solidFill>
                          <a:latin typeface="Inter" panose="020B0502030000000004" pitchFamily="34" charset="0"/>
                          <a:ea typeface="Inter" panose="020B0502030000000004" pitchFamily="34" charset="0"/>
                        </a:rPr>
                        <a:t>Electric Water Heater</a:t>
                      </a:r>
                      <a:endParaRPr sz="3700" b="1" i="0" dirty="0">
                        <a:solidFill>
                          <a:schemeClr val="bg1"/>
                        </a:solidFill>
                        <a:latin typeface="Inter" panose="020B0502030000000004" pitchFamily="34" charset="0"/>
                        <a:ea typeface="Inter" panose="020B0502030000000004" pitchFamily="34" charset="0"/>
                      </a:endParaRPr>
                    </a:p>
                  </a:txBody>
                  <a:tcPr marL="186041" marR="186041" marT="186041" marB="186041" anchor="ctr">
                    <a:solidFill>
                      <a:srgbClr val="139CEC"/>
                    </a:solidFill>
                  </a:tcPr>
                </a:tc>
                <a:extLst>
                  <a:ext uri="{0D108BD9-81ED-4DB2-BD59-A6C34878D82A}">
                    <a16:rowId xmlns:a16="http://schemas.microsoft.com/office/drawing/2014/main" val="10000"/>
                  </a:ext>
                </a:extLst>
              </a:tr>
              <a:tr h="940008">
                <a:tc>
                  <a:txBody>
                    <a:bodyPr/>
                    <a:lstStyle/>
                    <a:p>
                      <a:pPr marL="0" lvl="0" indent="0" algn="ctr" rtl="0">
                        <a:spcBef>
                          <a:spcPts val="0"/>
                        </a:spcBef>
                        <a:spcAft>
                          <a:spcPts val="0"/>
                        </a:spcAft>
                        <a:buNone/>
                      </a:pPr>
                      <a:r>
                        <a:rPr lang="en" sz="3700" b="1" i="0" dirty="0">
                          <a:latin typeface="Inter" panose="020B0502030000000004" pitchFamily="34" charset="0"/>
                          <a:ea typeface="Inter" panose="020B0502030000000004" pitchFamily="34" charset="0"/>
                        </a:rPr>
                        <a:t>A</a:t>
                      </a:r>
                      <a:endParaRPr sz="3700" b="1" i="0" dirty="0">
                        <a:latin typeface="Inter" panose="020B0502030000000004" pitchFamily="34" charset="0"/>
                        <a:ea typeface="Inter" panose="020B0502030000000004" pitchFamily="34" charset="0"/>
                      </a:endParaRPr>
                    </a:p>
                  </a:txBody>
                  <a:tcPr marL="186041" marR="186041" marT="186041" marB="186041">
                    <a:solidFill>
                      <a:srgbClr val="57C39C"/>
                    </a:solidFill>
                  </a:tcPr>
                </a:tc>
                <a:tc>
                  <a:txBody>
                    <a:bodyPr/>
                    <a:lstStyle/>
                    <a:p>
                      <a:pPr marL="0" lvl="0" indent="0" algn="ctr" rtl="0">
                        <a:spcBef>
                          <a:spcPts val="0"/>
                        </a:spcBef>
                        <a:spcAft>
                          <a:spcPts val="0"/>
                        </a:spcAft>
                        <a:buNone/>
                      </a:pPr>
                      <a:r>
                        <a:rPr lang="en" sz="3700" b="0" i="0" dirty="0">
                          <a:latin typeface="Inter Medium" panose="02000503000000020004" pitchFamily="2" charset="0"/>
                          <a:ea typeface="Inter Medium" panose="02000503000000020004" pitchFamily="2" charset="0"/>
                        </a:rPr>
                        <a:t>$20</a:t>
                      </a:r>
                      <a:endParaRPr sz="3700" b="0" i="0" dirty="0">
                        <a:latin typeface="Inter Medium" panose="02000503000000020004" pitchFamily="2" charset="0"/>
                        <a:ea typeface="Inter Medium" panose="02000503000000020004" pitchFamily="2" charset="0"/>
                      </a:endParaRPr>
                    </a:p>
                  </a:txBody>
                  <a:tcPr marL="186041" marR="186041" marT="186041" marB="186041">
                    <a:solidFill>
                      <a:schemeClr val="lt1"/>
                    </a:solidFill>
                  </a:tcPr>
                </a:tc>
                <a:tc>
                  <a:txBody>
                    <a:bodyPr/>
                    <a:lstStyle/>
                    <a:p>
                      <a:pPr marL="0" lvl="0" indent="0" algn="ctr" rtl="0">
                        <a:spcBef>
                          <a:spcPts val="0"/>
                        </a:spcBef>
                        <a:spcAft>
                          <a:spcPts val="0"/>
                        </a:spcAft>
                        <a:buNone/>
                      </a:pPr>
                      <a:r>
                        <a:rPr lang="en" sz="3700" b="0" i="0" dirty="0">
                          <a:latin typeface="Inter Medium" panose="02000503000000020004" pitchFamily="2" charset="0"/>
                          <a:ea typeface="Inter Medium" panose="02000503000000020004" pitchFamily="2" charset="0"/>
                        </a:rPr>
                        <a:t>$329</a:t>
                      </a:r>
                      <a:endParaRPr sz="3700" b="0" i="0" dirty="0">
                        <a:latin typeface="Inter Medium" panose="02000503000000020004" pitchFamily="2" charset="0"/>
                        <a:ea typeface="Inter Medium" panose="02000503000000020004" pitchFamily="2" charset="0"/>
                      </a:endParaRPr>
                    </a:p>
                  </a:txBody>
                  <a:tcPr marL="186041" marR="186041" marT="186041" marB="186041">
                    <a:solidFill>
                      <a:schemeClr val="lt1"/>
                    </a:solidFill>
                  </a:tcPr>
                </a:tc>
                <a:tc>
                  <a:txBody>
                    <a:bodyPr/>
                    <a:lstStyle/>
                    <a:p>
                      <a:pPr marL="0" lvl="0" indent="0" algn="ctr" rtl="0">
                        <a:spcBef>
                          <a:spcPts val="0"/>
                        </a:spcBef>
                        <a:spcAft>
                          <a:spcPts val="0"/>
                        </a:spcAft>
                        <a:buNone/>
                      </a:pPr>
                      <a:r>
                        <a:rPr lang="en" sz="3700" b="0" i="0">
                          <a:latin typeface="Inter Medium" panose="02000503000000020004" pitchFamily="2" charset="0"/>
                          <a:ea typeface="Inter Medium" panose="02000503000000020004" pitchFamily="2" charset="0"/>
                        </a:rPr>
                        <a:t>$179</a:t>
                      </a:r>
                      <a:endParaRPr sz="3700" b="0" i="0">
                        <a:latin typeface="Inter Medium" panose="02000503000000020004" pitchFamily="2" charset="0"/>
                        <a:ea typeface="Inter Medium" panose="02000503000000020004" pitchFamily="2" charset="0"/>
                      </a:endParaRPr>
                    </a:p>
                  </a:txBody>
                  <a:tcPr marL="186041" marR="186041" marT="186041" marB="186041">
                    <a:solidFill>
                      <a:schemeClr val="lt1"/>
                    </a:solidFill>
                  </a:tcPr>
                </a:tc>
                <a:tc>
                  <a:txBody>
                    <a:bodyPr/>
                    <a:lstStyle/>
                    <a:p>
                      <a:pPr marL="0" lvl="0" indent="0" algn="ctr" rtl="0">
                        <a:spcBef>
                          <a:spcPts val="0"/>
                        </a:spcBef>
                        <a:spcAft>
                          <a:spcPts val="0"/>
                        </a:spcAft>
                        <a:buNone/>
                      </a:pPr>
                      <a:r>
                        <a:rPr lang="en" sz="3700" b="0" i="0">
                          <a:latin typeface="Inter Medium" panose="02000503000000020004" pitchFamily="2" charset="0"/>
                          <a:ea typeface="Inter Medium" panose="02000503000000020004" pitchFamily="2" charset="0"/>
                        </a:rPr>
                        <a:t>$427</a:t>
                      </a:r>
                      <a:endParaRPr sz="3700" b="0" i="0">
                        <a:latin typeface="Inter Medium" panose="02000503000000020004" pitchFamily="2" charset="0"/>
                        <a:ea typeface="Inter Medium" panose="02000503000000020004" pitchFamily="2" charset="0"/>
                      </a:endParaRPr>
                    </a:p>
                  </a:txBody>
                  <a:tcPr marL="186041" marR="186041" marT="186041" marB="186041">
                    <a:solidFill>
                      <a:schemeClr val="lt1"/>
                    </a:solidFill>
                  </a:tcPr>
                </a:tc>
                <a:extLst>
                  <a:ext uri="{0D108BD9-81ED-4DB2-BD59-A6C34878D82A}">
                    <a16:rowId xmlns:a16="http://schemas.microsoft.com/office/drawing/2014/main" val="10001"/>
                  </a:ext>
                </a:extLst>
              </a:tr>
              <a:tr h="940008">
                <a:tc>
                  <a:txBody>
                    <a:bodyPr/>
                    <a:lstStyle/>
                    <a:p>
                      <a:pPr marL="0" lvl="0" indent="0" algn="ctr" rtl="0">
                        <a:spcBef>
                          <a:spcPts val="0"/>
                        </a:spcBef>
                        <a:spcAft>
                          <a:spcPts val="0"/>
                        </a:spcAft>
                        <a:buNone/>
                      </a:pPr>
                      <a:r>
                        <a:rPr lang="en" sz="3700" b="1" i="0" dirty="0">
                          <a:latin typeface="Inter" panose="020B0502030000000004" pitchFamily="34" charset="0"/>
                          <a:ea typeface="Inter" panose="020B0502030000000004" pitchFamily="34" charset="0"/>
                        </a:rPr>
                        <a:t>B</a:t>
                      </a:r>
                      <a:endParaRPr sz="3700" b="1" i="0" dirty="0">
                        <a:latin typeface="Inter" panose="020B0502030000000004" pitchFamily="34" charset="0"/>
                        <a:ea typeface="Inter" panose="020B0502030000000004" pitchFamily="34" charset="0"/>
                      </a:endParaRPr>
                    </a:p>
                  </a:txBody>
                  <a:tcPr marL="186041" marR="186041" marT="186041" marB="186041">
                    <a:solidFill>
                      <a:srgbClr val="57C39C"/>
                    </a:solidFill>
                  </a:tcPr>
                </a:tc>
                <a:tc>
                  <a:txBody>
                    <a:bodyPr/>
                    <a:lstStyle/>
                    <a:p>
                      <a:pPr marL="0" lvl="0" indent="0" algn="ctr" rtl="0">
                        <a:spcBef>
                          <a:spcPts val="0"/>
                        </a:spcBef>
                        <a:spcAft>
                          <a:spcPts val="0"/>
                        </a:spcAft>
                        <a:buNone/>
                      </a:pPr>
                      <a:r>
                        <a:rPr lang="en" sz="3700" b="0" i="0">
                          <a:latin typeface="Inter Medium" panose="02000503000000020004" pitchFamily="2" charset="0"/>
                          <a:ea typeface="Inter Medium" panose="02000503000000020004" pitchFamily="2" charset="0"/>
                        </a:rPr>
                        <a:t>$20</a:t>
                      </a:r>
                      <a:endParaRPr sz="3700" b="0" i="0">
                        <a:latin typeface="Inter Medium" panose="02000503000000020004" pitchFamily="2" charset="0"/>
                        <a:ea typeface="Inter Medium" panose="02000503000000020004" pitchFamily="2" charset="0"/>
                      </a:endParaRPr>
                    </a:p>
                  </a:txBody>
                  <a:tcPr marL="186041" marR="186041" marT="186041" marB="186041">
                    <a:solidFill>
                      <a:schemeClr val="lt1"/>
                    </a:solidFill>
                  </a:tcPr>
                </a:tc>
                <a:tc>
                  <a:txBody>
                    <a:bodyPr/>
                    <a:lstStyle/>
                    <a:p>
                      <a:pPr marL="0" lvl="0" indent="0" algn="ctr" rtl="0">
                        <a:spcBef>
                          <a:spcPts val="0"/>
                        </a:spcBef>
                        <a:spcAft>
                          <a:spcPts val="0"/>
                        </a:spcAft>
                        <a:buNone/>
                      </a:pPr>
                      <a:r>
                        <a:rPr lang="en" sz="3700" b="0" i="0" dirty="0">
                          <a:latin typeface="Inter Medium" panose="02000503000000020004" pitchFamily="2" charset="0"/>
                          <a:ea typeface="Inter Medium" panose="02000503000000020004" pitchFamily="2" charset="0"/>
                        </a:rPr>
                        <a:t>$368</a:t>
                      </a:r>
                      <a:endParaRPr sz="3700" b="0" i="0" dirty="0">
                        <a:latin typeface="Inter Medium" panose="02000503000000020004" pitchFamily="2" charset="0"/>
                        <a:ea typeface="Inter Medium" panose="02000503000000020004" pitchFamily="2" charset="0"/>
                      </a:endParaRPr>
                    </a:p>
                  </a:txBody>
                  <a:tcPr marL="186041" marR="186041" marT="186041" marB="186041">
                    <a:solidFill>
                      <a:schemeClr val="lt1"/>
                    </a:solidFill>
                  </a:tcPr>
                </a:tc>
                <a:tc>
                  <a:txBody>
                    <a:bodyPr/>
                    <a:lstStyle/>
                    <a:p>
                      <a:pPr marL="0" lvl="0" indent="0" algn="ctr" rtl="0">
                        <a:spcBef>
                          <a:spcPts val="0"/>
                        </a:spcBef>
                        <a:spcAft>
                          <a:spcPts val="0"/>
                        </a:spcAft>
                        <a:buNone/>
                      </a:pPr>
                      <a:r>
                        <a:rPr lang="en" sz="3700" b="0" i="0" dirty="0">
                          <a:latin typeface="Inter Medium" panose="02000503000000020004" pitchFamily="2" charset="0"/>
                          <a:ea typeface="Inter Medium" panose="02000503000000020004" pitchFamily="2" charset="0"/>
                        </a:rPr>
                        <a:t>$229</a:t>
                      </a:r>
                      <a:endParaRPr sz="3700" b="0" i="0" dirty="0">
                        <a:latin typeface="Inter Medium" panose="02000503000000020004" pitchFamily="2" charset="0"/>
                        <a:ea typeface="Inter Medium" panose="02000503000000020004" pitchFamily="2" charset="0"/>
                      </a:endParaRPr>
                    </a:p>
                  </a:txBody>
                  <a:tcPr marL="186041" marR="186041" marT="186041" marB="186041">
                    <a:solidFill>
                      <a:schemeClr val="lt1"/>
                    </a:solidFill>
                  </a:tcPr>
                </a:tc>
                <a:tc>
                  <a:txBody>
                    <a:bodyPr/>
                    <a:lstStyle/>
                    <a:p>
                      <a:pPr marL="0" lvl="0" indent="0" algn="ctr" rtl="0">
                        <a:spcBef>
                          <a:spcPts val="0"/>
                        </a:spcBef>
                        <a:spcAft>
                          <a:spcPts val="0"/>
                        </a:spcAft>
                        <a:buNone/>
                      </a:pPr>
                      <a:r>
                        <a:rPr lang="en" sz="3700" b="0" i="0">
                          <a:latin typeface="Inter Medium" panose="02000503000000020004" pitchFamily="2" charset="0"/>
                          <a:ea typeface="Inter Medium" panose="02000503000000020004" pitchFamily="2" charset="0"/>
                        </a:rPr>
                        <a:t>$479</a:t>
                      </a:r>
                      <a:endParaRPr sz="3700" b="0" i="0">
                        <a:latin typeface="Inter Medium" panose="02000503000000020004" pitchFamily="2" charset="0"/>
                        <a:ea typeface="Inter Medium" panose="02000503000000020004" pitchFamily="2" charset="0"/>
                      </a:endParaRPr>
                    </a:p>
                  </a:txBody>
                  <a:tcPr marL="186041" marR="186041" marT="186041" marB="186041">
                    <a:solidFill>
                      <a:schemeClr val="lt1"/>
                    </a:solidFill>
                  </a:tcPr>
                </a:tc>
                <a:extLst>
                  <a:ext uri="{0D108BD9-81ED-4DB2-BD59-A6C34878D82A}">
                    <a16:rowId xmlns:a16="http://schemas.microsoft.com/office/drawing/2014/main" val="10002"/>
                  </a:ext>
                </a:extLst>
              </a:tr>
              <a:tr h="940008">
                <a:tc>
                  <a:txBody>
                    <a:bodyPr/>
                    <a:lstStyle/>
                    <a:p>
                      <a:pPr marL="0" lvl="0" indent="0" algn="ctr" rtl="0">
                        <a:spcBef>
                          <a:spcPts val="0"/>
                        </a:spcBef>
                        <a:spcAft>
                          <a:spcPts val="0"/>
                        </a:spcAft>
                        <a:buNone/>
                      </a:pPr>
                      <a:r>
                        <a:rPr lang="en" sz="3700" b="1" i="0" dirty="0">
                          <a:latin typeface="Inter" panose="020B0502030000000004" pitchFamily="34" charset="0"/>
                          <a:ea typeface="Inter" panose="020B0502030000000004" pitchFamily="34" charset="0"/>
                        </a:rPr>
                        <a:t>C</a:t>
                      </a:r>
                      <a:endParaRPr sz="3700" b="1" i="0" dirty="0">
                        <a:latin typeface="Inter" panose="020B0502030000000004" pitchFamily="34" charset="0"/>
                        <a:ea typeface="Inter" panose="020B0502030000000004" pitchFamily="34" charset="0"/>
                      </a:endParaRPr>
                    </a:p>
                  </a:txBody>
                  <a:tcPr marL="186041" marR="186041" marT="186041" marB="186041">
                    <a:solidFill>
                      <a:srgbClr val="57C39C"/>
                    </a:solidFill>
                  </a:tcPr>
                </a:tc>
                <a:tc>
                  <a:txBody>
                    <a:bodyPr/>
                    <a:lstStyle/>
                    <a:p>
                      <a:pPr marL="0" lvl="0" indent="0" algn="ctr" rtl="0">
                        <a:spcBef>
                          <a:spcPts val="0"/>
                        </a:spcBef>
                        <a:spcAft>
                          <a:spcPts val="0"/>
                        </a:spcAft>
                        <a:buNone/>
                      </a:pPr>
                      <a:r>
                        <a:rPr lang="en" sz="3700" b="0" i="0">
                          <a:latin typeface="Inter Medium" panose="02000503000000020004" pitchFamily="2" charset="0"/>
                          <a:ea typeface="Inter Medium" panose="02000503000000020004" pitchFamily="2" charset="0"/>
                        </a:rPr>
                        <a:t>$23</a:t>
                      </a:r>
                      <a:endParaRPr sz="3700" b="0" i="0">
                        <a:latin typeface="Inter Medium" panose="02000503000000020004" pitchFamily="2" charset="0"/>
                        <a:ea typeface="Inter Medium" panose="02000503000000020004" pitchFamily="2" charset="0"/>
                      </a:endParaRPr>
                    </a:p>
                  </a:txBody>
                  <a:tcPr marL="186041" marR="186041" marT="186041" marB="186041">
                    <a:solidFill>
                      <a:schemeClr val="lt1"/>
                    </a:solidFill>
                  </a:tcPr>
                </a:tc>
                <a:tc>
                  <a:txBody>
                    <a:bodyPr/>
                    <a:lstStyle/>
                    <a:p>
                      <a:pPr marL="0" lvl="0" indent="0" algn="ctr" rtl="0">
                        <a:spcBef>
                          <a:spcPts val="0"/>
                        </a:spcBef>
                        <a:spcAft>
                          <a:spcPts val="0"/>
                        </a:spcAft>
                        <a:buNone/>
                      </a:pPr>
                      <a:r>
                        <a:rPr lang="en" sz="3700" b="0" i="0">
                          <a:latin typeface="Inter Medium" panose="02000503000000020004" pitchFamily="2" charset="0"/>
                          <a:ea typeface="Inter Medium" panose="02000503000000020004" pitchFamily="2" charset="0"/>
                        </a:rPr>
                        <a:t>$449</a:t>
                      </a:r>
                      <a:endParaRPr sz="3700" b="0" i="0">
                        <a:latin typeface="Inter Medium" panose="02000503000000020004" pitchFamily="2" charset="0"/>
                        <a:ea typeface="Inter Medium" panose="02000503000000020004" pitchFamily="2" charset="0"/>
                      </a:endParaRPr>
                    </a:p>
                  </a:txBody>
                  <a:tcPr marL="186041" marR="186041" marT="186041" marB="186041">
                    <a:solidFill>
                      <a:schemeClr val="lt1"/>
                    </a:solidFill>
                  </a:tcPr>
                </a:tc>
                <a:tc>
                  <a:txBody>
                    <a:bodyPr/>
                    <a:lstStyle/>
                    <a:p>
                      <a:pPr marL="0" lvl="0" indent="0" algn="ctr" rtl="0">
                        <a:spcBef>
                          <a:spcPts val="0"/>
                        </a:spcBef>
                        <a:spcAft>
                          <a:spcPts val="0"/>
                        </a:spcAft>
                        <a:buNone/>
                      </a:pPr>
                      <a:r>
                        <a:rPr lang="en" sz="3700" b="0" i="0">
                          <a:latin typeface="Inter Medium" panose="02000503000000020004" pitchFamily="2" charset="0"/>
                          <a:ea typeface="Inter Medium" panose="02000503000000020004" pitchFamily="2" charset="0"/>
                        </a:rPr>
                        <a:t>$254</a:t>
                      </a:r>
                      <a:endParaRPr sz="3700" b="0" i="0">
                        <a:latin typeface="Inter Medium" panose="02000503000000020004" pitchFamily="2" charset="0"/>
                        <a:ea typeface="Inter Medium" panose="02000503000000020004" pitchFamily="2" charset="0"/>
                      </a:endParaRPr>
                    </a:p>
                  </a:txBody>
                  <a:tcPr marL="186041" marR="186041" marT="186041" marB="186041">
                    <a:solidFill>
                      <a:schemeClr val="lt1"/>
                    </a:solidFill>
                  </a:tcPr>
                </a:tc>
                <a:tc>
                  <a:txBody>
                    <a:bodyPr/>
                    <a:lstStyle/>
                    <a:p>
                      <a:pPr marL="0" lvl="0" indent="0" algn="ctr" rtl="0">
                        <a:spcBef>
                          <a:spcPts val="0"/>
                        </a:spcBef>
                        <a:spcAft>
                          <a:spcPts val="0"/>
                        </a:spcAft>
                        <a:buNone/>
                      </a:pPr>
                      <a:r>
                        <a:rPr lang="en" sz="3700" b="0" i="0" dirty="0">
                          <a:latin typeface="Inter Medium" panose="02000503000000020004" pitchFamily="2" charset="0"/>
                          <a:ea typeface="Inter Medium" panose="02000503000000020004" pitchFamily="2" charset="0"/>
                        </a:rPr>
                        <a:t>$483</a:t>
                      </a:r>
                      <a:endParaRPr sz="3700" b="0" i="0" dirty="0">
                        <a:latin typeface="Inter Medium" panose="02000503000000020004" pitchFamily="2" charset="0"/>
                        <a:ea typeface="Inter Medium" panose="02000503000000020004" pitchFamily="2" charset="0"/>
                      </a:endParaRPr>
                    </a:p>
                  </a:txBody>
                  <a:tcPr marL="186041" marR="186041" marT="186041" marB="186041">
                    <a:solidFill>
                      <a:schemeClr val="lt1"/>
                    </a:solidFill>
                  </a:tcPr>
                </a:tc>
                <a:extLst>
                  <a:ext uri="{0D108BD9-81ED-4DB2-BD59-A6C34878D82A}">
                    <a16:rowId xmlns:a16="http://schemas.microsoft.com/office/drawing/2014/main" val="10003"/>
                  </a:ext>
                </a:extLst>
              </a:tr>
              <a:tr h="940008">
                <a:tc>
                  <a:txBody>
                    <a:bodyPr/>
                    <a:lstStyle/>
                    <a:p>
                      <a:pPr marL="0" lvl="0" indent="0" algn="ctr" rtl="0">
                        <a:spcBef>
                          <a:spcPts val="0"/>
                        </a:spcBef>
                        <a:spcAft>
                          <a:spcPts val="0"/>
                        </a:spcAft>
                        <a:buNone/>
                      </a:pPr>
                      <a:r>
                        <a:rPr lang="en" sz="3700" b="1" i="0" dirty="0">
                          <a:latin typeface="Inter" panose="020B0502030000000004" pitchFamily="34" charset="0"/>
                          <a:ea typeface="Inter" panose="020B0502030000000004" pitchFamily="34" charset="0"/>
                        </a:rPr>
                        <a:t>D</a:t>
                      </a:r>
                      <a:endParaRPr sz="3700" b="1" i="0" dirty="0">
                        <a:latin typeface="Inter" panose="020B0502030000000004" pitchFamily="34" charset="0"/>
                        <a:ea typeface="Inter" panose="020B0502030000000004" pitchFamily="34" charset="0"/>
                      </a:endParaRPr>
                    </a:p>
                  </a:txBody>
                  <a:tcPr marL="186041" marR="186041" marT="186041" marB="186041">
                    <a:solidFill>
                      <a:srgbClr val="57C39C"/>
                    </a:solidFill>
                  </a:tcPr>
                </a:tc>
                <a:tc>
                  <a:txBody>
                    <a:bodyPr/>
                    <a:lstStyle/>
                    <a:p>
                      <a:pPr marL="0" lvl="0" indent="0" algn="ctr" rtl="0">
                        <a:spcBef>
                          <a:spcPts val="0"/>
                        </a:spcBef>
                        <a:spcAft>
                          <a:spcPts val="0"/>
                        </a:spcAft>
                        <a:buNone/>
                      </a:pPr>
                      <a:r>
                        <a:rPr lang="en" sz="3700" b="0" i="0">
                          <a:latin typeface="Inter Medium" panose="02000503000000020004" pitchFamily="2" charset="0"/>
                          <a:ea typeface="Inter Medium" panose="02000503000000020004" pitchFamily="2" charset="0"/>
                        </a:rPr>
                        <a:t>$25</a:t>
                      </a:r>
                      <a:endParaRPr sz="3700" b="0" i="0">
                        <a:latin typeface="Inter Medium" panose="02000503000000020004" pitchFamily="2" charset="0"/>
                        <a:ea typeface="Inter Medium" panose="02000503000000020004" pitchFamily="2" charset="0"/>
                      </a:endParaRPr>
                    </a:p>
                  </a:txBody>
                  <a:tcPr marL="186041" marR="186041" marT="186041" marB="186041">
                    <a:solidFill>
                      <a:schemeClr val="lt1"/>
                    </a:solidFill>
                  </a:tcPr>
                </a:tc>
                <a:tc>
                  <a:txBody>
                    <a:bodyPr/>
                    <a:lstStyle/>
                    <a:p>
                      <a:pPr marL="0" lvl="0" indent="0" algn="ctr" rtl="0">
                        <a:spcBef>
                          <a:spcPts val="0"/>
                        </a:spcBef>
                        <a:spcAft>
                          <a:spcPts val="0"/>
                        </a:spcAft>
                        <a:buNone/>
                      </a:pPr>
                      <a:r>
                        <a:rPr lang="en" sz="3700" b="0" i="0">
                          <a:latin typeface="Inter Medium" panose="02000503000000020004" pitchFamily="2" charset="0"/>
                          <a:ea typeface="Inter Medium" panose="02000503000000020004" pitchFamily="2" charset="0"/>
                        </a:rPr>
                        <a:t>$600</a:t>
                      </a:r>
                      <a:endParaRPr sz="3700" b="0" i="0">
                        <a:latin typeface="Inter Medium" panose="02000503000000020004" pitchFamily="2" charset="0"/>
                        <a:ea typeface="Inter Medium" panose="02000503000000020004" pitchFamily="2" charset="0"/>
                      </a:endParaRPr>
                    </a:p>
                  </a:txBody>
                  <a:tcPr marL="186041" marR="186041" marT="186041" marB="186041">
                    <a:solidFill>
                      <a:schemeClr val="lt1"/>
                    </a:solidFill>
                  </a:tcPr>
                </a:tc>
                <a:tc>
                  <a:txBody>
                    <a:bodyPr/>
                    <a:lstStyle/>
                    <a:p>
                      <a:pPr marL="0" lvl="0" indent="0" algn="ctr" rtl="0">
                        <a:spcBef>
                          <a:spcPts val="0"/>
                        </a:spcBef>
                        <a:spcAft>
                          <a:spcPts val="0"/>
                        </a:spcAft>
                        <a:buNone/>
                      </a:pPr>
                      <a:r>
                        <a:rPr lang="en" sz="3700" b="0" i="0">
                          <a:latin typeface="Inter Medium" panose="02000503000000020004" pitchFamily="2" charset="0"/>
                          <a:ea typeface="Inter Medium" panose="02000503000000020004" pitchFamily="2" charset="0"/>
                        </a:rPr>
                        <a:t>$270</a:t>
                      </a:r>
                      <a:endParaRPr sz="3700" b="0" i="0">
                        <a:latin typeface="Inter Medium" panose="02000503000000020004" pitchFamily="2" charset="0"/>
                        <a:ea typeface="Inter Medium" panose="02000503000000020004" pitchFamily="2" charset="0"/>
                      </a:endParaRPr>
                    </a:p>
                  </a:txBody>
                  <a:tcPr marL="186041" marR="186041" marT="186041" marB="186041">
                    <a:solidFill>
                      <a:schemeClr val="lt1"/>
                    </a:solidFill>
                  </a:tcPr>
                </a:tc>
                <a:tc>
                  <a:txBody>
                    <a:bodyPr/>
                    <a:lstStyle/>
                    <a:p>
                      <a:pPr marL="0" lvl="0" indent="0" algn="ctr" rtl="0">
                        <a:spcBef>
                          <a:spcPts val="0"/>
                        </a:spcBef>
                        <a:spcAft>
                          <a:spcPts val="0"/>
                        </a:spcAft>
                        <a:buNone/>
                      </a:pPr>
                      <a:r>
                        <a:rPr lang="en" sz="3700" b="0" i="0" dirty="0">
                          <a:latin typeface="Inter Medium" panose="02000503000000020004" pitchFamily="2" charset="0"/>
                          <a:ea typeface="Inter Medium" panose="02000503000000020004" pitchFamily="2" charset="0"/>
                        </a:rPr>
                        <a:t>$759</a:t>
                      </a:r>
                      <a:endParaRPr sz="3700" b="0" i="0" dirty="0">
                        <a:latin typeface="Inter Medium" panose="02000503000000020004" pitchFamily="2" charset="0"/>
                        <a:ea typeface="Inter Medium" panose="02000503000000020004" pitchFamily="2" charset="0"/>
                      </a:endParaRPr>
                    </a:p>
                  </a:txBody>
                  <a:tcPr marL="186041" marR="186041" marT="186041" marB="186041">
                    <a:solidFill>
                      <a:schemeClr val="lt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735077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EA0C9F-E374-7669-3539-B1FCFE8CC87E}"/>
              </a:ext>
            </a:extLst>
          </p:cNvPr>
          <p:cNvSpPr/>
          <p:nvPr/>
        </p:nvSpPr>
        <p:spPr>
          <a:xfrm>
            <a:off x="0" y="0"/>
            <a:ext cx="9454243" cy="10296526"/>
          </a:xfrm>
          <a:prstGeom prst="rect">
            <a:avLst/>
          </a:prstGeom>
          <a:solidFill>
            <a:srgbClr val="ABDE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75;p14" descr="A green and black rectangle&#10;&#10;Description automatically generated">
            <a:extLst>
              <a:ext uri="{FF2B5EF4-FFF2-40B4-BE49-F238E27FC236}">
                <a16:creationId xmlns:a16="http://schemas.microsoft.com/office/drawing/2014/main" id="{419718E4-78B5-8E97-A143-36743B448818}"/>
              </a:ext>
            </a:extLst>
          </p:cNvPr>
          <p:cNvPicPr preferRelativeResize="0"/>
          <p:nvPr/>
        </p:nvPicPr>
        <p:blipFill rotWithShape="1">
          <a:blip r:embed="rId3">
            <a:alphaModFix/>
          </a:blip>
          <a:srcRect l="40475" t="5018" r="-1650" b="17531"/>
          <a:stretch/>
        </p:blipFill>
        <p:spPr>
          <a:xfrm>
            <a:off x="5419422" y="1"/>
            <a:ext cx="10457392" cy="10296526"/>
          </a:xfrm>
          <a:prstGeom prst="rect">
            <a:avLst/>
          </a:prstGeom>
          <a:noFill/>
          <a:ln>
            <a:noFill/>
          </a:ln>
        </p:spPr>
      </p:pic>
      <p:sp>
        <p:nvSpPr>
          <p:cNvPr id="2" name="Google Shape;78;p14">
            <a:extLst>
              <a:ext uri="{FF2B5EF4-FFF2-40B4-BE49-F238E27FC236}">
                <a16:creationId xmlns:a16="http://schemas.microsoft.com/office/drawing/2014/main" id="{FBDB0F87-EA7C-0D6B-004A-691BC6EC3BD1}"/>
              </a:ext>
            </a:extLst>
          </p:cNvPr>
          <p:cNvSpPr/>
          <p:nvPr/>
        </p:nvSpPr>
        <p:spPr>
          <a:xfrm>
            <a:off x="11903718" y="8693851"/>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77;p14">
            <a:extLst>
              <a:ext uri="{FF2B5EF4-FFF2-40B4-BE49-F238E27FC236}">
                <a16:creationId xmlns:a16="http://schemas.microsoft.com/office/drawing/2014/main" id="{67F4E3D2-4F17-20C1-EE78-27C63B2BA0CF}"/>
              </a:ext>
            </a:extLst>
          </p:cNvPr>
          <p:cNvSpPr/>
          <p:nvPr/>
        </p:nvSpPr>
        <p:spPr>
          <a:xfrm>
            <a:off x="16589767" y="1781018"/>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76;p14">
            <a:extLst>
              <a:ext uri="{FF2B5EF4-FFF2-40B4-BE49-F238E27FC236}">
                <a16:creationId xmlns:a16="http://schemas.microsoft.com/office/drawing/2014/main" id="{4B9B1DA1-A3E3-C655-5B9D-E2AEB06EB338}"/>
              </a:ext>
            </a:extLst>
          </p:cNvPr>
          <p:cNvSpPr txBox="1"/>
          <p:nvPr/>
        </p:nvSpPr>
        <p:spPr>
          <a:xfrm>
            <a:off x="881405" y="1371600"/>
            <a:ext cx="13313400"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a:solidFill>
                  <a:srgbClr val="215BAE"/>
                </a:solidFill>
                <a:latin typeface="Inter Medium" panose="02000503000000020004" pitchFamily="2" charset="0"/>
                <a:ea typeface="Inter Medium" panose="02000503000000020004" pitchFamily="2" charset="0"/>
                <a:cs typeface="BIZ UDPMincho"/>
                <a:sym typeface="BIZ UDPMincho"/>
              </a:rPr>
              <a:t>Let’s Debrief</a:t>
            </a:r>
            <a:endParaRPr sz="5400" dirty="0">
              <a:solidFill>
                <a:srgbClr val="215BAE"/>
              </a:solidFill>
              <a:latin typeface="Inter Medium" panose="02000503000000020004" pitchFamily="2" charset="0"/>
              <a:ea typeface="Inter Medium" panose="02000503000000020004" pitchFamily="2" charset="0"/>
              <a:cs typeface="BIZ UDPMincho"/>
              <a:sym typeface="BIZ UDPMincho"/>
            </a:endParaRPr>
          </a:p>
        </p:txBody>
      </p:sp>
      <p:sp>
        <p:nvSpPr>
          <p:cNvPr id="9" name="Content Placeholder 3">
            <a:extLst>
              <a:ext uri="{FF2B5EF4-FFF2-40B4-BE49-F238E27FC236}">
                <a16:creationId xmlns:a16="http://schemas.microsoft.com/office/drawing/2014/main" id="{CCF32D73-5DD1-11FD-442E-F3CEA39A756F}"/>
              </a:ext>
            </a:extLst>
          </p:cNvPr>
          <p:cNvSpPr txBox="1">
            <a:spLocks/>
          </p:cNvSpPr>
          <p:nvPr/>
        </p:nvSpPr>
        <p:spPr>
          <a:xfrm>
            <a:off x="838199" y="2743200"/>
            <a:ext cx="12553951" cy="605837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84375"/>
              </a:lnSpc>
              <a:spcBef>
                <a:spcPts val="0"/>
              </a:spcBef>
              <a:spcAft>
                <a:spcPts val="0"/>
              </a:spcAft>
              <a:buClr>
                <a:srgbClr val="215BAE"/>
              </a:buClr>
              <a:buSzPts val="3200"/>
              <a:buFont typeface="Arial"/>
              <a:buChar char="•"/>
              <a:defRPr sz="3200" b="0" i="0" u="none" strike="noStrike" cap="none">
                <a:solidFill>
                  <a:srgbClr val="595959"/>
                </a:solidFill>
                <a:latin typeface="Inter Medium"/>
                <a:ea typeface="Inter Medium"/>
                <a:cs typeface="Inter Medium"/>
                <a:sym typeface="Inter Medium"/>
              </a:defRPr>
            </a:lvl1pPr>
            <a:lvl2pPr marL="914400" marR="0" lvl="1" indent="-406400" algn="l" rtl="0">
              <a:lnSpc>
                <a:spcPct val="96428"/>
              </a:lnSpc>
              <a:spcBef>
                <a:spcPts val="2000"/>
              </a:spcBef>
              <a:spcAft>
                <a:spcPts val="0"/>
              </a:spcAft>
              <a:buClr>
                <a:srgbClr val="215BAE"/>
              </a:buClr>
              <a:buSzPts val="2800"/>
              <a:buFont typeface="Arial"/>
              <a:buChar char="–"/>
              <a:defRPr sz="2800" b="0" i="0" u="none" strike="noStrike" cap="none">
                <a:solidFill>
                  <a:srgbClr val="595959"/>
                </a:solidFill>
                <a:latin typeface="Inter Medium"/>
                <a:ea typeface="Inter Medium"/>
                <a:cs typeface="Inter Medium"/>
                <a:sym typeface="Inter Medium"/>
              </a:defRPr>
            </a:lvl2pPr>
            <a:lvl3pPr marL="1371600" marR="0" lvl="2" indent="-381000" algn="l" rtl="0">
              <a:lnSpc>
                <a:spcPct val="112500"/>
              </a:lnSpc>
              <a:spcBef>
                <a:spcPts val="2000"/>
              </a:spcBef>
              <a:spcAft>
                <a:spcPts val="0"/>
              </a:spcAft>
              <a:buClr>
                <a:srgbClr val="215BAE"/>
              </a:buClr>
              <a:buSzPts val="2400"/>
              <a:buFont typeface="Arial"/>
              <a:buChar char="•"/>
              <a:defRPr sz="2400" b="0" i="0" u="none" strike="noStrike" cap="none">
                <a:solidFill>
                  <a:srgbClr val="595959"/>
                </a:solidFill>
                <a:latin typeface="Inter Medium"/>
                <a:ea typeface="Inter Medium"/>
                <a:cs typeface="Inter Medium"/>
                <a:sym typeface="Inter Medium"/>
              </a:defRPr>
            </a:lvl3pPr>
            <a:lvl4pPr marL="1828800" marR="0" lvl="3"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4pPr>
            <a:lvl5pPr marL="2286000" marR="0" lvl="4"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5pPr>
            <a:lvl6pPr marL="2743200" marR="0" lvl="5" indent="-355600" algn="l" rtl="0">
              <a:lnSpc>
                <a:spcPct val="100000"/>
              </a:lnSpc>
              <a:spcBef>
                <a:spcPts val="20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768350" indent="-742950">
              <a:lnSpc>
                <a:spcPts val="5400"/>
              </a:lnSpc>
              <a:spcBef>
                <a:spcPts val="1800"/>
              </a:spcBef>
              <a:buSzPct val="100000"/>
              <a:buFont typeface="+mj-lt"/>
              <a:buAutoNum type="arabicPeriod"/>
            </a:pPr>
            <a:r>
              <a:rPr lang="en-US" sz="4000" dirty="0">
                <a:solidFill>
                  <a:srgbClr val="215BAE"/>
                </a:solidFill>
                <a:ea typeface="Arial" panose="020B0604020202020204" pitchFamily="34" charset="0"/>
              </a:rPr>
              <a:t>Were your rankings in Round 2 different from those in Round 1? Why or why not?</a:t>
            </a:r>
          </a:p>
          <a:p>
            <a:pPr marL="768350" indent="-742950">
              <a:lnSpc>
                <a:spcPts val="5400"/>
              </a:lnSpc>
              <a:spcBef>
                <a:spcPts val="1800"/>
              </a:spcBef>
              <a:buSzPct val="100000"/>
              <a:buFont typeface="+mj-lt"/>
              <a:buAutoNum type="arabicPeriod"/>
            </a:pPr>
            <a:r>
              <a:rPr lang="en-US" sz="4000" dirty="0">
                <a:solidFill>
                  <a:srgbClr val="215BAE"/>
                </a:solidFill>
                <a:ea typeface="Arial" panose="020B0604020202020204" pitchFamily="34" charset="0"/>
              </a:rPr>
              <a:t>Did you always rank the option with the lowest price as your most preferred option? Why or why not?</a:t>
            </a:r>
          </a:p>
          <a:p>
            <a:pPr marL="768350" indent="-742950">
              <a:lnSpc>
                <a:spcPts val="5400"/>
              </a:lnSpc>
              <a:spcBef>
                <a:spcPts val="1800"/>
              </a:spcBef>
              <a:buSzPct val="100000"/>
              <a:buFont typeface="+mj-lt"/>
              <a:buAutoNum type="arabicPeriod"/>
            </a:pPr>
            <a:r>
              <a:rPr lang="en-US" sz="4000" dirty="0">
                <a:solidFill>
                  <a:srgbClr val="215BAE"/>
                </a:solidFill>
                <a:ea typeface="Arial" panose="020B0604020202020204" pitchFamily="34" charset="0"/>
              </a:rPr>
              <a:t>If you purchase each of your most preferred appliances, will you spend more or less than the $1,100 you have allocated for this purpose?</a:t>
            </a:r>
          </a:p>
          <a:p>
            <a:pPr marL="768350" indent="-742950">
              <a:lnSpc>
                <a:spcPts val="5400"/>
              </a:lnSpc>
              <a:spcBef>
                <a:spcPts val="1800"/>
              </a:spcBef>
              <a:buSzPct val="100000"/>
              <a:buFont typeface="+mj-lt"/>
              <a:buAutoNum type="arabicPeriod"/>
            </a:pPr>
            <a:endParaRPr lang="en-US" sz="4000" dirty="0">
              <a:solidFill>
                <a:srgbClr val="1A9855"/>
              </a:solidFill>
              <a:ea typeface="Arial" panose="020B0604020202020204" pitchFamily="34" charset="0"/>
            </a:endParaRPr>
          </a:p>
        </p:txBody>
      </p:sp>
    </p:spTree>
    <p:extLst>
      <p:ext uri="{BB962C8B-B14F-4D97-AF65-F5344CB8AC3E}">
        <p14:creationId xmlns:p14="http://schemas.microsoft.com/office/powerpoint/2010/main" val="151116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D06707-F0A3-FD13-D73F-EEC79B2E2023}"/>
              </a:ext>
            </a:extLst>
          </p:cNvPr>
          <p:cNvSpPr/>
          <p:nvPr/>
        </p:nvSpPr>
        <p:spPr>
          <a:xfrm>
            <a:off x="0" y="-21507"/>
            <a:ext cx="7486650" cy="10330013"/>
          </a:xfrm>
          <a:prstGeom prst="rect">
            <a:avLst/>
          </a:prstGeom>
          <a:solidFill>
            <a:srgbClr val="57C3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oogle Shape;293;p35">
            <a:extLst>
              <a:ext uri="{FF2B5EF4-FFF2-40B4-BE49-F238E27FC236}">
                <a16:creationId xmlns:a16="http://schemas.microsoft.com/office/drawing/2014/main" id="{E1999368-7563-F906-D5AA-E8E60855C729}"/>
              </a:ext>
            </a:extLst>
          </p:cNvPr>
          <p:cNvPicPr preferRelativeResize="0"/>
          <p:nvPr/>
        </p:nvPicPr>
        <p:blipFill rotWithShape="1">
          <a:blip r:embed="rId3">
            <a:alphaModFix/>
          </a:blip>
          <a:srcRect l="4206" t="6045" b="6045"/>
          <a:stretch/>
        </p:blipFill>
        <p:spPr>
          <a:xfrm>
            <a:off x="5429250" y="-21507"/>
            <a:ext cx="9319668" cy="10330013"/>
          </a:xfrm>
          <a:prstGeom prst="rect">
            <a:avLst/>
          </a:prstGeom>
          <a:noFill/>
          <a:ln>
            <a:noFill/>
          </a:ln>
        </p:spPr>
      </p:pic>
      <p:sp>
        <p:nvSpPr>
          <p:cNvPr id="2" name="Google Shape;78;p14">
            <a:extLst>
              <a:ext uri="{FF2B5EF4-FFF2-40B4-BE49-F238E27FC236}">
                <a16:creationId xmlns:a16="http://schemas.microsoft.com/office/drawing/2014/main" id="{FBDB0F87-EA7C-0D6B-004A-691BC6EC3BD1}"/>
              </a:ext>
            </a:extLst>
          </p:cNvPr>
          <p:cNvSpPr/>
          <p:nvPr/>
        </p:nvSpPr>
        <p:spPr>
          <a:xfrm>
            <a:off x="11903718" y="8693851"/>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77;p14">
            <a:extLst>
              <a:ext uri="{FF2B5EF4-FFF2-40B4-BE49-F238E27FC236}">
                <a16:creationId xmlns:a16="http://schemas.microsoft.com/office/drawing/2014/main" id="{67F4E3D2-4F17-20C1-EE78-27C63B2BA0CF}"/>
              </a:ext>
            </a:extLst>
          </p:cNvPr>
          <p:cNvSpPr/>
          <p:nvPr/>
        </p:nvSpPr>
        <p:spPr>
          <a:xfrm>
            <a:off x="16589767" y="1781018"/>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76;p14">
            <a:extLst>
              <a:ext uri="{FF2B5EF4-FFF2-40B4-BE49-F238E27FC236}">
                <a16:creationId xmlns:a16="http://schemas.microsoft.com/office/drawing/2014/main" id="{4B9B1DA1-A3E3-C655-5B9D-E2AEB06EB338}"/>
              </a:ext>
            </a:extLst>
          </p:cNvPr>
          <p:cNvSpPr txBox="1"/>
          <p:nvPr/>
        </p:nvSpPr>
        <p:spPr>
          <a:xfrm>
            <a:off x="881405" y="1371600"/>
            <a:ext cx="13313400"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a:solidFill>
                  <a:srgbClr val="215BAE"/>
                </a:solidFill>
                <a:latin typeface="Inter Medium" panose="02000503000000020004" pitchFamily="2" charset="0"/>
                <a:ea typeface="Inter Medium" panose="02000503000000020004" pitchFamily="2" charset="0"/>
                <a:cs typeface="BIZ UDPMincho"/>
                <a:sym typeface="BIZ UDPMincho"/>
              </a:rPr>
              <a:t>Key Terms</a:t>
            </a:r>
            <a:endParaRPr sz="5400" dirty="0">
              <a:solidFill>
                <a:srgbClr val="215BAE"/>
              </a:solidFill>
              <a:latin typeface="Inter Medium" panose="02000503000000020004" pitchFamily="2" charset="0"/>
              <a:ea typeface="Inter Medium" panose="02000503000000020004" pitchFamily="2" charset="0"/>
              <a:cs typeface="BIZ UDPMincho"/>
              <a:sym typeface="BIZ UDPMincho"/>
            </a:endParaRPr>
          </a:p>
        </p:txBody>
      </p:sp>
      <p:sp>
        <p:nvSpPr>
          <p:cNvPr id="9" name="Content Placeholder 3">
            <a:extLst>
              <a:ext uri="{FF2B5EF4-FFF2-40B4-BE49-F238E27FC236}">
                <a16:creationId xmlns:a16="http://schemas.microsoft.com/office/drawing/2014/main" id="{CCF32D73-5DD1-11FD-442E-F3CEA39A756F}"/>
              </a:ext>
            </a:extLst>
          </p:cNvPr>
          <p:cNvSpPr txBox="1">
            <a:spLocks/>
          </p:cNvSpPr>
          <p:nvPr/>
        </p:nvSpPr>
        <p:spPr>
          <a:xfrm>
            <a:off x="838200" y="3003227"/>
            <a:ext cx="12382500" cy="525774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84375"/>
              </a:lnSpc>
              <a:spcBef>
                <a:spcPts val="0"/>
              </a:spcBef>
              <a:spcAft>
                <a:spcPts val="0"/>
              </a:spcAft>
              <a:buClr>
                <a:srgbClr val="215BAE"/>
              </a:buClr>
              <a:buSzPts val="3200"/>
              <a:buFont typeface="Arial"/>
              <a:buChar char="•"/>
              <a:defRPr sz="3200" b="0" i="0" u="none" strike="noStrike" cap="none">
                <a:solidFill>
                  <a:srgbClr val="595959"/>
                </a:solidFill>
                <a:latin typeface="Inter Medium"/>
                <a:ea typeface="Inter Medium"/>
                <a:cs typeface="Inter Medium"/>
                <a:sym typeface="Inter Medium"/>
              </a:defRPr>
            </a:lvl1pPr>
            <a:lvl2pPr marL="914400" marR="0" lvl="1" indent="-406400" algn="l" rtl="0">
              <a:lnSpc>
                <a:spcPct val="96428"/>
              </a:lnSpc>
              <a:spcBef>
                <a:spcPts val="2000"/>
              </a:spcBef>
              <a:spcAft>
                <a:spcPts val="0"/>
              </a:spcAft>
              <a:buClr>
                <a:srgbClr val="215BAE"/>
              </a:buClr>
              <a:buSzPts val="2800"/>
              <a:buFont typeface="Arial"/>
              <a:buChar char="–"/>
              <a:defRPr sz="2800" b="0" i="0" u="none" strike="noStrike" cap="none">
                <a:solidFill>
                  <a:srgbClr val="595959"/>
                </a:solidFill>
                <a:latin typeface="Inter Medium"/>
                <a:ea typeface="Inter Medium"/>
                <a:cs typeface="Inter Medium"/>
                <a:sym typeface="Inter Medium"/>
              </a:defRPr>
            </a:lvl2pPr>
            <a:lvl3pPr marL="1371600" marR="0" lvl="2" indent="-381000" algn="l" rtl="0">
              <a:lnSpc>
                <a:spcPct val="112500"/>
              </a:lnSpc>
              <a:spcBef>
                <a:spcPts val="2000"/>
              </a:spcBef>
              <a:spcAft>
                <a:spcPts val="0"/>
              </a:spcAft>
              <a:buClr>
                <a:srgbClr val="215BAE"/>
              </a:buClr>
              <a:buSzPts val="2400"/>
              <a:buFont typeface="Arial"/>
              <a:buChar char="•"/>
              <a:defRPr sz="2400" b="0" i="0" u="none" strike="noStrike" cap="none">
                <a:solidFill>
                  <a:srgbClr val="595959"/>
                </a:solidFill>
                <a:latin typeface="Inter Medium"/>
                <a:ea typeface="Inter Medium"/>
                <a:cs typeface="Inter Medium"/>
                <a:sym typeface="Inter Medium"/>
              </a:defRPr>
            </a:lvl3pPr>
            <a:lvl4pPr marL="1828800" marR="0" lvl="3"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4pPr>
            <a:lvl5pPr marL="2286000" marR="0" lvl="4"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5pPr>
            <a:lvl6pPr marL="2743200" marR="0" lvl="5" indent="-355600" algn="l" rtl="0">
              <a:lnSpc>
                <a:spcPct val="100000"/>
              </a:lnSpc>
              <a:spcBef>
                <a:spcPts val="20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25400" indent="0">
              <a:lnSpc>
                <a:spcPts val="5400"/>
              </a:lnSpc>
              <a:spcBef>
                <a:spcPts val="1800"/>
              </a:spcBef>
              <a:buClr>
                <a:schemeClr val="bg1"/>
              </a:buClr>
              <a:buNone/>
            </a:pPr>
            <a:r>
              <a:rPr lang="en-US" sz="4000" b="1" dirty="0">
                <a:solidFill>
                  <a:schemeClr val="bg1"/>
                </a:solidFill>
                <a:latin typeface="Inter" panose="020B0502030000000004" pitchFamily="34" charset="0"/>
                <a:ea typeface="Inter" panose="020B0502030000000004" pitchFamily="34" charset="0"/>
              </a:rPr>
              <a:t>Opportunity cost </a:t>
            </a:r>
            <a:r>
              <a:rPr lang="en-US" sz="4000" dirty="0">
                <a:solidFill>
                  <a:schemeClr val="bg1"/>
                </a:solidFill>
                <a:ea typeface="Arial" panose="020B0604020202020204" pitchFamily="34" charset="0"/>
              </a:rPr>
              <a:t>is the next-best alternative a person gives up when making a choice.   It’s not every alternative – it is your second choice.</a:t>
            </a:r>
          </a:p>
          <a:p>
            <a:pPr marL="25400" indent="0">
              <a:lnSpc>
                <a:spcPts val="5400"/>
              </a:lnSpc>
              <a:spcBef>
                <a:spcPts val="1800"/>
              </a:spcBef>
              <a:buClr>
                <a:schemeClr val="bg1"/>
              </a:buClr>
              <a:buNone/>
            </a:pPr>
            <a:r>
              <a:rPr lang="en-US" sz="4000" dirty="0">
                <a:solidFill>
                  <a:schemeClr val="bg1"/>
                </a:solidFill>
                <a:ea typeface="Arial" panose="020B0604020202020204" pitchFamily="34" charset="0"/>
              </a:rPr>
              <a:t>Imagine you were to spend an hour watching videos on YouTube when you get home from school. What would be your next best use of that hour? </a:t>
            </a:r>
          </a:p>
          <a:p>
            <a:pPr marL="25400" indent="0">
              <a:lnSpc>
                <a:spcPts val="5400"/>
              </a:lnSpc>
              <a:spcBef>
                <a:spcPts val="1800"/>
              </a:spcBef>
              <a:buClr>
                <a:schemeClr val="bg1"/>
              </a:buClr>
              <a:buNone/>
            </a:pPr>
            <a:endParaRPr lang="en-US" sz="4000" dirty="0">
              <a:solidFill>
                <a:schemeClr val="bg1"/>
              </a:solidFill>
              <a:ea typeface="Arial" panose="020B0604020202020204" pitchFamily="34" charset="0"/>
            </a:endParaRPr>
          </a:p>
        </p:txBody>
      </p:sp>
    </p:spTree>
    <p:extLst>
      <p:ext uri="{BB962C8B-B14F-4D97-AF65-F5344CB8AC3E}">
        <p14:creationId xmlns:p14="http://schemas.microsoft.com/office/powerpoint/2010/main" val="190590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D06707-F0A3-FD13-D73F-EEC79B2E2023}"/>
              </a:ext>
            </a:extLst>
          </p:cNvPr>
          <p:cNvSpPr/>
          <p:nvPr/>
        </p:nvSpPr>
        <p:spPr>
          <a:xfrm>
            <a:off x="0" y="-21507"/>
            <a:ext cx="7486650" cy="10330013"/>
          </a:xfrm>
          <a:prstGeom prst="rect">
            <a:avLst/>
          </a:prstGeom>
          <a:solidFill>
            <a:srgbClr val="57C3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oogle Shape;293;p35">
            <a:extLst>
              <a:ext uri="{FF2B5EF4-FFF2-40B4-BE49-F238E27FC236}">
                <a16:creationId xmlns:a16="http://schemas.microsoft.com/office/drawing/2014/main" id="{E1999368-7563-F906-D5AA-E8E60855C729}"/>
              </a:ext>
            </a:extLst>
          </p:cNvPr>
          <p:cNvPicPr preferRelativeResize="0"/>
          <p:nvPr/>
        </p:nvPicPr>
        <p:blipFill rotWithShape="1">
          <a:blip r:embed="rId3">
            <a:alphaModFix/>
          </a:blip>
          <a:srcRect l="4989" t="6045" b="6045"/>
          <a:stretch/>
        </p:blipFill>
        <p:spPr>
          <a:xfrm>
            <a:off x="5505450" y="-21507"/>
            <a:ext cx="9243468" cy="10330013"/>
          </a:xfrm>
          <a:prstGeom prst="rect">
            <a:avLst/>
          </a:prstGeom>
          <a:noFill/>
          <a:ln>
            <a:noFill/>
          </a:ln>
        </p:spPr>
      </p:pic>
      <p:sp>
        <p:nvSpPr>
          <p:cNvPr id="7" name="Google Shape;77;p14">
            <a:extLst>
              <a:ext uri="{FF2B5EF4-FFF2-40B4-BE49-F238E27FC236}">
                <a16:creationId xmlns:a16="http://schemas.microsoft.com/office/drawing/2014/main" id="{67F4E3D2-4F17-20C1-EE78-27C63B2BA0CF}"/>
              </a:ext>
            </a:extLst>
          </p:cNvPr>
          <p:cNvSpPr/>
          <p:nvPr/>
        </p:nvSpPr>
        <p:spPr>
          <a:xfrm>
            <a:off x="16589767" y="1781018"/>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76;p14">
            <a:extLst>
              <a:ext uri="{FF2B5EF4-FFF2-40B4-BE49-F238E27FC236}">
                <a16:creationId xmlns:a16="http://schemas.microsoft.com/office/drawing/2014/main" id="{4B9B1DA1-A3E3-C655-5B9D-E2AEB06EB338}"/>
              </a:ext>
            </a:extLst>
          </p:cNvPr>
          <p:cNvSpPr txBox="1"/>
          <p:nvPr/>
        </p:nvSpPr>
        <p:spPr>
          <a:xfrm>
            <a:off x="500500" y="119025"/>
            <a:ext cx="13313400" cy="166199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a:solidFill>
                  <a:srgbClr val="215BAE"/>
                </a:solidFill>
                <a:latin typeface="Inter Medium" panose="02000503000000020004" pitchFamily="2" charset="0"/>
                <a:ea typeface="Inter Medium" panose="02000503000000020004" pitchFamily="2" charset="0"/>
                <a:cs typeface="BIZ UDPMincho"/>
                <a:sym typeface="BIZ UDPMincho"/>
              </a:rPr>
              <a:t>How Much Will Using That Appliance Cost You Each Year?</a:t>
            </a:r>
            <a:endParaRPr sz="5400" dirty="0">
              <a:solidFill>
                <a:srgbClr val="215BAE"/>
              </a:solidFill>
              <a:latin typeface="Inter Medium" panose="02000503000000020004" pitchFamily="2" charset="0"/>
              <a:ea typeface="Inter Medium" panose="02000503000000020004" pitchFamily="2" charset="0"/>
              <a:cs typeface="BIZ UDPMincho"/>
              <a:sym typeface="BIZ UDPMincho"/>
            </a:endParaRPr>
          </a:p>
        </p:txBody>
      </p:sp>
      <p:sp>
        <p:nvSpPr>
          <p:cNvPr id="9" name="Content Placeholder 3">
            <a:extLst>
              <a:ext uri="{FF2B5EF4-FFF2-40B4-BE49-F238E27FC236}">
                <a16:creationId xmlns:a16="http://schemas.microsoft.com/office/drawing/2014/main" id="{CCF32D73-5DD1-11FD-442E-F3CEA39A756F}"/>
              </a:ext>
            </a:extLst>
          </p:cNvPr>
          <p:cNvSpPr txBox="1">
            <a:spLocks/>
          </p:cNvSpPr>
          <p:nvPr/>
        </p:nvSpPr>
        <p:spPr>
          <a:xfrm>
            <a:off x="355720" y="1781018"/>
            <a:ext cx="13602960" cy="537978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84375"/>
              </a:lnSpc>
              <a:spcBef>
                <a:spcPts val="0"/>
              </a:spcBef>
              <a:spcAft>
                <a:spcPts val="0"/>
              </a:spcAft>
              <a:buClr>
                <a:srgbClr val="215BAE"/>
              </a:buClr>
              <a:buSzPts val="3200"/>
              <a:buFont typeface="Arial"/>
              <a:buChar char="•"/>
              <a:defRPr sz="3200" b="0" i="0" u="none" strike="noStrike" cap="none">
                <a:solidFill>
                  <a:srgbClr val="595959"/>
                </a:solidFill>
                <a:latin typeface="Inter Medium"/>
                <a:ea typeface="Inter Medium"/>
                <a:cs typeface="Inter Medium"/>
                <a:sym typeface="Inter Medium"/>
              </a:defRPr>
            </a:lvl1pPr>
            <a:lvl2pPr marL="914400" marR="0" lvl="1" indent="-406400" algn="l" rtl="0">
              <a:lnSpc>
                <a:spcPct val="96428"/>
              </a:lnSpc>
              <a:spcBef>
                <a:spcPts val="2000"/>
              </a:spcBef>
              <a:spcAft>
                <a:spcPts val="0"/>
              </a:spcAft>
              <a:buClr>
                <a:srgbClr val="215BAE"/>
              </a:buClr>
              <a:buSzPts val="2800"/>
              <a:buFont typeface="Arial"/>
              <a:buChar char="–"/>
              <a:defRPr sz="2800" b="0" i="0" u="none" strike="noStrike" cap="none">
                <a:solidFill>
                  <a:srgbClr val="595959"/>
                </a:solidFill>
                <a:latin typeface="Inter Medium"/>
                <a:ea typeface="Inter Medium"/>
                <a:cs typeface="Inter Medium"/>
                <a:sym typeface="Inter Medium"/>
              </a:defRPr>
            </a:lvl2pPr>
            <a:lvl3pPr marL="1371600" marR="0" lvl="2" indent="-381000" algn="l" rtl="0">
              <a:lnSpc>
                <a:spcPct val="112500"/>
              </a:lnSpc>
              <a:spcBef>
                <a:spcPts val="2000"/>
              </a:spcBef>
              <a:spcAft>
                <a:spcPts val="0"/>
              </a:spcAft>
              <a:buClr>
                <a:srgbClr val="215BAE"/>
              </a:buClr>
              <a:buSzPts val="2400"/>
              <a:buFont typeface="Arial"/>
              <a:buChar char="•"/>
              <a:defRPr sz="2400" b="0" i="0" u="none" strike="noStrike" cap="none">
                <a:solidFill>
                  <a:srgbClr val="595959"/>
                </a:solidFill>
                <a:latin typeface="Inter Medium"/>
                <a:ea typeface="Inter Medium"/>
                <a:cs typeface="Inter Medium"/>
                <a:sym typeface="Inter Medium"/>
              </a:defRPr>
            </a:lvl3pPr>
            <a:lvl4pPr marL="1828800" marR="0" lvl="3"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4pPr>
            <a:lvl5pPr marL="2286000" marR="0" lvl="4"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5pPr>
            <a:lvl6pPr marL="2743200" marR="0" lvl="5" indent="-355600" algn="l" rtl="0">
              <a:lnSpc>
                <a:spcPct val="100000"/>
              </a:lnSpc>
              <a:spcBef>
                <a:spcPts val="20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buSzPct val="100000"/>
              <a:buNone/>
            </a:pPr>
            <a:r>
              <a:rPr lang="en-US" sz="2500" b="1" dirty="0">
                <a:solidFill>
                  <a:schemeClr val="bg1"/>
                </a:solidFill>
                <a:latin typeface="Inter" panose="020B0502030000000004" pitchFamily="34" charset="0"/>
                <a:ea typeface="Inter" panose="020B0502030000000004" pitchFamily="34" charset="0"/>
              </a:rPr>
              <a:t> </a:t>
            </a:r>
            <a:r>
              <a:rPr lang="en-US" sz="2800" b="1" dirty="0">
                <a:solidFill>
                  <a:schemeClr val="bg1"/>
                </a:solidFill>
                <a:latin typeface="Inter" panose="020B0502030000000004" pitchFamily="34" charset="0"/>
                <a:ea typeface="Inter" panose="020B0502030000000004" pitchFamily="34" charset="0"/>
              </a:rPr>
              <a:t>Step 1: Calculate watt-hours (Wh) per year</a:t>
            </a:r>
            <a:endParaRPr lang="en-US" sz="2800" dirty="0">
              <a:solidFill>
                <a:schemeClr val="bg1"/>
              </a:solidFill>
              <a:latin typeface="Inter" panose="020B0502030000000004" pitchFamily="34" charset="0"/>
              <a:ea typeface="Inter" panose="020B0502030000000004" pitchFamily="34" charset="0"/>
            </a:endParaRPr>
          </a:p>
          <a:p>
            <a:pPr marL="914400">
              <a:lnSpc>
                <a:spcPct val="115000"/>
              </a:lnSpc>
              <a:buSzPct val="100000"/>
            </a:pPr>
            <a:r>
              <a:rPr lang="en-US" sz="2800" dirty="0">
                <a:solidFill>
                  <a:schemeClr val="bg1"/>
                </a:solidFill>
                <a:latin typeface="Inter Medium" panose="02000503000000020004" pitchFamily="2" charset="0"/>
                <a:ea typeface="Inter Medium" panose="02000503000000020004" pitchFamily="2" charset="0"/>
              </a:rPr>
              <a:t>device wattage x hours used per day x 365 days per year = Wh per year</a:t>
            </a:r>
          </a:p>
          <a:p>
            <a:pPr marL="914400">
              <a:lnSpc>
                <a:spcPct val="115000"/>
              </a:lnSpc>
              <a:buSzPct val="100000"/>
            </a:pPr>
            <a:r>
              <a:rPr lang="en-US" sz="2800" dirty="0">
                <a:solidFill>
                  <a:schemeClr val="bg1"/>
                </a:solidFill>
                <a:latin typeface="Inter Medium" panose="02000503000000020004" pitchFamily="2" charset="0"/>
                <a:ea typeface="Inter Medium" panose="02000503000000020004" pitchFamily="2" charset="0"/>
              </a:rPr>
              <a:t>Example: 150-watt television used for 4 hours per day</a:t>
            </a:r>
          </a:p>
          <a:p>
            <a:pPr marL="914400">
              <a:lnSpc>
                <a:spcPct val="115000"/>
              </a:lnSpc>
              <a:buSzPct val="100000"/>
            </a:pPr>
            <a:r>
              <a:rPr lang="en-US" sz="2800" dirty="0">
                <a:solidFill>
                  <a:schemeClr val="bg1"/>
                </a:solidFill>
                <a:latin typeface="Inter Medium" panose="02000503000000020004" pitchFamily="2" charset="0"/>
                <a:ea typeface="Inter Medium" panose="02000503000000020004" pitchFamily="2" charset="0"/>
              </a:rPr>
              <a:t>150 watts x 4 hours per day x 365 days per year = 219,000 Wh per year</a:t>
            </a:r>
          </a:p>
          <a:p>
            <a:pPr marL="571500" indent="0">
              <a:lnSpc>
                <a:spcPct val="115000"/>
              </a:lnSpc>
              <a:buSzPct val="100000"/>
              <a:buNone/>
            </a:pPr>
            <a:endParaRPr lang="en-US" sz="2800" b="1" dirty="0">
              <a:solidFill>
                <a:schemeClr val="bg1"/>
              </a:solidFill>
              <a:latin typeface="Inter" panose="020B0502030000000004" pitchFamily="34" charset="0"/>
              <a:ea typeface="Inter" panose="020B0502030000000004" pitchFamily="34" charset="0"/>
            </a:endParaRPr>
          </a:p>
          <a:p>
            <a:pPr marL="0" indent="0">
              <a:lnSpc>
                <a:spcPct val="115000"/>
              </a:lnSpc>
              <a:buSzPct val="100000"/>
              <a:buNone/>
            </a:pPr>
            <a:r>
              <a:rPr lang="en-US" sz="2800" b="1" dirty="0">
                <a:solidFill>
                  <a:schemeClr val="bg1"/>
                </a:solidFill>
                <a:latin typeface="Inter" panose="020B0502030000000004" pitchFamily="34" charset="0"/>
                <a:ea typeface="Inter" panose="020B0502030000000004" pitchFamily="34" charset="0"/>
              </a:rPr>
              <a:t>Step 2: Convert Wh per year to kilowatt-hours (kWh) per year</a:t>
            </a:r>
            <a:endParaRPr lang="en-US" sz="2800" dirty="0">
              <a:solidFill>
                <a:schemeClr val="bg1"/>
              </a:solidFill>
              <a:latin typeface="Inter" panose="020B0502030000000004" pitchFamily="34" charset="0"/>
              <a:ea typeface="Inter" panose="020B0502030000000004" pitchFamily="34" charset="0"/>
            </a:endParaRPr>
          </a:p>
          <a:p>
            <a:pPr marL="914400">
              <a:lnSpc>
                <a:spcPct val="115000"/>
              </a:lnSpc>
              <a:buSzPct val="100000"/>
            </a:pPr>
            <a:r>
              <a:rPr lang="en-US" sz="2800" dirty="0">
                <a:solidFill>
                  <a:schemeClr val="bg1"/>
                </a:solidFill>
                <a:latin typeface="Inter Medium" panose="02000503000000020004" pitchFamily="2" charset="0"/>
                <a:ea typeface="Inter Medium" panose="02000503000000020004" pitchFamily="2" charset="0"/>
              </a:rPr>
              <a:t>Wh per year ÷ 1000 = kWh per year</a:t>
            </a:r>
          </a:p>
          <a:p>
            <a:pPr marL="914400">
              <a:lnSpc>
                <a:spcPct val="115000"/>
              </a:lnSpc>
              <a:buSzPct val="100000"/>
            </a:pPr>
            <a:r>
              <a:rPr lang="en-US" sz="2800" dirty="0">
                <a:solidFill>
                  <a:schemeClr val="bg1"/>
                </a:solidFill>
                <a:latin typeface="Inter Medium" panose="02000503000000020004" pitchFamily="2" charset="0"/>
                <a:ea typeface="Inter Medium" panose="02000503000000020004" pitchFamily="2" charset="0"/>
              </a:rPr>
              <a:t>Example: Television using 219,000 Wh per year</a:t>
            </a:r>
          </a:p>
          <a:p>
            <a:pPr marL="914400">
              <a:lnSpc>
                <a:spcPct val="115000"/>
              </a:lnSpc>
              <a:buSzPct val="100000"/>
            </a:pPr>
            <a:r>
              <a:rPr lang="en-US" sz="2800" dirty="0">
                <a:solidFill>
                  <a:schemeClr val="bg1"/>
                </a:solidFill>
                <a:latin typeface="Inter Medium" panose="02000503000000020004" pitchFamily="2" charset="0"/>
                <a:ea typeface="Inter Medium" panose="02000503000000020004" pitchFamily="2" charset="0"/>
              </a:rPr>
              <a:t>219,000 Wh per year ÷ 1000 = 219 kWh per year</a:t>
            </a:r>
          </a:p>
          <a:p>
            <a:pPr marL="0" indent="0">
              <a:lnSpc>
                <a:spcPct val="115000"/>
              </a:lnSpc>
              <a:buSzPct val="100000"/>
              <a:buNone/>
            </a:pPr>
            <a:endParaRPr lang="en-US" sz="2800" dirty="0">
              <a:solidFill>
                <a:schemeClr val="bg1"/>
              </a:solidFill>
              <a:latin typeface="Inter" panose="020B0502030000000004" pitchFamily="34" charset="0"/>
              <a:ea typeface="Inter" panose="020B0502030000000004" pitchFamily="34" charset="0"/>
            </a:endParaRPr>
          </a:p>
          <a:p>
            <a:pPr marL="0" indent="0">
              <a:lnSpc>
                <a:spcPct val="115000"/>
              </a:lnSpc>
              <a:buSzPct val="100000"/>
              <a:buNone/>
            </a:pPr>
            <a:r>
              <a:rPr lang="en-US" sz="2800" b="1" dirty="0">
                <a:solidFill>
                  <a:schemeClr val="bg1"/>
                </a:solidFill>
                <a:latin typeface="Inter" panose="020B0502030000000004" pitchFamily="34" charset="0"/>
                <a:ea typeface="Inter" panose="020B0502030000000004" pitchFamily="34" charset="0"/>
              </a:rPr>
              <a:t>Step 3: Calculate annual energy costs</a:t>
            </a:r>
            <a:endParaRPr lang="en-US" sz="2800" dirty="0">
              <a:solidFill>
                <a:schemeClr val="bg1"/>
              </a:solidFill>
              <a:latin typeface="Inter" panose="020B0502030000000004" pitchFamily="34" charset="0"/>
              <a:ea typeface="Inter" panose="020B0502030000000004" pitchFamily="34" charset="0"/>
            </a:endParaRPr>
          </a:p>
          <a:p>
            <a:pPr marL="914400">
              <a:lnSpc>
                <a:spcPct val="115000"/>
              </a:lnSpc>
              <a:buSzPct val="100000"/>
            </a:pPr>
            <a:r>
              <a:rPr lang="en-US" sz="2800" dirty="0">
                <a:solidFill>
                  <a:schemeClr val="bg1"/>
                </a:solidFill>
                <a:latin typeface="Inter Medium" panose="02000503000000020004" pitchFamily="2" charset="0"/>
                <a:ea typeface="Inter Medium" panose="02000503000000020004" pitchFamily="2" charset="0"/>
              </a:rPr>
              <a:t>kWh per year x price per kWh = energy cost per year</a:t>
            </a:r>
          </a:p>
          <a:p>
            <a:pPr marL="914400">
              <a:lnSpc>
                <a:spcPct val="115000"/>
              </a:lnSpc>
              <a:buSzPct val="100000"/>
            </a:pPr>
            <a:r>
              <a:rPr lang="en-US" sz="2800" dirty="0">
                <a:solidFill>
                  <a:schemeClr val="bg1"/>
                </a:solidFill>
                <a:latin typeface="Inter Medium" panose="02000503000000020004" pitchFamily="2" charset="0"/>
                <a:ea typeface="Inter Medium" panose="02000503000000020004" pitchFamily="2" charset="0"/>
              </a:rPr>
              <a:t>The average price for one residential kWh in the U.S. as of 2023 rounds to $0.16. </a:t>
            </a:r>
          </a:p>
          <a:p>
            <a:pPr marL="914400">
              <a:lnSpc>
                <a:spcPct val="115000"/>
              </a:lnSpc>
              <a:buSzPct val="100000"/>
            </a:pPr>
            <a:r>
              <a:rPr lang="en-US" sz="2800" dirty="0">
                <a:solidFill>
                  <a:schemeClr val="bg1"/>
                </a:solidFill>
                <a:latin typeface="Inter Medium" panose="02000503000000020004" pitchFamily="2" charset="0"/>
                <a:ea typeface="Inter Medium" panose="02000503000000020004" pitchFamily="2" charset="0"/>
              </a:rPr>
              <a:t>Example: Television using 219 kWh per year at the national average price</a:t>
            </a:r>
          </a:p>
          <a:p>
            <a:pPr marL="914400">
              <a:lnSpc>
                <a:spcPct val="115000"/>
              </a:lnSpc>
              <a:buSzPct val="100000"/>
            </a:pPr>
            <a:r>
              <a:rPr lang="en-US" sz="2800" dirty="0">
                <a:solidFill>
                  <a:schemeClr val="bg1"/>
                </a:solidFill>
                <a:latin typeface="Inter Medium" panose="02000503000000020004" pitchFamily="2" charset="0"/>
                <a:ea typeface="Inter Medium" panose="02000503000000020004" pitchFamily="2" charset="0"/>
              </a:rPr>
              <a:t>219 kWh per year x $0.16 per kWh = $35.04 per year</a:t>
            </a:r>
          </a:p>
        </p:txBody>
      </p:sp>
      <p:sp>
        <p:nvSpPr>
          <p:cNvPr id="2" name="Google Shape;78;p14">
            <a:extLst>
              <a:ext uri="{FF2B5EF4-FFF2-40B4-BE49-F238E27FC236}">
                <a16:creationId xmlns:a16="http://schemas.microsoft.com/office/drawing/2014/main" id="{FBDB0F87-EA7C-0D6B-004A-691BC6EC3BD1}"/>
              </a:ext>
            </a:extLst>
          </p:cNvPr>
          <p:cNvSpPr/>
          <p:nvPr/>
        </p:nvSpPr>
        <p:spPr>
          <a:xfrm>
            <a:off x="13432995" y="9205604"/>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810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 calcmode="lin" valueType="num">
                                      <p:cBhvr additive="base">
                                        <p:cTn id="3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 calcmode="lin" valueType="num">
                                      <p:cBhvr additive="base">
                                        <p:cTn id="37"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7" end="7"/>
                                            </p:txEl>
                                          </p:spTgt>
                                        </p:tgtEl>
                                        <p:attrNameLst>
                                          <p:attrName>style.visibility</p:attrName>
                                        </p:attrNameLst>
                                      </p:cBhvr>
                                      <p:to>
                                        <p:strVal val="visible"/>
                                      </p:to>
                                    </p:set>
                                    <p:anim calcmode="lin" valueType="num">
                                      <p:cBhvr additive="base">
                                        <p:cTn id="43"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xEl>
                                              <p:pRg st="8" end="8"/>
                                            </p:txEl>
                                          </p:spTgt>
                                        </p:tgtEl>
                                        <p:attrNameLst>
                                          <p:attrName>style.visibility</p:attrName>
                                        </p:attrNameLst>
                                      </p:cBhvr>
                                      <p:to>
                                        <p:strVal val="visible"/>
                                      </p:to>
                                    </p:set>
                                    <p:anim calcmode="lin" valueType="num">
                                      <p:cBhvr additive="base">
                                        <p:cTn id="49"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
                                            <p:txEl>
                                              <p:pRg st="10" end="10"/>
                                            </p:txEl>
                                          </p:spTgt>
                                        </p:tgtEl>
                                        <p:attrNameLst>
                                          <p:attrName>style.visibility</p:attrName>
                                        </p:attrNameLst>
                                      </p:cBhvr>
                                      <p:to>
                                        <p:strVal val="visible"/>
                                      </p:to>
                                    </p:set>
                                    <p:anim calcmode="lin" valueType="num">
                                      <p:cBhvr additive="base">
                                        <p:cTn id="55" dur="500" fill="hold"/>
                                        <p:tgtEl>
                                          <p:spTgt spid="9">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9">
                                            <p:txEl>
                                              <p:pRg st="11" end="11"/>
                                            </p:txEl>
                                          </p:spTgt>
                                        </p:tgtEl>
                                        <p:attrNameLst>
                                          <p:attrName>style.visibility</p:attrName>
                                        </p:attrNameLst>
                                      </p:cBhvr>
                                      <p:to>
                                        <p:strVal val="visible"/>
                                      </p:to>
                                    </p:set>
                                    <p:anim calcmode="lin" valueType="num">
                                      <p:cBhvr additive="base">
                                        <p:cTn id="61" dur="500" fill="hold"/>
                                        <p:tgtEl>
                                          <p:spTgt spid="9">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9">
                                            <p:txEl>
                                              <p:pRg st="12" end="12"/>
                                            </p:txEl>
                                          </p:spTgt>
                                        </p:tgtEl>
                                        <p:attrNameLst>
                                          <p:attrName>style.visibility</p:attrName>
                                        </p:attrNameLst>
                                      </p:cBhvr>
                                      <p:to>
                                        <p:strVal val="visible"/>
                                      </p:to>
                                    </p:set>
                                    <p:anim calcmode="lin" valueType="num">
                                      <p:cBhvr additive="base">
                                        <p:cTn id="67" dur="500" fill="hold"/>
                                        <p:tgtEl>
                                          <p:spTgt spid="9">
                                            <p:txEl>
                                              <p:pRg st="12" end="1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9">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9">
                                            <p:txEl>
                                              <p:pRg st="13" end="13"/>
                                            </p:txEl>
                                          </p:spTgt>
                                        </p:tgtEl>
                                        <p:attrNameLst>
                                          <p:attrName>style.visibility</p:attrName>
                                        </p:attrNameLst>
                                      </p:cBhvr>
                                      <p:to>
                                        <p:strVal val="visible"/>
                                      </p:to>
                                    </p:set>
                                    <p:anim calcmode="lin" valueType="num">
                                      <p:cBhvr additive="base">
                                        <p:cTn id="73" dur="500" fill="hold"/>
                                        <p:tgtEl>
                                          <p:spTgt spid="9">
                                            <p:txEl>
                                              <p:pRg st="13" end="1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9">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9">
                                            <p:txEl>
                                              <p:pRg st="14" end="14"/>
                                            </p:txEl>
                                          </p:spTgt>
                                        </p:tgtEl>
                                        <p:attrNameLst>
                                          <p:attrName>style.visibility</p:attrName>
                                        </p:attrNameLst>
                                      </p:cBhvr>
                                      <p:to>
                                        <p:strVal val="visible"/>
                                      </p:to>
                                    </p:set>
                                    <p:anim calcmode="lin" valueType="num">
                                      <p:cBhvr additive="base">
                                        <p:cTn id="79" dur="500" fill="hold"/>
                                        <p:tgtEl>
                                          <p:spTgt spid="9">
                                            <p:txEl>
                                              <p:pRg st="14" end="14"/>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9">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D06707-F0A3-FD13-D73F-EEC79B2E2023}"/>
              </a:ext>
            </a:extLst>
          </p:cNvPr>
          <p:cNvSpPr/>
          <p:nvPr/>
        </p:nvSpPr>
        <p:spPr>
          <a:xfrm>
            <a:off x="0" y="-21507"/>
            <a:ext cx="7486650" cy="10330013"/>
          </a:xfrm>
          <a:prstGeom prst="rect">
            <a:avLst/>
          </a:prstGeom>
          <a:solidFill>
            <a:srgbClr val="57C3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oogle Shape;293;p35">
            <a:extLst>
              <a:ext uri="{FF2B5EF4-FFF2-40B4-BE49-F238E27FC236}">
                <a16:creationId xmlns:a16="http://schemas.microsoft.com/office/drawing/2014/main" id="{E1999368-7563-F906-D5AA-E8E60855C729}"/>
              </a:ext>
            </a:extLst>
          </p:cNvPr>
          <p:cNvPicPr preferRelativeResize="0"/>
          <p:nvPr/>
        </p:nvPicPr>
        <p:blipFill rotWithShape="1">
          <a:blip r:embed="rId3">
            <a:alphaModFix/>
          </a:blip>
          <a:srcRect l="2443" t="6045" b="6045"/>
          <a:stretch/>
        </p:blipFill>
        <p:spPr>
          <a:xfrm>
            <a:off x="5238750" y="-21507"/>
            <a:ext cx="9491118" cy="10330013"/>
          </a:xfrm>
          <a:prstGeom prst="rect">
            <a:avLst/>
          </a:prstGeom>
          <a:noFill/>
          <a:ln>
            <a:noFill/>
          </a:ln>
        </p:spPr>
      </p:pic>
      <p:sp>
        <p:nvSpPr>
          <p:cNvPr id="2" name="Google Shape;78;p14">
            <a:extLst>
              <a:ext uri="{FF2B5EF4-FFF2-40B4-BE49-F238E27FC236}">
                <a16:creationId xmlns:a16="http://schemas.microsoft.com/office/drawing/2014/main" id="{FBDB0F87-EA7C-0D6B-004A-691BC6EC3BD1}"/>
              </a:ext>
            </a:extLst>
          </p:cNvPr>
          <p:cNvSpPr/>
          <p:nvPr/>
        </p:nvSpPr>
        <p:spPr>
          <a:xfrm>
            <a:off x="11903718" y="8693851"/>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77;p14">
            <a:extLst>
              <a:ext uri="{FF2B5EF4-FFF2-40B4-BE49-F238E27FC236}">
                <a16:creationId xmlns:a16="http://schemas.microsoft.com/office/drawing/2014/main" id="{67F4E3D2-4F17-20C1-EE78-27C63B2BA0CF}"/>
              </a:ext>
            </a:extLst>
          </p:cNvPr>
          <p:cNvSpPr/>
          <p:nvPr/>
        </p:nvSpPr>
        <p:spPr>
          <a:xfrm>
            <a:off x="16589767" y="1781018"/>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76;p14">
            <a:extLst>
              <a:ext uri="{FF2B5EF4-FFF2-40B4-BE49-F238E27FC236}">
                <a16:creationId xmlns:a16="http://schemas.microsoft.com/office/drawing/2014/main" id="{4B9B1DA1-A3E3-C655-5B9D-E2AEB06EB338}"/>
              </a:ext>
            </a:extLst>
          </p:cNvPr>
          <p:cNvSpPr txBox="1"/>
          <p:nvPr/>
        </p:nvSpPr>
        <p:spPr>
          <a:xfrm>
            <a:off x="881405" y="1371600"/>
            <a:ext cx="13313400"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a:solidFill>
                  <a:srgbClr val="215BAE"/>
                </a:solidFill>
                <a:latin typeface="Inter Medium" panose="02000503000000020004" pitchFamily="2" charset="0"/>
                <a:ea typeface="Inter Medium" panose="02000503000000020004" pitchFamily="2" charset="0"/>
                <a:cs typeface="BIZ UDPMincho"/>
                <a:sym typeface="BIZ UDPMincho"/>
              </a:rPr>
              <a:t>Conducting Consumer Research</a:t>
            </a:r>
            <a:endParaRPr sz="5400" dirty="0">
              <a:solidFill>
                <a:srgbClr val="215BAE"/>
              </a:solidFill>
              <a:latin typeface="Inter Medium" panose="02000503000000020004" pitchFamily="2" charset="0"/>
              <a:ea typeface="Inter Medium" panose="02000503000000020004" pitchFamily="2" charset="0"/>
              <a:cs typeface="BIZ UDPMincho"/>
              <a:sym typeface="BIZ UDPMincho"/>
            </a:endParaRPr>
          </a:p>
        </p:txBody>
      </p:sp>
      <p:sp>
        <p:nvSpPr>
          <p:cNvPr id="9" name="Content Placeholder 3">
            <a:extLst>
              <a:ext uri="{FF2B5EF4-FFF2-40B4-BE49-F238E27FC236}">
                <a16:creationId xmlns:a16="http://schemas.microsoft.com/office/drawing/2014/main" id="{CCF32D73-5DD1-11FD-442E-F3CEA39A756F}"/>
              </a:ext>
            </a:extLst>
          </p:cNvPr>
          <p:cNvSpPr txBox="1">
            <a:spLocks/>
          </p:cNvSpPr>
          <p:nvPr/>
        </p:nvSpPr>
        <p:spPr>
          <a:xfrm>
            <a:off x="838200" y="3003227"/>
            <a:ext cx="12382500" cy="525774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84375"/>
              </a:lnSpc>
              <a:spcBef>
                <a:spcPts val="0"/>
              </a:spcBef>
              <a:spcAft>
                <a:spcPts val="0"/>
              </a:spcAft>
              <a:buClr>
                <a:srgbClr val="215BAE"/>
              </a:buClr>
              <a:buSzPts val="3200"/>
              <a:buFont typeface="Arial"/>
              <a:buChar char="•"/>
              <a:defRPr sz="3200" b="0" i="0" u="none" strike="noStrike" cap="none">
                <a:solidFill>
                  <a:srgbClr val="595959"/>
                </a:solidFill>
                <a:latin typeface="Inter Medium"/>
                <a:ea typeface="Inter Medium"/>
                <a:cs typeface="Inter Medium"/>
                <a:sym typeface="Inter Medium"/>
              </a:defRPr>
            </a:lvl1pPr>
            <a:lvl2pPr marL="914400" marR="0" lvl="1" indent="-406400" algn="l" rtl="0">
              <a:lnSpc>
                <a:spcPct val="96428"/>
              </a:lnSpc>
              <a:spcBef>
                <a:spcPts val="2000"/>
              </a:spcBef>
              <a:spcAft>
                <a:spcPts val="0"/>
              </a:spcAft>
              <a:buClr>
                <a:srgbClr val="215BAE"/>
              </a:buClr>
              <a:buSzPts val="2800"/>
              <a:buFont typeface="Arial"/>
              <a:buChar char="–"/>
              <a:defRPr sz="2800" b="0" i="0" u="none" strike="noStrike" cap="none">
                <a:solidFill>
                  <a:srgbClr val="595959"/>
                </a:solidFill>
                <a:latin typeface="Inter Medium"/>
                <a:ea typeface="Inter Medium"/>
                <a:cs typeface="Inter Medium"/>
                <a:sym typeface="Inter Medium"/>
              </a:defRPr>
            </a:lvl2pPr>
            <a:lvl3pPr marL="1371600" marR="0" lvl="2" indent="-381000" algn="l" rtl="0">
              <a:lnSpc>
                <a:spcPct val="112500"/>
              </a:lnSpc>
              <a:spcBef>
                <a:spcPts val="2000"/>
              </a:spcBef>
              <a:spcAft>
                <a:spcPts val="0"/>
              </a:spcAft>
              <a:buClr>
                <a:srgbClr val="215BAE"/>
              </a:buClr>
              <a:buSzPts val="2400"/>
              <a:buFont typeface="Arial"/>
              <a:buChar char="•"/>
              <a:defRPr sz="2400" b="0" i="0" u="none" strike="noStrike" cap="none">
                <a:solidFill>
                  <a:srgbClr val="595959"/>
                </a:solidFill>
                <a:latin typeface="Inter Medium"/>
                <a:ea typeface="Inter Medium"/>
                <a:cs typeface="Inter Medium"/>
                <a:sym typeface="Inter Medium"/>
              </a:defRPr>
            </a:lvl3pPr>
            <a:lvl4pPr marL="1828800" marR="0" lvl="3"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4pPr>
            <a:lvl5pPr marL="2286000" marR="0" lvl="4"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5pPr>
            <a:lvl6pPr marL="2743200" marR="0" lvl="5" indent="-355600" algn="l" rtl="0">
              <a:lnSpc>
                <a:spcPct val="100000"/>
              </a:lnSpc>
              <a:spcBef>
                <a:spcPts val="20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25400" indent="0">
              <a:lnSpc>
                <a:spcPts val="5400"/>
              </a:lnSpc>
              <a:spcBef>
                <a:spcPts val="1800"/>
              </a:spcBef>
              <a:buClr>
                <a:schemeClr val="bg1"/>
              </a:buClr>
              <a:buNone/>
            </a:pPr>
            <a:r>
              <a:rPr lang="en-US" sz="4000" dirty="0">
                <a:solidFill>
                  <a:schemeClr val="bg1"/>
                </a:solidFill>
                <a:ea typeface="Arial" panose="020B0604020202020204" pitchFamily="34" charset="0"/>
              </a:rPr>
              <a:t>You have </a:t>
            </a:r>
            <a:r>
              <a:rPr lang="en-US" sz="4000" b="1" dirty="0">
                <a:solidFill>
                  <a:schemeClr val="bg1"/>
                </a:solidFill>
                <a:latin typeface="Inter" panose="020B0502030000000004" pitchFamily="34" charset="0"/>
                <a:ea typeface="Inter" panose="020B0502030000000004" pitchFamily="34" charset="0"/>
              </a:rPr>
              <a:t>2 minutes </a:t>
            </a:r>
            <a:r>
              <a:rPr lang="en-US" sz="4000" dirty="0">
                <a:solidFill>
                  <a:schemeClr val="bg1"/>
                </a:solidFill>
                <a:ea typeface="Arial" panose="020B0604020202020204" pitchFamily="34" charset="0"/>
              </a:rPr>
              <a:t>to research the energy costs associated with running appliances for one year. </a:t>
            </a:r>
          </a:p>
          <a:p>
            <a:pPr marL="25400" indent="0">
              <a:lnSpc>
                <a:spcPts val="5400"/>
              </a:lnSpc>
              <a:spcBef>
                <a:spcPts val="1800"/>
              </a:spcBef>
              <a:buClr>
                <a:schemeClr val="bg1"/>
              </a:buClr>
              <a:buNone/>
            </a:pPr>
            <a:r>
              <a:rPr lang="en-US" sz="4000" dirty="0">
                <a:solidFill>
                  <a:schemeClr val="bg1"/>
                </a:solidFill>
                <a:ea typeface="Arial" panose="020B0604020202020204" pitchFamily="34" charset="0"/>
              </a:rPr>
              <a:t>Choose which appliances to research wisely!</a:t>
            </a:r>
          </a:p>
          <a:p>
            <a:pPr marL="25400" indent="0">
              <a:lnSpc>
                <a:spcPts val="5400"/>
              </a:lnSpc>
              <a:spcBef>
                <a:spcPts val="1800"/>
              </a:spcBef>
              <a:buClr>
                <a:schemeClr val="bg1"/>
              </a:buClr>
              <a:buNone/>
            </a:pPr>
            <a:r>
              <a:rPr lang="en-US" sz="4000" dirty="0">
                <a:solidFill>
                  <a:schemeClr val="bg1"/>
                </a:solidFill>
                <a:ea typeface="Arial" panose="020B0604020202020204" pitchFamily="34" charset="0"/>
              </a:rPr>
              <a:t>Mark your final rankings in the third column on Activity 1.1</a:t>
            </a:r>
          </a:p>
          <a:p>
            <a:pPr marL="25400" indent="0">
              <a:lnSpc>
                <a:spcPts val="5400"/>
              </a:lnSpc>
              <a:spcBef>
                <a:spcPts val="1800"/>
              </a:spcBef>
              <a:buClr>
                <a:schemeClr val="bg1"/>
              </a:buClr>
              <a:buNone/>
            </a:pPr>
            <a:endParaRPr lang="en-US" sz="4000" dirty="0">
              <a:solidFill>
                <a:schemeClr val="bg1"/>
              </a:solidFill>
              <a:ea typeface="Arial" panose="020B0604020202020204" pitchFamily="34" charset="0"/>
            </a:endParaRPr>
          </a:p>
        </p:txBody>
      </p:sp>
    </p:spTree>
    <p:extLst>
      <p:ext uri="{BB962C8B-B14F-4D97-AF65-F5344CB8AC3E}">
        <p14:creationId xmlns:p14="http://schemas.microsoft.com/office/powerpoint/2010/main" val="78565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D06707-F0A3-FD13-D73F-EEC79B2E2023}"/>
              </a:ext>
            </a:extLst>
          </p:cNvPr>
          <p:cNvSpPr/>
          <p:nvPr/>
        </p:nvSpPr>
        <p:spPr>
          <a:xfrm>
            <a:off x="0" y="-21507"/>
            <a:ext cx="7486650" cy="10330013"/>
          </a:xfrm>
          <a:prstGeom prst="rect">
            <a:avLst/>
          </a:prstGeom>
          <a:solidFill>
            <a:srgbClr val="57C3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oogle Shape;293;p35">
            <a:extLst>
              <a:ext uri="{FF2B5EF4-FFF2-40B4-BE49-F238E27FC236}">
                <a16:creationId xmlns:a16="http://schemas.microsoft.com/office/drawing/2014/main" id="{E1999368-7563-F906-D5AA-E8E60855C729}"/>
              </a:ext>
            </a:extLst>
          </p:cNvPr>
          <p:cNvPicPr preferRelativeResize="0"/>
          <p:nvPr/>
        </p:nvPicPr>
        <p:blipFill rotWithShape="1">
          <a:blip r:embed="rId3">
            <a:alphaModFix/>
          </a:blip>
          <a:srcRect l="2443" t="6045" b="6045"/>
          <a:stretch/>
        </p:blipFill>
        <p:spPr>
          <a:xfrm>
            <a:off x="5238750" y="-21507"/>
            <a:ext cx="9491118" cy="10330013"/>
          </a:xfrm>
          <a:prstGeom prst="rect">
            <a:avLst/>
          </a:prstGeom>
          <a:noFill/>
          <a:ln>
            <a:noFill/>
          </a:ln>
        </p:spPr>
      </p:pic>
      <p:sp>
        <p:nvSpPr>
          <p:cNvPr id="2" name="Google Shape;78;p14">
            <a:extLst>
              <a:ext uri="{FF2B5EF4-FFF2-40B4-BE49-F238E27FC236}">
                <a16:creationId xmlns:a16="http://schemas.microsoft.com/office/drawing/2014/main" id="{FBDB0F87-EA7C-0D6B-004A-691BC6EC3BD1}"/>
              </a:ext>
            </a:extLst>
          </p:cNvPr>
          <p:cNvSpPr/>
          <p:nvPr/>
        </p:nvSpPr>
        <p:spPr>
          <a:xfrm>
            <a:off x="11903718" y="8693851"/>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77;p14">
            <a:extLst>
              <a:ext uri="{FF2B5EF4-FFF2-40B4-BE49-F238E27FC236}">
                <a16:creationId xmlns:a16="http://schemas.microsoft.com/office/drawing/2014/main" id="{67F4E3D2-4F17-20C1-EE78-27C63B2BA0CF}"/>
              </a:ext>
            </a:extLst>
          </p:cNvPr>
          <p:cNvSpPr/>
          <p:nvPr/>
        </p:nvSpPr>
        <p:spPr>
          <a:xfrm>
            <a:off x="16589767" y="1781018"/>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76;p14">
            <a:extLst>
              <a:ext uri="{FF2B5EF4-FFF2-40B4-BE49-F238E27FC236}">
                <a16:creationId xmlns:a16="http://schemas.microsoft.com/office/drawing/2014/main" id="{4B9B1DA1-A3E3-C655-5B9D-E2AEB06EB338}"/>
              </a:ext>
            </a:extLst>
          </p:cNvPr>
          <p:cNvSpPr txBox="1"/>
          <p:nvPr/>
        </p:nvSpPr>
        <p:spPr>
          <a:xfrm>
            <a:off x="881405" y="1371600"/>
            <a:ext cx="13313400"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a:solidFill>
                  <a:srgbClr val="215BAE"/>
                </a:solidFill>
                <a:latin typeface="Inter Medium" panose="02000503000000020004" pitchFamily="2" charset="0"/>
                <a:ea typeface="Inter Medium" panose="02000503000000020004" pitchFamily="2" charset="0"/>
                <a:cs typeface="BIZ UDPMincho"/>
                <a:sym typeface="BIZ UDPMincho"/>
              </a:rPr>
              <a:t>Let’s Debrief</a:t>
            </a:r>
            <a:endParaRPr sz="5400" dirty="0">
              <a:solidFill>
                <a:srgbClr val="215BAE"/>
              </a:solidFill>
              <a:latin typeface="Inter Medium" panose="02000503000000020004" pitchFamily="2" charset="0"/>
              <a:ea typeface="Inter Medium" panose="02000503000000020004" pitchFamily="2" charset="0"/>
              <a:cs typeface="BIZ UDPMincho"/>
              <a:sym typeface="BIZ UDPMincho"/>
            </a:endParaRPr>
          </a:p>
        </p:txBody>
      </p:sp>
      <p:sp>
        <p:nvSpPr>
          <p:cNvPr id="9" name="Content Placeholder 3">
            <a:extLst>
              <a:ext uri="{FF2B5EF4-FFF2-40B4-BE49-F238E27FC236}">
                <a16:creationId xmlns:a16="http://schemas.microsoft.com/office/drawing/2014/main" id="{CCF32D73-5DD1-11FD-442E-F3CEA39A756F}"/>
              </a:ext>
            </a:extLst>
          </p:cNvPr>
          <p:cNvSpPr txBox="1">
            <a:spLocks/>
          </p:cNvSpPr>
          <p:nvPr/>
        </p:nvSpPr>
        <p:spPr>
          <a:xfrm>
            <a:off x="838200" y="2743200"/>
            <a:ext cx="12382500" cy="525774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84375"/>
              </a:lnSpc>
              <a:spcBef>
                <a:spcPts val="0"/>
              </a:spcBef>
              <a:spcAft>
                <a:spcPts val="0"/>
              </a:spcAft>
              <a:buClr>
                <a:srgbClr val="215BAE"/>
              </a:buClr>
              <a:buSzPts val="3200"/>
              <a:buFont typeface="Arial"/>
              <a:buChar char="•"/>
              <a:defRPr sz="3200" b="0" i="0" u="none" strike="noStrike" cap="none">
                <a:solidFill>
                  <a:srgbClr val="595959"/>
                </a:solidFill>
                <a:latin typeface="Inter Medium"/>
                <a:ea typeface="Inter Medium"/>
                <a:cs typeface="Inter Medium"/>
                <a:sym typeface="Inter Medium"/>
              </a:defRPr>
            </a:lvl1pPr>
            <a:lvl2pPr marL="914400" marR="0" lvl="1" indent="-406400" algn="l" rtl="0">
              <a:lnSpc>
                <a:spcPct val="96428"/>
              </a:lnSpc>
              <a:spcBef>
                <a:spcPts val="2000"/>
              </a:spcBef>
              <a:spcAft>
                <a:spcPts val="0"/>
              </a:spcAft>
              <a:buClr>
                <a:srgbClr val="215BAE"/>
              </a:buClr>
              <a:buSzPts val="2800"/>
              <a:buFont typeface="Arial"/>
              <a:buChar char="–"/>
              <a:defRPr sz="2800" b="0" i="0" u="none" strike="noStrike" cap="none">
                <a:solidFill>
                  <a:srgbClr val="595959"/>
                </a:solidFill>
                <a:latin typeface="Inter Medium"/>
                <a:ea typeface="Inter Medium"/>
                <a:cs typeface="Inter Medium"/>
                <a:sym typeface="Inter Medium"/>
              </a:defRPr>
            </a:lvl2pPr>
            <a:lvl3pPr marL="1371600" marR="0" lvl="2" indent="-381000" algn="l" rtl="0">
              <a:lnSpc>
                <a:spcPct val="112500"/>
              </a:lnSpc>
              <a:spcBef>
                <a:spcPts val="2000"/>
              </a:spcBef>
              <a:spcAft>
                <a:spcPts val="0"/>
              </a:spcAft>
              <a:buClr>
                <a:srgbClr val="215BAE"/>
              </a:buClr>
              <a:buSzPts val="2400"/>
              <a:buFont typeface="Arial"/>
              <a:buChar char="•"/>
              <a:defRPr sz="2400" b="0" i="0" u="none" strike="noStrike" cap="none">
                <a:solidFill>
                  <a:srgbClr val="595959"/>
                </a:solidFill>
                <a:latin typeface="Inter Medium"/>
                <a:ea typeface="Inter Medium"/>
                <a:cs typeface="Inter Medium"/>
                <a:sym typeface="Inter Medium"/>
              </a:defRPr>
            </a:lvl3pPr>
            <a:lvl4pPr marL="1828800" marR="0" lvl="3"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4pPr>
            <a:lvl5pPr marL="2286000" marR="0" lvl="4"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5pPr>
            <a:lvl6pPr marL="2743200" marR="0" lvl="5" indent="-355600" algn="l" rtl="0">
              <a:lnSpc>
                <a:spcPct val="100000"/>
              </a:lnSpc>
              <a:spcBef>
                <a:spcPts val="20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768350" indent="-742950">
              <a:lnSpc>
                <a:spcPts val="5400"/>
              </a:lnSpc>
              <a:spcBef>
                <a:spcPts val="1800"/>
              </a:spcBef>
              <a:buClr>
                <a:schemeClr val="bg1"/>
              </a:buClr>
              <a:buSzPct val="100000"/>
              <a:buFont typeface="+mj-lt"/>
              <a:buAutoNum type="arabicPeriod"/>
            </a:pPr>
            <a:r>
              <a:rPr lang="en-US" sz="4000" dirty="0">
                <a:solidFill>
                  <a:schemeClr val="bg1"/>
                </a:solidFill>
                <a:ea typeface="Arial" panose="020B0604020202020204" pitchFamily="34" charset="0"/>
              </a:rPr>
              <a:t>For which appliances did you conduct energy cost research? Why?</a:t>
            </a:r>
          </a:p>
          <a:p>
            <a:pPr marL="768350" indent="-742950">
              <a:lnSpc>
                <a:spcPts val="5400"/>
              </a:lnSpc>
              <a:spcBef>
                <a:spcPts val="1800"/>
              </a:spcBef>
              <a:buClr>
                <a:schemeClr val="bg1"/>
              </a:buClr>
              <a:buSzPct val="100000"/>
              <a:buFont typeface="+mj-lt"/>
              <a:buAutoNum type="arabicPeriod"/>
            </a:pPr>
            <a:r>
              <a:rPr lang="en-US" sz="4000" dirty="0">
                <a:solidFill>
                  <a:schemeClr val="bg1"/>
                </a:solidFill>
                <a:ea typeface="Arial" panose="020B0604020202020204" pitchFamily="34" charset="0"/>
              </a:rPr>
              <a:t>Were your rankings in Round 3 different from those in Round 2? Why or why not?</a:t>
            </a:r>
          </a:p>
          <a:p>
            <a:pPr marL="768350" indent="-742950">
              <a:lnSpc>
                <a:spcPts val="5400"/>
              </a:lnSpc>
              <a:spcBef>
                <a:spcPts val="1800"/>
              </a:spcBef>
              <a:buClr>
                <a:schemeClr val="bg1"/>
              </a:buClr>
              <a:buSzPct val="100000"/>
              <a:buFont typeface="+mj-lt"/>
              <a:buAutoNum type="arabicPeriod"/>
            </a:pPr>
            <a:r>
              <a:rPr lang="en-US" sz="4000" dirty="0">
                <a:solidFill>
                  <a:schemeClr val="bg1"/>
                </a:solidFill>
                <a:ea typeface="Arial" panose="020B0604020202020204" pitchFamily="34" charset="0"/>
              </a:rPr>
              <a:t>Was it worth it to conduct energy cost research? </a:t>
            </a:r>
          </a:p>
          <a:p>
            <a:pPr marL="768350" indent="-742950">
              <a:lnSpc>
                <a:spcPts val="5400"/>
              </a:lnSpc>
              <a:spcBef>
                <a:spcPts val="1800"/>
              </a:spcBef>
              <a:buClr>
                <a:schemeClr val="bg1"/>
              </a:buClr>
              <a:buSzPct val="100000"/>
              <a:buFont typeface="+mj-lt"/>
              <a:buAutoNum type="arabicPeriod"/>
            </a:pPr>
            <a:endParaRPr lang="en-US" sz="4000" dirty="0">
              <a:solidFill>
                <a:schemeClr val="bg1"/>
              </a:solidFill>
              <a:ea typeface="Arial" panose="020B0604020202020204" pitchFamily="34" charset="0"/>
            </a:endParaRPr>
          </a:p>
        </p:txBody>
      </p:sp>
    </p:spTree>
    <p:extLst>
      <p:ext uri="{BB962C8B-B14F-4D97-AF65-F5344CB8AC3E}">
        <p14:creationId xmlns:p14="http://schemas.microsoft.com/office/powerpoint/2010/main" val="360877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E392CA-96CB-500A-5DC0-14776520D576}"/>
              </a:ext>
            </a:extLst>
          </p:cNvPr>
          <p:cNvSpPr/>
          <p:nvPr/>
        </p:nvSpPr>
        <p:spPr>
          <a:xfrm>
            <a:off x="0" y="0"/>
            <a:ext cx="9454243" cy="10296526"/>
          </a:xfrm>
          <a:prstGeom prst="rect">
            <a:avLst/>
          </a:prstGeom>
          <a:solidFill>
            <a:srgbClr val="215B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15BAE"/>
              </a:solidFill>
            </a:endParaRPr>
          </a:p>
        </p:txBody>
      </p:sp>
      <p:pic>
        <p:nvPicPr>
          <p:cNvPr id="5" name="Google Shape;170;p22">
            <a:extLst>
              <a:ext uri="{FF2B5EF4-FFF2-40B4-BE49-F238E27FC236}">
                <a16:creationId xmlns:a16="http://schemas.microsoft.com/office/drawing/2014/main" id="{573591E4-47BB-767F-87FF-285F9CECF787}"/>
              </a:ext>
            </a:extLst>
          </p:cNvPr>
          <p:cNvPicPr preferRelativeResize="0"/>
          <p:nvPr/>
        </p:nvPicPr>
        <p:blipFill rotWithShape="1">
          <a:blip r:embed="rId3">
            <a:alphaModFix/>
          </a:blip>
          <a:srcRect t="5456" b="5457"/>
          <a:stretch/>
        </p:blipFill>
        <p:spPr>
          <a:xfrm>
            <a:off x="5021071" y="0"/>
            <a:ext cx="8704792" cy="10287001"/>
          </a:xfrm>
          <a:prstGeom prst="rect">
            <a:avLst/>
          </a:prstGeom>
          <a:noFill/>
          <a:ln>
            <a:noFill/>
          </a:ln>
        </p:spPr>
      </p:pic>
      <p:sp>
        <p:nvSpPr>
          <p:cNvPr id="2" name="Google Shape;78;p14">
            <a:extLst>
              <a:ext uri="{FF2B5EF4-FFF2-40B4-BE49-F238E27FC236}">
                <a16:creationId xmlns:a16="http://schemas.microsoft.com/office/drawing/2014/main" id="{FBDB0F87-EA7C-0D6B-004A-691BC6EC3BD1}"/>
              </a:ext>
            </a:extLst>
          </p:cNvPr>
          <p:cNvSpPr/>
          <p:nvPr/>
        </p:nvSpPr>
        <p:spPr>
          <a:xfrm>
            <a:off x="11484618" y="9162127"/>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77;p14">
            <a:extLst>
              <a:ext uri="{FF2B5EF4-FFF2-40B4-BE49-F238E27FC236}">
                <a16:creationId xmlns:a16="http://schemas.microsoft.com/office/drawing/2014/main" id="{67F4E3D2-4F17-20C1-EE78-27C63B2BA0CF}"/>
              </a:ext>
            </a:extLst>
          </p:cNvPr>
          <p:cNvSpPr/>
          <p:nvPr/>
        </p:nvSpPr>
        <p:spPr>
          <a:xfrm>
            <a:off x="16589767" y="1781018"/>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76;p14">
            <a:extLst>
              <a:ext uri="{FF2B5EF4-FFF2-40B4-BE49-F238E27FC236}">
                <a16:creationId xmlns:a16="http://schemas.microsoft.com/office/drawing/2014/main" id="{4B9B1DA1-A3E3-C655-5B9D-E2AEB06EB338}"/>
              </a:ext>
            </a:extLst>
          </p:cNvPr>
          <p:cNvSpPr txBox="1"/>
          <p:nvPr/>
        </p:nvSpPr>
        <p:spPr>
          <a:xfrm>
            <a:off x="881405" y="1371600"/>
            <a:ext cx="13313400"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a:solidFill>
                  <a:srgbClr val="ABDE70"/>
                </a:solidFill>
                <a:latin typeface="Inter Medium" panose="02000503000000020004" pitchFamily="2" charset="0"/>
                <a:ea typeface="Inter Medium" panose="02000503000000020004" pitchFamily="2" charset="0"/>
                <a:cs typeface="BIZ UDPMincho"/>
                <a:sym typeface="BIZ UDPMincho"/>
              </a:rPr>
              <a:t>Consumer Resources</a:t>
            </a:r>
            <a:endParaRPr sz="5400" dirty="0">
              <a:solidFill>
                <a:srgbClr val="ABDE70"/>
              </a:solidFill>
              <a:latin typeface="Inter Medium" panose="02000503000000020004" pitchFamily="2" charset="0"/>
              <a:ea typeface="Inter Medium" panose="02000503000000020004" pitchFamily="2" charset="0"/>
              <a:cs typeface="BIZ UDPMincho"/>
              <a:sym typeface="BIZ UDPMincho"/>
            </a:endParaRPr>
          </a:p>
        </p:txBody>
      </p:sp>
      <p:graphicFrame>
        <p:nvGraphicFramePr>
          <p:cNvPr id="12" name="Google Shape;154;p27">
            <a:extLst>
              <a:ext uri="{FF2B5EF4-FFF2-40B4-BE49-F238E27FC236}">
                <a16:creationId xmlns:a16="http://schemas.microsoft.com/office/drawing/2014/main" id="{7A04676D-5D9D-0B6C-A097-956C7D1B5841}"/>
              </a:ext>
            </a:extLst>
          </p:cNvPr>
          <p:cNvGraphicFramePr/>
          <p:nvPr>
            <p:extLst>
              <p:ext uri="{D42A27DB-BD31-4B8C-83A1-F6EECF244321}">
                <p14:modId xmlns:p14="http://schemas.microsoft.com/office/powerpoint/2010/main" val="549207400"/>
              </p:ext>
            </p:extLst>
          </p:nvPr>
        </p:nvGraphicFramePr>
        <p:xfrm>
          <a:off x="1211926" y="2619870"/>
          <a:ext cx="16194670" cy="6959529"/>
        </p:xfrm>
        <a:graphic>
          <a:graphicData uri="http://schemas.openxmlformats.org/drawingml/2006/table">
            <a:tbl>
              <a:tblPr>
                <a:noFill/>
              </a:tblPr>
              <a:tblGrid>
                <a:gridCol w="4546162">
                  <a:extLst>
                    <a:ext uri="{9D8B030D-6E8A-4147-A177-3AD203B41FA5}">
                      <a16:colId xmlns:a16="http://schemas.microsoft.com/office/drawing/2014/main" val="20000"/>
                    </a:ext>
                  </a:extLst>
                </a:gridCol>
                <a:gridCol w="4546162">
                  <a:extLst>
                    <a:ext uri="{9D8B030D-6E8A-4147-A177-3AD203B41FA5}">
                      <a16:colId xmlns:a16="http://schemas.microsoft.com/office/drawing/2014/main" val="810022312"/>
                    </a:ext>
                  </a:extLst>
                </a:gridCol>
                <a:gridCol w="7102346">
                  <a:extLst>
                    <a:ext uri="{9D8B030D-6E8A-4147-A177-3AD203B41FA5}">
                      <a16:colId xmlns:a16="http://schemas.microsoft.com/office/drawing/2014/main" val="20001"/>
                    </a:ext>
                  </a:extLst>
                </a:gridCol>
              </a:tblGrid>
              <a:tr h="1692845">
                <a:tc>
                  <a:txBody>
                    <a:bodyPr/>
                    <a:lstStyle/>
                    <a:p>
                      <a:pPr marL="0" lvl="0" indent="0" algn="ctr" rtl="0">
                        <a:spcBef>
                          <a:spcPts val="0"/>
                        </a:spcBef>
                        <a:spcAft>
                          <a:spcPts val="0"/>
                        </a:spcAft>
                        <a:buNone/>
                      </a:pPr>
                      <a:r>
                        <a:rPr lang="en" sz="2800" b="1" i="0" dirty="0">
                          <a:latin typeface="Inter" panose="020B0502030000000004" pitchFamily="34" charset="0"/>
                          <a:ea typeface="Inter" panose="020B0502030000000004" pitchFamily="34" charset="0"/>
                        </a:rPr>
                        <a:t>Program</a:t>
                      </a:r>
                      <a:endParaRPr sz="2800" b="1" i="0" dirty="0">
                        <a:latin typeface="Inter" panose="020B0502030000000004" pitchFamily="34" charset="0"/>
                        <a:ea typeface="Inter" panose="020B0502030000000004" pitchFamily="34" charset="0"/>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b="1" i="0" dirty="0">
                          <a:latin typeface="Inter" panose="020B0502030000000004" pitchFamily="34" charset="0"/>
                          <a:ea typeface="Inter" panose="020B0502030000000004" pitchFamily="34" charset="0"/>
                        </a:rPr>
                        <a:t>U.S. Government Agency</a:t>
                      </a:r>
                      <a:endParaRPr sz="2800" b="1" i="0" dirty="0">
                        <a:latin typeface="Inter" panose="020B0502030000000004" pitchFamily="34" charset="0"/>
                        <a:ea typeface="Inter" panose="020B0502030000000004" pitchFamily="34" charset="0"/>
                      </a:endParaRPr>
                    </a:p>
                  </a:txBody>
                  <a:tcPr marL="91425" marR="91425" marT="91425" marB="9142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b="1" i="0" dirty="0">
                          <a:latin typeface="Inter" panose="020B0502030000000004" pitchFamily="34" charset="0"/>
                          <a:ea typeface="Inter" panose="020B0502030000000004" pitchFamily="34" charset="0"/>
                        </a:rPr>
                        <a:t>What It Does</a:t>
                      </a:r>
                      <a:endParaRPr sz="2800" b="1" i="0" dirty="0">
                        <a:latin typeface="Inter" panose="020B0502030000000004" pitchFamily="34" charset="0"/>
                        <a:ea typeface="Inter" panose="020B0502030000000004" pitchFamily="34" charset="0"/>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103590">
                <a:tc>
                  <a:txBody>
                    <a:bodyPr/>
                    <a:lstStyle/>
                    <a:p>
                      <a:pPr marL="0" lvl="0" indent="0" algn="ctr" rtl="0">
                        <a:spcBef>
                          <a:spcPts val="0"/>
                        </a:spcBef>
                        <a:spcAft>
                          <a:spcPts val="0"/>
                        </a:spcAft>
                        <a:buNone/>
                      </a:pPr>
                      <a:r>
                        <a:rPr lang="en" sz="2800" b="0" i="0" dirty="0">
                          <a:latin typeface="Inter Medium" panose="02000503000000020004" pitchFamily="2" charset="0"/>
                          <a:ea typeface="Inter Medium" panose="02000503000000020004" pitchFamily="2" charset="0"/>
                        </a:rPr>
                        <a:t>Energy Labeling Rule</a:t>
                      </a:r>
                      <a:endParaRPr sz="2800" b="0" i="0" dirty="0">
                        <a:latin typeface="Inter Medium" panose="02000503000000020004" pitchFamily="2" charset="0"/>
                        <a:ea typeface="Inter Medium" panose="02000503000000020004" pitchFamily="2" charset="0"/>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b="0" i="0" dirty="0">
                          <a:latin typeface="Inter Medium" panose="02000503000000020004" pitchFamily="2" charset="0"/>
                          <a:ea typeface="Inter Medium" panose="02000503000000020004" pitchFamily="2" charset="0"/>
                        </a:rPr>
                        <a:t>Federal Trade Commission</a:t>
                      </a:r>
                      <a:endParaRPr sz="2800" b="0" i="0" dirty="0">
                        <a:latin typeface="Inter Medium" panose="02000503000000020004" pitchFamily="2" charset="0"/>
                        <a:ea typeface="Inter Medium" panose="02000503000000020004" pitchFamily="2" charset="0"/>
                      </a:endParaRPr>
                    </a:p>
                  </a:txBody>
                  <a:tcPr marL="91425" marR="91425" marT="91425" marB="9142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2800" b="0" i="0" dirty="0">
                          <a:latin typeface="Inter Medium" panose="02000503000000020004" pitchFamily="2" charset="0"/>
                          <a:ea typeface="Inter Medium" panose="02000503000000020004" pitchFamily="2" charset="0"/>
                        </a:rPr>
                        <a:t>Requires manufacturers of certain appliances to provide information on energy use and energy cost to consumers in an easy-to-read format </a:t>
                      </a:r>
                      <a:endParaRPr sz="2800" b="0" i="0" dirty="0">
                        <a:latin typeface="Inter Medium" panose="02000503000000020004" pitchFamily="2" charset="0"/>
                        <a:ea typeface="Inter Medium" panose="02000503000000020004" pitchFamily="2" charset="0"/>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163094">
                <a:tc>
                  <a:txBody>
                    <a:bodyPr/>
                    <a:lstStyle/>
                    <a:p>
                      <a:pPr marL="0" lvl="0" indent="0" algn="ctr" rtl="0">
                        <a:spcBef>
                          <a:spcPts val="0"/>
                        </a:spcBef>
                        <a:spcAft>
                          <a:spcPts val="0"/>
                        </a:spcAft>
                        <a:buNone/>
                      </a:pPr>
                      <a:r>
                        <a:rPr lang="en" sz="2800" b="0" i="0" dirty="0">
                          <a:latin typeface="Inter Medium" panose="02000503000000020004" pitchFamily="2" charset="0"/>
                          <a:ea typeface="Inter Medium" panose="02000503000000020004" pitchFamily="2" charset="0"/>
                        </a:rPr>
                        <a:t>ENERGY STAR</a:t>
                      </a:r>
                      <a:endParaRPr sz="2800" b="0" i="0" dirty="0">
                        <a:latin typeface="Inter Medium" panose="02000503000000020004" pitchFamily="2" charset="0"/>
                        <a:ea typeface="Inter Medium" panose="02000503000000020004" pitchFamily="2" charset="0"/>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0" i="0" dirty="0">
                          <a:latin typeface="Inter Medium" panose="02000503000000020004" pitchFamily="2" charset="0"/>
                          <a:ea typeface="Inter Medium" panose="02000503000000020004" pitchFamily="2" charset="0"/>
                        </a:rPr>
                        <a:t>Environmental Protection Agency</a:t>
                      </a:r>
                    </a:p>
                    <a:p>
                      <a:pPr marL="0" lvl="0" indent="0" algn="ctr" rtl="0">
                        <a:spcBef>
                          <a:spcPts val="0"/>
                        </a:spcBef>
                        <a:spcAft>
                          <a:spcPts val="0"/>
                        </a:spcAft>
                        <a:buNone/>
                      </a:pPr>
                      <a:endParaRPr sz="2800" b="0" i="0" dirty="0">
                        <a:latin typeface="Inter Medium" panose="02000503000000020004" pitchFamily="2" charset="0"/>
                        <a:ea typeface="Inter Medium" panose="02000503000000020004" pitchFamily="2" charset="0"/>
                      </a:endParaRPr>
                    </a:p>
                  </a:txBody>
                  <a:tcPr marL="91425" marR="91425" marT="91425" marB="9142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2800" b="0" i="0" dirty="0">
                          <a:latin typeface="Inter Medium" panose="02000503000000020004" pitchFamily="2" charset="0"/>
                          <a:ea typeface="Inter Medium" panose="02000503000000020004" pitchFamily="2" charset="0"/>
                        </a:rPr>
                        <a:t>Applies a special label to appliances that meet strict energy efficiency standards</a:t>
                      </a:r>
                      <a:endParaRPr sz="2800" b="0" i="0" dirty="0">
                        <a:latin typeface="Inter Medium" panose="02000503000000020004" pitchFamily="2" charset="0"/>
                        <a:ea typeface="Inter Medium" panose="02000503000000020004" pitchFamily="2" charset="0"/>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796597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8;p14">
            <a:extLst>
              <a:ext uri="{FF2B5EF4-FFF2-40B4-BE49-F238E27FC236}">
                <a16:creationId xmlns:a16="http://schemas.microsoft.com/office/drawing/2014/main" id="{FBDB0F87-EA7C-0D6B-004A-691BC6EC3BD1}"/>
              </a:ext>
            </a:extLst>
          </p:cNvPr>
          <p:cNvSpPr/>
          <p:nvPr/>
        </p:nvSpPr>
        <p:spPr>
          <a:xfrm>
            <a:off x="15599418" y="8816373"/>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 name="Google Shape;82;p12">
            <a:extLst>
              <a:ext uri="{FF2B5EF4-FFF2-40B4-BE49-F238E27FC236}">
                <a16:creationId xmlns:a16="http://schemas.microsoft.com/office/drawing/2014/main" id="{325DEABE-E4F1-1DBB-67CF-42AADE8C19CE}"/>
              </a:ext>
            </a:extLst>
          </p:cNvPr>
          <p:cNvPicPr preferRelativeResize="0"/>
          <p:nvPr/>
        </p:nvPicPr>
        <p:blipFill rotWithShape="1">
          <a:blip r:embed="rId4">
            <a:alphaModFix/>
          </a:blip>
          <a:srcRect l="8678" t="2611" r="6396" b="13609"/>
          <a:stretch/>
        </p:blipFill>
        <p:spPr>
          <a:xfrm rot="10800000">
            <a:off x="-19305" y="7369116"/>
            <a:ext cx="18307305" cy="2917884"/>
          </a:xfrm>
          <a:prstGeom prst="rect">
            <a:avLst/>
          </a:prstGeom>
          <a:noFill/>
          <a:ln>
            <a:noFill/>
          </a:ln>
        </p:spPr>
      </p:pic>
      <p:sp>
        <p:nvSpPr>
          <p:cNvPr id="7" name="Google Shape;77;p14">
            <a:extLst>
              <a:ext uri="{FF2B5EF4-FFF2-40B4-BE49-F238E27FC236}">
                <a16:creationId xmlns:a16="http://schemas.microsoft.com/office/drawing/2014/main" id="{67F4E3D2-4F17-20C1-EE78-27C63B2BA0CF}"/>
              </a:ext>
            </a:extLst>
          </p:cNvPr>
          <p:cNvSpPr/>
          <p:nvPr/>
        </p:nvSpPr>
        <p:spPr>
          <a:xfrm>
            <a:off x="16589767" y="1781018"/>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 name="Google Shape;160;p28">
            <a:extLst>
              <a:ext uri="{FF2B5EF4-FFF2-40B4-BE49-F238E27FC236}">
                <a16:creationId xmlns:a16="http://schemas.microsoft.com/office/drawing/2014/main" id="{4E9EE62B-2B63-8A3A-4D01-8DC54DE4EDEA}"/>
              </a:ext>
            </a:extLst>
          </p:cNvPr>
          <p:cNvPicPr preferRelativeResize="0"/>
          <p:nvPr/>
        </p:nvPicPr>
        <p:blipFill>
          <a:blip r:embed="rId5">
            <a:alphaModFix/>
          </a:blip>
          <a:stretch>
            <a:fillRect/>
          </a:stretch>
        </p:blipFill>
        <p:spPr>
          <a:xfrm>
            <a:off x="2940246" y="992756"/>
            <a:ext cx="5412613" cy="7380313"/>
          </a:xfrm>
          <a:prstGeom prst="rect">
            <a:avLst/>
          </a:prstGeom>
          <a:noFill/>
          <a:ln>
            <a:noFill/>
          </a:ln>
        </p:spPr>
      </p:pic>
      <p:pic>
        <p:nvPicPr>
          <p:cNvPr id="9" name="Google Shape;161;p28">
            <a:extLst>
              <a:ext uri="{FF2B5EF4-FFF2-40B4-BE49-F238E27FC236}">
                <a16:creationId xmlns:a16="http://schemas.microsoft.com/office/drawing/2014/main" id="{E97A0548-C0B0-A9F6-1D7F-7E042B8B7795}"/>
              </a:ext>
            </a:extLst>
          </p:cNvPr>
          <p:cNvPicPr preferRelativeResize="0"/>
          <p:nvPr/>
        </p:nvPicPr>
        <p:blipFill>
          <a:blip r:embed="rId6">
            <a:alphaModFix/>
          </a:blip>
          <a:stretch>
            <a:fillRect/>
          </a:stretch>
        </p:blipFill>
        <p:spPr>
          <a:xfrm>
            <a:off x="10195381" y="2312107"/>
            <a:ext cx="6165847" cy="6060961"/>
          </a:xfrm>
          <a:prstGeom prst="rect">
            <a:avLst/>
          </a:prstGeom>
          <a:solidFill>
            <a:schemeClr val="lt1"/>
          </a:solidFill>
          <a:ln>
            <a:noFill/>
          </a:ln>
        </p:spPr>
      </p:pic>
      <p:sp>
        <p:nvSpPr>
          <p:cNvPr id="10" name="Google Shape;162;p28">
            <a:extLst>
              <a:ext uri="{FF2B5EF4-FFF2-40B4-BE49-F238E27FC236}">
                <a16:creationId xmlns:a16="http://schemas.microsoft.com/office/drawing/2014/main" id="{7DFB2035-207B-6837-FB58-AADBB6F4054C}"/>
              </a:ext>
            </a:extLst>
          </p:cNvPr>
          <p:cNvSpPr txBox="1"/>
          <p:nvPr/>
        </p:nvSpPr>
        <p:spPr>
          <a:xfrm>
            <a:off x="2940246" y="8523054"/>
            <a:ext cx="5412613" cy="104641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dirty="0">
                <a:solidFill>
                  <a:schemeClr val="bg1"/>
                </a:solidFill>
                <a:latin typeface="Inter Medium" panose="02000503000000020004" pitchFamily="2" charset="0"/>
                <a:ea typeface="Inter Medium" panose="02000503000000020004" pitchFamily="2" charset="0"/>
              </a:rPr>
              <a:t>Sample EnergyGuide tag           (for a dishwasher)</a:t>
            </a:r>
            <a:endParaRPr sz="2800" dirty="0">
              <a:solidFill>
                <a:schemeClr val="bg1"/>
              </a:solidFill>
              <a:latin typeface="Inter Medium" panose="02000503000000020004" pitchFamily="2" charset="0"/>
              <a:ea typeface="Inter Medium" panose="02000503000000020004" pitchFamily="2" charset="0"/>
            </a:endParaRPr>
          </a:p>
        </p:txBody>
      </p:sp>
      <p:sp>
        <p:nvSpPr>
          <p:cNvPr id="11" name="TextBox 10">
            <a:extLst>
              <a:ext uri="{FF2B5EF4-FFF2-40B4-BE49-F238E27FC236}">
                <a16:creationId xmlns:a16="http://schemas.microsoft.com/office/drawing/2014/main" id="{DAD663D0-23F5-FE1C-2E31-0CE905B3E26B}"/>
              </a:ext>
            </a:extLst>
          </p:cNvPr>
          <p:cNvSpPr txBox="1"/>
          <p:nvPr/>
        </p:nvSpPr>
        <p:spPr>
          <a:xfrm>
            <a:off x="10157239" y="8532220"/>
            <a:ext cx="6165848" cy="954107"/>
          </a:xfrm>
          <a:prstGeom prst="rect">
            <a:avLst/>
          </a:prstGeom>
          <a:noFill/>
        </p:spPr>
        <p:txBody>
          <a:bodyPr wrap="square" rtlCol="0">
            <a:spAutoFit/>
          </a:bodyPr>
          <a:lstStyle/>
          <a:p>
            <a:pPr marL="0" lvl="0" indent="0" algn="ctr" rtl="0">
              <a:spcBef>
                <a:spcPts val="0"/>
              </a:spcBef>
              <a:spcAft>
                <a:spcPts val="0"/>
              </a:spcAft>
              <a:buNone/>
            </a:pPr>
            <a:r>
              <a:rPr lang="en-US" sz="2800" dirty="0">
                <a:solidFill>
                  <a:schemeClr val="bg1"/>
                </a:solidFill>
                <a:latin typeface="Inter Medium" panose="02000503000000020004" pitchFamily="2" charset="0"/>
                <a:ea typeface="Inter Medium" panose="02000503000000020004" pitchFamily="2" charset="0"/>
              </a:rPr>
              <a:t> Lighting Facts box required under </a:t>
            </a:r>
          </a:p>
          <a:p>
            <a:pPr marL="0" lvl="0" indent="0" algn="ctr" rtl="0">
              <a:spcBef>
                <a:spcPts val="0"/>
              </a:spcBef>
              <a:spcAft>
                <a:spcPts val="0"/>
              </a:spcAft>
              <a:buNone/>
            </a:pPr>
            <a:r>
              <a:rPr lang="en-US" sz="2800" dirty="0">
                <a:solidFill>
                  <a:schemeClr val="bg1"/>
                </a:solidFill>
                <a:latin typeface="Inter Medium" panose="02000503000000020004" pitchFamily="2" charset="0"/>
                <a:ea typeface="Inter Medium" panose="02000503000000020004" pitchFamily="2" charset="0"/>
              </a:rPr>
              <a:t>the Energy Labeling Rule.</a:t>
            </a:r>
          </a:p>
        </p:txBody>
      </p:sp>
    </p:spTree>
    <p:extLst>
      <p:ext uri="{BB962C8B-B14F-4D97-AF65-F5344CB8AC3E}">
        <p14:creationId xmlns:p14="http://schemas.microsoft.com/office/powerpoint/2010/main" val="4250261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E392CA-96CB-500A-5DC0-14776520D576}"/>
              </a:ext>
            </a:extLst>
          </p:cNvPr>
          <p:cNvSpPr/>
          <p:nvPr/>
        </p:nvSpPr>
        <p:spPr>
          <a:xfrm>
            <a:off x="0" y="0"/>
            <a:ext cx="9454243" cy="10296526"/>
          </a:xfrm>
          <a:prstGeom prst="rect">
            <a:avLst/>
          </a:prstGeom>
          <a:solidFill>
            <a:srgbClr val="215B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15BAE"/>
              </a:solidFill>
            </a:endParaRPr>
          </a:p>
        </p:txBody>
      </p:sp>
      <p:pic>
        <p:nvPicPr>
          <p:cNvPr id="5" name="Google Shape;170;p22">
            <a:extLst>
              <a:ext uri="{FF2B5EF4-FFF2-40B4-BE49-F238E27FC236}">
                <a16:creationId xmlns:a16="http://schemas.microsoft.com/office/drawing/2014/main" id="{573591E4-47BB-767F-87FF-285F9CECF787}"/>
              </a:ext>
            </a:extLst>
          </p:cNvPr>
          <p:cNvPicPr preferRelativeResize="0"/>
          <p:nvPr/>
        </p:nvPicPr>
        <p:blipFill rotWithShape="1">
          <a:blip r:embed="rId3">
            <a:alphaModFix/>
          </a:blip>
          <a:srcRect t="5456" b="5457"/>
          <a:stretch/>
        </p:blipFill>
        <p:spPr>
          <a:xfrm>
            <a:off x="5021071" y="0"/>
            <a:ext cx="8704792" cy="10287001"/>
          </a:xfrm>
          <a:prstGeom prst="rect">
            <a:avLst/>
          </a:prstGeom>
          <a:noFill/>
          <a:ln>
            <a:noFill/>
          </a:ln>
        </p:spPr>
      </p:pic>
      <p:sp>
        <p:nvSpPr>
          <p:cNvPr id="2" name="Google Shape;78;p14">
            <a:extLst>
              <a:ext uri="{FF2B5EF4-FFF2-40B4-BE49-F238E27FC236}">
                <a16:creationId xmlns:a16="http://schemas.microsoft.com/office/drawing/2014/main" id="{FBDB0F87-EA7C-0D6B-004A-691BC6EC3BD1}"/>
              </a:ext>
            </a:extLst>
          </p:cNvPr>
          <p:cNvSpPr/>
          <p:nvPr/>
        </p:nvSpPr>
        <p:spPr>
          <a:xfrm>
            <a:off x="16589767" y="9036751"/>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77;p14">
            <a:extLst>
              <a:ext uri="{FF2B5EF4-FFF2-40B4-BE49-F238E27FC236}">
                <a16:creationId xmlns:a16="http://schemas.microsoft.com/office/drawing/2014/main" id="{67F4E3D2-4F17-20C1-EE78-27C63B2BA0CF}"/>
              </a:ext>
            </a:extLst>
          </p:cNvPr>
          <p:cNvSpPr/>
          <p:nvPr/>
        </p:nvSpPr>
        <p:spPr>
          <a:xfrm>
            <a:off x="12254731" y="1371600"/>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76;p14">
            <a:extLst>
              <a:ext uri="{FF2B5EF4-FFF2-40B4-BE49-F238E27FC236}">
                <a16:creationId xmlns:a16="http://schemas.microsoft.com/office/drawing/2014/main" id="{4B9B1DA1-A3E3-C655-5B9D-E2AEB06EB338}"/>
              </a:ext>
            </a:extLst>
          </p:cNvPr>
          <p:cNvSpPr txBox="1"/>
          <p:nvPr/>
        </p:nvSpPr>
        <p:spPr>
          <a:xfrm>
            <a:off x="881405" y="1371600"/>
            <a:ext cx="13313400"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a:solidFill>
                  <a:srgbClr val="ABDE70"/>
                </a:solidFill>
                <a:latin typeface="Inter Medium" panose="02000503000000020004" pitchFamily="2" charset="0"/>
                <a:ea typeface="Inter Medium" panose="02000503000000020004" pitchFamily="2" charset="0"/>
                <a:cs typeface="BIZ UDPMincho"/>
                <a:sym typeface="BIZ UDPMincho"/>
              </a:rPr>
              <a:t>Let’s Debrief</a:t>
            </a:r>
            <a:endParaRPr sz="5400" dirty="0">
              <a:solidFill>
                <a:srgbClr val="ABDE70"/>
              </a:solidFill>
              <a:latin typeface="Inter Medium" panose="02000503000000020004" pitchFamily="2" charset="0"/>
              <a:ea typeface="Inter Medium" panose="02000503000000020004" pitchFamily="2" charset="0"/>
              <a:cs typeface="BIZ UDPMincho"/>
              <a:sym typeface="BIZ UDPMincho"/>
            </a:endParaRPr>
          </a:p>
        </p:txBody>
      </p:sp>
      <p:sp>
        <p:nvSpPr>
          <p:cNvPr id="9" name="Content Placeholder 3">
            <a:extLst>
              <a:ext uri="{FF2B5EF4-FFF2-40B4-BE49-F238E27FC236}">
                <a16:creationId xmlns:a16="http://schemas.microsoft.com/office/drawing/2014/main" id="{CCF32D73-5DD1-11FD-442E-F3CEA39A756F}"/>
              </a:ext>
            </a:extLst>
          </p:cNvPr>
          <p:cNvSpPr txBox="1">
            <a:spLocks/>
          </p:cNvSpPr>
          <p:nvPr/>
        </p:nvSpPr>
        <p:spPr>
          <a:xfrm>
            <a:off x="838200" y="2743200"/>
            <a:ext cx="10801350" cy="525774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84375"/>
              </a:lnSpc>
              <a:spcBef>
                <a:spcPts val="0"/>
              </a:spcBef>
              <a:spcAft>
                <a:spcPts val="0"/>
              </a:spcAft>
              <a:buClr>
                <a:srgbClr val="215BAE"/>
              </a:buClr>
              <a:buSzPts val="3200"/>
              <a:buFont typeface="Arial"/>
              <a:buChar char="•"/>
              <a:defRPr sz="3200" b="0" i="0" u="none" strike="noStrike" cap="none">
                <a:solidFill>
                  <a:srgbClr val="595959"/>
                </a:solidFill>
                <a:latin typeface="Inter Medium"/>
                <a:ea typeface="Inter Medium"/>
                <a:cs typeface="Inter Medium"/>
                <a:sym typeface="Inter Medium"/>
              </a:defRPr>
            </a:lvl1pPr>
            <a:lvl2pPr marL="914400" marR="0" lvl="1" indent="-406400" algn="l" rtl="0">
              <a:lnSpc>
                <a:spcPct val="96428"/>
              </a:lnSpc>
              <a:spcBef>
                <a:spcPts val="2000"/>
              </a:spcBef>
              <a:spcAft>
                <a:spcPts val="0"/>
              </a:spcAft>
              <a:buClr>
                <a:srgbClr val="215BAE"/>
              </a:buClr>
              <a:buSzPts val="2800"/>
              <a:buFont typeface="Arial"/>
              <a:buChar char="–"/>
              <a:defRPr sz="2800" b="0" i="0" u="none" strike="noStrike" cap="none">
                <a:solidFill>
                  <a:srgbClr val="595959"/>
                </a:solidFill>
                <a:latin typeface="Inter Medium"/>
                <a:ea typeface="Inter Medium"/>
                <a:cs typeface="Inter Medium"/>
                <a:sym typeface="Inter Medium"/>
              </a:defRPr>
            </a:lvl2pPr>
            <a:lvl3pPr marL="1371600" marR="0" lvl="2" indent="-381000" algn="l" rtl="0">
              <a:lnSpc>
                <a:spcPct val="112500"/>
              </a:lnSpc>
              <a:spcBef>
                <a:spcPts val="2000"/>
              </a:spcBef>
              <a:spcAft>
                <a:spcPts val="0"/>
              </a:spcAft>
              <a:buClr>
                <a:srgbClr val="215BAE"/>
              </a:buClr>
              <a:buSzPts val="2400"/>
              <a:buFont typeface="Arial"/>
              <a:buChar char="•"/>
              <a:defRPr sz="2400" b="0" i="0" u="none" strike="noStrike" cap="none">
                <a:solidFill>
                  <a:srgbClr val="595959"/>
                </a:solidFill>
                <a:latin typeface="Inter Medium"/>
                <a:ea typeface="Inter Medium"/>
                <a:cs typeface="Inter Medium"/>
                <a:sym typeface="Inter Medium"/>
              </a:defRPr>
            </a:lvl3pPr>
            <a:lvl4pPr marL="1828800" marR="0" lvl="3"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4pPr>
            <a:lvl5pPr marL="2286000" marR="0" lvl="4"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5pPr>
            <a:lvl6pPr marL="2743200" marR="0" lvl="5" indent="-355600" algn="l" rtl="0">
              <a:lnSpc>
                <a:spcPct val="100000"/>
              </a:lnSpc>
              <a:spcBef>
                <a:spcPts val="20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768350" indent="-742950">
              <a:lnSpc>
                <a:spcPts val="4500"/>
              </a:lnSpc>
              <a:spcBef>
                <a:spcPts val="1200"/>
              </a:spcBef>
              <a:buClr>
                <a:schemeClr val="bg1"/>
              </a:buClr>
              <a:buSzPct val="100000"/>
              <a:buFont typeface="+mj-lt"/>
              <a:buAutoNum type="arabicPeriod"/>
            </a:pPr>
            <a:r>
              <a:rPr lang="en-US" sz="3600" dirty="0">
                <a:solidFill>
                  <a:schemeClr val="bg1"/>
                </a:solidFill>
                <a:ea typeface="Arial" panose="020B0604020202020204" pitchFamily="34" charset="0"/>
              </a:rPr>
              <a:t>Were the annual energy costs for the ENERGY STAR certified refrigerator and window air conditioners lower than those of the other options you considered?</a:t>
            </a:r>
          </a:p>
          <a:p>
            <a:pPr marL="768350" indent="-742950">
              <a:lnSpc>
                <a:spcPts val="4500"/>
              </a:lnSpc>
              <a:spcBef>
                <a:spcPts val="1200"/>
              </a:spcBef>
              <a:buClr>
                <a:schemeClr val="bg1"/>
              </a:buClr>
              <a:buSzPct val="100000"/>
              <a:buFont typeface="+mj-lt"/>
              <a:buAutoNum type="arabicPeriod"/>
            </a:pPr>
            <a:r>
              <a:rPr lang="en-US" sz="3600" dirty="0">
                <a:solidFill>
                  <a:schemeClr val="bg1"/>
                </a:solidFill>
                <a:ea typeface="Arial" panose="020B0604020202020204" pitchFamily="34" charset="0"/>
              </a:rPr>
              <a:t>In your final rankings, did you rank any of the ENERGY STAR appliances as your most preferred option? Why or why not?</a:t>
            </a:r>
          </a:p>
          <a:p>
            <a:pPr marL="768350" indent="-742950">
              <a:lnSpc>
                <a:spcPts val="4500"/>
              </a:lnSpc>
              <a:spcBef>
                <a:spcPts val="1200"/>
              </a:spcBef>
              <a:buClr>
                <a:schemeClr val="bg1"/>
              </a:buClr>
              <a:buSzPct val="100000"/>
              <a:buFont typeface="+mj-lt"/>
              <a:buAutoNum type="arabicPeriod"/>
            </a:pPr>
            <a:r>
              <a:rPr lang="en-US" sz="3600" dirty="0">
                <a:solidFill>
                  <a:schemeClr val="bg1"/>
                </a:solidFill>
                <a:ea typeface="Arial" panose="020B0604020202020204" pitchFamily="34" charset="0"/>
              </a:rPr>
              <a:t>How might your final rankings have been different if you knew you were going to pay to operate these appliances for 5 years instead of 1 year?</a:t>
            </a:r>
          </a:p>
          <a:p>
            <a:pPr marL="768350" indent="-742950">
              <a:lnSpc>
                <a:spcPts val="4500"/>
              </a:lnSpc>
              <a:spcBef>
                <a:spcPts val="1200"/>
              </a:spcBef>
              <a:buClr>
                <a:schemeClr val="bg1"/>
              </a:buClr>
              <a:buSzPct val="100000"/>
              <a:buFont typeface="+mj-lt"/>
              <a:buAutoNum type="arabicPeriod"/>
            </a:pPr>
            <a:endParaRPr lang="en-US" sz="3600" dirty="0">
              <a:solidFill>
                <a:schemeClr val="bg1"/>
              </a:solidFill>
              <a:ea typeface="Arial" panose="020B0604020202020204" pitchFamily="34" charset="0"/>
            </a:endParaRPr>
          </a:p>
        </p:txBody>
      </p:sp>
    </p:spTree>
    <p:extLst>
      <p:ext uri="{BB962C8B-B14F-4D97-AF65-F5344CB8AC3E}">
        <p14:creationId xmlns:p14="http://schemas.microsoft.com/office/powerpoint/2010/main" val="233956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82;p12">
            <a:extLst>
              <a:ext uri="{FF2B5EF4-FFF2-40B4-BE49-F238E27FC236}">
                <a16:creationId xmlns:a16="http://schemas.microsoft.com/office/drawing/2014/main" id="{CA18707C-E10F-EFC7-57EA-54CA4E81E3DC}"/>
              </a:ext>
            </a:extLst>
          </p:cNvPr>
          <p:cNvPicPr preferRelativeResize="0"/>
          <p:nvPr/>
        </p:nvPicPr>
        <p:blipFill rotWithShape="1">
          <a:blip r:embed="rId3">
            <a:alphaModFix/>
          </a:blip>
          <a:srcRect l="8678" t="2611" r="6396" b="13609"/>
          <a:stretch/>
        </p:blipFill>
        <p:spPr>
          <a:xfrm rot="10800000">
            <a:off x="-19305" y="7369116"/>
            <a:ext cx="18307305" cy="2917884"/>
          </a:xfrm>
          <a:prstGeom prst="rect">
            <a:avLst/>
          </a:prstGeom>
          <a:noFill/>
          <a:ln>
            <a:noFill/>
          </a:ln>
        </p:spPr>
      </p:pic>
      <p:sp>
        <p:nvSpPr>
          <p:cNvPr id="2" name="Google Shape;78;p14">
            <a:extLst>
              <a:ext uri="{FF2B5EF4-FFF2-40B4-BE49-F238E27FC236}">
                <a16:creationId xmlns:a16="http://schemas.microsoft.com/office/drawing/2014/main" id="{FBDB0F87-EA7C-0D6B-004A-691BC6EC3BD1}"/>
              </a:ext>
            </a:extLst>
          </p:cNvPr>
          <p:cNvSpPr/>
          <p:nvPr/>
        </p:nvSpPr>
        <p:spPr>
          <a:xfrm>
            <a:off x="14551417" y="8828058"/>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77;p14">
            <a:extLst>
              <a:ext uri="{FF2B5EF4-FFF2-40B4-BE49-F238E27FC236}">
                <a16:creationId xmlns:a16="http://schemas.microsoft.com/office/drawing/2014/main" id="{67F4E3D2-4F17-20C1-EE78-27C63B2BA0CF}"/>
              </a:ext>
            </a:extLst>
          </p:cNvPr>
          <p:cNvSpPr/>
          <p:nvPr/>
        </p:nvSpPr>
        <p:spPr>
          <a:xfrm>
            <a:off x="16943162" y="1787098"/>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76;p14">
            <a:extLst>
              <a:ext uri="{FF2B5EF4-FFF2-40B4-BE49-F238E27FC236}">
                <a16:creationId xmlns:a16="http://schemas.microsoft.com/office/drawing/2014/main" id="{4B9B1DA1-A3E3-C655-5B9D-E2AEB06EB338}"/>
              </a:ext>
            </a:extLst>
          </p:cNvPr>
          <p:cNvSpPr txBox="1"/>
          <p:nvPr/>
        </p:nvSpPr>
        <p:spPr>
          <a:xfrm>
            <a:off x="881405" y="1371600"/>
            <a:ext cx="14168095"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a:solidFill>
                  <a:srgbClr val="ABDE70"/>
                </a:solidFill>
                <a:latin typeface="Inter Medium" panose="02000503000000020004" pitchFamily="2" charset="0"/>
                <a:ea typeface="Inter Medium" panose="02000503000000020004" pitchFamily="2" charset="0"/>
                <a:cs typeface="BIZ UDPMincho"/>
                <a:sym typeface="BIZ UDPMincho"/>
              </a:rPr>
              <a:t>Annual Energy Costs Based on $0.16/kWh</a:t>
            </a:r>
            <a:endParaRPr sz="5400" dirty="0">
              <a:solidFill>
                <a:srgbClr val="ABDE70"/>
              </a:solidFill>
              <a:latin typeface="Inter Medium" panose="02000503000000020004" pitchFamily="2" charset="0"/>
              <a:ea typeface="Inter Medium" panose="02000503000000020004" pitchFamily="2" charset="0"/>
              <a:cs typeface="BIZ UDPMincho"/>
              <a:sym typeface="BIZ UDPMincho"/>
            </a:endParaRPr>
          </a:p>
        </p:txBody>
      </p:sp>
      <p:sp>
        <p:nvSpPr>
          <p:cNvPr id="11" name="Google Shape;177;p30">
            <a:extLst>
              <a:ext uri="{FF2B5EF4-FFF2-40B4-BE49-F238E27FC236}">
                <a16:creationId xmlns:a16="http://schemas.microsoft.com/office/drawing/2014/main" id="{66171154-1F70-3DB7-A1F5-C0BD9AFBCA81}"/>
              </a:ext>
            </a:extLst>
          </p:cNvPr>
          <p:cNvSpPr txBox="1"/>
          <p:nvPr/>
        </p:nvSpPr>
        <p:spPr>
          <a:xfrm>
            <a:off x="1390536" y="9136334"/>
            <a:ext cx="4857864"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dirty="0">
                <a:solidFill>
                  <a:schemeClr val="bg1"/>
                </a:solidFill>
                <a:latin typeface="Inter Medium" panose="02000503000000020004" pitchFamily="2" charset="0"/>
                <a:ea typeface="Inter Medium" panose="02000503000000020004" pitchFamily="2" charset="0"/>
              </a:rPr>
              <a:t>*ENERGY STAR Certified</a:t>
            </a:r>
            <a:endParaRPr sz="2800" dirty="0">
              <a:solidFill>
                <a:schemeClr val="bg1"/>
              </a:solidFill>
              <a:latin typeface="Inter Medium" panose="02000503000000020004" pitchFamily="2" charset="0"/>
              <a:ea typeface="Inter Medium" panose="02000503000000020004" pitchFamily="2" charset="0"/>
            </a:endParaRPr>
          </a:p>
        </p:txBody>
      </p:sp>
      <p:graphicFrame>
        <p:nvGraphicFramePr>
          <p:cNvPr id="12" name="Google Shape;119;p22">
            <a:extLst>
              <a:ext uri="{FF2B5EF4-FFF2-40B4-BE49-F238E27FC236}">
                <a16:creationId xmlns:a16="http://schemas.microsoft.com/office/drawing/2014/main" id="{0293BF1B-0440-AC00-FAA2-E4FBEAB75E47}"/>
              </a:ext>
            </a:extLst>
          </p:cNvPr>
          <p:cNvGraphicFramePr/>
          <p:nvPr>
            <p:extLst>
              <p:ext uri="{D42A27DB-BD31-4B8C-83A1-F6EECF244321}">
                <p14:modId xmlns:p14="http://schemas.microsoft.com/office/powerpoint/2010/main" val="3061509566"/>
              </p:ext>
            </p:extLst>
          </p:nvPr>
        </p:nvGraphicFramePr>
        <p:xfrm>
          <a:off x="1390536" y="3087439"/>
          <a:ext cx="15506928" cy="5835892"/>
        </p:xfrm>
        <a:graphic>
          <a:graphicData uri="http://schemas.openxmlformats.org/drawingml/2006/table">
            <a:tbl>
              <a:tblPr>
                <a:noFill/>
              </a:tblPr>
              <a:tblGrid>
                <a:gridCol w="1937336">
                  <a:extLst>
                    <a:ext uri="{9D8B030D-6E8A-4147-A177-3AD203B41FA5}">
                      <a16:colId xmlns:a16="http://schemas.microsoft.com/office/drawing/2014/main" val="20000"/>
                    </a:ext>
                  </a:extLst>
                </a:gridCol>
                <a:gridCol w="3392398">
                  <a:extLst>
                    <a:ext uri="{9D8B030D-6E8A-4147-A177-3AD203B41FA5}">
                      <a16:colId xmlns:a16="http://schemas.microsoft.com/office/drawing/2014/main" val="20001"/>
                    </a:ext>
                  </a:extLst>
                </a:gridCol>
                <a:gridCol w="3392398">
                  <a:extLst>
                    <a:ext uri="{9D8B030D-6E8A-4147-A177-3AD203B41FA5}">
                      <a16:colId xmlns:a16="http://schemas.microsoft.com/office/drawing/2014/main" val="20002"/>
                    </a:ext>
                  </a:extLst>
                </a:gridCol>
                <a:gridCol w="3392398">
                  <a:extLst>
                    <a:ext uri="{9D8B030D-6E8A-4147-A177-3AD203B41FA5}">
                      <a16:colId xmlns:a16="http://schemas.microsoft.com/office/drawing/2014/main" val="20003"/>
                    </a:ext>
                  </a:extLst>
                </a:gridCol>
                <a:gridCol w="3392398">
                  <a:extLst>
                    <a:ext uri="{9D8B030D-6E8A-4147-A177-3AD203B41FA5}">
                      <a16:colId xmlns:a16="http://schemas.microsoft.com/office/drawing/2014/main" val="20004"/>
                    </a:ext>
                  </a:extLst>
                </a:gridCol>
              </a:tblGrid>
              <a:tr h="2075860">
                <a:tc>
                  <a:txBody>
                    <a:bodyPr/>
                    <a:lstStyle/>
                    <a:p>
                      <a:pPr marL="0" lvl="0" indent="0" algn="ctr" rtl="0">
                        <a:spcBef>
                          <a:spcPts val="0"/>
                        </a:spcBef>
                        <a:spcAft>
                          <a:spcPts val="0"/>
                        </a:spcAft>
                        <a:buNone/>
                      </a:pPr>
                      <a:r>
                        <a:rPr lang="en" sz="3700" b="1" i="0" dirty="0">
                          <a:solidFill>
                            <a:schemeClr val="bg1"/>
                          </a:solidFill>
                          <a:latin typeface="Inter" panose="020B0502030000000004" pitchFamily="34" charset="0"/>
                          <a:ea typeface="Inter" panose="020B0502030000000004" pitchFamily="34" charset="0"/>
                        </a:rPr>
                        <a:t>Option</a:t>
                      </a:r>
                      <a:endParaRPr sz="3700" b="1" i="0" dirty="0">
                        <a:solidFill>
                          <a:schemeClr val="bg1"/>
                        </a:solidFill>
                        <a:latin typeface="Inter" panose="020B0502030000000004" pitchFamily="34" charset="0"/>
                        <a:ea typeface="Inter" panose="020B0502030000000004" pitchFamily="34" charset="0"/>
                      </a:endParaRPr>
                    </a:p>
                  </a:txBody>
                  <a:tcPr marL="186041" marR="186041" marT="186041" marB="186041" anchor="ctr">
                    <a:solidFill>
                      <a:srgbClr val="139CEC"/>
                    </a:solidFill>
                  </a:tcPr>
                </a:tc>
                <a:tc>
                  <a:txBody>
                    <a:bodyPr/>
                    <a:lstStyle/>
                    <a:p>
                      <a:pPr marL="0" lvl="0" indent="0" algn="ctr" rtl="0">
                        <a:spcBef>
                          <a:spcPts val="0"/>
                        </a:spcBef>
                        <a:spcAft>
                          <a:spcPts val="0"/>
                        </a:spcAft>
                        <a:buNone/>
                      </a:pPr>
                      <a:r>
                        <a:rPr lang="en" sz="3700" b="1" i="0" dirty="0">
                          <a:solidFill>
                            <a:schemeClr val="bg1"/>
                          </a:solidFill>
                          <a:latin typeface="Inter" panose="020B0502030000000004" pitchFamily="34" charset="0"/>
                          <a:ea typeface="Inter" panose="020B0502030000000004" pitchFamily="34" charset="0"/>
                        </a:rPr>
                        <a:t>8 Light Bulbs</a:t>
                      </a:r>
                      <a:endParaRPr sz="3700" b="1" i="0" dirty="0">
                        <a:solidFill>
                          <a:schemeClr val="bg1"/>
                        </a:solidFill>
                        <a:latin typeface="Inter" panose="020B0502030000000004" pitchFamily="34" charset="0"/>
                        <a:ea typeface="Inter" panose="020B0502030000000004" pitchFamily="34" charset="0"/>
                      </a:endParaRPr>
                    </a:p>
                  </a:txBody>
                  <a:tcPr marL="186041" marR="186041" marT="186041" marB="186041" anchor="ctr">
                    <a:solidFill>
                      <a:srgbClr val="139CEC"/>
                    </a:solidFill>
                  </a:tcPr>
                </a:tc>
                <a:tc>
                  <a:txBody>
                    <a:bodyPr/>
                    <a:lstStyle/>
                    <a:p>
                      <a:pPr marL="0" lvl="0" indent="0" algn="ctr" rtl="0">
                        <a:spcBef>
                          <a:spcPts val="0"/>
                        </a:spcBef>
                        <a:spcAft>
                          <a:spcPts val="0"/>
                        </a:spcAft>
                        <a:buNone/>
                      </a:pPr>
                      <a:r>
                        <a:rPr lang="en" sz="3700" b="1" i="0" dirty="0">
                          <a:solidFill>
                            <a:schemeClr val="bg1"/>
                          </a:solidFill>
                          <a:latin typeface="Inter" panose="020B0502030000000004" pitchFamily="34" charset="0"/>
                          <a:ea typeface="Inter" panose="020B0502030000000004" pitchFamily="34" charset="0"/>
                        </a:rPr>
                        <a:t>Compact Refrigerator</a:t>
                      </a:r>
                      <a:endParaRPr sz="3700" b="1" i="0" dirty="0">
                        <a:solidFill>
                          <a:schemeClr val="bg1"/>
                        </a:solidFill>
                        <a:latin typeface="Inter" panose="020B0502030000000004" pitchFamily="34" charset="0"/>
                        <a:ea typeface="Inter" panose="020B0502030000000004" pitchFamily="34" charset="0"/>
                      </a:endParaRPr>
                    </a:p>
                  </a:txBody>
                  <a:tcPr marL="186041" marR="186041" marT="186041" marB="186041" anchor="ctr">
                    <a:solidFill>
                      <a:srgbClr val="139CEC"/>
                    </a:solidFill>
                  </a:tcPr>
                </a:tc>
                <a:tc>
                  <a:txBody>
                    <a:bodyPr/>
                    <a:lstStyle/>
                    <a:p>
                      <a:pPr marL="0" lvl="0" indent="0" algn="ctr" rtl="0">
                        <a:spcBef>
                          <a:spcPts val="0"/>
                        </a:spcBef>
                        <a:spcAft>
                          <a:spcPts val="0"/>
                        </a:spcAft>
                        <a:buNone/>
                      </a:pPr>
                      <a:r>
                        <a:rPr lang="en" sz="3700" b="1" i="0" dirty="0">
                          <a:solidFill>
                            <a:schemeClr val="bg1"/>
                          </a:solidFill>
                          <a:latin typeface="Inter" panose="020B0502030000000004" pitchFamily="34" charset="0"/>
                          <a:ea typeface="Inter" panose="020B0502030000000004" pitchFamily="34" charset="0"/>
                        </a:rPr>
                        <a:t>Window Air Conditioner</a:t>
                      </a:r>
                      <a:endParaRPr sz="3700" b="1" i="0" dirty="0">
                        <a:solidFill>
                          <a:schemeClr val="bg1"/>
                        </a:solidFill>
                        <a:latin typeface="Inter" panose="020B0502030000000004" pitchFamily="34" charset="0"/>
                        <a:ea typeface="Inter" panose="020B0502030000000004" pitchFamily="34" charset="0"/>
                      </a:endParaRPr>
                    </a:p>
                  </a:txBody>
                  <a:tcPr marL="186041" marR="186041" marT="186041" marB="186041" anchor="ctr">
                    <a:solidFill>
                      <a:srgbClr val="139CEC"/>
                    </a:solidFill>
                  </a:tcPr>
                </a:tc>
                <a:tc>
                  <a:txBody>
                    <a:bodyPr/>
                    <a:lstStyle/>
                    <a:p>
                      <a:pPr marL="0" lvl="0" indent="0" algn="ctr" rtl="0">
                        <a:spcBef>
                          <a:spcPts val="0"/>
                        </a:spcBef>
                        <a:spcAft>
                          <a:spcPts val="0"/>
                        </a:spcAft>
                        <a:buNone/>
                      </a:pPr>
                      <a:r>
                        <a:rPr lang="en" sz="3700" b="1" i="0" dirty="0">
                          <a:solidFill>
                            <a:schemeClr val="bg1"/>
                          </a:solidFill>
                          <a:latin typeface="Inter" panose="020B0502030000000004" pitchFamily="34" charset="0"/>
                          <a:ea typeface="Inter" panose="020B0502030000000004" pitchFamily="34" charset="0"/>
                        </a:rPr>
                        <a:t>Electric Water Heater</a:t>
                      </a:r>
                      <a:endParaRPr sz="3700" b="1" i="0" dirty="0">
                        <a:solidFill>
                          <a:schemeClr val="bg1"/>
                        </a:solidFill>
                        <a:latin typeface="Inter" panose="020B0502030000000004" pitchFamily="34" charset="0"/>
                        <a:ea typeface="Inter" panose="020B0502030000000004" pitchFamily="34" charset="0"/>
                      </a:endParaRPr>
                    </a:p>
                  </a:txBody>
                  <a:tcPr marL="186041" marR="186041" marT="186041" marB="186041" anchor="ctr">
                    <a:solidFill>
                      <a:srgbClr val="139CEC"/>
                    </a:solidFill>
                  </a:tcPr>
                </a:tc>
                <a:extLst>
                  <a:ext uri="{0D108BD9-81ED-4DB2-BD59-A6C34878D82A}">
                    <a16:rowId xmlns:a16="http://schemas.microsoft.com/office/drawing/2014/main" val="10000"/>
                  </a:ext>
                </a:extLst>
              </a:tr>
              <a:tr h="940008">
                <a:tc>
                  <a:txBody>
                    <a:bodyPr/>
                    <a:lstStyle/>
                    <a:p>
                      <a:pPr marL="0" lvl="0" indent="0" algn="ctr" rtl="0">
                        <a:spcBef>
                          <a:spcPts val="0"/>
                        </a:spcBef>
                        <a:spcAft>
                          <a:spcPts val="0"/>
                        </a:spcAft>
                        <a:buNone/>
                      </a:pPr>
                      <a:r>
                        <a:rPr lang="en" sz="3700" b="1" i="0" dirty="0">
                          <a:latin typeface="Inter" panose="020B0502030000000004" pitchFamily="34" charset="0"/>
                          <a:ea typeface="Inter" panose="020B0502030000000004" pitchFamily="34" charset="0"/>
                        </a:rPr>
                        <a:t>A</a:t>
                      </a:r>
                      <a:endParaRPr sz="3700" b="1" i="0" dirty="0">
                        <a:latin typeface="Inter" panose="020B0502030000000004" pitchFamily="34" charset="0"/>
                        <a:ea typeface="Inter" panose="020B0502030000000004" pitchFamily="34" charset="0"/>
                      </a:endParaRPr>
                    </a:p>
                  </a:txBody>
                  <a:tcPr marL="186041" marR="186041" marT="186041" marB="186041">
                    <a:solidFill>
                      <a:srgbClr val="57C39C"/>
                    </a:solidFill>
                  </a:tcPr>
                </a:tc>
                <a:tc>
                  <a:txBody>
                    <a:bodyPr/>
                    <a:lstStyle/>
                    <a:p>
                      <a:pPr marL="0" lvl="0" indent="0" algn="ctr" rtl="0">
                        <a:spcBef>
                          <a:spcPts val="0"/>
                        </a:spcBef>
                        <a:spcAft>
                          <a:spcPts val="0"/>
                        </a:spcAft>
                        <a:buNone/>
                      </a:pPr>
                      <a:r>
                        <a:rPr lang="en" sz="3700" b="0" i="0" dirty="0">
                          <a:latin typeface="Inter Medium" panose="02000503000000020004" pitchFamily="2" charset="0"/>
                          <a:ea typeface="Inter Medium" panose="02000503000000020004" pitchFamily="2" charset="0"/>
                        </a:rPr>
                        <a:t>$20.96</a:t>
                      </a:r>
                      <a:endParaRPr sz="3700" b="0" i="0" dirty="0">
                        <a:latin typeface="Inter Medium" panose="02000503000000020004" pitchFamily="2" charset="0"/>
                        <a:ea typeface="Inter Medium" panose="02000503000000020004" pitchFamily="2" charset="0"/>
                      </a:endParaRPr>
                    </a:p>
                  </a:txBody>
                  <a:tcPr marL="186041" marR="186041" marT="186041" marB="186041">
                    <a:solidFill>
                      <a:schemeClr val="lt1"/>
                    </a:solidFill>
                  </a:tcPr>
                </a:tc>
                <a:tc>
                  <a:txBody>
                    <a:bodyPr/>
                    <a:lstStyle/>
                    <a:p>
                      <a:pPr marL="0" lvl="0" indent="0" algn="ctr" rtl="0">
                        <a:spcBef>
                          <a:spcPts val="0"/>
                        </a:spcBef>
                        <a:spcAft>
                          <a:spcPts val="0"/>
                        </a:spcAft>
                        <a:buNone/>
                      </a:pPr>
                      <a:r>
                        <a:rPr lang="en" sz="3700" b="0" i="0" dirty="0">
                          <a:latin typeface="Inter Medium" panose="02000503000000020004" pitchFamily="2" charset="0"/>
                          <a:ea typeface="Inter Medium" panose="02000503000000020004" pitchFamily="2" charset="0"/>
                        </a:rPr>
                        <a:t>$60.00</a:t>
                      </a:r>
                      <a:endParaRPr sz="3700" b="0" i="0" dirty="0">
                        <a:latin typeface="Inter Medium" panose="02000503000000020004" pitchFamily="2" charset="0"/>
                        <a:ea typeface="Inter Medium" panose="02000503000000020004" pitchFamily="2" charset="0"/>
                      </a:endParaRPr>
                    </a:p>
                  </a:txBody>
                  <a:tcPr marL="186041" marR="186041" marT="186041" marB="186041">
                    <a:solidFill>
                      <a:schemeClr val="lt1"/>
                    </a:solidFill>
                  </a:tcPr>
                </a:tc>
                <a:tc>
                  <a:txBody>
                    <a:bodyPr/>
                    <a:lstStyle/>
                    <a:p>
                      <a:pPr marL="0" lvl="0" indent="0" algn="ctr" rtl="0">
                        <a:spcBef>
                          <a:spcPts val="0"/>
                        </a:spcBef>
                        <a:spcAft>
                          <a:spcPts val="0"/>
                        </a:spcAft>
                        <a:buNone/>
                      </a:pPr>
                      <a:r>
                        <a:rPr lang="en" sz="3700" b="0" i="0" dirty="0">
                          <a:latin typeface="Inter Medium" panose="02000503000000020004" pitchFamily="2" charset="0"/>
                          <a:ea typeface="Inter Medium" panose="02000503000000020004" pitchFamily="2" charset="0"/>
                        </a:rPr>
                        <a:t>$55.36</a:t>
                      </a:r>
                      <a:endParaRPr sz="3700" b="0" i="0" dirty="0">
                        <a:latin typeface="Inter Medium" panose="02000503000000020004" pitchFamily="2" charset="0"/>
                        <a:ea typeface="Inter Medium" panose="02000503000000020004" pitchFamily="2" charset="0"/>
                      </a:endParaRPr>
                    </a:p>
                  </a:txBody>
                  <a:tcPr marL="186041" marR="186041" marT="186041" marB="186041">
                    <a:solidFill>
                      <a:schemeClr val="lt1"/>
                    </a:solidFill>
                  </a:tcPr>
                </a:tc>
                <a:tc>
                  <a:txBody>
                    <a:bodyPr/>
                    <a:lstStyle/>
                    <a:p>
                      <a:pPr marL="0" lvl="0" indent="0" algn="ctr" rtl="0">
                        <a:spcBef>
                          <a:spcPts val="0"/>
                        </a:spcBef>
                        <a:spcAft>
                          <a:spcPts val="0"/>
                        </a:spcAft>
                        <a:buNone/>
                      </a:pPr>
                      <a:r>
                        <a:rPr lang="en" sz="3700" b="0" i="0" dirty="0">
                          <a:latin typeface="Inter Medium" panose="02000503000000020004" pitchFamily="2" charset="0"/>
                          <a:ea typeface="Inter Medium" panose="02000503000000020004" pitchFamily="2" charset="0"/>
                        </a:rPr>
                        <a:t>$564.96</a:t>
                      </a:r>
                      <a:endParaRPr sz="3700" b="0" i="0" dirty="0">
                        <a:latin typeface="Inter Medium" panose="02000503000000020004" pitchFamily="2" charset="0"/>
                        <a:ea typeface="Inter Medium" panose="02000503000000020004" pitchFamily="2" charset="0"/>
                      </a:endParaRPr>
                    </a:p>
                  </a:txBody>
                  <a:tcPr marL="186041" marR="186041" marT="186041" marB="186041">
                    <a:solidFill>
                      <a:schemeClr val="lt1"/>
                    </a:solidFill>
                  </a:tcPr>
                </a:tc>
                <a:extLst>
                  <a:ext uri="{0D108BD9-81ED-4DB2-BD59-A6C34878D82A}">
                    <a16:rowId xmlns:a16="http://schemas.microsoft.com/office/drawing/2014/main" val="10001"/>
                  </a:ext>
                </a:extLst>
              </a:tr>
              <a:tr h="940008">
                <a:tc>
                  <a:txBody>
                    <a:bodyPr/>
                    <a:lstStyle/>
                    <a:p>
                      <a:pPr marL="0" lvl="0" indent="0" algn="ctr" rtl="0">
                        <a:spcBef>
                          <a:spcPts val="0"/>
                        </a:spcBef>
                        <a:spcAft>
                          <a:spcPts val="0"/>
                        </a:spcAft>
                        <a:buNone/>
                      </a:pPr>
                      <a:r>
                        <a:rPr lang="en" sz="3700" b="1" i="0" dirty="0">
                          <a:latin typeface="Inter" panose="020B0502030000000004" pitchFamily="34" charset="0"/>
                          <a:ea typeface="Inter" panose="020B0502030000000004" pitchFamily="34" charset="0"/>
                        </a:rPr>
                        <a:t>B</a:t>
                      </a:r>
                      <a:endParaRPr sz="3700" b="1" i="0" dirty="0">
                        <a:latin typeface="Inter" panose="020B0502030000000004" pitchFamily="34" charset="0"/>
                        <a:ea typeface="Inter" panose="020B0502030000000004" pitchFamily="34" charset="0"/>
                      </a:endParaRPr>
                    </a:p>
                  </a:txBody>
                  <a:tcPr marL="186041" marR="186041" marT="186041" marB="186041">
                    <a:solidFill>
                      <a:srgbClr val="57C39C"/>
                    </a:solidFill>
                  </a:tcPr>
                </a:tc>
                <a:tc>
                  <a:txBody>
                    <a:bodyPr/>
                    <a:lstStyle/>
                    <a:p>
                      <a:pPr marL="0" lvl="0" indent="0" algn="ctr" rtl="0">
                        <a:spcBef>
                          <a:spcPts val="0"/>
                        </a:spcBef>
                        <a:spcAft>
                          <a:spcPts val="0"/>
                        </a:spcAft>
                        <a:buNone/>
                      </a:pPr>
                      <a:r>
                        <a:rPr lang="en" sz="3700" b="0" i="0" dirty="0">
                          <a:latin typeface="Inter Medium" panose="02000503000000020004" pitchFamily="2" charset="0"/>
                          <a:ea typeface="Inter Medium" panose="02000503000000020004" pitchFamily="2" charset="0"/>
                        </a:rPr>
                        <a:t>$18.24</a:t>
                      </a:r>
                      <a:endParaRPr sz="3700" b="0" i="0" dirty="0">
                        <a:latin typeface="Inter Medium" panose="02000503000000020004" pitchFamily="2" charset="0"/>
                        <a:ea typeface="Inter Medium" panose="02000503000000020004" pitchFamily="2" charset="0"/>
                      </a:endParaRPr>
                    </a:p>
                  </a:txBody>
                  <a:tcPr marL="186041" marR="186041" marT="186041" marB="186041">
                    <a:solidFill>
                      <a:schemeClr val="lt1"/>
                    </a:solidFill>
                  </a:tcPr>
                </a:tc>
                <a:tc>
                  <a:txBody>
                    <a:bodyPr/>
                    <a:lstStyle/>
                    <a:p>
                      <a:pPr marL="0" lvl="0" indent="0" algn="ctr" rtl="0">
                        <a:spcBef>
                          <a:spcPts val="0"/>
                        </a:spcBef>
                        <a:spcAft>
                          <a:spcPts val="0"/>
                        </a:spcAft>
                        <a:buNone/>
                      </a:pPr>
                      <a:r>
                        <a:rPr lang="en" sz="3700" b="0" i="0" dirty="0">
                          <a:latin typeface="Inter Medium" panose="02000503000000020004" pitchFamily="2" charset="0"/>
                          <a:ea typeface="Inter Medium" panose="02000503000000020004" pitchFamily="2" charset="0"/>
                        </a:rPr>
                        <a:t>$60.48</a:t>
                      </a:r>
                      <a:endParaRPr sz="3700" b="0" i="0" dirty="0">
                        <a:latin typeface="Inter Medium" panose="02000503000000020004" pitchFamily="2" charset="0"/>
                        <a:ea typeface="Inter Medium" panose="02000503000000020004" pitchFamily="2" charset="0"/>
                      </a:endParaRPr>
                    </a:p>
                  </a:txBody>
                  <a:tcPr marL="186041" marR="186041" marT="186041" marB="186041">
                    <a:solidFill>
                      <a:schemeClr val="lt1"/>
                    </a:solidFill>
                  </a:tcPr>
                </a:tc>
                <a:tc>
                  <a:txBody>
                    <a:bodyPr/>
                    <a:lstStyle/>
                    <a:p>
                      <a:pPr marL="0" lvl="0" indent="0" algn="ctr" rtl="0">
                        <a:spcBef>
                          <a:spcPts val="0"/>
                        </a:spcBef>
                        <a:spcAft>
                          <a:spcPts val="0"/>
                        </a:spcAft>
                        <a:buNone/>
                      </a:pPr>
                      <a:r>
                        <a:rPr lang="en" sz="3700" b="0" i="0" dirty="0">
                          <a:latin typeface="Inter Medium" panose="02000503000000020004" pitchFamily="2" charset="0"/>
                          <a:ea typeface="Inter Medium" panose="02000503000000020004" pitchFamily="2" charset="0"/>
                        </a:rPr>
                        <a:t>$65.28</a:t>
                      </a:r>
                      <a:endParaRPr sz="3700" b="0" i="0" dirty="0">
                        <a:latin typeface="Inter Medium" panose="02000503000000020004" pitchFamily="2" charset="0"/>
                        <a:ea typeface="Inter Medium" panose="02000503000000020004" pitchFamily="2" charset="0"/>
                      </a:endParaRPr>
                    </a:p>
                  </a:txBody>
                  <a:tcPr marL="186041" marR="186041" marT="186041" marB="186041">
                    <a:solidFill>
                      <a:schemeClr val="lt1"/>
                    </a:solidFill>
                  </a:tcPr>
                </a:tc>
                <a:tc>
                  <a:txBody>
                    <a:bodyPr/>
                    <a:lstStyle/>
                    <a:p>
                      <a:pPr marL="0" lvl="0" indent="0" algn="ctr" rtl="0">
                        <a:spcBef>
                          <a:spcPts val="0"/>
                        </a:spcBef>
                        <a:spcAft>
                          <a:spcPts val="0"/>
                        </a:spcAft>
                        <a:buNone/>
                      </a:pPr>
                      <a:r>
                        <a:rPr lang="en" sz="3700" b="0" i="0" dirty="0">
                          <a:latin typeface="Inter Medium" panose="02000503000000020004" pitchFamily="2" charset="0"/>
                          <a:ea typeface="Inter Medium" panose="02000503000000020004" pitchFamily="2" charset="0"/>
                        </a:rPr>
                        <a:t>$399.04</a:t>
                      </a:r>
                      <a:endParaRPr sz="3700" b="0" i="0" dirty="0">
                        <a:latin typeface="Inter Medium" panose="02000503000000020004" pitchFamily="2" charset="0"/>
                        <a:ea typeface="Inter Medium" panose="02000503000000020004" pitchFamily="2" charset="0"/>
                      </a:endParaRPr>
                    </a:p>
                  </a:txBody>
                  <a:tcPr marL="186041" marR="186041" marT="186041" marB="186041">
                    <a:solidFill>
                      <a:schemeClr val="lt1"/>
                    </a:solidFill>
                  </a:tcPr>
                </a:tc>
                <a:extLst>
                  <a:ext uri="{0D108BD9-81ED-4DB2-BD59-A6C34878D82A}">
                    <a16:rowId xmlns:a16="http://schemas.microsoft.com/office/drawing/2014/main" val="10002"/>
                  </a:ext>
                </a:extLst>
              </a:tr>
              <a:tr h="940008">
                <a:tc>
                  <a:txBody>
                    <a:bodyPr/>
                    <a:lstStyle/>
                    <a:p>
                      <a:pPr marL="0" lvl="0" indent="0" algn="ctr" rtl="0">
                        <a:spcBef>
                          <a:spcPts val="0"/>
                        </a:spcBef>
                        <a:spcAft>
                          <a:spcPts val="0"/>
                        </a:spcAft>
                        <a:buNone/>
                      </a:pPr>
                      <a:r>
                        <a:rPr lang="en" sz="3700" b="1" i="0" dirty="0">
                          <a:latin typeface="Inter" panose="020B0502030000000004" pitchFamily="34" charset="0"/>
                          <a:ea typeface="Inter" panose="020B0502030000000004" pitchFamily="34" charset="0"/>
                        </a:rPr>
                        <a:t>C</a:t>
                      </a:r>
                      <a:endParaRPr sz="3700" b="1" i="0" dirty="0">
                        <a:latin typeface="Inter" panose="020B0502030000000004" pitchFamily="34" charset="0"/>
                        <a:ea typeface="Inter" panose="020B0502030000000004" pitchFamily="34" charset="0"/>
                      </a:endParaRPr>
                    </a:p>
                  </a:txBody>
                  <a:tcPr marL="186041" marR="186041" marT="186041" marB="186041">
                    <a:solidFill>
                      <a:srgbClr val="57C39C"/>
                    </a:solidFill>
                  </a:tcPr>
                </a:tc>
                <a:tc>
                  <a:txBody>
                    <a:bodyPr/>
                    <a:lstStyle/>
                    <a:p>
                      <a:pPr marL="0" lvl="0" indent="0" algn="ctr" rtl="0">
                        <a:spcBef>
                          <a:spcPts val="0"/>
                        </a:spcBef>
                        <a:spcAft>
                          <a:spcPts val="0"/>
                        </a:spcAft>
                        <a:buNone/>
                      </a:pPr>
                      <a:r>
                        <a:rPr lang="en" sz="3700" b="0" i="0" dirty="0">
                          <a:latin typeface="Inter Medium" panose="02000503000000020004" pitchFamily="2" charset="0"/>
                          <a:ea typeface="Inter Medium" panose="02000503000000020004" pitchFamily="2" charset="0"/>
                        </a:rPr>
                        <a:t>$13.28</a:t>
                      </a:r>
                      <a:endParaRPr sz="3700" b="0" i="0" dirty="0">
                        <a:latin typeface="Inter Medium" panose="02000503000000020004" pitchFamily="2" charset="0"/>
                        <a:ea typeface="Inter Medium" panose="02000503000000020004" pitchFamily="2" charset="0"/>
                      </a:endParaRPr>
                    </a:p>
                  </a:txBody>
                  <a:tcPr marL="186041" marR="186041" marT="186041" marB="186041">
                    <a:solidFill>
                      <a:schemeClr val="lt1"/>
                    </a:solidFill>
                  </a:tcPr>
                </a:tc>
                <a:tc>
                  <a:txBody>
                    <a:bodyPr/>
                    <a:lstStyle/>
                    <a:p>
                      <a:pPr marL="0" lvl="0" indent="0" algn="ctr" rtl="0">
                        <a:spcBef>
                          <a:spcPts val="0"/>
                        </a:spcBef>
                        <a:spcAft>
                          <a:spcPts val="0"/>
                        </a:spcAft>
                        <a:buNone/>
                      </a:pPr>
                      <a:r>
                        <a:rPr lang="en" sz="3700" b="0" i="0" dirty="0">
                          <a:latin typeface="Inter Medium" panose="02000503000000020004" pitchFamily="2" charset="0"/>
                          <a:ea typeface="Inter Medium" panose="02000503000000020004" pitchFamily="2" charset="0"/>
                        </a:rPr>
                        <a:t>$47.52</a:t>
                      </a:r>
                      <a:endParaRPr sz="3700" b="0" i="0" dirty="0">
                        <a:latin typeface="Inter Medium" panose="02000503000000020004" pitchFamily="2" charset="0"/>
                        <a:ea typeface="Inter Medium" panose="02000503000000020004" pitchFamily="2" charset="0"/>
                      </a:endParaRPr>
                    </a:p>
                  </a:txBody>
                  <a:tcPr marL="186041" marR="186041" marT="186041" marB="186041">
                    <a:solidFill>
                      <a:schemeClr val="lt1"/>
                    </a:solidFill>
                  </a:tcPr>
                </a:tc>
                <a:tc>
                  <a:txBody>
                    <a:bodyPr/>
                    <a:lstStyle/>
                    <a:p>
                      <a:pPr marL="0" lvl="0" indent="0" algn="ctr" rtl="0">
                        <a:spcBef>
                          <a:spcPts val="0"/>
                        </a:spcBef>
                        <a:spcAft>
                          <a:spcPts val="0"/>
                        </a:spcAft>
                        <a:buNone/>
                      </a:pPr>
                      <a:r>
                        <a:rPr lang="en" sz="3700" b="0" i="0" dirty="0">
                          <a:latin typeface="Inter Medium" panose="02000503000000020004" pitchFamily="2" charset="0"/>
                          <a:ea typeface="Inter Medium" panose="02000503000000020004" pitchFamily="2" charset="0"/>
                        </a:rPr>
                        <a:t>$59.04*</a:t>
                      </a:r>
                      <a:endParaRPr sz="3700" b="0" i="0" dirty="0">
                        <a:latin typeface="Inter Medium" panose="02000503000000020004" pitchFamily="2" charset="0"/>
                        <a:ea typeface="Inter Medium" panose="02000503000000020004" pitchFamily="2" charset="0"/>
                      </a:endParaRPr>
                    </a:p>
                  </a:txBody>
                  <a:tcPr marL="186041" marR="186041" marT="186041" marB="186041">
                    <a:solidFill>
                      <a:schemeClr val="lt1"/>
                    </a:solidFill>
                  </a:tcPr>
                </a:tc>
                <a:tc>
                  <a:txBody>
                    <a:bodyPr/>
                    <a:lstStyle/>
                    <a:p>
                      <a:pPr marL="0" lvl="0" indent="0" algn="ctr" rtl="0">
                        <a:spcBef>
                          <a:spcPts val="0"/>
                        </a:spcBef>
                        <a:spcAft>
                          <a:spcPts val="0"/>
                        </a:spcAft>
                        <a:buNone/>
                      </a:pPr>
                      <a:r>
                        <a:rPr lang="en" sz="3700" b="0" i="0" dirty="0">
                          <a:latin typeface="Inter Medium" panose="02000503000000020004" pitchFamily="2" charset="0"/>
                          <a:ea typeface="Inter Medium" panose="02000503000000020004" pitchFamily="2" charset="0"/>
                        </a:rPr>
                        <a:t>$390.24</a:t>
                      </a:r>
                      <a:endParaRPr sz="3700" b="0" i="0" dirty="0">
                        <a:latin typeface="Inter Medium" panose="02000503000000020004" pitchFamily="2" charset="0"/>
                        <a:ea typeface="Inter Medium" panose="02000503000000020004" pitchFamily="2" charset="0"/>
                      </a:endParaRPr>
                    </a:p>
                  </a:txBody>
                  <a:tcPr marL="186041" marR="186041" marT="186041" marB="186041">
                    <a:solidFill>
                      <a:schemeClr val="lt1"/>
                    </a:solidFill>
                  </a:tcPr>
                </a:tc>
                <a:extLst>
                  <a:ext uri="{0D108BD9-81ED-4DB2-BD59-A6C34878D82A}">
                    <a16:rowId xmlns:a16="http://schemas.microsoft.com/office/drawing/2014/main" val="10003"/>
                  </a:ext>
                </a:extLst>
              </a:tr>
              <a:tr h="940008">
                <a:tc>
                  <a:txBody>
                    <a:bodyPr/>
                    <a:lstStyle/>
                    <a:p>
                      <a:pPr marL="0" lvl="0" indent="0" algn="ctr" rtl="0">
                        <a:spcBef>
                          <a:spcPts val="0"/>
                        </a:spcBef>
                        <a:spcAft>
                          <a:spcPts val="0"/>
                        </a:spcAft>
                        <a:buNone/>
                      </a:pPr>
                      <a:r>
                        <a:rPr lang="en" sz="3700" b="1" i="0" dirty="0">
                          <a:latin typeface="Inter" panose="020B0502030000000004" pitchFamily="34" charset="0"/>
                          <a:ea typeface="Inter" panose="020B0502030000000004" pitchFamily="34" charset="0"/>
                        </a:rPr>
                        <a:t>D</a:t>
                      </a:r>
                      <a:endParaRPr sz="3700" b="1" i="0" dirty="0">
                        <a:latin typeface="Inter" panose="020B0502030000000004" pitchFamily="34" charset="0"/>
                        <a:ea typeface="Inter" panose="020B0502030000000004" pitchFamily="34" charset="0"/>
                      </a:endParaRPr>
                    </a:p>
                  </a:txBody>
                  <a:tcPr marL="186041" marR="186041" marT="186041" marB="186041">
                    <a:solidFill>
                      <a:srgbClr val="57C39C"/>
                    </a:solidFill>
                  </a:tcPr>
                </a:tc>
                <a:tc>
                  <a:txBody>
                    <a:bodyPr/>
                    <a:lstStyle/>
                    <a:p>
                      <a:pPr marL="0" lvl="0" indent="0" algn="ctr" rtl="0">
                        <a:spcBef>
                          <a:spcPts val="0"/>
                        </a:spcBef>
                        <a:spcAft>
                          <a:spcPts val="0"/>
                        </a:spcAft>
                        <a:buNone/>
                      </a:pPr>
                      <a:r>
                        <a:rPr lang="en" sz="3700" b="0" i="0" dirty="0">
                          <a:latin typeface="Inter Medium" panose="02000503000000020004" pitchFamily="2" charset="0"/>
                          <a:ea typeface="Inter Medium" panose="02000503000000020004" pitchFamily="2" charset="0"/>
                        </a:rPr>
                        <a:t>$11.20</a:t>
                      </a:r>
                      <a:endParaRPr sz="3700" b="0" i="0" dirty="0">
                        <a:latin typeface="Inter Medium" panose="02000503000000020004" pitchFamily="2" charset="0"/>
                        <a:ea typeface="Inter Medium" panose="02000503000000020004" pitchFamily="2" charset="0"/>
                      </a:endParaRPr>
                    </a:p>
                  </a:txBody>
                  <a:tcPr marL="186041" marR="186041" marT="186041" marB="186041">
                    <a:solidFill>
                      <a:schemeClr val="lt1"/>
                    </a:solidFill>
                  </a:tcPr>
                </a:tc>
                <a:tc>
                  <a:txBody>
                    <a:bodyPr/>
                    <a:lstStyle/>
                    <a:p>
                      <a:pPr marL="0" lvl="0" indent="0" algn="ctr" rtl="0">
                        <a:spcBef>
                          <a:spcPts val="0"/>
                        </a:spcBef>
                        <a:spcAft>
                          <a:spcPts val="0"/>
                        </a:spcAft>
                        <a:buNone/>
                      </a:pPr>
                      <a:r>
                        <a:rPr lang="en" sz="3700" b="0" i="0" dirty="0">
                          <a:latin typeface="Inter Medium" panose="02000503000000020004" pitchFamily="2" charset="0"/>
                          <a:ea typeface="Inter Medium" panose="02000503000000020004" pitchFamily="2" charset="0"/>
                        </a:rPr>
                        <a:t>$46.72*</a:t>
                      </a:r>
                      <a:endParaRPr sz="3700" b="0" i="0" dirty="0">
                        <a:latin typeface="Inter Medium" panose="02000503000000020004" pitchFamily="2" charset="0"/>
                        <a:ea typeface="Inter Medium" panose="02000503000000020004" pitchFamily="2" charset="0"/>
                      </a:endParaRPr>
                    </a:p>
                  </a:txBody>
                  <a:tcPr marL="186041" marR="186041" marT="186041" marB="186041">
                    <a:solidFill>
                      <a:schemeClr val="lt1"/>
                    </a:solidFill>
                  </a:tcPr>
                </a:tc>
                <a:tc>
                  <a:txBody>
                    <a:bodyPr/>
                    <a:lstStyle/>
                    <a:p>
                      <a:pPr marL="0" lvl="0" indent="0" algn="ctr" rtl="0">
                        <a:spcBef>
                          <a:spcPts val="0"/>
                        </a:spcBef>
                        <a:spcAft>
                          <a:spcPts val="0"/>
                        </a:spcAft>
                        <a:buNone/>
                      </a:pPr>
                      <a:r>
                        <a:rPr lang="en" sz="3700" b="0" i="0" dirty="0">
                          <a:latin typeface="Inter Medium" panose="02000503000000020004" pitchFamily="2" charset="0"/>
                          <a:ea typeface="Inter Medium" panose="02000503000000020004" pitchFamily="2" charset="0"/>
                        </a:rPr>
                        <a:t>$60.00*</a:t>
                      </a:r>
                      <a:endParaRPr sz="3700" b="0" i="0" dirty="0">
                        <a:latin typeface="Inter Medium" panose="02000503000000020004" pitchFamily="2" charset="0"/>
                        <a:ea typeface="Inter Medium" panose="02000503000000020004" pitchFamily="2" charset="0"/>
                      </a:endParaRPr>
                    </a:p>
                  </a:txBody>
                  <a:tcPr marL="186041" marR="186041" marT="186041" marB="186041">
                    <a:solidFill>
                      <a:schemeClr val="lt1"/>
                    </a:solidFill>
                  </a:tcPr>
                </a:tc>
                <a:tc>
                  <a:txBody>
                    <a:bodyPr/>
                    <a:lstStyle/>
                    <a:p>
                      <a:pPr marL="0" lvl="0" indent="0" algn="ctr" rtl="0">
                        <a:spcBef>
                          <a:spcPts val="0"/>
                        </a:spcBef>
                        <a:spcAft>
                          <a:spcPts val="0"/>
                        </a:spcAft>
                        <a:buNone/>
                      </a:pPr>
                      <a:r>
                        <a:rPr lang="en" sz="3700" b="0" i="0" dirty="0">
                          <a:latin typeface="Inter Medium" panose="02000503000000020004" pitchFamily="2" charset="0"/>
                          <a:ea typeface="Inter Medium" panose="02000503000000020004" pitchFamily="2" charset="0"/>
                        </a:rPr>
                        <a:t>$558.88</a:t>
                      </a:r>
                      <a:endParaRPr sz="3700" b="0" i="0" dirty="0">
                        <a:latin typeface="Inter Medium" panose="02000503000000020004" pitchFamily="2" charset="0"/>
                        <a:ea typeface="Inter Medium" panose="02000503000000020004" pitchFamily="2" charset="0"/>
                      </a:endParaRPr>
                    </a:p>
                  </a:txBody>
                  <a:tcPr marL="186041" marR="186041" marT="186041" marB="186041">
                    <a:solidFill>
                      <a:schemeClr val="lt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72521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75;p14" descr="A green and black rectangle&#10;&#10;Description automatically generated">
            <a:extLst>
              <a:ext uri="{FF2B5EF4-FFF2-40B4-BE49-F238E27FC236}">
                <a16:creationId xmlns:a16="http://schemas.microsoft.com/office/drawing/2014/main" id="{5912D63C-6E8E-819A-E9A0-95999E27AB3A}"/>
              </a:ext>
            </a:extLst>
          </p:cNvPr>
          <p:cNvPicPr preferRelativeResize="0"/>
          <p:nvPr/>
        </p:nvPicPr>
        <p:blipFill rotWithShape="1">
          <a:blip r:embed="rId3">
            <a:alphaModFix/>
          </a:blip>
          <a:srcRect l="40475" t="5018" r="-1650" b="17531"/>
          <a:stretch/>
        </p:blipFill>
        <p:spPr>
          <a:xfrm>
            <a:off x="3153847" y="1"/>
            <a:ext cx="10457392" cy="10296526"/>
          </a:xfrm>
          <a:prstGeom prst="rect">
            <a:avLst/>
          </a:prstGeom>
          <a:noFill/>
          <a:ln>
            <a:noFill/>
          </a:ln>
        </p:spPr>
      </p:pic>
      <p:sp>
        <p:nvSpPr>
          <p:cNvPr id="13" name="Rectangle 12">
            <a:extLst>
              <a:ext uri="{FF2B5EF4-FFF2-40B4-BE49-F238E27FC236}">
                <a16:creationId xmlns:a16="http://schemas.microsoft.com/office/drawing/2014/main" id="{456F515E-32A2-6EAD-35A9-CB913539581B}"/>
              </a:ext>
            </a:extLst>
          </p:cNvPr>
          <p:cNvSpPr/>
          <p:nvPr/>
        </p:nvSpPr>
        <p:spPr>
          <a:xfrm>
            <a:off x="0" y="1"/>
            <a:ext cx="9454243" cy="10296526"/>
          </a:xfrm>
          <a:prstGeom prst="rect">
            <a:avLst/>
          </a:prstGeom>
          <a:solidFill>
            <a:srgbClr val="ABDE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76;p14">
            <a:extLst>
              <a:ext uri="{FF2B5EF4-FFF2-40B4-BE49-F238E27FC236}">
                <a16:creationId xmlns:a16="http://schemas.microsoft.com/office/drawing/2014/main" id="{91FC52EF-34D9-3670-3450-0BF646ADE673}"/>
              </a:ext>
            </a:extLst>
          </p:cNvPr>
          <p:cNvSpPr txBox="1"/>
          <p:nvPr/>
        </p:nvSpPr>
        <p:spPr>
          <a:xfrm>
            <a:off x="881405" y="1387127"/>
            <a:ext cx="13313400"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a:solidFill>
                  <a:srgbClr val="215BAE"/>
                </a:solidFill>
                <a:latin typeface="Inter Medium" panose="02000503000000020004" pitchFamily="2" charset="0"/>
                <a:ea typeface="Inter Medium" panose="02000503000000020004" pitchFamily="2" charset="0"/>
                <a:cs typeface="BIZ UDPMincho"/>
                <a:sym typeface="BIZ UDPMincho"/>
              </a:rPr>
              <a:t>Activator</a:t>
            </a:r>
            <a:endParaRPr sz="5400" dirty="0">
              <a:solidFill>
                <a:srgbClr val="215BAE"/>
              </a:solidFill>
              <a:latin typeface="Inter Medium" panose="02000503000000020004" pitchFamily="2" charset="0"/>
              <a:ea typeface="Inter Medium" panose="02000503000000020004" pitchFamily="2" charset="0"/>
              <a:cs typeface="BIZ UDPMincho"/>
              <a:sym typeface="BIZ UDPMincho"/>
            </a:endParaRPr>
          </a:p>
        </p:txBody>
      </p:sp>
      <p:sp>
        <p:nvSpPr>
          <p:cNvPr id="16" name="Google Shape;78;p14">
            <a:extLst>
              <a:ext uri="{FF2B5EF4-FFF2-40B4-BE49-F238E27FC236}">
                <a16:creationId xmlns:a16="http://schemas.microsoft.com/office/drawing/2014/main" id="{1665D68F-3CDA-6466-D886-170D72509382}"/>
              </a:ext>
            </a:extLst>
          </p:cNvPr>
          <p:cNvSpPr/>
          <p:nvPr/>
        </p:nvSpPr>
        <p:spPr>
          <a:xfrm>
            <a:off x="434209" y="8899873"/>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 name="Google Shape;77;p14">
            <a:extLst>
              <a:ext uri="{FF2B5EF4-FFF2-40B4-BE49-F238E27FC236}">
                <a16:creationId xmlns:a16="http://schemas.microsoft.com/office/drawing/2014/main" id="{A5345AC8-7046-BE69-EDA9-52AF1819E22D}"/>
              </a:ext>
            </a:extLst>
          </p:cNvPr>
          <p:cNvSpPr/>
          <p:nvPr/>
        </p:nvSpPr>
        <p:spPr>
          <a:xfrm>
            <a:off x="10711142" y="2337177"/>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Content Placeholder 10">
            <a:extLst>
              <a:ext uri="{FF2B5EF4-FFF2-40B4-BE49-F238E27FC236}">
                <a16:creationId xmlns:a16="http://schemas.microsoft.com/office/drawing/2014/main" id="{C317AF60-FF65-2A81-9756-FD5D052244EF}"/>
              </a:ext>
            </a:extLst>
          </p:cNvPr>
          <p:cNvSpPr>
            <a:spLocks noGrp="1"/>
          </p:cNvSpPr>
          <p:nvPr>
            <p:ph idx="1"/>
          </p:nvPr>
        </p:nvSpPr>
        <p:spPr>
          <a:xfrm>
            <a:off x="838200" y="2958306"/>
            <a:ext cx="9872942" cy="4351338"/>
          </a:xfrm>
        </p:spPr>
        <p:txBody>
          <a:bodyPr>
            <a:noAutofit/>
          </a:bodyPr>
          <a:lstStyle/>
          <a:p>
            <a:pPr marL="685800" lvl="0" indent="-571500">
              <a:lnSpc>
                <a:spcPct val="112500"/>
              </a:lnSpc>
              <a:spcBef>
                <a:spcPts val="3000"/>
              </a:spcBef>
              <a:buClr>
                <a:srgbClr val="215BAE"/>
              </a:buClr>
              <a:buSzPct val="100000"/>
              <a:buFont typeface="Arial" panose="020B0604020202020204" pitchFamily="34" charset="0"/>
              <a:buChar char="•"/>
            </a:pPr>
            <a:r>
              <a:rPr lang="en-US" sz="4000" dirty="0">
                <a:solidFill>
                  <a:srgbClr val="215BAE"/>
                </a:solidFill>
                <a:latin typeface="Inter Medium"/>
                <a:ea typeface="Inter Medium"/>
                <a:cs typeface="Inter Medium"/>
                <a:sym typeface="Inter Medium"/>
              </a:rPr>
              <a:t>What electricity-powered household devices do you use on a daily basis? </a:t>
            </a:r>
          </a:p>
          <a:p>
            <a:pPr marL="685800" lvl="0" indent="-571500">
              <a:lnSpc>
                <a:spcPct val="112500"/>
              </a:lnSpc>
              <a:spcBef>
                <a:spcPts val="3000"/>
              </a:spcBef>
              <a:buClr>
                <a:srgbClr val="215BAE"/>
              </a:buClr>
              <a:buSzPct val="100000"/>
              <a:buFont typeface="Arial" panose="020B0604020202020204" pitchFamily="34" charset="0"/>
              <a:buChar char="•"/>
            </a:pPr>
            <a:r>
              <a:rPr lang="en-US" sz="4000" dirty="0">
                <a:solidFill>
                  <a:srgbClr val="215BAE"/>
                </a:solidFill>
                <a:latin typeface="Inter Medium"/>
                <a:ea typeface="Inter Medium"/>
                <a:cs typeface="Inter Medium"/>
                <a:sym typeface="Inter Medium"/>
              </a:rPr>
              <a:t>Which household devices do you think use the most power? </a:t>
            </a:r>
          </a:p>
          <a:p>
            <a:pPr marL="685800" lvl="0" indent="-571500">
              <a:lnSpc>
                <a:spcPct val="112500"/>
              </a:lnSpc>
              <a:spcBef>
                <a:spcPts val="3000"/>
              </a:spcBef>
              <a:buClr>
                <a:srgbClr val="215BAE"/>
              </a:buClr>
              <a:buSzPct val="100000"/>
              <a:buFont typeface="Arial" panose="020B0604020202020204" pitchFamily="34" charset="0"/>
              <a:buChar char="•"/>
            </a:pPr>
            <a:endParaRPr lang="en-US" sz="4000" dirty="0">
              <a:solidFill>
                <a:srgbClr val="1A9855"/>
              </a:solidFill>
              <a:latin typeface="Inter Medium"/>
              <a:ea typeface="Inter Medium"/>
              <a:cs typeface="Inter Medium"/>
              <a:sym typeface="Inter Medium"/>
            </a:endParaRPr>
          </a:p>
        </p:txBody>
      </p:sp>
      <p:pic>
        <p:nvPicPr>
          <p:cNvPr id="3" name="Picture 2" descr="A cartoon of a plug in a power outlet&#10;&#10;Description automatically generated">
            <a:extLst>
              <a:ext uri="{FF2B5EF4-FFF2-40B4-BE49-F238E27FC236}">
                <a16:creationId xmlns:a16="http://schemas.microsoft.com/office/drawing/2014/main" id="{5CDCA05B-08E8-39D3-BA5E-9513CF762ADE}"/>
              </a:ext>
            </a:extLst>
          </p:cNvPr>
          <p:cNvPicPr>
            <a:picLocks noChangeAspect="1"/>
          </p:cNvPicPr>
          <p:nvPr/>
        </p:nvPicPr>
        <p:blipFill>
          <a:blip r:embed="rId5"/>
          <a:srcRect b="4842"/>
          <a:stretch/>
        </p:blipFill>
        <p:spPr>
          <a:xfrm>
            <a:off x="11351911" y="2337178"/>
            <a:ext cx="6361198" cy="7949822"/>
          </a:xfrm>
          <a:prstGeom prst="rect">
            <a:avLst/>
          </a:prstGeom>
        </p:spPr>
      </p:pic>
    </p:spTree>
    <p:extLst>
      <p:ext uri="{BB962C8B-B14F-4D97-AF65-F5344CB8AC3E}">
        <p14:creationId xmlns:p14="http://schemas.microsoft.com/office/powerpoint/2010/main" val="2030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A93E05F3-5EF4-370E-7F27-932A41386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976" y="238640"/>
            <a:ext cx="10206351" cy="9809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438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039875-752C-0AE0-647A-298CF61E7C4A}"/>
              </a:ext>
            </a:extLst>
          </p:cNvPr>
          <p:cNvSpPr/>
          <p:nvPr/>
        </p:nvSpPr>
        <p:spPr>
          <a:xfrm>
            <a:off x="0" y="0"/>
            <a:ext cx="9454243" cy="10296526"/>
          </a:xfrm>
          <a:prstGeom prst="rect">
            <a:avLst/>
          </a:prstGeom>
          <a:solidFill>
            <a:srgbClr val="139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139;p19">
            <a:extLst>
              <a:ext uri="{FF2B5EF4-FFF2-40B4-BE49-F238E27FC236}">
                <a16:creationId xmlns:a16="http://schemas.microsoft.com/office/drawing/2014/main" id="{0860B4D9-C23F-3402-ECC8-B5CB2D7BB229}"/>
              </a:ext>
            </a:extLst>
          </p:cNvPr>
          <p:cNvPicPr preferRelativeResize="0"/>
          <p:nvPr/>
        </p:nvPicPr>
        <p:blipFill rotWithShape="1">
          <a:blip r:embed="rId3">
            <a:alphaModFix/>
          </a:blip>
          <a:srcRect t="1517" b="1516"/>
          <a:stretch/>
        </p:blipFill>
        <p:spPr>
          <a:xfrm>
            <a:off x="3711045" y="1"/>
            <a:ext cx="9619192" cy="10296526"/>
          </a:xfrm>
          <a:prstGeom prst="rect">
            <a:avLst/>
          </a:prstGeom>
          <a:noFill/>
          <a:ln>
            <a:noFill/>
          </a:ln>
        </p:spPr>
      </p:pic>
      <p:sp>
        <p:nvSpPr>
          <p:cNvPr id="5" name="Google Shape;76;p14">
            <a:extLst>
              <a:ext uri="{FF2B5EF4-FFF2-40B4-BE49-F238E27FC236}">
                <a16:creationId xmlns:a16="http://schemas.microsoft.com/office/drawing/2014/main" id="{8BAB5B9C-1FFE-3FED-3435-8BC626BCC31C}"/>
              </a:ext>
            </a:extLst>
          </p:cNvPr>
          <p:cNvSpPr txBox="1"/>
          <p:nvPr/>
        </p:nvSpPr>
        <p:spPr>
          <a:xfrm>
            <a:off x="881405" y="1064648"/>
            <a:ext cx="13313400"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a:solidFill>
                  <a:srgbClr val="ABDE70"/>
                </a:solidFill>
                <a:latin typeface="Inter Medium" panose="02000503000000020004" pitchFamily="2" charset="0"/>
                <a:ea typeface="Inter Medium" panose="02000503000000020004" pitchFamily="2" charset="0"/>
                <a:cs typeface="BIZ UDPMincho"/>
                <a:sym typeface="BIZ UDPMincho"/>
              </a:rPr>
              <a:t>Scenario</a:t>
            </a:r>
            <a:endParaRPr sz="5400" dirty="0">
              <a:solidFill>
                <a:srgbClr val="ABDE70"/>
              </a:solidFill>
              <a:latin typeface="Inter Medium" panose="02000503000000020004" pitchFamily="2" charset="0"/>
              <a:ea typeface="Inter Medium" panose="02000503000000020004" pitchFamily="2" charset="0"/>
              <a:cs typeface="BIZ UDPMincho"/>
              <a:sym typeface="BIZ UDPMincho"/>
            </a:endParaRPr>
          </a:p>
        </p:txBody>
      </p:sp>
      <p:sp>
        <p:nvSpPr>
          <p:cNvPr id="6" name="Google Shape;79;p14">
            <a:extLst>
              <a:ext uri="{FF2B5EF4-FFF2-40B4-BE49-F238E27FC236}">
                <a16:creationId xmlns:a16="http://schemas.microsoft.com/office/drawing/2014/main" id="{8C3FEF10-6550-3D0B-B0D2-1D0DD2AA7BC7}"/>
              </a:ext>
            </a:extLst>
          </p:cNvPr>
          <p:cNvSpPr txBox="1"/>
          <p:nvPr/>
        </p:nvSpPr>
        <p:spPr>
          <a:xfrm>
            <a:off x="881401" y="1895646"/>
            <a:ext cx="9758818" cy="6909442"/>
          </a:xfrm>
          <a:prstGeom prst="rect">
            <a:avLst/>
          </a:prstGeom>
          <a:noFill/>
          <a:ln>
            <a:noFill/>
          </a:ln>
        </p:spPr>
        <p:txBody>
          <a:bodyPr spcFirstLastPara="1" wrap="square" lIns="0" tIns="0" rIns="0" bIns="0" anchor="t" anchorCtr="0">
            <a:noAutofit/>
          </a:bodyPr>
          <a:lstStyle/>
          <a:p>
            <a:pPr marL="114300" lvl="0">
              <a:lnSpc>
                <a:spcPct val="112500"/>
              </a:lnSpc>
              <a:spcBef>
                <a:spcPts val="3000"/>
              </a:spcBef>
              <a:buClr>
                <a:srgbClr val="ABDE70"/>
              </a:buClr>
              <a:buSzPts val="2400"/>
            </a:pPr>
            <a:r>
              <a:rPr lang="en-US" sz="3800" dirty="0">
                <a:solidFill>
                  <a:schemeClr val="bg1"/>
                </a:solidFill>
                <a:latin typeface="Inter Medium"/>
                <a:ea typeface="Inter Medium"/>
                <a:cs typeface="Inter Medium"/>
                <a:sym typeface="Inter Medium"/>
              </a:rPr>
              <a:t>You have just secured your first full-time job and are financially ready to move into your own place! A family friend who lives near your employer’s headquarters has offered to rent their 500-square-foot guesthouse to you for the next year. In addition to rent, you will be responsible for paying utilities (the guesthouse has its own water and power meters). </a:t>
            </a:r>
          </a:p>
          <a:p>
            <a:pPr marL="114300" lvl="0">
              <a:lnSpc>
                <a:spcPct val="112500"/>
              </a:lnSpc>
              <a:spcBef>
                <a:spcPts val="3000"/>
              </a:spcBef>
              <a:buClr>
                <a:srgbClr val="ABDE70"/>
              </a:buClr>
              <a:buSzPts val="2400"/>
            </a:pPr>
            <a:endParaRPr lang="en-US" sz="4000" dirty="0">
              <a:solidFill>
                <a:schemeClr val="bg1"/>
              </a:solidFill>
              <a:latin typeface="Inter Medium"/>
              <a:ea typeface="Inter Medium"/>
              <a:cs typeface="Inter Medium"/>
              <a:sym typeface="Inter Medium"/>
            </a:endParaRPr>
          </a:p>
        </p:txBody>
      </p:sp>
      <p:sp>
        <p:nvSpPr>
          <p:cNvPr id="2" name="Google Shape;78;p14">
            <a:extLst>
              <a:ext uri="{FF2B5EF4-FFF2-40B4-BE49-F238E27FC236}">
                <a16:creationId xmlns:a16="http://schemas.microsoft.com/office/drawing/2014/main" id="{5FCBDAA5-8E96-D73B-2ADC-5D3CB14DADFF}"/>
              </a:ext>
            </a:extLst>
          </p:cNvPr>
          <p:cNvSpPr/>
          <p:nvPr/>
        </p:nvSpPr>
        <p:spPr>
          <a:xfrm>
            <a:off x="10640218" y="8356796"/>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 name="Google Shape;77;p14">
            <a:extLst>
              <a:ext uri="{FF2B5EF4-FFF2-40B4-BE49-F238E27FC236}">
                <a16:creationId xmlns:a16="http://schemas.microsoft.com/office/drawing/2014/main" id="{9CEA591A-8AF9-E164-E1D9-10F4B02A0E50}"/>
              </a:ext>
            </a:extLst>
          </p:cNvPr>
          <p:cNvSpPr/>
          <p:nvPr/>
        </p:nvSpPr>
        <p:spPr>
          <a:xfrm>
            <a:off x="14259381" y="1582006"/>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 name="Picture 9" descr="A pink house with blue leaves&#10;&#10;Description automatically generated">
            <a:extLst>
              <a:ext uri="{FF2B5EF4-FFF2-40B4-BE49-F238E27FC236}">
                <a16:creationId xmlns:a16="http://schemas.microsoft.com/office/drawing/2014/main" id="{B7D960A9-D815-552C-3355-02F6169F8C55}"/>
              </a:ext>
            </a:extLst>
          </p:cNvPr>
          <p:cNvPicPr>
            <a:picLocks noChangeAspect="1"/>
          </p:cNvPicPr>
          <p:nvPr/>
        </p:nvPicPr>
        <p:blipFill>
          <a:blip r:embed="rId5"/>
          <a:srcRect r="1805"/>
          <a:stretch/>
        </p:blipFill>
        <p:spPr>
          <a:xfrm>
            <a:off x="11037798" y="2200445"/>
            <a:ext cx="7250203" cy="7341367"/>
          </a:xfrm>
          <a:prstGeom prst="rect">
            <a:avLst/>
          </a:prstGeom>
        </p:spPr>
      </p:pic>
    </p:spTree>
    <p:extLst>
      <p:ext uri="{BB962C8B-B14F-4D97-AF65-F5344CB8AC3E}">
        <p14:creationId xmlns:p14="http://schemas.microsoft.com/office/powerpoint/2010/main" val="3582291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039875-752C-0AE0-647A-298CF61E7C4A}"/>
              </a:ext>
            </a:extLst>
          </p:cNvPr>
          <p:cNvSpPr/>
          <p:nvPr/>
        </p:nvSpPr>
        <p:spPr>
          <a:xfrm>
            <a:off x="0" y="0"/>
            <a:ext cx="9454243" cy="10296526"/>
          </a:xfrm>
          <a:prstGeom prst="rect">
            <a:avLst/>
          </a:prstGeom>
          <a:solidFill>
            <a:srgbClr val="139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139;p19">
            <a:extLst>
              <a:ext uri="{FF2B5EF4-FFF2-40B4-BE49-F238E27FC236}">
                <a16:creationId xmlns:a16="http://schemas.microsoft.com/office/drawing/2014/main" id="{0860B4D9-C23F-3402-ECC8-B5CB2D7BB229}"/>
              </a:ext>
            </a:extLst>
          </p:cNvPr>
          <p:cNvPicPr preferRelativeResize="0"/>
          <p:nvPr/>
        </p:nvPicPr>
        <p:blipFill rotWithShape="1">
          <a:blip r:embed="rId3">
            <a:alphaModFix/>
          </a:blip>
          <a:srcRect t="1517" b="1516"/>
          <a:stretch/>
        </p:blipFill>
        <p:spPr>
          <a:xfrm>
            <a:off x="3711045" y="1"/>
            <a:ext cx="9619192" cy="10296526"/>
          </a:xfrm>
          <a:prstGeom prst="rect">
            <a:avLst/>
          </a:prstGeom>
          <a:noFill/>
          <a:ln>
            <a:noFill/>
          </a:ln>
        </p:spPr>
      </p:pic>
      <p:sp>
        <p:nvSpPr>
          <p:cNvPr id="5" name="Google Shape;76;p14">
            <a:extLst>
              <a:ext uri="{FF2B5EF4-FFF2-40B4-BE49-F238E27FC236}">
                <a16:creationId xmlns:a16="http://schemas.microsoft.com/office/drawing/2014/main" id="{8BAB5B9C-1FFE-3FED-3435-8BC626BCC31C}"/>
              </a:ext>
            </a:extLst>
          </p:cNvPr>
          <p:cNvSpPr txBox="1"/>
          <p:nvPr/>
        </p:nvSpPr>
        <p:spPr>
          <a:xfrm>
            <a:off x="881405" y="1064648"/>
            <a:ext cx="13313400"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a:solidFill>
                  <a:srgbClr val="ABDE70"/>
                </a:solidFill>
                <a:latin typeface="Inter Medium" panose="02000503000000020004" pitchFamily="2" charset="0"/>
                <a:ea typeface="Inter Medium" panose="02000503000000020004" pitchFamily="2" charset="0"/>
                <a:cs typeface="BIZ UDPMincho"/>
                <a:sym typeface="BIZ UDPMincho"/>
              </a:rPr>
              <a:t>Scenario, continued</a:t>
            </a:r>
            <a:endParaRPr sz="5400" dirty="0">
              <a:solidFill>
                <a:srgbClr val="ABDE70"/>
              </a:solidFill>
              <a:latin typeface="Inter Medium" panose="02000503000000020004" pitchFamily="2" charset="0"/>
              <a:ea typeface="Inter Medium" panose="02000503000000020004" pitchFamily="2" charset="0"/>
              <a:cs typeface="BIZ UDPMincho"/>
              <a:sym typeface="BIZ UDPMincho"/>
            </a:endParaRPr>
          </a:p>
        </p:txBody>
      </p:sp>
      <p:sp>
        <p:nvSpPr>
          <p:cNvPr id="2" name="Google Shape;78;p14">
            <a:extLst>
              <a:ext uri="{FF2B5EF4-FFF2-40B4-BE49-F238E27FC236}">
                <a16:creationId xmlns:a16="http://schemas.microsoft.com/office/drawing/2014/main" id="{5FCBDAA5-8E96-D73B-2ADC-5D3CB14DADFF}"/>
              </a:ext>
            </a:extLst>
          </p:cNvPr>
          <p:cNvSpPr/>
          <p:nvPr/>
        </p:nvSpPr>
        <p:spPr>
          <a:xfrm>
            <a:off x="10640218" y="8356796"/>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 name="Google Shape;77;p14">
            <a:extLst>
              <a:ext uri="{FF2B5EF4-FFF2-40B4-BE49-F238E27FC236}">
                <a16:creationId xmlns:a16="http://schemas.microsoft.com/office/drawing/2014/main" id="{9CEA591A-8AF9-E164-E1D9-10F4B02A0E50}"/>
              </a:ext>
            </a:extLst>
          </p:cNvPr>
          <p:cNvSpPr/>
          <p:nvPr/>
        </p:nvSpPr>
        <p:spPr>
          <a:xfrm>
            <a:off x="14259381" y="1582006"/>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 name="Picture 9" descr="A pink house with blue leaves&#10;&#10;Description automatically generated">
            <a:extLst>
              <a:ext uri="{FF2B5EF4-FFF2-40B4-BE49-F238E27FC236}">
                <a16:creationId xmlns:a16="http://schemas.microsoft.com/office/drawing/2014/main" id="{B7D960A9-D815-552C-3355-02F6169F8C55}"/>
              </a:ext>
            </a:extLst>
          </p:cNvPr>
          <p:cNvPicPr>
            <a:picLocks noChangeAspect="1"/>
          </p:cNvPicPr>
          <p:nvPr/>
        </p:nvPicPr>
        <p:blipFill>
          <a:blip r:embed="rId5"/>
          <a:srcRect r="1805"/>
          <a:stretch/>
        </p:blipFill>
        <p:spPr>
          <a:xfrm>
            <a:off x="11037798" y="2200445"/>
            <a:ext cx="7250203" cy="7341367"/>
          </a:xfrm>
          <a:prstGeom prst="rect">
            <a:avLst/>
          </a:prstGeom>
        </p:spPr>
      </p:pic>
      <p:sp>
        <p:nvSpPr>
          <p:cNvPr id="8" name="Content Placeholder 3">
            <a:extLst>
              <a:ext uri="{FF2B5EF4-FFF2-40B4-BE49-F238E27FC236}">
                <a16:creationId xmlns:a16="http://schemas.microsoft.com/office/drawing/2014/main" id="{29B4D5FD-A3FB-9B67-26BA-2539EFA01660}"/>
              </a:ext>
            </a:extLst>
          </p:cNvPr>
          <p:cNvSpPr txBox="1">
            <a:spLocks/>
          </p:cNvSpPr>
          <p:nvPr/>
        </p:nvSpPr>
        <p:spPr>
          <a:xfrm>
            <a:off x="838200" y="2116057"/>
            <a:ext cx="9802018" cy="525774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84375"/>
              </a:lnSpc>
              <a:spcBef>
                <a:spcPts val="0"/>
              </a:spcBef>
              <a:spcAft>
                <a:spcPts val="0"/>
              </a:spcAft>
              <a:buClr>
                <a:srgbClr val="215BAE"/>
              </a:buClr>
              <a:buSzPts val="3200"/>
              <a:buFont typeface="Arial"/>
              <a:buChar char="•"/>
              <a:defRPr sz="3200" b="0" i="0" u="none" strike="noStrike" cap="none">
                <a:solidFill>
                  <a:srgbClr val="595959"/>
                </a:solidFill>
                <a:latin typeface="Inter Medium"/>
                <a:ea typeface="Inter Medium"/>
                <a:cs typeface="Inter Medium"/>
                <a:sym typeface="Inter Medium"/>
              </a:defRPr>
            </a:lvl1pPr>
            <a:lvl2pPr marL="914400" marR="0" lvl="1" indent="-406400" algn="l" rtl="0">
              <a:lnSpc>
                <a:spcPct val="96428"/>
              </a:lnSpc>
              <a:spcBef>
                <a:spcPts val="2000"/>
              </a:spcBef>
              <a:spcAft>
                <a:spcPts val="0"/>
              </a:spcAft>
              <a:buClr>
                <a:srgbClr val="215BAE"/>
              </a:buClr>
              <a:buSzPts val="2800"/>
              <a:buFont typeface="Arial"/>
              <a:buChar char="–"/>
              <a:defRPr sz="2800" b="0" i="0" u="none" strike="noStrike" cap="none">
                <a:solidFill>
                  <a:srgbClr val="595959"/>
                </a:solidFill>
                <a:latin typeface="Inter Medium"/>
                <a:ea typeface="Inter Medium"/>
                <a:cs typeface="Inter Medium"/>
                <a:sym typeface="Inter Medium"/>
              </a:defRPr>
            </a:lvl2pPr>
            <a:lvl3pPr marL="1371600" marR="0" lvl="2" indent="-381000" algn="l" rtl="0">
              <a:lnSpc>
                <a:spcPct val="112500"/>
              </a:lnSpc>
              <a:spcBef>
                <a:spcPts val="2000"/>
              </a:spcBef>
              <a:spcAft>
                <a:spcPts val="0"/>
              </a:spcAft>
              <a:buClr>
                <a:srgbClr val="215BAE"/>
              </a:buClr>
              <a:buSzPts val="2400"/>
              <a:buFont typeface="Arial"/>
              <a:buChar char="•"/>
              <a:defRPr sz="2400" b="0" i="0" u="none" strike="noStrike" cap="none">
                <a:solidFill>
                  <a:srgbClr val="595959"/>
                </a:solidFill>
                <a:latin typeface="Inter Medium"/>
                <a:ea typeface="Inter Medium"/>
                <a:cs typeface="Inter Medium"/>
                <a:sym typeface="Inter Medium"/>
              </a:defRPr>
            </a:lvl3pPr>
            <a:lvl4pPr marL="1828800" marR="0" lvl="3"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4pPr>
            <a:lvl5pPr marL="2286000" marR="0" lvl="4"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5pPr>
            <a:lvl6pPr marL="2743200" marR="0" lvl="5" indent="-355600" algn="l" rtl="0">
              <a:lnSpc>
                <a:spcPct val="100000"/>
              </a:lnSpc>
              <a:spcBef>
                <a:spcPts val="20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25400" indent="0">
              <a:lnSpc>
                <a:spcPct val="100000"/>
              </a:lnSpc>
              <a:spcBef>
                <a:spcPts val="1200"/>
              </a:spcBef>
              <a:buClr>
                <a:schemeClr val="bg1"/>
              </a:buClr>
              <a:buNone/>
            </a:pPr>
            <a:r>
              <a:rPr lang="en-US" sz="4000" dirty="0">
                <a:solidFill>
                  <a:schemeClr val="bg1"/>
                </a:solidFill>
                <a:ea typeface="Arial" panose="020B0604020202020204" pitchFamily="34" charset="0"/>
              </a:rPr>
              <a:t>The only catch is that the guesthouse has been unused for several years and will need a few things before you can live there comfortably. In exchange for a below-market rental rate for the next 12 months, you will need to purchase the items listed below. </a:t>
            </a:r>
          </a:p>
          <a:p>
            <a:pPr>
              <a:lnSpc>
                <a:spcPct val="100000"/>
              </a:lnSpc>
              <a:spcBef>
                <a:spcPts val="1200"/>
              </a:spcBef>
              <a:buClr>
                <a:schemeClr val="bg1"/>
              </a:buClr>
            </a:pPr>
            <a:r>
              <a:rPr lang="en-US" sz="4000" dirty="0">
                <a:solidFill>
                  <a:schemeClr val="bg1"/>
                </a:solidFill>
                <a:ea typeface="Arial" panose="020B0604020202020204" pitchFamily="34" charset="0"/>
              </a:rPr>
              <a:t>8 light bulbs</a:t>
            </a:r>
          </a:p>
          <a:p>
            <a:pPr>
              <a:lnSpc>
                <a:spcPct val="100000"/>
              </a:lnSpc>
              <a:spcBef>
                <a:spcPts val="1200"/>
              </a:spcBef>
              <a:buClr>
                <a:schemeClr val="bg1"/>
              </a:buClr>
            </a:pPr>
            <a:r>
              <a:rPr lang="en-US" sz="4000" dirty="0">
                <a:solidFill>
                  <a:schemeClr val="bg1"/>
                </a:solidFill>
                <a:ea typeface="Arial" panose="020B0604020202020204" pitchFamily="34" charset="0"/>
              </a:rPr>
              <a:t>Compact refrigerator</a:t>
            </a:r>
          </a:p>
          <a:p>
            <a:pPr>
              <a:lnSpc>
                <a:spcPct val="100000"/>
              </a:lnSpc>
              <a:spcBef>
                <a:spcPts val="1200"/>
              </a:spcBef>
              <a:buClr>
                <a:schemeClr val="bg1"/>
              </a:buClr>
            </a:pPr>
            <a:r>
              <a:rPr lang="en-US" sz="4000" dirty="0">
                <a:solidFill>
                  <a:schemeClr val="bg1"/>
                </a:solidFill>
                <a:ea typeface="Arial" panose="020B0604020202020204" pitchFamily="34" charset="0"/>
              </a:rPr>
              <a:t>Window air conditioner</a:t>
            </a:r>
          </a:p>
          <a:p>
            <a:pPr>
              <a:lnSpc>
                <a:spcPct val="100000"/>
              </a:lnSpc>
              <a:spcBef>
                <a:spcPts val="1200"/>
              </a:spcBef>
              <a:buClr>
                <a:schemeClr val="bg1"/>
              </a:buClr>
            </a:pPr>
            <a:r>
              <a:rPr lang="en-US" sz="4000" dirty="0">
                <a:solidFill>
                  <a:schemeClr val="bg1"/>
                </a:solidFill>
                <a:ea typeface="Arial" panose="020B0604020202020204" pitchFamily="34" charset="0"/>
              </a:rPr>
              <a:t>Electric water heater</a:t>
            </a:r>
          </a:p>
          <a:p>
            <a:pPr>
              <a:lnSpc>
                <a:spcPct val="100000"/>
              </a:lnSpc>
              <a:spcBef>
                <a:spcPts val="1200"/>
              </a:spcBef>
              <a:buClr>
                <a:schemeClr val="bg1"/>
              </a:buClr>
            </a:pPr>
            <a:endParaRPr lang="en-US" sz="4000" dirty="0">
              <a:solidFill>
                <a:schemeClr val="bg1"/>
              </a:solidFill>
              <a:ea typeface="Arial" panose="020B0604020202020204" pitchFamily="34" charset="0"/>
            </a:endParaRPr>
          </a:p>
        </p:txBody>
      </p:sp>
    </p:spTree>
    <p:extLst>
      <p:ext uri="{BB962C8B-B14F-4D97-AF65-F5344CB8AC3E}">
        <p14:creationId xmlns:p14="http://schemas.microsoft.com/office/powerpoint/2010/main" val="380290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039875-752C-0AE0-647A-298CF61E7C4A}"/>
              </a:ext>
            </a:extLst>
          </p:cNvPr>
          <p:cNvSpPr/>
          <p:nvPr/>
        </p:nvSpPr>
        <p:spPr>
          <a:xfrm>
            <a:off x="0" y="0"/>
            <a:ext cx="9454243" cy="10296526"/>
          </a:xfrm>
          <a:prstGeom prst="rect">
            <a:avLst/>
          </a:prstGeom>
          <a:solidFill>
            <a:srgbClr val="139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139;p19">
            <a:extLst>
              <a:ext uri="{FF2B5EF4-FFF2-40B4-BE49-F238E27FC236}">
                <a16:creationId xmlns:a16="http://schemas.microsoft.com/office/drawing/2014/main" id="{0860B4D9-C23F-3402-ECC8-B5CB2D7BB229}"/>
              </a:ext>
            </a:extLst>
          </p:cNvPr>
          <p:cNvPicPr preferRelativeResize="0"/>
          <p:nvPr/>
        </p:nvPicPr>
        <p:blipFill rotWithShape="1">
          <a:blip r:embed="rId3">
            <a:alphaModFix/>
          </a:blip>
          <a:srcRect t="1517" b="1516"/>
          <a:stretch/>
        </p:blipFill>
        <p:spPr>
          <a:xfrm>
            <a:off x="3711045" y="1"/>
            <a:ext cx="9619192" cy="10296526"/>
          </a:xfrm>
          <a:prstGeom prst="rect">
            <a:avLst/>
          </a:prstGeom>
          <a:noFill/>
          <a:ln>
            <a:noFill/>
          </a:ln>
        </p:spPr>
      </p:pic>
      <p:sp>
        <p:nvSpPr>
          <p:cNvPr id="2" name="Google Shape;78;p14">
            <a:extLst>
              <a:ext uri="{FF2B5EF4-FFF2-40B4-BE49-F238E27FC236}">
                <a16:creationId xmlns:a16="http://schemas.microsoft.com/office/drawing/2014/main" id="{5FCBDAA5-8E96-D73B-2ADC-5D3CB14DADFF}"/>
              </a:ext>
            </a:extLst>
          </p:cNvPr>
          <p:cNvSpPr/>
          <p:nvPr/>
        </p:nvSpPr>
        <p:spPr>
          <a:xfrm>
            <a:off x="10640218" y="8356796"/>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 name="Google Shape;77;p14">
            <a:extLst>
              <a:ext uri="{FF2B5EF4-FFF2-40B4-BE49-F238E27FC236}">
                <a16:creationId xmlns:a16="http://schemas.microsoft.com/office/drawing/2014/main" id="{9CEA591A-8AF9-E164-E1D9-10F4B02A0E50}"/>
              </a:ext>
            </a:extLst>
          </p:cNvPr>
          <p:cNvSpPr/>
          <p:nvPr/>
        </p:nvSpPr>
        <p:spPr>
          <a:xfrm>
            <a:off x="14259381" y="1582006"/>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 name="Google Shape;76;p14">
            <a:extLst>
              <a:ext uri="{FF2B5EF4-FFF2-40B4-BE49-F238E27FC236}">
                <a16:creationId xmlns:a16="http://schemas.microsoft.com/office/drawing/2014/main" id="{5ECF71CB-EF23-43C9-900C-8D23F420E609}"/>
              </a:ext>
            </a:extLst>
          </p:cNvPr>
          <p:cNvSpPr txBox="1"/>
          <p:nvPr/>
        </p:nvSpPr>
        <p:spPr>
          <a:xfrm>
            <a:off x="881404" y="1060704"/>
            <a:ext cx="13732954"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a:solidFill>
                  <a:srgbClr val="ABDE70"/>
                </a:solidFill>
                <a:latin typeface="Inter Medium" panose="02000503000000020004" pitchFamily="2" charset="0"/>
                <a:ea typeface="Inter Medium" panose="02000503000000020004" pitchFamily="2" charset="0"/>
                <a:cs typeface="BIZ UDPMincho"/>
                <a:sym typeface="BIZ UDPMincho"/>
              </a:rPr>
              <a:t>Round 1</a:t>
            </a:r>
          </a:p>
        </p:txBody>
      </p:sp>
      <p:sp>
        <p:nvSpPr>
          <p:cNvPr id="9" name="Google Shape;79;p14">
            <a:extLst>
              <a:ext uri="{FF2B5EF4-FFF2-40B4-BE49-F238E27FC236}">
                <a16:creationId xmlns:a16="http://schemas.microsoft.com/office/drawing/2014/main" id="{02D4458C-C877-15E1-795C-B8258B9D1007}"/>
              </a:ext>
            </a:extLst>
          </p:cNvPr>
          <p:cNvSpPr txBox="1"/>
          <p:nvPr/>
        </p:nvSpPr>
        <p:spPr>
          <a:xfrm>
            <a:off x="881404" y="2112264"/>
            <a:ext cx="7682942" cy="6138300"/>
          </a:xfrm>
          <a:prstGeom prst="rect">
            <a:avLst/>
          </a:prstGeom>
          <a:noFill/>
          <a:ln>
            <a:noFill/>
          </a:ln>
        </p:spPr>
        <p:txBody>
          <a:bodyPr spcFirstLastPara="1" wrap="square" lIns="0" tIns="0" rIns="0" bIns="0" anchor="t" anchorCtr="0">
            <a:noAutofit/>
          </a:bodyPr>
          <a:lstStyle/>
          <a:p>
            <a:pPr marL="114300" lvl="0">
              <a:lnSpc>
                <a:spcPct val="112500"/>
              </a:lnSpc>
              <a:spcBef>
                <a:spcPts val="3000"/>
              </a:spcBef>
              <a:buClr>
                <a:srgbClr val="215BAE"/>
              </a:buClr>
              <a:buSzPct val="100000"/>
            </a:pPr>
            <a:r>
              <a:rPr lang="en-US" sz="4800" dirty="0">
                <a:solidFill>
                  <a:schemeClr val="bg1"/>
                </a:solidFill>
                <a:latin typeface="Inter Medium"/>
                <a:ea typeface="Inter Medium"/>
                <a:cs typeface="Inter Medium"/>
                <a:sym typeface="Inter Medium"/>
              </a:rPr>
              <a:t>Using the information provided on </a:t>
            </a:r>
            <a:r>
              <a:rPr lang="en-US" sz="4800" i="1" dirty="0">
                <a:solidFill>
                  <a:schemeClr val="bg1"/>
                </a:solidFill>
                <a:latin typeface="Inter Medium"/>
                <a:ea typeface="Inter Medium"/>
                <a:cs typeface="Inter Medium"/>
                <a:sym typeface="Inter Medium"/>
              </a:rPr>
              <a:t>Activity 1.1: Consumer Decision Making</a:t>
            </a:r>
            <a:r>
              <a:rPr lang="en-US" sz="4800" dirty="0">
                <a:solidFill>
                  <a:schemeClr val="bg1"/>
                </a:solidFill>
                <a:latin typeface="Inter Medium"/>
                <a:ea typeface="Inter Medium"/>
                <a:cs typeface="Inter Medium"/>
                <a:sym typeface="Inter Medium"/>
              </a:rPr>
              <a:t>, rank your options for each appliance.</a:t>
            </a:r>
          </a:p>
        </p:txBody>
      </p:sp>
      <p:sp>
        <p:nvSpPr>
          <p:cNvPr id="11" name="TextBox 10">
            <a:extLst>
              <a:ext uri="{FF2B5EF4-FFF2-40B4-BE49-F238E27FC236}">
                <a16:creationId xmlns:a16="http://schemas.microsoft.com/office/drawing/2014/main" id="{A623A1A0-CE11-C3FA-A8B3-3029EE68779C}"/>
              </a:ext>
            </a:extLst>
          </p:cNvPr>
          <p:cNvSpPr txBox="1"/>
          <p:nvPr/>
        </p:nvSpPr>
        <p:spPr>
          <a:xfrm>
            <a:off x="9399465" y="1655063"/>
            <a:ext cx="6952674" cy="923330"/>
          </a:xfrm>
          <a:prstGeom prst="rect">
            <a:avLst/>
          </a:prstGeom>
          <a:noFill/>
        </p:spPr>
        <p:txBody>
          <a:bodyPr wrap="square" rtlCol="0">
            <a:spAutoFit/>
          </a:bodyPr>
          <a:lstStyle/>
          <a:p>
            <a:r>
              <a:rPr lang="en-US" sz="5400" i="1" dirty="0">
                <a:solidFill>
                  <a:srgbClr val="ABDE70"/>
                </a:solidFill>
                <a:latin typeface="Inter Medium" panose="02000503000000020004" pitchFamily="2" charset="0"/>
                <a:ea typeface="Inter Medium" panose="02000503000000020004" pitchFamily="2" charset="0"/>
              </a:rPr>
              <a:t>Sample</a:t>
            </a:r>
          </a:p>
        </p:txBody>
      </p:sp>
      <p:graphicFrame>
        <p:nvGraphicFramePr>
          <p:cNvPr id="12" name="Table 11">
            <a:extLst>
              <a:ext uri="{FF2B5EF4-FFF2-40B4-BE49-F238E27FC236}">
                <a16:creationId xmlns:a16="http://schemas.microsoft.com/office/drawing/2014/main" id="{ED9E3A60-B983-2D9B-B14F-A985B70BBA9A}"/>
              </a:ext>
            </a:extLst>
          </p:cNvPr>
          <p:cNvGraphicFramePr>
            <a:graphicFrameLocks noGrp="1"/>
          </p:cNvGraphicFramePr>
          <p:nvPr>
            <p:extLst>
              <p:ext uri="{D42A27DB-BD31-4B8C-83A1-F6EECF244321}">
                <p14:modId xmlns:p14="http://schemas.microsoft.com/office/powerpoint/2010/main" val="2790581748"/>
              </p:ext>
            </p:extLst>
          </p:nvPr>
        </p:nvGraphicFramePr>
        <p:xfrm>
          <a:off x="9352103" y="2644601"/>
          <a:ext cx="8346793" cy="6584574"/>
        </p:xfrm>
        <a:graphic>
          <a:graphicData uri="http://schemas.openxmlformats.org/drawingml/2006/table">
            <a:tbl>
              <a:tblPr firstRow="1" bandRow="1"/>
              <a:tblGrid>
                <a:gridCol w="3565429">
                  <a:extLst>
                    <a:ext uri="{9D8B030D-6E8A-4147-A177-3AD203B41FA5}">
                      <a16:colId xmlns:a16="http://schemas.microsoft.com/office/drawing/2014/main" val="4042239518"/>
                    </a:ext>
                  </a:extLst>
                </a:gridCol>
                <a:gridCol w="1593788">
                  <a:extLst>
                    <a:ext uri="{9D8B030D-6E8A-4147-A177-3AD203B41FA5}">
                      <a16:colId xmlns:a16="http://schemas.microsoft.com/office/drawing/2014/main" val="2058930049"/>
                    </a:ext>
                  </a:extLst>
                </a:gridCol>
                <a:gridCol w="1593788">
                  <a:extLst>
                    <a:ext uri="{9D8B030D-6E8A-4147-A177-3AD203B41FA5}">
                      <a16:colId xmlns:a16="http://schemas.microsoft.com/office/drawing/2014/main" val="2093279435"/>
                    </a:ext>
                  </a:extLst>
                </a:gridCol>
                <a:gridCol w="1593788">
                  <a:extLst>
                    <a:ext uri="{9D8B030D-6E8A-4147-A177-3AD203B41FA5}">
                      <a16:colId xmlns:a16="http://schemas.microsoft.com/office/drawing/2014/main" val="3825276977"/>
                    </a:ext>
                  </a:extLst>
                </a:gridCol>
              </a:tblGrid>
              <a:tr h="896020">
                <a:tc>
                  <a:txBody>
                    <a:bodyPr/>
                    <a:lstStyle/>
                    <a:p>
                      <a:endParaRPr lang="en-US" sz="3600" dirty="0"/>
                    </a:p>
                  </a:txBody>
                  <a:tcPr marL="202950" marR="202950" marT="101475" marB="101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2">
                        <a:lumMod val="60000"/>
                        <a:lumOff val="40000"/>
                      </a:schemeClr>
                    </a:solidFill>
                  </a:tcPr>
                </a:tc>
                <a:tc gridSpan="3">
                  <a:txBody>
                    <a:bodyPr/>
                    <a:lstStyle/>
                    <a:p>
                      <a:pPr algn="ctr"/>
                      <a:r>
                        <a:rPr lang="en-US" sz="3600" b="1" dirty="0"/>
                        <a:t>Ranking Rounds</a:t>
                      </a:r>
                    </a:p>
                  </a:txBody>
                  <a:tcPr marL="202950" marR="202950" marT="101475" marB="1014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003138439"/>
                  </a:ext>
                </a:extLst>
              </a:tr>
              <a:tr h="858586">
                <a:tc>
                  <a:txBody>
                    <a:bodyPr/>
                    <a:lstStyle/>
                    <a:p>
                      <a:pPr algn="ctr"/>
                      <a:endParaRPr lang="en-US" sz="3600" dirty="0"/>
                    </a:p>
                  </a:txBody>
                  <a:tcPr marL="202950" marR="202950" marT="101475" marB="1014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a:r>
                        <a:rPr lang="en-US" sz="3600" dirty="0"/>
                        <a:t>1</a:t>
                      </a:r>
                    </a:p>
                  </a:txBody>
                  <a:tcPr marL="202950" marR="202950" marT="101475" marB="1014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t>2</a:t>
                      </a:r>
                    </a:p>
                  </a:txBody>
                  <a:tcPr marL="202950" marR="202950" marT="101475" marB="1014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pPr algn="ctr"/>
                      <a:r>
                        <a:rPr lang="en-US" sz="3600" dirty="0"/>
                        <a:t>3</a:t>
                      </a:r>
                    </a:p>
                  </a:txBody>
                  <a:tcPr marL="202950" marR="202950" marT="101475" marB="1014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extLst>
                  <a:ext uri="{0D108BD9-81ED-4DB2-BD59-A6C34878D82A}">
                    <a16:rowId xmlns:a16="http://schemas.microsoft.com/office/drawing/2014/main" val="1551626554"/>
                  </a:ext>
                </a:extLst>
              </a:tr>
              <a:tr h="1207492">
                <a:tc>
                  <a:txBody>
                    <a:bodyPr/>
                    <a:lstStyle/>
                    <a:p>
                      <a:pPr algn="ctr"/>
                      <a:r>
                        <a:rPr lang="en-US" sz="3600" dirty="0"/>
                        <a:t>Most Preferred</a:t>
                      </a:r>
                    </a:p>
                  </a:txBody>
                  <a:tcPr marL="202950" marR="202950" marT="101475" marB="1014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lt1"/>
                    </a:solidFill>
                  </a:tcPr>
                </a:tc>
                <a:tc>
                  <a:txBody>
                    <a:bodyPr/>
                    <a:lstStyle/>
                    <a:p>
                      <a:pPr algn="ctr"/>
                      <a:endParaRPr lang="en-US" sz="3600" i="1" dirty="0">
                        <a:solidFill>
                          <a:schemeClr val="accent1"/>
                        </a:solidFill>
                      </a:endParaRPr>
                    </a:p>
                  </a:txBody>
                  <a:tcPr marL="202950" marR="202950" marT="101475" marB="1014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600" dirty="0"/>
                    </a:p>
                  </a:txBody>
                  <a:tcPr marL="202950" marR="202950" marT="101475" marB="101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endParaRPr lang="en-US" sz="3600" dirty="0"/>
                    </a:p>
                  </a:txBody>
                  <a:tcPr marL="202950" marR="202950" marT="101475" marB="101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extLst>
                  <a:ext uri="{0D108BD9-81ED-4DB2-BD59-A6C34878D82A}">
                    <a16:rowId xmlns:a16="http://schemas.microsoft.com/office/drawing/2014/main" val="1175131002"/>
                  </a:ext>
                </a:extLst>
              </a:tr>
              <a:tr h="1207492">
                <a:tc rowSpan="2">
                  <a:txBody>
                    <a:bodyPr/>
                    <a:lstStyle/>
                    <a:p>
                      <a:endParaRPr lang="en-US" sz="3600" dirty="0"/>
                    </a:p>
                  </a:txBody>
                  <a:tcPr marL="202950" marR="202950" marT="101475" marB="1014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lt1"/>
                    </a:solidFill>
                  </a:tcPr>
                </a:tc>
                <a:tc>
                  <a:txBody>
                    <a:bodyPr/>
                    <a:lstStyle/>
                    <a:p>
                      <a:pPr algn="ctr"/>
                      <a:endParaRPr lang="en-US" sz="3600" i="1" dirty="0">
                        <a:solidFill>
                          <a:schemeClr val="accent1"/>
                        </a:solidFill>
                      </a:endParaRPr>
                    </a:p>
                  </a:txBody>
                  <a:tcPr marL="202950" marR="202950" marT="101475" marB="1014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600" dirty="0"/>
                    </a:p>
                  </a:txBody>
                  <a:tcPr marL="202950" marR="202950" marT="101475" marB="101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endParaRPr lang="en-US" sz="3600" dirty="0"/>
                    </a:p>
                  </a:txBody>
                  <a:tcPr marL="202950" marR="202950" marT="101475" marB="101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extLst>
                  <a:ext uri="{0D108BD9-81ED-4DB2-BD59-A6C34878D82A}">
                    <a16:rowId xmlns:a16="http://schemas.microsoft.com/office/drawing/2014/main" val="3552436039"/>
                  </a:ext>
                </a:extLst>
              </a:tr>
              <a:tr h="1207492">
                <a:tc vMerge="1">
                  <a:txBody>
                    <a:bodyPr/>
                    <a:lstStyle/>
                    <a:p>
                      <a:endParaRPr lang="en-US" dirty="0"/>
                    </a:p>
                  </a:txBody>
                  <a:tcPr anchor="ctr"/>
                </a:tc>
                <a:tc>
                  <a:txBody>
                    <a:bodyPr/>
                    <a:lstStyle/>
                    <a:p>
                      <a:pPr algn="ctr"/>
                      <a:endParaRPr lang="en-US" sz="3600" i="1" dirty="0">
                        <a:solidFill>
                          <a:schemeClr val="accent1"/>
                        </a:solidFill>
                      </a:endParaRPr>
                    </a:p>
                  </a:txBody>
                  <a:tcPr marL="202950" marR="202950" marT="101475" marB="1014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600" dirty="0"/>
                    </a:p>
                  </a:txBody>
                  <a:tcPr marL="202950" marR="202950" marT="101475" marB="101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endParaRPr lang="en-US" sz="3600" dirty="0"/>
                    </a:p>
                  </a:txBody>
                  <a:tcPr marL="202950" marR="202950" marT="101475" marB="101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extLst>
                  <a:ext uri="{0D108BD9-81ED-4DB2-BD59-A6C34878D82A}">
                    <a16:rowId xmlns:a16="http://schemas.microsoft.com/office/drawing/2014/main" val="391049104"/>
                  </a:ext>
                </a:extLst>
              </a:tr>
              <a:tr h="1207492">
                <a:tc>
                  <a:txBody>
                    <a:bodyPr/>
                    <a:lstStyle/>
                    <a:p>
                      <a:pPr algn="ctr"/>
                      <a:r>
                        <a:rPr lang="en-US" sz="3600" dirty="0"/>
                        <a:t>Least Preferred</a:t>
                      </a:r>
                    </a:p>
                  </a:txBody>
                  <a:tcPr marL="202950" marR="202950" marT="101475" marB="1014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pPr algn="ctr"/>
                      <a:endParaRPr lang="en-US" sz="3600" i="1" dirty="0">
                        <a:solidFill>
                          <a:schemeClr val="accent1"/>
                        </a:solidFill>
                      </a:endParaRPr>
                    </a:p>
                  </a:txBody>
                  <a:tcPr marL="202950" marR="202950" marT="101475" marB="1014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600" dirty="0"/>
                    </a:p>
                  </a:txBody>
                  <a:tcPr marL="202950" marR="202950" marT="101475" marB="101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endParaRPr lang="en-US" sz="3600" dirty="0"/>
                    </a:p>
                  </a:txBody>
                  <a:tcPr marL="202950" marR="202950" marT="101475" marB="101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extLst>
                  <a:ext uri="{0D108BD9-81ED-4DB2-BD59-A6C34878D82A}">
                    <a16:rowId xmlns:a16="http://schemas.microsoft.com/office/drawing/2014/main" val="2460432914"/>
                  </a:ext>
                </a:extLst>
              </a:tr>
            </a:tbl>
          </a:graphicData>
        </a:graphic>
      </p:graphicFrame>
      <p:pic>
        <p:nvPicPr>
          <p:cNvPr id="13" name="Graphic 12" descr="Line arrow: Straight with solid fill">
            <a:extLst>
              <a:ext uri="{FF2B5EF4-FFF2-40B4-BE49-F238E27FC236}">
                <a16:creationId xmlns:a16="http://schemas.microsoft.com/office/drawing/2014/main" id="{AF1CA6FA-C90C-E8C2-FC87-79A5D04601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0196803" y="5816582"/>
            <a:ext cx="2029503" cy="2029503"/>
          </a:xfrm>
          <a:prstGeom prst="rect">
            <a:avLst/>
          </a:prstGeom>
        </p:spPr>
      </p:pic>
      <p:sp>
        <p:nvSpPr>
          <p:cNvPr id="14" name="TextBox 13">
            <a:extLst>
              <a:ext uri="{FF2B5EF4-FFF2-40B4-BE49-F238E27FC236}">
                <a16:creationId xmlns:a16="http://schemas.microsoft.com/office/drawing/2014/main" id="{EF048F25-7E94-3721-1D4E-A0F95522CF51}"/>
              </a:ext>
            </a:extLst>
          </p:cNvPr>
          <p:cNvSpPr txBox="1"/>
          <p:nvPr/>
        </p:nvSpPr>
        <p:spPr>
          <a:xfrm>
            <a:off x="13338745" y="4722404"/>
            <a:ext cx="698052" cy="707886"/>
          </a:xfrm>
          <a:prstGeom prst="rect">
            <a:avLst/>
          </a:prstGeom>
          <a:noFill/>
        </p:spPr>
        <p:txBody>
          <a:bodyPr wrap="square" rtlCol="0">
            <a:spAutoFit/>
          </a:bodyPr>
          <a:lstStyle/>
          <a:p>
            <a:pPr algn="ctr"/>
            <a:r>
              <a:rPr lang="en-US" sz="4000" dirty="0">
                <a:solidFill>
                  <a:schemeClr val="accent1"/>
                </a:solidFill>
                <a:latin typeface="Inter Medium" panose="02000503000000020004" pitchFamily="2" charset="0"/>
                <a:ea typeface="Inter Medium" panose="02000503000000020004" pitchFamily="2" charset="0"/>
              </a:rPr>
              <a:t>D</a:t>
            </a:r>
          </a:p>
        </p:txBody>
      </p:sp>
      <p:sp>
        <p:nvSpPr>
          <p:cNvPr id="15" name="TextBox 14">
            <a:extLst>
              <a:ext uri="{FF2B5EF4-FFF2-40B4-BE49-F238E27FC236}">
                <a16:creationId xmlns:a16="http://schemas.microsoft.com/office/drawing/2014/main" id="{1088A359-012A-6901-0F2B-BD938DF15446}"/>
              </a:ext>
            </a:extLst>
          </p:cNvPr>
          <p:cNvSpPr txBox="1"/>
          <p:nvPr/>
        </p:nvSpPr>
        <p:spPr>
          <a:xfrm>
            <a:off x="13371990" y="8197824"/>
            <a:ext cx="698052" cy="707886"/>
          </a:xfrm>
          <a:prstGeom prst="rect">
            <a:avLst/>
          </a:prstGeom>
          <a:noFill/>
        </p:spPr>
        <p:txBody>
          <a:bodyPr wrap="square" rtlCol="0">
            <a:spAutoFit/>
          </a:bodyPr>
          <a:lstStyle/>
          <a:p>
            <a:pPr algn="ctr"/>
            <a:r>
              <a:rPr lang="en-US" sz="4000" dirty="0">
                <a:solidFill>
                  <a:schemeClr val="accent1"/>
                </a:solidFill>
                <a:latin typeface="Inter Medium" panose="02000503000000020004" pitchFamily="2" charset="0"/>
                <a:ea typeface="Inter Medium" panose="02000503000000020004" pitchFamily="2" charset="0"/>
              </a:rPr>
              <a:t>B</a:t>
            </a:r>
          </a:p>
        </p:txBody>
      </p:sp>
      <p:sp>
        <p:nvSpPr>
          <p:cNvPr id="16" name="TextBox 15">
            <a:extLst>
              <a:ext uri="{FF2B5EF4-FFF2-40B4-BE49-F238E27FC236}">
                <a16:creationId xmlns:a16="http://schemas.microsoft.com/office/drawing/2014/main" id="{BEEB7FE1-A252-B29B-3EDD-F96F7785A314}"/>
              </a:ext>
            </a:extLst>
          </p:cNvPr>
          <p:cNvSpPr txBox="1"/>
          <p:nvPr/>
        </p:nvSpPr>
        <p:spPr>
          <a:xfrm>
            <a:off x="13343598" y="5879132"/>
            <a:ext cx="698052" cy="707886"/>
          </a:xfrm>
          <a:prstGeom prst="rect">
            <a:avLst/>
          </a:prstGeom>
          <a:noFill/>
        </p:spPr>
        <p:txBody>
          <a:bodyPr wrap="square" rtlCol="0">
            <a:spAutoFit/>
          </a:bodyPr>
          <a:lstStyle/>
          <a:p>
            <a:pPr algn="ctr"/>
            <a:r>
              <a:rPr lang="en-US" sz="4000" dirty="0">
                <a:solidFill>
                  <a:schemeClr val="accent1"/>
                </a:solidFill>
                <a:latin typeface="Inter Medium" panose="02000503000000020004" pitchFamily="2" charset="0"/>
                <a:ea typeface="Inter Medium" panose="02000503000000020004" pitchFamily="2" charset="0"/>
              </a:rPr>
              <a:t>A</a:t>
            </a:r>
          </a:p>
        </p:txBody>
      </p:sp>
      <p:sp>
        <p:nvSpPr>
          <p:cNvPr id="17" name="TextBox 16">
            <a:extLst>
              <a:ext uri="{FF2B5EF4-FFF2-40B4-BE49-F238E27FC236}">
                <a16:creationId xmlns:a16="http://schemas.microsoft.com/office/drawing/2014/main" id="{A20BE5AD-B76F-4816-80C0-74269AD975E3}"/>
              </a:ext>
            </a:extLst>
          </p:cNvPr>
          <p:cNvSpPr txBox="1"/>
          <p:nvPr/>
        </p:nvSpPr>
        <p:spPr>
          <a:xfrm>
            <a:off x="13344957" y="7049069"/>
            <a:ext cx="698052" cy="707886"/>
          </a:xfrm>
          <a:prstGeom prst="rect">
            <a:avLst/>
          </a:prstGeom>
          <a:noFill/>
        </p:spPr>
        <p:txBody>
          <a:bodyPr wrap="square" rtlCol="0">
            <a:spAutoFit/>
          </a:bodyPr>
          <a:lstStyle/>
          <a:p>
            <a:pPr algn="ctr"/>
            <a:r>
              <a:rPr lang="en-US" sz="4000" dirty="0">
                <a:solidFill>
                  <a:schemeClr val="accent1"/>
                </a:solidFill>
                <a:latin typeface="Inter Medium" panose="02000503000000020004" pitchFamily="2" charset="0"/>
                <a:ea typeface="Inter Medium" panose="02000503000000020004" pitchFamily="2" charset="0"/>
              </a:rPr>
              <a:t>C</a:t>
            </a:r>
          </a:p>
        </p:txBody>
      </p:sp>
    </p:spTree>
    <p:extLst>
      <p:ext uri="{BB962C8B-B14F-4D97-AF65-F5344CB8AC3E}">
        <p14:creationId xmlns:p14="http://schemas.microsoft.com/office/powerpoint/2010/main" val="159688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039875-752C-0AE0-647A-298CF61E7C4A}"/>
              </a:ext>
            </a:extLst>
          </p:cNvPr>
          <p:cNvSpPr/>
          <p:nvPr/>
        </p:nvSpPr>
        <p:spPr>
          <a:xfrm>
            <a:off x="0" y="0"/>
            <a:ext cx="9454243" cy="10296526"/>
          </a:xfrm>
          <a:prstGeom prst="rect">
            <a:avLst/>
          </a:prstGeom>
          <a:solidFill>
            <a:srgbClr val="139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139;p19">
            <a:extLst>
              <a:ext uri="{FF2B5EF4-FFF2-40B4-BE49-F238E27FC236}">
                <a16:creationId xmlns:a16="http://schemas.microsoft.com/office/drawing/2014/main" id="{0860B4D9-C23F-3402-ECC8-B5CB2D7BB229}"/>
              </a:ext>
            </a:extLst>
          </p:cNvPr>
          <p:cNvPicPr preferRelativeResize="0"/>
          <p:nvPr/>
        </p:nvPicPr>
        <p:blipFill rotWithShape="1">
          <a:blip r:embed="rId3">
            <a:alphaModFix/>
          </a:blip>
          <a:srcRect t="1517" b="1516"/>
          <a:stretch/>
        </p:blipFill>
        <p:spPr>
          <a:xfrm>
            <a:off x="3711045" y="1"/>
            <a:ext cx="9619192" cy="10296526"/>
          </a:xfrm>
          <a:prstGeom prst="rect">
            <a:avLst/>
          </a:prstGeom>
          <a:noFill/>
          <a:ln>
            <a:noFill/>
          </a:ln>
        </p:spPr>
      </p:pic>
      <p:sp>
        <p:nvSpPr>
          <p:cNvPr id="5" name="Google Shape;76;p14">
            <a:extLst>
              <a:ext uri="{FF2B5EF4-FFF2-40B4-BE49-F238E27FC236}">
                <a16:creationId xmlns:a16="http://schemas.microsoft.com/office/drawing/2014/main" id="{8BAB5B9C-1FFE-3FED-3435-8BC626BCC31C}"/>
              </a:ext>
            </a:extLst>
          </p:cNvPr>
          <p:cNvSpPr txBox="1"/>
          <p:nvPr/>
        </p:nvSpPr>
        <p:spPr>
          <a:xfrm>
            <a:off x="881405" y="1371600"/>
            <a:ext cx="13313400"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a:solidFill>
                  <a:srgbClr val="ABDE70"/>
                </a:solidFill>
                <a:latin typeface="Inter Medium" panose="02000503000000020004" pitchFamily="2" charset="0"/>
                <a:ea typeface="Inter Medium" panose="02000503000000020004" pitchFamily="2" charset="0"/>
                <a:cs typeface="BIZ UDPMincho"/>
                <a:sym typeface="BIZ UDPMincho"/>
              </a:rPr>
              <a:t>Let’s Debrief</a:t>
            </a:r>
            <a:endParaRPr sz="5400" dirty="0">
              <a:solidFill>
                <a:srgbClr val="ABDE70"/>
              </a:solidFill>
              <a:latin typeface="Inter Medium" panose="02000503000000020004" pitchFamily="2" charset="0"/>
              <a:ea typeface="Inter Medium" panose="02000503000000020004" pitchFamily="2" charset="0"/>
              <a:cs typeface="BIZ UDPMincho"/>
              <a:sym typeface="BIZ UDPMincho"/>
            </a:endParaRPr>
          </a:p>
        </p:txBody>
      </p:sp>
      <p:sp>
        <p:nvSpPr>
          <p:cNvPr id="2" name="Google Shape;78;p14">
            <a:extLst>
              <a:ext uri="{FF2B5EF4-FFF2-40B4-BE49-F238E27FC236}">
                <a16:creationId xmlns:a16="http://schemas.microsoft.com/office/drawing/2014/main" id="{5FCBDAA5-8E96-D73B-2ADC-5D3CB14DADFF}"/>
              </a:ext>
            </a:extLst>
          </p:cNvPr>
          <p:cNvSpPr/>
          <p:nvPr/>
        </p:nvSpPr>
        <p:spPr>
          <a:xfrm>
            <a:off x="10640218" y="8356796"/>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 name="Google Shape;77;p14">
            <a:extLst>
              <a:ext uri="{FF2B5EF4-FFF2-40B4-BE49-F238E27FC236}">
                <a16:creationId xmlns:a16="http://schemas.microsoft.com/office/drawing/2014/main" id="{9CEA591A-8AF9-E164-E1D9-10F4B02A0E50}"/>
              </a:ext>
            </a:extLst>
          </p:cNvPr>
          <p:cNvSpPr/>
          <p:nvPr/>
        </p:nvSpPr>
        <p:spPr>
          <a:xfrm>
            <a:off x="14259381" y="1582006"/>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Content Placeholder 3">
            <a:extLst>
              <a:ext uri="{FF2B5EF4-FFF2-40B4-BE49-F238E27FC236}">
                <a16:creationId xmlns:a16="http://schemas.microsoft.com/office/drawing/2014/main" id="{29B4D5FD-A3FB-9B67-26BA-2539EFA01660}"/>
              </a:ext>
            </a:extLst>
          </p:cNvPr>
          <p:cNvSpPr txBox="1">
            <a:spLocks/>
          </p:cNvSpPr>
          <p:nvPr/>
        </p:nvSpPr>
        <p:spPr>
          <a:xfrm>
            <a:off x="838200" y="3003227"/>
            <a:ext cx="9802018" cy="525774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84375"/>
              </a:lnSpc>
              <a:spcBef>
                <a:spcPts val="0"/>
              </a:spcBef>
              <a:spcAft>
                <a:spcPts val="0"/>
              </a:spcAft>
              <a:buClr>
                <a:srgbClr val="215BAE"/>
              </a:buClr>
              <a:buSzPts val="3200"/>
              <a:buFont typeface="Arial"/>
              <a:buChar char="•"/>
              <a:defRPr sz="3200" b="0" i="0" u="none" strike="noStrike" cap="none">
                <a:solidFill>
                  <a:srgbClr val="595959"/>
                </a:solidFill>
                <a:latin typeface="Inter Medium"/>
                <a:ea typeface="Inter Medium"/>
                <a:cs typeface="Inter Medium"/>
                <a:sym typeface="Inter Medium"/>
              </a:defRPr>
            </a:lvl1pPr>
            <a:lvl2pPr marL="914400" marR="0" lvl="1" indent="-406400" algn="l" rtl="0">
              <a:lnSpc>
                <a:spcPct val="96428"/>
              </a:lnSpc>
              <a:spcBef>
                <a:spcPts val="2000"/>
              </a:spcBef>
              <a:spcAft>
                <a:spcPts val="0"/>
              </a:spcAft>
              <a:buClr>
                <a:srgbClr val="215BAE"/>
              </a:buClr>
              <a:buSzPts val="2800"/>
              <a:buFont typeface="Arial"/>
              <a:buChar char="–"/>
              <a:defRPr sz="2800" b="0" i="0" u="none" strike="noStrike" cap="none">
                <a:solidFill>
                  <a:srgbClr val="595959"/>
                </a:solidFill>
                <a:latin typeface="Inter Medium"/>
                <a:ea typeface="Inter Medium"/>
                <a:cs typeface="Inter Medium"/>
                <a:sym typeface="Inter Medium"/>
              </a:defRPr>
            </a:lvl2pPr>
            <a:lvl3pPr marL="1371600" marR="0" lvl="2" indent="-381000" algn="l" rtl="0">
              <a:lnSpc>
                <a:spcPct val="112500"/>
              </a:lnSpc>
              <a:spcBef>
                <a:spcPts val="2000"/>
              </a:spcBef>
              <a:spcAft>
                <a:spcPts val="0"/>
              </a:spcAft>
              <a:buClr>
                <a:srgbClr val="215BAE"/>
              </a:buClr>
              <a:buSzPts val="2400"/>
              <a:buFont typeface="Arial"/>
              <a:buChar char="•"/>
              <a:defRPr sz="2400" b="0" i="0" u="none" strike="noStrike" cap="none">
                <a:solidFill>
                  <a:srgbClr val="595959"/>
                </a:solidFill>
                <a:latin typeface="Inter Medium"/>
                <a:ea typeface="Inter Medium"/>
                <a:cs typeface="Inter Medium"/>
                <a:sym typeface="Inter Medium"/>
              </a:defRPr>
            </a:lvl3pPr>
            <a:lvl4pPr marL="1828800" marR="0" lvl="3"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4pPr>
            <a:lvl5pPr marL="2286000" marR="0" lvl="4"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5pPr>
            <a:lvl6pPr marL="2743200" marR="0" lvl="5" indent="-355600" algn="l" rtl="0">
              <a:lnSpc>
                <a:spcPct val="100000"/>
              </a:lnSpc>
              <a:spcBef>
                <a:spcPts val="20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768350" indent="-742950">
              <a:lnSpc>
                <a:spcPct val="100000"/>
              </a:lnSpc>
              <a:spcBef>
                <a:spcPts val="1200"/>
              </a:spcBef>
              <a:buClr>
                <a:schemeClr val="bg1"/>
              </a:buClr>
              <a:buSzPct val="100000"/>
              <a:buFont typeface="+mj-lt"/>
              <a:buAutoNum type="arabicPeriod"/>
            </a:pPr>
            <a:r>
              <a:rPr lang="en-US" sz="4000" dirty="0">
                <a:solidFill>
                  <a:schemeClr val="bg1"/>
                </a:solidFill>
                <a:ea typeface="Arial" panose="020B0604020202020204" pitchFamily="34" charset="0"/>
              </a:rPr>
              <a:t>How did you decide on your rankings for each appliance?</a:t>
            </a:r>
          </a:p>
          <a:p>
            <a:pPr marL="768350" indent="-742950">
              <a:lnSpc>
                <a:spcPct val="100000"/>
              </a:lnSpc>
              <a:spcBef>
                <a:spcPts val="1200"/>
              </a:spcBef>
              <a:buClr>
                <a:schemeClr val="bg1"/>
              </a:buClr>
              <a:buSzPct val="100000"/>
              <a:buFont typeface="+mj-lt"/>
              <a:buAutoNum type="arabicPeriod"/>
            </a:pPr>
            <a:r>
              <a:rPr lang="en-US" sz="4000" dirty="0">
                <a:solidFill>
                  <a:schemeClr val="bg1"/>
                </a:solidFill>
                <a:ea typeface="Arial" panose="020B0604020202020204" pitchFamily="34" charset="0"/>
              </a:rPr>
              <a:t>What other information would help you make your appliance purchasing decisions?</a:t>
            </a:r>
          </a:p>
          <a:p>
            <a:pPr marL="768350" indent="-742950">
              <a:lnSpc>
                <a:spcPct val="100000"/>
              </a:lnSpc>
              <a:spcBef>
                <a:spcPts val="1200"/>
              </a:spcBef>
              <a:buClr>
                <a:schemeClr val="bg1"/>
              </a:buClr>
              <a:buSzPct val="100000"/>
              <a:buFont typeface="+mj-lt"/>
              <a:buAutoNum type="arabicPeriod"/>
            </a:pPr>
            <a:endParaRPr lang="en-US" sz="4000" dirty="0">
              <a:solidFill>
                <a:schemeClr val="bg1"/>
              </a:solidFill>
              <a:ea typeface="Arial" panose="020B0604020202020204" pitchFamily="34" charset="0"/>
            </a:endParaRPr>
          </a:p>
        </p:txBody>
      </p:sp>
    </p:spTree>
    <p:extLst>
      <p:ext uri="{BB962C8B-B14F-4D97-AF65-F5344CB8AC3E}">
        <p14:creationId xmlns:p14="http://schemas.microsoft.com/office/powerpoint/2010/main" val="19133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EA0C9F-E374-7669-3539-B1FCFE8CC87E}"/>
              </a:ext>
            </a:extLst>
          </p:cNvPr>
          <p:cNvSpPr/>
          <p:nvPr/>
        </p:nvSpPr>
        <p:spPr>
          <a:xfrm>
            <a:off x="0" y="0"/>
            <a:ext cx="9454243" cy="10296526"/>
          </a:xfrm>
          <a:prstGeom prst="rect">
            <a:avLst/>
          </a:prstGeom>
          <a:solidFill>
            <a:srgbClr val="ABDE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75;p14" descr="A green and black rectangle&#10;&#10;Description automatically generated">
            <a:extLst>
              <a:ext uri="{FF2B5EF4-FFF2-40B4-BE49-F238E27FC236}">
                <a16:creationId xmlns:a16="http://schemas.microsoft.com/office/drawing/2014/main" id="{419718E4-78B5-8E97-A143-36743B448818}"/>
              </a:ext>
            </a:extLst>
          </p:cNvPr>
          <p:cNvPicPr preferRelativeResize="0"/>
          <p:nvPr/>
        </p:nvPicPr>
        <p:blipFill rotWithShape="1">
          <a:blip r:embed="rId3">
            <a:alphaModFix/>
          </a:blip>
          <a:srcRect l="40475" t="5018" r="-1650" b="17531"/>
          <a:stretch/>
        </p:blipFill>
        <p:spPr>
          <a:xfrm>
            <a:off x="5419422" y="1"/>
            <a:ext cx="10457392" cy="10296526"/>
          </a:xfrm>
          <a:prstGeom prst="rect">
            <a:avLst/>
          </a:prstGeom>
          <a:noFill/>
          <a:ln>
            <a:noFill/>
          </a:ln>
        </p:spPr>
      </p:pic>
      <p:sp>
        <p:nvSpPr>
          <p:cNvPr id="2" name="Google Shape;78;p14">
            <a:extLst>
              <a:ext uri="{FF2B5EF4-FFF2-40B4-BE49-F238E27FC236}">
                <a16:creationId xmlns:a16="http://schemas.microsoft.com/office/drawing/2014/main" id="{FBDB0F87-EA7C-0D6B-004A-691BC6EC3BD1}"/>
              </a:ext>
            </a:extLst>
          </p:cNvPr>
          <p:cNvSpPr/>
          <p:nvPr/>
        </p:nvSpPr>
        <p:spPr>
          <a:xfrm>
            <a:off x="11903718" y="8693851"/>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77;p14">
            <a:extLst>
              <a:ext uri="{FF2B5EF4-FFF2-40B4-BE49-F238E27FC236}">
                <a16:creationId xmlns:a16="http://schemas.microsoft.com/office/drawing/2014/main" id="{67F4E3D2-4F17-20C1-EE78-27C63B2BA0CF}"/>
              </a:ext>
            </a:extLst>
          </p:cNvPr>
          <p:cNvSpPr/>
          <p:nvPr/>
        </p:nvSpPr>
        <p:spPr>
          <a:xfrm>
            <a:off x="16589767" y="1781018"/>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76;p14">
            <a:extLst>
              <a:ext uri="{FF2B5EF4-FFF2-40B4-BE49-F238E27FC236}">
                <a16:creationId xmlns:a16="http://schemas.microsoft.com/office/drawing/2014/main" id="{4B9B1DA1-A3E3-C655-5B9D-E2AEB06EB338}"/>
              </a:ext>
            </a:extLst>
          </p:cNvPr>
          <p:cNvSpPr txBox="1"/>
          <p:nvPr/>
        </p:nvSpPr>
        <p:spPr>
          <a:xfrm>
            <a:off x="881405" y="1371600"/>
            <a:ext cx="13313400"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a:solidFill>
                  <a:srgbClr val="215BAE"/>
                </a:solidFill>
                <a:latin typeface="Inter Medium" panose="02000503000000020004" pitchFamily="2" charset="0"/>
                <a:ea typeface="Inter Medium" panose="02000503000000020004" pitchFamily="2" charset="0"/>
                <a:cs typeface="BIZ UDPMincho"/>
                <a:sym typeface="BIZ UDPMincho"/>
              </a:rPr>
              <a:t>Key Terms</a:t>
            </a:r>
            <a:endParaRPr sz="5400" dirty="0">
              <a:solidFill>
                <a:srgbClr val="215BAE"/>
              </a:solidFill>
              <a:latin typeface="Inter Medium" panose="02000503000000020004" pitchFamily="2" charset="0"/>
              <a:ea typeface="Inter Medium" panose="02000503000000020004" pitchFamily="2" charset="0"/>
              <a:cs typeface="BIZ UDPMincho"/>
              <a:sym typeface="BIZ UDPMincho"/>
            </a:endParaRPr>
          </a:p>
        </p:txBody>
      </p:sp>
      <p:sp>
        <p:nvSpPr>
          <p:cNvPr id="9" name="Content Placeholder 3">
            <a:extLst>
              <a:ext uri="{FF2B5EF4-FFF2-40B4-BE49-F238E27FC236}">
                <a16:creationId xmlns:a16="http://schemas.microsoft.com/office/drawing/2014/main" id="{CCF32D73-5DD1-11FD-442E-F3CEA39A756F}"/>
              </a:ext>
            </a:extLst>
          </p:cNvPr>
          <p:cNvSpPr txBox="1">
            <a:spLocks/>
          </p:cNvSpPr>
          <p:nvPr/>
        </p:nvSpPr>
        <p:spPr>
          <a:xfrm>
            <a:off x="838200" y="3003227"/>
            <a:ext cx="12382500" cy="525774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84375"/>
              </a:lnSpc>
              <a:spcBef>
                <a:spcPts val="0"/>
              </a:spcBef>
              <a:spcAft>
                <a:spcPts val="0"/>
              </a:spcAft>
              <a:buClr>
                <a:srgbClr val="215BAE"/>
              </a:buClr>
              <a:buSzPts val="3200"/>
              <a:buFont typeface="Arial"/>
              <a:buChar char="•"/>
              <a:defRPr sz="3200" b="0" i="0" u="none" strike="noStrike" cap="none">
                <a:solidFill>
                  <a:srgbClr val="595959"/>
                </a:solidFill>
                <a:latin typeface="Inter Medium"/>
                <a:ea typeface="Inter Medium"/>
                <a:cs typeface="Inter Medium"/>
                <a:sym typeface="Inter Medium"/>
              </a:defRPr>
            </a:lvl1pPr>
            <a:lvl2pPr marL="914400" marR="0" lvl="1" indent="-406400" algn="l" rtl="0">
              <a:lnSpc>
                <a:spcPct val="96428"/>
              </a:lnSpc>
              <a:spcBef>
                <a:spcPts val="2000"/>
              </a:spcBef>
              <a:spcAft>
                <a:spcPts val="0"/>
              </a:spcAft>
              <a:buClr>
                <a:srgbClr val="215BAE"/>
              </a:buClr>
              <a:buSzPts val="2800"/>
              <a:buFont typeface="Arial"/>
              <a:buChar char="–"/>
              <a:defRPr sz="2800" b="0" i="0" u="none" strike="noStrike" cap="none">
                <a:solidFill>
                  <a:srgbClr val="595959"/>
                </a:solidFill>
                <a:latin typeface="Inter Medium"/>
                <a:ea typeface="Inter Medium"/>
                <a:cs typeface="Inter Medium"/>
                <a:sym typeface="Inter Medium"/>
              </a:defRPr>
            </a:lvl2pPr>
            <a:lvl3pPr marL="1371600" marR="0" lvl="2" indent="-381000" algn="l" rtl="0">
              <a:lnSpc>
                <a:spcPct val="112500"/>
              </a:lnSpc>
              <a:spcBef>
                <a:spcPts val="2000"/>
              </a:spcBef>
              <a:spcAft>
                <a:spcPts val="0"/>
              </a:spcAft>
              <a:buClr>
                <a:srgbClr val="215BAE"/>
              </a:buClr>
              <a:buSzPts val="2400"/>
              <a:buFont typeface="Arial"/>
              <a:buChar char="•"/>
              <a:defRPr sz="2400" b="0" i="0" u="none" strike="noStrike" cap="none">
                <a:solidFill>
                  <a:srgbClr val="595959"/>
                </a:solidFill>
                <a:latin typeface="Inter Medium"/>
                <a:ea typeface="Inter Medium"/>
                <a:cs typeface="Inter Medium"/>
                <a:sym typeface="Inter Medium"/>
              </a:defRPr>
            </a:lvl3pPr>
            <a:lvl4pPr marL="1828800" marR="0" lvl="3"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4pPr>
            <a:lvl5pPr marL="2286000" marR="0" lvl="4"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5pPr>
            <a:lvl6pPr marL="2743200" marR="0" lvl="5" indent="-355600" algn="l" rtl="0">
              <a:lnSpc>
                <a:spcPct val="100000"/>
              </a:lnSpc>
              <a:spcBef>
                <a:spcPts val="20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25400" indent="0">
              <a:lnSpc>
                <a:spcPts val="5400"/>
              </a:lnSpc>
              <a:spcBef>
                <a:spcPts val="1800"/>
              </a:spcBef>
              <a:buClr>
                <a:schemeClr val="bg1"/>
              </a:buClr>
              <a:buNone/>
            </a:pPr>
            <a:r>
              <a:rPr lang="en-US" sz="4000" b="1" dirty="0">
                <a:solidFill>
                  <a:srgbClr val="215BAE"/>
                </a:solidFill>
                <a:latin typeface="Inter" panose="020B0502030000000004" pitchFamily="34" charset="0"/>
                <a:ea typeface="Inter" panose="020B0502030000000004" pitchFamily="34" charset="0"/>
              </a:rPr>
              <a:t>Economic decision making </a:t>
            </a:r>
            <a:r>
              <a:rPr lang="en-US" sz="4000" dirty="0">
                <a:solidFill>
                  <a:srgbClr val="215BAE"/>
                </a:solidFill>
                <a:ea typeface="Arial" panose="020B0604020202020204" pitchFamily="34" charset="0"/>
              </a:rPr>
              <a:t>is the process of reaching a conclusion after considering the alternatives.</a:t>
            </a:r>
          </a:p>
          <a:p>
            <a:pPr marL="25400" indent="0">
              <a:lnSpc>
                <a:spcPts val="5400"/>
              </a:lnSpc>
              <a:spcBef>
                <a:spcPts val="1800"/>
              </a:spcBef>
              <a:buClr>
                <a:schemeClr val="bg1"/>
              </a:buClr>
              <a:buNone/>
            </a:pPr>
            <a:r>
              <a:rPr lang="en-US" sz="4000" b="1" dirty="0">
                <a:solidFill>
                  <a:srgbClr val="215BAE"/>
                </a:solidFill>
                <a:latin typeface="Inter" panose="020B0502030000000004" pitchFamily="34" charset="0"/>
                <a:ea typeface="Inter" panose="020B0502030000000004" pitchFamily="34" charset="0"/>
              </a:rPr>
              <a:t>Cost/benefit analysis </a:t>
            </a:r>
            <a:r>
              <a:rPr lang="en-US" sz="4000" dirty="0">
                <a:solidFill>
                  <a:srgbClr val="215BAE"/>
                </a:solidFill>
                <a:ea typeface="Arial" panose="020B0604020202020204" pitchFamily="34" charset="0"/>
              </a:rPr>
              <a:t>is the process of examining what you gain (benefits) and what you give up (costs) of each available alternative and then using that information to arrive at a decision.</a:t>
            </a:r>
          </a:p>
          <a:p>
            <a:pPr marL="25400" indent="0">
              <a:lnSpc>
                <a:spcPts val="5400"/>
              </a:lnSpc>
              <a:spcBef>
                <a:spcPts val="1800"/>
              </a:spcBef>
              <a:buClr>
                <a:schemeClr val="bg1"/>
              </a:buClr>
              <a:buNone/>
            </a:pPr>
            <a:endParaRPr lang="en-US" sz="4000" dirty="0">
              <a:solidFill>
                <a:srgbClr val="1A9855"/>
              </a:solidFill>
              <a:ea typeface="Arial" panose="020B0604020202020204" pitchFamily="34" charset="0"/>
            </a:endParaRPr>
          </a:p>
        </p:txBody>
      </p:sp>
    </p:spTree>
    <p:extLst>
      <p:ext uri="{BB962C8B-B14F-4D97-AF65-F5344CB8AC3E}">
        <p14:creationId xmlns:p14="http://schemas.microsoft.com/office/powerpoint/2010/main" val="183010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EA0C9F-E374-7669-3539-B1FCFE8CC87E}"/>
              </a:ext>
            </a:extLst>
          </p:cNvPr>
          <p:cNvSpPr/>
          <p:nvPr/>
        </p:nvSpPr>
        <p:spPr>
          <a:xfrm>
            <a:off x="0" y="0"/>
            <a:ext cx="9454243" cy="10296526"/>
          </a:xfrm>
          <a:prstGeom prst="rect">
            <a:avLst/>
          </a:prstGeom>
          <a:solidFill>
            <a:srgbClr val="ABDE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75;p14" descr="A green and black rectangle&#10;&#10;Description automatically generated">
            <a:extLst>
              <a:ext uri="{FF2B5EF4-FFF2-40B4-BE49-F238E27FC236}">
                <a16:creationId xmlns:a16="http://schemas.microsoft.com/office/drawing/2014/main" id="{419718E4-78B5-8E97-A143-36743B448818}"/>
              </a:ext>
            </a:extLst>
          </p:cNvPr>
          <p:cNvPicPr preferRelativeResize="0"/>
          <p:nvPr/>
        </p:nvPicPr>
        <p:blipFill rotWithShape="1">
          <a:blip r:embed="rId3">
            <a:alphaModFix/>
          </a:blip>
          <a:srcRect l="40475" t="5018" r="-1650" b="17531"/>
          <a:stretch/>
        </p:blipFill>
        <p:spPr>
          <a:xfrm>
            <a:off x="5419422" y="1"/>
            <a:ext cx="10457392" cy="10296526"/>
          </a:xfrm>
          <a:prstGeom prst="rect">
            <a:avLst/>
          </a:prstGeom>
          <a:noFill/>
          <a:ln>
            <a:noFill/>
          </a:ln>
        </p:spPr>
      </p:pic>
      <p:sp>
        <p:nvSpPr>
          <p:cNvPr id="2" name="Google Shape;78;p14">
            <a:extLst>
              <a:ext uri="{FF2B5EF4-FFF2-40B4-BE49-F238E27FC236}">
                <a16:creationId xmlns:a16="http://schemas.microsoft.com/office/drawing/2014/main" id="{FBDB0F87-EA7C-0D6B-004A-691BC6EC3BD1}"/>
              </a:ext>
            </a:extLst>
          </p:cNvPr>
          <p:cNvSpPr/>
          <p:nvPr/>
        </p:nvSpPr>
        <p:spPr>
          <a:xfrm>
            <a:off x="11903718" y="8693851"/>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77;p14">
            <a:extLst>
              <a:ext uri="{FF2B5EF4-FFF2-40B4-BE49-F238E27FC236}">
                <a16:creationId xmlns:a16="http://schemas.microsoft.com/office/drawing/2014/main" id="{67F4E3D2-4F17-20C1-EE78-27C63B2BA0CF}"/>
              </a:ext>
            </a:extLst>
          </p:cNvPr>
          <p:cNvSpPr/>
          <p:nvPr/>
        </p:nvSpPr>
        <p:spPr>
          <a:xfrm>
            <a:off x="16589767" y="1781018"/>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76;p14">
            <a:extLst>
              <a:ext uri="{FF2B5EF4-FFF2-40B4-BE49-F238E27FC236}">
                <a16:creationId xmlns:a16="http://schemas.microsoft.com/office/drawing/2014/main" id="{4B9B1DA1-A3E3-C655-5B9D-E2AEB06EB338}"/>
              </a:ext>
            </a:extLst>
          </p:cNvPr>
          <p:cNvSpPr txBox="1"/>
          <p:nvPr/>
        </p:nvSpPr>
        <p:spPr>
          <a:xfrm>
            <a:off x="881405" y="1371600"/>
            <a:ext cx="13313400"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a:solidFill>
                  <a:srgbClr val="215BAE"/>
                </a:solidFill>
                <a:latin typeface="Inter Medium" panose="02000503000000020004" pitchFamily="2" charset="0"/>
                <a:ea typeface="Inter Medium" panose="02000503000000020004" pitchFamily="2" charset="0"/>
                <a:cs typeface="BIZ UDPMincho"/>
                <a:sym typeface="BIZ UDPMincho"/>
              </a:rPr>
              <a:t>Your Finances</a:t>
            </a:r>
            <a:endParaRPr sz="5400" dirty="0">
              <a:solidFill>
                <a:srgbClr val="215BAE"/>
              </a:solidFill>
              <a:latin typeface="Inter Medium" panose="02000503000000020004" pitchFamily="2" charset="0"/>
              <a:ea typeface="Inter Medium" panose="02000503000000020004" pitchFamily="2" charset="0"/>
              <a:cs typeface="BIZ UDPMincho"/>
              <a:sym typeface="BIZ UDPMincho"/>
            </a:endParaRPr>
          </a:p>
        </p:txBody>
      </p:sp>
      <p:sp>
        <p:nvSpPr>
          <p:cNvPr id="9" name="Content Placeholder 3">
            <a:extLst>
              <a:ext uri="{FF2B5EF4-FFF2-40B4-BE49-F238E27FC236}">
                <a16:creationId xmlns:a16="http://schemas.microsoft.com/office/drawing/2014/main" id="{CCF32D73-5DD1-11FD-442E-F3CEA39A756F}"/>
              </a:ext>
            </a:extLst>
          </p:cNvPr>
          <p:cNvSpPr txBox="1">
            <a:spLocks/>
          </p:cNvSpPr>
          <p:nvPr/>
        </p:nvSpPr>
        <p:spPr>
          <a:xfrm>
            <a:off x="838199" y="2202597"/>
            <a:ext cx="12553951" cy="605837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84375"/>
              </a:lnSpc>
              <a:spcBef>
                <a:spcPts val="0"/>
              </a:spcBef>
              <a:spcAft>
                <a:spcPts val="0"/>
              </a:spcAft>
              <a:buClr>
                <a:srgbClr val="215BAE"/>
              </a:buClr>
              <a:buSzPts val="3200"/>
              <a:buFont typeface="Arial"/>
              <a:buChar char="•"/>
              <a:defRPr sz="3200" b="0" i="0" u="none" strike="noStrike" cap="none">
                <a:solidFill>
                  <a:srgbClr val="595959"/>
                </a:solidFill>
                <a:latin typeface="Inter Medium"/>
                <a:ea typeface="Inter Medium"/>
                <a:cs typeface="Inter Medium"/>
                <a:sym typeface="Inter Medium"/>
              </a:defRPr>
            </a:lvl1pPr>
            <a:lvl2pPr marL="914400" marR="0" lvl="1" indent="-406400" algn="l" rtl="0">
              <a:lnSpc>
                <a:spcPct val="96428"/>
              </a:lnSpc>
              <a:spcBef>
                <a:spcPts val="2000"/>
              </a:spcBef>
              <a:spcAft>
                <a:spcPts val="0"/>
              </a:spcAft>
              <a:buClr>
                <a:srgbClr val="215BAE"/>
              </a:buClr>
              <a:buSzPts val="2800"/>
              <a:buFont typeface="Arial"/>
              <a:buChar char="–"/>
              <a:defRPr sz="2800" b="0" i="0" u="none" strike="noStrike" cap="none">
                <a:solidFill>
                  <a:srgbClr val="595959"/>
                </a:solidFill>
                <a:latin typeface="Inter Medium"/>
                <a:ea typeface="Inter Medium"/>
                <a:cs typeface="Inter Medium"/>
                <a:sym typeface="Inter Medium"/>
              </a:defRPr>
            </a:lvl2pPr>
            <a:lvl3pPr marL="1371600" marR="0" lvl="2" indent="-381000" algn="l" rtl="0">
              <a:lnSpc>
                <a:spcPct val="112500"/>
              </a:lnSpc>
              <a:spcBef>
                <a:spcPts val="2000"/>
              </a:spcBef>
              <a:spcAft>
                <a:spcPts val="0"/>
              </a:spcAft>
              <a:buClr>
                <a:srgbClr val="215BAE"/>
              </a:buClr>
              <a:buSzPts val="2400"/>
              <a:buFont typeface="Arial"/>
              <a:buChar char="•"/>
              <a:defRPr sz="2400" b="0" i="0" u="none" strike="noStrike" cap="none">
                <a:solidFill>
                  <a:srgbClr val="595959"/>
                </a:solidFill>
                <a:latin typeface="Inter Medium"/>
                <a:ea typeface="Inter Medium"/>
                <a:cs typeface="Inter Medium"/>
                <a:sym typeface="Inter Medium"/>
              </a:defRPr>
            </a:lvl3pPr>
            <a:lvl4pPr marL="1828800" marR="0" lvl="3"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4pPr>
            <a:lvl5pPr marL="2286000" marR="0" lvl="4"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5pPr>
            <a:lvl6pPr marL="2743200" marR="0" lvl="5" indent="-355600" algn="l" rtl="0">
              <a:lnSpc>
                <a:spcPct val="100000"/>
              </a:lnSpc>
              <a:spcBef>
                <a:spcPts val="20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25400" indent="0">
              <a:lnSpc>
                <a:spcPts val="5400"/>
              </a:lnSpc>
              <a:spcBef>
                <a:spcPts val="1800"/>
              </a:spcBef>
              <a:buClr>
                <a:schemeClr val="bg1"/>
              </a:buClr>
              <a:buNone/>
            </a:pPr>
            <a:r>
              <a:rPr lang="en-US" sz="3800" dirty="0">
                <a:solidFill>
                  <a:srgbClr val="215BAE"/>
                </a:solidFill>
                <a:ea typeface="Arial" panose="020B0604020202020204" pitchFamily="34" charset="0"/>
              </a:rPr>
              <a:t>You have carefully reviewed your finances and have determined that you can spend </a:t>
            </a:r>
            <a:r>
              <a:rPr lang="en-US" sz="3800" b="1" dirty="0">
                <a:solidFill>
                  <a:srgbClr val="215BAE"/>
                </a:solidFill>
                <a:latin typeface="Inter" panose="020B0502030000000004" pitchFamily="34" charset="0"/>
                <a:ea typeface="Inter" panose="020B0502030000000004" pitchFamily="34" charset="0"/>
              </a:rPr>
              <a:t>up to $1,100 </a:t>
            </a:r>
            <a:r>
              <a:rPr lang="en-US" sz="3800" dirty="0">
                <a:solidFill>
                  <a:srgbClr val="215BAE"/>
                </a:solidFill>
                <a:ea typeface="Arial" panose="020B0604020202020204" pitchFamily="34" charset="0"/>
              </a:rPr>
              <a:t>from your savings account to purchase appliances for the guesthouse. If you spend more than $1,100, you will need to borrow the additional money from your parents. Repaying the loan will mean that, for one or more months, you will have to reduce the amount of income you have allocated to entertainment spending in the budget you developed in line with your wages at your new job.</a:t>
            </a:r>
          </a:p>
          <a:p>
            <a:pPr marL="25400" indent="0">
              <a:lnSpc>
                <a:spcPts val="5400"/>
              </a:lnSpc>
              <a:spcBef>
                <a:spcPts val="1800"/>
              </a:spcBef>
              <a:buClr>
                <a:schemeClr val="bg1"/>
              </a:buClr>
              <a:buNone/>
            </a:pPr>
            <a:endParaRPr lang="en-US" sz="3800" dirty="0">
              <a:solidFill>
                <a:srgbClr val="1A9855"/>
              </a:solidFill>
              <a:ea typeface="Arial" panose="020B0604020202020204" pitchFamily="34" charset="0"/>
            </a:endParaRPr>
          </a:p>
        </p:txBody>
      </p:sp>
    </p:spTree>
    <p:extLst>
      <p:ext uri="{BB962C8B-B14F-4D97-AF65-F5344CB8AC3E}">
        <p14:creationId xmlns:p14="http://schemas.microsoft.com/office/powerpoint/2010/main" val="128754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6030</TotalTime>
  <Words>1113</Words>
  <Application>Microsoft Office PowerPoint</Application>
  <PresentationFormat>Custom</PresentationFormat>
  <Paragraphs>141</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Calibri</vt:lpstr>
      <vt:lpstr>Inter</vt:lpstr>
      <vt:lpstr>Inter Medium</vt:lpstr>
      <vt:lpstr>Courier New</vt:lpstr>
      <vt:lpstr>BIZ UDPMincho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Ruth Cookson</dc:creator>
  <cp:lastModifiedBy>Ruth Cookson</cp:lastModifiedBy>
  <cp:revision>94</cp:revision>
  <dcterms:modified xsi:type="dcterms:W3CDTF">2024-09-17T21:19:27Z</dcterms:modified>
</cp:coreProperties>
</file>