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1"/>
  </p:notesMasterIdLst>
  <p:handoutMasterIdLst>
    <p:handoutMasterId r:id="rId32"/>
  </p:handoutMasterIdLst>
  <p:sldIdLst>
    <p:sldId id="699" r:id="rId5"/>
    <p:sldId id="722" r:id="rId6"/>
    <p:sldId id="724" r:id="rId7"/>
    <p:sldId id="760" r:id="rId8"/>
    <p:sldId id="725" r:id="rId9"/>
    <p:sldId id="726" r:id="rId10"/>
    <p:sldId id="765" r:id="rId11"/>
    <p:sldId id="257" r:id="rId12"/>
    <p:sldId id="258" r:id="rId13"/>
    <p:sldId id="766" r:id="rId14"/>
    <p:sldId id="767" r:id="rId15"/>
    <p:sldId id="261" r:id="rId16"/>
    <p:sldId id="262" r:id="rId17"/>
    <p:sldId id="263" r:id="rId18"/>
    <p:sldId id="264" r:id="rId19"/>
    <p:sldId id="265" r:id="rId20"/>
    <p:sldId id="266" r:id="rId21"/>
    <p:sldId id="267" r:id="rId22"/>
    <p:sldId id="268" r:id="rId23"/>
    <p:sldId id="269" r:id="rId24"/>
    <p:sldId id="270" r:id="rId25"/>
    <p:sldId id="271" r:id="rId26"/>
    <p:sldId id="260" r:id="rId27"/>
    <p:sldId id="259" r:id="rId28"/>
    <p:sldId id="256" r:id="rId29"/>
    <p:sldId id="75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FEE4"/>
    <a:srgbClr val="DDF2F7"/>
    <a:srgbClr val="414A58"/>
    <a:srgbClr val="5DBF9A"/>
    <a:srgbClr val="79BFB8"/>
    <a:srgbClr val="86C17B"/>
    <a:srgbClr val="A7C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B65858-A279-4C32-385A-8B15691B815C}" v="3" dt="2025-02-19T22:37:15.623"/>
    <p1510:client id="{A9015C66-FC0D-CBF0-62C8-A09295C1C751}" v="178" dt="2025-02-18T22:35:20.8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idy Perez" userId="S::cperez@councilforeconed.org::b17a67d5-fbd6-4d73-adcb-3e9c14b1e4be" providerId="AD" clId="Web-{3A101C87-B2F5-A432-6ACB-F379F76D6DD7}"/>
    <pc:docChg chg="addSld delSld sldOrd">
      <pc:chgData name="Cheidy Perez" userId="S::cperez@councilforeconed.org::b17a67d5-fbd6-4d73-adcb-3e9c14b1e4be" providerId="AD" clId="Web-{3A101C87-B2F5-A432-6ACB-F379F76D6DD7}" dt="2025-02-12T15:26:43.408" v="4"/>
      <pc:docMkLst>
        <pc:docMk/>
      </pc:docMkLst>
      <pc:sldChg chg="add">
        <pc:chgData name="Cheidy Perez" userId="S::cperez@councilforeconed.org::b17a67d5-fbd6-4d73-adcb-3e9c14b1e4be" providerId="AD" clId="Web-{3A101C87-B2F5-A432-6ACB-F379F76D6DD7}" dt="2025-02-12T15:26:43.408" v="4"/>
        <pc:sldMkLst>
          <pc:docMk/>
          <pc:sldMk cId="0" sldId="256"/>
        </pc:sldMkLst>
      </pc:sldChg>
      <pc:sldChg chg="add">
        <pc:chgData name="Cheidy Perez" userId="S::cperez@councilforeconed.org::b17a67d5-fbd6-4d73-adcb-3e9c14b1e4be" providerId="AD" clId="Web-{3A101C87-B2F5-A432-6ACB-F379F76D6DD7}" dt="2025-02-12T15:25:18.608" v="3"/>
        <pc:sldMkLst>
          <pc:docMk/>
          <pc:sldMk cId="1492239085" sldId="259"/>
        </pc:sldMkLst>
      </pc:sldChg>
      <pc:sldChg chg="add ord">
        <pc:chgData name="Cheidy Perez" userId="S::cperez@councilforeconed.org::b17a67d5-fbd6-4d73-adcb-3e9c14b1e4be" providerId="AD" clId="Web-{3A101C87-B2F5-A432-6ACB-F379F76D6DD7}" dt="2025-02-12T15:25:09.295" v="2"/>
        <pc:sldMkLst>
          <pc:docMk/>
          <pc:sldMk cId="33294878" sldId="260"/>
        </pc:sldMkLst>
      </pc:sldChg>
      <pc:sldChg chg="del">
        <pc:chgData name="Cheidy Perez" userId="S::cperez@councilforeconed.org::b17a67d5-fbd6-4d73-adcb-3e9c14b1e4be" providerId="AD" clId="Web-{3A101C87-B2F5-A432-6ACB-F379F76D6DD7}" dt="2025-02-12T15:23:58.745" v="0"/>
        <pc:sldMkLst>
          <pc:docMk/>
          <pc:sldMk cId="4081312071" sldId="765"/>
        </pc:sldMkLst>
      </pc:sldChg>
      <pc:sldMasterChg chg="addSldLayout">
        <pc:chgData name="Cheidy Perez" userId="S::cperez@councilforeconed.org::b17a67d5-fbd6-4d73-adcb-3e9c14b1e4be" providerId="AD" clId="Web-{3A101C87-B2F5-A432-6ACB-F379F76D6DD7}" dt="2025-02-12T15:26:43.408" v="4"/>
        <pc:sldMasterMkLst>
          <pc:docMk/>
          <pc:sldMasterMk cId="1490564425" sldId="2147483684"/>
        </pc:sldMasterMkLst>
        <pc:sldLayoutChg chg="add">
          <pc:chgData name="Cheidy Perez" userId="S::cperez@councilforeconed.org::b17a67d5-fbd6-4d73-adcb-3e9c14b1e4be" providerId="AD" clId="Web-{3A101C87-B2F5-A432-6ACB-F379F76D6DD7}" dt="2025-02-12T15:25:03.419" v="1"/>
          <pc:sldLayoutMkLst>
            <pc:docMk/>
            <pc:sldMasterMk cId="1490564425" sldId="2147483684"/>
            <pc:sldLayoutMk cId="4079223392" sldId="2147483716"/>
          </pc:sldLayoutMkLst>
        </pc:sldLayoutChg>
        <pc:sldLayoutChg chg="add">
          <pc:chgData name="Cheidy Perez" userId="S::cperez@councilforeconed.org::b17a67d5-fbd6-4d73-adcb-3e9c14b1e4be" providerId="AD" clId="Web-{3A101C87-B2F5-A432-6ACB-F379F76D6DD7}" dt="2025-02-12T15:26:43.408" v="4"/>
          <pc:sldLayoutMkLst>
            <pc:docMk/>
            <pc:sldMasterMk cId="1490564425" sldId="2147483684"/>
            <pc:sldLayoutMk cId="582345744" sldId="2147483717"/>
          </pc:sldLayoutMkLst>
        </pc:sldLayoutChg>
      </pc:sldMasterChg>
    </pc:docChg>
  </pc:docChgLst>
  <pc:docChgLst>
    <pc:chgData name="Guest User" userId="S::urn:spo:anon#8be72c07688a65a46767257ff797c1cd8cd89248201dbc5bec4035d142a8a992::" providerId="AD" clId="Web-{A9015C66-FC0D-CBF0-62C8-A09295C1C751}"/>
    <pc:docChg chg="addSld delSld modSld">
      <pc:chgData name="Guest User" userId="S::urn:spo:anon#8be72c07688a65a46767257ff797c1cd8cd89248201dbc5bec4035d142a8a992::" providerId="AD" clId="Web-{A9015C66-FC0D-CBF0-62C8-A09295C1C751}" dt="2025-02-18T22:35:20.856" v="172" actId="20577"/>
      <pc:docMkLst>
        <pc:docMk/>
      </pc:docMkLst>
      <pc:sldChg chg="add">
        <pc:chgData name="Guest User" userId="S::urn:spo:anon#8be72c07688a65a46767257ff797c1cd8cd89248201dbc5bec4035d142a8a992::" providerId="AD" clId="Web-{A9015C66-FC0D-CBF0-62C8-A09295C1C751}" dt="2025-02-18T22:22:24.738" v="1"/>
        <pc:sldMkLst>
          <pc:docMk/>
          <pc:sldMk cId="0" sldId="257"/>
        </pc:sldMkLst>
      </pc:sldChg>
      <pc:sldChg chg="modSp add">
        <pc:chgData name="Guest User" userId="S::urn:spo:anon#8be72c07688a65a46767257ff797c1cd8cd89248201dbc5bec4035d142a8a992::" providerId="AD" clId="Web-{A9015C66-FC0D-CBF0-62C8-A09295C1C751}" dt="2025-02-18T22:29:59.268" v="138" actId="1076"/>
        <pc:sldMkLst>
          <pc:docMk/>
          <pc:sldMk cId="0" sldId="258"/>
        </pc:sldMkLst>
        <pc:spChg chg="mod">
          <ac:chgData name="Guest User" userId="S::urn:spo:anon#8be72c07688a65a46767257ff797c1cd8cd89248201dbc5bec4035d142a8a992::" providerId="AD" clId="Web-{A9015C66-FC0D-CBF0-62C8-A09295C1C751}" dt="2025-02-18T22:29:59.268" v="138" actId="1076"/>
          <ac:spMkLst>
            <pc:docMk/>
            <pc:sldMk cId="0" sldId="258"/>
            <ac:spMk id="124" creationId="{00000000-0000-0000-0000-000000000000}"/>
          </ac:spMkLst>
        </pc:spChg>
      </pc:sldChg>
      <pc:sldChg chg="modSp add">
        <pc:chgData name="Guest User" userId="S::urn:spo:anon#8be72c07688a65a46767257ff797c1cd8cd89248201dbc5bec4035d142a8a992::" providerId="AD" clId="Web-{A9015C66-FC0D-CBF0-62C8-A09295C1C751}" dt="2025-02-18T22:30:48.613" v="148" actId="20577"/>
        <pc:sldMkLst>
          <pc:docMk/>
          <pc:sldMk cId="0" sldId="261"/>
        </pc:sldMkLst>
        <pc:spChg chg="mod">
          <ac:chgData name="Guest User" userId="S::urn:spo:anon#8be72c07688a65a46767257ff797c1cd8cd89248201dbc5bec4035d142a8a992::" providerId="AD" clId="Web-{A9015C66-FC0D-CBF0-62C8-A09295C1C751}" dt="2025-02-18T22:30:48.613" v="148" actId="20577"/>
          <ac:spMkLst>
            <pc:docMk/>
            <pc:sldMk cId="0" sldId="261"/>
            <ac:spMk id="147" creationId="{00000000-0000-0000-0000-000000000000}"/>
          </ac:spMkLst>
        </pc:spChg>
      </pc:sldChg>
      <pc:sldChg chg="modSp add">
        <pc:chgData name="Guest User" userId="S::urn:spo:anon#8be72c07688a65a46767257ff797c1cd8cd89248201dbc5bec4035d142a8a992::" providerId="AD" clId="Web-{A9015C66-FC0D-CBF0-62C8-A09295C1C751}" dt="2025-02-18T22:31:04.254" v="150" actId="20577"/>
        <pc:sldMkLst>
          <pc:docMk/>
          <pc:sldMk cId="0" sldId="262"/>
        </pc:sldMkLst>
        <pc:spChg chg="mod">
          <ac:chgData name="Guest User" userId="S::urn:spo:anon#8be72c07688a65a46767257ff797c1cd8cd89248201dbc5bec4035d142a8a992::" providerId="AD" clId="Web-{A9015C66-FC0D-CBF0-62C8-A09295C1C751}" dt="2025-02-18T22:31:04.254" v="150" actId="20577"/>
          <ac:spMkLst>
            <pc:docMk/>
            <pc:sldMk cId="0" sldId="262"/>
            <ac:spMk id="152" creationId="{00000000-0000-0000-0000-000000000000}"/>
          </ac:spMkLst>
        </pc:spChg>
      </pc:sldChg>
      <pc:sldChg chg="modSp add">
        <pc:chgData name="Guest User" userId="S::urn:spo:anon#8be72c07688a65a46767257ff797c1cd8cd89248201dbc5bec4035d142a8a992::" providerId="AD" clId="Web-{A9015C66-FC0D-CBF0-62C8-A09295C1C751}" dt="2025-02-18T22:31:34.927" v="154" actId="20577"/>
        <pc:sldMkLst>
          <pc:docMk/>
          <pc:sldMk cId="0" sldId="263"/>
        </pc:sldMkLst>
        <pc:spChg chg="mod">
          <ac:chgData name="Guest User" userId="S::urn:spo:anon#8be72c07688a65a46767257ff797c1cd8cd89248201dbc5bec4035d142a8a992::" providerId="AD" clId="Web-{A9015C66-FC0D-CBF0-62C8-A09295C1C751}" dt="2025-02-18T22:31:34.927" v="154" actId="20577"/>
          <ac:spMkLst>
            <pc:docMk/>
            <pc:sldMk cId="0" sldId="263"/>
            <ac:spMk id="172" creationId="{00000000-0000-0000-0000-000000000000}"/>
          </ac:spMkLst>
        </pc:spChg>
      </pc:sldChg>
      <pc:sldChg chg="modSp add">
        <pc:chgData name="Guest User" userId="S::urn:spo:anon#8be72c07688a65a46767257ff797c1cd8cd89248201dbc5bec4035d142a8a992::" providerId="AD" clId="Web-{A9015C66-FC0D-CBF0-62C8-A09295C1C751}" dt="2025-02-18T22:31:47.193" v="157" actId="14100"/>
        <pc:sldMkLst>
          <pc:docMk/>
          <pc:sldMk cId="0" sldId="264"/>
        </pc:sldMkLst>
        <pc:spChg chg="mod">
          <ac:chgData name="Guest User" userId="S::urn:spo:anon#8be72c07688a65a46767257ff797c1cd8cd89248201dbc5bec4035d142a8a992::" providerId="AD" clId="Web-{A9015C66-FC0D-CBF0-62C8-A09295C1C751}" dt="2025-02-18T22:31:47.193" v="157" actId="14100"/>
          <ac:spMkLst>
            <pc:docMk/>
            <pc:sldMk cId="0" sldId="264"/>
            <ac:spMk id="191" creationId="{00000000-0000-0000-0000-000000000000}"/>
          </ac:spMkLst>
        </pc:spChg>
      </pc:sldChg>
      <pc:sldChg chg="add">
        <pc:chgData name="Guest User" userId="S::urn:spo:anon#8be72c07688a65a46767257ff797c1cd8cd89248201dbc5bec4035d142a8a992::" providerId="AD" clId="Web-{A9015C66-FC0D-CBF0-62C8-A09295C1C751}" dt="2025-02-18T22:22:24.925" v="9"/>
        <pc:sldMkLst>
          <pc:docMk/>
          <pc:sldMk cId="0" sldId="265"/>
        </pc:sldMkLst>
      </pc:sldChg>
      <pc:sldChg chg="modSp add">
        <pc:chgData name="Guest User" userId="S::urn:spo:anon#8be72c07688a65a46767257ff797c1cd8cd89248201dbc5bec4035d142a8a992::" providerId="AD" clId="Web-{A9015C66-FC0D-CBF0-62C8-A09295C1C751}" dt="2025-02-18T22:32:12.381" v="158" actId="20577"/>
        <pc:sldMkLst>
          <pc:docMk/>
          <pc:sldMk cId="0" sldId="266"/>
        </pc:sldMkLst>
        <pc:spChg chg="mod">
          <ac:chgData name="Guest User" userId="S::urn:spo:anon#8be72c07688a65a46767257ff797c1cd8cd89248201dbc5bec4035d142a8a992::" providerId="AD" clId="Web-{A9015C66-FC0D-CBF0-62C8-A09295C1C751}" dt="2025-02-18T22:32:12.381" v="158" actId="20577"/>
          <ac:spMkLst>
            <pc:docMk/>
            <pc:sldMk cId="0" sldId="266"/>
            <ac:spMk id="215" creationId="{00000000-0000-0000-0000-000000000000}"/>
          </ac:spMkLst>
        </pc:spChg>
      </pc:sldChg>
      <pc:sldChg chg="modSp add">
        <pc:chgData name="Guest User" userId="S::urn:spo:anon#8be72c07688a65a46767257ff797c1cd8cd89248201dbc5bec4035d142a8a992::" providerId="AD" clId="Web-{A9015C66-FC0D-CBF0-62C8-A09295C1C751}" dt="2025-02-18T22:32:34.179" v="161" actId="14100"/>
        <pc:sldMkLst>
          <pc:docMk/>
          <pc:sldMk cId="0" sldId="267"/>
        </pc:sldMkLst>
        <pc:spChg chg="mod">
          <ac:chgData name="Guest User" userId="S::urn:spo:anon#8be72c07688a65a46767257ff797c1cd8cd89248201dbc5bec4035d142a8a992::" providerId="AD" clId="Web-{A9015C66-FC0D-CBF0-62C8-A09295C1C751}" dt="2025-02-18T22:32:34.179" v="161" actId="14100"/>
          <ac:spMkLst>
            <pc:docMk/>
            <pc:sldMk cId="0" sldId="267"/>
            <ac:spMk id="221" creationId="{00000000-0000-0000-0000-000000000000}"/>
          </ac:spMkLst>
        </pc:spChg>
      </pc:sldChg>
      <pc:sldChg chg="add">
        <pc:chgData name="Guest User" userId="S::urn:spo:anon#8be72c07688a65a46767257ff797c1cd8cd89248201dbc5bec4035d142a8a992::" providerId="AD" clId="Web-{A9015C66-FC0D-CBF0-62C8-A09295C1C751}" dt="2025-02-18T22:22:24.988" v="12"/>
        <pc:sldMkLst>
          <pc:docMk/>
          <pc:sldMk cId="0" sldId="268"/>
        </pc:sldMkLst>
      </pc:sldChg>
      <pc:sldChg chg="add">
        <pc:chgData name="Guest User" userId="S::urn:spo:anon#8be72c07688a65a46767257ff797c1cd8cd89248201dbc5bec4035d142a8a992::" providerId="AD" clId="Web-{A9015C66-FC0D-CBF0-62C8-A09295C1C751}" dt="2025-02-18T22:22:25.003" v="13"/>
        <pc:sldMkLst>
          <pc:docMk/>
          <pc:sldMk cId="0" sldId="269"/>
        </pc:sldMkLst>
      </pc:sldChg>
      <pc:sldChg chg="modSp add">
        <pc:chgData name="Guest User" userId="S::urn:spo:anon#8be72c07688a65a46767257ff797c1cd8cd89248201dbc5bec4035d142a8a992::" providerId="AD" clId="Web-{A9015C66-FC0D-CBF0-62C8-A09295C1C751}" dt="2025-02-18T22:35:20.856" v="172" actId="20577"/>
        <pc:sldMkLst>
          <pc:docMk/>
          <pc:sldMk cId="0" sldId="270"/>
        </pc:sldMkLst>
        <pc:spChg chg="mod">
          <ac:chgData name="Guest User" userId="S::urn:spo:anon#8be72c07688a65a46767257ff797c1cd8cd89248201dbc5bec4035d142a8a992::" providerId="AD" clId="Web-{A9015C66-FC0D-CBF0-62C8-A09295C1C751}" dt="2025-02-18T22:35:20.856" v="172" actId="20577"/>
          <ac:spMkLst>
            <pc:docMk/>
            <pc:sldMk cId="0" sldId="270"/>
            <ac:spMk id="237" creationId="{00000000-0000-0000-0000-000000000000}"/>
          </ac:spMkLst>
        </pc:spChg>
      </pc:sldChg>
      <pc:sldChg chg="add">
        <pc:chgData name="Guest User" userId="S::urn:spo:anon#8be72c07688a65a46767257ff797c1cd8cd89248201dbc5bec4035d142a8a992::" providerId="AD" clId="Web-{A9015C66-FC0D-CBF0-62C8-A09295C1C751}" dt="2025-02-18T22:22:25.050" v="15"/>
        <pc:sldMkLst>
          <pc:docMk/>
          <pc:sldMk cId="0" sldId="271"/>
        </pc:sldMkLst>
      </pc:sldChg>
      <pc:sldChg chg="addSp delSp modSp">
        <pc:chgData name="Guest User" userId="S::urn:spo:anon#8be72c07688a65a46767257ff797c1cd8cd89248201dbc5bec4035d142a8a992::" providerId="AD" clId="Web-{A9015C66-FC0D-CBF0-62C8-A09295C1C751}" dt="2025-02-18T22:23:44.053" v="45" actId="20577"/>
        <pc:sldMkLst>
          <pc:docMk/>
          <pc:sldMk cId="341012192" sldId="699"/>
        </pc:sldMkLst>
        <pc:spChg chg="mod">
          <ac:chgData name="Guest User" userId="S::urn:spo:anon#8be72c07688a65a46767257ff797c1cd8cd89248201dbc5bec4035d142a8a992::" providerId="AD" clId="Web-{A9015C66-FC0D-CBF0-62C8-A09295C1C751}" dt="2025-02-18T22:23:44.053" v="45" actId="20577"/>
          <ac:spMkLst>
            <pc:docMk/>
            <pc:sldMk cId="341012192" sldId="699"/>
            <ac:spMk id="3" creationId="{9890555E-F5A8-A749-BA5F-C95D063E463A}"/>
          </ac:spMkLst>
        </pc:spChg>
        <pc:spChg chg="del">
          <ac:chgData name="Guest User" userId="S::urn:spo:anon#8be72c07688a65a46767257ff797c1cd8cd89248201dbc5bec4035d142a8a992::" providerId="AD" clId="Web-{A9015C66-FC0D-CBF0-62C8-A09295C1C751}" dt="2025-02-18T22:23:02.786" v="37"/>
          <ac:spMkLst>
            <pc:docMk/>
            <pc:sldMk cId="341012192" sldId="699"/>
            <ac:spMk id="7" creationId="{BD0CC539-05C1-1FD2-7774-C13D8DA86458}"/>
          </ac:spMkLst>
        </pc:spChg>
        <pc:picChg chg="add mod">
          <ac:chgData name="Guest User" userId="S::urn:spo:anon#8be72c07688a65a46767257ff797c1cd8cd89248201dbc5bec4035d142a8a992::" providerId="AD" clId="Web-{A9015C66-FC0D-CBF0-62C8-A09295C1C751}" dt="2025-02-18T22:23:39.318" v="43" actId="1076"/>
          <ac:picMkLst>
            <pc:docMk/>
            <pc:sldMk cId="341012192" sldId="699"/>
            <ac:picMk id="2" creationId="{7E3A52C7-2792-F39E-3A5A-AC26E06B376D}"/>
          </ac:picMkLst>
        </pc:picChg>
        <pc:picChg chg="add del">
          <ac:chgData name="Guest User" userId="S::urn:spo:anon#8be72c07688a65a46767257ff797c1cd8cd89248201dbc5bec4035d142a8a992::" providerId="AD" clId="Web-{A9015C66-FC0D-CBF0-62C8-A09295C1C751}" dt="2025-02-18T22:23:04.255" v="38"/>
          <ac:picMkLst>
            <pc:docMk/>
            <pc:sldMk cId="341012192" sldId="699"/>
            <ac:picMk id="4" creationId="{1A5E8AA4-F7D2-743F-026F-2554DE1CBEB1}"/>
          </ac:picMkLst>
        </pc:picChg>
        <pc:picChg chg="add del">
          <ac:chgData name="Guest User" userId="S::urn:spo:anon#8be72c07688a65a46767257ff797c1cd8cd89248201dbc5bec4035d142a8a992::" providerId="AD" clId="Web-{A9015C66-FC0D-CBF0-62C8-A09295C1C751}" dt="2025-02-18T22:23:01.083" v="36"/>
          <ac:picMkLst>
            <pc:docMk/>
            <pc:sldMk cId="341012192" sldId="699"/>
            <ac:picMk id="5" creationId="{491F6E2D-AB04-B9EB-3236-1AC86FDAEFFE}"/>
          </ac:picMkLst>
        </pc:picChg>
      </pc:sldChg>
      <pc:sldChg chg="modSp">
        <pc:chgData name="Guest User" userId="S::urn:spo:anon#8be72c07688a65a46767257ff797c1cd8cd89248201dbc5bec4035d142a8a992::" providerId="AD" clId="Web-{A9015C66-FC0D-CBF0-62C8-A09295C1C751}" dt="2025-02-18T22:24:43.352" v="51" actId="20577"/>
        <pc:sldMkLst>
          <pc:docMk/>
          <pc:sldMk cId="937720314" sldId="724"/>
        </pc:sldMkLst>
        <pc:spChg chg="mod">
          <ac:chgData name="Guest User" userId="S::urn:spo:anon#8be72c07688a65a46767257ff797c1cd8cd89248201dbc5bec4035d142a8a992::" providerId="AD" clId="Web-{A9015C66-FC0D-CBF0-62C8-A09295C1C751}" dt="2025-02-18T22:24:43.352" v="51" actId="20577"/>
          <ac:spMkLst>
            <pc:docMk/>
            <pc:sldMk cId="937720314" sldId="724"/>
            <ac:spMk id="3" creationId="{0428248E-9A13-7345-BF5A-CD0E38051879}"/>
          </ac:spMkLst>
        </pc:spChg>
      </pc:sldChg>
      <pc:sldChg chg="delSp modSp">
        <pc:chgData name="Guest User" userId="S::urn:spo:anon#8be72c07688a65a46767257ff797c1cd8cd89248201dbc5bec4035d142a8a992::" providerId="AD" clId="Web-{A9015C66-FC0D-CBF0-62C8-A09295C1C751}" dt="2025-02-18T22:28:33.765" v="122" actId="20577"/>
        <pc:sldMkLst>
          <pc:docMk/>
          <pc:sldMk cId="1309746143" sldId="725"/>
        </pc:sldMkLst>
        <pc:spChg chg="mod">
          <ac:chgData name="Guest User" userId="S::urn:spo:anon#8be72c07688a65a46767257ff797c1cd8cd89248201dbc5bec4035d142a8a992::" providerId="AD" clId="Web-{A9015C66-FC0D-CBF0-62C8-A09295C1C751}" dt="2025-02-18T22:28:33.765" v="122" actId="20577"/>
          <ac:spMkLst>
            <pc:docMk/>
            <pc:sldMk cId="1309746143" sldId="725"/>
            <ac:spMk id="3" creationId="{0428248E-9A13-7345-BF5A-CD0E38051879}"/>
          </ac:spMkLst>
        </pc:spChg>
        <pc:picChg chg="del">
          <ac:chgData name="Guest User" userId="S::urn:spo:anon#8be72c07688a65a46767257ff797c1cd8cd89248201dbc5bec4035d142a8a992::" providerId="AD" clId="Web-{A9015C66-FC0D-CBF0-62C8-A09295C1C751}" dt="2025-02-18T22:25:56.010" v="99"/>
          <ac:picMkLst>
            <pc:docMk/>
            <pc:sldMk cId="1309746143" sldId="725"/>
            <ac:picMk id="4" creationId="{CD3F451A-6F82-3B20-20CE-77171E9ECA42}"/>
          </ac:picMkLst>
        </pc:picChg>
      </pc:sldChg>
      <pc:sldChg chg="modSp">
        <pc:chgData name="Guest User" userId="S::urn:spo:anon#8be72c07688a65a46767257ff797c1cd8cd89248201dbc5bec4035d142a8a992::" providerId="AD" clId="Web-{A9015C66-FC0D-CBF0-62C8-A09295C1C751}" dt="2025-02-18T22:29:18.548" v="128" actId="20577"/>
        <pc:sldMkLst>
          <pc:docMk/>
          <pc:sldMk cId="1389646338" sldId="726"/>
        </pc:sldMkLst>
        <pc:spChg chg="mod">
          <ac:chgData name="Guest User" userId="S::urn:spo:anon#8be72c07688a65a46767257ff797c1cd8cd89248201dbc5bec4035d142a8a992::" providerId="AD" clId="Web-{A9015C66-FC0D-CBF0-62C8-A09295C1C751}" dt="2025-02-18T22:29:18.548" v="128" actId="20577"/>
          <ac:spMkLst>
            <pc:docMk/>
            <pc:sldMk cId="1389646338" sldId="726"/>
            <ac:spMk id="10" creationId="{B0D9AFC4-3A1E-5081-F4F1-E472EAF1A09F}"/>
          </ac:spMkLst>
        </pc:spChg>
      </pc:sldChg>
      <pc:sldChg chg="modSp del">
        <pc:chgData name="Guest User" userId="S::urn:spo:anon#8be72c07688a65a46767257ff797c1cd8cd89248201dbc5bec4035d142a8a992::" providerId="AD" clId="Web-{A9015C66-FC0D-CBF0-62C8-A09295C1C751}" dt="2025-02-18T22:29:19.954" v="129"/>
        <pc:sldMkLst>
          <pc:docMk/>
          <pc:sldMk cId="3638787741" sldId="727"/>
        </pc:sldMkLst>
        <pc:spChg chg="mod">
          <ac:chgData name="Guest User" userId="S::urn:spo:anon#8be72c07688a65a46767257ff797c1cd8cd89248201dbc5bec4035d142a8a992::" providerId="AD" clId="Web-{A9015C66-FC0D-CBF0-62C8-A09295C1C751}" dt="2025-02-18T22:28:58.766" v="125" actId="20577"/>
          <ac:spMkLst>
            <pc:docMk/>
            <pc:sldMk cId="3638787741" sldId="727"/>
            <ac:spMk id="6" creationId="{88A12E36-739F-5F97-B070-7C71BEE2D5AA}"/>
          </ac:spMkLst>
        </pc:spChg>
      </pc:sldChg>
      <pc:sldChg chg="del">
        <pc:chgData name="Guest User" userId="S::urn:spo:anon#8be72c07688a65a46767257ff797c1cd8cd89248201dbc5bec4035d142a8a992::" providerId="AD" clId="Web-{A9015C66-FC0D-CBF0-62C8-A09295C1C751}" dt="2025-02-18T22:29:30.907" v="130"/>
        <pc:sldMkLst>
          <pc:docMk/>
          <pc:sldMk cId="215165024" sldId="728"/>
        </pc:sldMkLst>
      </pc:sldChg>
      <pc:sldChg chg="del">
        <pc:chgData name="Guest User" userId="S::urn:spo:anon#8be72c07688a65a46767257ff797c1cd8cd89248201dbc5bec4035d142a8a992::" providerId="AD" clId="Web-{A9015C66-FC0D-CBF0-62C8-A09295C1C751}" dt="2025-02-18T22:32:51.773" v="162"/>
        <pc:sldMkLst>
          <pc:docMk/>
          <pc:sldMk cId="1479468846" sldId="734"/>
        </pc:sldMkLst>
      </pc:sldChg>
      <pc:sldChg chg="del">
        <pc:chgData name="Guest User" userId="S::urn:spo:anon#8be72c07688a65a46767257ff797c1cd8cd89248201dbc5bec4035d142a8a992::" providerId="AD" clId="Web-{A9015C66-FC0D-CBF0-62C8-A09295C1C751}" dt="2025-02-18T22:32:53.773" v="163"/>
        <pc:sldMkLst>
          <pc:docMk/>
          <pc:sldMk cId="1231134340" sldId="737"/>
        </pc:sldMkLst>
      </pc:sldChg>
      <pc:sldChg chg="del">
        <pc:chgData name="Guest User" userId="S::urn:spo:anon#8be72c07688a65a46767257ff797c1cd8cd89248201dbc5bec4035d142a8a992::" providerId="AD" clId="Web-{A9015C66-FC0D-CBF0-62C8-A09295C1C751}" dt="2025-02-18T22:32:59.523" v="164"/>
        <pc:sldMkLst>
          <pc:docMk/>
          <pc:sldMk cId="2493484935" sldId="738"/>
        </pc:sldMkLst>
      </pc:sldChg>
      <pc:sldChg chg="del">
        <pc:chgData name="Guest User" userId="S::urn:spo:anon#8be72c07688a65a46767257ff797c1cd8cd89248201dbc5bec4035d142a8a992::" providerId="AD" clId="Web-{A9015C66-FC0D-CBF0-62C8-A09295C1C751}" dt="2025-02-18T22:29:32.251" v="131"/>
        <pc:sldMkLst>
          <pc:docMk/>
          <pc:sldMk cId="1468089500" sldId="749"/>
        </pc:sldMkLst>
      </pc:sldChg>
      <pc:sldChg chg="del">
        <pc:chgData name="Guest User" userId="S::urn:spo:anon#8be72c07688a65a46767257ff797c1cd8cd89248201dbc5bec4035d142a8a992::" providerId="AD" clId="Web-{A9015C66-FC0D-CBF0-62C8-A09295C1C751}" dt="2025-02-18T22:29:35.079" v="133"/>
        <pc:sldMkLst>
          <pc:docMk/>
          <pc:sldMk cId="1593463067" sldId="751"/>
        </pc:sldMkLst>
      </pc:sldChg>
      <pc:sldChg chg="addSp delSp">
        <pc:chgData name="Guest User" userId="S::urn:spo:anon#8be72c07688a65a46767257ff797c1cd8cd89248201dbc5bec4035d142a8a992::" providerId="AD" clId="Web-{A9015C66-FC0D-CBF0-62C8-A09295C1C751}" dt="2025-02-18T22:33:21.915" v="169"/>
        <pc:sldMkLst>
          <pc:docMk/>
          <pc:sldMk cId="2933641090" sldId="758"/>
        </pc:sldMkLst>
        <pc:spChg chg="del">
          <ac:chgData name="Guest User" userId="S::urn:spo:anon#8be72c07688a65a46767257ff797c1cd8cd89248201dbc5bec4035d142a8a992::" providerId="AD" clId="Web-{A9015C66-FC0D-CBF0-62C8-A09295C1C751}" dt="2025-02-18T22:33:19.930" v="167"/>
          <ac:spMkLst>
            <pc:docMk/>
            <pc:sldMk cId="2933641090" sldId="758"/>
            <ac:spMk id="7" creationId="{54184D1E-DFA3-373A-0A48-9EF798D9A213}"/>
          </ac:spMkLst>
        </pc:spChg>
        <pc:picChg chg="del">
          <ac:chgData name="Guest User" userId="S::urn:spo:anon#8be72c07688a65a46767257ff797c1cd8cd89248201dbc5bec4035d142a8a992::" providerId="AD" clId="Web-{A9015C66-FC0D-CBF0-62C8-A09295C1C751}" dt="2025-02-18T22:33:20.805" v="168"/>
          <ac:picMkLst>
            <pc:docMk/>
            <pc:sldMk cId="2933641090" sldId="758"/>
            <ac:picMk id="4" creationId="{1A5E8AA4-F7D2-743F-026F-2554DE1CBEB1}"/>
          </ac:picMkLst>
        </pc:picChg>
        <pc:picChg chg="add">
          <ac:chgData name="Guest User" userId="S::urn:spo:anon#8be72c07688a65a46767257ff797c1cd8cd89248201dbc5bec4035d142a8a992::" providerId="AD" clId="Web-{A9015C66-FC0D-CBF0-62C8-A09295C1C751}" dt="2025-02-18T22:33:21.915" v="169"/>
          <ac:picMkLst>
            <pc:docMk/>
            <pc:sldMk cId="2933641090" sldId="758"/>
            <ac:picMk id="8" creationId="{9F1A114A-55DB-A582-F542-82E0B6207B1F}"/>
          </ac:picMkLst>
        </pc:picChg>
      </pc:sldChg>
      <pc:sldChg chg="del">
        <pc:chgData name="Guest User" userId="S::urn:spo:anon#8be72c07688a65a46767257ff797c1cd8cd89248201dbc5bec4035d142a8a992::" providerId="AD" clId="Web-{A9015C66-FC0D-CBF0-62C8-A09295C1C751}" dt="2025-02-18T22:33:02.617" v="166"/>
        <pc:sldMkLst>
          <pc:docMk/>
          <pc:sldMk cId="1377641342" sldId="759"/>
        </pc:sldMkLst>
      </pc:sldChg>
      <pc:sldChg chg="addSp delSp modSp">
        <pc:chgData name="Guest User" userId="S::urn:spo:anon#8be72c07688a65a46767257ff797c1cd8cd89248201dbc5bec4035d142a8a992::" providerId="AD" clId="Web-{A9015C66-FC0D-CBF0-62C8-A09295C1C751}" dt="2025-02-18T22:25:45.416" v="98" actId="20577"/>
        <pc:sldMkLst>
          <pc:docMk/>
          <pc:sldMk cId="1074274890" sldId="760"/>
        </pc:sldMkLst>
        <pc:spChg chg="mod">
          <ac:chgData name="Guest User" userId="S::urn:spo:anon#8be72c07688a65a46767257ff797c1cd8cd89248201dbc5bec4035d142a8a992::" providerId="AD" clId="Web-{A9015C66-FC0D-CBF0-62C8-A09295C1C751}" dt="2025-02-18T22:25:45.416" v="98" actId="20577"/>
          <ac:spMkLst>
            <pc:docMk/>
            <pc:sldMk cId="1074274890" sldId="760"/>
            <ac:spMk id="2" creationId="{3F16907B-0DC9-E64D-B7CC-FD7066550EDE}"/>
          </ac:spMkLst>
        </pc:spChg>
        <pc:spChg chg="mod">
          <ac:chgData name="Guest User" userId="S::urn:spo:anon#8be72c07688a65a46767257ff797c1cd8cd89248201dbc5bec4035d142a8a992::" providerId="AD" clId="Web-{A9015C66-FC0D-CBF0-62C8-A09295C1C751}" dt="2025-02-18T22:25:40.088" v="95" actId="20577"/>
          <ac:spMkLst>
            <pc:docMk/>
            <pc:sldMk cId="1074274890" sldId="760"/>
            <ac:spMk id="3" creationId="{0428248E-9A13-7345-BF5A-CD0E38051879}"/>
          </ac:spMkLst>
        </pc:spChg>
        <pc:spChg chg="del">
          <ac:chgData name="Guest User" userId="S::urn:spo:anon#8be72c07688a65a46767257ff797c1cd8cd89248201dbc5bec4035d142a8a992::" providerId="AD" clId="Web-{A9015C66-FC0D-CBF0-62C8-A09295C1C751}" dt="2025-02-18T22:24:55.289" v="56"/>
          <ac:spMkLst>
            <pc:docMk/>
            <pc:sldMk cId="1074274890" sldId="760"/>
            <ac:spMk id="10" creationId="{F3CE008A-1223-DE28-3131-6053184B7286}"/>
          </ac:spMkLst>
        </pc:spChg>
        <pc:spChg chg="del mod">
          <ac:chgData name="Guest User" userId="S::urn:spo:anon#8be72c07688a65a46767257ff797c1cd8cd89248201dbc5bec4035d142a8a992::" providerId="AD" clId="Web-{A9015C66-FC0D-CBF0-62C8-A09295C1C751}" dt="2025-02-18T22:24:49.024" v="53"/>
          <ac:spMkLst>
            <pc:docMk/>
            <pc:sldMk cId="1074274890" sldId="760"/>
            <ac:spMk id="11" creationId="{BE3998C7-9D29-A8E2-5C5F-E3DAA32E1ED2}"/>
          </ac:spMkLst>
        </pc:spChg>
        <pc:picChg chg="add mod">
          <ac:chgData name="Guest User" userId="S::urn:spo:anon#8be72c07688a65a46767257ff797c1cd8cd89248201dbc5bec4035d142a8a992::" providerId="AD" clId="Web-{A9015C66-FC0D-CBF0-62C8-A09295C1C751}" dt="2025-02-18T22:25:15.134" v="59" actId="1076"/>
          <ac:picMkLst>
            <pc:docMk/>
            <pc:sldMk cId="1074274890" sldId="760"/>
            <ac:picMk id="4" creationId="{801AA490-2753-FE78-E2A5-68B801B02C5B}"/>
          </ac:picMkLst>
        </pc:picChg>
        <pc:picChg chg="del">
          <ac:chgData name="Guest User" userId="S::urn:spo:anon#8be72c07688a65a46767257ff797c1cd8cd89248201dbc5bec4035d142a8a992::" providerId="AD" clId="Web-{A9015C66-FC0D-CBF0-62C8-A09295C1C751}" dt="2025-02-18T22:25:14.321" v="58"/>
          <ac:picMkLst>
            <pc:docMk/>
            <pc:sldMk cId="1074274890" sldId="760"/>
            <ac:picMk id="7" creationId="{91D7D443-4765-CF0A-3426-9F5D52CBC39A}"/>
          </ac:picMkLst>
        </pc:picChg>
        <pc:picChg chg="del">
          <ac:chgData name="Guest User" userId="S::urn:spo:anon#8be72c07688a65a46767257ff797c1cd8cd89248201dbc5bec4035d142a8a992::" providerId="AD" clId="Web-{A9015C66-FC0D-CBF0-62C8-A09295C1C751}" dt="2025-02-18T22:24:53.305" v="55"/>
          <ac:picMkLst>
            <pc:docMk/>
            <pc:sldMk cId="1074274890" sldId="760"/>
            <ac:picMk id="8" creationId="{C1C405AA-9411-ED8C-48C6-14CE249D384A}"/>
          </ac:picMkLst>
        </pc:picChg>
        <pc:picChg chg="del">
          <ac:chgData name="Guest User" userId="S::urn:spo:anon#8be72c07688a65a46767257ff797c1cd8cd89248201dbc5bec4035d142a8a992::" providerId="AD" clId="Web-{A9015C66-FC0D-CBF0-62C8-A09295C1C751}" dt="2025-02-18T22:24:52.274" v="54"/>
          <ac:picMkLst>
            <pc:docMk/>
            <pc:sldMk cId="1074274890" sldId="760"/>
            <ac:picMk id="9" creationId="{8527C915-A320-D69F-43EE-FB52CB09F87D}"/>
          </ac:picMkLst>
        </pc:picChg>
      </pc:sldChg>
      <pc:sldChg chg="del">
        <pc:chgData name="Guest User" userId="S::urn:spo:anon#8be72c07688a65a46767257ff797c1cd8cd89248201dbc5bec4035d142a8a992::" providerId="AD" clId="Web-{A9015C66-FC0D-CBF0-62C8-A09295C1C751}" dt="2025-02-18T22:29:33.814" v="132"/>
        <pc:sldMkLst>
          <pc:docMk/>
          <pc:sldMk cId="2756661319" sldId="763"/>
        </pc:sldMkLst>
      </pc:sldChg>
      <pc:sldChg chg="del">
        <pc:chgData name="Guest User" userId="S::urn:spo:anon#8be72c07688a65a46767257ff797c1cd8cd89248201dbc5bec4035d142a8a992::" providerId="AD" clId="Web-{A9015C66-FC0D-CBF0-62C8-A09295C1C751}" dt="2025-02-18T22:33:01.211" v="165"/>
        <pc:sldMkLst>
          <pc:docMk/>
          <pc:sldMk cId="3958031051" sldId="764"/>
        </pc:sldMkLst>
      </pc:sldChg>
      <pc:sldChg chg="modSp add">
        <pc:chgData name="Guest User" userId="S::urn:spo:anon#8be72c07688a65a46767257ff797c1cd8cd89248201dbc5bec4035d142a8a992::" providerId="AD" clId="Web-{A9015C66-FC0D-CBF0-62C8-A09295C1C751}" dt="2025-02-18T22:29:47.627" v="136" actId="20577"/>
        <pc:sldMkLst>
          <pc:docMk/>
          <pc:sldMk cId="3537310337" sldId="765"/>
        </pc:sldMkLst>
        <pc:spChg chg="mod">
          <ac:chgData name="Guest User" userId="S::urn:spo:anon#8be72c07688a65a46767257ff797c1cd8cd89248201dbc5bec4035d142a8a992::" providerId="AD" clId="Web-{A9015C66-FC0D-CBF0-62C8-A09295C1C751}" dt="2025-02-18T22:29:47.627" v="136" actId="20577"/>
          <ac:spMkLst>
            <pc:docMk/>
            <pc:sldMk cId="3537310337" sldId="765"/>
            <ac:spMk id="109" creationId="{00000000-0000-0000-0000-000000000000}"/>
          </ac:spMkLst>
        </pc:spChg>
      </pc:sldChg>
      <pc:sldChg chg="add">
        <pc:chgData name="Guest User" userId="S::urn:spo:anon#8be72c07688a65a46767257ff797c1cd8cd89248201dbc5bec4035d142a8a992::" providerId="AD" clId="Web-{A9015C66-FC0D-CBF0-62C8-A09295C1C751}" dt="2025-02-18T22:22:24.785" v="3"/>
        <pc:sldMkLst>
          <pc:docMk/>
          <pc:sldMk cId="3115440779" sldId="766"/>
        </pc:sldMkLst>
      </pc:sldChg>
      <pc:sldChg chg="modSp add">
        <pc:chgData name="Guest User" userId="S::urn:spo:anon#8be72c07688a65a46767257ff797c1cd8cd89248201dbc5bec4035d142a8a992::" providerId="AD" clId="Web-{A9015C66-FC0D-CBF0-62C8-A09295C1C751}" dt="2025-02-18T22:30:28.784" v="144" actId="14100"/>
        <pc:sldMkLst>
          <pc:docMk/>
          <pc:sldMk cId="2634811307" sldId="767"/>
        </pc:sldMkLst>
        <pc:spChg chg="mod">
          <ac:chgData name="Guest User" userId="S::urn:spo:anon#8be72c07688a65a46767257ff797c1cd8cd89248201dbc5bec4035d142a8a992::" providerId="AD" clId="Web-{A9015C66-FC0D-CBF0-62C8-A09295C1C751}" dt="2025-02-18T22:30:26.206" v="143" actId="14100"/>
          <ac:spMkLst>
            <pc:docMk/>
            <pc:sldMk cId="2634811307" sldId="767"/>
            <ac:spMk id="139" creationId="{00000000-0000-0000-0000-000000000000}"/>
          </ac:spMkLst>
        </pc:spChg>
        <pc:spChg chg="mod">
          <ac:chgData name="Guest User" userId="S::urn:spo:anon#8be72c07688a65a46767257ff797c1cd8cd89248201dbc5bec4035d142a8a992::" providerId="AD" clId="Web-{A9015C66-FC0D-CBF0-62C8-A09295C1C751}" dt="2025-02-18T22:30:28.784" v="144" actId="14100"/>
          <ac:spMkLst>
            <pc:docMk/>
            <pc:sldMk cId="2634811307" sldId="767"/>
            <ac:spMk id="140" creationId="{00000000-0000-0000-0000-000000000000}"/>
          </ac:spMkLst>
        </pc:spChg>
      </pc:sldChg>
      <pc:sldMasterChg chg="addSldLayout">
        <pc:chgData name="Guest User" userId="S::urn:spo:anon#8be72c07688a65a46767257ff797c1cd8cd89248201dbc5bec4035d142a8a992::" providerId="AD" clId="Web-{A9015C66-FC0D-CBF0-62C8-A09295C1C751}" dt="2025-02-18T22:22:24.722" v="0"/>
        <pc:sldMasterMkLst>
          <pc:docMk/>
          <pc:sldMasterMk cId="1490564425" sldId="2147483684"/>
        </pc:sldMasterMkLst>
        <pc:sldLayoutChg chg="add">
          <pc:chgData name="Guest User" userId="S::urn:spo:anon#8be72c07688a65a46767257ff797c1cd8cd89248201dbc5bec4035d142a8a992::" providerId="AD" clId="Web-{A9015C66-FC0D-CBF0-62C8-A09295C1C751}" dt="2025-02-18T22:22:24.722" v="0"/>
          <pc:sldLayoutMkLst>
            <pc:docMk/>
            <pc:sldMasterMk cId="1490564425" sldId="2147483684"/>
            <pc:sldLayoutMk cId="240691651" sldId="2147483718"/>
          </pc:sldLayoutMkLst>
        </pc:sldLayoutChg>
      </pc:sldMasterChg>
    </pc:docChg>
  </pc:docChgLst>
  <pc:docChgLst>
    <pc:chgData name="Andrea Mozo" userId="S::amozo@councilforeconed.org::ec324d89-8e2a-42bb-81f4-68d0295e10da" providerId="AD" clId="Web-{70149AF8-8118-4F81-4C96-70EC2E655C51}"/>
    <pc:docChg chg="addSld delSld modSld">
      <pc:chgData name="Andrea Mozo" userId="S::amozo@councilforeconed.org::ec324d89-8e2a-42bb-81f4-68d0295e10da" providerId="AD" clId="Web-{70149AF8-8118-4F81-4C96-70EC2E655C51}" dt="2024-03-27T20:58:10.847" v="759" actId="20577"/>
      <pc:docMkLst>
        <pc:docMk/>
      </pc:docMkLst>
      <pc:sldChg chg="modSp">
        <pc:chgData name="Andrea Mozo" userId="S::amozo@councilforeconed.org::ec324d89-8e2a-42bb-81f4-68d0295e10da" providerId="AD" clId="Web-{70149AF8-8118-4F81-4C96-70EC2E655C51}" dt="2024-03-27T20:36:24.060" v="275"/>
        <pc:sldMkLst>
          <pc:docMk/>
          <pc:sldMk cId="341012192" sldId="699"/>
        </pc:sldMkLst>
        <pc:picChg chg="mod modCrop">
          <ac:chgData name="Andrea Mozo" userId="S::amozo@councilforeconed.org::ec324d89-8e2a-42bb-81f4-68d0295e10da" providerId="AD" clId="Web-{70149AF8-8118-4F81-4C96-70EC2E655C51}" dt="2024-03-27T20:36:24.060" v="275"/>
          <ac:picMkLst>
            <pc:docMk/>
            <pc:sldMk cId="341012192" sldId="699"/>
            <ac:picMk id="4" creationId="{1A5E8AA4-F7D2-743F-026F-2554DE1CBEB1}"/>
          </ac:picMkLst>
        </pc:picChg>
        <pc:picChg chg="mod">
          <ac:chgData name="Andrea Mozo" userId="S::amozo@councilforeconed.org::ec324d89-8e2a-42bb-81f4-68d0295e10da" providerId="AD" clId="Web-{70149AF8-8118-4F81-4C96-70EC2E655C51}" dt="2024-03-27T20:21:15.252" v="0" actId="14100"/>
          <ac:picMkLst>
            <pc:docMk/>
            <pc:sldMk cId="341012192" sldId="699"/>
            <ac:picMk id="5" creationId="{491F6E2D-AB04-B9EB-3236-1AC86FDAEFFE}"/>
          </ac:picMkLst>
        </pc:picChg>
      </pc:sldChg>
      <pc:sldChg chg="modSp delAnim">
        <pc:chgData name="Andrea Mozo" userId="S::amozo@councilforeconed.org::ec324d89-8e2a-42bb-81f4-68d0295e10da" providerId="AD" clId="Web-{70149AF8-8118-4F81-4C96-70EC2E655C51}" dt="2024-03-27T20:40:12.707" v="445"/>
        <pc:sldMkLst>
          <pc:docMk/>
          <pc:sldMk cId="884104494" sldId="721"/>
        </pc:sldMkLst>
        <pc:spChg chg="mod">
          <ac:chgData name="Andrea Mozo" userId="S::amozo@councilforeconed.org::ec324d89-8e2a-42bb-81f4-68d0295e10da" providerId="AD" clId="Web-{70149AF8-8118-4F81-4C96-70EC2E655C51}" dt="2024-03-27T20:21:55.441" v="15" actId="20577"/>
          <ac:spMkLst>
            <pc:docMk/>
            <pc:sldMk cId="884104494" sldId="721"/>
            <ac:spMk id="2" creationId="{3F16907B-0DC9-E64D-B7CC-FD7066550EDE}"/>
          </ac:spMkLst>
        </pc:spChg>
        <pc:spChg chg="mod">
          <ac:chgData name="Andrea Mozo" userId="S::amozo@councilforeconed.org::ec324d89-8e2a-42bb-81f4-68d0295e10da" providerId="AD" clId="Web-{70149AF8-8118-4F81-4C96-70EC2E655C51}" dt="2024-03-27T20:32:41.069" v="271" actId="20577"/>
          <ac:spMkLst>
            <pc:docMk/>
            <pc:sldMk cId="884104494" sldId="721"/>
            <ac:spMk id="3" creationId="{0428248E-9A13-7345-BF5A-CD0E38051879}"/>
          </ac:spMkLst>
        </pc:spChg>
      </pc:sldChg>
      <pc:sldChg chg="modSp add replId delAnim">
        <pc:chgData name="Andrea Mozo" userId="S::amozo@councilforeconed.org::ec324d89-8e2a-42bb-81f4-68d0295e10da" providerId="AD" clId="Web-{70149AF8-8118-4F81-4C96-70EC2E655C51}" dt="2024-03-27T20:40:15.910" v="446"/>
        <pc:sldMkLst>
          <pc:docMk/>
          <pc:sldMk cId="2661078726" sldId="722"/>
        </pc:sldMkLst>
        <pc:spChg chg="mod">
          <ac:chgData name="Andrea Mozo" userId="S::amozo@councilforeconed.org::ec324d89-8e2a-42bb-81f4-68d0295e10da" providerId="AD" clId="Web-{70149AF8-8118-4F81-4C96-70EC2E655C51}" dt="2024-03-27T20:38:00.812" v="345" actId="20577"/>
          <ac:spMkLst>
            <pc:docMk/>
            <pc:sldMk cId="2661078726" sldId="722"/>
            <ac:spMk id="2" creationId="{3F16907B-0DC9-E64D-B7CC-FD7066550EDE}"/>
          </ac:spMkLst>
        </pc:spChg>
        <pc:spChg chg="mod">
          <ac:chgData name="Andrea Mozo" userId="S::amozo@councilforeconed.org::ec324d89-8e2a-42bb-81f4-68d0295e10da" providerId="AD" clId="Web-{70149AF8-8118-4F81-4C96-70EC2E655C51}" dt="2024-03-27T20:39:48.190" v="441" actId="20577"/>
          <ac:spMkLst>
            <pc:docMk/>
            <pc:sldMk cId="2661078726" sldId="722"/>
            <ac:spMk id="3" creationId="{0428248E-9A13-7345-BF5A-CD0E38051879}"/>
          </ac:spMkLst>
        </pc:spChg>
      </pc:sldChg>
      <pc:sldChg chg="new del">
        <pc:chgData name="Andrea Mozo" userId="S::amozo@councilforeconed.org::ec324d89-8e2a-42bb-81f4-68d0295e10da" providerId="AD" clId="Web-{70149AF8-8118-4F81-4C96-70EC2E655C51}" dt="2024-03-27T20:39:51.909" v="443"/>
        <pc:sldMkLst>
          <pc:docMk/>
          <pc:sldMk cId="3336288396" sldId="723"/>
        </pc:sldMkLst>
      </pc:sldChg>
      <pc:sldChg chg="addSp modSp add replId delAnim">
        <pc:chgData name="Andrea Mozo" userId="S::amozo@councilforeconed.org::ec324d89-8e2a-42bb-81f4-68d0295e10da" providerId="AD" clId="Web-{70149AF8-8118-4F81-4C96-70EC2E655C51}" dt="2024-03-27T20:52:01.571" v="754" actId="1076"/>
        <pc:sldMkLst>
          <pc:docMk/>
          <pc:sldMk cId="4256242774" sldId="723"/>
        </pc:sldMkLst>
        <pc:spChg chg="mod">
          <ac:chgData name="Andrea Mozo" userId="S::amozo@councilforeconed.org::ec324d89-8e2a-42bb-81f4-68d0295e10da" providerId="AD" clId="Web-{70149AF8-8118-4F81-4C96-70EC2E655C51}" dt="2024-03-27T20:40:50.192" v="453" actId="20577"/>
          <ac:spMkLst>
            <pc:docMk/>
            <pc:sldMk cId="4256242774" sldId="723"/>
            <ac:spMk id="2" creationId="{3F16907B-0DC9-E64D-B7CC-FD7066550EDE}"/>
          </ac:spMkLst>
        </pc:spChg>
        <pc:spChg chg="mod">
          <ac:chgData name="Andrea Mozo" userId="S::amozo@councilforeconed.org::ec324d89-8e2a-42bb-81f4-68d0295e10da" providerId="AD" clId="Web-{70149AF8-8118-4F81-4C96-70EC2E655C51}" dt="2024-03-27T20:51:44.320" v="751" actId="1076"/>
          <ac:spMkLst>
            <pc:docMk/>
            <pc:sldMk cId="4256242774" sldId="723"/>
            <ac:spMk id="3" creationId="{0428248E-9A13-7345-BF5A-CD0E38051879}"/>
          </ac:spMkLst>
        </pc:spChg>
        <pc:spChg chg="add mod">
          <ac:chgData name="Andrea Mozo" userId="S::amozo@councilforeconed.org::ec324d89-8e2a-42bb-81f4-68d0295e10da" providerId="AD" clId="Web-{70149AF8-8118-4F81-4C96-70EC2E655C51}" dt="2024-03-27T20:51:52.024" v="752" actId="1076"/>
          <ac:spMkLst>
            <pc:docMk/>
            <pc:sldMk cId="4256242774" sldId="723"/>
            <ac:spMk id="4" creationId="{833D65FE-E3F3-1E88-35EE-7862CF8AD7C0}"/>
          </ac:spMkLst>
        </pc:spChg>
        <pc:spChg chg="add mod">
          <ac:chgData name="Andrea Mozo" userId="S::amozo@councilforeconed.org::ec324d89-8e2a-42bb-81f4-68d0295e10da" providerId="AD" clId="Web-{70149AF8-8118-4F81-4C96-70EC2E655C51}" dt="2024-03-27T20:52:01.571" v="754" actId="1076"/>
          <ac:spMkLst>
            <pc:docMk/>
            <pc:sldMk cId="4256242774" sldId="723"/>
            <ac:spMk id="6" creationId="{08D2981F-E869-06D0-FAAD-A38E2F280056}"/>
          </ac:spMkLst>
        </pc:spChg>
        <pc:picChg chg="add mod modCrop">
          <ac:chgData name="Andrea Mozo" userId="S::amozo@councilforeconed.org::ec324d89-8e2a-42bb-81f4-68d0295e10da" providerId="AD" clId="Web-{70149AF8-8118-4F81-4C96-70EC2E655C51}" dt="2024-03-27T20:50:04.458" v="732" actId="14100"/>
          <ac:picMkLst>
            <pc:docMk/>
            <pc:sldMk cId="4256242774" sldId="723"/>
            <ac:picMk id="7" creationId="{91D7D443-4765-CF0A-3426-9F5D52CBC39A}"/>
          </ac:picMkLst>
        </pc:picChg>
        <pc:picChg chg="add mod modCrop">
          <ac:chgData name="Andrea Mozo" userId="S::amozo@councilforeconed.org::ec324d89-8e2a-42bb-81f4-68d0295e10da" providerId="AD" clId="Web-{70149AF8-8118-4F81-4C96-70EC2E655C51}" dt="2024-03-27T20:51:31.054" v="749" actId="1076"/>
          <ac:picMkLst>
            <pc:docMk/>
            <pc:sldMk cId="4256242774" sldId="723"/>
            <ac:picMk id="8" creationId="{C1C405AA-9411-ED8C-48C6-14CE249D384A}"/>
          </ac:picMkLst>
        </pc:picChg>
        <pc:picChg chg="add mod">
          <ac:chgData name="Andrea Mozo" userId="S::amozo@councilforeconed.org::ec324d89-8e2a-42bb-81f4-68d0295e10da" providerId="AD" clId="Web-{70149AF8-8118-4F81-4C96-70EC2E655C51}" dt="2024-03-27T20:51:33.445" v="750" actId="1076"/>
          <ac:picMkLst>
            <pc:docMk/>
            <pc:sldMk cId="4256242774" sldId="723"/>
            <ac:picMk id="9" creationId="{8527C915-A320-D69F-43EE-FB52CB09F87D}"/>
          </ac:picMkLst>
        </pc:picChg>
      </pc:sldChg>
      <pc:sldChg chg="new del">
        <pc:chgData name="Andrea Mozo" userId="S::amozo@councilforeconed.org::ec324d89-8e2a-42bb-81f4-68d0295e10da" providerId="AD" clId="Web-{70149AF8-8118-4F81-4C96-70EC2E655C51}" dt="2024-03-27T20:40:53.380" v="455"/>
        <pc:sldMkLst>
          <pc:docMk/>
          <pc:sldMk cId="506527380" sldId="724"/>
        </pc:sldMkLst>
      </pc:sldChg>
      <pc:sldChg chg="modSp add replId">
        <pc:chgData name="Andrea Mozo" userId="S::amozo@councilforeconed.org::ec324d89-8e2a-42bb-81f4-68d0295e10da" providerId="AD" clId="Web-{70149AF8-8118-4F81-4C96-70EC2E655C51}" dt="2024-03-27T20:58:10.847" v="759" actId="20577"/>
        <pc:sldMkLst>
          <pc:docMk/>
          <pc:sldMk cId="937720314" sldId="724"/>
        </pc:sldMkLst>
        <pc:spChg chg="mod">
          <ac:chgData name="Andrea Mozo" userId="S::amozo@councilforeconed.org::ec324d89-8e2a-42bb-81f4-68d0295e10da" providerId="AD" clId="Web-{70149AF8-8118-4F81-4C96-70EC2E655C51}" dt="2024-03-27T20:44:57.434" v="461" actId="20577"/>
          <ac:spMkLst>
            <pc:docMk/>
            <pc:sldMk cId="937720314" sldId="724"/>
            <ac:spMk id="2" creationId="{3F16907B-0DC9-E64D-B7CC-FD7066550EDE}"/>
          </ac:spMkLst>
        </pc:spChg>
        <pc:spChg chg="mod">
          <ac:chgData name="Andrea Mozo" userId="S::amozo@councilforeconed.org::ec324d89-8e2a-42bb-81f4-68d0295e10da" providerId="AD" clId="Web-{70149AF8-8118-4F81-4C96-70EC2E655C51}" dt="2024-03-27T20:58:10.847" v="759" actId="20577"/>
          <ac:spMkLst>
            <pc:docMk/>
            <pc:sldMk cId="937720314" sldId="724"/>
            <ac:spMk id="3" creationId="{0428248E-9A13-7345-BF5A-CD0E38051879}"/>
          </ac:spMkLst>
        </pc:spChg>
      </pc:sldChg>
      <pc:sldChg chg="modSp add replId">
        <pc:chgData name="Andrea Mozo" userId="S::amozo@councilforeconed.org::ec324d89-8e2a-42bb-81f4-68d0295e10da" providerId="AD" clId="Web-{70149AF8-8118-4F81-4C96-70EC2E655C51}" dt="2024-03-27T20:45:24.919" v="464" actId="20577"/>
        <pc:sldMkLst>
          <pc:docMk/>
          <pc:sldMk cId="1309746143" sldId="725"/>
        </pc:sldMkLst>
        <pc:spChg chg="mod">
          <ac:chgData name="Andrea Mozo" userId="S::amozo@councilforeconed.org::ec324d89-8e2a-42bb-81f4-68d0295e10da" providerId="AD" clId="Web-{70149AF8-8118-4F81-4C96-70EC2E655C51}" dt="2024-03-27T20:45:24.919" v="464" actId="20577"/>
          <ac:spMkLst>
            <pc:docMk/>
            <pc:sldMk cId="1309746143" sldId="725"/>
            <ac:spMk id="2" creationId="{3F16907B-0DC9-E64D-B7CC-FD7066550EDE}"/>
          </ac:spMkLst>
        </pc:spChg>
      </pc:sldChg>
    </pc:docChg>
  </pc:docChgLst>
  <pc:docChgLst>
    <pc:chgData name="Andrea Mozo" userId="S::amozo@councilforeconed.org::ec324d89-8e2a-42bb-81f4-68d0295e10da" providerId="AD" clId="Web-{45A1178F-73F2-8643-3D11-C6E5BDD0E6BA}"/>
    <pc:docChg chg="addSld delSld modSld sldOrd">
      <pc:chgData name="Andrea Mozo" userId="S::amozo@councilforeconed.org::ec324d89-8e2a-42bb-81f4-68d0295e10da" providerId="AD" clId="Web-{45A1178F-73F2-8643-3D11-C6E5BDD0E6BA}" dt="2024-03-28T20:14:10.359" v="1824"/>
      <pc:docMkLst>
        <pc:docMk/>
      </pc:docMkLst>
      <pc:sldChg chg="modSp del">
        <pc:chgData name="Andrea Mozo" userId="S::amozo@councilforeconed.org::ec324d89-8e2a-42bb-81f4-68d0295e10da" providerId="AD" clId="Web-{45A1178F-73F2-8643-3D11-C6E5BDD0E6BA}" dt="2024-03-28T19:58:47.419" v="1493"/>
        <pc:sldMkLst>
          <pc:docMk/>
          <pc:sldMk cId="4256242774" sldId="723"/>
        </pc:sldMkLst>
        <pc:spChg chg="mod">
          <ac:chgData name="Andrea Mozo" userId="S::amozo@councilforeconed.org::ec324d89-8e2a-42bb-81f4-68d0295e10da" providerId="AD" clId="Web-{45A1178F-73F2-8643-3D11-C6E5BDD0E6BA}" dt="2024-03-28T17:07:02.450" v="2" actId="1076"/>
          <ac:spMkLst>
            <pc:docMk/>
            <pc:sldMk cId="4256242774" sldId="723"/>
            <ac:spMk id="4" creationId="{833D65FE-E3F3-1E88-35EE-7862CF8AD7C0}"/>
          </ac:spMkLst>
        </pc:spChg>
        <pc:spChg chg="mod">
          <ac:chgData name="Andrea Mozo" userId="S::amozo@councilforeconed.org::ec324d89-8e2a-42bb-81f4-68d0295e10da" providerId="AD" clId="Web-{45A1178F-73F2-8643-3D11-C6E5BDD0E6BA}" dt="2024-03-28T17:07:12.731" v="5" actId="20577"/>
          <ac:spMkLst>
            <pc:docMk/>
            <pc:sldMk cId="4256242774" sldId="723"/>
            <ac:spMk id="6" creationId="{08D2981F-E869-06D0-FAAD-A38E2F280056}"/>
          </ac:spMkLst>
        </pc:spChg>
        <pc:picChg chg="mod">
          <ac:chgData name="Andrea Mozo" userId="S::amozo@councilforeconed.org::ec324d89-8e2a-42bb-81f4-68d0295e10da" providerId="AD" clId="Web-{45A1178F-73F2-8643-3D11-C6E5BDD0E6BA}" dt="2024-03-28T17:06:58.574" v="1" actId="1076"/>
          <ac:picMkLst>
            <pc:docMk/>
            <pc:sldMk cId="4256242774" sldId="723"/>
            <ac:picMk id="8" creationId="{C1C405AA-9411-ED8C-48C6-14CE249D384A}"/>
          </ac:picMkLst>
        </pc:picChg>
      </pc:sldChg>
      <pc:sldChg chg="modSp">
        <pc:chgData name="Andrea Mozo" userId="S::amozo@councilforeconed.org::ec324d89-8e2a-42bb-81f4-68d0295e10da" providerId="AD" clId="Web-{45A1178F-73F2-8643-3D11-C6E5BDD0E6BA}" dt="2024-03-28T19:29:01.199" v="884" actId="20577"/>
        <pc:sldMkLst>
          <pc:docMk/>
          <pc:sldMk cId="1309746143" sldId="725"/>
        </pc:sldMkLst>
        <pc:spChg chg="mod">
          <ac:chgData name="Andrea Mozo" userId="S::amozo@councilforeconed.org::ec324d89-8e2a-42bb-81f4-68d0295e10da" providerId="AD" clId="Web-{45A1178F-73F2-8643-3D11-C6E5BDD0E6BA}" dt="2024-03-28T19:29:01.199" v="884" actId="20577"/>
          <ac:spMkLst>
            <pc:docMk/>
            <pc:sldMk cId="1309746143" sldId="725"/>
            <ac:spMk id="3" creationId="{0428248E-9A13-7345-BF5A-CD0E38051879}"/>
          </ac:spMkLst>
        </pc:spChg>
      </pc:sldChg>
      <pc:sldChg chg="addSp delSp modSp">
        <pc:chgData name="Andrea Mozo" userId="S::amozo@councilforeconed.org::ec324d89-8e2a-42bb-81f4-68d0295e10da" providerId="AD" clId="Web-{45A1178F-73F2-8643-3D11-C6E5BDD0E6BA}" dt="2024-03-28T17:09:38.361" v="80" actId="20577"/>
        <pc:sldMkLst>
          <pc:docMk/>
          <pc:sldMk cId="1389646338" sldId="726"/>
        </pc:sldMkLst>
        <pc:spChg chg="add mod">
          <ac:chgData name="Andrea Mozo" userId="S::amozo@councilforeconed.org::ec324d89-8e2a-42bb-81f4-68d0295e10da" providerId="AD" clId="Web-{45A1178F-73F2-8643-3D11-C6E5BDD0E6BA}" dt="2024-03-28T17:09:38.361" v="80" actId="20577"/>
          <ac:spMkLst>
            <pc:docMk/>
            <pc:sldMk cId="1389646338" sldId="726"/>
            <ac:spMk id="10" creationId="{B0D9AFC4-3A1E-5081-F4F1-E472EAF1A09F}"/>
          </ac:spMkLst>
        </pc:spChg>
        <pc:picChg chg="del">
          <ac:chgData name="Andrea Mozo" userId="S::amozo@councilforeconed.org::ec324d89-8e2a-42bb-81f4-68d0295e10da" providerId="AD" clId="Web-{45A1178F-73F2-8643-3D11-C6E5BDD0E6BA}" dt="2024-03-28T17:08:33.265" v="9"/>
          <ac:picMkLst>
            <pc:docMk/>
            <pc:sldMk cId="1389646338" sldId="726"/>
            <ac:picMk id="6" creationId="{7D1438AA-B566-F7D3-F393-2C4CBFAE6EF1}"/>
          </ac:picMkLst>
        </pc:picChg>
        <pc:picChg chg="del">
          <ac:chgData name="Andrea Mozo" userId="S::amozo@councilforeconed.org::ec324d89-8e2a-42bb-81f4-68d0295e10da" providerId="AD" clId="Web-{45A1178F-73F2-8643-3D11-C6E5BDD0E6BA}" dt="2024-03-28T17:09:20.985" v="76"/>
          <ac:picMkLst>
            <pc:docMk/>
            <pc:sldMk cId="1389646338" sldId="726"/>
            <ac:picMk id="7" creationId="{E64A7E8D-A28C-0567-5212-9523B9D68A4F}"/>
          </ac:picMkLst>
        </pc:picChg>
        <pc:picChg chg="del">
          <ac:chgData name="Andrea Mozo" userId="S::amozo@councilforeconed.org::ec324d89-8e2a-42bb-81f4-68d0295e10da" providerId="AD" clId="Web-{45A1178F-73F2-8643-3D11-C6E5BDD0E6BA}" dt="2024-03-28T17:09:20.392" v="75"/>
          <ac:picMkLst>
            <pc:docMk/>
            <pc:sldMk cId="1389646338" sldId="726"/>
            <ac:picMk id="8" creationId="{2C4B21E3-C556-E6C9-CC20-81AF6B178C54}"/>
          </ac:picMkLst>
        </pc:picChg>
        <pc:picChg chg="mod">
          <ac:chgData name="Andrea Mozo" userId="S::amozo@councilforeconed.org::ec324d89-8e2a-42bb-81f4-68d0295e10da" providerId="AD" clId="Web-{45A1178F-73F2-8643-3D11-C6E5BDD0E6BA}" dt="2024-03-28T17:07:36.732" v="8" actId="1076"/>
          <ac:picMkLst>
            <pc:docMk/>
            <pc:sldMk cId="1389646338" sldId="726"/>
            <ac:picMk id="9" creationId="{B5F984F9-D901-3A2B-EBF8-B4B74BC7B2D8}"/>
          </ac:picMkLst>
        </pc:picChg>
      </pc:sldChg>
      <pc:sldChg chg="addSp modSp ord">
        <pc:chgData name="Andrea Mozo" userId="S::amozo@councilforeconed.org::ec324d89-8e2a-42bb-81f4-68d0295e10da" providerId="AD" clId="Web-{45A1178F-73F2-8643-3D11-C6E5BDD0E6BA}" dt="2024-03-28T17:10:05.315" v="94" actId="20577"/>
        <pc:sldMkLst>
          <pc:docMk/>
          <pc:sldMk cId="3638787741" sldId="727"/>
        </pc:sldMkLst>
        <pc:spChg chg="add mod">
          <ac:chgData name="Andrea Mozo" userId="S::amozo@councilforeconed.org::ec324d89-8e2a-42bb-81f4-68d0295e10da" providerId="AD" clId="Web-{45A1178F-73F2-8643-3D11-C6E5BDD0E6BA}" dt="2024-03-28T17:10:05.315" v="94" actId="20577"/>
          <ac:spMkLst>
            <pc:docMk/>
            <pc:sldMk cId="3638787741" sldId="727"/>
            <ac:spMk id="6" creationId="{88A12E36-739F-5F97-B070-7C71BEE2D5AA}"/>
          </ac:spMkLst>
        </pc:spChg>
      </pc:sldChg>
      <pc:sldChg chg="modSp">
        <pc:chgData name="Andrea Mozo" userId="S::amozo@councilforeconed.org::ec324d89-8e2a-42bb-81f4-68d0295e10da" providerId="AD" clId="Web-{45A1178F-73F2-8643-3D11-C6E5BDD0E6BA}" dt="2024-03-28T19:25:05.862" v="818" actId="20577"/>
        <pc:sldMkLst>
          <pc:docMk/>
          <pc:sldMk cId="215165024" sldId="728"/>
        </pc:sldMkLst>
        <pc:spChg chg="mod">
          <ac:chgData name="Andrea Mozo" userId="S::amozo@councilforeconed.org::ec324d89-8e2a-42bb-81f4-68d0295e10da" providerId="AD" clId="Web-{45A1178F-73F2-8643-3D11-C6E5BDD0E6BA}" dt="2024-03-28T19:25:05.862" v="818" actId="20577"/>
          <ac:spMkLst>
            <pc:docMk/>
            <pc:sldMk cId="215165024" sldId="728"/>
            <ac:spMk id="2" creationId="{3F16907B-0DC9-E64D-B7CC-FD7066550EDE}"/>
          </ac:spMkLst>
        </pc:spChg>
      </pc:sldChg>
      <pc:sldChg chg="addSp modSp">
        <pc:chgData name="Andrea Mozo" userId="S::amozo@councilforeconed.org::ec324d89-8e2a-42bb-81f4-68d0295e10da" providerId="AD" clId="Web-{45A1178F-73F2-8643-3D11-C6E5BDD0E6BA}" dt="2024-03-28T17:15:22.763" v="167" actId="1076"/>
        <pc:sldMkLst>
          <pc:docMk/>
          <pc:sldMk cId="4005454053" sldId="730"/>
        </pc:sldMkLst>
        <pc:spChg chg="add mod">
          <ac:chgData name="Andrea Mozo" userId="S::amozo@councilforeconed.org::ec324d89-8e2a-42bb-81f4-68d0295e10da" providerId="AD" clId="Web-{45A1178F-73F2-8643-3D11-C6E5BDD0E6BA}" dt="2024-03-28T17:15:15.841" v="164" actId="20577"/>
          <ac:spMkLst>
            <pc:docMk/>
            <pc:sldMk cId="4005454053" sldId="730"/>
            <ac:spMk id="3" creationId="{89F0A5DC-C025-4910-40E3-03F0326F195E}"/>
          </ac:spMkLst>
        </pc:spChg>
        <pc:spChg chg="add mod">
          <ac:chgData name="Andrea Mozo" userId="S::amozo@councilforeconed.org::ec324d89-8e2a-42bb-81f4-68d0295e10da" providerId="AD" clId="Web-{45A1178F-73F2-8643-3D11-C6E5BDD0E6BA}" dt="2024-03-28T17:14:49.746" v="156" actId="1076"/>
          <ac:spMkLst>
            <pc:docMk/>
            <pc:sldMk cId="4005454053" sldId="730"/>
            <ac:spMk id="4" creationId="{18D82BDC-46C6-4774-8D83-8419F019F313}"/>
          </ac:spMkLst>
        </pc:spChg>
        <pc:spChg chg="add mod">
          <ac:chgData name="Andrea Mozo" userId="S::amozo@councilforeconed.org::ec324d89-8e2a-42bb-81f4-68d0295e10da" providerId="AD" clId="Web-{45A1178F-73F2-8643-3D11-C6E5BDD0E6BA}" dt="2024-03-28T17:12:52.211" v="155" actId="1076"/>
          <ac:spMkLst>
            <pc:docMk/>
            <pc:sldMk cId="4005454053" sldId="730"/>
            <ac:spMk id="6" creationId="{64ED13FF-40F0-1DA1-7314-0868B362BEE7}"/>
          </ac:spMkLst>
        </pc:spChg>
        <pc:spChg chg="add mod">
          <ac:chgData name="Andrea Mozo" userId="S::amozo@councilforeconed.org::ec324d89-8e2a-42bb-81f4-68d0295e10da" providerId="AD" clId="Web-{45A1178F-73F2-8643-3D11-C6E5BDD0E6BA}" dt="2024-03-28T17:15:06.059" v="163" actId="1076"/>
          <ac:spMkLst>
            <pc:docMk/>
            <pc:sldMk cId="4005454053" sldId="730"/>
            <ac:spMk id="7" creationId="{636581CC-B886-3BF2-DC6B-AA9DD0B3288D}"/>
          </ac:spMkLst>
        </pc:spChg>
        <pc:spChg chg="add mod">
          <ac:chgData name="Andrea Mozo" userId="S::amozo@councilforeconed.org::ec324d89-8e2a-42bb-81f4-68d0295e10da" providerId="AD" clId="Web-{45A1178F-73F2-8643-3D11-C6E5BDD0E6BA}" dt="2024-03-28T17:15:22.763" v="167" actId="1076"/>
          <ac:spMkLst>
            <pc:docMk/>
            <pc:sldMk cId="4005454053" sldId="730"/>
            <ac:spMk id="8" creationId="{66A5C72A-2EAF-1015-BA07-C46281FC7304}"/>
          </ac:spMkLst>
        </pc:spChg>
        <pc:spChg chg="mod">
          <ac:chgData name="Andrea Mozo" userId="S::amozo@councilforeconed.org::ec324d89-8e2a-42bb-81f4-68d0295e10da" providerId="AD" clId="Web-{45A1178F-73F2-8643-3D11-C6E5BDD0E6BA}" dt="2024-03-28T17:11:57.819" v="135" actId="14100"/>
          <ac:spMkLst>
            <pc:docMk/>
            <pc:sldMk cId="4005454053" sldId="730"/>
            <ac:spMk id="18" creationId="{5FA50AE2-EFA9-3D3B-ECCE-EF1183E77B0E}"/>
          </ac:spMkLst>
        </pc:spChg>
      </pc:sldChg>
      <pc:sldChg chg="addSp modSp">
        <pc:chgData name="Andrea Mozo" userId="S::amozo@councilforeconed.org::ec324d89-8e2a-42bb-81f4-68d0295e10da" providerId="AD" clId="Web-{45A1178F-73F2-8643-3D11-C6E5BDD0E6BA}" dt="2024-03-28T17:22:19.214" v="225" actId="1076"/>
        <pc:sldMkLst>
          <pc:docMk/>
          <pc:sldMk cId="2607024723" sldId="731"/>
        </pc:sldMkLst>
        <pc:spChg chg="add mod">
          <ac:chgData name="Andrea Mozo" userId="S::amozo@councilforeconed.org::ec324d89-8e2a-42bb-81f4-68d0295e10da" providerId="AD" clId="Web-{45A1178F-73F2-8643-3D11-C6E5BDD0E6BA}" dt="2024-03-28T17:22:19.214" v="225" actId="1076"/>
          <ac:spMkLst>
            <pc:docMk/>
            <pc:sldMk cId="2607024723" sldId="731"/>
            <ac:spMk id="3" creationId="{25F48092-3D33-3E4F-53BC-82DFF9EF764A}"/>
          </ac:spMkLst>
        </pc:spChg>
        <pc:spChg chg="add mod">
          <ac:chgData name="Andrea Mozo" userId="S::amozo@councilforeconed.org::ec324d89-8e2a-42bb-81f4-68d0295e10da" providerId="AD" clId="Web-{45A1178F-73F2-8643-3D11-C6E5BDD0E6BA}" dt="2024-03-28T17:22:07.714" v="223" actId="1076"/>
          <ac:spMkLst>
            <pc:docMk/>
            <pc:sldMk cId="2607024723" sldId="731"/>
            <ac:spMk id="6" creationId="{BD49D5C6-CB7A-E398-145D-6B17CCEE83A6}"/>
          </ac:spMkLst>
        </pc:spChg>
        <pc:spChg chg="mod">
          <ac:chgData name="Andrea Mozo" userId="S::amozo@councilforeconed.org::ec324d89-8e2a-42bb-81f4-68d0295e10da" providerId="AD" clId="Web-{45A1178F-73F2-8643-3D11-C6E5BDD0E6BA}" dt="2024-03-28T17:11:09.005" v="112" actId="20577"/>
          <ac:spMkLst>
            <pc:docMk/>
            <pc:sldMk cId="2607024723" sldId="731"/>
            <ac:spMk id="19" creationId="{F5BE0FE4-DA02-49D0-5449-C95D5161D78B}"/>
          </ac:spMkLst>
        </pc:spChg>
        <pc:picChg chg="add mod">
          <ac:chgData name="Andrea Mozo" userId="S::amozo@councilforeconed.org::ec324d89-8e2a-42bb-81f4-68d0295e10da" providerId="AD" clId="Web-{45A1178F-73F2-8643-3D11-C6E5BDD0E6BA}" dt="2024-03-28T17:22:10.589" v="224" actId="1076"/>
          <ac:picMkLst>
            <pc:docMk/>
            <pc:sldMk cId="2607024723" sldId="731"/>
            <ac:picMk id="4" creationId="{4A989746-D2BF-A8AA-52E4-A71C5176A238}"/>
          </ac:picMkLst>
        </pc:picChg>
      </pc:sldChg>
      <pc:sldChg chg="modSp del">
        <pc:chgData name="Andrea Mozo" userId="S::amozo@councilforeconed.org::ec324d89-8e2a-42bb-81f4-68d0295e10da" providerId="AD" clId="Web-{45A1178F-73F2-8643-3D11-C6E5BDD0E6BA}" dt="2024-03-28T19:28:48.636" v="880"/>
        <pc:sldMkLst>
          <pc:docMk/>
          <pc:sldMk cId="1275915775" sldId="732"/>
        </pc:sldMkLst>
        <pc:spChg chg="mod">
          <ac:chgData name="Andrea Mozo" userId="S::amozo@councilforeconed.org::ec324d89-8e2a-42bb-81f4-68d0295e10da" providerId="AD" clId="Web-{45A1178F-73F2-8643-3D11-C6E5BDD0E6BA}" dt="2024-03-28T19:24:57.893" v="815" actId="20577"/>
          <ac:spMkLst>
            <pc:docMk/>
            <pc:sldMk cId="1275915775" sldId="732"/>
            <ac:spMk id="2" creationId="{3F16907B-0DC9-E64D-B7CC-FD7066550EDE}"/>
          </ac:spMkLst>
        </pc:spChg>
      </pc:sldChg>
      <pc:sldChg chg="addSp delSp modSp">
        <pc:chgData name="Andrea Mozo" userId="S::amozo@councilforeconed.org::ec324d89-8e2a-42bb-81f4-68d0295e10da" providerId="AD" clId="Web-{45A1178F-73F2-8643-3D11-C6E5BDD0E6BA}" dt="2024-03-28T17:24:50.328" v="244" actId="20577"/>
        <pc:sldMkLst>
          <pc:docMk/>
          <pc:sldMk cId="1479468846" sldId="734"/>
        </pc:sldMkLst>
        <pc:spChg chg="add del mod">
          <ac:chgData name="Andrea Mozo" userId="S::amozo@councilforeconed.org::ec324d89-8e2a-42bb-81f4-68d0295e10da" providerId="AD" clId="Web-{45A1178F-73F2-8643-3D11-C6E5BDD0E6BA}" dt="2024-03-28T17:24:28.093" v="229"/>
          <ac:spMkLst>
            <pc:docMk/>
            <pc:sldMk cId="1479468846" sldId="734"/>
            <ac:spMk id="3" creationId="{35C96A40-4389-5FAD-A0D8-65BC518B0386}"/>
          </ac:spMkLst>
        </pc:spChg>
        <pc:spChg chg="add mod">
          <ac:chgData name="Andrea Mozo" userId="S::amozo@councilforeconed.org::ec324d89-8e2a-42bb-81f4-68d0295e10da" providerId="AD" clId="Web-{45A1178F-73F2-8643-3D11-C6E5BDD0E6BA}" dt="2024-03-28T17:24:50.328" v="244" actId="20577"/>
          <ac:spMkLst>
            <pc:docMk/>
            <pc:sldMk cId="1479468846" sldId="734"/>
            <ac:spMk id="4" creationId="{CB3B607C-CADA-BCFB-5D5D-665A604C5C76}"/>
          </ac:spMkLst>
        </pc:spChg>
      </pc:sldChg>
      <pc:sldChg chg="addSp delSp modSp add mod ord replId setBg">
        <pc:chgData name="Andrea Mozo" userId="S::amozo@councilforeconed.org::ec324d89-8e2a-42bb-81f4-68d0295e10da" providerId="AD" clId="Web-{45A1178F-73F2-8643-3D11-C6E5BDD0E6BA}" dt="2024-03-28T17:29:26.634" v="284" actId="14100"/>
        <pc:sldMkLst>
          <pc:docMk/>
          <pc:sldMk cId="1828052761" sldId="735"/>
        </pc:sldMkLst>
        <pc:spChg chg="mod">
          <ac:chgData name="Andrea Mozo" userId="S::amozo@councilforeconed.org::ec324d89-8e2a-42bb-81f4-68d0295e10da" providerId="AD" clId="Web-{45A1178F-73F2-8643-3D11-C6E5BDD0E6BA}" dt="2024-03-28T17:29:19.587" v="283"/>
          <ac:spMkLst>
            <pc:docMk/>
            <pc:sldMk cId="1828052761" sldId="735"/>
            <ac:spMk id="2" creationId="{3F16907B-0DC9-E64D-B7CC-FD7066550EDE}"/>
          </ac:spMkLst>
        </pc:spChg>
        <pc:spChg chg="add mod">
          <ac:chgData name="Andrea Mozo" userId="S::amozo@councilforeconed.org::ec324d89-8e2a-42bb-81f4-68d0295e10da" providerId="AD" clId="Web-{45A1178F-73F2-8643-3D11-C6E5BDD0E6BA}" dt="2024-03-28T17:29:19.587" v="283"/>
          <ac:spMkLst>
            <pc:docMk/>
            <pc:sldMk cId="1828052761" sldId="735"/>
            <ac:spMk id="4" creationId="{B97D6AFC-1B5C-888B-F90C-E340EA57F69A}"/>
          </ac:spMkLst>
        </pc:spChg>
        <pc:spChg chg="mod ord">
          <ac:chgData name="Andrea Mozo" userId="S::amozo@councilforeconed.org::ec324d89-8e2a-42bb-81f4-68d0295e10da" providerId="AD" clId="Web-{45A1178F-73F2-8643-3D11-C6E5BDD0E6BA}" dt="2024-03-28T17:29:19.587" v="283"/>
          <ac:spMkLst>
            <pc:docMk/>
            <pc:sldMk cId="1828052761" sldId="735"/>
            <ac:spMk id="5" creationId="{311A261A-0029-224B-814E-E9E4A90E2717}"/>
          </ac:spMkLst>
        </pc:spChg>
        <pc:spChg chg="add del">
          <ac:chgData name="Andrea Mozo" userId="S::amozo@councilforeconed.org::ec324d89-8e2a-42bb-81f4-68d0295e10da" providerId="AD" clId="Web-{45A1178F-73F2-8643-3D11-C6E5BDD0E6BA}" dt="2024-03-28T17:25:44.783" v="254"/>
          <ac:spMkLst>
            <pc:docMk/>
            <pc:sldMk cId="1828052761" sldId="735"/>
            <ac:spMk id="7" creationId="{8ABCD48D-8B91-B70A-2131-A015C58108B6}"/>
          </ac:spMkLst>
        </pc:spChg>
        <pc:spChg chg="del">
          <ac:chgData name="Andrea Mozo" userId="S::amozo@councilforeconed.org::ec324d89-8e2a-42bb-81f4-68d0295e10da" providerId="AD" clId="Web-{45A1178F-73F2-8643-3D11-C6E5BDD0E6BA}" dt="2024-03-28T17:25:27.001" v="250"/>
          <ac:spMkLst>
            <pc:docMk/>
            <pc:sldMk cId="1828052761" sldId="735"/>
            <ac:spMk id="9" creationId="{E30826BE-ED6E-7816-C01B-C126E609DC1E}"/>
          </ac:spMkLst>
        </pc:spChg>
        <pc:spChg chg="add del">
          <ac:chgData name="Andrea Mozo" userId="S::amozo@councilforeconed.org::ec324d89-8e2a-42bb-81f4-68d0295e10da" providerId="AD" clId="Web-{45A1178F-73F2-8643-3D11-C6E5BDD0E6BA}" dt="2024-03-28T17:29:19.587" v="283"/>
          <ac:spMkLst>
            <pc:docMk/>
            <pc:sldMk cId="1828052761" sldId="735"/>
            <ac:spMk id="16" creationId="{068E5CCC-C8B4-1C26-7EEC-22D3D6E680DA}"/>
          </ac:spMkLst>
        </pc:spChg>
        <pc:spChg chg="add del">
          <ac:chgData name="Andrea Mozo" userId="S::amozo@councilforeconed.org::ec324d89-8e2a-42bb-81f4-68d0295e10da" providerId="AD" clId="Web-{45A1178F-73F2-8643-3D11-C6E5BDD0E6BA}" dt="2024-03-28T17:29:19.587" v="283"/>
          <ac:spMkLst>
            <pc:docMk/>
            <pc:sldMk cId="1828052761" sldId="735"/>
            <ac:spMk id="18" creationId="{5AA4F2E6-C9E1-359F-FAB8-8E34321074B0}"/>
          </ac:spMkLst>
        </pc:spChg>
        <pc:picChg chg="del">
          <ac:chgData name="Andrea Mozo" userId="S::amozo@councilforeconed.org::ec324d89-8e2a-42bb-81f4-68d0295e10da" providerId="AD" clId="Web-{45A1178F-73F2-8643-3D11-C6E5BDD0E6BA}" dt="2024-03-28T17:25:25.470" v="249"/>
          <ac:picMkLst>
            <pc:docMk/>
            <pc:sldMk cId="1828052761" sldId="735"/>
            <ac:picMk id="8" creationId="{F522809D-31E5-6640-0C9A-757A0AAE60CD}"/>
          </ac:picMkLst>
        </pc:picChg>
        <pc:picChg chg="add mod modCrop">
          <ac:chgData name="Andrea Mozo" userId="S::amozo@councilforeconed.org::ec324d89-8e2a-42bb-81f4-68d0295e10da" providerId="AD" clId="Web-{45A1178F-73F2-8643-3D11-C6E5BDD0E6BA}" dt="2024-03-28T17:29:26.634" v="284" actId="14100"/>
          <ac:picMkLst>
            <pc:docMk/>
            <pc:sldMk cId="1828052761" sldId="735"/>
            <ac:picMk id="10" creationId="{4054704F-5869-A3C1-6A49-AC1E38AA1970}"/>
          </ac:picMkLst>
        </pc:picChg>
        <pc:picChg chg="add mod">
          <ac:chgData name="Andrea Mozo" userId="S::amozo@councilforeconed.org::ec324d89-8e2a-42bb-81f4-68d0295e10da" providerId="AD" clId="Web-{45A1178F-73F2-8643-3D11-C6E5BDD0E6BA}" dt="2024-03-28T17:29:19.587" v="283"/>
          <ac:picMkLst>
            <pc:docMk/>
            <pc:sldMk cId="1828052761" sldId="735"/>
            <ac:picMk id="11" creationId="{F50A41C7-D615-6FA9-C604-702E4A9B23D4}"/>
          </ac:picMkLst>
        </pc:picChg>
      </pc:sldChg>
      <pc:sldChg chg="addSp delSp modSp add replId">
        <pc:chgData name="Andrea Mozo" userId="S::amozo@councilforeconed.org::ec324d89-8e2a-42bb-81f4-68d0295e10da" providerId="AD" clId="Web-{45A1178F-73F2-8643-3D11-C6E5BDD0E6BA}" dt="2024-03-28T17:40:57.360" v="317" actId="20577"/>
        <pc:sldMkLst>
          <pc:docMk/>
          <pc:sldMk cId="2187122743" sldId="736"/>
        </pc:sldMkLst>
        <pc:spChg chg="mod">
          <ac:chgData name="Andrea Mozo" userId="S::amozo@councilforeconed.org::ec324d89-8e2a-42bb-81f4-68d0295e10da" providerId="AD" clId="Web-{45A1178F-73F2-8643-3D11-C6E5BDD0E6BA}" dt="2024-03-28T17:37:03.571" v="289" actId="20577"/>
          <ac:spMkLst>
            <pc:docMk/>
            <pc:sldMk cId="2187122743" sldId="736"/>
            <ac:spMk id="2" creationId="{3F16907B-0DC9-E64D-B7CC-FD7066550EDE}"/>
          </ac:spMkLst>
        </pc:spChg>
        <pc:spChg chg="mod">
          <ac:chgData name="Andrea Mozo" userId="S::amozo@councilforeconed.org::ec324d89-8e2a-42bb-81f4-68d0295e10da" providerId="AD" clId="Web-{45A1178F-73F2-8643-3D11-C6E5BDD0E6BA}" dt="2024-03-28T17:40:57.360" v="317" actId="20577"/>
          <ac:spMkLst>
            <pc:docMk/>
            <pc:sldMk cId="2187122743" sldId="736"/>
            <ac:spMk id="4" creationId="{B97D6AFC-1B5C-888B-F90C-E340EA57F69A}"/>
          </ac:spMkLst>
        </pc:spChg>
        <pc:picChg chg="add mod">
          <ac:chgData name="Andrea Mozo" userId="S::amozo@councilforeconed.org::ec324d89-8e2a-42bb-81f4-68d0295e10da" providerId="AD" clId="Web-{45A1178F-73F2-8643-3D11-C6E5BDD0E6BA}" dt="2024-03-28T17:40:01.967" v="312" actId="1076"/>
          <ac:picMkLst>
            <pc:docMk/>
            <pc:sldMk cId="2187122743" sldId="736"/>
            <ac:picMk id="3" creationId="{3AFBB38F-1CBE-4E32-2935-200726DF0DEE}"/>
          </ac:picMkLst>
        </pc:picChg>
        <pc:picChg chg="del">
          <ac:chgData name="Andrea Mozo" userId="S::amozo@councilforeconed.org::ec324d89-8e2a-42bb-81f4-68d0295e10da" providerId="AD" clId="Web-{45A1178F-73F2-8643-3D11-C6E5BDD0E6BA}" dt="2024-03-28T17:37:18.962" v="296"/>
          <ac:picMkLst>
            <pc:docMk/>
            <pc:sldMk cId="2187122743" sldId="736"/>
            <ac:picMk id="10" creationId="{4054704F-5869-A3C1-6A49-AC1E38AA1970}"/>
          </ac:picMkLst>
        </pc:picChg>
        <pc:picChg chg="del">
          <ac:chgData name="Andrea Mozo" userId="S::amozo@councilforeconed.org::ec324d89-8e2a-42bb-81f4-68d0295e10da" providerId="AD" clId="Web-{45A1178F-73F2-8643-3D11-C6E5BDD0E6BA}" dt="2024-03-28T17:37:20.040" v="297"/>
          <ac:picMkLst>
            <pc:docMk/>
            <pc:sldMk cId="2187122743" sldId="736"/>
            <ac:picMk id="11" creationId="{F50A41C7-D615-6FA9-C604-702E4A9B23D4}"/>
          </ac:picMkLst>
        </pc:picChg>
      </pc:sldChg>
      <pc:sldChg chg="addSp delSp modSp add replId">
        <pc:chgData name="Andrea Mozo" userId="S::amozo@councilforeconed.org::ec324d89-8e2a-42bb-81f4-68d0295e10da" providerId="AD" clId="Web-{45A1178F-73F2-8643-3D11-C6E5BDD0E6BA}" dt="2024-03-28T18:26:28" v="425" actId="1076"/>
        <pc:sldMkLst>
          <pc:docMk/>
          <pc:sldMk cId="1231134340" sldId="737"/>
        </pc:sldMkLst>
        <pc:spChg chg="mod">
          <ac:chgData name="Andrea Mozo" userId="S::amozo@councilforeconed.org::ec324d89-8e2a-42bb-81f4-68d0295e10da" providerId="AD" clId="Web-{45A1178F-73F2-8643-3D11-C6E5BDD0E6BA}" dt="2024-03-28T18:23:54.526" v="374" actId="20577"/>
          <ac:spMkLst>
            <pc:docMk/>
            <pc:sldMk cId="1231134340" sldId="737"/>
            <ac:spMk id="4" creationId="{B97D6AFC-1B5C-888B-F90C-E340EA57F69A}"/>
          </ac:spMkLst>
        </pc:spChg>
        <pc:picChg chg="del">
          <ac:chgData name="Andrea Mozo" userId="S::amozo@councilforeconed.org::ec324d89-8e2a-42bb-81f4-68d0295e10da" providerId="AD" clId="Web-{45A1178F-73F2-8643-3D11-C6E5BDD0E6BA}" dt="2024-03-28T17:43:23.708" v="330"/>
          <ac:picMkLst>
            <pc:docMk/>
            <pc:sldMk cId="1231134340" sldId="737"/>
            <ac:picMk id="3" creationId="{3AFBB38F-1CBE-4E32-2935-200726DF0DEE}"/>
          </ac:picMkLst>
        </pc:picChg>
        <pc:picChg chg="add del mod">
          <ac:chgData name="Andrea Mozo" userId="S::amozo@councilforeconed.org::ec324d89-8e2a-42bb-81f4-68d0295e10da" providerId="AD" clId="Web-{45A1178F-73F2-8643-3D11-C6E5BDD0E6BA}" dt="2024-03-28T18:26:11.031" v="415"/>
          <ac:picMkLst>
            <pc:docMk/>
            <pc:sldMk cId="1231134340" sldId="737"/>
            <ac:picMk id="3" creationId="{ADCE584A-1C21-5EDB-5D69-DA813B290F75}"/>
          </ac:picMkLst>
        </pc:picChg>
        <pc:picChg chg="add mod">
          <ac:chgData name="Andrea Mozo" userId="S::amozo@councilforeconed.org::ec324d89-8e2a-42bb-81f4-68d0295e10da" providerId="AD" clId="Web-{45A1178F-73F2-8643-3D11-C6E5BDD0E6BA}" dt="2024-03-28T18:25:34.389" v="399" actId="14100"/>
          <ac:picMkLst>
            <pc:docMk/>
            <pc:sldMk cId="1231134340" sldId="737"/>
            <ac:picMk id="6" creationId="{8385D4B9-8CA5-1137-FBAC-91CFFC9AE727}"/>
          </ac:picMkLst>
        </pc:picChg>
        <pc:picChg chg="add mod">
          <ac:chgData name="Andrea Mozo" userId="S::amozo@councilforeconed.org::ec324d89-8e2a-42bb-81f4-68d0295e10da" providerId="AD" clId="Web-{45A1178F-73F2-8643-3D11-C6E5BDD0E6BA}" dt="2024-03-28T18:25:39.905" v="402" actId="1076"/>
          <ac:picMkLst>
            <pc:docMk/>
            <pc:sldMk cId="1231134340" sldId="737"/>
            <ac:picMk id="7" creationId="{E164A985-1DE1-9DAD-349B-7948F0F9D103}"/>
          </ac:picMkLst>
        </pc:picChg>
        <pc:picChg chg="add del mod">
          <ac:chgData name="Andrea Mozo" userId="S::amozo@councilforeconed.org::ec324d89-8e2a-42bb-81f4-68d0295e10da" providerId="AD" clId="Web-{45A1178F-73F2-8643-3D11-C6E5BDD0E6BA}" dt="2024-03-28T18:26:05.390" v="412"/>
          <ac:picMkLst>
            <pc:docMk/>
            <pc:sldMk cId="1231134340" sldId="737"/>
            <ac:picMk id="8" creationId="{32AAC7B4-9F6B-CD96-F31A-F203496AF04C}"/>
          </ac:picMkLst>
        </pc:picChg>
        <pc:picChg chg="add mod">
          <ac:chgData name="Andrea Mozo" userId="S::amozo@councilforeconed.org::ec324d89-8e2a-42bb-81f4-68d0295e10da" providerId="AD" clId="Web-{45A1178F-73F2-8643-3D11-C6E5BDD0E6BA}" dt="2024-03-28T18:26:01.531" v="410"/>
          <ac:picMkLst>
            <pc:docMk/>
            <pc:sldMk cId="1231134340" sldId="737"/>
            <ac:picMk id="9" creationId="{DCAC47F8-08F8-8129-3C9E-695CC3BA4996}"/>
          </ac:picMkLst>
        </pc:picChg>
        <pc:picChg chg="add mod">
          <ac:chgData name="Andrea Mozo" userId="S::amozo@councilforeconed.org::ec324d89-8e2a-42bb-81f4-68d0295e10da" providerId="AD" clId="Web-{45A1178F-73F2-8643-3D11-C6E5BDD0E6BA}" dt="2024-03-28T18:26:28" v="425" actId="1076"/>
          <ac:picMkLst>
            <pc:docMk/>
            <pc:sldMk cId="1231134340" sldId="737"/>
            <ac:picMk id="10" creationId="{ADCE584A-1C21-5EDB-5D69-DA813B290F75}"/>
          </ac:picMkLst>
        </pc:picChg>
        <pc:picChg chg="add del">
          <ac:chgData name="Andrea Mozo" userId="S::amozo@councilforeconed.org::ec324d89-8e2a-42bb-81f4-68d0295e10da" providerId="AD" clId="Web-{45A1178F-73F2-8643-3D11-C6E5BDD0E6BA}" dt="2024-03-28T18:26:20.078" v="422"/>
          <ac:picMkLst>
            <pc:docMk/>
            <pc:sldMk cId="1231134340" sldId="737"/>
            <ac:picMk id="11" creationId="{ADCE584A-1C21-5EDB-5D69-DA813B290F75}"/>
          </ac:picMkLst>
        </pc:picChg>
        <pc:picChg chg="add del">
          <ac:chgData name="Andrea Mozo" userId="S::amozo@councilforeconed.org::ec324d89-8e2a-42bb-81f4-68d0295e10da" providerId="AD" clId="Web-{45A1178F-73F2-8643-3D11-C6E5BDD0E6BA}" dt="2024-03-28T18:26:19.078" v="421"/>
          <ac:picMkLst>
            <pc:docMk/>
            <pc:sldMk cId="1231134340" sldId="737"/>
            <ac:picMk id="12" creationId="{ADCE584A-1C21-5EDB-5D69-DA813B290F75}"/>
          </ac:picMkLst>
        </pc:picChg>
        <pc:picChg chg="add del">
          <ac:chgData name="Andrea Mozo" userId="S::amozo@councilforeconed.org::ec324d89-8e2a-42bb-81f4-68d0295e10da" providerId="AD" clId="Web-{45A1178F-73F2-8643-3D11-C6E5BDD0E6BA}" dt="2024-03-28T18:26:19.078" v="420"/>
          <ac:picMkLst>
            <pc:docMk/>
            <pc:sldMk cId="1231134340" sldId="737"/>
            <ac:picMk id="13" creationId="{ADCE584A-1C21-5EDB-5D69-DA813B290F75}"/>
          </ac:picMkLst>
        </pc:picChg>
      </pc:sldChg>
      <pc:sldChg chg="addSp delSp modSp add replId">
        <pc:chgData name="Andrea Mozo" userId="S::amozo@councilforeconed.org::ec324d89-8e2a-42bb-81f4-68d0295e10da" providerId="AD" clId="Web-{45A1178F-73F2-8643-3D11-C6E5BDD0E6BA}" dt="2024-03-28T18:24:45.231" v="379" actId="14100"/>
        <pc:sldMkLst>
          <pc:docMk/>
          <pc:sldMk cId="2493484935" sldId="738"/>
        </pc:sldMkLst>
        <pc:spChg chg="mod">
          <ac:chgData name="Andrea Mozo" userId="S::amozo@councilforeconed.org::ec324d89-8e2a-42bb-81f4-68d0295e10da" providerId="AD" clId="Web-{45A1178F-73F2-8643-3D11-C6E5BDD0E6BA}" dt="2024-03-28T18:23:40.682" v="356" actId="20577"/>
          <ac:spMkLst>
            <pc:docMk/>
            <pc:sldMk cId="2493484935" sldId="738"/>
            <ac:spMk id="4" creationId="{B97D6AFC-1B5C-888B-F90C-E340EA57F69A}"/>
          </ac:spMkLst>
        </pc:spChg>
        <pc:picChg chg="del">
          <ac:chgData name="Andrea Mozo" userId="S::amozo@councilforeconed.org::ec324d89-8e2a-42bb-81f4-68d0295e10da" providerId="AD" clId="Web-{45A1178F-73F2-8643-3D11-C6E5BDD0E6BA}" dt="2024-03-28T18:24:05.386" v="376"/>
          <ac:picMkLst>
            <pc:docMk/>
            <pc:sldMk cId="2493484935" sldId="738"/>
            <ac:picMk id="3" creationId="{3AFBB38F-1CBE-4E32-2935-200726DF0DEE}"/>
          </ac:picMkLst>
        </pc:picChg>
        <pc:picChg chg="add mod">
          <ac:chgData name="Andrea Mozo" userId="S::amozo@councilforeconed.org::ec324d89-8e2a-42bb-81f4-68d0295e10da" providerId="AD" clId="Web-{45A1178F-73F2-8643-3D11-C6E5BDD0E6BA}" dt="2024-03-28T18:24:45.231" v="379" actId="14100"/>
          <ac:picMkLst>
            <pc:docMk/>
            <pc:sldMk cId="2493484935" sldId="738"/>
            <ac:picMk id="6" creationId="{B6332844-ED15-A854-2017-6218C8D3D702}"/>
          </ac:picMkLst>
        </pc:picChg>
      </pc:sldChg>
      <pc:sldChg chg="addSp delSp modSp add ord replId">
        <pc:chgData name="Andrea Mozo" userId="S::amozo@councilforeconed.org::ec324d89-8e2a-42bb-81f4-68d0295e10da" providerId="AD" clId="Web-{45A1178F-73F2-8643-3D11-C6E5BDD0E6BA}" dt="2024-03-28T18:27:26.018" v="444" actId="20577"/>
        <pc:sldMkLst>
          <pc:docMk/>
          <pc:sldMk cId="805871618" sldId="739"/>
        </pc:sldMkLst>
        <pc:spChg chg="mod">
          <ac:chgData name="Andrea Mozo" userId="S::amozo@councilforeconed.org::ec324d89-8e2a-42bb-81f4-68d0295e10da" providerId="AD" clId="Web-{45A1178F-73F2-8643-3D11-C6E5BDD0E6BA}" dt="2024-03-28T18:27:08.236" v="437" actId="20577"/>
          <ac:spMkLst>
            <pc:docMk/>
            <pc:sldMk cId="805871618" sldId="739"/>
            <ac:spMk id="2" creationId="{3F16907B-0DC9-E64D-B7CC-FD7066550EDE}"/>
          </ac:spMkLst>
        </pc:spChg>
        <pc:spChg chg="mod">
          <ac:chgData name="Andrea Mozo" userId="S::amozo@councilforeconed.org::ec324d89-8e2a-42bb-81f4-68d0295e10da" providerId="AD" clId="Web-{45A1178F-73F2-8643-3D11-C6E5BDD0E6BA}" dt="2024-03-28T18:27:26.018" v="444" actId="20577"/>
          <ac:spMkLst>
            <pc:docMk/>
            <pc:sldMk cId="805871618" sldId="739"/>
            <ac:spMk id="4" creationId="{B97D6AFC-1B5C-888B-F90C-E340EA57F69A}"/>
          </ac:spMkLst>
        </pc:spChg>
        <pc:picChg chg="del">
          <ac:chgData name="Andrea Mozo" userId="S::amozo@councilforeconed.org::ec324d89-8e2a-42bb-81f4-68d0295e10da" providerId="AD" clId="Web-{45A1178F-73F2-8643-3D11-C6E5BDD0E6BA}" dt="2024-03-28T18:27:08.939" v="438"/>
          <ac:picMkLst>
            <pc:docMk/>
            <pc:sldMk cId="805871618" sldId="739"/>
            <ac:picMk id="3" creationId="{3AFBB38F-1CBE-4E32-2935-200726DF0DEE}"/>
          </ac:picMkLst>
        </pc:picChg>
        <pc:picChg chg="add mod">
          <ac:chgData name="Andrea Mozo" userId="S::amozo@councilforeconed.org::ec324d89-8e2a-42bb-81f4-68d0295e10da" providerId="AD" clId="Web-{45A1178F-73F2-8643-3D11-C6E5BDD0E6BA}" dt="2024-03-28T18:27:12.033" v="440" actId="1076"/>
          <ac:picMkLst>
            <pc:docMk/>
            <pc:sldMk cId="805871618" sldId="739"/>
            <ac:picMk id="6" creationId="{8B49FDB0-2739-13E8-F7DD-E0BD7BE6CCAA}"/>
          </ac:picMkLst>
        </pc:picChg>
      </pc:sldChg>
      <pc:sldChg chg="addSp delSp modSp add replId">
        <pc:chgData name="Andrea Mozo" userId="S::amozo@councilforeconed.org::ec324d89-8e2a-42bb-81f4-68d0295e10da" providerId="AD" clId="Web-{45A1178F-73F2-8643-3D11-C6E5BDD0E6BA}" dt="2024-03-28T18:35:47.114" v="521" actId="20577"/>
        <pc:sldMkLst>
          <pc:docMk/>
          <pc:sldMk cId="2657483292" sldId="740"/>
        </pc:sldMkLst>
        <pc:spChg chg="mod">
          <ac:chgData name="Andrea Mozo" userId="S::amozo@councilforeconed.org::ec324d89-8e2a-42bb-81f4-68d0295e10da" providerId="AD" clId="Web-{45A1178F-73F2-8643-3D11-C6E5BDD0E6BA}" dt="2024-03-28T18:29:04.115" v="455" actId="20577"/>
          <ac:spMkLst>
            <pc:docMk/>
            <pc:sldMk cId="2657483292" sldId="740"/>
            <ac:spMk id="2" creationId="{3F16907B-0DC9-E64D-B7CC-FD7066550EDE}"/>
          </ac:spMkLst>
        </pc:spChg>
        <pc:spChg chg="mod">
          <ac:chgData name="Andrea Mozo" userId="S::amozo@councilforeconed.org::ec324d89-8e2a-42bb-81f4-68d0295e10da" providerId="AD" clId="Web-{45A1178F-73F2-8643-3D11-C6E5BDD0E6BA}" dt="2024-03-28T18:35:47.114" v="521" actId="20577"/>
          <ac:spMkLst>
            <pc:docMk/>
            <pc:sldMk cId="2657483292" sldId="740"/>
            <ac:spMk id="4" creationId="{B97D6AFC-1B5C-888B-F90C-E340EA57F69A}"/>
          </ac:spMkLst>
        </pc:spChg>
        <pc:picChg chg="add mod">
          <ac:chgData name="Andrea Mozo" userId="S::amozo@councilforeconed.org::ec324d89-8e2a-42bb-81f4-68d0295e10da" providerId="AD" clId="Web-{45A1178F-73F2-8643-3D11-C6E5BDD0E6BA}" dt="2024-03-28T18:30:45.791" v="496" actId="1076"/>
          <ac:picMkLst>
            <pc:docMk/>
            <pc:sldMk cId="2657483292" sldId="740"/>
            <ac:picMk id="3" creationId="{E0EA5858-06F7-9AF3-FE83-D89E54DF5897}"/>
          </ac:picMkLst>
        </pc:picChg>
        <pc:picChg chg="del">
          <ac:chgData name="Andrea Mozo" userId="S::amozo@councilforeconed.org::ec324d89-8e2a-42bb-81f4-68d0295e10da" providerId="AD" clId="Web-{45A1178F-73F2-8643-3D11-C6E5BDD0E6BA}" dt="2024-03-28T18:29:56.367" v="485"/>
          <ac:picMkLst>
            <pc:docMk/>
            <pc:sldMk cId="2657483292" sldId="740"/>
            <ac:picMk id="6" creationId="{8385D4B9-8CA5-1137-FBAC-91CFFC9AE727}"/>
          </ac:picMkLst>
        </pc:picChg>
        <pc:picChg chg="del">
          <ac:chgData name="Andrea Mozo" userId="S::amozo@councilforeconed.org::ec324d89-8e2a-42bb-81f4-68d0295e10da" providerId="AD" clId="Web-{45A1178F-73F2-8643-3D11-C6E5BDD0E6BA}" dt="2024-03-28T18:29:56.852" v="486"/>
          <ac:picMkLst>
            <pc:docMk/>
            <pc:sldMk cId="2657483292" sldId="740"/>
            <ac:picMk id="7" creationId="{E164A985-1DE1-9DAD-349B-7948F0F9D103}"/>
          </ac:picMkLst>
        </pc:picChg>
        <pc:picChg chg="del">
          <ac:chgData name="Andrea Mozo" userId="S::amozo@councilforeconed.org::ec324d89-8e2a-42bb-81f4-68d0295e10da" providerId="AD" clId="Web-{45A1178F-73F2-8643-3D11-C6E5BDD0E6BA}" dt="2024-03-28T18:29:58.180" v="488"/>
          <ac:picMkLst>
            <pc:docMk/>
            <pc:sldMk cId="2657483292" sldId="740"/>
            <ac:picMk id="9" creationId="{DCAC47F8-08F8-8129-3C9E-695CC3BA4996}"/>
          </ac:picMkLst>
        </pc:picChg>
        <pc:picChg chg="del">
          <ac:chgData name="Andrea Mozo" userId="S::amozo@councilforeconed.org::ec324d89-8e2a-42bb-81f4-68d0295e10da" providerId="AD" clId="Web-{45A1178F-73F2-8643-3D11-C6E5BDD0E6BA}" dt="2024-03-28T18:29:57.445" v="487"/>
          <ac:picMkLst>
            <pc:docMk/>
            <pc:sldMk cId="2657483292" sldId="740"/>
            <ac:picMk id="10" creationId="{ADCE584A-1C21-5EDB-5D69-DA813B290F75}"/>
          </ac:picMkLst>
        </pc:picChg>
      </pc:sldChg>
      <pc:sldChg chg="addSp delSp modSp add replId">
        <pc:chgData name="Andrea Mozo" userId="S::amozo@councilforeconed.org::ec324d89-8e2a-42bb-81f4-68d0295e10da" providerId="AD" clId="Web-{45A1178F-73F2-8643-3D11-C6E5BDD0E6BA}" dt="2024-03-28T18:35:38.098" v="518" actId="20577"/>
        <pc:sldMkLst>
          <pc:docMk/>
          <pc:sldMk cId="488844650" sldId="741"/>
        </pc:sldMkLst>
        <pc:spChg chg="mod">
          <ac:chgData name="Andrea Mozo" userId="S::amozo@councilforeconed.org::ec324d89-8e2a-42bb-81f4-68d0295e10da" providerId="AD" clId="Web-{45A1178F-73F2-8643-3D11-C6E5BDD0E6BA}" dt="2024-03-28T18:31:02.963" v="502" actId="20577"/>
          <ac:spMkLst>
            <pc:docMk/>
            <pc:sldMk cId="488844650" sldId="741"/>
            <ac:spMk id="2" creationId="{3F16907B-0DC9-E64D-B7CC-FD7066550EDE}"/>
          </ac:spMkLst>
        </pc:spChg>
        <pc:spChg chg="mod">
          <ac:chgData name="Andrea Mozo" userId="S::amozo@councilforeconed.org::ec324d89-8e2a-42bb-81f4-68d0295e10da" providerId="AD" clId="Web-{45A1178F-73F2-8643-3D11-C6E5BDD0E6BA}" dt="2024-03-28T18:35:38.098" v="518" actId="20577"/>
          <ac:spMkLst>
            <pc:docMk/>
            <pc:sldMk cId="488844650" sldId="741"/>
            <ac:spMk id="4" creationId="{B97D6AFC-1B5C-888B-F90C-E340EA57F69A}"/>
          </ac:spMkLst>
        </pc:spChg>
        <pc:picChg chg="add del mod">
          <ac:chgData name="Andrea Mozo" userId="S::amozo@councilforeconed.org::ec324d89-8e2a-42bb-81f4-68d0295e10da" providerId="AD" clId="Web-{45A1178F-73F2-8643-3D11-C6E5BDD0E6BA}" dt="2024-03-28T18:35:26.629" v="510"/>
          <ac:picMkLst>
            <pc:docMk/>
            <pc:sldMk cId="488844650" sldId="741"/>
            <ac:picMk id="3" creationId="{755B3A79-A316-BF41-210B-87DAA68C649F}"/>
          </ac:picMkLst>
        </pc:picChg>
        <pc:picChg chg="del">
          <ac:chgData name="Andrea Mozo" userId="S::amozo@councilforeconed.org::ec324d89-8e2a-42bb-81f4-68d0295e10da" providerId="AD" clId="Web-{45A1178F-73F2-8643-3D11-C6E5BDD0E6BA}" dt="2024-03-28T18:31:04.167" v="503"/>
          <ac:picMkLst>
            <pc:docMk/>
            <pc:sldMk cId="488844650" sldId="741"/>
            <ac:picMk id="6" creationId="{B6332844-ED15-A854-2017-6218C8D3D702}"/>
          </ac:picMkLst>
        </pc:picChg>
        <pc:picChg chg="add mod">
          <ac:chgData name="Andrea Mozo" userId="S::amozo@councilforeconed.org::ec324d89-8e2a-42bb-81f4-68d0295e10da" providerId="AD" clId="Web-{45A1178F-73F2-8643-3D11-C6E5BDD0E6BA}" dt="2024-03-28T18:35:31.129" v="513" actId="14100"/>
          <ac:picMkLst>
            <pc:docMk/>
            <pc:sldMk cId="488844650" sldId="741"/>
            <ac:picMk id="7" creationId="{CE49B8B2-1861-EAC5-FF02-E759CF51652C}"/>
          </ac:picMkLst>
        </pc:picChg>
      </pc:sldChg>
      <pc:sldChg chg="addSp delSp modSp add ord replId">
        <pc:chgData name="Andrea Mozo" userId="S::amozo@councilforeconed.org::ec324d89-8e2a-42bb-81f4-68d0295e10da" providerId="AD" clId="Web-{45A1178F-73F2-8643-3D11-C6E5BDD0E6BA}" dt="2024-03-28T18:37:34.071" v="550" actId="14100"/>
        <pc:sldMkLst>
          <pc:docMk/>
          <pc:sldMk cId="2151011448" sldId="742"/>
        </pc:sldMkLst>
        <pc:spChg chg="mod">
          <ac:chgData name="Andrea Mozo" userId="S::amozo@councilforeconed.org::ec324d89-8e2a-42bb-81f4-68d0295e10da" providerId="AD" clId="Web-{45A1178F-73F2-8643-3D11-C6E5BDD0E6BA}" dt="2024-03-28T18:36:37.460" v="533" actId="20577"/>
          <ac:spMkLst>
            <pc:docMk/>
            <pc:sldMk cId="2151011448" sldId="742"/>
            <ac:spMk id="2" creationId="{3F16907B-0DC9-E64D-B7CC-FD7066550EDE}"/>
          </ac:spMkLst>
        </pc:spChg>
        <pc:spChg chg="mod">
          <ac:chgData name="Andrea Mozo" userId="S::amozo@councilforeconed.org::ec324d89-8e2a-42bb-81f4-68d0295e10da" providerId="AD" clId="Web-{45A1178F-73F2-8643-3D11-C6E5BDD0E6BA}" dt="2024-03-28T18:37:31.946" v="549" actId="14100"/>
          <ac:spMkLst>
            <pc:docMk/>
            <pc:sldMk cId="2151011448" sldId="742"/>
            <ac:spMk id="4" creationId="{B97D6AFC-1B5C-888B-F90C-E340EA57F69A}"/>
          </ac:spMkLst>
        </pc:spChg>
        <pc:picChg chg="add mod">
          <ac:chgData name="Andrea Mozo" userId="S::amozo@councilforeconed.org::ec324d89-8e2a-42bb-81f4-68d0295e10da" providerId="AD" clId="Web-{45A1178F-73F2-8643-3D11-C6E5BDD0E6BA}" dt="2024-03-28T18:37:34.071" v="550" actId="14100"/>
          <ac:picMkLst>
            <pc:docMk/>
            <pc:sldMk cId="2151011448" sldId="742"/>
            <ac:picMk id="3" creationId="{C32BE976-1DEB-5566-F8F7-1D40B5DA3334}"/>
          </ac:picMkLst>
        </pc:picChg>
        <pc:picChg chg="del">
          <ac:chgData name="Andrea Mozo" userId="S::amozo@councilforeconed.org::ec324d89-8e2a-42bb-81f4-68d0295e10da" providerId="AD" clId="Web-{45A1178F-73F2-8643-3D11-C6E5BDD0E6BA}" dt="2024-03-28T18:36:38.632" v="534"/>
          <ac:picMkLst>
            <pc:docMk/>
            <pc:sldMk cId="2151011448" sldId="742"/>
            <ac:picMk id="6" creationId="{8B49FDB0-2739-13E8-F7DD-E0BD7BE6CCAA}"/>
          </ac:picMkLst>
        </pc:picChg>
      </pc:sldChg>
      <pc:sldChg chg="addSp delSp modSp add replId">
        <pc:chgData name="Andrea Mozo" userId="S::amozo@councilforeconed.org::ec324d89-8e2a-42bb-81f4-68d0295e10da" providerId="AD" clId="Web-{45A1178F-73F2-8643-3D11-C6E5BDD0E6BA}" dt="2024-03-28T18:40:55.625" v="595" actId="20577"/>
        <pc:sldMkLst>
          <pc:docMk/>
          <pc:sldMk cId="3389412293" sldId="743"/>
        </pc:sldMkLst>
        <pc:spChg chg="mod">
          <ac:chgData name="Andrea Mozo" userId="S::amozo@councilforeconed.org::ec324d89-8e2a-42bb-81f4-68d0295e10da" providerId="AD" clId="Web-{45A1178F-73F2-8643-3D11-C6E5BDD0E6BA}" dt="2024-03-28T18:39:15.059" v="555" actId="20577"/>
          <ac:spMkLst>
            <pc:docMk/>
            <pc:sldMk cId="3389412293" sldId="743"/>
            <ac:spMk id="2" creationId="{3F16907B-0DC9-E64D-B7CC-FD7066550EDE}"/>
          </ac:spMkLst>
        </pc:spChg>
        <pc:spChg chg="mod">
          <ac:chgData name="Andrea Mozo" userId="S::amozo@councilforeconed.org::ec324d89-8e2a-42bb-81f4-68d0295e10da" providerId="AD" clId="Web-{45A1178F-73F2-8643-3D11-C6E5BDD0E6BA}" dt="2024-03-28T18:40:55.625" v="595" actId="20577"/>
          <ac:spMkLst>
            <pc:docMk/>
            <pc:sldMk cId="3389412293" sldId="743"/>
            <ac:spMk id="4" creationId="{B97D6AFC-1B5C-888B-F90C-E340EA57F69A}"/>
          </ac:spMkLst>
        </pc:spChg>
        <pc:picChg chg="add mod">
          <ac:chgData name="Andrea Mozo" userId="S::amozo@councilforeconed.org::ec324d89-8e2a-42bb-81f4-68d0295e10da" providerId="AD" clId="Web-{45A1178F-73F2-8643-3D11-C6E5BDD0E6BA}" dt="2024-03-28T18:39:42.873" v="567" actId="1076"/>
          <ac:picMkLst>
            <pc:docMk/>
            <pc:sldMk cId="3389412293" sldId="743"/>
            <ac:picMk id="3" creationId="{9412EB65-F528-4E58-418D-45150618A26F}"/>
          </ac:picMkLst>
        </pc:picChg>
        <pc:picChg chg="del">
          <ac:chgData name="Andrea Mozo" userId="S::amozo@councilforeconed.org::ec324d89-8e2a-42bb-81f4-68d0295e10da" providerId="AD" clId="Web-{45A1178F-73F2-8643-3D11-C6E5BDD0E6BA}" dt="2024-03-28T18:39:16.794" v="557"/>
          <ac:picMkLst>
            <pc:docMk/>
            <pc:sldMk cId="3389412293" sldId="743"/>
            <ac:picMk id="6" creationId="{8385D4B9-8CA5-1137-FBAC-91CFFC9AE727}"/>
          </ac:picMkLst>
        </pc:picChg>
        <pc:picChg chg="del">
          <ac:chgData name="Andrea Mozo" userId="S::amozo@councilforeconed.org::ec324d89-8e2a-42bb-81f4-68d0295e10da" providerId="AD" clId="Web-{45A1178F-73F2-8643-3D11-C6E5BDD0E6BA}" dt="2024-03-28T18:39:22.606" v="559"/>
          <ac:picMkLst>
            <pc:docMk/>
            <pc:sldMk cId="3389412293" sldId="743"/>
            <ac:picMk id="7" creationId="{E164A985-1DE1-9DAD-349B-7948F0F9D103}"/>
          </ac:picMkLst>
        </pc:picChg>
        <pc:picChg chg="add mod">
          <ac:chgData name="Andrea Mozo" userId="S::amozo@councilforeconed.org::ec324d89-8e2a-42bb-81f4-68d0295e10da" providerId="AD" clId="Web-{45A1178F-73F2-8643-3D11-C6E5BDD0E6BA}" dt="2024-03-28T18:39:44.920" v="568" actId="1076"/>
          <ac:picMkLst>
            <pc:docMk/>
            <pc:sldMk cId="3389412293" sldId="743"/>
            <ac:picMk id="8" creationId="{A15B1DBF-514F-E89C-EF68-7F1A4EB96DBB}"/>
          </ac:picMkLst>
        </pc:picChg>
        <pc:picChg chg="del">
          <ac:chgData name="Andrea Mozo" userId="S::amozo@councilforeconed.org::ec324d89-8e2a-42bb-81f4-68d0295e10da" providerId="AD" clId="Web-{45A1178F-73F2-8643-3D11-C6E5BDD0E6BA}" dt="2024-03-28T18:39:30.732" v="561"/>
          <ac:picMkLst>
            <pc:docMk/>
            <pc:sldMk cId="3389412293" sldId="743"/>
            <ac:picMk id="9" creationId="{DCAC47F8-08F8-8129-3C9E-695CC3BA4996}"/>
          </ac:picMkLst>
        </pc:picChg>
        <pc:picChg chg="del">
          <ac:chgData name="Andrea Mozo" userId="S::amozo@councilforeconed.org::ec324d89-8e2a-42bb-81f4-68d0295e10da" providerId="AD" clId="Web-{45A1178F-73F2-8643-3D11-C6E5BDD0E6BA}" dt="2024-03-28T18:39:29.153" v="560"/>
          <ac:picMkLst>
            <pc:docMk/>
            <pc:sldMk cId="3389412293" sldId="743"/>
            <ac:picMk id="10" creationId="{ADCE584A-1C21-5EDB-5D69-DA813B290F75}"/>
          </ac:picMkLst>
        </pc:picChg>
      </pc:sldChg>
      <pc:sldChg chg="addSp delSp modSp add replId">
        <pc:chgData name="Andrea Mozo" userId="S::amozo@councilforeconed.org::ec324d89-8e2a-42bb-81f4-68d0295e10da" providerId="AD" clId="Web-{45A1178F-73F2-8643-3D11-C6E5BDD0E6BA}" dt="2024-03-28T19:24:36.174" v="812" actId="20577"/>
        <pc:sldMkLst>
          <pc:docMk/>
          <pc:sldMk cId="3547838788" sldId="744"/>
        </pc:sldMkLst>
        <pc:spChg chg="del mod">
          <ac:chgData name="Andrea Mozo" userId="S::amozo@councilforeconed.org::ec324d89-8e2a-42bb-81f4-68d0295e10da" providerId="AD" clId="Web-{45A1178F-73F2-8643-3D11-C6E5BDD0E6BA}" dt="2024-03-28T19:20:44.884" v="749"/>
          <ac:spMkLst>
            <pc:docMk/>
            <pc:sldMk cId="3547838788" sldId="744"/>
            <ac:spMk id="2" creationId="{3F16907B-0DC9-E64D-B7CC-FD7066550EDE}"/>
          </ac:spMkLst>
        </pc:spChg>
        <pc:spChg chg="add del mod">
          <ac:chgData name="Andrea Mozo" userId="S::amozo@councilforeconed.org::ec324d89-8e2a-42bb-81f4-68d0295e10da" providerId="AD" clId="Web-{45A1178F-73F2-8643-3D11-C6E5BDD0E6BA}" dt="2024-03-28T19:23:32.156" v="760"/>
          <ac:spMkLst>
            <pc:docMk/>
            <pc:sldMk cId="3547838788" sldId="744"/>
            <ac:spMk id="3" creationId="{6AF25812-4103-4E9D-CC5F-DA447996FCF5}"/>
          </ac:spMkLst>
        </pc:spChg>
        <pc:spChg chg="mod">
          <ac:chgData name="Andrea Mozo" userId="S::amozo@councilforeconed.org::ec324d89-8e2a-42bb-81f4-68d0295e10da" providerId="AD" clId="Web-{45A1178F-73F2-8643-3D11-C6E5BDD0E6BA}" dt="2024-03-28T19:24:36.174" v="812" actId="20577"/>
          <ac:spMkLst>
            <pc:docMk/>
            <pc:sldMk cId="3547838788" sldId="744"/>
            <ac:spMk id="4" creationId="{B97D6AFC-1B5C-888B-F90C-E340EA57F69A}"/>
          </ac:spMkLst>
        </pc:spChg>
        <pc:spChg chg="add mod">
          <ac:chgData name="Andrea Mozo" userId="S::amozo@councilforeconed.org::ec324d89-8e2a-42bb-81f4-68d0295e10da" providerId="AD" clId="Web-{45A1178F-73F2-8643-3D11-C6E5BDD0E6BA}" dt="2024-03-28T19:24:11.501" v="791" actId="20577"/>
          <ac:spMkLst>
            <pc:docMk/>
            <pc:sldMk cId="3547838788" sldId="744"/>
            <ac:spMk id="9" creationId="{AEB4A13D-47A3-074C-3D52-3DC1C6281CBE}"/>
          </ac:spMkLst>
        </pc:spChg>
        <pc:picChg chg="add mod">
          <ac:chgData name="Andrea Mozo" userId="S::amozo@councilforeconed.org::ec324d89-8e2a-42bb-81f4-68d0295e10da" providerId="AD" clId="Web-{45A1178F-73F2-8643-3D11-C6E5BDD0E6BA}" dt="2024-03-28T19:23:42.547" v="763" actId="14100"/>
          <ac:picMkLst>
            <pc:docMk/>
            <pc:sldMk cId="3547838788" sldId="744"/>
            <ac:picMk id="6" creationId="{0118AA97-CD43-C1E3-4078-3F95DC77C3B7}"/>
          </ac:picMkLst>
        </pc:picChg>
        <pc:picChg chg="del">
          <ac:chgData name="Andrea Mozo" userId="S::amozo@councilforeconed.org::ec324d89-8e2a-42bb-81f4-68d0295e10da" providerId="AD" clId="Web-{45A1178F-73F2-8643-3D11-C6E5BDD0E6BA}" dt="2024-03-28T19:23:27.968" v="756"/>
          <ac:picMkLst>
            <pc:docMk/>
            <pc:sldMk cId="3547838788" sldId="744"/>
            <ac:picMk id="7" creationId="{CE49B8B2-1861-EAC5-FF02-E759CF51652C}"/>
          </ac:picMkLst>
        </pc:picChg>
      </pc:sldChg>
      <pc:sldChg chg="addSp delSp modSp add replId">
        <pc:chgData name="Andrea Mozo" userId="S::amozo@councilforeconed.org::ec324d89-8e2a-42bb-81f4-68d0295e10da" providerId="AD" clId="Web-{45A1178F-73F2-8643-3D11-C6E5BDD0E6BA}" dt="2024-03-28T18:49:07.004" v="677" actId="20577"/>
        <pc:sldMkLst>
          <pc:docMk/>
          <pc:sldMk cId="960279657" sldId="745"/>
        </pc:sldMkLst>
        <pc:spChg chg="mod">
          <ac:chgData name="Andrea Mozo" userId="S::amozo@councilforeconed.org::ec324d89-8e2a-42bb-81f4-68d0295e10da" providerId="AD" clId="Web-{45A1178F-73F2-8643-3D11-C6E5BDD0E6BA}" dt="2024-03-28T18:49:07.004" v="677" actId="20577"/>
          <ac:spMkLst>
            <pc:docMk/>
            <pc:sldMk cId="960279657" sldId="745"/>
            <ac:spMk id="2" creationId="{3F16907B-0DC9-E64D-B7CC-FD7066550EDE}"/>
          </ac:spMkLst>
        </pc:spChg>
        <pc:spChg chg="mod">
          <ac:chgData name="Andrea Mozo" userId="S::amozo@councilforeconed.org::ec324d89-8e2a-42bb-81f4-68d0295e10da" providerId="AD" clId="Web-{45A1178F-73F2-8643-3D11-C6E5BDD0E6BA}" dt="2024-03-28T18:48:33.611" v="672" actId="20577"/>
          <ac:spMkLst>
            <pc:docMk/>
            <pc:sldMk cId="960279657" sldId="745"/>
            <ac:spMk id="4" creationId="{B97D6AFC-1B5C-888B-F90C-E340EA57F69A}"/>
          </ac:spMkLst>
        </pc:spChg>
        <pc:picChg chg="del">
          <ac:chgData name="Andrea Mozo" userId="S::amozo@councilforeconed.org::ec324d89-8e2a-42bb-81f4-68d0295e10da" providerId="AD" clId="Web-{45A1178F-73F2-8643-3D11-C6E5BDD0E6BA}" dt="2024-03-28T18:47:13.388" v="645"/>
          <ac:picMkLst>
            <pc:docMk/>
            <pc:sldMk cId="960279657" sldId="745"/>
            <ac:picMk id="3" creationId="{E0EA5858-06F7-9AF3-FE83-D89E54DF5897}"/>
          </ac:picMkLst>
        </pc:picChg>
        <pc:picChg chg="add del mod">
          <ac:chgData name="Andrea Mozo" userId="S::amozo@councilforeconed.org::ec324d89-8e2a-42bb-81f4-68d0295e10da" providerId="AD" clId="Web-{45A1178F-73F2-8643-3D11-C6E5BDD0E6BA}" dt="2024-03-28T18:47:26.201" v="650"/>
          <ac:picMkLst>
            <pc:docMk/>
            <pc:sldMk cId="960279657" sldId="745"/>
            <ac:picMk id="6" creationId="{866F817C-BC46-4F40-5EB2-569D57A5BF66}"/>
          </ac:picMkLst>
        </pc:picChg>
        <pc:picChg chg="add del mod">
          <ac:chgData name="Andrea Mozo" userId="S::amozo@councilforeconed.org::ec324d89-8e2a-42bb-81f4-68d0295e10da" providerId="AD" clId="Web-{45A1178F-73F2-8643-3D11-C6E5BDD0E6BA}" dt="2024-03-28T18:48:44.018" v="673"/>
          <ac:picMkLst>
            <pc:docMk/>
            <pc:sldMk cId="960279657" sldId="745"/>
            <ac:picMk id="7" creationId="{3855BCF4-9E33-1696-6073-828A85549E6F}"/>
          </ac:picMkLst>
        </pc:picChg>
        <pc:picChg chg="add mod">
          <ac:chgData name="Andrea Mozo" userId="S::amozo@councilforeconed.org::ec324d89-8e2a-42bb-81f4-68d0295e10da" providerId="AD" clId="Web-{45A1178F-73F2-8643-3D11-C6E5BDD0E6BA}" dt="2024-03-28T18:47:37.577" v="655" actId="1076"/>
          <ac:picMkLst>
            <pc:docMk/>
            <pc:sldMk cId="960279657" sldId="745"/>
            <ac:picMk id="8" creationId="{F12859F8-8F13-6D43-D2A3-E2075DB353CF}"/>
          </ac:picMkLst>
        </pc:picChg>
        <pc:picChg chg="add mod">
          <ac:chgData name="Andrea Mozo" userId="S::amozo@councilforeconed.org::ec324d89-8e2a-42bb-81f4-68d0295e10da" providerId="AD" clId="Web-{45A1178F-73F2-8643-3D11-C6E5BDD0E6BA}" dt="2024-03-28T18:48:47.206" v="675" actId="1076"/>
          <ac:picMkLst>
            <pc:docMk/>
            <pc:sldMk cId="960279657" sldId="745"/>
            <ac:picMk id="9" creationId="{85D86506-B98D-1EF6-41AB-CD9F9C0DD0C6}"/>
          </ac:picMkLst>
        </pc:picChg>
      </pc:sldChg>
      <pc:sldChg chg="addSp delSp modSp add replId">
        <pc:chgData name="Andrea Mozo" userId="S::amozo@councilforeconed.org::ec324d89-8e2a-42bb-81f4-68d0295e10da" providerId="AD" clId="Web-{45A1178F-73F2-8643-3D11-C6E5BDD0E6BA}" dt="2024-03-28T19:18:47.099" v="727" actId="1076"/>
        <pc:sldMkLst>
          <pc:docMk/>
          <pc:sldMk cId="2117227267" sldId="746"/>
        </pc:sldMkLst>
        <pc:spChg chg="mod">
          <ac:chgData name="Andrea Mozo" userId="S::amozo@councilforeconed.org::ec324d89-8e2a-42bb-81f4-68d0295e10da" providerId="AD" clId="Web-{45A1178F-73F2-8643-3D11-C6E5BDD0E6BA}" dt="2024-03-28T19:18:37.098" v="719" actId="20577"/>
          <ac:spMkLst>
            <pc:docMk/>
            <pc:sldMk cId="2117227267" sldId="746"/>
            <ac:spMk id="4" creationId="{B97D6AFC-1B5C-888B-F90C-E340EA57F69A}"/>
          </ac:spMkLst>
        </pc:spChg>
        <pc:picChg chg="del">
          <ac:chgData name="Andrea Mozo" userId="S::amozo@councilforeconed.org::ec324d89-8e2a-42bb-81f4-68d0295e10da" providerId="AD" clId="Web-{45A1178F-73F2-8643-3D11-C6E5BDD0E6BA}" dt="2024-03-28T19:18:37.505" v="720"/>
          <ac:picMkLst>
            <pc:docMk/>
            <pc:sldMk cId="2117227267" sldId="746"/>
            <ac:picMk id="3" creationId="{9412EB65-F528-4E58-418D-45150618A26F}"/>
          </ac:picMkLst>
        </pc:picChg>
        <pc:picChg chg="add mod">
          <ac:chgData name="Andrea Mozo" userId="S::amozo@councilforeconed.org::ec324d89-8e2a-42bb-81f4-68d0295e10da" providerId="AD" clId="Web-{45A1178F-73F2-8643-3D11-C6E5BDD0E6BA}" dt="2024-03-28T19:18:47.099" v="727" actId="1076"/>
          <ac:picMkLst>
            <pc:docMk/>
            <pc:sldMk cId="2117227267" sldId="746"/>
            <ac:picMk id="6" creationId="{7C9A6EF7-411A-9196-7D9B-B80D4D6656A3}"/>
          </ac:picMkLst>
        </pc:picChg>
        <pc:picChg chg="add mod">
          <ac:chgData name="Andrea Mozo" userId="S::amozo@councilforeconed.org::ec324d89-8e2a-42bb-81f4-68d0295e10da" providerId="AD" clId="Web-{45A1178F-73F2-8643-3D11-C6E5BDD0E6BA}" dt="2024-03-28T19:18:44.942" v="726" actId="1076"/>
          <ac:picMkLst>
            <pc:docMk/>
            <pc:sldMk cId="2117227267" sldId="746"/>
            <ac:picMk id="7" creationId="{130E787D-4919-8C9F-945B-188B83459578}"/>
          </ac:picMkLst>
        </pc:picChg>
        <pc:picChg chg="del">
          <ac:chgData name="Andrea Mozo" userId="S::amozo@councilforeconed.org::ec324d89-8e2a-42bb-81f4-68d0295e10da" providerId="AD" clId="Web-{45A1178F-73F2-8643-3D11-C6E5BDD0E6BA}" dt="2024-03-28T19:18:38.536" v="721"/>
          <ac:picMkLst>
            <pc:docMk/>
            <pc:sldMk cId="2117227267" sldId="746"/>
            <ac:picMk id="8" creationId="{A15B1DBF-514F-E89C-EF68-7F1A4EB96DBB}"/>
          </ac:picMkLst>
        </pc:picChg>
      </pc:sldChg>
      <pc:sldChg chg="addSp delSp modSp add replId">
        <pc:chgData name="Andrea Mozo" userId="S::amozo@councilforeconed.org::ec324d89-8e2a-42bb-81f4-68d0295e10da" providerId="AD" clId="Web-{45A1178F-73F2-8643-3D11-C6E5BDD0E6BA}" dt="2024-03-28T19:19:15.272" v="739" actId="14100"/>
        <pc:sldMkLst>
          <pc:docMk/>
          <pc:sldMk cId="3801523587" sldId="747"/>
        </pc:sldMkLst>
        <pc:picChg chg="add mod">
          <ac:chgData name="Andrea Mozo" userId="S::amozo@councilforeconed.org::ec324d89-8e2a-42bb-81f4-68d0295e10da" providerId="AD" clId="Web-{45A1178F-73F2-8643-3D11-C6E5BDD0E6BA}" dt="2024-03-28T19:19:11.443" v="737" actId="1076"/>
          <ac:picMkLst>
            <pc:docMk/>
            <pc:sldMk cId="3801523587" sldId="747"/>
            <ac:picMk id="3" creationId="{D72426DA-2BBE-E88F-0172-449DE00FBEDE}"/>
          </ac:picMkLst>
        </pc:picChg>
        <pc:picChg chg="del">
          <ac:chgData name="Andrea Mozo" userId="S::amozo@councilforeconed.org::ec324d89-8e2a-42bb-81f4-68d0295e10da" providerId="AD" clId="Web-{45A1178F-73F2-8643-3D11-C6E5BDD0E6BA}" dt="2024-03-28T19:19:00.365" v="730"/>
          <ac:picMkLst>
            <pc:docMk/>
            <pc:sldMk cId="3801523587" sldId="747"/>
            <ac:picMk id="6" creationId="{7C9A6EF7-411A-9196-7D9B-B80D4D6656A3}"/>
          </ac:picMkLst>
        </pc:picChg>
        <pc:picChg chg="del">
          <ac:chgData name="Andrea Mozo" userId="S::amozo@councilforeconed.org::ec324d89-8e2a-42bb-81f4-68d0295e10da" providerId="AD" clId="Web-{45A1178F-73F2-8643-3D11-C6E5BDD0E6BA}" dt="2024-03-28T19:18:59.052" v="729"/>
          <ac:picMkLst>
            <pc:docMk/>
            <pc:sldMk cId="3801523587" sldId="747"/>
            <ac:picMk id="7" creationId="{130E787D-4919-8C9F-945B-188B83459578}"/>
          </ac:picMkLst>
        </pc:picChg>
        <pc:picChg chg="add mod">
          <ac:chgData name="Andrea Mozo" userId="S::amozo@councilforeconed.org::ec324d89-8e2a-42bb-81f4-68d0295e10da" providerId="AD" clId="Web-{45A1178F-73F2-8643-3D11-C6E5BDD0E6BA}" dt="2024-03-28T19:19:15.272" v="739" actId="14100"/>
          <ac:picMkLst>
            <pc:docMk/>
            <pc:sldMk cId="3801523587" sldId="747"/>
            <ac:picMk id="8" creationId="{B6C16020-AC46-C2BA-9D8B-0C1964BCF84A}"/>
          </ac:picMkLst>
        </pc:picChg>
      </pc:sldChg>
      <pc:sldChg chg="addSp delSp modSp add del replId">
        <pc:chgData name="Andrea Mozo" userId="S::amozo@councilforeconed.org::ec324d89-8e2a-42bb-81f4-68d0295e10da" providerId="AD" clId="Web-{45A1178F-73F2-8643-3D11-C6E5BDD0E6BA}" dt="2024-03-28T19:28:33.479" v="876"/>
        <pc:sldMkLst>
          <pc:docMk/>
          <pc:sldMk cId="1727758732" sldId="748"/>
        </pc:sldMkLst>
        <pc:spChg chg="del">
          <ac:chgData name="Andrea Mozo" userId="S::amozo@councilforeconed.org::ec324d89-8e2a-42bb-81f4-68d0295e10da" providerId="AD" clId="Web-{45A1178F-73F2-8643-3D11-C6E5BDD0E6BA}" dt="2024-03-28T19:25:43.176" v="830"/>
          <ac:spMkLst>
            <pc:docMk/>
            <pc:sldMk cId="1727758732" sldId="748"/>
            <ac:spMk id="4" creationId="{B97D6AFC-1B5C-888B-F90C-E340EA57F69A}"/>
          </ac:spMkLst>
        </pc:spChg>
        <pc:spChg chg="mod">
          <ac:chgData name="Andrea Mozo" userId="S::amozo@councilforeconed.org::ec324d89-8e2a-42bb-81f4-68d0295e10da" providerId="AD" clId="Web-{45A1178F-73F2-8643-3D11-C6E5BDD0E6BA}" dt="2024-03-28T19:25:55.973" v="840" actId="20577"/>
          <ac:spMkLst>
            <pc:docMk/>
            <pc:sldMk cId="1727758732" sldId="748"/>
            <ac:spMk id="9" creationId="{AEB4A13D-47A3-074C-3D52-3DC1C6281CBE}"/>
          </ac:spMkLst>
        </pc:spChg>
        <pc:picChg chg="add mod">
          <ac:chgData name="Andrea Mozo" userId="S::amozo@councilforeconed.org::ec324d89-8e2a-42bb-81f4-68d0295e10da" providerId="AD" clId="Web-{45A1178F-73F2-8643-3D11-C6E5BDD0E6BA}" dt="2024-03-28T19:25:48.301" v="832" actId="1076"/>
          <ac:picMkLst>
            <pc:docMk/>
            <pc:sldMk cId="1727758732" sldId="748"/>
            <ac:picMk id="2" creationId="{5657E161-B1FB-9579-9D4F-A5DC1A435E8D}"/>
          </ac:picMkLst>
        </pc:picChg>
        <pc:picChg chg="del">
          <ac:chgData name="Andrea Mozo" userId="S::amozo@councilforeconed.org::ec324d89-8e2a-42bb-81f4-68d0295e10da" providerId="AD" clId="Web-{45A1178F-73F2-8643-3D11-C6E5BDD0E6BA}" dt="2024-03-28T19:25:41.801" v="829"/>
          <ac:picMkLst>
            <pc:docMk/>
            <pc:sldMk cId="1727758732" sldId="748"/>
            <ac:picMk id="6" creationId="{0118AA97-CD43-C1E3-4078-3F95DC77C3B7}"/>
          </ac:picMkLst>
        </pc:picChg>
      </pc:sldChg>
      <pc:sldChg chg="modSp add replId">
        <pc:chgData name="Andrea Mozo" userId="S::amozo@councilforeconed.org::ec324d89-8e2a-42bb-81f4-68d0295e10da" providerId="AD" clId="Web-{45A1178F-73F2-8643-3D11-C6E5BDD0E6BA}" dt="2024-03-28T19:28:08.978" v="870" actId="20577"/>
        <pc:sldMkLst>
          <pc:docMk/>
          <pc:sldMk cId="1468089500" sldId="749"/>
        </pc:sldMkLst>
        <pc:spChg chg="mod">
          <ac:chgData name="Andrea Mozo" userId="S::amozo@councilforeconed.org::ec324d89-8e2a-42bb-81f4-68d0295e10da" providerId="AD" clId="Web-{45A1178F-73F2-8643-3D11-C6E5BDD0E6BA}" dt="2024-03-28T19:28:08.978" v="870" actId="20577"/>
          <ac:spMkLst>
            <pc:docMk/>
            <pc:sldMk cId="1468089500" sldId="749"/>
            <ac:spMk id="3" creationId="{9890555E-F5A8-A749-BA5F-C95D063E463A}"/>
          </ac:spMkLst>
        </pc:spChg>
      </pc:sldChg>
      <pc:sldChg chg="modSp add replId">
        <pc:chgData name="Andrea Mozo" userId="S::amozo@councilforeconed.org::ec324d89-8e2a-42bb-81f4-68d0295e10da" providerId="AD" clId="Web-{45A1178F-73F2-8643-3D11-C6E5BDD0E6BA}" dt="2024-03-28T19:28:31.573" v="875" actId="14100"/>
        <pc:sldMkLst>
          <pc:docMk/>
          <pc:sldMk cId="539261959" sldId="750"/>
        </pc:sldMkLst>
        <pc:spChg chg="mod">
          <ac:chgData name="Andrea Mozo" userId="S::amozo@councilforeconed.org::ec324d89-8e2a-42bb-81f4-68d0295e10da" providerId="AD" clId="Web-{45A1178F-73F2-8643-3D11-C6E5BDD0E6BA}" dt="2024-03-28T19:28:31.573" v="875" actId="14100"/>
          <ac:spMkLst>
            <pc:docMk/>
            <pc:sldMk cId="539261959" sldId="750"/>
            <ac:spMk id="3" creationId="{9890555E-F5A8-A749-BA5F-C95D063E463A}"/>
          </ac:spMkLst>
        </pc:spChg>
      </pc:sldChg>
      <pc:sldChg chg="new del">
        <pc:chgData name="Andrea Mozo" userId="S::amozo@councilforeconed.org::ec324d89-8e2a-42bb-81f4-68d0295e10da" providerId="AD" clId="Web-{45A1178F-73F2-8643-3D11-C6E5BDD0E6BA}" dt="2024-03-28T19:27:39.868" v="851"/>
        <pc:sldMkLst>
          <pc:docMk/>
          <pc:sldMk cId="410616495" sldId="751"/>
        </pc:sldMkLst>
      </pc:sldChg>
      <pc:sldChg chg="modSp add replId">
        <pc:chgData name="Andrea Mozo" userId="S::amozo@councilforeconed.org::ec324d89-8e2a-42bb-81f4-68d0295e10da" providerId="AD" clId="Web-{45A1178F-73F2-8643-3D11-C6E5BDD0E6BA}" dt="2024-03-28T19:27:54.525" v="865" actId="20577"/>
        <pc:sldMkLst>
          <pc:docMk/>
          <pc:sldMk cId="1593463067" sldId="751"/>
        </pc:sldMkLst>
        <pc:spChg chg="mod">
          <ac:chgData name="Andrea Mozo" userId="S::amozo@councilforeconed.org::ec324d89-8e2a-42bb-81f4-68d0295e10da" providerId="AD" clId="Web-{45A1178F-73F2-8643-3D11-C6E5BDD0E6BA}" dt="2024-03-28T19:27:54.525" v="865" actId="20577"/>
          <ac:spMkLst>
            <pc:docMk/>
            <pc:sldMk cId="1593463067" sldId="751"/>
            <ac:spMk id="3" creationId="{9890555E-F5A8-A749-BA5F-C95D063E463A}"/>
          </ac:spMkLst>
        </pc:spChg>
      </pc:sldChg>
      <pc:sldChg chg="modSp add replId">
        <pc:chgData name="Andrea Mozo" userId="S::amozo@councilforeconed.org::ec324d89-8e2a-42bb-81f4-68d0295e10da" providerId="AD" clId="Web-{45A1178F-73F2-8643-3D11-C6E5BDD0E6BA}" dt="2024-03-28T19:29:08.933" v="892" actId="20577"/>
        <pc:sldMkLst>
          <pc:docMk/>
          <pc:sldMk cId="998931785" sldId="752"/>
        </pc:sldMkLst>
        <pc:spChg chg="mod">
          <ac:chgData name="Andrea Mozo" userId="S::amozo@councilforeconed.org::ec324d89-8e2a-42bb-81f4-68d0295e10da" providerId="AD" clId="Web-{45A1178F-73F2-8643-3D11-C6E5BDD0E6BA}" dt="2024-03-28T19:29:08.933" v="892" actId="20577"/>
          <ac:spMkLst>
            <pc:docMk/>
            <pc:sldMk cId="998931785" sldId="752"/>
            <ac:spMk id="3" creationId="{9890555E-F5A8-A749-BA5F-C95D063E463A}"/>
          </ac:spMkLst>
        </pc:spChg>
      </pc:sldChg>
      <pc:sldChg chg="addSp delSp modSp add ord replId">
        <pc:chgData name="Andrea Mozo" userId="S::amozo@councilforeconed.org::ec324d89-8e2a-42bb-81f4-68d0295e10da" providerId="AD" clId="Web-{45A1178F-73F2-8643-3D11-C6E5BDD0E6BA}" dt="2024-03-28T19:41:43.664" v="1040" actId="20577"/>
        <pc:sldMkLst>
          <pc:docMk/>
          <pc:sldMk cId="2850330568" sldId="753"/>
        </pc:sldMkLst>
        <pc:spChg chg="mod">
          <ac:chgData name="Andrea Mozo" userId="S::amozo@councilforeconed.org::ec324d89-8e2a-42bb-81f4-68d0295e10da" providerId="AD" clId="Web-{45A1178F-73F2-8643-3D11-C6E5BDD0E6BA}" dt="2024-03-28T19:41:43.664" v="1040" actId="20577"/>
          <ac:spMkLst>
            <pc:docMk/>
            <pc:sldMk cId="2850330568" sldId="753"/>
            <ac:spMk id="4" creationId="{B97D6AFC-1B5C-888B-F90C-E340EA57F69A}"/>
          </ac:spMkLst>
        </pc:spChg>
        <pc:spChg chg="mod">
          <ac:chgData name="Andrea Mozo" userId="S::amozo@councilforeconed.org::ec324d89-8e2a-42bb-81f4-68d0295e10da" providerId="AD" clId="Web-{45A1178F-73F2-8643-3D11-C6E5BDD0E6BA}" dt="2024-03-28T19:29:37.653" v="901" actId="20577"/>
          <ac:spMkLst>
            <pc:docMk/>
            <pc:sldMk cId="2850330568" sldId="753"/>
            <ac:spMk id="9" creationId="{AEB4A13D-47A3-074C-3D52-3DC1C6281CBE}"/>
          </ac:spMkLst>
        </pc:spChg>
        <pc:picChg chg="add del mod">
          <ac:chgData name="Andrea Mozo" userId="S::amozo@councilforeconed.org::ec324d89-8e2a-42bb-81f4-68d0295e10da" providerId="AD" clId="Web-{45A1178F-73F2-8643-3D11-C6E5BDD0E6BA}" dt="2024-03-28T19:40:09.426" v="998"/>
          <ac:picMkLst>
            <pc:docMk/>
            <pc:sldMk cId="2850330568" sldId="753"/>
            <ac:picMk id="2" creationId="{E13C4B0C-DB62-2B90-DD28-6CD0948A07B1}"/>
          </ac:picMkLst>
        </pc:picChg>
        <pc:picChg chg="add del mod">
          <ac:chgData name="Andrea Mozo" userId="S::amozo@councilforeconed.org::ec324d89-8e2a-42bb-81f4-68d0295e10da" providerId="AD" clId="Web-{45A1178F-73F2-8643-3D11-C6E5BDD0E6BA}" dt="2024-03-28T19:40:36.333" v="1003"/>
          <ac:picMkLst>
            <pc:docMk/>
            <pc:sldMk cId="2850330568" sldId="753"/>
            <ac:picMk id="3" creationId="{97C5015B-F62A-2578-B7FF-3464CC3A8BB8}"/>
          </ac:picMkLst>
        </pc:picChg>
        <pc:picChg chg="del">
          <ac:chgData name="Andrea Mozo" userId="S::amozo@councilforeconed.org::ec324d89-8e2a-42bb-81f4-68d0295e10da" providerId="AD" clId="Web-{45A1178F-73F2-8643-3D11-C6E5BDD0E6BA}" dt="2024-03-28T19:29:39.106" v="902"/>
          <ac:picMkLst>
            <pc:docMk/>
            <pc:sldMk cId="2850330568" sldId="753"/>
            <ac:picMk id="6" creationId="{0118AA97-CD43-C1E3-4078-3F95DC77C3B7}"/>
          </ac:picMkLst>
        </pc:picChg>
        <pc:picChg chg="add mod">
          <ac:chgData name="Andrea Mozo" userId="S::amozo@councilforeconed.org::ec324d89-8e2a-42bb-81f4-68d0295e10da" providerId="AD" clId="Web-{45A1178F-73F2-8643-3D11-C6E5BDD0E6BA}" dt="2024-03-28T19:40:57.850" v="1006" actId="14100"/>
          <ac:picMkLst>
            <pc:docMk/>
            <pc:sldMk cId="2850330568" sldId="753"/>
            <ac:picMk id="7" creationId="{06388C98-633E-81A7-EF81-38D41BB5F90B}"/>
          </ac:picMkLst>
        </pc:picChg>
      </pc:sldChg>
      <pc:sldChg chg="addSp delSp modSp add replId">
        <pc:chgData name="Andrea Mozo" userId="S::amozo@councilforeconed.org::ec324d89-8e2a-42bb-81f4-68d0295e10da" providerId="AD" clId="Web-{45A1178F-73F2-8643-3D11-C6E5BDD0E6BA}" dt="2024-03-28T19:42:01.618" v="1045" actId="1076"/>
        <pc:sldMkLst>
          <pc:docMk/>
          <pc:sldMk cId="919591919" sldId="754"/>
        </pc:sldMkLst>
        <pc:spChg chg="mod">
          <ac:chgData name="Andrea Mozo" userId="S::amozo@councilforeconed.org::ec324d89-8e2a-42bb-81f4-68d0295e10da" providerId="AD" clId="Web-{45A1178F-73F2-8643-3D11-C6E5BDD0E6BA}" dt="2024-03-28T19:41:39.085" v="1039" actId="20577"/>
          <ac:spMkLst>
            <pc:docMk/>
            <pc:sldMk cId="919591919" sldId="754"/>
            <ac:spMk id="4" creationId="{B97D6AFC-1B5C-888B-F90C-E340EA57F69A}"/>
          </ac:spMkLst>
        </pc:spChg>
        <pc:spChg chg="mod">
          <ac:chgData name="Andrea Mozo" userId="S::amozo@councilforeconed.org::ec324d89-8e2a-42bb-81f4-68d0295e10da" providerId="AD" clId="Web-{45A1178F-73F2-8643-3D11-C6E5BDD0E6BA}" dt="2024-03-28T19:41:25.538" v="1019" actId="20577"/>
          <ac:spMkLst>
            <pc:docMk/>
            <pc:sldMk cId="919591919" sldId="754"/>
            <ac:spMk id="9" creationId="{AEB4A13D-47A3-074C-3D52-3DC1C6281CBE}"/>
          </ac:spMkLst>
        </pc:spChg>
        <pc:picChg chg="add mod">
          <ac:chgData name="Andrea Mozo" userId="S::amozo@councilforeconed.org::ec324d89-8e2a-42bb-81f4-68d0295e10da" providerId="AD" clId="Web-{45A1178F-73F2-8643-3D11-C6E5BDD0E6BA}" dt="2024-03-28T19:42:01.618" v="1045" actId="1076"/>
          <ac:picMkLst>
            <pc:docMk/>
            <pc:sldMk cId="919591919" sldId="754"/>
            <ac:picMk id="2" creationId="{5A1EEC02-CF0B-731E-7DCD-80B7A276F5DD}"/>
          </ac:picMkLst>
        </pc:picChg>
        <pc:picChg chg="del">
          <ac:chgData name="Andrea Mozo" userId="S::amozo@councilforeconed.org::ec324d89-8e2a-42bb-81f4-68d0295e10da" providerId="AD" clId="Web-{45A1178F-73F2-8643-3D11-C6E5BDD0E6BA}" dt="2024-03-28T19:41:54.945" v="1041"/>
          <ac:picMkLst>
            <pc:docMk/>
            <pc:sldMk cId="919591919" sldId="754"/>
            <ac:picMk id="7" creationId="{06388C98-633E-81A7-EF81-38D41BB5F90B}"/>
          </ac:picMkLst>
        </pc:picChg>
      </pc:sldChg>
      <pc:sldChg chg="addSp delSp modSp add ord">
        <pc:chgData name="Andrea Mozo" userId="S::amozo@councilforeconed.org::ec324d89-8e2a-42bb-81f4-68d0295e10da" providerId="AD" clId="Web-{45A1178F-73F2-8643-3D11-C6E5BDD0E6BA}" dt="2024-03-28T19:44:37.107" v="1081" actId="20577"/>
        <pc:sldMkLst>
          <pc:docMk/>
          <pc:sldMk cId="1568675599" sldId="755"/>
        </pc:sldMkLst>
        <pc:spChg chg="add mod">
          <ac:chgData name="Andrea Mozo" userId="S::amozo@councilforeconed.org::ec324d89-8e2a-42bb-81f4-68d0295e10da" providerId="AD" clId="Web-{45A1178F-73F2-8643-3D11-C6E5BDD0E6BA}" dt="2024-03-28T19:44:29.873" v="1078" actId="20577"/>
          <ac:spMkLst>
            <pc:docMk/>
            <pc:sldMk cId="1568675599" sldId="755"/>
            <ac:spMk id="3" creationId="{008D6ABA-D514-E224-C27F-45646847C0F6}"/>
          </ac:spMkLst>
        </pc:spChg>
        <pc:spChg chg="del mod">
          <ac:chgData name="Andrea Mozo" userId="S::amozo@councilforeconed.org::ec324d89-8e2a-42bb-81f4-68d0295e10da" providerId="AD" clId="Web-{45A1178F-73F2-8643-3D11-C6E5BDD0E6BA}" dt="2024-03-28T19:44:09.841" v="1067"/>
          <ac:spMkLst>
            <pc:docMk/>
            <pc:sldMk cId="1568675599" sldId="755"/>
            <ac:spMk id="4" creationId="{B97D6AFC-1B5C-888B-F90C-E340EA57F69A}"/>
          </ac:spMkLst>
        </pc:spChg>
        <pc:spChg chg="mod">
          <ac:chgData name="Andrea Mozo" userId="S::amozo@councilforeconed.org::ec324d89-8e2a-42bb-81f4-68d0295e10da" providerId="AD" clId="Web-{45A1178F-73F2-8643-3D11-C6E5BDD0E6BA}" dt="2024-03-28T19:44:37.107" v="1081" actId="20577"/>
          <ac:spMkLst>
            <pc:docMk/>
            <pc:sldMk cId="1568675599" sldId="755"/>
            <ac:spMk id="9" creationId="{AEB4A13D-47A3-074C-3D52-3DC1C6281CBE}"/>
          </ac:spMkLst>
        </pc:spChg>
        <pc:picChg chg="del">
          <ac:chgData name="Andrea Mozo" userId="S::amozo@councilforeconed.org::ec324d89-8e2a-42bb-81f4-68d0295e10da" providerId="AD" clId="Web-{45A1178F-73F2-8643-3D11-C6E5BDD0E6BA}" dt="2024-03-28T19:43:38.543" v="1053"/>
          <ac:picMkLst>
            <pc:docMk/>
            <pc:sldMk cId="1568675599" sldId="755"/>
            <ac:picMk id="2" creationId="{5A1EEC02-CF0B-731E-7DCD-80B7A276F5DD}"/>
          </ac:picMkLst>
        </pc:picChg>
      </pc:sldChg>
      <pc:sldChg chg="add del">
        <pc:chgData name="Andrea Mozo" userId="S::amozo@councilforeconed.org::ec324d89-8e2a-42bb-81f4-68d0295e10da" providerId="AD" clId="Web-{45A1178F-73F2-8643-3D11-C6E5BDD0E6BA}" dt="2024-03-28T19:44:00.325" v="1062"/>
        <pc:sldMkLst>
          <pc:docMk/>
          <pc:sldMk cId="589173022" sldId="756"/>
        </pc:sldMkLst>
      </pc:sldChg>
      <pc:sldChg chg="addSp delSp modSp add replId">
        <pc:chgData name="Andrea Mozo" userId="S::amozo@councilforeconed.org::ec324d89-8e2a-42bb-81f4-68d0295e10da" providerId="AD" clId="Web-{45A1178F-73F2-8643-3D11-C6E5BDD0E6BA}" dt="2024-03-28T20:06:32.483" v="1722" actId="20577"/>
        <pc:sldMkLst>
          <pc:docMk/>
          <pc:sldMk cId="1414407918" sldId="756"/>
        </pc:sldMkLst>
        <pc:spChg chg="del">
          <ac:chgData name="Andrea Mozo" userId="S::amozo@councilforeconed.org::ec324d89-8e2a-42bb-81f4-68d0295e10da" providerId="AD" clId="Web-{45A1178F-73F2-8643-3D11-C6E5BDD0E6BA}" dt="2024-03-28T19:45:43.219" v="1101"/>
          <ac:spMkLst>
            <pc:docMk/>
            <pc:sldMk cId="1414407918" sldId="756"/>
            <ac:spMk id="3" creationId="{008D6ABA-D514-E224-C27F-45646847C0F6}"/>
          </ac:spMkLst>
        </pc:spChg>
        <pc:spChg chg="mod">
          <ac:chgData name="Andrea Mozo" userId="S::amozo@councilforeconed.org::ec324d89-8e2a-42bb-81f4-68d0295e10da" providerId="AD" clId="Web-{45A1178F-73F2-8643-3D11-C6E5BDD0E6BA}" dt="2024-03-28T19:50:28.870" v="1359" actId="20577"/>
          <ac:spMkLst>
            <pc:docMk/>
            <pc:sldMk cId="1414407918" sldId="756"/>
            <ac:spMk id="9" creationId="{AEB4A13D-47A3-074C-3D52-3DC1C6281CBE}"/>
          </ac:spMkLst>
        </pc:spChg>
        <pc:spChg chg="add del mod">
          <ac:chgData name="Andrea Mozo" userId="S::amozo@councilforeconed.org::ec324d89-8e2a-42bb-81f4-68d0295e10da" providerId="AD" clId="Web-{45A1178F-73F2-8643-3D11-C6E5BDD0E6BA}" dt="2024-03-28T19:48:01.021" v="1196"/>
          <ac:spMkLst>
            <pc:docMk/>
            <pc:sldMk cId="1414407918" sldId="756"/>
            <ac:spMk id="26" creationId="{6C1004EF-3BED-0BCA-F05B-C19BDE1F33D3}"/>
          </ac:spMkLst>
        </pc:spChg>
        <pc:spChg chg="add mod">
          <ac:chgData name="Andrea Mozo" userId="S::amozo@councilforeconed.org::ec324d89-8e2a-42bb-81f4-68d0295e10da" providerId="AD" clId="Web-{45A1178F-73F2-8643-3D11-C6E5BDD0E6BA}" dt="2024-03-28T20:06:32.483" v="1722" actId="20577"/>
          <ac:spMkLst>
            <pc:docMk/>
            <pc:sldMk cId="1414407918" sldId="756"/>
            <ac:spMk id="27" creationId="{743C6363-2574-3C33-4C9E-CF8932D29866}"/>
          </ac:spMkLst>
        </pc:spChg>
        <pc:spChg chg="add del mod">
          <ac:chgData name="Andrea Mozo" userId="S::amozo@councilforeconed.org::ec324d89-8e2a-42bb-81f4-68d0295e10da" providerId="AD" clId="Web-{45A1178F-73F2-8643-3D11-C6E5BDD0E6BA}" dt="2024-03-28T19:50:08.682" v="1357" actId="20577"/>
          <ac:spMkLst>
            <pc:docMk/>
            <pc:sldMk cId="1414407918" sldId="756"/>
            <ac:spMk id="29" creationId="{40B93993-A704-4893-DE0B-494D05165209}"/>
          </ac:spMkLst>
        </pc:spChg>
        <pc:spChg chg="add del mod">
          <ac:chgData name="Andrea Mozo" userId="S::amozo@councilforeconed.org::ec324d89-8e2a-42bb-81f4-68d0295e10da" providerId="AD" clId="Web-{45A1178F-73F2-8643-3D11-C6E5BDD0E6BA}" dt="2024-03-28T19:54:26.910" v="1427"/>
          <ac:spMkLst>
            <pc:docMk/>
            <pc:sldMk cId="1414407918" sldId="756"/>
            <ac:spMk id="30" creationId="{840F2F0B-8200-D39D-23DA-252C3E91C2E8}"/>
          </ac:spMkLst>
        </pc:spChg>
        <pc:spChg chg="add mod">
          <ac:chgData name="Andrea Mozo" userId="S::amozo@councilforeconed.org::ec324d89-8e2a-42bb-81f4-68d0295e10da" providerId="AD" clId="Web-{45A1178F-73F2-8643-3D11-C6E5BDD0E6BA}" dt="2024-03-28T19:55:03.364" v="1440" actId="20577"/>
          <ac:spMkLst>
            <pc:docMk/>
            <pc:sldMk cId="1414407918" sldId="756"/>
            <ac:spMk id="31" creationId="{5B0B4488-1BFB-7545-B59B-1541FFDF5DCC}"/>
          </ac:spMkLst>
        </pc:spChg>
        <pc:picChg chg="add del mod">
          <ac:chgData name="Andrea Mozo" userId="S::amozo@councilforeconed.org::ec324d89-8e2a-42bb-81f4-68d0295e10da" providerId="AD" clId="Web-{45A1178F-73F2-8643-3D11-C6E5BDD0E6BA}" dt="2024-03-28T19:46:34.049" v="1142"/>
          <ac:picMkLst>
            <pc:docMk/>
            <pc:sldMk cId="1414407918" sldId="756"/>
            <ac:picMk id="2" creationId="{640BC6DE-F157-2A94-7829-816FA0A9A0D1}"/>
          </ac:picMkLst>
        </pc:picChg>
        <pc:picChg chg="add del mod">
          <ac:chgData name="Andrea Mozo" userId="S::amozo@councilforeconed.org::ec324d89-8e2a-42bb-81f4-68d0295e10da" providerId="AD" clId="Web-{45A1178F-73F2-8643-3D11-C6E5BDD0E6BA}" dt="2024-03-28T19:46:30.065" v="1140"/>
          <ac:picMkLst>
            <pc:docMk/>
            <pc:sldMk cId="1414407918" sldId="756"/>
            <ac:picMk id="4" creationId="{2437E861-0B86-392E-3B73-B6C5B05D8913}"/>
          </ac:picMkLst>
        </pc:picChg>
        <pc:picChg chg="add del mod">
          <ac:chgData name="Andrea Mozo" userId="S::amozo@councilforeconed.org::ec324d89-8e2a-42bb-81f4-68d0295e10da" providerId="AD" clId="Web-{45A1178F-73F2-8643-3D11-C6E5BDD0E6BA}" dt="2024-03-28T19:47:19.629" v="1165"/>
          <ac:picMkLst>
            <pc:docMk/>
            <pc:sldMk cId="1414407918" sldId="756"/>
            <ac:picMk id="6" creationId="{4AAC15D2-81A2-2291-6CDC-2718F7E2E9D1}"/>
          </ac:picMkLst>
        </pc:picChg>
        <pc:picChg chg="add del mod">
          <ac:chgData name="Andrea Mozo" userId="S::amozo@councilforeconed.org::ec324d89-8e2a-42bb-81f4-68d0295e10da" providerId="AD" clId="Web-{45A1178F-73F2-8643-3D11-C6E5BDD0E6BA}" dt="2024-03-28T19:47:19.207" v="1164"/>
          <ac:picMkLst>
            <pc:docMk/>
            <pc:sldMk cId="1414407918" sldId="756"/>
            <ac:picMk id="7" creationId="{6CEB98DA-6903-D381-EF0D-DB152C42BED6}"/>
          </ac:picMkLst>
        </pc:picChg>
        <pc:picChg chg="add del mod">
          <ac:chgData name="Andrea Mozo" userId="S::amozo@councilforeconed.org::ec324d89-8e2a-42bb-81f4-68d0295e10da" providerId="AD" clId="Web-{45A1178F-73F2-8643-3D11-C6E5BDD0E6BA}" dt="2024-03-28T19:46:12.330" v="1121"/>
          <ac:picMkLst>
            <pc:docMk/>
            <pc:sldMk cId="1414407918" sldId="756"/>
            <ac:picMk id="8" creationId="{F607488D-4A79-3FD6-8F64-FD7684BBE0D2}"/>
          </ac:picMkLst>
        </pc:picChg>
        <pc:picChg chg="add del mod">
          <ac:chgData name="Andrea Mozo" userId="S::amozo@councilforeconed.org::ec324d89-8e2a-42bb-81f4-68d0295e10da" providerId="AD" clId="Web-{45A1178F-73F2-8643-3D11-C6E5BDD0E6BA}" dt="2024-03-28T19:47:21.379" v="1167"/>
          <ac:picMkLst>
            <pc:docMk/>
            <pc:sldMk cId="1414407918" sldId="756"/>
            <ac:picMk id="10" creationId="{7B6575D9-0F8A-02E8-FCC7-8604EC292739}"/>
          </ac:picMkLst>
        </pc:picChg>
        <pc:picChg chg="add del mod">
          <ac:chgData name="Andrea Mozo" userId="S::amozo@councilforeconed.org::ec324d89-8e2a-42bb-81f4-68d0295e10da" providerId="AD" clId="Web-{45A1178F-73F2-8643-3D11-C6E5BDD0E6BA}" dt="2024-03-28T19:47:21.754" v="1168"/>
          <ac:picMkLst>
            <pc:docMk/>
            <pc:sldMk cId="1414407918" sldId="756"/>
            <ac:picMk id="11" creationId="{4C2BD4D4-AF61-5712-973B-3C6A7660C04E}"/>
          </ac:picMkLst>
        </pc:picChg>
        <pc:picChg chg="add del mod">
          <ac:chgData name="Andrea Mozo" userId="S::amozo@councilforeconed.org::ec324d89-8e2a-42bb-81f4-68d0295e10da" providerId="AD" clId="Web-{45A1178F-73F2-8643-3D11-C6E5BDD0E6BA}" dt="2024-03-28T19:46:03.407" v="1116"/>
          <ac:picMkLst>
            <pc:docMk/>
            <pc:sldMk cId="1414407918" sldId="756"/>
            <ac:picMk id="12" creationId="{928A4130-B052-79C9-7400-E4C041A6EAC3}"/>
          </ac:picMkLst>
        </pc:picChg>
        <pc:picChg chg="add del mod">
          <ac:chgData name="Andrea Mozo" userId="S::amozo@councilforeconed.org::ec324d89-8e2a-42bb-81f4-68d0295e10da" providerId="AD" clId="Web-{45A1178F-73F2-8643-3D11-C6E5BDD0E6BA}" dt="2024-03-28T19:46:01.064" v="1114"/>
          <ac:picMkLst>
            <pc:docMk/>
            <pc:sldMk cId="1414407918" sldId="756"/>
            <ac:picMk id="13" creationId="{D051DA41-2518-7D83-8613-3F1583A58114}"/>
          </ac:picMkLst>
        </pc:picChg>
        <pc:picChg chg="add del mod">
          <ac:chgData name="Andrea Mozo" userId="S::amozo@councilforeconed.org::ec324d89-8e2a-42bb-81f4-68d0295e10da" providerId="AD" clId="Web-{45A1178F-73F2-8643-3D11-C6E5BDD0E6BA}" dt="2024-03-28T19:47:20.113" v="1166"/>
          <ac:picMkLst>
            <pc:docMk/>
            <pc:sldMk cId="1414407918" sldId="756"/>
            <ac:picMk id="14" creationId="{C6A7FFE9-A8DA-9185-35E7-087848F39AEC}"/>
          </ac:picMkLst>
        </pc:picChg>
        <pc:picChg chg="add del mod">
          <ac:chgData name="Andrea Mozo" userId="S::amozo@councilforeconed.org::ec324d89-8e2a-42bb-81f4-68d0295e10da" providerId="AD" clId="Web-{45A1178F-73F2-8643-3D11-C6E5BDD0E6BA}" dt="2024-03-28T19:47:35.520" v="1191"/>
          <ac:picMkLst>
            <pc:docMk/>
            <pc:sldMk cId="1414407918" sldId="756"/>
            <ac:picMk id="15" creationId="{DBDCDD59-B805-51B9-1AF7-D60E19A7953F}"/>
          </ac:picMkLst>
        </pc:picChg>
        <pc:picChg chg="add del mod">
          <ac:chgData name="Andrea Mozo" userId="S::amozo@councilforeconed.org::ec324d89-8e2a-42bb-81f4-68d0295e10da" providerId="AD" clId="Web-{45A1178F-73F2-8643-3D11-C6E5BDD0E6BA}" dt="2024-03-28T19:47:35.520" v="1190"/>
          <ac:picMkLst>
            <pc:docMk/>
            <pc:sldMk cId="1414407918" sldId="756"/>
            <ac:picMk id="16" creationId="{5B50CBD9-7DAF-9FA9-A486-53746E677237}"/>
          </ac:picMkLst>
        </pc:picChg>
        <pc:picChg chg="add del mod">
          <ac:chgData name="Andrea Mozo" userId="S::amozo@councilforeconed.org::ec324d89-8e2a-42bb-81f4-68d0295e10da" providerId="AD" clId="Web-{45A1178F-73F2-8643-3D11-C6E5BDD0E6BA}" dt="2024-03-28T19:47:35.520" v="1189"/>
          <ac:picMkLst>
            <pc:docMk/>
            <pc:sldMk cId="1414407918" sldId="756"/>
            <ac:picMk id="17" creationId="{F4FDB13F-3602-5FCA-1BA5-6E99CC9D6E66}"/>
          </ac:picMkLst>
        </pc:picChg>
        <pc:picChg chg="add del mod">
          <ac:chgData name="Andrea Mozo" userId="S::amozo@councilforeconed.org::ec324d89-8e2a-42bb-81f4-68d0295e10da" providerId="AD" clId="Web-{45A1178F-73F2-8643-3D11-C6E5BDD0E6BA}" dt="2024-03-28T19:47:35.520" v="1188"/>
          <ac:picMkLst>
            <pc:docMk/>
            <pc:sldMk cId="1414407918" sldId="756"/>
            <ac:picMk id="18" creationId="{CDD33676-57AC-6E19-E049-09DE51F1CEEA}"/>
          </ac:picMkLst>
        </pc:picChg>
        <pc:picChg chg="add del mod">
          <ac:chgData name="Andrea Mozo" userId="S::amozo@councilforeconed.org::ec324d89-8e2a-42bb-81f4-68d0295e10da" providerId="AD" clId="Web-{45A1178F-73F2-8643-3D11-C6E5BDD0E6BA}" dt="2024-03-28T19:47:35.520" v="1187"/>
          <ac:picMkLst>
            <pc:docMk/>
            <pc:sldMk cId="1414407918" sldId="756"/>
            <ac:picMk id="19" creationId="{F3DF21DC-1615-BA82-248B-AB8C17800EC6}"/>
          </ac:picMkLst>
        </pc:picChg>
        <pc:picChg chg="add del mod">
          <ac:chgData name="Andrea Mozo" userId="S::amozo@councilforeconed.org::ec324d89-8e2a-42bb-81f4-68d0295e10da" providerId="AD" clId="Web-{45A1178F-73F2-8643-3D11-C6E5BDD0E6BA}" dt="2024-03-28T19:47:35.520" v="1186"/>
          <ac:picMkLst>
            <pc:docMk/>
            <pc:sldMk cId="1414407918" sldId="756"/>
            <ac:picMk id="20" creationId="{03468A95-99B9-EAE6-E5E4-8E05220F895B}"/>
          </ac:picMkLst>
        </pc:picChg>
        <pc:picChg chg="add del mod">
          <ac:chgData name="Andrea Mozo" userId="S::amozo@councilforeconed.org::ec324d89-8e2a-42bb-81f4-68d0295e10da" providerId="AD" clId="Web-{45A1178F-73F2-8643-3D11-C6E5BDD0E6BA}" dt="2024-03-28T19:47:35.520" v="1185"/>
          <ac:picMkLst>
            <pc:docMk/>
            <pc:sldMk cId="1414407918" sldId="756"/>
            <ac:picMk id="21" creationId="{CEA07B7B-FED7-AD8F-7B1F-CDCA0B61D7F4}"/>
          </ac:picMkLst>
        </pc:picChg>
        <pc:picChg chg="add del mod">
          <ac:chgData name="Andrea Mozo" userId="S::amozo@councilforeconed.org::ec324d89-8e2a-42bb-81f4-68d0295e10da" providerId="AD" clId="Web-{45A1178F-73F2-8643-3D11-C6E5BDD0E6BA}" dt="2024-03-28T19:47:35.520" v="1184"/>
          <ac:picMkLst>
            <pc:docMk/>
            <pc:sldMk cId="1414407918" sldId="756"/>
            <ac:picMk id="22" creationId="{4807D4F6-A013-3BC0-BD22-8986DD6D16E4}"/>
          </ac:picMkLst>
        </pc:picChg>
        <pc:picChg chg="add del mod">
          <ac:chgData name="Andrea Mozo" userId="S::amozo@councilforeconed.org::ec324d89-8e2a-42bb-81f4-68d0295e10da" providerId="AD" clId="Web-{45A1178F-73F2-8643-3D11-C6E5BDD0E6BA}" dt="2024-03-28T19:47:35.520" v="1183"/>
          <ac:picMkLst>
            <pc:docMk/>
            <pc:sldMk cId="1414407918" sldId="756"/>
            <ac:picMk id="23" creationId="{79F1A80E-FC09-8928-3D94-FE0BFAB240B0}"/>
          </ac:picMkLst>
        </pc:picChg>
        <pc:picChg chg="add del mod">
          <ac:chgData name="Andrea Mozo" userId="S::amozo@councilforeconed.org::ec324d89-8e2a-42bb-81f4-68d0295e10da" providerId="AD" clId="Web-{45A1178F-73F2-8643-3D11-C6E5BDD0E6BA}" dt="2024-03-28T19:47:35.520" v="1182"/>
          <ac:picMkLst>
            <pc:docMk/>
            <pc:sldMk cId="1414407918" sldId="756"/>
            <ac:picMk id="24" creationId="{CC753830-9E34-8576-C426-97DACF0B6587}"/>
          </ac:picMkLst>
        </pc:picChg>
      </pc:sldChg>
      <pc:sldChg chg="add replId">
        <pc:chgData name="Andrea Mozo" userId="S::amozo@councilforeconed.org::ec324d89-8e2a-42bb-81f4-68d0295e10da" providerId="AD" clId="Web-{45A1178F-73F2-8643-3D11-C6E5BDD0E6BA}" dt="2024-03-28T19:47:08.816" v="1151"/>
        <pc:sldMkLst>
          <pc:docMk/>
          <pc:sldMk cId="1295303336" sldId="757"/>
        </pc:sldMkLst>
      </pc:sldChg>
      <pc:sldChg chg="modSp add replId">
        <pc:chgData name="Andrea Mozo" userId="S::amozo@councilforeconed.org::ec324d89-8e2a-42bb-81f4-68d0295e10da" providerId="AD" clId="Web-{45A1178F-73F2-8643-3D11-C6E5BDD0E6BA}" dt="2024-03-28T19:55:33.475" v="1451" actId="20577"/>
        <pc:sldMkLst>
          <pc:docMk/>
          <pc:sldMk cId="2933641090" sldId="758"/>
        </pc:sldMkLst>
        <pc:spChg chg="mod">
          <ac:chgData name="Andrea Mozo" userId="S::amozo@councilforeconed.org::ec324d89-8e2a-42bb-81f4-68d0295e10da" providerId="AD" clId="Web-{45A1178F-73F2-8643-3D11-C6E5BDD0E6BA}" dt="2024-03-28T19:55:33.475" v="1451" actId="20577"/>
          <ac:spMkLst>
            <pc:docMk/>
            <pc:sldMk cId="2933641090" sldId="758"/>
            <ac:spMk id="3" creationId="{9890555E-F5A8-A749-BA5F-C95D063E463A}"/>
          </ac:spMkLst>
        </pc:spChg>
      </pc:sldChg>
      <pc:sldChg chg="modSp add replId">
        <pc:chgData name="Andrea Mozo" userId="S::amozo@councilforeconed.org::ec324d89-8e2a-42bb-81f4-68d0295e10da" providerId="AD" clId="Web-{45A1178F-73F2-8643-3D11-C6E5BDD0E6BA}" dt="2024-03-28T19:58:42.763" v="1492" actId="1076"/>
        <pc:sldMkLst>
          <pc:docMk/>
          <pc:sldMk cId="1377641342" sldId="759"/>
        </pc:sldMkLst>
        <pc:spChg chg="mod">
          <ac:chgData name="Andrea Mozo" userId="S::amozo@councilforeconed.org::ec324d89-8e2a-42bb-81f4-68d0295e10da" providerId="AD" clId="Web-{45A1178F-73F2-8643-3D11-C6E5BDD0E6BA}" dt="2024-03-28T19:56:00.085" v="1457" actId="20577"/>
          <ac:spMkLst>
            <pc:docMk/>
            <pc:sldMk cId="1377641342" sldId="759"/>
            <ac:spMk id="2" creationId="{3F16907B-0DC9-E64D-B7CC-FD7066550EDE}"/>
          </ac:spMkLst>
        </pc:spChg>
        <pc:spChg chg="mod">
          <ac:chgData name="Andrea Mozo" userId="S::amozo@councilforeconed.org::ec324d89-8e2a-42bb-81f4-68d0295e10da" providerId="AD" clId="Web-{45A1178F-73F2-8643-3D11-C6E5BDD0E6BA}" dt="2024-03-28T19:58:35.231" v="1491" actId="14100"/>
          <ac:spMkLst>
            <pc:docMk/>
            <pc:sldMk cId="1377641342" sldId="759"/>
            <ac:spMk id="3" creationId="{0428248E-9A13-7345-BF5A-CD0E38051879}"/>
          </ac:spMkLst>
        </pc:spChg>
        <pc:spChg chg="mod">
          <ac:chgData name="Andrea Mozo" userId="S::amozo@councilforeconed.org::ec324d89-8e2a-42bb-81f4-68d0295e10da" providerId="AD" clId="Web-{45A1178F-73F2-8643-3D11-C6E5BDD0E6BA}" dt="2024-03-28T19:58:32.278" v="1490" actId="1076"/>
          <ac:spMkLst>
            <pc:docMk/>
            <pc:sldMk cId="1377641342" sldId="759"/>
            <ac:spMk id="4" creationId="{833D65FE-E3F3-1E88-35EE-7862CF8AD7C0}"/>
          </ac:spMkLst>
        </pc:spChg>
        <pc:spChg chg="mod">
          <ac:chgData name="Andrea Mozo" userId="S::amozo@councilforeconed.org::ec324d89-8e2a-42bb-81f4-68d0295e10da" providerId="AD" clId="Web-{45A1178F-73F2-8643-3D11-C6E5BDD0E6BA}" dt="2024-03-28T19:58:42.763" v="1492" actId="1076"/>
          <ac:spMkLst>
            <pc:docMk/>
            <pc:sldMk cId="1377641342" sldId="759"/>
            <ac:spMk id="6" creationId="{08D2981F-E869-06D0-FAAD-A38E2F280056}"/>
          </ac:spMkLst>
        </pc:spChg>
      </pc:sldChg>
      <pc:sldChg chg="modSp add replId">
        <pc:chgData name="Andrea Mozo" userId="S::amozo@councilforeconed.org::ec324d89-8e2a-42bb-81f4-68d0295e10da" providerId="AD" clId="Web-{45A1178F-73F2-8643-3D11-C6E5BDD0E6BA}" dt="2024-03-28T19:58:55.373" v="1505" actId="20577"/>
        <pc:sldMkLst>
          <pc:docMk/>
          <pc:sldMk cId="1074274890" sldId="760"/>
        </pc:sldMkLst>
        <pc:spChg chg="mod">
          <ac:chgData name="Andrea Mozo" userId="S::amozo@councilforeconed.org::ec324d89-8e2a-42bb-81f4-68d0295e10da" providerId="AD" clId="Web-{45A1178F-73F2-8643-3D11-C6E5BDD0E6BA}" dt="2024-03-28T19:58:55.373" v="1505" actId="20577"/>
          <ac:spMkLst>
            <pc:docMk/>
            <pc:sldMk cId="1074274890" sldId="760"/>
            <ac:spMk id="2" creationId="{3F16907B-0DC9-E64D-B7CC-FD7066550EDE}"/>
          </ac:spMkLst>
        </pc:spChg>
      </pc:sldChg>
      <pc:sldChg chg="addSp delSp modSp add ord replId">
        <pc:chgData name="Andrea Mozo" userId="S::amozo@councilforeconed.org::ec324d89-8e2a-42bb-81f4-68d0295e10da" providerId="AD" clId="Web-{45A1178F-73F2-8643-3D11-C6E5BDD0E6BA}" dt="2024-03-28T20:14:10.359" v="1824"/>
        <pc:sldMkLst>
          <pc:docMk/>
          <pc:sldMk cId="474977556" sldId="761"/>
        </pc:sldMkLst>
        <pc:spChg chg="add del mod">
          <ac:chgData name="Andrea Mozo" userId="S::amozo@councilforeconed.org::ec324d89-8e2a-42bb-81f4-68d0295e10da" providerId="AD" clId="Web-{45A1178F-73F2-8643-3D11-C6E5BDD0E6BA}" dt="2024-03-28T20:05:21.887" v="1678"/>
          <ac:spMkLst>
            <pc:docMk/>
            <pc:sldMk cId="474977556" sldId="761"/>
            <ac:spMk id="3" creationId="{DA306698-5948-9CDB-1B5A-2ECD061EABD0}"/>
          </ac:spMkLst>
        </pc:spChg>
        <pc:spChg chg="mod">
          <ac:chgData name="Andrea Mozo" userId="S::amozo@councilforeconed.org::ec324d89-8e2a-42bb-81f4-68d0295e10da" providerId="AD" clId="Web-{45A1178F-73F2-8643-3D11-C6E5BDD0E6BA}" dt="2024-03-28T20:02:20.974" v="1622" actId="20577"/>
          <ac:spMkLst>
            <pc:docMk/>
            <pc:sldMk cId="474977556" sldId="761"/>
            <ac:spMk id="9" creationId="{AEB4A13D-47A3-074C-3D52-3DC1C6281CBE}"/>
          </ac:spMkLst>
        </pc:spChg>
        <pc:spChg chg="add del">
          <ac:chgData name="Andrea Mozo" userId="S::amozo@councilforeconed.org::ec324d89-8e2a-42bb-81f4-68d0295e10da" providerId="AD" clId="Web-{45A1178F-73F2-8643-3D11-C6E5BDD0E6BA}" dt="2024-03-28T20:06:22.451" v="1711"/>
          <ac:spMkLst>
            <pc:docMk/>
            <pc:sldMk cId="474977556" sldId="761"/>
            <ac:spMk id="15" creationId="{5189F4E7-33D3-1B0B-179C-8D89BED981D9}"/>
          </ac:spMkLst>
        </pc:spChg>
        <pc:spChg chg="add mod">
          <ac:chgData name="Andrea Mozo" userId="S::amozo@councilforeconed.org::ec324d89-8e2a-42bb-81f4-68d0295e10da" providerId="AD" clId="Web-{45A1178F-73F2-8643-3D11-C6E5BDD0E6BA}" dt="2024-03-28T20:14:03.483" v="1823"/>
          <ac:spMkLst>
            <pc:docMk/>
            <pc:sldMk cId="474977556" sldId="761"/>
            <ac:spMk id="17" creationId="{C79EA819-B033-9D42-D426-4EE5A91DFD8C}"/>
          </ac:spMkLst>
        </pc:spChg>
        <pc:spChg chg="add del mod">
          <ac:chgData name="Andrea Mozo" userId="S::amozo@councilforeconed.org::ec324d89-8e2a-42bb-81f4-68d0295e10da" providerId="AD" clId="Web-{45A1178F-73F2-8643-3D11-C6E5BDD0E6BA}" dt="2024-03-28T20:06:22.592" v="1712"/>
          <ac:spMkLst>
            <pc:docMk/>
            <pc:sldMk cId="474977556" sldId="761"/>
            <ac:spMk id="19" creationId="{FD95A3CA-8B7F-4362-7D84-B45EF6EB63F7}"/>
          </ac:spMkLst>
        </pc:spChg>
        <pc:spChg chg="add mod">
          <ac:chgData name="Andrea Mozo" userId="S::amozo@councilforeconed.org::ec324d89-8e2a-42bb-81f4-68d0295e10da" providerId="AD" clId="Web-{45A1178F-73F2-8643-3D11-C6E5BDD0E6BA}" dt="2024-03-28T20:14:10.359" v="1824"/>
          <ac:spMkLst>
            <pc:docMk/>
            <pc:sldMk cId="474977556" sldId="761"/>
            <ac:spMk id="20" creationId="{D40BAB6F-8263-5A04-AD94-3C03CA1DB2ED}"/>
          </ac:spMkLst>
        </pc:spChg>
        <pc:spChg chg="add mod">
          <ac:chgData name="Andrea Mozo" userId="S::amozo@councilforeconed.org::ec324d89-8e2a-42bb-81f4-68d0295e10da" providerId="AD" clId="Web-{45A1178F-73F2-8643-3D11-C6E5BDD0E6BA}" dt="2024-03-28T20:12:21.417" v="1817" actId="20577"/>
          <ac:spMkLst>
            <pc:docMk/>
            <pc:sldMk cId="474977556" sldId="761"/>
            <ac:spMk id="21" creationId="{C27BCA3D-ACB4-1835-6EEA-2761A0518E84}"/>
          </ac:spMkLst>
        </pc:spChg>
        <pc:picChg chg="add del mod">
          <ac:chgData name="Andrea Mozo" userId="S::amozo@councilforeconed.org::ec324d89-8e2a-42bb-81f4-68d0295e10da" providerId="AD" clId="Web-{45A1178F-73F2-8643-3D11-C6E5BDD0E6BA}" dt="2024-03-28T20:05:17.715" v="1674"/>
          <ac:picMkLst>
            <pc:docMk/>
            <pc:sldMk cId="474977556" sldId="761"/>
            <ac:picMk id="4" creationId="{951A3B5B-2EA4-2AEF-E17D-F8371D6F1DB3}"/>
          </ac:picMkLst>
        </pc:picChg>
        <pc:picChg chg="del">
          <ac:chgData name="Andrea Mozo" userId="S::amozo@councilforeconed.org::ec324d89-8e2a-42bb-81f4-68d0295e10da" providerId="AD" clId="Web-{45A1178F-73F2-8643-3D11-C6E5BDD0E6BA}" dt="2024-03-28T19:59:19.327" v="1514"/>
          <ac:picMkLst>
            <pc:docMk/>
            <pc:sldMk cId="474977556" sldId="761"/>
            <ac:picMk id="6" creationId="{4AAC15D2-81A2-2291-6CDC-2718F7E2E9D1}"/>
          </ac:picMkLst>
        </pc:picChg>
        <pc:picChg chg="del">
          <ac:chgData name="Andrea Mozo" userId="S::amozo@councilforeconed.org::ec324d89-8e2a-42bb-81f4-68d0295e10da" providerId="AD" clId="Web-{45A1178F-73F2-8643-3D11-C6E5BDD0E6BA}" dt="2024-03-28T19:59:20.139" v="1515"/>
          <ac:picMkLst>
            <pc:docMk/>
            <pc:sldMk cId="474977556" sldId="761"/>
            <ac:picMk id="7" creationId="{6CEB98DA-6903-D381-EF0D-DB152C42BED6}"/>
          </ac:picMkLst>
        </pc:picChg>
        <pc:picChg chg="add del mod">
          <ac:chgData name="Andrea Mozo" userId="S::amozo@councilforeconed.org::ec324d89-8e2a-42bb-81f4-68d0295e10da" providerId="AD" clId="Web-{45A1178F-73F2-8643-3D11-C6E5BDD0E6BA}" dt="2024-03-28T20:05:19.262" v="1675"/>
          <ac:picMkLst>
            <pc:docMk/>
            <pc:sldMk cId="474977556" sldId="761"/>
            <ac:picMk id="8" creationId="{3E4B8D98-F47E-61BB-52CD-DA92D967807F}"/>
          </ac:picMkLst>
        </pc:picChg>
        <pc:picChg chg="del">
          <ac:chgData name="Andrea Mozo" userId="S::amozo@councilforeconed.org::ec324d89-8e2a-42bb-81f4-68d0295e10da" providerId="AD" clId="Web-{45A1178F-73F2-8643-3D11-C6E5BDD0E6BA}" dt="2024-03-28T19:59:21.796" v="1518"/>
          <ac:picMkLst>
            <pc:docMk/>
            <pc:sldMk cId="474977556" sldId="761"/>
            <ac:picMk id="10" creationId="{7B6575D9-0F8A-02E8-FCC7-8604EC292739}"/>
          </ac:picMkLst>
        </pc:picChg>
        <pc:picChg chg="del">
          <ac:chgData name="Andrea Mozo" userId="S::amozo@councilforeconed.org::ec324d89-8e2a-42bb-81f4-68d0295e10da" providerId="AD" clId="Web-{45A1178F-73F2-8643-3D11-C6E5BDD0E6BA}" dt="2024-03-28T19:59:21.717" v="1517"/>
          <ac:picMkLst>
            <pc:docMk/>
            <pc:sldMk cId="474977556" sldId="761"/>
            <ac:picMk id="11" creationId="{4C2BD4D4-AF61-5712-973B-3C6A7660C04E}"/>
          </ac:picMkLst>
        </pc:picChg>
        <pc:picChg chg="add del mod">
          <ac:chgData name="Andrea Mozo" userId="S::amozo@councilforeconed.org::ec324d89-8e2a-42bb-81f4-68d0295e10da" providerId="AD" clId="Web-{45A1178F-73F2-8643-3D11-C6E5BDD0E6BA}" dt="2024-03-28T20:05:20.449" v="1676"/>
          <ac:picMkLst>
            <pc:docMk/>
            <pc:sldMk cId="474977556" sldId="761"/>
            <ac:picMk id="12" creationId="{AD418B42-4B6C-A449-F72C-78B9783E5ED0}"/>
          </ac:picMkLst>
        </pc:picChg>
        <pc:picChg chg="del">
          <ac:chgData name="Andrea Mozo" userId="S::amozo@councilforeconed.org::ec324d89-8e2a-42bb-81f4-68d0295e10da" providerId="AD" clId="Web-{45A1178F-73F2-8643-3D11-C6E5BDD0E6BA}" dt="2024-03-28T19:59:20.561" v="1516"/>
          <ac:picMkLst>
            <pc:docMk/>
            <pc:sldMk cId="474977556" sldId="761"/>
            <ac:picMk id="14" creationId="{C6A7FFE9-A8DA-9185-35E7-087848F39AEC}"/>
          </ac:picMkLst>
        </pc:picChg>
        <pc:picChg chg="add mod modCrop">
          <ac:chgData name="Andrea Mozo" userId="S::amozo@councilforeconed.org::ec324d89-8e2a-42bb-81f4-68d0295e10da" providerId="AD" clId="Web-{45A1178F-73F2-8643-3D11-C6E5BDD0E6BA}" dt="2024-03-28T20:13:50.186" v="1822"/>
          <ac:picMkLst>
            <pc:docMk/>
            <pc:sldMk cId="474977556" sldId="761"/>
            <ac:picMk id="22" creationId="{FC3F2286-101B-0FF5-4B69-80B6E4B62F91}"/>
          </ac:picMkLst>
        </pc:picChg>
        <pc:picChg chg="add mod">
          <ac:chgData name="Andrea Mozo" userId="S::amozo@councilforeconed.org::ec324d89-8e2a-42bb-81f4-68d0295e10da" providerId="AD" clId="Web-{45A1178F-73F2-8643-3D11-C6E5BDD0E6BA}" dt="2024-03-28T20:09:59.584" v="1795" actId="1076"/>
          <ac:picMkLst>
            <pc:docMk/>
            <pc:sldMk cId="474977556" sldId="761"/>
            <ac:picMk id="23" creationId="{C7887DA5-2ACE-C613-22B2-152E1D081478}"/>
          </ac:picMkLst>
        </pc:picChg>
        <pc:picChg chg="add del mod">
          <ac:chgData name="Andrea Mozo" userId="S::amozo@councilforeconed.org::ec324d89-8e2a-42bb-81f4-68d0295e10da" providerId="AD" clId="Web-{45A1178F-73F2-8643-3D11-C6E5BDD0E6BA}" dt="2024-03-28T20:07:59.205" v="1770"/>
          <ac:picMkLst>
            <pc:docMk/>
            <pc:sldMk cId="474977556" sldId="761"/>
            <ac:picMk id="24" creationId="{5642477B-AED7-FFD2-AE6A-E20F0F96CDD5}"/>
          </ac:picMkLst>
        </pc:picChg>
        <pc:picChg chg="add mod">
          <ac:chgData name="Andrea Mozo" userId="S::amozo@councilforeconed.org::ec324d89-8e2a-42bb-81f4-68d0295e10da" providerId="AD" clId="Web-{45A1178F-73F2-8643-3D11-C6E5BDD0E6BA}" dt="2024-03-28T20:10:54.602" v="1807" actId="14100"/>
          <ac:picMkLst>
            <pc:docMk/>
            <pc:sldMk cId="474977556" sldId="761"/>
            <ac:picMk id="25" creationId="{0167BAEF-7C4F-F0AE-CF45-932E29B3AD06}"/>
          </ac:picMkLst>
        </pc:picChg>
      </pc:sldChg>
      <pc:sldChg chg="addSp delSp modSp add replId">
        <pc:chgData name="Andrea Mozo" userId="S::amozo@councilforeconed.org::ec324d89-8e2a-42bb-81f4-68d0295e10da" providerId="AD" clId="Web-{45A1178F-73F2-8643-3D11-C6E5BDD0E6BA}" dt="2024-03-28T20:01:04.955" v="1618" actId="20577"/>
        <pc:sldMkLst>
          <pc:docMk/>
          <pc:sldMk cId="488036887" sldId="762"/>
        </pc:sldMkLst>
        <pc:spChg chg="mod">
          <ac:chgData name="Andrea Mozo" userId="S::amozo@councilforeconed.org::ec324d89-8e2a-42bb-81f4-68d0295e10da" providerId="AD" clId="Web-{45A1178F-73F2-8643-3D11-C6E5BDD0E6BA}" dt="2024-03-28T20:01:04.955" v="1618" actId="20577"/>
          <ac:spMkLst>
            <pc:docMk/>
            <pc:sldMk cId="488036887" sldId="762"/>
            <ac:spMk id="4" creationId="{B97D6AFC-1B5C-888B-F90C-E340EA57F69A}"/>
          </ac:spMkLst>
        </pc:spChg>
        <pc:spChg chg="mod">
          <ac:chgData name="Andrea Mozo" userId="S::amozo@councilforeconed.org::ec324d89-8e2a-42bb-81f4-68d0295e10da" providerId="AD" clId="Web-{45A1178F-73F2-8643-3D11-C6E5BDD0E6BA}" dt="2024-03-28T19:59:53.812" v="1531" actId="20577"/>
          <ac:spMkLst>
            <pc:docMk/>
            <pc:sldMk cId="488036887" sldId="762"/>
            <ac:spMk id="9" creationId="{AEB4A13D-47A3-074C-3D52-3DC1C6281CBE}"/>
          </ac:spMkLst>
        </pc:spChg>
        <pc:picChg chg="del">
          <ac:chgData name="Andrea Mozo" userId="S::amozo@councilforeconed.org::ec324d89-8e2a-42bb-81f4-68d0295e10da" providerId="AD" clId="Web-{45A1178F-73F2-8643-3D11-C6E5BDD0E6BA}" dt="2024-03-28T19:59:56.375" v="1532"/>
          <ac:picMkLst>
            <pc:docMk/>
            <pc:sldMk cId="488036887" sldId="762"/>
            <ac:picMk id="2" creationId="{5A1EEC02-CF0B-731E-7DCD-80B7A276F5DD}"/>
          </ac:picMkLst>
        </pc:picChg>
        <pc:picChg chg="add mod">
          <ac:chgData name="Andrea Mozo" userId="S::amozo@councilforeconed.org::ec324d89-8e2a-42bb-81f4-68d0295e10da" providerId="AD" clId="Web-{45A1178F-73F2-8643-3D11-C6E5BDD0E6BA}" dt="2024-03-28T19:59:58.969" v="1534" actId="1076"/>
          <ac:picMkLst>
            <pc:docMk/>
            <pc:sldMk cId="488036887" sldId="762"/>
            <ac:picMk id="3" creationId="{1A4B3138-04E0-1628-099A-E13F759881DF}"/>
          </ac:picMkLst>
        </pc:picChg>
      </pc:sldChg>
      <pc:sldChg chg="add del">
        <pc:chgData name="Andrea Mozo" userId="S::amozo@councilforeconed.org::ec324d89-8e2a-42bb-81f4-68d0295e10da" providerId="AD" clId="Web-{45A1178F-73F2-8643-3D11-C6E5BDD0E6BA}" dt="2024-03-28T18:30:23.056" v="492"/>
        <pc:sldMkLst>
          <pc:docMk/>
          <pc:sldMk cId="1780983645" sldId="820"/>
        </pc:sldMkLst>
      </pc:sldChg>
    </pc:docChg>
  </pc:docChgLst>
  <pc:docChgLst>
    <pc:chgData name="Andrea Mozo" userId="S::amozo@councilforeconed.org::ec324d89-8e2a-42bb-81f4-68d0295e10da" providerId="AD" clId="Web-{47FE3EF5-BEA5-BCE8-C034-64CC34CF52B7}"/>
    <pc:docChg chg="delSld">
      <pc:chgData name="Andrea Mozo" userId="S::amozo@councilforeconed.org::ec324d89-8e2a-42bb-81f4-68d0295e10da" providerId="AD" clId="Web-{47FE3EF5-BEA5-BCE8-C034-64CC34CF52B7}" dt="2024-06-14T14:25:51.676" v="0"/>
      <pc:docMkLst>
        <pc:docMk/>
      </pc:docMkLst>
      <pc:sldChg chg="del">
        <pc:chgData name="Andrea Mozo" userId="S::amozo@councilforeconed.org::ec324d89-8e2a-42bb-81f4-68d0295e10da" providerId="AD" clId="Web-{47FE3EF5-BEA5-BCE8-C034-64CC34CF52B7}" dt="2024-06-14T14:25:51.676" v="0"/>
        <pc:sldMkLst>
          <pc:docMk/>
          <pc:sldMk cId="3144930063" sldId="766"/>
        </pc:sldMkLst>
      </pc:sldChg>
    </pc:docChg>
  </pc:docChgLst>
  <pc:docChgLst>
    <pc:chgData clId="Web-{45A1178F-73F2-8643-3D11-C6E5BDD0E6BA}"/>
    <pc:docChg chg="modSld">
      <pc:chgData name="" userId="" providerId="" clId="Web-{45A1178F-73F2-8643-3D11-C6E5BDD0E6BA}" dt="2024-03-28T18:41:17.025" v="0" actId="20577"/>
      <pc:docMkLst>
        <pc:docMk/>
      </pc:docMkLst>
      <pc:sldChg chg="modSp">
        <pc:chgData name="" userId="" providerId="" clId="Web-{45A1178F-73F2-8643-3D11-C6E5BDD0E6BA}" dt="2024-03-28T18:41:17.025" v="0" actId="20577"/>
        <pc:sldMkLst>
          <pc:docMk/>
          <pc:sldMk cId="960279657" sldId="745"/>
        </pc:sldMkLst>
        <pc:spChg chg="mod">
          <ac:chgData name="" userId="" providerId="" clId="Web-{45A1178F-73F2-8643-3D11-C6E5BDD0E6BA}" dt="2024-03-28T18:41:17.025" v="0" actId="20577"/>
          <ac:spMkLst>
            <pc:docMk/>
            <pc:sldMk cId="960279657" sldId="745"/>
            <ac:spMk id="4" creationId="{B97D6AFC-1B5C-888B-F90C-E340EA57F69A}"/>
          </ac:spMkLst>
        </pc:spChg>
      </pc:sldChg>
    </pc:docChg>
  </pc:docChgLst>
  <pc:docChgLst>
    <pc:chgData name="Andrea Mozo" userId="S::amozo@councilforeconed.org::ec324d89-8e2a-42bb-81f4-68d0295e10da" providerId="AD" clId="Web-{B9BFFF4C-2BFA-08B5-BFD0-F803A91803EA}"/>
    <pc:docChg chg="modSld">
      <pc:chgData name="Andrea Mozo" userId="S::amozo@councilforeconed.org::ec324d89-8e2a-42bb-81f4-68d0295e10da" providerId="AD" clId="Web-{B9BFFF4C-2BFA-08B5-BFD0-F803A91803EA}" dt="2024-03-27T20:19:14.205" v="60" actId="14100"/>
      <pc:docMkLst>
        <pc:docMk/>
      </pc:docMkLst>
      <pc:sldChg chg="addSp delSp modSp">
        <pc:chgData name="Andrea Mozo" userId="S::amozo@councilforeconed.org::ec324d89-8e2a-42bb-81f4-68d0295e10da" providerId="AD" clId="Web-{B9BFFF4C-2BFA-08B5-BFD0-F803A91803EA}" dt="2024-03-27T20:19:14.205" v="60" actId="14100"/>
        <pc:sldMkLst>
          <pc:docMk/>
          <pc:sldMk cId="341012192" sldId="699"/>
        </pc:sldMkLst>
        <pc:spChg chg="add del mod">
          <ac:chgData name="Andrea Mozo" userId="S::amozo@councilforeconed.org::ec324d89-8e2a-42bb-81f4-68d0295e10da" providerId="AD" clId="Web-{B9BFFF4C-2BFA-08B5-BFD0-F803A91803EA}" dt="2024-03-27T20:15:39.150" v="40"/>
          <ac:spMkLst>
            <pc:docMk/>
            <pc:sldMk cId="341012192" sldId="699"/>
            <ac:spMk id="2" creationId="{46159752-1215-FDD7-C068-ABE823D74E8C}"/>
          </ac:spMkLst>
        </pc:spChg>
        <pc:spChg chg="mod">
          <ac:chgData name="Andrea Mozo" userId="S::amozo@councilforeconed.org::ec324d89-8e2a-42bb-81f4-68d0295e10da" providerId="AD" clId="Web-{B9BFFF4C-2BFA-08B5-BFD0-F803A91803EA}" dt="2024-03-27T20:15:15.571" v="34" actId="20577"/>
          <ac:spMkLst>
            <pc:docMk/>
            <pc:sldMk cId="341012192" sldId="699"/>
            <ac:spMk id="3" creationId="{9890555E-F5A8-A749-BA5F-C95D063E463A}"/>
          </ac:spMkLst>
        </pc:spChg>
        <pc:picChg chg="add del mod modCrop">
          <ac:chgData name="Andrea Mozo" userId="S::amozo@councilforeconed.org::ec324d89-8e2a-42bb-81f4-68d0295e10da" providerId="AD" clId="Web-{B9BFFF4C-2BFA-08B5-BFD0-F803A91803EA}" dt="2024-03-27T20:17:38.795" v="55"/>
          <ac:picMkLst>
            <pc:docMk/>
            <pc:sldMk cId="341012192" sldId="699"/>
            <ac:picMk id="4" creationId="{1A5E8AA4-F7D2-743F-026F-2554DE1CBEB1}"/>
          </ac:picMkLst>
        </pc:picChg>
        <pc:picChg chg="mod">
          <ac:chgData name="Andrea Mozo" userId="S::amozo@councilforeconed.org::ec324d89-8e2a-42bb-81f4-68d0295e10da" providerId="AD" clId="Web-{B9BFFF4C-2BFA-08B5-BFD0-F803A91803EA}" dt="2024-03-27T20:19:14.205" v="60" actId="14100"/>
          <ac:picMkLst>
            <pc:docMk/>
            <pc:sldMk cId="341012192" sldId="699"/>
            <ac:picMk id="5" creationId="{491F6E2D-AB04-B9EB-3236-1AC86FDAEFFE}"/>
          </ac:picMkLst>
        </pc:picChg>
      </pc:sldChg>
    </pc:docChg>
  </pc:docChgLst>
  <pc:docChgLst>
    <pc:chgData name="Andrea Mozo" userId="S::amozo@councilforeconed.org::ec324d89-8e2a-42bb-81f4-68d0295e10da" providerId="AD" clId="Web-{5C4C7FC9-3FA5-4279-DC44-DC505FC8041A}"/>
    <pc:docChg chg="modSld">
      <pc:chgData name="Andrea Mozo" userId="S::amozo@councilforeconed.org::ec324d89-8e2a-42bb-81f4-68d0295e10da" providerId="AD" clId="Web-{5C4C7FC9-3FA5-4279-DC44-DC505FC8041A}" dt="2024-03-28T20:41:58.012" v="3" actId="14100"/>
      <pc:docMkLst>
        <pc:docMk/>
      </pc:docMkLst>
      <pc:sldChg chg="modSp">
        <pc:chgData name="Andrea Mozo" userId="S::amozo@councilforeconed.org::ec324d89-8e2a-42bb-81f4-68d0295e10da" providerId="AD" clId="Web-{5C4C7FC9-3FA5-4279-DC44-DC505FC8041A}" dt="2024-03-28T20:32:08.013" v="1" actId="20577"/>
        <pc:sldMkLst>
          <pc:docMk/>
          <pc:sldMk cId="884104494" sldId="721"/>
        </pc:sldMkLst>
        <pc:spChg chg="mod">
          <ac:chgData name="Andrea Mozo" userId="S::amozo@councilforeconed.org::ec324d89-8e2a-42bb-81f4-68d0295e10da" providerId="AD" clId="Web-{5C4C7FC9-3FA5-4279-DC44-DC505FC8041A}" dt="2024-03-28T20:32:08.013" v="1" actId="20577"/>
          <ac:spMkLst>
            <pc:docMk/>
            <pc:sldMk cId="884104494" sldId="721"/>
            <ac:spMk id="2" creationId="{3F16907B-0DC9-E64D-B7CC-FD7066550EDE}"/>
          </ac:spMkLst>
        </pc:spChg>
      </pc:sldChg>
      <pc:sldChg chg="modSp">
        <pc:chgData name="Andrea Mozo" userId="S::amozo@councilforeconed.org::ec324d89-8e2a-42bb-81f4-68d0295e10da" providerId="AD" clId="Web-{5C4C7FC9-3FA5-4279-DC44-DC505FC8041A}" dt="2024-03-28T20:41:58.012" v="3" actId="14100"/>
        <pc:sldMkLst>
          <pc:docMk/>
          <pc:sldMk cId="474977556" sldId="761"/>
        </pc:sldMkLst>
        <pc:picChg chg="mod">
          <ac:chgData name="Andrea Mozo" userId="S::amozo@councilforeconed.org::ec324d89-8e2a-42bb-81f4-68d0295e10da" providerId="AD" clId="Web-{5C4C7FC9-3FA5-4279-DC44-DC505FC8041A}" dt="2024-03-28T20:41:58.012" v="3" actId="14100"/>
          <ac:picMkLst>
            <pc:docMk/>
            <pc:sldMk cId="474977556" sldId="761"/>
            <ac:picMk id="22" creationId="{FC3F2286-101B-0FF5-4B69-80B6E4B62F91}"/>
          </ac:picMkLst>
        </pc:picChg>
        <pc:picChg chg="mod">
          <ac:chgData name="Andrea Mozo" userId="S::amozo@councilforeconed.org::ec324d89-8e2a-42bb-81f4-68d0295e10da" providerId="AD" clId="Web-{5C4C7FC9-3FA5-4279-DC44-DC505FC8041A}" dt="2024-03-28T20:41:54.684" v="2" actId="14100"/>
          <ac:picMkLst>
            <pc:docMk/>
            <pc:sldMk cId="474977556" sldId="761"/>
            <ac:picMk id="23" creationId="{C7887DA5-2ACE-C613-22B2-152E1D081478}"/>
          </ac:picMkLst>
        </pc:picChg>
      </pc:sldChg>
    </pc:docChg>
  </pc:docChgLst>
  <pc:docChgLst>
    <pc:chgData name="Andrea Mozo" userId="S::amozo@councilforeconed.org::ec324d89-8e2a-42bb-81f4-68d0295e10da" providerId="AD" clId="Web-{0B39C155-7DEF-5C4F-B52C-415502950318}"/>
    <pc:docChg chg="addSld delSld modSld">
      <pc:chgData name="Andrea Mozo" userId="S::amozo@councilforeconed.org::ec324d89-8e2a-42bb-81f4-68d0295e10da" providerId="AD" clId="Web-{0B39C155-7DEF-5C4F-B52C-415502950318}" dt="2024-03-28T21:24:47.583" v="297"/>
      <pc:docMkLst>
        <pc:docMk/>
      </pc:docMkLst>
      <pc:sldChg chg="addSp modSp">
        <pc:chgData name="Andrea Mozo" userId="S::amozo@councilforeconed.org::ec324d89-8e2a-42bb-81f4-68d0295e10da" providerId="AD" clId="Web-{0B39C155-7DEF-5C4F-B52C-415502950318}" dt="2024-03-28T21:15:55.817" v="171" actId="14100"/>
        <pc:sldMkLst>
          <pc:docMk/>
          <pc:sldMk cId="341012192" sldId="699"/>
        </pc:sldMkLst>
        <pc:spChg chg="mod">
          <ac:chgData name="Andrea Mozo" userId="S::amozo@councilforeconed.org::ec324d89-8e2a-42bb-81f4-68d0295e10da" providerId="AD" clId="Web-{0B39C155-7DEF-5C4F-B52C-415502950318}" dt="2024-03-28T20:57:45.533" v="7" actId="1076"/>
          <ac:spMkLst>
            <pc:docMk/>
            <pc:sldMk cId="341012192" sldId="699"/>
            <ac:spMk id="3" creationId="{9890555E-F5A8-A749-BA5F-C95D063E463A}"/>
          </ac:spMkLst>
        </pc:spChg>
        <pc:spChg chg="add mod">
          <ac:chgData name="Andrea Mozo" userId="S::amozo@councilforeconed.org::ec324d89-8e2a-42bb-81f4-68d0295e10da" providerId="AD" clId="Web-{0B39C155-7DEF-5C4F-B52C-415502950318}" dt="2024-03-28T21:15:55.817" v="171" actId="14100"/>
          <ac:spMkLst>
            <pc:docMk/>
            <pc:sldMk cId="341012192" sldId="699"/>
            <ac:spMk id="7" creationId="{BD0CC539-05C1-1FD2-7774-C13D8DA86458}"/>
          </ac:spMkLst>
        </pc:spChg>
      </pc:sldChg>
      <pc:sldChg chg="modSp">
        <pc:chgData name="Andrea Mozo" userId="S::amozo@councilforeconed.org::ec324d89-8e2a-42bb-81f4-68d0295e10da" providerId="AD" clId="Web-{0B39C155-7DEF-5C4F-B52C-415502950318}" dt="2024-03-28T20:58:55.223" v="37" actId="20577"/>
        <pc:sldMkLst>
          <pc:docMk/>
          <pc:sldMk cId="937720314" sldId="724"/>
        </pc:sldMkLst>
        <pc:spChg chg="mod">
          <ac:chgData name="Andrea Mozo" userId="S::amozo@councilforeconed.org::ec324d89-8e2a-42bb-81f4-68d0295e10da" providerId="AD" clId="Web-{0B39C155-7DEF-5C4F-B52C-415502950318}" dt="2024-03-28T20:58:55.223" v="37" actId="20577"/>
          <ac:spMkLst>
            <pc:docMk/>
            <pc:sldMk cId="937720314" sldId="724"/>
            <ac:spMk id="3" creationId="{0428248E-9A13-7345-BF5A-CD0E38051879}"/>
          </ac:spMkLst>
        </pc:spChg>
      </pc:sldChg>
      <pc:sldChg chg="modSp">
        <pc:chgData name="Andrea Mozo" userId="S::amozo@councilforeconed.org::ec324d89-8e2a-42bb-81f4-68d0295e10da" providerId="AD" clId="Web-{0B39C155-7DEF-5C4F-B52C-415502950318}" dt="2024-03-28T20:59:34.615" v="52" actId="20577"/>
        <pc:sldMkLst>
          <pc:docMk/>
          <pc:sldMk cId="1309746143" sldId="725"/>
        </pc:sldMkLst>
        <pc:spChg chg="mod">
          <ac:chgData name="Andrea Mozo" userId="S::amozo@councilforeconed.org::ec324d89-8e2a-42bb-81f4-68d0295e10da" providerId="AD" clId="Web-{0B39C155-7DEF-5C4F-B52C-415502950318}" dt="2024-03-28T20:59:34.615" v="52" actId="20577"/>
          <ac:spMkLst>
            <pc:docMk/>
            <pc:sldMk cId="1309746143" sldId="725"/>
            <ac:spMk id="3" creationId="{0428248E-9A13-7345-BF5A-CD0E38051879}"/>
          </ac:spMkLst>
        </pc:spChg>
      </pc:sldChg>
      <pc:sldChg chg="modSp">
        <pc:chgData name="Andrea Mozo" userId="S::amozo@councilforeconed.org::ec324d89-8e2a-42bb-81f4-68d0295e10da" providerId="AD" clId="Web-{0B39C155-7DEF-5C4F-B52C-415502950318}" dt="2024-03-28T20:59:59.694" v="58" actId="20577"/>
        <pc:sldMkLst>
          <pc:docMk/>
          <pc:sldMk cId="1389646338" sldId="726"/>
        </pc:sldMkLst>
        <pc:spChg chg="mod">
          <ac:chgData name="Andrea Mozo" userId="S::amozo@councilforeconed.org::ec324d89-8e2a-42bb-81f4-68d0295e10da" providerId="AD" clId="Web-{0B39C155-7DEF-5C4F-B52C-415502950318}" dt="2024-03-28T20:59:59.694" v="58" actId="20577"/>
          <ac:spMkLst>
            <pc:docMk/>
            <pc:sldMk cId="1389646338" sldId="726"/>
            <ac:spMk id="10" creationId="{B0D9AFC4-3A1E-5081-F4F1-E472EAF1A09F}"/>
          </ac:spMkLst>
        </pc:spChg>
      </pc:sldChg>
      <pc:sldChg chg="addSp delSp modSp">
        <pc:chgData name="Andrea Mozo" userId="S::amozo@councilforeconed.org::ec324d89-8e2a-42bb-81f4-68d0295e10da" providerId="AD" clId="Web-{0B39C155-7DEF-5C4F-B52C-415502950318}" dt="2024-03-28T21:07:00.066" v="100" actId="20577"/>
        <pc:sldMkLst>
          <pc:docMk/>
          <pc:sldMk cId="215165024" sldId="728"/>
        </pc:sldMkLst>
        <pc:spChg chg="mod">
          <ac:chgData name="Andrea Mozo" userId="S::amozo@councilforeconed.org::ec324d89-8e2a-42bb-81f4-68d0295e10da" providerId="AD" clId="Web-{0B39C155-7DEF-5C4F-B52C-415502950318}" dt="2024-03-28T21:05:46.829" v="73" actId="20577"/>
          <ac:spMkLst>
            <pc:docMk/>
            <pc:sldMk cId="215165024" sldId="728"/>
            <ac:spMk id="2" creationId="{3F16907B-0DC9-E64D-B7CC-FD7066550EDE}"/>
          </ac:spMkLst>
        </pc:spChg>
        <pc:spChg chg="add mod">
          <ac:chgData name="Andrea Mozo" userId="S::amozo@councilforeconed.org::ec324d89-8e2a-42bb-81f4-68d0295e10da" providerId="AD" clId="Web-{0B39C155-7DEF-5C4F-B52C-415502950318}" dt="2024-03-28T21:07:00.066" v="100" actId="20577"/>
          <ac:spMkLst>
            <pc:docMk/>
            <pc:sldMk cId="215165024" sldId="728"/>
            <ac:spMk id="4" creationId="{60130DE2-C692-AAF5-5D7C-1D78E2E223E3}"/>
          </ac:spMkLst>
        </pc:spChg>
        <pc:picChg chg="del">
          <ac:chgData name="Andrea Mozo" userId="S::amozo@councilforeconed.org::ec324d89-8e2a-42bb-81f4-68d0295e10da" providerId="AD" clId="Web-{0B39C155-7DEF-5C4F-B52C-415502950318}" dt="2024-03-28T21:05:48.626" v="74"/>
          <ac:picMkLst>
            <pc:docMk/>
            <pc:sldMk cId="215165024" sldId="728"/>
            <ac:picMk id="6" creationId="{79A5A459-C942-FBCD-B695-5A7B58185965}"/>
          </ac:picMkLst>
        </pc:picChg>
        <pc:picChg chg="del">
          <ac:chgData name="Andrea Mozo" userId="S::amozo@councilforeconed.org::ec324d89-8e2a-42bb-81f4-68d0295e10da" providerId="AD" clId="Web-{0B39C155-7DEF-5C4F-B52C-415502950318}" dt="2024-03-28T21:05:50.376" v="75"/>
          <ac:picMkLst>
            <pc:docMk/>
            <pc:sldMk cId="215165024" sldId="728"/>
            <ac:picMk id="7" creationId="{9729E6D2-4803-844B-FB2E-D3D96332413B}"/>
          </ac:picMkLst>
        </pc:picChg>
      </pc:sldChg>
      <pc:sldChg chg="del">
        <pc:chgData name="Andrea Mozo" userId="S::amozo@councilforeconed.org::ec324d89-8e2a-42bb-81f4-68d0295e10da" providerId="AD" clId="Web-{0B39C155-7DEF-5C4F-B52C-415502950318}" dt="2024-03-28T21:07:01.347" v="101"/>
        <pc:sldMkLst>
          <pc:docMk/>
          <pc:sldMk cId="2100124143" sldId="729"/>
        </pc:sldMkLst>
      </pc:sldChg>
      <pc:sldChg chg="del">
        <pc:chgData name="Andrea Mozo" userId="S::amozo@councilforeconed.org::ec324d89-8e2a-42bb-81f4-68d0295e10da" providerId="AD" clId="Web-{0B39C155-7DEF-5C4F-B52C-415502950318}" dt="2024-03-28T21:16:37.740" v="173"/>
        <pc:sldMkLst>
          <pc:docMk/>
          <pc:sldMk cId="4005454053" sldId="730"/>
        </pc:sldMkLst>
      </pc:sldChg>
      <pc:sldChg chg="modSp del">
        <pc:chgData name="Andrea Mozo" userId="S::amozo@councilforeconed.org::ec324d89-8e2a-42bb-81f4-68d0295e10da" providerId="AD" clId="Web-{0B39C155-7DEF-5C4F-B52C-415502950318}" dt="2024-03-28T21:16:36.240" v="172"/>
        <pc:sldMkLst>
          <pc:docMk/>
          <pc:sldMk cId="2607024723" sldId="731"/>
        </pc:sldMkLst>
        <pc:spChg chg="mod">
          <ac:chgData name="Andrea Mozo" userId="S::amozo@councilforeconed.org::ec324d89-8e2a-42bb-81f4-68d0295e10da" providerId="AD" clId="Web-{0B39C155-7DEF-5C4F-B52C-415502950318}" dt="2024-03-28T21:10:53.761" v="103" actId="20577"/>
          <ac:spMkLst>
            <pc:docMk/>
            <pc:sldMk cId="2607024723" sldId="731"/>
            <ac:spMk id="19" creationId="{F5BE0FE4-DA02-49D0-5449-C95D5161D78B}"/>
          </ac:spMkLst>
        </pc:spChg>
      </pc:sldChg>
      <pc:sldChg chg="del">
        <pc:chgData name="Andrea Mozo" userId="S::amozo@councilforeconed.org::ec324d89-8e2a-42bb-81f4-68d0295e10da" providerId="AD" clId="Web-{0B39C155-7DEF-5C4F-B52C-415502950318}" dt="2024-03-28T21:20:52.810" v="196"/>
        <pc:sldMkLst>
          <pc:docMk/>
          <pc:sldMk cId="2641077334" sldId="733"/>
        </pc:sldMkLst>
      </pc:sldChg>
      <pc:sldChg chg="modSp">
        <pc:chgData name="Andrea Mozo" userId="S::amozo@councilforeconed.org::ec324d89-8e2a-42bb-81f4-68d0295e10da" providerId="AD" clId="Web-{0B39C155-7DEF-5C4F-B52C-415502950318}" dt="2024-03-28T21:20:49.951" v="195" actId="20577"/>
        <pc:sldMkLst>
          <pc:docMk/>
          <pc:sldMk cId="1479468846" sldId="734"/>
        </pc:sldMkLst>
        <pc:spChg chg="mod">
          <ac:chgData name="Andrea Mozo" userId="S::amozo@councilforeconed.org::ec324d89-8e2a-42bb-81f4-68d0295e10da" providerId="AD" clId="Web-{0B39C155-7DEF-5C4F-B52C-415502950318}" dt="2024-03-28T21:20:39.138" v="187" actId="20577"/>
          <ac:spMkLst>
            <pc:docMk/>
            <pc:sldMk cId="1479468846" sldId="734"/>
            <ac:spMk id="2" creationId="{3F16907B-0DC9-E64D-B7CC-FD7066550EDE}"/>
          </ac:spMkLst>
        </pc:spChg>
        <pc:spChg chg="mod">
          <ac:chgData name="Andrea Mozo" userId="S::amozo@councilforeconed.org::ec324d89-8e2a-42bb-81f4-68d0295e10da" providerId="AD" clId="Web-{0B39C155-7DEF-5C4F-B52C-415502950318}" dt="2024-03-28T21:20:49.951" v="195" actId="20577"/>
          <ac:spMkLst>
            <pc:docMk/>
            <pc:sldMk cId="1479468846" sldId="734"/>
            <ac:spMk id="4" creationId="{CB3B607C-CADA-BCFB-5D5D-665A604C5C76}"/>
          </ac:spMkLst>
        </pc:spChg>
      </pc:sldChg>
      <pc:sldChg chg="del">
        <pc:chgData name="Andrea Mozo" userId="S::amozo@councilforeconed.org::ec324d89-8e2a-42bb-81f4-68d0295e10da" providerId="AD" clId="Web-{0B39C155-7DEF-5C4F-B52C-415502950318}" dt="2024-03-28T21:20:28.247" v="182"/>
        <pc:sldMkLst>
          <pc:docMk/>
          <pc:sldMk cId="1828052761" sldId="735"/>
        </pc:sldMkLst>
      </pc:sldChg>
      <pc:sldChg chg="del">
        <pc:chgData name="Andrea Mozo" userId="S::amozo@councilforeconed.org::ec324d89-8e2a-42bb-81f4-68d0295e10da" providerId="AD" clId="Web-{0B39C155-7DEF-5C4F-B52C-415502950318}" dt="2024-03-28T21:20:25.356" v="181"/>
        <pc:sldMkLst>
          <pc:docMk/>
          <pc:sldMk cId="2187122743" sldId="736"/>
        </pc:sldMkLst>
      </pc:sldChg>
      <pc:sldChg chg="delSp modSp">
        <pc:chgData name="Andrea Mozo" userId="S::amozo@councilforeconed.org::ec324d89-8e2a-42bb-81f4-68d0295e10da" providerId="AD" clId="Web-{0B39C155-7DEF-5C4F-B52C-415502950318}" dt="2024-03-28T21:23:11.299" v="264"/>
        <pc:sldMkLst>
          <pc:docMk/>
          <pc:sldMk cId="1231134340" sldId="737"/>
        </pc:sldMkLst>
        <pc:spChg chg="mod">
          <ac:chgData name="Andrea Mozo" userId="S::amozo@councilforeconed.org::ec324d89-8e2a-42bb-81f4-68d0295e10da" providerId="AD" clId="Web-{0B39C155-7DEF-5C4F-B52C-415502950318}" dt="2024-03-28T21:22:40.939" v="250" actId="20577"/>
          <ac:spMkLst>
            <pc:docMk/>
            <pc:sldMk cId="1231134340" sldId="737"/>
            <ac:spMk id="2" creationId="{3F16907B-0DC9-E64D-B7CC-FD7066550EDE}"/>
          </ac:spMkLst>
        </pc:spChg>
        <pc:spChg chg="mod">
          <ac:chgData name="Andrea Mozo" userId="S::amozo@councilforeconed.org::ec324d89-8e2a-42bb-81f4-68d0295e10da" providerId="AD" clId="Web-{0B39C155-7DEF-5C4F-B52C-415502950318}" dt="2024-03-28T21:23:03.627" v="262" actId="20577"/>
          <ac:spMkLst>
            <pc:docMk/>
            <pc:sldMk cId="1231134340" sldId="737"/>
            <ac:spMk id="4" creationId="{B97D6AFC-1B5C-888B-F90C-E340EA57F69A}"/>
          </ac:spMkLst>
        </pc:spChg>
        <pc:picChg chg="del">
          <ac:chgData name="Andrea Mozo" userId="S::amozo@councilforeconed.org::ec324d89-8e2a-42bb-81f4-68d0295e10da" providerId="AD" clId="Web-{0B39C155-7DEF-5C4F-B52C-415502950318}" dt="2024-03-28T21:23:11.299" v="264"/>
          <ac:picMkLst>
            <pc:docMk/>
            <pc:sldMk cId="1231134340" sldId="737"/>
            <ac:picMk id="9" creationId="{DCAC47F8-08F8-8129-3C9E-695CC3BA4996}"/>
          </ac:picMkLst>
        </pc:picChg>
        <pc:picChg chg="del">
          <ac:chgData name="Andrea Mozo" userId="S::amozo@councilforeconed.org::ec324d89-8e2a-42bb-81f4-68d0295e10da" providerId="AD" clId="Web-{0B39C155-7DEF-5C4F-B52C-415502950318}" dt="2024-03-28T21:23:09.705" v="263"/>
          <ac:picMkLst>
            <pc:docMk/>
            <pc:sldMk cId="1231134340" sldId="737"/>
            <ac:picMk id="10" creationId="{ADCE584A-1C21-5EDB-5D69-DA813B290F75}"/>
          </ac:picMkLst>
        </pc:picChg>
      </pc:sldChg>
      <pc:sldChg chg="modSp del">
        <pc:chgData name="Andrea Mozo" userId="S::amozo@councilforeconed.org::ec324d89-8e2a-42bb-81f4-68d0295e10da" providerId="AD" clId="Web-{0B39C155-7DEF-5C4F-B52C-415502950318}" dt="2024-03-28T21:23:28.784" v="266"/>
        <pc:sldMkLst>
          <pc:docMk/>
          <pc:sldMk cId="805871618" sldId="739"/>
        </pc:sldMkLst>
        <pc:spChg chg="mod">
          <ac:chgData name="Andrea Mozo" userId="S::amozo@councilforeconed.org::ec324d89-8e2a-42bb-81f4-68d0295e10da" providerId="AD" clId="Web-{0B39C155-7DEF-5C4F-B52C-415502950318}" dt="2024-03-28T21:23:26.096" v="265" actId="20577"/>
          <ac:spMkLst>
            <pc:docMk/>
            <pc:sldMk cId="805871618" sldId="739"/>
            <ac:spMk id="2" creationId="{3F16907B-0DC9-E64D-B7CC-FD7066550EDE}"/>
          </ac:spMkLst>
        </pc:spChg>
      </pc:sldChg>
      <pc:sldChg chg="del">
        <pc:chgData name="Andrea Mozo" userId="S::amozo@councilforeconed.org::ec324d89-8e2a-42bb-81f4-68d0295e10da" providerId="AD" clId="Web-{0B39C155-7DEF-5C4F-B52C-415502950318}" dt="2024-03-28T21:23:30.831" v="267"/>
        <pc:sldMkLst>
          <pc:docMk/>
          <pc:sldMk cId="2657483292" sldId="740"/>
        </pc:sldMkLst>
      </pc:sldChg>
      <pc:sldChg chg="del">
        <pc:chgData name="Andrea Mozo" userId="S::amozo@councilforeconed.org::ec324d89-8e2a-42bb-81f4-68d0295e10da" providerId="AD" clId="Web-{0B39C155-7DEF-5C4F-B52C-415502950318}" dt="2024-03-28T21:23:32.471" v="268"/>
        <pc:sldMkLst>
          <pc:docMk/>
          <pc:sldMk cId="488844650" sldId="741"/>
        </pc:sldMkLst>
      </pc:sldChg>
      <pc:sldChg chg="del">
        <pc:chgData name="Andrea Mozo" userId="S::amozo@councilforeconed.org::ec324d89-8e2a-42bb-81f4-68d0295e10da" providerId="AD" clId="Web-{0B39C155-7DEF-5C4F-B52C-415502950318}" dt="2024-03-28T21:23:33.721" v="269"/>
        <pc:sldMkLst>
          <pc:docMk/>
          <pc:sldMk cId="2151011448" sldId="742"/>
        </pc:sldMkLst>
      </pc:sldChg>
      <pc:sldChg chg="del">
        <pc:chgData name="Andrea Mozo" userId="S::amozo@councilforeconed.org::ec324d89-8e2a-42bb-81f4-68d0295e10da" providerId="AD" clId="Web-{0B39C155-7DEF-5C4F-B52C-415502950318}" dt="2024-03-28T21:23:34.518" v="270"/>
        <pc:sldMkLst>
          <pc:docMk/>
          <pc:sldMk cId="3389412293" sldId="743"/>
        </pc:sldMkLst>
      </pc:sldChg>
      <pc:sldChg chg="del">
        <pc:chgData name="Andrea Mozo" userId="S::amozo@councilforeconed.org::ec324d89-8e2a-42bb-81f4-68d0295e10da" providerId="AD" clId="Web-{0B39C155-7DEF-5C4F-B52C-415502950318}" dt="2024-03-28T21:23:37.081" v="274"/>
        <pc:sldMkLst>
          <pc:docMk/>
          <pc:sldMk cId="3547838788" sldId="744"/>
        </pc:sldMkLst>
      </pc:sldChg>
      <pc:sldChg chg="del">
        <pc:chgData name="Andrea Mozo" userId="S::amozo@councilforeconed.org::ec324d89-8e2a-42bb-81f4-68d0295e10da" providerId="AD" clId="Web-{0B39C155-7DEF-5C4F-B52C-415502950318}" dt="2024-03-28T21:23:36.159" v="273"/>
        <pc:sldMkLst>
          <pc:docMk/>
          <pc:sldMk cId="960279657" sldId="745"/>
        </pc:sldMkLst>
      </pc:sldChg>
      <pc:sldChg chg="del">
        <pc:chgData name="Andrea Mozo" userId="S::amozo@councilforeconed.org::ec324d89-8e2a-42bb-81f4-68d0295e10da" providerId="AD" clId="Web-{0B39C155-7DEF-5C4F-B52C-415502950318}" dt="2024-03-28T21:23:35.159" v="271"/>
        <pc:sldMkLst>
          <pc:docMk/>
          <pc:sldMk cId="2117227267" sldId="746"/>
        </pc:sldMkLst>
      </pc:sldChg>
      <pc:sldChg chg="del">
        <pc:chgData name="Andrea Mozo" userId="S::amozo@councilforeconed.org::ec324d89-8e2a-42bb-81f4-68d0295e10da" providerId="AD" clId="Web-{0B39C155-7DEF-5C4F-B52C-415502950318}" dt="2024-03-28T21:23:35.784" v="272"/>
        <pc:sldMkLst>
          <pc:docMk/>
          <pc:sldMk cId="3801523587" sldId="747"/>
        </pc:sldMkLst>
      </pc:sldChg>
      <pc:sldChg chg="addSp modSp">
        <pc:chgData name="Andrea Mozo" userId="S::amozo@councilforeconed.org::ec324d89-8e2a-42bb-81f4-68d0295e10da" providerId="AD" clId="Web-{0B39C155-7DEF-5C4F-B52C-415502950318}" dt="2024-03-28T21:24:40.895" v="294"/>
        <pc:sldMkLst>
          <pc:docMk/>
          <pc:sldMk cId="1468089500" sldId="749"/>
        </pc:sldMkLst>
        <pc:spChg chg="mod">
          <ac:chgData name="Andrea Mozo" userId="S::amozo@councilforeconed.org::ec324d89-8e2a-42bb-81f4-68d0295e10da" providerId="AD" clId="Web-{0B39C155-7DEF-5C4F-B52C-415502950318}" dt="2024-03-28T21:16:53.053" v="178" actId="20577"/>
          <ac:spMkLst>
            <pc:docMk/>
            <pc:sldMk cId="1468089500" sldId="749"/>
            <ac:spMk id="3" creationId="{9890555E-F5A8-A749-BA5F-C95D063E463A}"/>
          </ac:spMkLst>
        </pc:spChg>
        <pc:spChg chg="add">
          <ac:chgData name="Andrea Mozo" userId="S::amozo@councilforeconed.org::ec324d89-8e2a-42bb-81f4-68d0295e10da" providerId="AD" clId="Web-{0B39C155-7DEF-5C4F-B52C-415502950318}" dt="2024-03-28T21:24:40.895" v="294"/>
          <ac:spMkLst>
            <pc:docMk/>
            <pc:sldMk cId="1468089500" sldId="749"/>
            <ac:spMk id="7" creationId="{013F28B3-7386-8A86-D965-F231472E887D}"/>
          </ac:spMkLst>
        </pc:spChg>
      </pc:sldChg>
      <pc:sldChg chg="modSp del">
        <pc:chgData name="Andrea Mozo" userId="S::amozo@councilforeconed.org::ec324d89-8e2a-42bb-81f4-68d0295e10da" providerId="AD" clId="Web-{0B39C155-7DEF-5C4F-B52C-415502950318}" dt="2024-03-28T21:23:38.425" v="275"/>
        <pc:sldMkLst>
          <pc:docMk/>
          <pc:sldMk cId="539261959" sldId="750"/>
        </pc:sldMkLst>
        <pc:spChg chg="mod">
          <ac:chgData name="Andrea Mozo" userId="S::amozo@councilforeconed.org::ec324d89-8e2a-42bb-81f4-68d0295e10da" providerId="AD" clId="Web-{0B39C155-7DEF-5C4F-B52C-415502950318}" dt="2024-03-28T21:00:23.554" v="64" actId="20577"/>
          <ac:spMkLst>
            <pc:docMk/>
            <pc:sldMk cId="539261959" sldId="750"/>
            <ac:spMk id="3" creationId="{9890555E-F5A8-A749-BA5F-C95D063E463A}"/>
          </ac:spMkLst>
        </pc:spChg>
      </pc:sldChg>
      <pc:sldChg chg="addSp modSp">
        <pc:chgData name="Andrea Mozo" userId="S::amozo@councilforeconed.org::ec324d89-8e2a-42bb-81f4-68d0295e10da" providerId="AD" clId="Web-{0B39C155-7DEF-5C4F-B52C-415502950318}" dt="2024-03-28T21:24:43.161" v="295"/>
        <pc:sldMkLst>
          <pc:docMk/>
          <pc:sldMk cId="1593463067" sldId="751"/>
        </pc:sldMkLst>
        <pc:spChg chg="mod">
          <ac:chgData name="Andrea Mozo" userId="S::amozo@councilforeconed.org::ec324d89-8e2a-42bb-81f4-68d0295e10da" providerId="AD" clId="Web-{0B39C155-7DEF-5C4F-B52C-415502950318}" dt="2024-03-28T21:20:20.122" v="180" actId="20577"/>
          <ac:spMkLst>
            <pc:docMk/>
            <pc:sldMk cId="1593463067" sldId="751"/>
            <ac:spMk id="3" creationId="{9890555E-F5A8-A749-BA5F-C95D063E463A}"/>
          </ac:spMkLst>
        </pc:spChg>
        <pc:spChg chg="add">
          <ac:chgData name="Andrea Mozo" userId="S::amozo@councilforeconed.org::ec324d89-8e2a-42bb-81f4-68d0295e10da" providerId="AD" clId="Web-{0B39C155-7DEF-5C4F-B52C-415502950318}" dt="2024-03-28T21:24:43.161" v="295"/>
          <ac:spMkLst>
            <pc:docMk/>
            <pc:sldMk cId="1593463067" sldId="751"/>
            <ac:spMk id="7" creationId="{CE3A1392-0417-9A68-3F22-8E5D16FCB1BB}"/>
          </ac:spMkLst>
        </pc:spChg>
      </pc:sldChg>
      <pc:sldChg chg="modSp del">
        <pc:chgData name="Andrea Mozo" userId="S::amozo@councilforeconed.org::ec324d89-8e2a-42bb-81f4-68d0295e10da" providerId="AD" clId="Web-{0B39C155-7DEF-5C4F-B52C-415502950318}" dt="2024-03-28T21:23:45.644" v="279"/>
        <pc:sldMkLst>
          <pc:docMk/>
          <pc:sldMk cId="998931785" sldId="752"/>
        </pc:sldMkLst>
        <pc:spChg chg="mod">
          <ac:chgData name="Andrea Mozo" userId="S::amozo@councilforeconed.org::ec324d89-8e2a-42bb-81f4-68d0295e10da" providerId="AD" clId="Web-{0B39C155-7DEF-5C4F-B52C-415502950318}" dt="2024-03-28T21:00:31.023" v="66" actId="20577"/>
          <ac:spMkLst>
            <pc:docMk/>
            <pc:sldMk cId="998931785" sldId="752"/>
            <ac:spMk id="3" creationId="{9890555E-F5A8-A749-BA5F-C95D063E463A}"/>
          </ac:spMkLst>
        </pc:spChg>
      </pc:sldChg>
      <pc:sldChg chg="del">
        <pc:chgData name="Andrea Mozo" userId="S::amozo@councilforeconed.org::ec324d89-8e2a-42bb-81f4-68d0295e10da" providerId="AD" clId="Web-{0B39C155-7DEF-5C4F-B52C-415502950318}" dt="2024-03-28T21:23:39.909" v="276"/>
        <pc:sldMkLst>
          <pc:docMk/>
          <pc:sldMk cId="2850330568" sldId="753"/>
        </pc:sldMkLst>
      </pc:sldChg>
      <pc:sldChg chg="del">
        <pc:chgData name="Andrea Mozo" userId="S::amozo@councilforeconed.org::ec324d89-8e2a-42bb-81f4-68d0295e10da" providerId="AD" clId="Web-{0B39C155-7DEF-5C4F-B52C-415502950318}" dt="2024-03-28T21:23:41.972" v="277"/>
        <pc:sldMkLst>
          <pc:docMk/>
          <pc:sldMk cId="919591919" sldId="754"/>
        </pc:sldMkLst>
      </pc:sldChg>
      <pc:sldChg chg="del">
        <pc:chgData name="Andrea Mozo" userId="S::amozo@councilforeconed.org::ec324d89-8e2a-42bb-81f4-68d0295e10da" providerId="AD" clId="Web-{0B39C155-7DEF-5C4F-B52C-415502950318}" dt="2024-03-28T21:23:48.581" v="280"/>
        <pc:sldMkLst>
          <pc:docMk/>
          <pc:sldMk cId="1568675599" sldId="755"/>
        </pc:sldMkLst>
      </pc:sldChg>
      <pc:sldChg chg="addSp">
        <pc:chgData name="Andrea Mozo" userId="S::amozo@councilforeconed.org::ec324d89-8e2a-42bb-81f4-68d0295e10da" providerId="AD" clId="Web-{0B39C155-7DEF-5C4F-B52C-415502950318}" dt="2024-03-28T21:24:47.583" v="297"/>
        <pc:sldMkLst>
          <pc:docMk/>
          <pc:sldMk cId="2933641090" sldId="758"/>
        </pc:sldMkLst>
        <pc:spChg chg="add">
          <ac:chgData name="Andrea Mozo" userId="S::amozo@councilforeconed.org::ec324d89-8e2a-42bb-81f4-68d0295e10da" providerId="AD" clId="Web-{0B39C155-7DEF-5C4F-B52C-415502950318}" dt="2024-03-28T21:24:47.583" v="297"/>
          <ac:spMkLst>
            <pc:docMk/>
            <pc:sldMk cId="2933641090" sldId="758"/>
            <ac:spMk id="7" creationId="{54184D1E-DFA3-373A-0A48-9EF798D9A213}"/>
          </ac:spMkLst>
        </pc:spChg>
      </pc:sldChg>
      <pc:sldChg chg="addSp delSp">
        <pc:chgData name="Andrea Mozo" userId="S::amozo@councilforeconed.org::ec324d89-8e2a-42bb-81f4-68d0295e10da" providerId="AD" clId="Web-{0B39C155-7DEF-5C4F-B52C-415502950318}" dt="2024-03-28T21:24:30.551" v="293"/>
        <pc:sldMkLst>
          <pc:docMk/>
          <pc:sldMk cId="1377641342" sldId="759"/>
        </pc:sldMkLst>
        <pc:spChg chg="del">
          <ac:chgData name="Andrea Mozo" userId="S::amozo@councilforeconed.org::ec324d89-8e2a-42bb-81f4-68d0295e10da" providerId="AD" clId="Web-{0B39C155-7DEF-5C4F-B52C-415502950318}" dt="2024-03-28T21:24:30.067" v="287"/>
          <ac:spMkLst>
            <pc:docMk/>
            <pc:sldMk cId="1377641342" sldId="759"/>
            <ac:spMk id="3" creationId="{0428248E-9A13-7345-BF5A-CD0E38051879}"/>
          </ac:spMkLst>
        </pc:spChg>
        <pc:spChg chg="del">
          <ac:chgData name="Andrea Mozo" userId="S::amozo@councilforeconed.org::ec324d89-8e2a-42bb-81f4-68d0295e10da" providerId="AD" clId="Web-{0B39C155-7DEF-5C4F-B52C-415502950318}" dt="2024-03-28T21:24:30.067" v="286"/>
          <ac:spMkLst>
            <pc:docMk/>
            <pc:sldMk cId="1377641342" sldId="759"/>
            <ac:spMk id="4" creationId="{833D65FE-E3F3-1E88-35EE-7862CF8AD7C0}"/>
          </ac:spMkLst>
        </pc:spChg>
        <pc:spChg chg="del">
          <ac:chgData name="Andrea Mozo" userId="S::amozo@councilforeconed.org::ec324d89-8e2a-42bb-81f4-68d0295e10da" providerId="AD" clId="Web-{0B39C155-7DEF-5C4F-B52C-415502950318}" dt="2024-03-28T21:24:30.067" v="285"/>
          <ac:spMkLst>
            <pc:docMk/>
            <pc:sldMk cId="1377641342" sldId="759"/>
            <ac:spMk id="6" creationId="{08D2981F-E869-06D0-FAAD-A38E2F280056}"/>
          </ac:spMkLst>
        </pc:spChg>
        <pc:spChg chg="add">
          <ac:chgData name="Andrea Mozo" userId="S::amozo@councilforeconed.org::ec324d89-8e2a-42bb-81f4-68d0295e10da" providerId="AD" clId="Web-{0B39C155-7DEF-5C4F-B52C-415502950318}" dt="2024-03-28T21:24:30.473" v="288"/>
          <ac:spMkLst>
            <pc:docMk/>
            <pc:sldMk cId="1377641342" sldId="759"/>
            <ac:spMk id="11" creationId="{86231821-F15C-F7B9-7F81-39C5EA2131FD}"/>
          </ac:spMkLst>
        </pc:spChg>
        <pc:spChg chg="add">
          <ac:chgData name="Andrea Mozo" userId="S::amozo@councilforeconed.org::ec324d89-8e2a-42bb-81f4-68d0295e10da" providerId="AD" clId="Web-{0B39C155-7DEF-5C4F-B52C-415502950318}" dt="2024-03-28T21:24:30.536" v="292"/>
          <ac:spMkLst>
            <pc:docMk/>
            <pc:sldMk cId="1377641342" sldId="759"/>
            <ac:spMk id="19" creationId="{F12C1C45-E970-D715-8878-121F3C497125}"/>
          </ac:spMkLst>
        </pc:spChg>
        <pc:spChg chg="add">
          <ac:chgData name="Andrea Mozo" userId="S::amozo@councilforeconed.org::ec324d89-8e2a-42bb-81f4-68d0295e10da" providerId="AD" clId="Web-{0B39C155-7DEF-5C4F-B52C-415502950318}" dt="2024-03-28T21:24:30.551" v="293"/>
          <ac:spMkLst>
            <pc:docMk/>
            <pc:sldMk cId="1377641342" sldId="759"/>
            <ac:spMk id="21" creationId="{F6D36A05-78DD-7288-8D74-95C1D8E858FE}"/>
          </ac:spMkLst>
        </pc:spChg>
        <pc:picChg chg="del">
          <ac:chgData name="Andrea Mozo" userId="S::amozo@councilforeconed.org::ec324d89-8e2a-42bb-81f4-68d0295e10da" providerId="AD" clId="Web-{0B39C155-7DEF-5C4F-B52C-415502950318}" dt="2024-03-28T21:24:30.067" v="284"/>
          <ac:picMkLst>
            <pc:docMk/>
            <pc:sldMk cId="1377641342" sldId="759"/>
            <ac:picMk id="7" creationId="{91D7D443-4765-CF0A-3426-9F5D52CBC39A}"/>
          </ac:picMkLst>
        </pc:picChg>
        <pc:picChg chg="del">
          <ac:chgData name="Andrea Mozo" userId="S::amozo@councilforeconed.org::ec324d89-8e2a-42bb-81f4-68d0295e10da" providerId="AD" clId="Web-{0B39C155-7DEF-5C4F-B52C-415502950318}" dt="2024-03-28T21:24:30.067" v="283"/>
          <ac:picMkLst>
            <pc:docMk/>
            <pc:sldMk cId="1377641342" sldId="759"/>
            <ac:picMk id="8" creationId="{C1C405AA-9411-ED8C-48C6-14CE249D384A}"/>
          </ac:picMkLst>
        </pc:picChg>
        <pc:picChg chg="del">
          <ac:chgData name="Andrea Mozo" userId="S::amozo@councilforeconed.org::ec324d89-8e2a-42bb-81f4-68d0295e10da" providerId="AD" clId="Web-{0B39C155-7DEF-5C4F-B52C-415502950318}" dt="2024-03-28T21:24:30.067" v="282"/>
          <ac:picMkLst>
            <pc:docMk/>
            <pc:sldMk cId="1377641342" sldId="759"/>
            <ac:picMk id="9" creationId="{8527C915-A320-D69F-43EE-FB52CB09F87D}"/>
          </ac:picMkLst>
        </pc:picChg>
        <pc:picChg chg="add">
          <ac:chgData name="Andrea Mozo" userId="S::amozo@councilforeconed.org::ec324d89-8e2a-42bb-81f4-68d0295e10da" providerId="AD" clId="Web-{0B39C155-7DEF-5C4F-B52C-415502950318}" dt="2024-03-28T21:24:30.489" v="289"/>
          <ac:picMkLst>
            <pc:docMk/>
            <pc:sldMk cId="1377641342" sldId="759"/>
            <ac:picMk id="13" creationId="{9D25C37D-F877-FA76-8116-7E2DC01B639F}"/>
          </ac:picMkLst>
        </pc:picChg>
        <pc:picChg chg="add">
          <ac:chgData name="Andrea Mozo" userId="S::amozo@councilforeconed.org::ec324d89-8e2a-42bb-81f4-68d0295e10da" providerId="AD" clId="Web-{0B39C155-7DEF-5C4F-B52C-415502950318}" dt="2024-03-28T21:24:30.504" v="290"/>
          <ac:picMkLst>
            <pc:docMk/>
            <pc:sldMk cId="1377641342" sldId="759"/>
            <ac:picMk id="15" creationId="{BCCBE344-5234-ACF9-64C3-EC1F8EAED180}"/>
          </ac:picMkLst>
        </pc:picChg>
        <pc:picChg chg="add">
          <ac:chgData name="Andrea Mozo" userId="S::amozo@councilforeconed.org::ec324d89-8e2a-42bb-81f4-68d0295e10da" providerId="AD" clId="Web-{0B39C155-7DEF-5C4F-B52C-415502950318}" dt="2024-03-28T21:24:30.536" v="291"/>
          <ac:picMkLst>
            <pc:docMk/>
            <pc:sldMk cId="1377641342" sldId="759"/>
            <ac:picMk id="17" creationId="{7B839048-4E7D-1144-2887-B53466353EAE}"/>
          </ac:picMkLst>
        </pc:picChg>
      </pc:sldChg>
      <pc:sldChg chg="addSp delSp modSp">
        <pc:chgData name="Andrea Mozo" userId="S::amozo@councilforeconed.org::ec324d89-8e2a-42bb-81f4-68d0295e10da" providerId="AD" clId="Web-{0B39C155-7DEF-5C4F-B52C-415502950318}" dt="2024-03-28T21:13:08.749" v="142"/>
        <pc:sldMkLst>
          <pc:docMk/>
          <pc:sldMk cId="1074274890" sldId="760"/>
        </pc:sldMkLst>
        <pc:spChg chg="mod">
          <ac:chgData name="Andrea Mozo" userId="S::amozo@councilforeconed.org::ec324d89-8e2a-42bb-81f4-68d0295e10da" providerId="AD" clId="Web-{0B39C155-7DEF-5C4F-B52C-415502950318}" dt="2024-03-28T21:11:24.246" v="106" actId="20577"/>
          <ac:spMkLst>
            <pc:docMk/>
            <pc:sldMk cId="1074274890" sldId="760"/>
            <ac:spMk id="2" creationId="{3F16907B-0DC9-E64D-B7CC-FD7066550EDE}"/>
          </ac:spMkLst>
        </pc:spChg>
        <pc:spChg chg="mod">
          <ac:chgData name="Andrea Mozo" userId="S::amozo@councilforeconed.org::ec324d89-8e2a-42bb-81f4-68d0295e10da" providerId="AD" clId="Web-{0B39C155-7DEF-5C4F-B52C-415502950318}" dt="2024-03-28T21:11:40.278" v="125" actId="20577"/>
          <ac:spMkLst>
            <pc:docMk/>
            <pc:sldMk cId="1074274890" sldId="760"/>
            <ac:spMk id="3" creationId="{0428248E-9A13-7345-BF5A-CD0E38051879}"/>
          </ac:spMkLst>
        </pc:spChg>
        <pc:spChg chg="del">
          <ac:chgData name="Andrea Mozo" userId="S::amozo@councilforeconed.org::ec324d89-8e2a-42bb-81f4-68d0295e10da" providerId="AD" clId="Web-{0B39C155-7DEF-5C4F-B52C-415502950318}" dt="2024-03-28T21:11:44.762" v="126"/>
          <ac:spMkLst>
            <pc:docMk/>
            <pc:sldMk cId="1074274890" sldId="760"/>
            <ac:spMk id="4" creationId="{833D65FE-E3F3-1E88-35EE-7862CF8AD7C0}"/>
          </ac:spMkLst>
        </pc:spChg>
        <pc:spChg chg="del">
          <ac:chgData name="Andrea Mozo" userId="S::amozo@councilforeconed.org::ec324d89-8e2a-42bb-81f4-68d0295e10da" providerId="AD" clId="Web-{0B39C155-7DEF-5C4F-B52C-415502950318}" dt="2024-03-28T21:11:54.122" v="129"/>
          <ac:spMkLst>
            <pc:docMk/>
            <pc:sldMk cId="1074274890" sldId="760"/>
            <ac:spMk id="6" creationId="{08D2981F-E869-06D0-FAAD-A38E2F280056}"/>
          </ac:spMkLst>
        </pc:spChg>
        <pc:spChg chg="add mod">
          <ac:chgData name="Andrea Mozo" userId="S::amozo@councilforeconed.org::ec324d89-8e2a-42bb-81f4-68d0295e10da" providerId="AD" clId="Web-{0B39C155-7DEF-5C4F-B52C-415502950318}" dt="2024-03-28T21:11:49.106" v="128" actId="1076"/>
          <ac:spMkLst>
            <pc:docMk/>
            <pc:sldMk cId="1074274890" sldId="760"/>
            <ac:spMk id="10" creationId="{F3CE008A-1223-DE28-3131-6053184B7286}"/>
          </ac:spMkLst>
        </pc:spChg>
        <pc:spChg chg="add mod">
          <ac:chgData name="Andrea Mozo" userId="S::amozo@councilforeconed.org::ec324d89-8e2a-42bb-81f4-68d0295e10da" providerId="AD" clId="Web-{0B39C155-7DEF-5C4F-B52C-415502950318}" dt="2024-03-28T21:11:57.762" v="131" actId="1076"/>
          <ac:spMkLst>
            <pc:docMk/>
            <pc:sldMk cId="1074274890" sldId="760"/>
            <ac:spMk id="11" creationId="{BE3998C7-9D29-A8E2-5C5F-E3DAA32E1ED2}"/>
          </ac:spMkLst>
        </pc:spChg>
        <pc:picChg chg="mod modCrop">
          <ac:chgData name="Andrea Mozo" userId="S::amozo@councilforeconed.org::ec324d89-8e2a-42bb-81f4-68d0295e10da" providerId="AD" clId="Web-{0B39C155-7DEF-5C4F-B52C-415502950318}" dt="2024-03-28T21:13:03.186" v="140"/>
          <ac:picMkLst>
            <pc:docMk/>
            <pc:sldMk cId="1074274890" sldId="760"/>
            <ac:picMk id="7" creationId="{91D7D443-4765-CF0A-3426-9F5D52CBC39A}"/>
          </ac:picMkLst>
        </pc:picChg>
        <pc:picChg chg="mod modCrop">
          <ac:chgData name="Andrea Mozo" userId="S::amozo@councilforeconed.org::ec324d89-8e2a-42bb-81f4-68d0295e10da" providerId="AD" clId="Web-{0B39C155-7DEF-5C4F-B52C-415502950318}" dt="2024-03-28T21:13:08.749" v="142"/>
          <ac:picMkLst>
            <pc:docMk/>
            <pc:sldMk cId="1074274890" sldId="760"/>
            <ac:picMk id="8" creationId="{C1C405AA-9411-ED8C-48C6-14CE249D384A}"/>
          </ac:picMkLst>
        </pc:picChg>
        <pc:picChg chg="mod">
          <ac:chgData name="Andrea Mozo" userId="S::amozo@councilforeconed.org::ec324d89-8e2a-42bb-81f4-68d0295e10da" providerId="AD" clId="Web-{0B39C155-7DEF-5C4F-B52C-415502950318}" dt="2024-03-28T21:12:21.529" v="134"/>
          <ac:picMkLst>
            <pc:docMk/>
            <pc:sldMk cId="1074274890" sldId="760"/>
            <ac:picMk id="9" creationId="{8527C915-A320-D69F-43EE-FB52CB09F87D}"/>
          </ac:picMkLst>
        </pc:picChg>
        <pc:picChg chg="add del mod">
          <ac:chgData name="Andrea Mozo" userId="S::amozo@councilforeconed.org::ec324d89-8e2a-42bb-81f4-68d0295e10da" providerId="AD" clId="Web-{0B39C155-7DEF-5C4F-B52C-415502950318}" dt="2024-03-28T21:12:14.576" v="133"/>
          <ac:picMkLst>
            <pc:docMk/>
            <pc:sldMk cId="1074274890" sldId="760"/>
            <ac:picMk id="12" creationId="{3CC61190-6ACF-FD0A-AEA3-2F814955A596}"/>
          </ac:picMkLst>
        </pc:picChg>
      </pc:sldChg>
      <pc:sldChg chg="del">
        <pc:chgData name="Andrea Mozo" userId="S::amozo@councilforeconed.org::ec324d89-8e2a-42bb-81f4-68d0295e10da" providerId="AD" clId="Web-{0B39C155-7DEF-5C4F-B52C-415502950318}" dt="2024-03-28T21:23:44.956" v="278"/>
        <pc:sldMkLst>
          <pc:docMk/>
          <pc:sldMk cId="488036887" sldId="762"/>
        </pc:sldMkLst>
      </pc:sldChg>
      <pc:sldChg chg="addSp modSp add replId addAnim">
        <pc:chgData name="Andrea Mozo" userId="S::amozo@councilforeconed.org::ec324d89-8e2a-42bb-81f4-68d0295e10da" providerId="AD" clId="Web-{0B39C155-7DEF-5C4F-B52C-415502950318}" dt="2024-03-28T21:22:26.766" v="248"/>
        <pc:sldMkLst>
          <pc:docMk/>
          <pc:sldMk cId="2756661319" sldId="763"/>
        </pc:sldMkLst>
        <pc:spChg chg="mod">
          <ac:chgData name="Andrea Mozo" userId="S::amozo@councilforeconed.org::ec324d89-8e2a-42bb-81f4-68d0295e10da" providerId="AD" clId="Web-{0B39C155-7DEF-5C4F-B52C-415502950318}" dt="2024-03-28T21:21:46.531" v="228" actId="20577"/>
          <ac:spMkLst>
            <pc:docMk/>
            <pc:sldMk cId="2756661319" sldId="763"/>
            <ac:spMk id="2" creationId="{3F16907B-0DC9-E64D-B7CC-FD7066550EDE}"/>
          </ac:spMkLst>
        </pc:spChg>
        <pc:spChg chg="add mod">
          <ac:chgData name="Andrea Mozo" userId="S::amozo@councilforeconed.org::ec324d89-8e2a-42bb-81f4-68d0295e10da" providerId="AD" clId="Web-{0B39C155-7DEF-5C4F-B52C-415502950318}" dt="2024-03-28T21:22:18.500" v="247" actId="20577"/>
          <ac:spMkLst>
            <pc:docMk/>
            <pc:sldMk cId="2756661319" sldId="763"/>
            <ac:spMk id="3" creationId="{78642B0D-E5A2-99C8-4EE2-472893C7BE1E}"/>
          </ac:spMkLst>
        </pc:spChg>
        <pc:spChg chg="mod">
          <ac:chgData name="Andrea Mozo" userId="S::amozo@councilforeconed.org::ec324d89-8e2a-42bb-81f4-68d0295e10da" providerId="AD" clId="Web-{0B39C155-7DEF-5C4F-B52C-415502950318}" dt="2024-03-28T21:22:03.359" v="237" actId="20577"/>
          <ac:spMkLst>
            <pc:docMk/>
            <pc:sldMk cId="2756661319" sldId="763"/>
            <ac:spMk id="4" creationId="{60130DE2-C692-AAF5-5D7C-1D78E2E223E3}"/>
          </ac:spMkLst>
        </pc:spChg>
      </pc:sldChg>
      <pc:sldChg chg="addSp add replId">
        <pc:chgData name="Andrea Mozo" userId="S::amozo@councilforeconed.org::ec324d89-8e2a-42bb-81f4-68d0295e10da" providerId="AD" clId="Web-{0B39C155-7DEF-5C4F-B52C-415502950318}" dt="2024-03-28T21:24:45.395" v="296"/>
        <pc:sldMkLst>
          <pc:docMk/>
          <pc:sldMk cId="3958031051" sldId="764"/>
        </pc:sldMkLst>
        <pc:spChg chg="add">
          <ac:chgData name="Andrea Mozo" userId="S::amozo@councilforeconed.org::ec324d89-8e2a-42bb-81f4-68d0295e10da" providerId="AD" clId="Web-{0B39C155-7DEF-5C4F-B52C-415502950318}" dt="2024-03-28T21:24:45.395" v="296"/>
          <ac:spMkLst>
            <pc:docMk/>
            <pc:sldMk cId="3958031051" sldId="764"/>
            <ac:spMk id="7" creationId="{F4C3C338-11ED-3F3A-71BC-00E1A3201DBB}"/>
          </ac:spMkLst>
        </pc:spChg>
      </pc:sldChg>
    </pc:docChg>
  </pc:docChgLst>
  <pc:docChgLst>
    <pc:chgData name="Andrea Mozo" userId="S::amozo@councilforeconed.org::ec324d89-8e2a-42bb-81f4-68d0295e10da" providerId="AD" clId="Web-{1C50BB93-B523-92F6-1281-BC9ADAABAD49}"/>
    <pc:docChg chg="modSld sldOrd">
      <pc:chgData name="Andrea Mozo" userId="S::amozo@councilforeconed.org::ec324d89-8e2a-42bb-81f4-68d0295e10da" providerId="AD" clId="Web-{1C50BB93-B523-92F6-1281-BC9ADAABAD49}" dt="2024-03-29T14:20:17.329" v="11" actId="20577"/>
      <pc:docMkLst>
        <pc:docMk/>
      </pc:docMkLst>
      <pc:sldChg chg="modSp">
        <pc:chgData name="Andrea Mozo" userId="S::amozo@councilforeconed.org::ec324d89-8e2a-42bb-81f4-68d0295e10da" providerId="AD" clId="Web-{1C50BB93-B523-92F6-1281-BC9ADAABAD49}" dt="2024-03-29T14:16:19.366" v="0" actId="1076"/>
        <pc:sldMkLst>
          <pc:docMk/>
          <pc:sldMk cId="884104494" sldId="721"/>
        </pc:sldMkLst>
        <pc:spChg chg="mod">
          <ac:chgData name="Andrea Mozo" userId="S::amozo@councilforeconed.org::ec324d89-8e2a-42bb-81f4-68d0295e10da" providerId="AD" clId="Web-{1C50BB93-B523-92F6-1281-BC9ADAABAD49}" dt="2024-03-29T14:16:19.366" v="0" actId="1076"/>
          <ac:spMkLst>
            <pc:docMk/>
            <pc:sldMk cId="884104494" sldId="721"/>
            <ac:spMk id="4" creationId="{2D0B4F33-E4D1-2F57-38E4-E6C92F48BF20}"/>
          </ac:spMkLst>
        </pc:spChg>
      </pc:sldChg>
      <pc:sldChg chg="modSp">
        <pc:chgData name="Andrea Mozo" userId="S::amozo@councilforeconed.org::ec324d89-8e2a-42bb-81f4-68d0295e10da" providerId="AD" clId="Web-{1C50BB93-B523-92F6-1281-BC9ADAABAD49}" dt="2024-03-29T14:20:03.328" v="8" actId="20577"/>
        <pc:sldMkLst>
          <pc:docMk/>
          <pc:sldMk cId="2493484935" sldId="738"/>
        </pc:sldMkLst>
        <pc:spChg chg="mod">
          <ac:chgData name="Andrea Mozo" userId="S::amozo@councilforeconed.org::ec324d89-8e2a-42bb-81f4-68d0295e10da" providerId="AD" clId="Web-{1C50BB93-B523-92F6-1281-BC9ADAABAD49}" dt="2024-03-29T14:20:03.328" v="8" actId="20577"/>
          <ac:spMkLst>
            <pc:docMk/>
            <pc:sldMk cId="2493484935" sldId="738"/>
            <ac:spMk id="2" creationId="{3F16907B-0DC9-E64D-B7CC-FD7066550EDE}"/>
          </ac:spMkLst>
        </pc:spChg>
      </pc:sldChg>
      <pc:sldChg chg="ord">
        <pc:chgData name="Andrea Mozo" userId="S::amozo@councilforeconed.org::ec324d89-8e2a-42bb-81f4-68d0295e10da" providerId="AD" clId="Web-{1C50BB93-B523-92F6-1281-BC9ADAABAD49}" dt="2024-03-29T14:17:24.791" v="2"/>
        <pc:sldMkLst>
          <pc:docMk/>
          <pc:sldMk cId="1377641342" sldId="759"/>
        </pc:sldMkLst>
      </pc:sldChg>
      <pc:sldChg chg="ord">
        <pc:chgData name="Andrea Mozo" userId="S::amozo@councilforeconed.org::ec324d89-8e2a-42bb-81f4-68d0295e10da" providerId="AD" clId="Web-{1C50BB93-B523-92F6-1281-BC9ADAABAD49}" dt="2024-03-29T14:20:08.657" v="10"/>
        <pc:sldMkLst>
          <pc:docMk/>
          <pc:sldMk cId="474977556" sldId="761"/>
        </pc:sldMkLst>
      </pc:sldChg>
      <pc:sldChg chg="modSp">
        <pc:chgData name="Andrea Mozo" userId="S::amozo@councilforeconed.org::ec324d89-8e2a-42bb-81f4-68d0295e10da" providerId="AD" clId="Web-{1C50BB93-B523-92F6-1281-BC9ADAABAD49}" dt="2024-03-29T14:20:17.329" v="11" actId="20577"/>
        <pc:sldMkLst>
          <pc:docMk/>
          <pc:sldMk cId="2756661319" sldId="763"/>
        </pc:sldMkLst>
        <pc:spChg chg="mod">
          <ac:chgData name="Andrea Mozo" userId="S::amozo@councilforeconed.org::ec324d89-8e2a-42bb-81f4-68d0295e10da" providerId="AD" clId="Web-{1C50BB93-B523-92F6-1281-BC9ADAABAD49}" dt="2024-03-29T14:20:17.329" v="11" actId="20577"/>
          <ac:spMkLst>
            <pc:docMk/>
            <pc:sldMk cId="2756661319" sldId="763"/>
            <ac:spMk id="2" creationId="{3F16907B-0DC9-E64D-B7CC-FD7066550EDE}"/>
          </ac:spMkLst>
        </pc:spChg>
      </pc:sldChg>
    </pc:docChg>
  </pc:docChgLst>
  <pc:docChgLst>
    <pc:chgData name="Andrea Mozo" userId="S::amozo@councilforeconed.org::ec324d89-8e2a-42bb-81f4-68d0295e10da" providerId="AD" clId="Web-{28B93013-5118-6A4D-0A29-D09641E7DCEC}"/>
    <pc:docChg chg="modSld">
      <pc:chgData name="Andrea Mozo" userId="S::amozo@councilforeconed.org::ec324d89-8e2a-42bb-81f4-68d0295e10da" providerId="AD" clId="Web-{28B93013-5118-6A4D-0A29-D09641E7DCEC}" dt="2024-03-29T14:16:01.003" v="10" actId="14100"/>
      <pc:docMkLst>
        <pc:docMk/>
      </pc:docMkLst>
      <pc:sldChg chg="addSp delSp modSp">
        <pc:chgData name="Andrea Mozo" userId="S::amozo@councilforeconed.org::ec324d89-8e2a-42bb-81f4-68d0295e10da" providerId="AD" clId="Web-{28B93013-5118-6A4D-0A29-D09641E7DCEC}" dt="2024-03-29T14:16:01.003" v="10" actId="14100"/>
        <pc:sldMkLst>
          <pc:docMk/>
          <pc:sldMk cId="884104494" sldId="721"/>
        </pc:sldMkLst>
        <pc:spChg chg="del">
          <ac:chgData name="Andrea Mozo" userId="S::amozo@councilforeconed.org::ec324d89-8e2a-42bb-81f4-68d0295e10da" providerId="AD" clId="Web-{28B93013-5118-6A4D-0A29-D09641E7DCEC}" dt="2024-03-29T14:15:04.282" v="0"/>
          <ac:spMkLst>
            <pc:docMk/>
            <pc:sldMk cId="884104494" sldId="721"/>
            <ac:spMk id="3" creationId="{0428248E-9A13-7345-BF5A-CD0E38051879}"/>
          </ac:spMkLst>
        </pc:spChg>
        <pc:spChg chg="add mod">
          <ac:chgData name="Andrea Mozo" userId="S::amozo@councilforeconed.org::ec324d89-8e2a-42bb-81f4-68d0295e10da" providerId="AD" clId="Web-{28B93013-5118-6A4D-0A29-D09641E7DCEC}" dt="2024-03-29T14:16:01.003" v="10" actId="14100"/>
          <ac:spMkLst>
            <pc:docMk/>
            <pc:sldMk cId="884104494" sldId="721"/>
            <ac:spMk id="4" creationId="{2D0B4F33-E4D1-2F57-38E4-E6C92F48BF20}"/>
          </ac:spMkLst>
        </pc:spChg>
      </pc:sldChg>
    </pc:docChg>
  </pc:docChgLst>
  <pc:docChgLst>
    <pc:chgData name="Guest User" userId="S::urn:spo:anon#8be72c07688a65a46767257ff797c1cd8cd89248201dbc5bec4035d142a8a992::" providerId="AD" clId="Web-{0CB65858-A279-4C32-385A-8B15691B815C}"/>
    <pc:docChg chg="modSld">
      <pc:chgData name="Guest User" userId="S::urn:spo:anon#8be72c07688a65a46767257ff797c1cd8cd89248201dbc5bec4035d142a8a992::" providerId="AD" clId="Web-{0CB65858-A279-4C32-385A-8B15691B815C}" dt="2025-02-19T22:37:15.623" v="2" actId="20577"/>
      <pc:docMkLst>
        <pc:docMk/>
      </pc:docMkLst>
      <pc:sldChg chg="modSp">
        <pc:chgData name="Guest User" userId="S::urn:spo:anon#8be72c07688a65a46767257ff797c1cd8cd89248201dbc5bec4035d142a8a992::" providerId="AD" clId="Web-{0CB65858-A279-4C32-385A-8B15691B815C}" dt="2025-02-19T22:37:15.623" v="2" actId="20577"/>
        <pc:sldMkLst>
          <pc:docMk/>
          <pc:sldMk cId="0" sldId="262"/>
        </pc:sldMkLst>
        <pc:spChg chg="mod">
          <ac:chgData name="Guest User" userId="S::urn:spo:anon#8be72c07688a65a46767257ff797c1cd8cd89248201dbc5bec4035d142a8a992::" providerId="AD" clId="Web-{0CB65858-A279-4C32-385A-8B15691B815C}" dt="2025-02-19T22:37:15.623" v="2" actId="20577"/>
          <ac:spMkLst>
            <pc:docMk/>
            <pc:sldMk cId="0" sldId="262"/>
            <ac:spMk id="152" creationId="{00000000-0000-0000-0000-000000000000}"/>
          </ac:spMkLst>
        </pc:spChg>
      </pc:sldChg>
      <pc:sldChg chg="modSp">
        <pc:chgData name="Guest User" userId="S::urn:spo:anon#8be72c07688a65a46767257ff797c1cd8cd89248201dbc5bec4035d142a8a992::" providerId="AD" clId="Web-{0CB65858-A279-4C32-385A-8B15691B815C}" dt="2025-02-19T22:37:03.372" v="0" actId="20577"/>
        <pc:sldMkLst>
          <pc:docMk/>
          <pc:sldMk cId="0" sldId="263"/>
        </pc:sldMkLst>
        <pc:spChg chg="mod">
          <ac:chgData name="Guest User" userId="S::urn:spo:anon#8be72c07688a65a46767257ff797c1cd8cd89248201dbc5bec4035d142a8a992::" providerId="AD" clId="Web-{0CB65858-A279-4C32-385A-8B15691B815C}" dt="2025-02-19T22:37:03.372" v="0" actId="20577"/>
          <ac:spMkLst>
            <pc:docMk/>
            <pc:sldMk cId="0" sldId="263"/>
            <ac:spMk id="172" creationId="{00000000-0000-0000-0000-000000000000}"/>
          </ac:spMkLst>
        </pc:spChg>
      </pc:sldChg>
    </pc:docChg>
  </pc:docChgLst>
  <pc:docChgLst>
    <pc:chgData name="Andrea Mozo" userId="S::amozo@councilforeconed.org::ec324d89-8e2a-42bb-81f4-68d0295e10da" providerId="AD" clId="Web-{1AC6F7C8-0AC0-2BB8-81C3-61C344B482C5}"/>
    <pc:docChg chg="addSld modSld">
      <pc:chgData name="Andrea Mozo" userId="S::amozo@councilforeconed.org::ec324d89-8e2a-42bb-81f4-68d0295e10da" providerId="AD" clId="Web-{1AC6F7C8-0AC0-2BB8-81C3-61C344B482C5}" dt="2024-03-28T16:58:18.595" v="1070"/>
      <pc:docMkLst>
        <pc:docMk/>
      </pc:docMkLst>
      <pc:sldChg chg="modSp">
        <pc:chgData name="Andrea Mozo" userId="S::amozo@councilforeconed.org::ec324d89-8e2a-42bb-81f4-68d0295e10da" providerId="AD" clId="Web-{1AC6F7C8-0AC0-2BB8-81C3-61C344B482C5}" dt="2024-03-28T15:17:18.628" v="1032" actId="1076"/>
        <pc:sldMkLst>
          <pc:docMk/>
          <pc:sldMk cId="4256242774" sldId="723"/>
        </pc:sldMkLst>
        <pc:spChg chg="mod">
          <ac:chgData name="Andrea Mozo" userId="S::amozo@councilforeconed.org::ec324d89-8e2a-42bb-81f4-68d0295e10da" providerId="AD" clId="Web-{1AC6F7C8-0AC0-2BB8-81C3-61C344B482C5}" dt="2024-03-28T15:17:18.628" v="1032" actId="1076"/>
          <ac:spMkLst>
            <pc:docMk/>
            <pc:sldMk cId="4256242774" sldId="723"/>
            <ac:spMk id="3" creationId="{0428248E-9A13-7345-BF5A-CD0E38051879}"/>
          </ac:spMkLst>
        </pc:spChg>
        <pc:spChg chg="mod">
          <ac:chgData name="Andrea Mozo" userId="S::amozo@councilforeconed.org::ec324d89-8e2a-42bb-81f4-68d0295e10da" providerId="AD" clId="Web-{1AC6F7C8-0AC0-2BB8-81C3-61C344B482C5}" dt="2024-03-28T15:16:32.439" v="1031" actId="1076"/>
          <ac:spMkLst>
            <pc:docMk/>
            <pc:sldMk cId="4256242774" sldId="723"/>
            <ac:spMk id="4" creationId="{833D65FE-E3F3-1E88-35EE-7862CF8AD7C0}"/>
          </ac:spMkLst>
        </pc:spChg>
        <pc:spChg chg="mod">
          <ac:chgData name="Andrea Mozo" userId="S::amozo@councilforeconed.org::ec324d89-8e2a-42bb-81f4-68d0295e10da" providerId="AD" clId="Web-{1AC6F7C8-0AC0-2BB8-81C3-61C344B482C5}" dt="2024-03-28T13:55:25.379" v="321" actId="20577"/>
          <ac:spMkLst>
            <pc:docMk/>
            <pc:sldMk cId="4256242774" sldId="723"/>
            <ac:spMk id="6" creationId="{08D2981F-E869-06D0-FAAD-A38E2F280056}"/>
          </ac:spMkLst>
        </pc:spChg>
      </pc:sldChg>
      <pc:sldChg chg="modSp">
        <pc:chgData name="Andrea Mozo" userId="S::amozo@councilforeconed.org::ec324d89-8e2a-42bb-81f4-68d0295e10da" providerId="AD" clId="Web-{1AC6F7C8-0AC0-2BB8-81C3-61C344B482C5}" dt="2024-03-28T13:57:55.338" v="355" actId="20577"/>
        <pc:sldMkLst>
          <pc:docMk/>
          <pc:sldMk cId="937720314" sldId="724"/>
        </pc:sldMkLst>
        <pc:spChg chg="mod">
          <ac:chgData name="Andrea Mozo" userId="S::amozo@councilforeconed.org::ec324d89-8e2a-42bb-81f4-68d0295e10da" providerId="AD" clId="Web-{1AC6F7C8-0AC0-2BB8-81C3-61C344B482C5}" dt="2024-03-28T13:57:55.338" v="355" actId="20577"/>
          <ac:spMkLst>
            <pc:docMk/>
            <pc:sldMk cId="937720314" sldId="724"/>
            <ac:spMk id="3" creationId="{0428248E-9A13-7345-BF5A-CD0E38051879}"/>
          </ac:spMkLst>
        </pc:spChg>
      </pc:sldChg>
      <pc:sldChg chg="addSp modSp">
        <pc:chgData name="Andrea Mozo" userId="S::amozo@councilforeconed.org::ec324d89-8e2a-42bb-81f4-68d0295e10da" providerId="AD" clId="Web-{1AC6F7C8-0AC0-2BB8-81C3-61C344B482C5}" dt="2024-03-28T14:39:38.049" v="436" actId="1076"/>
        <pc:sldMkLst>
          <pc:docMk/>
          <pc:sldMk cId="1309746143" sldId="725"/>
        </pc:sldMkLst>
        <pc:spChg chg="mod">
          <ac:chgData name="Andrea Mozo" userId="S::amozo@councilforeconed.org::ec324d89-8e2a-42bb-81f4-68d0295e10da" providerId="AD" clId="Web-{1AC6F7C8-0AC0-2BB8-81C3-61C344B482C5}" dt="2024-03-28T14:38:38.344" v="430" actId="20577"/>
          <ac:spMkLst>
            <pc:docMk/>
            <pc:sldMk cId="1309746143" sldId="725"/>
            <ac:spMk id="3" creationId="{0428248E-9A13-7345-BF5A-CD0E38051879}"/>
          </ac:spMkLst>
        </pc:spChg>
        <pc:picChg chg="add mod">
          <ac:chgData name="Andrea Mozo" userId="S::amozo@councilforeconed.org::ec324d89-8e2a-42bb-81f4-68d0295e10da" providerId="AD" clId="Web-{1AC6F7C8-0AC0-2BB8-81C3-61C344B482C5}" dt="2024-03-28T14:39:38.049" v="436" actId="1076"/>
          <ac:picMkLst>
            <pc:docMk/>
            <pc:sldMk cId="1309746143" sldId="725"/>
            <ac:picMk id="4" creationId="{CD3F451A-6F82-3B20-20CE-77171E9ECA42}"/>
          </ac:picMkLst>
        </pc:picChg>
      </pc:sldChg>
      <pc:sldChg chg="addSp delSp modSp add replId">
        <pc:chgData name="Andrea Mozo" userId="S::amozo@councilforeconed.org::ec324d89-8e2a-42bb-81f4-68d0295e10da" providerId="AD" clId="Web-{1AC6F7C8-0AC0-2BB8-81C3-61C344B482C5}" dt="2024-03-28T16:58:18.595" v="1070"/>
        <pc:sldMkLst>
          <pc:docMk/>
          <pc:sldMk cId="1389646338" sldId="726"/>
        </pc:sldMkLst>
        <pc:spChg chg="mod">
          <ac:chgData name="Andrea Mozo" userId="S::amozo@councilforeconed.org::ec324d89-8e2a-42bb-81f4-68d0295e10da" providerId="AD" clId="Web-{1AC6F7C8-0AC0-2BB8-81C3-61C344B482C5}" dt="2024-03-28T14:40:03.878" v="443" actId="20577"/>
          <ac:spMkLst>
            <pc:docMk/>
            <pc:sldMk cId="1389646338" sldId="726"/>
            <ac:spMk id="2" creationId="{3F16907B-0DC9-E64D-B7CC-FD7066550EDE}"/>
          </ac:spMkLst>
        </pc:spChg>
        <pc:spChg chg="del">
          <ac:chgData name="Andrea Mozo" userId="S::amozo@councilforeconed.org::ec324d89-8e2a-42bb-81f4-68d0295e10da" providerId="AD" clId="Web-{1AC6F7C8-0AC0-2BB8-81C3-61C344B482C5}" dt="2024-03-28T14:40:05.566" v="444"/>
          <ac:spMkLst>
            <pc:docMk/>
            <pc:sldMk cId="1389646338" sldId="726"/>
            <ac:spMk id="3" creationId="{0428248E-9A13-7345-BF5A-CD0E38051879}"/>
          </ac:spMkLst>
        </pc:spChg>
        <pc:spChg chg="add">
          <ac:chgData name="Andrea Mozo" userId="S::amozo@councilforeconed.org::ec324d89-8e2a-42bb-81f4-68d0295e10da" providerId="AD" clId="Web-{1AC6F7C8-0AC0-2BB8-81C3-61C344B482C5}" dt="2024-03-28T16:57:14.093" v="1055"/>
          <ac:spMkLst>
            <pc:docMk/>
            <pc:sldMk cId="1389646338" sldId="726"/>
            <ac:spMk id="4" creationId="{C7A8A59A-A89C-4075-6523-DD2D892B6AD4}"/>
          </ac:spMkLst>
        </pc:spChg>
        <pc:picChg chg="add del mod">
          <ac:chgData name="Andrea Mozo" userId="S::amozo@councilforeconed.org::ec324d89-8e2a-42bb-81f4-68d0295e10da" providerId="AD" clId="Web-{1AC6F7C8-0AC0-2BB8-81C3-61C344B482C5}" dt="2024-03-28T14:48:51.756" v="521"/>
          <ac:picMkLst>
            <pc:docMk/>
            <pc:sldMk cId="1389646338" sldId="726"/>
            <ac:picMk id="4" creationId="{24F6D991-8153-B047-08D7-36C86EF42A86}"/>
          </ac:picMkLst>
        </pc:picChg>
        <pc:picChg chg="add mod">
          <ac:chgData name="Andrea Mozo" userId="S::amozo@councilforeconed.org::ec324d89-8e2a-42bb-81f4-68d0295e10da" providerId="AD" clId="Web-{1AC6F7C8-0AC0-2BB8-81C3-61C344B482C5}" dt="2024-03-28T14:41:39.585" v="472" actId="1076"/>
          <ac:picMkLst>
            <pc:docMk/>
            <pc:sldMk cId="1389646338" sldId="726"/>
            <ac:picMk id="6" creationId="{7D1438AA-B566-F7D3-F393-2C4CBFAE6EF1}"/>
          </ac:picMkLst>
        </pc:picChg>
        <pc:picChg chg="add mod modCrop">
          <ac:chgData name="Andrea Mozo" userId="S::amozo@councilforeconed.org::ec324d89-8e2a-42bb-81f4-68d0295e10da" providerId="AD" clId="Web-{1AC6F7C8-0AC0-2BB8-81C3-61C344B482C5}" dt="2024-03-28T16:57:49.125" v="1062"/>
          <ac:picMkLst>
            <pc:docMk/>
            <pc:sldMk cId="1389646338" sldId="726"/>
            <ac:picMk id="7" creationId="{E64A7E8D-A28C-0567-5212-9523B9D68A4F}"/>
          </ac:picMkLst>
        </pc:picChg>
        <pc:picChg chg="add mod modCrop">
          <ac:chgData name="Andrea Mozo" userId="S::amozo@councilforeconed.org::ec324d89-8e2a-42bb-81f4-68d0295e10da" providerId="AD" clId="Web-{1AC6F7C8-0AC0-2BB8-81C3-61C344B482C5}" dt="2024-03-28T16:58:18.595" v="1070"/>
          <ac:picMkLst>
            <pc:docMk/>
            <pc:sldMk cId="1389646338" sldId="726"/>
            <ac:picMk id="8" creationId="{2C4B21E3-C556-E6C9-CC20-81AF6B178C54}"/>
          </ac:picMkLst>
        </pc:picChg>
        <pc:picChg chg="add mod modCrop">
          <ac:chgData name="Andrea Mozo" userId="S::amozo@councilforeconed.org::ec324d89-8e2a-42bb-81f4-68d0295e10da" providerId="AD" clId="Web-{1AC6F7C8-0AC0-2BB8-81C3-61C344B482C5}" dt="2024-03-28T14:49:45.086" v="534" actId="1076"/>
          <ac:picMkLst>
            <pc:docMk/>
            <pc:sldMk cId="1389646338" sldId="726"/>
            <ac:picMk id="9" creationId="{B5F984F9-D901-3A2B-EBF8-B4B74BC7B2D8}"/>
          </ac:picMkLst>
        </pc:picChg>
      </pc:sldChg>
      <pc:sldChg chg="addSp delSp modSp add replId">
        <pc:chgData name="Andrea Mozo" userId="S::amozo@councilforeconed.org::ec324d89-8e2a-42bb-81f4-68d0295e10da" providerId="AD" clId="Web-{1AC6F7C8-0AC0-2BB8-81C3-61C344B482C5}" dt="2024-03-28T16:57:06.749" v="1054" actId="20577"/>
        <pc:sldMkLst>
          <pc:docMk/>
          <pc:sldMk cId="3638787741" sldId="727"/>
        </pc:sldMkLst>
        <pc:spChg chg="mod">
          <ac:chgData name="Andrea Mozo" userId="S::amozo@councilforeconed.org::ec324d89-8e2a-42bb-81f4-68d0295e10da" providerId="AD" clId="Web-{1AC6F7C8-0AC0-2BB8-81C3-61C344B482C5}" dt="2024-03-28T14:42:31.977" v="486" actId="20577"/>
          <ac:spMkLst>
            <pc:docMk/>
            <pc:sldMk cId="3638787741" sldId="727"/>
            <ac:spMk id="2" creationId="{3F16907B-0DC9-E64D-B7CC-FD7066550EDE}"/>
          </ac:spMkLst>
        </pc:spChg>
        <pc:spChg chg="del mod">
          <ac:chgData name="Andrea Mozo" userId="S::amozo@councilforeconed.org::ec324d89-8e2a-42bb-81f4-68d0295e10da" providerId="AD" clId="Web-{1AC6F7C8-0AC0-2BB8-81C3-61C344B482C5}" dt="2024-03-28T14:42:36.884" v="488"/>
          <ac:spMkLst>
            <pc:docMk/>
            <pc:sldMk cId="3638787741" sldId="727"/>
            <ac:spMk id="3" creationId="{0428248E-9A13-7345-BF5A-CD0E38051879}"/>
          </ac:spMkLst>
        </pc:spChg>
        <pc:spChg chg="add mod">
          <ac:chgData name="Andrea Mozo" userId="S::amozo@councilforeconed.org::ec324d89-8e2a-42bb-81f4-68d0295e10da" providerId="AD" clId="Web-{1AC6F7C8-0AC0-2BB8-81C3-61C344B482C5}" dt="2024-03-28T16:57:06.749" v="1054" actId="20577"/>
          <ac:spMkLst>
            <pc:docMk/>
            <pc:sldMk cId="3638787741" sldId="727"/>
            <ac:spMk id="3" creationId="{FC03E373-6FFD-668B-D71F-5A61CF69A3F8}"/>
          </ac:spMkLst>
        </pc:spChg>
        <pc:picChg chg="add del mod">
          <ac:chgData name="Andrea Mozo" userId="S::amozo@councilforeconed.org::ec324d89-8e2a-42bb-81f4-68d0295e10da" providerId="AD" clId="Web-{1AC6F7C8-0AC0-2BB8-81C3-61C344B482C5}" dt="2024-03-28T14:46:20.626" v="503"/>
          <ac:picMkLst>
            <pc:docMk/>
            <pc:sldMk cId="3638787741" sldId="727"/>
            <ac:picMk id="4" creationId="{04D7D83A-93C6-8F54-AAC8-21620E59C198}"/>
          </ac:picMkLst>
        </pc:picChg>
        <pc:picChg chg="add del mod">
          <ac:chgData name="Andrea Mozo" userId="S::amozo@councilforeconed.org::ec324d89-8e2a-42bb-81f4-68d0295e10da" providerId="AD" clId="Web-{1AC6F7C8-0AC0-2BB8-81C3-61C344B482C5}" dt="2024-03-28T14:46:20.142" v="502"/>
          <ac:picMkLst>
            <pc:docMk/>
            <pc:sldMk cId="3638787741" sldId="727"/>
            <ac:picMk id="6" creationId="{46559BE4-EF56-570B-8814-19DB0FA9C06A}"/>
          </ac:picMkLst>
        </pc:picChg>
        <pc:picChg chg="add del mod">
          <ac:chgData name="Andrea Mozo" userId="S::amozo@councilforeconed.org::ec324d89-8e2a-42bb-81f4-68d0295e10da" providerId="AD" clId="Web-{1AC6F7C8-0AC0-2BB8-81C3-61C344B482C5}" dt="2024-03-28T14:46:18.626" v="501"/>
          <ac:picMkLst>
            <pc:docMk/>
            <pc:sldMk cId="3638787741" sldId="727"/>
            <ac:picMk id="7" creationId="{2BC47796-E58F-575B-667F-A12AED318923}"/>
          </ac:picMkLst>
        </pc:picChg>
        <pc:picChg chg="add mod">
          <ac:chgData name="Andrea Mozo" userId="S::amozo@councilforeconed.org::ec324d89-8e2a-42bb-81f4-68d0295e10da" providerId="AD" clId="Web-{1AC6F7C8-0AC0-2BB8-81C3-61C344B482C5}" dt="2024-03-28T16:56:14.560" v="1035" actId="1076"/>
          <ac:picMkLst>
            <pc:docMk/>
            <pc:sldMk cId="3638787741" sldId="727"/>
            <ac:picMk id="8" creationId="{539E6AF9-19EA-77C4-5F75-616593205EA9}"/>
          </ac:picMkLst>
        </pc:picChg>
      </pc:sldChg>
      <pc:sldChg chg="addSp delSp modSp add replId">
        <pc:chgData name="Andrea Mozo" userId="S::amozo@councilforeconed.org::ec324d89-8e2a-42bb-81f4-68d0295e10da" providerId="AD" clId="Web-{1AC6F7C8-0AC0-2BB8-81C3-61C344B482C5}" dt="2024-03-28T15:17:43.019" v="1034" actId="1076"/>
        <pc:sldMkLst>
          <pc:docMk/>
          <pc:sldMk cId="215165024" sldId="728"/>
        </pc:sldMkLst>
        <pc:spChg chg="mod">
          <ac:chgData name="Andrea Mozo" userId="S::amozo@councilforeconed.org::ec324d89-8e2a-42bb-81f4-68d0295e10da" providerId="AD" clId="Web-{1AC6F7C8-0AC0-2BB8-81C3-61C344B482C5}" dt="2024-03-28T14:50:19.931" v="540" actId="20577"/>
          <ac:spMkLst>
            <pc:docMk/>
            <pc:sldMk cId="215165024" sldId="728"/>
            <ac:spMk id="2" creationId="{3F16907B-0DC9-E64D-B7CC-FD7066550EDE}"/>
          </ac:spMkLst>
        </pc:spChg>
        <pc:spChg chg="del">
          <ac:chgData name="Andrea Mozo" userId="S::amozo@councilforeconed.org::ec324d89-8e2a-42bb-81f4-68d0295e10da" providerId="AD" clId="Web-{1AC6F7C8-0AC0-2BB8-81C3-61C344B482C5}" dt="2024-03-28T14:50:17.119" v="537"/>
          <ac:spMkLst>
            <pc:docMk/>
            <pc:sldMk cId="215165024" sldId="728"/>
            <ac:spMk id="3" creationId="{0428248E-9A13-7345-BF5A-CD0E38051879}"/>
          </ac:spMkLst>
        </pc:spChg>
        <pc:picChg chg="add del mod">
          <ac:chgData name="Andrea Mozo" userId="S::amozo@councilforeconed.org::ec324d89-8e2a-42bb-81f4-68d0295e10da" providerId="AD" clId="Web-{1AC6F7C8-0AC0-2BB8-81C3-61C344B482C5}" dt="2024-03-28T14:50:48.557" v="555"/>
          <ac:picMkLst>
            <pc:docMk/>
            <pc:sldMk cId="215165024" sldId="728"/>
            <ac:picMk id="4" creationId="{3909DA01-0B12-5BF0-CE2C-137946EF5A7E}"/>
          </ac:picMkLst>
        </pc:picChg>
        <pc:picChg chg="add mod modCrop">
          <ac:chgData name="Andrea Mozo" userId="S::amozo@councilforeconed.org::ec324d89-8e2a-42bb-81f4-68d0295e10da" providerId="AD" clId="Web-{1AC6F7C8-0AC0-2BB8-81C3-61C344B482C5}" dt="2024-03-28T14:51:36.403" v="568" actId="1076"/>
          <ac:picMkLst>
            <pc:docMk/>
            <pc:sldMk cId="215165024" sldId="728"/>
            <ac:picMk id="6" creationId="{79A5A459-C942-FBCD-B695-5A7B58185965}"/>
          </ac:picMkLst>
        </pc:picChg>
        <pc:picChg chg="add mod">
          <ac:chgData name="Andrea Mozo" userId="S::amozo@councilforeconed.org::ec324d89-8e2a-42bb-81f4-68d0295e10da" providerId="AD" clId="Web-{1AC6F7C8-0AC0-2BB8-81C3-61C344B482C5}" dt="2024-03-28T15:17:43.019" v="1034" actId="1076"/>
          <ac:picMkLst>
            <pc:docMk/>
            <pc:sldMk cId="215165024" sldId="728"/>
            <ac:picMk id="7" creationId="{9729E6D2-4803-844B-FB2E-D3D96332413B}"/>
          </ac:picMkLst>
        </pc:picChg>
      </pc:sldChg>
      <pc:sldChg chg="addSp delSp modSp add replId">
        <pc:chgData name="Andrea Mozo" userId="S::amozo@councilforeconed.org::ec324d89-8e2a-42bb-81f4-68d0295e10da" providerId="AD" clId="Web-{1AC6F7C8-0AC0-2BB8-81C3-61C344B482C5}" dt="2024-03-28T14:53:49.407" v="633" actId="20577"/>
        <pc:sldMkLst>
          <pc:docMk/>
          <pc:sldMk cId="2100124143" sldId="729"/>
        </pc:sldMkLst>
        <pc:spChg chg="mod">
          <ac:chgData name="Andrea Mozo" userId="S::amozo@councilforeconed.org::ec324d89-8e2a-42bb-81f4-68d0295e10da" providerId="AD" clId="Web-{1AC6F7C8-0AC0-2BB8-81C3-61C344B482C5}" dt="2024-03-28T14:52:46.764" v="573" actId="20577"/>
          <ac:spMkLst>
            <pc:docMk/>
            <pc:sldMk cId="2100124143" sldId="729"/>
            <ac:spMk id="2" creationId="{3F16907B-0DC9-E64D-B7CC-FD7066550EDE}"/>
          </ac:spMkLst>
        </pc:spChg>
        <pc:spChg chg="add">
          <ac:chgData name="Andrea Mozo" userId="S::amozo@councilforeconed.org::ec324d89-8e2a-42bb-81f4-68d0295e10da" providerId="AD" clId="Web-{1AC6F7C8-0AC0-2BB8-81C3-61C344B482C5}" dt="2024-03-28T14:52:51.280" v="576"/>
          <ac:spMkLst>
            <pc:docMk/>
            <pc:sldMk cId="2100124143" sldId="729"/>
            <ac:spMk id="11" creationId="{C23EB70F-72F5-D6FB-D746-04A319CA08B5}"/>
          </ac:spMkLst>
        </pc:spChg>
        <pc:spChg chg="add">
          <ac:chgData name="Andrea Mozo" userId="S::amozo@councilforeconed.org::ec324d89-8e2a-42bb-81f4-68d0295e10da" providerId="AD" clId="Web-{1AC6F7C8-0AC0-2BB8-81C3-61C344B482C5}" dt="2024-03-28T14:52:51.280" v="576"/>
          <ac:spMkLst>
            <pc:docMk/>
            <pc:sldMk cId="2100124143" sldId="729"/>
            <ac:spMk id="14" creationId="{DA14D1BE-608F-B08A-4405-3F97826FEB80}"/>
          </ac:spMkLst>
        </pc:spChg>
        <pc:spChg chg="add">
          <ac:chgData name="Andrea Mozo" userId="S::amozo@councilforeconed.org::ec324d89-8e2a-42bb-81f4-68d0295e10da" providerId="AD" clId="Web-{1AC6F7C8-0AC0-2BB8-81C3-61C344B482C5}" dt="2024-03-28T14:52:51.280" v="576"/>
          <ac:spMkLst>
            <pc:docMk/>
            <pc:sldMk cId="2100124143" sldId="729"/>
            <ac:spMk id="17" creationId="{1F1043ED-F230-7050-0D02-18D9E618EF8D}"/>
          </ac:spMkLst>
        </pc:spChg>
        <pc:spChg chg="add mod">
          <ac:chgData name="Andrea Mozo" userId="S::amozo@councilforeconed.org::ec324d89-8e2a-42bb-81f4-68d0295e10da" providerId="AD" clId="Web-{1AC6F7C8-0AC0-2BB8-81C3-61C344B482C5}" dt="2024-03-28T14:53:49.407" v="633" actId="20577"/>
          <ac:spMkLst>
            <pc:docMk/>
            <pc:sldMk cId="2100124143" sldId="729"/>
            <ac:spMk id="19" creationId="{F5BE0FE4-DA02-49D0-5449-C95D5161D78B}"/>
          </ac:spMkLst>
        </pc:spChg>
        <pc:grpChg chg="add mod">
          <ac:chgData name="Andrea Mozo" userId="S::amozo@councilforeconed.org::ec324d89-8e2a-42bb-81f4-68d0295e10da" providerId="AD" clId="Web-{1AC6F7C8-0AC0-2BB8-81C3-61C344B482C5}" dt="2024-03-28T14:52:57.562" v="577" actId="1076"/>
          <ac:grpSpMkLst>
            <pc:docMk/>
            <pc:sldMk cId="2100124143" sldId="729"/>
            <ac:grpSpMk id="3" creationId="{7E826E71-3749-9E32-4205-BF0C1330E63C}"/>
          </ac:grpSpMkLst>
        </pc:grpChg>
        <pc:grpChg chg="add mod">
          <ac:chgData name="Andrea Mozo" userId="S::amozo@councilforeconed.org::ec324d89-8e2a-42bb-81f4-68d0295e10da" providerId="AD" clId="Web-{1AC6F7C8-0AC0-2BB8-81C3-61C344B482C5}" dt="2024-03-28T14:52:57.577" v="578" actId="1076"/>
          <ac:grpSpMkLst>
            <pc:docMk/>
            <pc:sldMk cId="2100124143" sldId="729"/>
            <ac:grpSpMk id="4" creationId="{CF05A5AE-0F45-0CBA-B37B-AF4901B0D1B3}"/>
          </ac:grpSpMkLst>
        </pc:grpChg>
        <pc:grpChg chg="add mod">
          <ac:chgData name="Andrea Mozo" userId="S::amozo@councilforeconed.org::ec324d89-8e2a-42bb-81f4-68d0295e10da" providerId="AD" clId="Web-{1AC6F7C8-0AC0-2BB8-81C3-61C344B482C5}" dt="2024-03-28T14:52:57.609" v="579" actId="1076"/>
          <ac:grpSpMkLst>
            <pc:docMk/>
            <pc:sldMk cId="2100124143" sldId="729"/>
            <ac:grpSpMk id="8" creationId="{39B0ED2F-EEB9-6A05-99D6-788EB9E5CA07}"/>
          </ac:grpSpMkLst>
        </pc:grpChg>
        <pc:picChg chg="del">
          <ac:chgData name="Andrea Mozo" userId="S::amozo@councilforeconed.org::ec324d89-8e2a-42bb-81f4-68d0295e10da" providerId="AD" clId="Web-{1AC6F7C8-0AC0-2BB8-81C3-61C344B482C5}" dt="2024-03-28T14:52:49.999" v="575"/>
          <ac:picMkLst>
            <pc:docMk/>
            <pc:sldMk cId="2100124143" sldId="729"/>
            <ac:picMk id="6" creationId="{79A5A459-C942-FBCD-B695-5A7B58185965}"/>
          </ac:picMkLst>
        </pc:picChg>
        <pc:picChg chg="del">
          <ac:chgData name="Andrea Mozo" userId="S::amozo@councilforeconed.org::ec324d89-8e2a-42bb-81f4-68d0295e10da" providerId="AD" clId="Web-{1AC6F7C8-0AC0-2BB8-81C3-61C344B482C5}" dt="2024-03-28T14:52:48.608" v="574"/>
          <ac:picMkLst>
            <pc:docMk/>
            <pc:sldMk cId="2100124143" sldId="729"/>
            <ac:picMk id="7" creationId="{9729E6D2-4803-844B-FB2E-D3D96332413B}"/>
          </ac:picMkLst>
        </pc:picChg>
        <pc:picChg chg="add">
          <ac:chgData name="Andrea Mozo" userId="S::amozo@councilforeconed.org::ec324d89-8e2a-42bb-81f4-68d0295e10da" providerId="AD" clId="Web-{1AC6F7C8-0AC0-2BB8-81C3-61C344B482C5}" dt="2024-03-28T14:52:51.280" v="576"/>
          <ac:picMkLst>
            <pc:docMk/>
            <pc:sldMk cId="2100124143" sldId="729"/>
            <ac:picMk id="9" creationId="{05E911F0-BC0A-FBF1-8A65-8FB9F6A76EAE}"/>
          </ac:picMkLst>
        </pc:picChg>
        <pc:picChg chg="add">
          <ac:chgData name="Andrea Mozo" userId="S::amozo@councilforeconed.org::ec324d89-8e2a-42bb-81f4-68d0295e10da" providerId="AD" clId="Web-{1AC6F7C8-0AC0-2BB8-81C3-61C344B482C5}" dt="2024-03-28T14:52:51.280" v="576"/>
          <ac:picMkLst>
            <pc:docMk/>
            <pc:sldMk cId="2100124143" sldId="729"/>
            <ac:picMk id="10" creationId="{C0D7AD7B-B890-E4EB-C8A1-F6C3C0C43162}"/>
          </ac:picMkLst>
        </pc:picChg>
        <pc:picChg chg="add">
          <ac:chgData name="Andrea Mozo" userId="S::amozo@councilforeconed.org::ec324d89-8e2a-42bb-81f4-68d0295e10da" providerId="AD" clId="Web-{1AC6F7C8-0AC0-2BB8-81C3-61C344B482C5}" dt="2024-03-28T14:52:51.280" v="576"/>
          <ac:picMkLst>
            <pc:docMk/>
            <pc:sldMk cId="2100124143" sldId="729"/>
            <ac:picMk id="12" creationId="{A9D6D9EE-224F-490F-0720-9DDCCEACAE6E}"/>
          </ac:picMkLst>
        </pc:picChg>
        <pc:picChg chg="add">
          <ac:chgData name="Andrea Mozo" userId="S::amozo@councilforeconed.org::ec324d89-8e2a-42bb-81f4-68d0295e10da" providerId="AD" clId="Web-{1AC6F7C8-0AC0-2BB8-81C3-61C344B482C5}" dt="2024-03-28T14:52:51.280" v="576"/>
          <ac:picMkLst>
            <pc:docMk/>
            <pc:sldMk cId="2100124143" sldId="729"/>
            <ac:picMk id="13" creationId="{EF581A27-304C-6731-D333-1B28A5142CBC}"/>
          </ac:picMkLst>
        </pc:picChg>
        <pc:picChg chg="add">
          <ac:chgData name="Andrea Mozo" userId="S::amozo@councilforeconed.org::ec324d89-8e2a-42bb-81f4-68d0295e10da" providerId="AD" clId="Web-{1AC6F7C8-0AC0-2BB8-81C3-61C344B482C5}" dt="2024-03-28T14:52:51.280" v="576"/>
          <ac:picMkLst>
            <pc:docMk/>
            <pc:sldMk cId="2100124143" sldId="729"/>
            <ac:picMk id="15" creationId="{D81CEC9C-F2ED-94A1-9C88-ED44C6496676}"/>
          </ac:picMkLst>
        </pc:picChg>
        <pc:picChg chg="add">
          <ac:chgData name="Andrea Mozo" userId="S::amozo@councilforeconed.org::ec324d89-8e2a-42bb-81f4-68d0295e10da" providerId="AD" clId="Web-{1AC6F7C8-0AC0-2BB8-81C3-61C344B482C5}" dt="2024-03-28T14:52:51.280" v="576"/>
          <ac:picMkLst>
            <pc:docMk/>
            <pc:sldMk cId="2100124143" sldId="729"/>
            <ac:picMk id="16" creationId="{51A56627-C079-605A-7BEF-B1BD054EA90D}"/>
          </ac:picMkLst>
        </pc:picChg>
      </pc:sldChg>
      <pc:sldChg chg="addSp delSp modSp add replId">
        <pc:chgData name="Andrea Mozo" userId="S::amozo@councilforeconed.org::ec324d89-8e2a-42bb-81f4-68d0295e10da" providerId="AD" clId="Web-{1AC6F7C8-0AC0-2BB8-81C3-61C344B482C5}" dt="2024-03-28T15:02:18.378" v="958" actId="1076"/>
        <pc:sldMkLst>
          <pc:docMk/>
          <pc:sldMk cId="4005454053" sldId="730"/>
        </pc:sldMkLst>
        <pc:spChg chg="mod">
          <ac:chgData name="Andrea Mozo" userId="S::amozo@councilforeconed.org::ec324d89-8e2a-42bb-81f4-68d0295e10da" providerId="AD" clId="Web-{1AC6F7C8-0AC0-2BB8-81C3-61C344B482C5}" dt="2024-03-28T15:00:04.514" v="769" actId="20577"/>
          <ac:spMkLst>
            <pc:docMk/>
            <pc:sldMk cId="4005454053" sldId="730"/>
            <ac:spMk id="2" creationId="{3F16907B-0DC9-E64D-B7CC-FD7066550EDE}"/>
          </ac:spMkLst>
        </pc:spChg>
        <pc:spChg chg="add mod">
          <ac:chgData name="Andrea Mozo" userId="S::amozo@councilforeconed.org::ec324d89-8e2a-42bb-81f4-68d0295e10da" providerId="AD" clId="Web-{1AC6F7C8-0AC0-2BB8-81C3-61C344B482C5}" dt="2024-03-28T15:02:18.378" v="958" actId="1076"/>
          <ac:spMkLst>
            <pc:docMk/>
            <pc:sldMk cId="4005454053" sldId="730"/>
            <ac:spMk id="18" creationId="{5FA50AE2-EFA9-3D3B-ECCE-EF1183E77B0E}"/>
          </ac:spMkLst>
        </pc:spChg>
        <pc:spChg chg="del">
          <ac:chgData name="Andrea Mozo" userId="S::amozo@councilforeconed.org::ec324d89-8e2a-42bb-81f4-68d0295e10da" providerId="AD" clId="Web-{1AC6F7C8-0AC0-2BB8-81C3-61C344B482C5}" dt="2024-03-28T15:00:10.921" v="773"/>
          <ac:spMkLst>
            <pc:docMk/>
            <pc:sldMk cId="4005454053" sldId="730"/>
            <ac:spMk id="19" creationId="{F5BE0FE4-DA02-49D0-5449-C95D5161D78B}"/>
          </ac:spMkLst>
        </pc:spChg>
        <pc:grpChg chg="del">
          <ac:chgData name="Andrea Mozo" userId="S::amozo@councilforeconed.org::ec324d89-8e2a-42bb-81f4-68d0295e10da" providerId="AD" clId="Web-{1AC6F7C8-0AC0-2BB8-81C3-61C344B482C5}" dt="2024-03-28T15:00:06.670" v="770"/>
          <ac:grpSpMkLst>
            <pc:docMk/>
            <pc:sldMk cId="4005454053" sldId="730"/>
            <ac:grpSpMk id="3" creationId="{7E826E71-3749-9E32-4205-BF0C1330E63C}"/>
          </ac:grpSpMkLst>
        </pc:grpChg>
        <pc:grpChg chg="del">
          <ac:chgData name="Andrea Mozo" userId="S::amozo@councilforeconed.org::ec324d89-8e2a-42bb-81f4-68d0295e10da" providerId="AD" clId="Web-{1AC6F7C8-0AC0-2BB8-81C3-61C344B482C5}" dt="2024-03-28T15:00:07.124" v="771"/>
          <ac:grpSpMkLst>
            <pc:docMk/>
            <pc:sldMk cId="4005454053" sldId="730"/>
            <ac:grpSpMk id="4" creationId="{CF05A5AE-0F45-0CBA-B37B-AF4901B0D1B3}"/>
          </ac:grpSpMkLst>
        </pc:grpChg>
        <pc:grpChg chg="del">
          <ac:chgData name="Andrea Mozo" userId="S::amozo@councilforeconed.org::ec324d89-8e2a-42bb-81f4-68d0295e10da" providerId="AD" clId="Web-{1AC6F7C8-0AC0-2BB8-81C3-61C344B482C5}" dt="2024-03-28T15:00:07.624" v="772"/>
          <ac:grpSpMkLst>
            <pc:docMk/>
            <pc:sldMk cId="4005454053" sldId="730"/>
            <ac:grpSpMk id="8" creationId="{39B0ED2F-EEB9-6A05-99D6-788EB9E5CA07}"/>
          </ac:grpSpMkLst>
        </pc:grpChg>
        <pc:picChg chg="add del mod">
          <ac:chgData name="Andrea Mozo" userId="S::amozo@councilforeconed.org::ec324d89-8e2a-42bb-81f4-68d0295e10da" providerId="AD" clId="Web-{1AC6F7C8-0AC0-2BB8-81C3-61C344B482C5}" dt="2024-03-28T15:02:10.737" v="957"/>
          <ac:picMkLst>
            <pc:docMk/>
            <pc:sldMk cId="4005454053" sldId="730"/>
            <ac:picMk id="6" creationId="{110AC490-300A-B9E9-A91E-0314A02A4DDA}"/>
          </ac:picMkLst>
        </pc:picChg>
      </pc:sldChg>
      <pc:sldChg chg="addSp delSp modSp add replId">
        <pc:chgData name="Andrea Mozo" userId="S::amozo@councilforeconed.org::ec324d89-8e2a-42bb-81f4-68d0295e10da" providerId="AD" clId="Web-{1AC6F7C8-0AC0-2BB8-81C3-61C344B482C5}" dt="2024-03-28T14:59:50.686" v="755" actId="20577"/>
        <pc:sldMkLst>
          <pc:docMk/>
          <pc:sldMk cId="2607024723" sldId="731"/>
        </pc:sldMkLst>
        <pc:spChg chg="mod">
          <ac:chgData name="Andrea Mozo" userId="S::amozo@councilforeconed.org::ec324d89-8e2a-42bb-81f4-68d0295e10da" providerId="AD" clId="Web-{1AC6F7C8-0AC0-2BB8-81C3-61C344B482C5}" dt="2024-03-28T14:56:22.756" v="644" actId="20577"/>
          <ac:spMkLst>
            <pc:docMk/>
            <pc:sldMk cId="2607024723" sldId="731"/>
            <ac:spMk id="2" creationId="{3F16907B-0DC9-E64D-B7CC-FD7066550EDE}"/>
          </ac:spMkLst>
        </pc:spChg>
        <pc:spChg chg="mod">
          <ac:chgData name="Andrea Mozo" userId="S::amozo@councilforeconed.org::ec324d89-8e2a-42bb-81f4-68d0295e10da" providerId="AD" clId="Web-{1AC6F7C8-0AC0-2BB8-81C3-61C344B482C5}" dt="2024-03-28T14:59:50.686" v="755" actId="20577"/>
          <ac:spMkLst>
            <pc:docMk/>
            <pc:sldMk cId="2607024723" sldId="731"/>
            <ac:spMk id="19" creationId="{F5BE0FE4-DA02-49D0-5449-C95D5161D78B}"/>
          </ac:spMkLst>
        </pc:spChg>
        <pc:grpChg chg="del">
          <ac:chgData name="Andrea Mozo" userId="S::amozo@councilforeconed.org::ec324d89-8e2a-42bb-81f4-68d0295e10da" providerId="AD" clId="Web-{1AC6F7C8-0AC0-2BB8-81C3-61C344B482C5}" dt="2024-03-28T14:56:24.616" v="646"/>
          <ac:grpSpMkLst>
            <pc:docMk/>
            <pc:sldMk cId="2607024723" sldId="731"/>
            <ac:grpSpMk id="3" creationId="{7E826E71-3749-9E32-4205-BF0C1330E63C}"/>
          </ac:grpSpMkLst>
        </pc:grpChg>
        <pc:grpChg chg="del">
          <ac:chgData name="Andrea Mozo" userId="S::amozo@councilforeconed.org::ec324d89-8e2a-42bb-81f4-68d0295e10da" providerId="AD" clId="Web-{1AC6F7C8-0AC0-2BB8-81C3-61C344B482C5}" dt="2024-03-28T14:56:27.819" v="647"/>
          <ac:grpSpMkLst>
            <pc:docMk/>
            <pc:sldMk cId="2607024723" sldId="731"/>
            <ac:grpSpMk id="4" creationId="{CF05A5AE-0F45-0CBA-B37B-AF4901B0D1B3}"/>
          </ac:grpSpMkLst>
        </pc:grpChg>
        <pc:grpChg chg="del">
          <ac:chgData name="Andrea Mozo" userId="S::amozo@councilforeconed.org::ec324d89-8e2a-42bb-81f4-68d0295e10da" providerId="AD" clId="Web-{1AC6F7C8-0AC0-2BB8-81C3-61C344B482C5}" dt="2024-03-28T14:56:24.288" v="645"/>
          <ac:grpSpMkLst>
            <pc:docMk/>
            <pc:sldMk cId="2607024723" sldId="731"/>
            <ac:grpSpMk id="8" creationId="{39B0ED2F-EEB9-6A05-99D6-788EB9E5CA07}"/>
          </ac:grpSpMkLst>
        </pc:grpChg>
        <pc:picChg chg="add del mod">
          <ac:chgData name="Andrea Mozo" userId="S::amozo@councilforeconed.org::ec324d89-8e2a-42bb-81f4-68d0295e10da" providerId="AD" clId="Web-{1AC6F7C8-0AC0-2BB8-81C3-61C344B482C5}" dt="2024-03-28T14:59:25.403" v="753"/>
          <ac:picMkLst>
            <pc:docMk/>
            <pc:sldMk cId="2607024723" sldId="731"/>
            <ac:picMk id="6" creationId="{53B8A78F-52EE-996E-9B3D-B4D9E626B490}"/>
          </ac:picMkLst>
        </pc:picChg>
        <pc:picChg chg="add del mod">
          <ac:chgData name="Andrea Mozo" userId="S::amozo@councilforeconed.org::ec324d89-8e2a-42bb-81f4-68d0295e10da" providerId="AD" clId="Web-{1AC6F7C8-0AC0-2BB8-81C3-61C344B482C5}" dt="2024-03-28T14:59:25.403" v="752"/>
          <ac:picMkLst>
            <pc:docMk/>
            <pc:sldMk cId="2607024723" sldId="731"/>
            <ac:picMk id="7" creationId="{6BD1DC1C-8DCF-D166-BE47-EC0CFBA532F7}"/>
          </ac:picMkLst>
        </pc:picChg>
        <pc:picChg chg="add del mod">
          <ac:chgData name="Andrea Mozo" userId="S::amozo@councilforeconed.org::ec324d89-8e2a-42bb-81f4-68d0295e10da" providerId="AD" clId="Web-{1AC6F7C8-0AC0-2BB8-81C3-61C344B482C5}" dt="2024-03-28T14:56:49.835" v="657"/>
          <ac:picMkLst>
            <pc:docMk/>
            <pc:sldMk cId="2607024723" sldId="731"/>
            <ac:picMk id="18" creationId="{827913A6-ACEB-57DE-0F3D-5C8639CFFD69}"/>
          </ac:picMkLst>
        </pc:picChg>
        <pc:picChg chg="add del mod">
          <ac:chgData name="Andrea Mozo" userId="S::amozo@councilforeconed.org::ec324d89-8e2a-42bb-81f4-68d0295e10da" providerId="AD" clId="Web-{1AC6F7C8-0AC0-2BB8-81C3-61C344B482C5}" dt="2024-03-28T14:59:25.403" v="751"/>
          <ac:picMkLst>
            <pc:docMk/>
            <pc:sldMk cId="2607024723" sldId="731"/>
            <ac:picMk id="20" creationId="{5A489154-CBC2-7598-6544-5EB3E0D2D145}"/>
          </ac:picMkLst>
        </pc:picChg>
      </pc:sldChg>
      <pc:sldChg chg="addSp delSp modSp add replId">
        <pc:chgData name="Andrea Mozo" userId="S::amozo@councilforeconed.org::ec324d89-8e2a-42bb-81f4-68d0295e10da" providerId="AD" clId="Web-{1AC6F7C8-0AC0-2BB8-81C3-61C344B482C5}" dt="2024-03-28T15:05:56.058" v="993" actId="1076"/>
        <pc:sldMkLst>
          <pc:docMk/>
          <pc:sldMk cId="1275915775" sldId="732"/>
        </pc:sldMkLst>
        <pc:spChg chg="mod">
          <ac:chgData name="Andrea Mozo" userId="S::amozo@councilforeconed.org::ec324d89-8e2a-42bb-81f4-68d0295e10da" providerId="AD" clId="Web-{1AC6F7C8-0AC0-2BB8-81C3-61C344B482C5}" dt="2024-03-28T15:03:30.974" v="966" actId="20577"/>
          <ac:spMkLst>
            <pc:docMk/>
            <pc:sldMk cId="1275915775" sldId="732"/>
            <ac:spMk id="2" creationId="{3F16907B-0DC9-E64D-B7CC-FD7066550EDE}"/>
          </ac:spMkLst>
        </pc:spChg>
        <pc:spChg chg="del">
          <ac:chgData name="Andrea Mozo" userId="S::amozo@councilforeconed.org::ec324d89-8e2a-42bb-81f4-68d0295e10da" providerId="AD" clId="Web-{1AC6F7C8-0AC0-2BB8-81C3-61C344B482C5}" dt="2024-03-28T15:03:35.100" v="967"/>
          <ac:spMkLst>
            <pc:docMk/>
            <pc:sldMk cId="1275915775" sldId="732"/>
            <ac:spMk id="18" creationId="{5FA50AE2-EFA9-3D3B-ECCE-EF1183E77B0E}"/>
          </ac:spMkLst>
        </pc:spChg>
        <pc:picChg chg="add mod">
          <ac:chgData name="Andrea Mozo" userId="S::amozo@councilforeconed.org::ec324d89-8e2a-42bb-81f4-68d0295e10da" providerId="AD" clId="Web-{1AC6F7C8-0AC0-2BB8-81C3-61C344B482C5}" dt="2024-03-28T15:05:28.088" v="990" actId="1076"/>
          <ac:picMkLst>
            <pc:docMk/>
            <pc:sldMk cId="1275915775" sldId="732"/>
            <ac:picMk id="3" creationId="{B097E00D-3A0A-C014-5164-49ECBAD0A5B4}"/>
          </ac:picMkLst>
        </pc:picChg>
        <pc:picChg chg="add mod">
          <ac:chgData name="Andrea Mozo" userId="S::amozo@councilforeconed.org::ec324d89-8e2a-42bb-81f4-68d0295e10da" providerId="AD" clId="Web-{1AC6F7C8-0AC0-2BB8-81C3-61C344B482C5}" dt="2024-03-28T15:05:32.385" v="991" actId="1076"/>
          <ac:picMkLst>
            <pc:docMk/>
            <pc:sldMk cId="1275915775" sldId="732"/>
            <ac:picMk id="4" creationId="{95EEA3D5-FC5A-BB1C-C86D-0F629226EFEB}"/>
          </ac:picMkLst>
        </pc:picChg>
        <pc:picChg chg="add mod">
          <ac:chgData name="Andrea Mozo" userId="S::amozo@councilforeconed.org::ec324d89-8e2a-42bb-81f4-68d0295e10da" providerId="AD" clId="Web-{1AC6F7C8-0AC0-2BB8-81C3-61C344B482C5}" dt="2024-03-28T15:05:56.058" v="993" actId="1076"/>
          <ac:picMkLst>
            <pc:docMk/>
            <pc:sldMk cId="1275915775" sldId="732"/>
            <ac:picMk id="6" creationId="{367AC043-8411-FB13-FA8C-9217861D87E6}"/>
          </ac:picMkLst>
        </pc:picChg>
      </pc:sldChg>
      <pc:sldChg chg="addSp delSp modSp add replId">
        <pc:chgData name="Andrea Mozo" userId="S::amozo@councilforeconed.org::ec324d89-8e2a-42bb-81f4-68d0295e10da" providerId="AD" clId="Web-{1AC6F7C8-0AC0-2BB8-81C3-61C344B482C5}" dt="2024-03-28T15:11:36.272" v="1027" actId="1076"/>
        <pc:sldMkLst>
          <pc:docMk/>
          <pc:sldMk cId="2641077334" sldId="733"/>
        </pc:sldMkLst>
        <pc:spChg chg="mod">
          <ac:chgData name="Andrea Mozo" userId="S::amozo@councilforeconed.org::ec324d89-8e2a-42bb-81f4-68d0295e10da" providerId="AD" clId="Web-{1AC6F7C8-0AC0-2BB8-81C3-61C344B482C5}" dt="2024-03-28T15:07:12.654" v="1008" actId="20577"/>
          <ac:spMkLst>
            <pc:docMk/>
            <pc:sldMk cId="2641077334" sldId="733"/>
            <ac:spMk id="2" creationId="{3F16907B-0DC9-E64D-B7CC-FD7066550EDE}"/>
          </ac:spMkLst>
        </pc:spChg>
        <pc:spChg chg="add mod">
          <ac:chgData name="Andrea Mozo" userId="S::amozo@councilforeconed.org::ec324d89-8e2a-42bb-81f4-68d0295e10da" providerId="AD" clId="Web-{1AC6F7C8-0AC0-2BB8-81C3-61C344B482C5}" dt="2024-03-28T15:11:32.882" v="1026" actId="1076"/>
          <ac:spMkLst>
            <pc:docMk/>
            <pc:sldMk cId="2641077334" sldId="733"/>
            <ac:spMk id="9" creationId="{E30826BE-ED6E-7816-C01B-C126E609DC1E}"/>
          </ac:spMkLst>
        </pc:spChg>
        <pc:picChg chg="del">
          <ac:chgData name="Andrea Mozo" userId="S::amozo@councilforeconed.org::ec324d89-8e2a-42bb-81f4-68d0295e10da" providerId="AD" clId="Web-{1AC6F7C8-0AC0-2BB8-81C3-61C344B482C5}" dt="2024-03-28T15:06:44.512" v="995"/>
          <ac:picMkLst>
            <pc:docMk/>
            <pc:sldMk cId="2641077334" sldId="733"/>
            <ac:picMk id="3" creationId="{B097E00D-3A0A-C014-5164-49ECBAD0A5B4}"/>
          </ac:picMkLst>
        </pc:picChg>
        <pc:picChg chg="del">
          <ac:chgData name="Andrea Mozo" userId="S::amozo@councilforeconed.org::ec324d89-8e2a-42bb-81f4-68d0295e10da" providerId="AD" clId="Web-{1AC6F7C8-0AC0-2BB8-81C3-61C344B482C5}" dt="2024-03-28T15:06:44.919" v="996"/>
          <ac:picMkLst>
            <pc:docMk/>
            <pc:sldMk cId="2641077334" sldId="733"/>
            <ac:picMk id="4" creationId="{95EEA3D5-FC5A-BB1C-C86D-0F629226EFEB}"/>
          </ac:picMkLst>
        </pc:picChg>
        <pc:picChg chg="del">
          <ac:chgData name="Andrea Mozo" userId="S::amozo@councilforeconed.org::ec324d89-8e2a-42bb-81f4-68d0295e10da" providerId="AD" clId="Web-{1AC6F7C8-0AC0-2BB8-81C3-61C344B482C5}" dt="2024-03-28T15:06:45.465" v="997"/>
          <ac:picMkLst>
            <pc:docMk/>
            <pc:sldMk cId="2641077334" sldId="733"/>
            <ac:picMk id="6" creationId="{367AC043-8411-FB13-FA8C-9217861D87E6}"/>
          </ac:picMkLst>
        </pc:picChg>
        <pc:picChg chg="add del mod">
          <ac:chgData name="Andrea Mozo" userId="S::amozo@councilforeconed.org::ec324d89-8e2a-42bb-81f4-68d0295e10da" providerId="AD" clId="Web-{1AC6F7C8-0AC0-2BB8-81C3-61C344B482C5}" dt="2024-03-28T15:10:51.677" v="1015"/>
          <ac:picMkLst>
            <pc:docMk/>
            <pc:sldMk cId="2641077334" sldId="733"/>
            <ac:picMk id="7" creationId="{5B6CAC5C-A6D7-8E5D-0F8B-ADDE60C74723}"/>
          </ac:picMkLst>
        </pc:picChg>
        <pc:picChg chg="add mod">
          <ac:chgData name="Andrea Mozo" userId="S::amozo@councilforeconed.org::ec324d89-8e2a-42bb-81f4-68d0295e10da" providerId="AD" clId="Web-{1AC6F7C8-0AC0-2BB8-81C3-61C344B482C5}" dt="2024-03-28T15:11:36.272" v="1027" actId="1076"/>
          <ac:picMkLst>
            <pc:docMk/>
            <pc:sldMk cId="2641077334" sldId="733"/>
            <ac:picMk id="8" creationId="{F522809D-31E5-6640-0C9A-757A0AAE60CD}"/>
          </ac:picMkLst>
        </pc:picChg>
      </pc:sldChg>
      <pc:sldChg chg="add replId">
        <pc:chgData name="Andrea Mozo" userId="S::amozo@councilforeconed.org::ec324d89-8e2a-42bb-81f4-68d0295e10da" providerId="AD" clId="Web-{1AC6F7C8-0AC0-2BB8-81C3-61C344B482C5}" dt="2024-03-28T15:10:34.255" v="1014"/>
        <pc:sldMkLst>
          <pc:docMk/>
          <pc:sldMk cId="1479468846" sldId="734"/>
        </pc:sldMkLst>
      </pc:sldChg>
    </pc:docChg>
  </pc:docChgLst>
  <pc:docChgLst>
    <pc:chgData name="Andrea Mozo" userId="S::amozo@councilforeconed.org::ec324d89-8e2a-42bb-81f4-68d0295e10da" providerId="AD" clId="Web-{28153108-C711-58C2-4665-D0DA2A758F10}"/>
    <pc:docChg chg="addSld delSld modSld sldOrd">
      <pc:chgData name="Andrea Mozo" userId="S::amozo@councilforeconed.org::ec324d89-8e2a-42bb-81f4-68d0295e10da" providerId="AD" clId="Web-{28153108-C711-58C2-4665-D0DA2A758F10}" dt="2024-05-30T15:20:38.093" v="111"/>
      <pc:docMkLst>
        <pc:docMk/>
      </pc:docMkLst>
      <pc:sldChg chg="del">
        <pc:chgData name="Andrea Mozo" userId="S::amozo@councilforeconed.org::ec324d89-8e2a-42bb-81f4-68d0295e10da" providerId="AD" clId="Web-{28153108-C711-58C2-4665-D0DA2A758F10}" dt="2024-05-30T15:16:44.500" v="68"/>
        <pc:sldMkLst>
          <pc:docMk/>
          <pc:sldMk cId="884104494" sldId="721"/>
        </pc:sldMkLst>
      </pc:sldChg>
      <pc:sldChg chg="ord">
        <pc:chgData name="Andrea Mozo" userId="S::amozo@councilforeconed.org::ec324d89-8e2a-42bb-81f4-68d0295e10da" providerId="AD" clId="Web-{28153108-C711-58C2-4665-D0DA2A758F10}" dt="2024-05-30T15:20:38.093" v="111"/>
        <pc:sldMkLst>
          <pc:docMk/>
          <pc:sldMk cId="937720314" sldId="724"/>
        </pc:sldMkLst>
      </pc:sldChg>
      <pc:sldChg chg="del">
        <pc:chgData name="Andrea Mozo" userId="S::amozo@councilforeconed.org::ec324d89-8e2a-42bb-81f4-68d0295e10da" providerId="AD" clId="Web-{28153108-C711-58C2-4665-D0DA2A758F10}" dt="2024-05-30T15:17:13.593" v="71"/>
        <pc:sldMkLst>
          <pc:docMk/>
          <pc:sldMk cId="1414407918" sldId="756"/>
        </pc:sldMkLst>
      </pc:sldChg>
      <pc:sldChg chg="del">
        <pc:chgData name="Andrea Mozo" userId="S::amozo@councilforeconed.org::ec324d89-8e2a-42bb-81f4-68d0295e10da" providerId="AD" clId="Web-{28153108-C711-58C2-4665-D0DA2A758F10}" dt="2024-05-30T15:17:03.437" v="69"/>
        <pc:sldMkLst>
          <pc:docMk/>
          <pc:sldMk cId="1295303336" sldId="757"/>
        </pc:sldMkLst>
      </pc:sldChg>
      <pc:sldChg chg="del">
        <pc:chgData name="Andrea Mozo" userId="S::amozo@councilforeconed.org::ec324d89-8e2a-42bb-81f4-68d0295e10da" providerId="AD" clId="Web-{28153108-C711-58C2-4665-D0DA2A758F10}" dt="2024-05-30T15:17:12.031" v="70"/>
        <pc:sldMkLst>
          <pc:docMk/>
          <pc:sldMk cId="474977556" sldId="761"/>
        </pc:sldMkLst>
      </pc:sldChg>
      <pc:sldChg chg="addSp delSp modSp add replId">
        <pc:chgData name="Andrea Mozo" userId="S::amozo@councilforeconed.org::ec324d89-8e2a-42bb-81f4-68d0295e10da" providerId="AD" clId="Web-{28153108-C711-58C2-4665-D0DA2A758F10}" dt="2024-05-30T15:03:36.610" v="12" actId="14100"/>
        <pc:sldMkLst>
          <pc:docMk/>
          <pc:sldMk cId="4081312071" sldId="765"/>
        </pc:sldMkLst>
        <pc:spChg chg="del mod">
          <ac:chgData name="Andrea Mozo" userId="S::amozo@councilforeconed.org::ec324d89-8e2a-42bb-81f4-68d0295e10da" providerId="AD" clId="Web-{28153108-C711-58C2-4665-D0DA2A758F10}" dt="2024-05-30T15:02:57.642" v="2"/>
          <ac:spMkLst>
            <pc:docMk/>
            <pc:sldMk cId="4081312071" sldId="765"/>
            <ac:spMk id="2" creationId="{3F16907B-0DC9-E64D-B7CC-FD7066550EDE}"/>
          </ac:spMkLst>
        </pc:spChg>
        <pc:spChg chg="del">
          <ac:chgData name="Andrea Mozo" userId="S::amozo@councilforeconed.org::ec324d89-8e2a-42bb-81f4-68d0295e10da" providerId="AD" clId="Web-{28153108-C711-58C2-4665-D0DA2A758F10}" dt="2024-05-30T15:03:00.673" v="8"/>
          <ac:spMkLst>
            <pc:docMk/>
            <pc:sldMk cId="4081312071" sldId="765"/>
            <ac:spMk id="11" creationId="{86231821-F15C-F7B9-7F81-39C5EA2131FD}"/>
          </ac:spMkLst>
        </pc:spChg>
        <pc:spChg chg="del">
          <ac:chgData name="Andrea Mozo" userId="S::amozo@councilforeconed.org::ec324d89-8e2a-42bb-81f4-68d0295e10da" providerId="AD" clId="Web-{28153108-C711-58C2-4665-D0DA2A758F10}" dt="2024-05-30T15:03:00.673" v="4"/>
          <ac:spMkLst>
            <pc:docMk/>
            <pc:sldMk cId="4081312071" sldId="765"/>
            <ac:spMk id="19" creationId="{F12C1C45-E970-D715-8878-121F3C497125}"/>
          </ac:spMkLst>
        </pc:spChg>
        <pc:spChg chg="del">
          <ac:chgData name="Andrea Mozo" userId="S::amozo@councilforeconed.org::ec324d89-8e2a-42bb-81f4-68d0295e10da" providerId="AD" clId="Web-{28153108-C711-58C2-4665-D0DA2A758F10}" dt="2024-05-30T15:03:00.673" v="3"/>
          <ac:spMkLst>
            <pc:docMk/>
            <pc:sldMk cId="4081312071" sldId="765"/>
            <ac:spMk id="21" creationId="{F6D36A05-78DD-7288-8D74-95C1D8E858FE}"/>
          </ac:spMkLst>
        </pc:spChg>
        <pc:picChg chg="add mod">
          <ac:chgData name="Andrea Mozo" userId="S::amozo@councilforeconed.org::ec324d89-8e2a-42bb-81f4-68d0295e10da" providerId="AD" clId="Web-{28153108-C711-58C2-4665-D0DA2A758F10}" dt="2024-05-30T15:03:36.610" v="12" actId="14100"/>
          <ac:picMkLst>
            <pc:docMk/>
            <pc:sldMk cId="4081312071" sldId="765"/>
            <ac:picMk id="3" creationId="{6B4BDDE6-51CD-DB26-8FAB-77980E03A05C}"/>
          </ac:picMkLst>
        </pc:picChg>
        <pc:picChg chg="del">
          <ac:chgData name="Andrea Mozo" userId="S::amozo@councilforeconed.org::ec324d89-8e2a-42bb-81f4-68d0295e10da" providerId="AD" clId="Web-{28153108-C711-58C2-4665-D0DA2A758F10}" dt="2024-05-30T15:03:00.673" v="7"/>
          <ac:picMkLst>
            <pc:docMk/>
            <pc:sldMk cId="4081312071" sldId="765"/>
            <ac:picMk id="13" creationId="{9D25C37D-F877-FA76-8116-7E2DC01B639F}"/>
          </ac:picMkLst>
        </pc:picChg>
        <pc:picChg chg="del">
          <ac:chgData name="Andrea Mozo" userId="S::amozo@councilforeconed.org::ec324d89-8e2a-42bb-81f4-68d0295e10da" providerId="AD" clId="Web-{28153108-C711-58C2-4665-D0DA2A758F10}" dt="2024-05-30T15:03:00.673" v="6"/>
          <ac:picMkLst>
            <pc:docMk/>
            <pc:sldMk cId="4081312071" sldId="765"/>
            <ac:picMk id="15" creationId="{BCCBE344-5234-ACF9-64C3-EC1F8EAED180}"/>
          </ac:picMkLst>
        </pc:picChg>
        <pc:picChg chg="del">
          <ac:chgData name="Andrea Mozo" userId="S::amozo@councilforeconed.org::ec324d89-8e2a-42bb-81f4-68d0295e10da" providerId="AD" clId="Web-{28153108-C711-58C2-4665-D0DA2A758F10}" dt="2024-05-30T15:03:00.673" v="5"/>
          <ac:picMkLst>
            <pc:docMk/>
            <pc:sldMk cId="4081312071" sldId="765"/>
            <ac:picMk id="17" creationId="{7B839048-4E7D-1144-2887-B53466353EAE}"/>
          </ac:picMkLst>
        </pc:picChg>
      </pc:sldChg>
      <pc:sldChg chg="addSp delSp modSp add replId">
        <pc:chgData name="Andrea Mozo" userId="S::amozo@councilforeconed.org::ec324d89-8e2a-42bb-81f4-68d0295e10da" providerId="AD" clId="Web-{28153108-C711-58C2-4665-D0DA2A758F10}" dt="2024-05-30T15:19:32.515" v="110" actId="14100"/>
        <pc:sldMkLst>
          <pc:docMk/>
          <pc:sldMk cId="3144930063" sldId="766"/>
        </pc:sldMkLst>
        <pc:spChg chg="del">
          <ac:chgData name="Andrea Mozo" userId="S::amozo@councilforeconed.org::ec324d89-8e2a-42bb-81f4-68d0295e10da" providerId="AD" clId="Web-{28153108-C711-58C2-4665-D0DA2A758F10}" dt="2024-05-30T15:10:41.735" v="20"/>
          <ac:spMkLst>
            <pc:docMk/>
            <pc:sldMk cId="3144930063" sldId="766"/>
            <ac:spMk id="2" creationId="{3F16907B-0DC9-E64D-B7CC-FD7066550EDE}"/>
          </ac:spMkLst>
        </pc:spChg>
        <pc:spChg chg="add mod">
          <ac:chgData name="Andrea Mozo" userId="S::amozo@councilforeconed.org::ec324d89-8e2a-42bb-81f4-68d0295e10da" providerId="AD" clId="Web-{28153108-C711-58C2-4665-D0DA2A758F10}" dt="2024-05-30T15:11:03.297" v="25"/>
          <ac:spMkLst>
            <pc:docMk/>
            <pc:sldMk cId="3144930063" sldId="766"/>
            <ac:spMk id="3" creationId="{F36B492F-F751-834D-A59B-1420D539FFF9}"/>
          </ac:spMkLst>
        </pc:spChg>
        <pc:spChg chg="add mod">
          <ac:chgData name="Andrea Mozo" userId="S::amozo@councilforeconed.org::ec324d89-8e2a-42bb-81f4-68d0295e10da" providerId="AD" clId="Web-{28153108-C711-58C2-4665-D0DA2A758F10}" dt="2024-05-30T15:19:32.515" v="110" actId="14100"/>
          <ac:spMkLst>
            <pc:docMk/>
            <pc:sldMk cId="3144930063" sldId="766"/>
            <ac:spMk id="4" creationId="{01B336DD-89D0-7040-8702-E5AD9235923A}"/>
          </ac:spMkLst>
        </pc:spChg>
        <pc:spChg chg="add mod">
          <ac:chgData name="Andrea Mozo" userId="S::amozo@councilforeconed.org::ec324d89-8e2a-42bb-81f4-68d0295e10da" providerId="AD" clId="Web-{28153108-C711-58C2-4665-D0DA2A758F10}" dt="2024-05-30T15:19:25.421" v="107" actId="14100"/>
          <ac:spMkLst>
            <pc:docMk/>
            <pc:sldMk cId="3144930063" sldId="766"/>
            <ac:spMk id="6" creationId="{4BB6E859-4BB7-D44C-1AF9-EB723B77E5AC}"/>
          </ac:spMkLst>
        </pc:spChg>
        <pc:spChg chg="del">
          <ac:chgData name="Andrea Mozo" userId="S::amozo@councilforeconed.org::ec324d89-8e2a-42bb-81f4-68d0295e10da" providerId="AD" clId="Web-{28153108-C711-58C2-4665-D0DA2A758F10}" dt="2024-05-30T15:10:38.063" v="19"/>
          <ac:spMkLst>
            <pc:docMk/>
            <pc:sldMk cId="3144930063" sldId="766"/>
            <ac:spMk id="11" creationId="{86231821-F15C-F7B9-7F81-39C5EA2131FD}"/>
          </ac:spMkLst>
        </pc:spChg>
        <pc:spChg chg="del">
          <ac:chgData name="Andrea Mozo" userId="S::amozo@councilforeconed.org::ec324d89-8e2a-42bb-81f4-68d0295e10da" providerId="AD" clId="Web-{28153108-C711-58C2-4665-D0DA2A758F10}" dt="2024-05-30T15:10:38.047" v="15"/>
          <ac:spMkLst>
            <pc:docMk/>
            <pc:sldMk cId="3144930063" sldId="766"/>
            <ac:spMk id="19" creationId="{F12C1C45-E970-D715-8878-121F3C497125}"/>
          </ac:spMkLst>
        </pc:spChg>
        <pc:spChg chg="del">
          <ac:chgData name="Andrea Mozo" userId="S::amozo@councilforeconed.org::ec324d89-8e2a-42bb-81f4-68d0295e10da" providerId="AD" clId="Web-{28153108-C711-58C2-4665-D0DA2A758F10}" dt="2024-05-30T15:10:38.047" v="14"/>
          <ac:spMkLst>
            <pc:docMk/>
            <pc:sldMk cId="3144930063" sldId="766"/>
            <ac:spMk id="21" creationId="{F6D36A05-78DD-7288-8D74-95C1D8E858FE}"/>
          </ac:spMkLst>
        </pc:spChg>
        <pc:picChg chg="del">
          <ac:chgData name="Andrea Mozo" userId="S::amozo@councilforeconed.org::ec324d89-8e2a-42bb-81f4-68d0295e10da" providerId="AD" clId="Web-{28153108-C711-58C2-4665-D0DA2A758F10}" dt="2024-05-30T15:10:38.047" v="18"/>
          <ac:picMkLst>
            <pc:docMk/>
            <pc:sldMk cId="3144930063" sldId="766"/>
            <ac:picMk id="13" creationId="{9D25C37D-F877-FA76-8116-7E2DC01B639F}"/>
          </ac:picMkLst>
        </pc:picChg>
        <pc:picChg chg="del">
          <ac:chgData name="Andrea Mozo" userId="S::amozo@councilforeconed.org::ec324d89-8e2a-42bb-81f4-68d0295e10da" providerId="AD" clId="Web-{28153108-C711-58C2-4665-D0DA2A758F10}" dt="2024-05-30T15:10:38.047" v="17"/>
          <ac:picMkLst>
            <pc:docMk/>
            <pc:sldMk cId="3144930063" sldId="766"/>
            <ac:picMk id="15" creationId="{BCCBE344-5234-ACF9-64C3-EC1F8EAED180}"/>
          </ac:picMkLst>
        </pc:picChg>
        <pc:picChg chg="del">
          <ac:chgData name="Andrea Mozo" userId="S::amozo@councilforeconed.org::ec324d89-8e2a-42bb-81f4-68d0295e10da" providerId="AD" clId="Web-{28153108-C711-58C2-4665-D0DA2A758F10}" dt="2024-05-30T15:10:38.047" v="16"/>
          <ac:picMkLst>
            <pc:docMk/>
            <pc:sldMk cId="3144930063" sldId="766"/>
            <ac:picMk id="17" creationId="{7B839048-4E7D-1144-2887-B53466353EA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2/19/2025</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9OVtk6G2TnQ"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esearchgate.net/figure/Increase-in-energy-density-and-cost-reduction-of-Lithium-Ion-batteries-26_fig4_33913884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nergy.gov/eere/solar/articles/should-i-get-battery-storage-my-solar-energy-syste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qnovo.com/blogs/peek-inside-the-battery-of-a-tesla-model-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itnux.org/lithium-ion-battery-industry-statistic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7985efc4f7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7985efc4f7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8805449514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880544951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8658a0174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8658a0174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Direct link to video: </a:t>
            </a:r>
            <a:r>
              <a:rPr lang="en" u="sng">
                <a:solidFill>
                  <a:schemeClr val="hlink"/>
                </a:solidFill>
                <a:hlinkClick r:id="rId3"/>
              </a:rPr>
              <a:t>https://www.youtube.com/watch?v=9OVtk6G2TnQ</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8658a01742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8658a0174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7c52f4d12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7c52f4d12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from the Economist - available to the public at researchgate here: </a:t>
            </a:r>
            <a:r>
              <a:rPr lang="en" u="sng">
                <a:solidFill>
                  <a:schemeClr val="hlink"/>
                </a:solidFill>
                <a:hlinkClick r:id="rId3"/>
              </a:rPr>
              <a:t>https://www.researchgate.net/figure/Increase-in-energy-density-and-cost-reduction-of-Lithium-Ion-batteries-26_fig4_339138847</a:t>
            </a:r>
            <a:r>
              <a:rPr lang="en"/>
              <a:t>  shows how the cost of lithium batteries is decreasing while the amount they can store is increasing. This bodes well for productivity purposes.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8805449514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880544951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an example of how a household can store energy from solar panels for future use, which increases the efficiency of solar panels since less energy is wasted. Image available royalty-free from energy.gov: </a:t>
            </a:r>
            <a:r>
              <a:rPr lang="en" u="sng">
                <a:solidFill>
                  <a:schemeClr val="hlink"/>
                </a:solidFill>
                <a:hlinkClick r:id="rId3"/>
              </a:rPr>
              <a:t>https://www.energy.gov/eere/solar/articles/should-i-get-battery-storage-my-solar-energy-system</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880544951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880544951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880544951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880544951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7a35f3d9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7a35f3d9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Picture source: https://www.fairfaxcounty.gov/publicworks/recycling-trash/batteries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8658a0174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8658a0174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photos royalty free courtesy of Pixabay.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8658a0174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8658a0174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battery system of a Tesla Model S. While it is referred to as a “battery”, it is actually thousands of little batteries working together as one giant battery. Picture source: </a:t>
            </a:r>
            <a:r>
              <a:rPr lang="en" u="sng">
                <a:solidFill>
                  <a:schemeClr val="hlink"/>
                </a:solidFill>
                <a:hlinkClick r:id="rId3"/>
              </a:rPr>
              <a:t>https://www.qnovo.com/blogs/peek-inside-the-battery-of-a-tesla-model-s</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880544951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88054495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8805449514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8805449514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Info source: </a:t>
            </a:r>
            <a:r>
              <a:rPr lang="en" u="sng">
                <a:solidFill>
                  <a:schemeClr val="hlink"/>
                </a:solidFill>
                <a:hlinkClick r:id="rId3"/>
              </a:rPr>
              <a:t>https://gitnux.org/lithium-ion-battery-industry-statistics/</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8658a0174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8658a0174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layout is how the human battery simulation should start. The black dots represent students as electrons. They should start in Metal 1 and move </a:t>
            </a:r>
            <a:r>
              <a:rPr lang="en" i="1"/>
              <a:t>through </a:t>
            </a:r>
            <a:r>
              <a:rPr lang="en"/>
              <a:t>metal 2 to the storage solution in the middle.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880544951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880544951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layout is how the human battery simulation will look as electrons are moving. The black dots represent students as electrons. They should start in Metal 1 and move </a:t>
            </a:r>
            <a:r>
              <a:rPr lang="en" i="1"/>
              <a:t>through </a:t>
            </a:r>
            <a:r>
              <a:rPr lang="en"/>
              <a:t>metal 2 to the storage solution in the middle.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8805449514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880544951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layout is how the human battery simulation should finish. The black dots represent students as electrons. They should start in Metal 1 and move </a:t>
            </a:r>
            <a:r>
              <a:rPr lang="en" i="1"/>
              <a:t>through </a:t>
            </a:r>
            <a:r>
              <a:rPr lang="en"/>
              <a:t>metal 2 to the storage solution in the middle.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4079223392"/>
      </p:ext>
    </p:extLst>
  </p:cSld>
  <p:clrMapOvr>
    <a:masterClrMapping/>
  </p:clrMapOvr>
  <p:transition spd="slow" advTm="5000">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345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28" y="9835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Font typeface="Barlow Condensed Medium"/>
              <a:buNone/>
              <a:defRPr sz="6933">
                <a:latin typeface="Barlow Condensed Medium"/>
                <a:ea typeface="Barlow Condensed Medium"/>
                <a:cs typeface="Barlow Condensed Medium"/>
                <a:sym typeface="Barlow Condensed Medium"/>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3700"/>
              <a:buFont typeface="Barlow Condensed Medium"/>
              <a:buNone/>
              <a:defRPr sz="4933">
                <a:latin typeface="Barlow Condensed Medium"/>
                <a:ea typeface="Barlow Condensed Medium"/>
                <a:cs typeface="Barlow Condensed Medium"/>
                <a:sym typeface="Barlow Condensed Medium"/>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12" name="Google Shape;12;p2"/>
          <p:cNvPicPr preferRelativeResize="0"/>
          <p:nvPr/>
        </p:nvPicPr>
        <p:blipFill>
          <a:blip r:embed="rId2">
            <a:alphaModFix/>
          </a:blip>
          <a:stretch>
            <a:fillRect/>
          </a:stretch>
        </p:blipFill>
        <p:spPr>
          <a:xfrm>
            <a:off x="5215031" y="6276953"/>
            <a:ext cx="1761949" cy="553201"/>
          </a:xfrm>
          <a:prstGeom prst="rect">
            <a:avLst/>
          </a:prstGeom>
          <a:noFill/>
          <a:ln>
            <a:noFill/>
          </a:ln>
        </p:spPr>
      </p:pic>
      <p:cxnSp>
        <p:nvCxnSpPr>
          <p:cNvPr id="13" name="Google Shape;13;p2"/>
          <p:cNvCxnSpPr/>
          <p:nvPr/>
        </p:nvCxnSpPr>
        <p:spPr>
          <a:xfrm>
            <a:off x="18433" y="6544600"/>
            <a:ext cx="4890400" cy="18000"/>
          </a:xfrm>
          <a:prstGeom prst="straightConnector1">
            <a:avLst/>
          </a:prstGeom>
          <a:noFill/>
          <a:ln w="28575" cap="flat" cmpd="sng">
            <a:solidFill>
              <a:schemeClr val="accent1"/>
            </a:solidFill>
            <a:prstDash val="solid"/>
            <a:round/>
            <a:headEnd type="none" w="med" len="med"/>
            <a:tailEnd type="none" w="med" len="med"/>
          </a:ln>
        </p:spPr>
      </p:cxnSp>
      <p:cxnSp>
        <p:nvCxnSpPr>
          <p:cNvPr id="14" name="Google Shape;14;p2"/>
          <p:cNvCxnSpPr/>
          <p:nvPr/>
        </p:nvCxnSpPr>
        <p:spPr>
          <a:xfrm rot="10800000" flipH="1">
            <a:off x="7282667" y="6544567"/>
            <a:ext cx="4909200" cy="1800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40691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7"/>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 id="2147483716" r:id="rId13"/>
    <p:sldLayoutId id="2147483717" r:id="rId14"/>
    <p:sldLayoutId id="2147483718"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9OVtk6G2TnQ"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Cindy%20Fitzthum%20and%20Jeremy%20Miller/bit.ly/cee-npfc" TargetMode="External"/><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eg"/><Relationship Id="rId18" Type="http://schemas.openxmlformats.org/officeDocument/2006/relationships/image" Target="../media/image44.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jpeg"/><Relationship Id="rId17" Type="http://schemas.openxmlformats.org/officeDocument/2006/relationships/image" Target="../media/image43.sv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ouncilforeconed.org/policy-advocacy/k-12-standard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2"/>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18707" y="2534479"/>
            <a:ext cx="5163991" cy="903195"/>
          </a:xfrm>
        </p:spPr>
        <p:txBody>
          <a:bodyPr lIns="91440" tIns="45720" rIns="91440" bIns="45720" anchor="t"/>
          <a:lstStyle/>
          <a:p>
            <a:r>
              <a:rPr lang="en-US" sz="5000" dirty="0">
                <a:solidFill>
                  <a:srgbClr val="414A58"/>
                </a:solidFill>
                <a:latin typeface="Calibri Light"/>
                <a:ea typeface="Calibri Light"/>
                <a:cs typeface="Calibri"/>
              </a:rPr>
              <a:t>The Future of Batteries</a:t>
            </a: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3"/>
          <a:srcRect/>
          <a:stretch/>
        </p:blipFill>
        <p:spPr>
          <a:xfrm>
            <a:off x="708075" y="4860038"/>
            <a:ext cx="2597021" cy="1325562"/>
          </a:xfrm>
          <a:prstGeom prst="rect">
            <a:avLst/>
          </a:prstGeom>
        </p:spPr>
      </p:pic>
      <p:pic>
        <p:nvPicPr>
          <p:cNvPr id="2" name="Picture 1" descr="The Engineer Q&amp;A: Battery technology ...">
            <a:extLst>
              <a:ext uri="{FF2B5EF4-FFF2-40B4-BE49-F238E27FC236}">
                <a16:creationId xmlns:a16="http://schemas.microsoft.com/office/drawing/2014/main" id="{7E3A52C7-2792-F39E-3A5A-AC26E06B376D}"/>
              </a:ext>
            </a:extLst>
          </p:cNvPr>
          <p:cNvPicPr>
            <a:picLocks noChangeAspect="1"/>
          </p:cNvPicPr>
          <p:nvPr/>
        </p:nvPicPr>
        <p:blipFill>
          <a:blip r:embed="rId4"/>
          <a:stretch>
            <a:fillRect/>
          </a:stretch>
        </p:blipFill>
        <p:spPr>
          <a:xfrm>
            <a:off x="6513700" y="2212321"/>
            <a:ext cx="5675218" cy="2881592"/>
          </a:xfrm>
          <a:prstGeom prst="rect">
            <a:avLst/>
          </a:prstGeom>
        </p:spPr>
      </p:pic>
    </p:spTree>
    <p:extLst>
      <p:ext uri="{BB962C8B-B14F-4D97-AF65-F5344CB8AC3E}">
        <p14:creationId xmlns:p14="http://schemas.microsoft.com/office/powerpoint/2010/main" val="34101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ctrTitle"/>
          </p:nvPr>
        </p:nvSpPr>
        <p:spPr>
          <a:xfrm>
            <a:off x="415633" y="0"/>
            <a:ext cx="11360800" cy="1056800"/>
          </a:xfrm>
          <a:prstGeom prst="rect">
            <a:avLst/>
          </a:prstGeom>
        </p:spPr>
        <p:txBody>
          <a:bodyPr spcFirstLastPara="1" wrap="square" lIns="121900" tIns="121900" rIns="121900" bIns="121900" anchor="b"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a:t>What type of battery is this?</a:t>
            </a:r>
            <a:endParaRPr/>
          </a:p>
        </p:txBody>
      </p:sp>
      <p:pic>
        <p:nvPicPr>
          <p:cNvPr id="132" name="Google Shape;132;p20"/>
          <p:cNvPicPr preferRelativeResize="0"/>
          <p:nvPr/>
        </p:nvPicPr>
        <p:blipFill>
          <a:blip r:embed="rId3">
            <a:alphaModFix/>
          </a:blip>
          <a:stretch>
            <a:fillRect/>
          </a:stretch>
        </p:blipFill>
        <p:spPr>
          <a:xfrm>
            <a:off x="1992867" y="987468"/>
            <a:ext cx="8206268" cy="4616033"/>
          </a:xfrm>
          <a:prstGeom prst="rect">
            <a:avLst/>
          </a:prstGeom>
          <a:noFill/>
          <a:ln w="19050" cap="flat" cmpd="sng">
            <a:solidFill>
              <a:schemeClr val="dk2"/>
            </a:solidFill>
            <a:prstDash val="solid"/>
            <a:round/>
            <a:headEnd type="none" w="sm" len="sm"/>
            <a:tailEnd type="none" w="sm" len="sm"/>
          </a:ln>
        </p:spPr>
      </p:pic>
      <p:sp>
        <p:nvSpPr>
          <p:cNvPr id="133" name="Google Shape;133;p20"/>
          <p:cNvSpPr txBox="1">
            <a:spLocks noGrp="1"/>
          </p:cNvSpPr>
          <p:nvPr>
            <p:ph type="ctrTitle"/>
          </p:nvPr>
        </p:nvSpPr>
        <p:spPr>
          <a:xfrm>
            <a:off x="1992933" y="5325367"/>
            <a:ext cx="8206400" cy="10568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SzPts val="990"/>
              <a:buNone/>
            </a:pPr>
            <a:r>
              <a:rPr lang="en" sz="4373"/>
              <a:t>Tesla Model S</a:t>
            </a:r>
            <a:endParaRPr sz="4373"/>
          </a:p>
        </p:txBody>
      </p:sp>
    </p:spTree>
    <p:extLst>
      <p:ext uri="{BB962C8B-B14F-4D97-AF65-F5344CB8AC3E}">
        <p14:creationId xmlns:p14="http://schemas.microsoft.com/office/powerpoint/2010/main" val="311544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1"/>
          <p:cNvSpPr txBox="1">
            <a:spLocks noGrp="1"/>
          </p:cNvSpPr>
          <p:nvPr>
            <p:ph type="ctrTitle"/>
          </p:nvPr>
        </p:nvSpPr>
        <p:spPr>
          <a:xfrm>
            <a:off x="415600" y="0"/>
            <a:ext cx="11360800" cy="1056800"/>
          </a:xfrm>
          <a:prstGeom prst="rect">
            <a:avLst/>
          </a:prstGeom>
        </p:spPr>
        <p:txBody>
          <a:bodyPr spcFirstLastPara="1" wrap="square" lIns="121900" tIns="121900" rIns="121900" bIns="121900" anchor="b"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a:t>Did you know?</a:t>
            </a:r>
            <a:endParaRPr/>
          </a:p>
        </p:txBody>
      </p:sp>
      <p:sp>
        <p:nvSpPr>
          <p:cNvPr id="139" name="Google Shape;139;p21"/>
          <p:cNvSpPr txBox="1">
            <a:spLocks noGrp="1"/>
          </p:cNvSpPr>
          <p:nvPr>
            <p:ph type="subTitle" idx="1"/>
          </p:nvPr>
        </p:nvSpPr>
        <p:spPr>
          <a:xfrm>
            <a:off x="415600" y="1280849"/>
            <a:ext cx="11360800" cy="541936"/>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a:t>Batteries have hundreds of uses</a:t>
            </a:r>
            <a:endParaRPr/>
          </a:p>
        </p:txBody>
      </p:sp>
      <p:sp>
        <p:nvSpPr>
          <p:cNvPr id="140" name="Google Shape;140;p21"/>
          <p:cNvSpPr txBox="1">
            <a:spLocks noGrp="1"/>
          </p:cNvSpPr>
          <p:nvPr>
            <p:ph type="subTitle" idx="1"/>
          </p:nvPr>
        </p:nvSpPr>
        <p:spPr>
          <a:xfrm>
            <a:off x="618800" y="1836734"/>
            <a:ext cx="11360800" cy="4326999"/>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617855" algn="l" rtl="0">
              <a:spcBef>
                <a:spcPts val="0"/>
              </a:spcBef>
              <a:spcAft>
                <a:spcPts val="0"/>
              </a:spcAft>
              <a:buSzPts val="3700"/>
              <a:buChar char="●"/>
            </a:pPr>
            <a:r>
              <a:rPr lang="en" sz="4000" dirty="0"/>
              <a:t>energy grid storage (when grid over produces)</a:t>
            </a:r>
            <a:endParaRPr lang="en-US" sz="4000"/>
          </a:p>
          <a:p>
            <a:pPr marL="608965" lvl="0" indent="-617855" algn="l" rtl="0">
              <a:spcBef>
                <a:spcPts val="0"/>
              </a:spcBef>
              <a:spcAft>
                <a:spcPts val="0"/>
              </a:spcAft>
              <a:buSzPts val="3700"/>
              <a:buChar char="●"/>
            </a:pPr>
            <a:r>
              <a:rPr lang="en" sz="4000" dirty="0"/>
              <a:t>backup power for thousands of companies</a:t>
            </a:r>
            <a:endParaRPr sz="4000"/>
          </a:p>
          <a:p>
            <a:pPr marL="608965" lvl="0" indent="-617855" algn="l" rtl="0">
              <a:spcBef>
                <a:spcPts val="0"/>
              </a:spcBef>
              <a:spcAft>
                <a:spcPts val="0"/>
              </a:spcAft>
              <a:buSzPts val="3700"/>
              <a:buChar char="●"/>
            </a:pPr>
            <a:r>
              <a:rPr lang="en" sz="4000" dirty="0"/>
              <a:t>storing renewable energy (hydro/solar)</a:t>
            </a:r>
            <a:endParaRPr sz="4000"/>
          </a:p>
          <a:p>
            <a:pPr marL="608965" lvl="0" indent="-617855" algn="l" rtl="0">
              <a:spcBef>
                <a:spcPts val="0"/>
              </a:spcBef>
              <a:spcAft>
                <a:spcPts val="0"/>
              </a:spcAft>
              <a:buSzPts val="3700"/>
              <a:buChar char="●"/>
            </a:pPr>
            <a:r>
              <a:rPr lang="en" sz="4000" dirty="0"/>
              <a:t>tiny medical devices</a:t>
            </a:r>
            <a:endParaRPr sz="4000"/>
          </a:p>
          <a:p>
            <a:pPr marL="608965" lvl="0" indent="-617855" algn="l" rtl="0">
              <a:spcBef>
                <a:spcPts val="0"/>
              </a:spcBef>
              <a:spcAft>
                <a:spcPts val="0"/>
              </a:spcAft>
              <a:buSzPts val="3700"/>
              <a:buChar char="●"/>
            </a:pPr>
            <a:r>
              <a:rPr lang="en" sz="4000" dirty="0"/>
              <a:t>space/deep sea exploration</a:t>
            </a:r>
            <a:endParaRPr sz="4000" dirty="0"/>
          </a:p>
        </p:txBody>
      </p:sp>
    </p:spTree>
    <p:extLst>
      <p:ext uri="{BB962C8B-B14F-4D97-AF65-F5344CB8AC3E}">
        <p14:creationId xmlns:p14="http://schemas.microsoft.com/office/powerpoint/2010/main" val="2634811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2"/>
          <p:cNvSpPr txBox="1">
            <a:spLocks noGrp="1"/>
          </p:cNvSpPr>
          <p:nvPr>
            <p:ph type="ctrTitle"/>
          </p:nvPr>
        </p:nvSpPr>
        <p:spPr>
          <a:xfrm>
            <a:off x="415600" y="0"/>
            <a:ext cx="11360800" cy="1056800"/>
          </a:xfrm>
          <a:prstGeom prst="rect">
            <a:avLst/>
          </a:prstGeom>
        </p:spPr>
        <p:txBody>
          <a:bodyPr spcFirstLastPara="1" wrap="square" lIns="121900" tIns="121900" rIns="121900" bIns="121900" anchor="b"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a:t>Did you know?</a:t>
            </a:r>
            <a:endParaRPr/>
          </a:p>
        </p:txBody>
      </p:sp>
      <p:sp>
        <p:nvSpPr>
          <p:cNvPr id="146" name="Google Shape;146;p22"/>
          <p:cNvSpPr txBox="1">
            <a:spLocks noGrp="1"/>
          </p:cNvSpPr>
          <p:nvPr>
            <p:ph type="subTitle" idx="1"/>
          </p:nvPr>
        </p:nvSpPr>
        <p:spPr>
          <a:xfrm>
            <a:off x="415600" y="961633"/>
            <a:ext cx="11360800" cy="10568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a:t>Battery industry facts</a:t>
            </a:r>
            <a:endParaRPr/>
          </a:p>
        </p:txBody>
      </p:sp>
      <p:sp>
        <p:nvSpPr>
          <p:cNvPr id="147" name="Google Shape;147;p22"/>
          <p:cNvSpPr txBox="1">
            <a:spLocks noGrp="1"/>
          </p:cNvSpPr>
          <p:nvPr>
            <p:ph type="subTitle" idx="1"/>
          </p:nvPr>
        </p:nvSpPr>
        <p:spPr>
          <a:xfrm>
            <a:off x="618800" y="1852500"/>
            <a:ext cx="11360800" cy="4311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547370" algn="l" rtl="0">
              <a:lnSpc>
                <a:spcPct val="115000"/>
              </a:lnSpc>
              <a:spcBef>
                <a:spcPts val="0"/>
              </a:spcBef>
              <a:spcAft>
                <a:spcPts val="0"/>
              </a:spcAft>
              <a:buSzPct val="100000"/>
              <a:buChar char="●"/>
            </a:pPr>
            <a:r>
              <a:rPr lang="en" sz="3200" dirty="0"/>
              <a:t>$100 billion industry world wide</a:t>
            </a:r>
            <a:endParaRPr lang="en-US" sz="3200"/>
          </a:p>
          <a:p>
            <a:pPr marL="608965" lvl="0" indent="-547370" algn="l" rtl="0">
              <a:lnSpc>
                <a:spcPct val="115000"/>
              </a:lnSpc>
              <a:spcBef>
                <a:spcPts val="0"/>
              </a:spcBef>
              <a:spcAft>
                <a:spcPts val="0"/>
              </a:spcAft>
              <a:buSzPct val="100000"/>
              <a:buChar char="●"/>
            </a:pPr>
            <a:r>
              <a:rPr lang="en" sz="3200" dirty="0"/>
              <a:t>Duracell and Energizer combine for over $4.5billion in revenue each year</a:t>
            </a:r>
            <a:endParaRPr sz="3200"/>
          </a:p>
          <a:p>
            <a:pPr marL="608965" lvl="0" indent="-547370" algn="l" rtl="0">
              <a:lnSpc>
                <a:spcPct val="115000"/>
              </a:lnSpc>
              <a:spcBef>
                <a:spcPts val="0"/>
              </a:spcBef>
              <a:spcAft>
                <a:spcPts val="0"/>
              </a:spcAft>
              <a:buSzPct val="100000"/>
              <a:buChar char="●"/>
            </a:pPr>
            <a:r>
              <a:rPr lang="en" sz="3200" dirty="0"/>
              <a:t>The average household has between 20-60 batteries in use at any given time</a:t>
            </a:r>
            <a:endParaRPr sz="3200"/>
          </a:p>
          <a:p>
            <a:pPr marL="608965" lvl="0" indent="-547370" algn="l" rtl="0">
              <a:lnSpc>
                <a:spcPct val="115000"/>
              </a:lnSpc>
              <a:spcBef>
                <a:spcPts val="0"/>
              </a:spcBef>
              <a:spcAft>
                <a:spcPts val="0"/>
              </a:spcAft>
              <a:buSzPct val="100000"/>
              <a:buChar char="●"/>
            </a:pPr>
            <a:r>
              <a:rPr lang="en" sz="3200" dirty="0"/>
              <a:t>It would take around 12,000 AA batteries to power the average house for one day</a:t>
            </a:r>
            <a:endParaRPr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txBox="1">
            <a:spLocks noGrp="1"/>
          </p:cNvSpPr>
          <p:nvPr>
            <p:ph type="ctrTitle"/>
          </p:nvPr>
        </p:nvSpPr>
        <p:spPr>
          <a:xfrm>
            <a:off x="178763" y="1653"/>
            <a:ext cx="9332232" cy="587816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0" algn="ctr" rtl="0">
              <a:spcBef>
                <a:spcPts val="0"/>
              </a:spcBef>
              <a:spcAft>
                <a:spcPts val="0"/>
              </a:spcAft>
              <a:buNone/>
            </a:pPr>
            <a:r>
              <a:rPr lang="en" sz="4000" dirty="0"/>
              <a:t>How do Batteries Work - (when charged)</a:t>
            </a:r>
            <a:endParaRPr lang="en-US" sz="4000" dirty="0"/>
          </a:p>
        </p:txBody>
      </p:sp>
      <p:sp>
        <p:nvSpPr>
          <p:cNvPr id="153" name="Google Shape;153;p23"/>
          <p:cNvSpPr/>
          <p:nvPr/>
        </p:nvSpPr>
        <p:spPr>
          <a:xfrm>
            <a:off x="173600" y="1869567"/>
            <a:ext cx="3386400" cy="149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89">
                <a:latin typeface="Barlow Medium"/>
                <a:ea typeface="Barlow Medium"/>
                <a:cs typeface="Barlow Medium"/>
                <a:sym typeface="Barlow Medium"/>
              </a:rPr>
              <a:t>METAL 1</a:t>
            </a:r>
            <a:endParaRPr sz="2489">
              <a:latin typeface="Barlow Medium"/>
              <a:ea typeface="Barlow Medium"/>
              <a:cs typeface="Barlow Medium"/>
              <a:sym typeface="Barlow Medium"/>
            </a:endParaRPr>
          </a:p>
        </p:txBody>
      </p:sp>
      <p:sp>
        <p:nvSpPr>
          <p:cNvPr id="154" name="Google Shape;154;p23"/>
          <p:cNvSpPr/>
          <p:nvPr/>
        </p:nvSpPr>
        <p:spPr>
          <a:xfrm>
            <a:off x="8287700" y="1869567"/>
            <a:ext cx="3386400" cy="1494000"/>
          </a:xfrm>
          <a:prstGeom prst="rect">
            <a:avLst/>
          </a:prstGeom>
          <a:solidFill>
            <a:srgbClr val="F795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89">
                <a:latin typeface="Barlow Medium"/>
                <a:ea typeface="Barlow Medium"/>
                <a:cs typeface="Barlow Medium"/>
                <a:sym typeface="Barlow Medium"/>
              </a:rPr>
              <a:t>METAL 2</a:t>
            </a:r>
            <a:endParaRPr sz="2489">
              <a:latin typeface="Barlow Medium"/>
              <a:ea typeface="Barlow Medium"/>
              <a:cs typeface="Barlow Medium"/>
              <a:sym typeface="Barlow Medium"/>
            </a:endParaRPr>
          </a:p>
        </p:txBody>
      </p:sp>
      <p:sp>
        <p:nvSpPr>
          <p:cNvPr id="155" name="Google Shape;155;p23"/>
          <p:cNvSpPr/>
          <p:nvPr/>
        </p:nvSpPr>
        <p:spPr>
          <a:xfrm>
            <a:off x="4230667" y="1379600"/>
            <a:ext cx="3386400" cy="35776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89">
                <a:latin typeface="Barlow Medium"/>
                <a:ea typeface="Barlow Medium"/>
                <a:cs typeface="Barlow Medium"/>
                <a:sym typeface="Barlow Medium"/>
              </a:rPr>
              <a:t>Electrolyte</a:t>
            </a:r>
            <a:endParaRPr sz="2489">
              <a:latin typeface="Barlow Medium"/>
              <a:ea typeface="Barlow Medium"/>
              <a:cs typeface="Barlow Medium"/>
              <a:sym typeface="Barlow Medium"/>
            </a:endParaRPr>
          </a:p>
          <a:p>
            <a:pPr marL="0" lvl="0" indent="0" algn="ctr" rtl="0">
              <a:spcBef>
                <a:spcPts val="0"/>
              </a:spcBef>
              <a:spcAft>
                <a:spcPts val="0"/>
              </a:spcAft>
              <a:buNone/>
            </a:pPr>
            <a:r>
              <a:rPr lang="en" sz="2489">
                <a:latin typeface="Barlow Medium"/>
                <a:ea typeface="Barlow Medium"/>
                <a:cs typeface="Barlow Medium"/>
                <a:sym typeface="Barlow Medium"/>
              </a:rPr>
              <a:t>SOLUTION</a:t>
            </a:r>
            <a:endParaRPr sz="2489">
              <a:latin typeface="Barlow Medium"/>
              <a:ea typeface="Barlow Medium"/>
              <a:cs typeface="Barlow Medium"/>
              <a:sym typeface="Barlow Medium"/>
            </a:endParaRPr>
          </a:p>
        </p:txBody>
      </p:sp>
      <p:sp>
        <p:nvSpPr>
          <p:cNvPr id="156" name="Google Shape;156;p23"/>
          <p:cNvSpPr/>
          <p:nvPr/>
        </p:nvSpPr>
        <p:spPr>
          <a:xfrm>
            <a:off x="443933" y="1954967"/>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57" name="Google Shape;157;p23"/>
          <p:cNvSpPr/>
          <p:nvPr/>
        </p:nvSpPr>
        <p:spPr>
          <a:xfrm>
            <a:off x="1273184" y="1954967"/>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58" name="Google Shape;158;p23"/>
          <p:cNvSpPr/>
          <p:nvPr/>
        </p:nvSpPr>
        <p:spPr>
          <a:xfrm>
            <a:off x="2102433" y="1954967"/>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59" name="Google Shape;159;p23"/>
          <p:cNvSpPr/>
          <p:nvPr/>
        </p:nvSpPr>
        <p:spPr>
          <a:xfrm>
            <a:off x="2988567" y="1954967"/>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60" name="Google Shape;160;p23"/>
          <p:cNvSpPr/>
          <p:nvPr/>
        </p:nvSpPr>
        <p:spPr>
          <a:xfrm>
            <a:off x="443933" y="2863367"/>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61" name="Google Shape;161;p23"/>
          <p:cNvSpPr/>
          <p:nvPr/>
        </p:nvSpPr>
        <p:spPr>
          <a:xfrm>
            <a:off x="1273200" y="2863367"/>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62" name="Google Shape;162;p23"/>
          <p:cNvSpPr/>
          <p:nvPr/>
        </p:nvSpPr>
        <p:spPr>
          <a:xfrm>
            <a:off x="2102433" y="2863367"/>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63" name="Google Shape;163;p23"/>
          <p:cNvSpPr/>
          <p:nvPr/>
        </p:nvSpPr>
        <p:spPr>
          <a:xfrm>
            <a:off x="2988567" y="2863367"/>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cxnSp>
        <p:nvCxnSpPr>
          <p:cNvPr id="164" name="Google Shape;164;p23"/>
          <p:cNvCxnSpPr>
            <a:stCxn id="153" idx="2"/>
          </p:cNvCxnSpPr>
          <p:nvPr/>
        </p:nvCxnSpPr>
        <p:spPr>
          <a:xfrm>
            <a:off x="1866800" y="3363567"/>
            <a:ext cx="0" cy="2589600"/>
          </a:xfrm>
          <a:prstGeom prst="straightConnector1">
            <a:avLst/>
          </a:prstGeom>
          <a:noFill/>
          <a:ln w="9525" cap="flat" cmpd="sng">
            <a:solidFill>
              <a:schemeClr val="dk2"/>
            </a:solidFill>
            <a:prstDash val="dash"/>
            <a:round/>
            <a:headEnd type="none" w="med" len="med"/>
            <a:tailEnd type="triangle" w="med" len="med"/>
          </a:ln>
        </p:spPr>
      </p:cxnSp>
      <p:cxnSp>
        <p:nvCxnSpPr>
          <p:cNvPr id="165" name="Google Shape;165;p23"/>
          <p:cNvCxnSpPr/>
          <p:nvPr/>
        </p:nvCxnSpPr>
        <p:spPr>
          <a:xfrm>
            <a:off x="1866733" y="5938867"/>
            <a:ext cx="8081600" cy="0"/>
          </a:xfrm>
          <a:prstGeom prst="straightConnector1">
            <a:avLst/>
          </a:prstGeom>
          <a:noFill/>
          <a:ln w="9525" cap="flat" cmpd="sng">
            <a:solidFill>
              <a:schemeClr val="dk2"/>
            </a:solidFill>
            <a:prstDash val="dash"/>
            <a:round/>
            <a:headEnd type="none" w="med" len="med"/>
            <a:tailEnd type="triangle" w="med" len="med"/>
          </a:ln>
        </p:spPr>
      </p:cxnSp>
      <p:cxnSp>
        <p:nvCxnSpPr>
          <p:cNvPr id="166" name="Google Shape;166;p23"/>
          <p:cNvCxnSpPr>
            <a:endCxn id="154" idx="2"/>
          </p:cNvCxnSpPr>
          <p:nvPr/>
        </p:nvCxnSpPr>
        <p:spPr>
          <a:xfrm rot="10800000">
            <a:off x="9980900" y="3363567"/>
            <a:ext cx="24400" cy="2589600"/>
          </a:xfrm>
          <a:prstGeom prst="straightConnector1">
            <a:avLst/>
          </a:prstGeom>
          <a:noFill/>
          <a:ln w="9525" cap="flat" cmpd="sng">
            <a:solidFill>
              <a:schemeClr val="dk2"/>
            </a:solidFill>
            <a:prstDash val="dash"/>
            <a:round/>
            <a:headEnd type="none" w="med" len="med"/>
            <a:tailEnd type="triangle" w="med" len="med"/>
          </a:ln>
        </p:spPr>
      </p:cxnSp>
      <p:cxnSp>
        <p:nvCxnSpPr>
          <p:cNvPr id="167" name="Google Shape;167;p23"/>
          <p:cNvCxnSpPr>
            <a:stCxn id="154" idx="1"/>
          </p:cNvCxnSpPr>
          <p:nvPr/>
        </p:nvCxnSpPr>
        <p:spPr>
          <a:xfrm rot="10800000">
            <a:off x="7643300" y="2609367"/>
            <a:ext cx="644400" cy="7200"/>
          </a:xfrm>
          <a:prstGeom prst="straightConnector1">
            <a:avLst/>
          </a:prstGeom>
          <a:noFill/>
          <a:ln w="9525" cap="flat" cmpd="sng">
            <a:solidFill>
              <a:schemeClr val="dk2"/>
            </a:solidFill>
            <a:prstDash val="dash"/>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4"/>
          <p:cNvSpPr txBox="1">
            <a:spLocks noGrp="1"/>
          </p:cNvSpPr>
          <p:nvPr>
            <p:ph type="ctrTitle"/>
          </p:nvPr>
        </p:nvSpPr>
        <p:spPr>
          <a:xfrm>
            <a:off x="415600" y="11950"/>
            <a:ext cx="9507287" cy="577518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0" algn="ctr" rtl="0">
              <a:spcBef>
                <a:spcPts val="0"/>
              </a:spcBef>
              <a:spcAft>
                <a:spcPts val="0"/>
              </a:spcAft>
              <a:buNone/>
            </a:pPr>
            <a:r>
              <a:rPr lang="en" sz="2800" dirty="0"/>
              <a:t>How do Batteries Work - (powering)</a:t>
            </a:r>
            <a:endParaRPr lang="en-US" sz="2800" dirty="0"/>
          </a:p>
          <a:p>
            <a:pPr marL="608965" lvl="0" indent="0" algn="ctr" rtl="0">
              <a:spcBef>
                <a:spcPts val="0"/>
              </a:spcBef>
              <a:spcAft>
                <a:spcPts val="0"/>
              </a:spcAft>
              <a:buNone/>
            </a:pPr>
            <a:endParaRPr sz="5173"/>
          </a:p>
        </p:txBody>
      </p:sp>
      <p:sp>
        <p:nvSpPr>
          <p:cNvPr id="173" name="Google Shape;173;p24"/>
          <p:cNvSpPr/>
          <p:nvPr/>
        </p:nvSpPr>
        <p:spPr>
          <a:xfrm>
            <a:off x="173600" y="1869567"/>
            <a:ext cx="3386400" cy="149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89">
                <a:latin typeface="Barlow Medium"/>
                <a:ea typeface="Barlow Medium"/>
                <a:cs typeface="Barlow Medium"/>
                <a:sym typeface="Barlow Medium"/>
              </a:rPr>
              <a:t>METAL 1</a:t>
            </a:r>
            <a:endParaRPr sz="2489">
              <a:latin typeface="Barlow Medium"/>
              <a:ea typeface="Barlow Medium"/>
              <a:cs typeface="Barlow Medium"/>
              <a:sym typeface="Barlow Medium"/>
            </a:endParaRPr>
          </a:p>
        </p:txBody>
      </p:sp>
      <p:sp>
        <p:nvSpPr>
          <p:cNvPr id="174" name="Google Shape;174;p24"/>
          <p:cNvSpPr/>
          <p:nvPr/>
        </p:nvSpPr>
        <p:spPr>
          <a:xfrm>
            <a:off x="8287700" y="1869567"/>
            <a:ext cx="3386400" cy="1494000"/>
          </a:xfrm>
          <a:prstGeom prst="rect">
            <a:avLst/>
          </a:prstGeom>
          <a:solidFill>
            <a:srgbClr val="F795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89">
                <a:latin typeface="Barlow Medium"/>
                <a:ea typeface="Barlow Medium"/>
                <a:cs typeface="Barlow Medium"/>
                <a:sym typeface="Barlow Medium"/>
              </a:rPr>
              <a:t>METAL 2</a:t>
            </a:r>
            <a:endParaRPr sz="2489">
              <a:latin typeface="Barlow Medium"/>
              <a:ea typeface="Barlow Medium"/>
              <a:cs typeface="Barlow Medium"/>
              <a:sym typeface="Barlow Medium"/>
            </a:endParaRPr>
          </a:p>
        </p:txBody>
      </p:sp>
      <p:sp>
        <p:nvSpPr>
          <p:cNvPr id="175" name="Google Shape;175;p24"/>
          <p:cNvSpPr/>
          <p:nvPr/>
        </p:nvSpPr>
        <p:spPr>
          <a:xfrm>
            <a:off x="4230667" y="1379600"/>
            <a:ext cx="3386400" cy="35776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a:p>
            <a:pPr marL="0" lvl="0" indent="0" algn="ctr" rtl="0">
              <a:spcBef>
                <a:spcPts val="0"/>
              </a:spcBef>
              <a:spcAft>
                <a:spcPts val="0"/>
              </a:spcAft>
              <a:buNone/>
            </a:pPr>
            <a:r>
              <a:rPr lang="en" sz="2489">
                <a:latin typeface="Barlow Medium"/>
                <a:ea typeface="Barlow Medium"/>
                <a:cs typeface="Barlow Medium"/>
                <a:sym typeface="Barlow Medium"/>
              </a:rPr>
              <a:t>Electrolyte</a:t>
            </a:r>
            <a:endParaRPr sz="2489">
              <a:latin typeface="Barlow Medium"/>
              <a:ea typeface="Barlow Medium"/>
              <a:cs typeface="Barlow Medium"/>
              <a:sym typeface="Barlow Medium"/>
            </a:endParaRPr>
          </a:p>
          <a:p>
            <a:pPr marL="0" lvl="0" indent="0" algn="ctr" rtl="0">
              <a:spcBef>
                <a:spcPts val="0"/>
              </a:spcBef>
              <a:spcAft>
                <a:spcPts val="0"/>
              </a:spcAft>
              <a:buNone/>
            </a:pPr>
            <a:r>
              <a:rPr lang="en" sz="2489">
                <a:latin typeface="Barlow Medium"/>
                <a:ea typeface="Barlow Medium"/>
                <a:cs typeface="Barlow Medium"/>
                <a:sym typeface="Barlow Medium"/>
              </a:rPr>
              <a:t>SOLUTION</a:t>
            </a:r>
            <a:endParaRPr sz="2489">
              <a:latin typeface="Barlow Medium"/>
              <a:ea typeface="Barlow Medium"/>
              <a:cs typeface="Barlow Medium"/>
              <a:sym typeface="Barlow Medium"/>
            </a:endParaRPr>
          </a:p>
        </p:txBody>
      </p:sp>
      <p:sp>
        <p:nvSpPr>
          <p:cNvPr id="176" name="Google Shape;176;p24"/>
          <p:cNvSpPr/>
          <p:nvPr/>
        </p:nvSpPr>
        <p:spPr>
          <a:xfrm>
            <a:off x="5253100" y="5789467"/>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77" name="Google Shape;177;p24"/>
          <p:cNvSpPr/>
          <p:nvPr/>
        </p:nvSpPr>
        <p:spPr>
          <a:xfrm>
            <a:off x="8757217" y="5789467"/>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78" name="Google Shape;178;p24"/>
          <p:cNvSpPr/>
          <p:nvPr/>
        </p:nvSpPr>
        <p:spPr>
          <a:xfrm>
            <a:off x="9838733" y="3791300"/>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79" name="Google Shape;179;p24"/>
          <p:cNvSpPr/>
          <p:nvPr/>
        </p:nvSpPr>
        <p:spPr>
          <a:xfrm>
            <a:off x="8472833" y="2040333"/>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80" name="Google Shape;180;p24"/>
          <p:cNvSpPr/>
          <p:nvPr/>
        </p:nvSpPr>
        <p:spPr>
          <a:xfrm>
            <a:off x="2876967" y="5789467"/>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81" name="Google Shape;181;p24"/>
          <p:cNvSpPr/>
          <p:nvPr/>
        </p:nvSpPr>
        <p:spPr>
          <a:xfrm>
            <a:off x="9850900" y="2791333"/>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82" name="Google Shape;182;p24"/>
          <p:cNvSpPr/>
          <p:nvPr/>
        </p:nvSpPr>
        <p:spPr>
          <a:xfrm>
            <a:off x="1724600" y="4090100"/>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cxnSp>
        <p:nvCxnSpPr>
          <p:cNvPr id="183" name="Google Shape;183;p24"/>
          <p:cNvCxnSpPr/>
          <p:nvPr/>
        </p:nvCxnSpPr>
        <p:spPr>
          <a:xfrm>
            <a:off x="1866833" y="3363567"/>
            <a:ext cx="0" cy="2589600"/>
          </a:xfrm>
          <a:prstGeom prst="straightConnector1">
            <a:avLst/>
          </a:prstGeom>
          <a:noFill/>
          <a:ln w="9525" cap="flat" cmpd="sng">
            <a:solidFill>
              <a:schemeClr val="dk2"/>
            </a:solidFill>
            <a:prstDash val="dash"/>
            <a:round/>
            <a:headEnd type="none" w="med" len="med"/>
            <a:tailEnd type="triangle" w="med" len="med"/>
          </a:ln>
        </p:spPr>
      </p:cxnSp>
      <p:cxnSp>
        <p:nvCxnSpPr>
          <p:cNvPr id="184" name="Google Shape;184;p24"/>
          <p:cNvCxnSpPr/>
          <p:nvPr/>
        </p:nvCxnSpPr>
        <p:spPr>
          <a:xfrm>
            <a:off x="1866733" y="5938867"/>
            <a:ext cx="8081600" cy="0"/>
          </a:xfrm>
          <a:prstGeom prst="straightConnector1">
            <a:avLst/>
          </a:prstGeom>
          <a:noFill/>
          <a:ln w="9525" cap="flat" cmpd="sng">
            <a:solidFill>
              <a:schemeClr val="dk2"/>
            </a:solidFill>
            <a:prstDash val="dash"/>
            <a:round/>
            <a:headEnd type="none" w="med" len="med"/>
            <a:tailEnd type="triangle" w="med" len="med"/>
          </a:ln>
        </p:spPr>
      </p:cxnSp>
      <p:cxnSp>
        <p:nvCxnSpPr>
          <p:cNvPr id="185" name="Google Shape;185;p24"/>
          <p:cNvCxnSpPr>
            <a:endCxn id="174" idx="2"/>
          </p:cNvCxnSpPr>
          <p:nvPr/>
        </p:nvCxnSpPr>
        <p:spPr>
          <a:xfrm rot="10800000">
            <a:off x="9980900" y="3363567"/>
            <a:ext cx="24400" cy="2589600"/>
          </a:xfrm>
          <a:prstGeom prst="straightConnector1">
            <a:avLst/>
          </a:prstGeom>
          <a:noFill/>
          <a:ln w="9525" cap="flat" cmpd="sng">
            <a:solidFill>
              <a:schemeClr val="dk2"/>
            </a:solidFill>
            <a:prstDash val="dash"/>
            <a:round/>
            <a:headEnd type="none" w="med" len="med"/>
            <a:tailEnd type="triangle" w="med" len="med"/>
          </a:ln>
        </p:spPr>
      </p:cxnSp>
      <p:sp>
        <p:nvSpPr>
          <p:cNvPr id="186" name="Google Shape;186;p24"/>
          <p:cNvSpPr/>
          <p:nvPr/>
        </p:nvSpPr>
        <p:spPr>
          <a:xfrm>
            <a:off x="1724600" y="5115433"/>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5"/>
          <p:cNvSpPr txBox="1">
            <a:spLocks noGrp="1"/>
          </p:cNvSpPr>
          <p:nvPr>
            <p:ph type="ctrTitle"/>
          </p:nvPr>
        </p:nvSpPr>
        <p:spPr>
          <a:xfrm>
            <a:off x="415600" y="11950"/>
            <a:ext cx="9579368" cy="579578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0" algn="ctr" rtl="0">
              <a:spcBef>
                <a:spcPts val="0"/>
              </a:spcBef>
              <a:spcAft>
                <a:spcPts val="0"/>
              </a:spcAft>
              <a:buNone/>
            </a:pPr>
            <a:r>
              <a:rPr lang="en" sz="4000" dirty="0"/>
              <a:t>How do Batteries Work - (after power)</a:t>
            </a:r>
            <a:endParaRPr lang="en-US" sz="4000" dirty="0"/>
          </a:p>
          <a:p>
            <a:pPr marL="608965" lvl="0" indent="0" algn="ctr" rtl="0">
              <a:spcBef>
                <a:spcPts val="0"/>
              </a:spcBef>
              <a:spcAft>
                <a:spcPts val="0"/>
              </a:spcAft>
              <a:buNone/>
            </a:pPr>
            <a:endParaRPr sz="5173"/>
          </a:p>
        </p:txBody>
      </p:sp>
      <p:sp>
        <p:nvSpPr>
          <p:cNvPr id="192" name="Google Shape;192;p25"/>
          <p:cNvSpPr/>
          <p:nvPr/>
        </p:nvSpPr>
        <p:spPr>
          <a:xfrm>
            <a:off x="173600" y="1869567"/>
            <a:ext cx="3386400" cy="149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89">
                <a:latin typeface="Barlow Medium"/>
                <a:ea typeface="Barlow Medium"/>
                <a:cs typeface="Barlow Medium"/>
                <a:sym typeface="Barlow Medium"/>
              </a:rPr>
              <a:t>METAL 1</a:t>
            </a:r>
            <a:endParaRPr sz="2489">
              <a:latin typeface="Barlow Medium"/>
              <a:ea typeface="Barlow Medium"/>
              <a:cs typeface="Barlow Medium"/>
              <a:sym typeface="Barlow Medium"/>
            </a:endParaRPr>
          </a:p>
        </p:txBody>
      </p:sp>
      <p:sp>
        <p:nvSpPr>
          <p:cNvPr id="193" name="Google Shape;193;p25"/>
          <p:cNvSpPr/>
          <p:nvPr/>
        </p:nvSpPr>
        <p:spPr>
          <a:xfrm>
            <a:off x="8287700" y="1869567"/>
            <a:ext cx="3386400" cy="1494000"/>
          </a:xfrm>
          <a:prstGeom prst="rect">
            <a:avLst/>
          </a:prstGeom>
          <a:solidFill>
            <a:srgbClr val="F795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89">
                <a:latin typeface="Barlow Medium"/>
                <a:ea typeface="Barlow Medium"/>
                <a:cs typeface="Barlow Medium"/>
                <a:sym typeface="Barlow Medium"/>
              </a:rPr>
              <a:t>METAL 2</a:t>
            </a:r>
            <a:endParaRPr sz="2489">
              <a:latin typeface="Barlow Medium"/>
              <a:ea typeface="Barlow Medium"/>
              <a:cs typeface="Barlow Medium"/>
              <a:sym typeface="Barlow Medium"/>
            </a:endParaRPr>
          </a:p>
        </p:txBody>
      </p:sp>
      <p:sp>
        <p:nvSpPr>
          <p:cNvPr id="194" name="Google Shape;194;p25"/>
          <p:cNvSpPr/>
          <p:nvPr/>
        </p:nvSpPr>
        <p:spPr>
          <a:xfrm>
            <a:off x="4230667" y="1379600"/>
            <a:ext cx="3386400" cy="35776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89">
                <a:latin typeface="Barlow Medium"/>
                <a:ea typeface="Barlow Medium"/>
                <a:cs typeface="Barlow Medium"/>
                <a:sym typeface="Barlow Medium"/>
              </a:rPr>
              <a:t>Electrolyte</a:t>
            </a:r>
            <a:endParaRPr sz="2489">
              <a:latin typeface="Barlow Medium"/>
              <a:ea typeface="Barlow Medium"/>
              <a:cs typeface="Barlow Medium"/>
              <a:sym typeface="Barlow Medium"/>
            </a:endParaRPr>
          </a:p>
          <a:p>
            <a:pPr marL="0" lvl="0" indent="0" algn="ctr" rtl="0">
              <a:spcBef>
                <a:spcPts val="0"/>
              </a:spcBef>
              <a:spcAft>
                <a:spcPts val="0"/>
              </a:spcAft>
              <a:buNone/>
            </a:pPr>
            <a:r>
              <a:rPr lang="en" sz="2489">
                <a:latin typeface="Barlow Medium"/>
                <a:ea typeface="Barlow Medium"/>
                <a:cs typeface="Barlow Medium"/>
                <a:sym typeface="Barlow Medium"/>
              </a:rPr>
              <a:t>SOLUTION</a:t>
            </a:r>
            <a:endParaRPr sz="2489">
              <a:latin typeface="Barlow Medium"/>
              <a:ea typeface="Barlow Medium"/>
              <a:cs typeface="Barlow Medium"/>
              <a:sym typeface="Barlow Medium"/>
            </a:endParaRPr>
          </a:p>
        </p:txBody>
      </p:sp>
      <p:sp>
        <p:nvSpPr>
          <p:cNvPr id="195" name="Google Shape;195;p25"/>
          <p:cNvSpPr/>
          <p:nvPr/>
        </p:nvSpPr>
        <p:spPr>
          <a:xfrm>
            <a:off x="8964400" y="1998533"/>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96" name="Google Shape;196;p25"/>
          <p:cNvSpPr/>
          <p:nvPr/>
        </p:nvSpPr>
        <p:spPr>
          <a:xfrm>
            <a:off x="8551784" y="2935800"/>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97" name="Google Shape;197;p25"/>
          <p:cNvSpPr/>
          <p:nvPr/>
        </p:nvSpPr>
        <p:spPr>
          <a:xfrm>
            <a:off x="8551800" y="1998533"/>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98" name="Google Shape;198;p25"/>
          <p:cNvSpPr/>
          <p:nvPr/>
        </p:nvSpPr>
        <p:spPr>
          <a:xfrm>
            <a:off x="8551800" y="2467167"/>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99" name="Google Shape;199;p25"/>
          <p:cNvSpPr/>
          <p:nvPr/>
        </p:nvSpPr>
        <p:spPr>
          <a:xfrm>
            <a:off x="9021333" y="2935784"/>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200" name="Google Shape;200;p25"/>
          <p:cNvSpPr/>
          <p:nvPr/>
        </p:nvSpPr>
        <p:spPr>
          <a:xfrm>
            <a:off x="8964400" y="2467167"/>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201" name="Google Shape;201;p25"/>
          <p:cNvSpPr/>
          <p:nvPr/>
        </p:nvSpPr>
        <p:spPr>
          <a:xfrm>
            <a:off x="9377000" y="1998533"/>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cxnSp>
        <p:nvCxnSpPr>
          <p:cNvPr id="202" name="Google Shape;202;p25"/>
          <p:cNvCxnSpPr/>
          <p:nvPr/>
        </p:nvCxnSpPr>
        <p:spPr>
          <a:xfrm>
            <a:off x="1781400" y="3363567"/>
            <a:ext cx="0" cy="2589600"/>
          </a:xfrm>
          <a:prstGeom prst="straightConnector1">
            <a:avLst/>
          </a:prstGeom>
          <a:noFill/>
          <a:ln w="9525" cap="flat" cmpd="sng">
            <a:solidFill>
              <a:schemeClr val="dk2"/>
            </a:solidFill>
            <a:prstDash val="dash"/>
            <a:round/>
            <a:headEnd type="none" w="med" len="med"/>
            <a:tailEnd type="triangle" w="med" len="med"/>
          </a:ln>
        </p:spPr>
      </p:cxnSp>
      <p:cxnSp>
        <p:nvCxnSpPr>
          <p:cNvPr id="203" name="Google Shape;203;p25"/>
          <p:cNvCxnSpPr/>
          <p:nvPr/>
        </p:nvCxnSpPr>
        <p:spPr>
          <a:xfrm>
            <a:off x="1883067" y="5953167"/>
            <a:ext cx="8081600" cy="0"/>
          </a:xfrm>
          <a:prstGeom prst="straightConnector1">
            <a:avLst/>
          </a:prstGeom>
          <a:noFill/>
          <a:ln w="9525" cap="flat" cmpd="sng">
            <a:solidFill>
              <a:schemeClr val="dk2"/>
            </a:solidFill>
            <a:prstDash val="dash"/>
            <a:round/>
            <a:headEnd type="none" w="med" len="med"/>
            <a:tailEnd type="triangle" w="med" len="med"/>
          </a:ln>
        </p:spPr>
      </p:cxnSp>
      <p:cxnSp>
        <p:nvCxnSpPr>
          <p:cNvPr id="204" name="Google Shape;204;p25"/>
          <p:cNvCxnSpPr/>
          <p:nvPr/>
        </p:nvCxnSpPr>
        <p:spPr>
          <a:xfrm rot="10800000">
            <a:off x="9980933" y="3363567"/>
            <a:ext cx="24400" cy="2589600"/>
          </a:xfrm>
          <a:prstGeom prst="straightConnector1">
            <a:avLst/>
          </a:prstGeom>
          <a:noFill/>
          <a:ln w="9525" cap="flat" cmpd="sng">
            <a:solidFill>
              <a:schemeClr val="dk2"/>
            </a:solidFill>
            <a:prstDash val="dash"/>
            <a:round/>
            <a:headEnd type="none" w="med" len="med"/>
            <a:tailEnd type="triangle" w="med" len="med"/>
          </a:ln>
        </p:spPr>
      </p:cxnSp>
      <p:sp>
        <p:nvSpPr>
          <p:cNvPr id="205" name="Google Shape;205;p25"/>
          <p:cNvSpPr/>
          <p:nvPr/>
        </p:nvSpPr>
        <p:spPr>
          <a:xfrm>
            <a:off x="9490867" y="2935800"/>
            <a:ext cx="284400" cy="298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6"/>
          <p:cNvSpPr txBox="1">
            <a:spLocks noGrp="1"/>
          </p:cNvSpPr>
          <p:nvPr>
            <p:ph type="ctrTitle"/>
          </p:nvPr>
        </p:nvSpPr>
        <p:spPr>
          <a:xfrm>
            <a:off x="415633" y="233333"/>
            <a:ext cx="11360800" cy="5734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0" algn="ctr" rtl="0">
              <a:spcBef>
                <a:spcPts val="0"/>
              </a:spcBef>
              <a:spcAft>
                <a:spcPts val="0"/>
              </a:spcAft>
              <a:buNone/>
            </a:pPr>
            <a:r>
              <a:rPr lang="en" sz="5173"/>
              <a:t>Battery Debrief</a:t>
            </a:r>
            <a:endParaRPr sz="5173"/>
          </a:p>
          <a:p>
            <a:pPr marL="609585" lvl="0" indent="-557093" algn="l" rtl="0">
              <a:lnSpc>
                <a:spcPct val="150000"/>
              </a:lnSpc>
              <a:spcBef>
                <a:spcPts val="0"/>
              </a:spcBef>
              <a:spcAft>
                <a:spcPts val="0"/>
              </a:spcAft>
              <a:buSzPts val="2980"/>
              <a:buChar char="●"/>
            </a:pPr>
            <a:r>
              <a:rPr lang="en" sz="3973"/>
              <a:t>What “created” the power?</a:t>
            </a:r>
            <a:endParaRPr sz="3973"/>
          </a:p>
          <a:p>
            <a:pPr marL="609585" lvl="0" indent="-557093" algn="l" rtl="0">
              <a:lnSpc>
                <a:spcPct val="100000"/>
              </a:lnSpc>
              <a:spcBef>
                <a:spcPts val="0"/>
              </a:spcBef>
              <a:spcAft>
                <a:spcPts val="0"/>
              </a:spcAft>
              <a:buSzPts val="2980"/>
              <a:buChar char="●"/>
            </a:pPr>
            <a:r>
              <a:rPr lang="en" sz="3973"/>
              <a:t>What would happen if we put more “actions” along the line (yarn)?</a:t>
            </a:r>
            <a:endParaRPr sz="3973"/>
          </a:p>
          <a:p>
            <a:pPr marL="1219170" lvl="0" indent="0" algn="l" rtl="0">
              <a:lnSpc>
                <a:spcPct val="100000"/>
              </a:lnSpc>
              <a:spcBef>
                <a:spcPts val="0"/>
              </a:spcBef>
              <a:spcAft>
                <a:spcPts val="0"/>
              </a:spcAft>
              <a:buNone/>
            </a:pPr>
            <a:endParaRPr sz="3973"/>
          </a:p>
          <a:p>
            <a:pPr marL="609585" lvl="0" indent="-557093" algn="l" rtl="0">
              <a:lnSpc>
                <a:spcPct val="100000"/>
              </a:lnSpc>
              <a:spcBef>
                <a:spcPts val="0"/>
              </a:spcBef>
              <a:spcAft>
                <a:spcPts val="0"/>
              </a:spcAft>
              <a:buSzPts val="2980"/>
              <a:buChar char="●"/>
            </a:pPr>
            <a:r>
              <a:rPr lang="en" sz="3973"/>
              <a:t>What are some ways to improve the design and use of batteries?</a:t>
            </a:r>
            <a:endParaRPr sz="3973"/>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7"/>
          <p:cNvSpPr txBox="1">
            <a:spLocks noGrp="1"/>
          </p:cNvSpPr>
          <p:nvPr>
            <p:ph type="ctrTitle"/>
          </p:nvPr>
        </p:nvSpPr>
        <p:spPr>
          <a:xfrm>
            <a:off x="2531800" y="4701000"/>
            <a:ext cx="7128400" cy="1010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0" algn="ctr" rtl="0">
              <a:spcBef>
                <a:spcPts val="0"/>
              </a:spcBef>
              <a:spcAft>
                <a:spcPts val="0"/>
              </a:spcAft>
              <a:buNone/>
            </a:pPr>
            <a:r>
              <a:rPr lang="en" sz="5150" u="sng" dirty="0">
                <a:solidFill>
                  <a:schemeClr val="hlink"/>
                </a:solidFill>
                <a:hlinkClick r:id="rId3">
                  <a:extLst>
                    <a:ext uri="{A12FA001-AC4F-418D-AE19-62706E023703}">
                      <ahyp:hlinkClr xmlns:ahyp="http://schemas.microsoft.com/office/drawing/2018/hyperlinkcolor" val="tx"/>
                    </a:ext>
                  </a:extLst>
                </a:hlinkClick>
              </a:rPr>
              <a:t>How Batteries Work</a:t>
            </a:r>
            <a:endParaRPr lang="en-US" sz="5150" dirty="0">
              <a:solidFill>
                <a:schemeClr val="hlink"/>
              </a:solidFill>
            </a:endParaRPr>
          </a:p>
        </p:txBody>
      </p:sp>
      <p:pic>
        <p:nvPicPr>
          <p:cNvPr id="216" name="Google Shape;216;p27">
            <a:hlinkClick r:id="rId3"/>
          </p:cNvPr>
          <p:cNvPicPr preferRelativeResize="0"/>
          <p:nvPr/>
        </p:nvPicPr>
        <p:blipFill>
          <a:blip r:embed="rId4">
            <a:alphaModFix/>
          </a:blip>
          <a:stretch>
            <a:fillRect/>
          </a:stretch>
        </p:blipFill>
        <p:spPr>
          <a:xfrm>
            <a:off x="2531768" y="274334"/>
            <a:ext cx="7128465" cy="42843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ctrTitle"/>
          </p:nvPr>
        </p:nvSpPr>
        <p:spPr>
          <a:xfrm>
            <a:off x="415600" y="473675"/>
            <a:ext cx="11360800" cy="466272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0" algn="ctr" rtl="0">
              <a:spcBef>
                <a:spcPts val="0"/>
              </a:spcBef>
              <a:spcAft>
                <a:spcPts val="0"/>
              </a:spcAft>
              <a:buNone/>
            </a:pPr>
            <a:r>
              <a:rPr lang="en" sz="5150" dirty="0"/>
              <a:t>Benefits of batteries?</a:t>
            </a:r>
            <a:endParaRPr lang="en-US" sz="5150" dirty="0"/>
          </a:p>
          <a:p>
            <a:pPr marL="608965" lvl="0" indent="0" algn="l" rtl="0">
              <a:spcBef>
                <a:spcPts val="0"/>
              </a:spcBef>
              <a:spcAft>
                <a:spcPts val="0"/>
              </a:spcAft>
              <a:buNone/>
            </a:pPr>
            <a:r>
              <a:rPr lang="en" sz="4000" b="1" dirty="0">
                <a:latin typeface="Barlow Condensed"/>
                <a:ea typeface="Barlow Condensed"/>
                <a:cs typeface="Barlow Condensed"/>
                <a:sym typeface="Barlow Condensed"/>
              </a:rPr>
              <a:t>productivity - </a:t>
            </a:r>
            <a:r>
              <a:rPr lang="en" sz="4000" dirty="0"/>
              <a:t>amount of output related to one unit of input</a:t>
            </a:r>
            <a:endParaRPr sz="4000" dirty="0"/>
          </a:p>
          <a:p>
            <a:pPr marL="608965" lvl="0" indent="0" algn="l" rtl="0">
              <a:spcBef>
                <a:spcPts val="0"/>
              </a:spcBef>
              <a:spcAft>
                <a:spcPts val="0"/>
              </a:spcAft>
              <a:buNone/>
            </a:pPr>
            <a:endParaRPr sz="4000" dirty="0"/>
          </a:p>
          <a:p>
            <a:pPr marL="608965" lvl="0" indent="0" algn="l" rtl="0">
              <a:spcBef>
                <a:spcPts val="0"/>
              </a:spcBef>
              <a:spcAft>
                <a:spcPts val="0"/>
              </a:spcAft>
              <a:buNone/>
            </a:pPr>
            <a:r>
              <a:rPr lang="en" sz="4000" b="1" dirty="0">
                <a:latin typeface="Barlow Condensed"/>
                <a:ea typeface="Barlow Condensed"/>
                <a:cs typeface="Barlow Condensed"/>
                <a:sym typeface="Barlow Condensed"/>
              </a:rPr>
              <a:t>efficiency - </a:t>
            </a:r>
            <a:r>
              <a:rPr lang="en" sz="4000" dirty="0"/>
              <a:t>degree to which waste can be reduced or minimized in production of a good or service</a:t>
            </a:r>
            <a:endParaRPr sz="4000" dirty="0"/>
          </a:p>
          <a:p>
            <a:pPr marL="608965" lvl="0" indent="0" algn="l" rtl="0">
              <a:spcBef>
                <a:spcPts val="0"/>
              </a:spcBef>
              <a:spcAft>
                <a:spcPts val="0"/>
              </a:spcAft>
              <a:buNone/>
            </a:pPr>
            <a:endParaRPr sz="4000" dirty="0"/>
          </a:p>
          <a:p>
            <a:pPr marL="608965" lvl="0" indent="0" algn="l" rtl="0">
              <a:spcBef>
                <a:spcPts val="0"/>
              </a:spcBef>
              <a:spcAft>
                <a:spcPts val="0"/>
              </a:spcAft>
              <a:buNone/>
            </a:pPr>
            <a:r>
              <a:rPr lang="en" sz="4000" dirty="0"/>
              <a:t>Innovations to batteries have increased both!</a:t>
            </a:r>
            <a:endParaRPr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9"/>
          <p:cNvPicPr preferRelativeResize="0"/>
          <p:nvPr/>
        </p:nvPicPr>
        <p:blipFill>
          <a:blip r:embed="rId3">
            <a:alphaModFix/>
          </a:blip>
          <a:stretch>
            <a:fillRect/>
          </a:stretch>
        </p:blipFill>
        <p:spPr>
          <a:xfrm>
            <a:off x="3329750" y="0"/>
            <a:ext cx="5532500" cy="60000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Certificate Requirements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latin typeface="Calibri Light"/>
                <a:ea typeface="Inter Light" panose="02000503000000020004" pitchFamily="2" charset="0"/>
                <a:cs typeface="Calibri Light"/>
              </a:rPr>
              <a:t>To earn professional development hours for webinars, you must:</a:t>
            </a:r>
            <a:endParaRPr lang="en-US"/>
          </a:p>
          <a:p>
            <a:pPr marL="0" indent="0">
              <a:buNone/>
            </a:pPr>
            <a:endParaRPr lang="en-US" sz="2600">
              <a:latin typeface="Calibri Light"/>
              <a:cs typeface="Calibri Light"/>
            </a:endParaRPr>
          </a:p>
          <a:p>
            <a:pPr marL="457200" indent="-457200"/>
            <a:r>
              <a:rPr lang="en-US" sz="2600">
                <a:latin typeface="Calibri Light"/>
                <a:ea typeface="Inter Light" panose="02000503000000020004" pitchFamily="2" charset="0"/>
                <a:cs typeface="Calibri Light"/>
              </a:rPr>
              <a:t>Watch a minimum of 45-minutes and you will automatically receive a professional development certificate via e-mail within 24 to 48 hours.</a:t>
            </a: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a:t>
            </a:fld>
            <a:endParaRPr lang="en-US"/>
          </a:p>
        </p:txBody>
      </p:sp>
    </p:spTree>
    <p:extLst>
      <p:ext uri="{BB962C8B-B14F-4D97-AF65-F5344CB8AC3E}">
        <p14:creationId xmlns:p14="http://schemas.microsoft.com/office/powerpoint/2010/main" val="266107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0"/>
          <p:cNvSpPr txBox="1"/>
          <p:nvPr/>
        </p:nvSpPr>
        <p:spPr>
          <a:xfrm>
            <a:off x="2408167" y="5335567"/>
            <a:ext cx="7375600" cy="629234"/>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89"/>
              <a:t>Household battery storage pack in Arizona.</a:t>
            </a:r>
            <a:endParaRPr sz="2489"/>
          </a:p>
        </p:txBody>
      </p:sp>
      <p:pic>
        <p:nvPicPr>
          <p:cNvPr id="232" name="Google Shape;232;p30"/>
          <p:cNvPicPr preferRelativeResize="0"/>
          <p:nvPr/>
        </p:nvPicPr>
        <p:blipFill>
          <a:blip r:embed="rId3">
            <a:alphaModFix/>
          </a:blip>
          <a:stretch>
            <a:fillRect/>
          </a:stretch>
        </p:blipFill>
        <p:spPr>
          <a:xfrm>
            <a:off x="2408117" y="231634"/>
            <a:ext cx="7375760" cy="4929167"/>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1"/>
          <p:cNvSpPr txBox="1">
            <a:spLocks noGrp="1"/>
          </p:cNvSpPr>
          <p:nvPr>
            <p:ph type="ctrTitle"/>
          </p:nvPr>
        </p:nvSpPr>
        <p:spPr>
          <a:xfrm>
            <a:off x="415633" y="233333"/>
            <a:ext cx="8807071" cy="5734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0" algn="ctr" rtl="0">
              <a:spcBef>
                <a:spcPts val="0"/>
              </a:spcBef>
              <a:spcAft>
                <a:spcPts val="0"/>
              </a:spcAft>
              <a:buNone/>
            </a:pPr>
            <a:r>
              <a:rPr lang="en" sz="4000" dirty="0"/>
              <a:t>Improving Batteries - Mini Skits</a:t>
            </a:r>
            <a:endParaRPr lang="en-US" sz="4000" dirty="0"/>
          </a:p>
          <a:p>
            <a:pPr marL="608965" lvl="0" indent="0" algn="ctr" rtl="0">
              <a:spcBef>
                <a:spcPts val="0"/>
              </a:spcBef>
              <a:spcAft>
                <a:spcPts val="0"/>
              </a:spcAft>
              <a:buNone/>
            </a:pPr>
            <a:endParaRPr sz="5173"/>
          </a:p>
          <a:p>
            <a:pPr marL="608965" lvl="0" indent="0" algn="ctr" rtl="0">
              <a:spcBef>
                <a:spcPts val="0"/>
              </a:spcBef>
              <a:spcAft>
                <a:spcPts val="0"/>
              </a:spcAft>
              <a:buNone/>
            </a:pPr>
            <a:endParaRPr sz="5173"/>
          </a:p>
        </p:txBody>
      </p:sp>
      <p:pic>
        <p:nvPicPr>
          <p:cNvPr id="238" name="Google Shape;238;p31"/>
          <p:cNvPicPr preferRelativeResize="0"/>
          <p:nvPr/>
        </p:nvPicPr>
        <p:blipFill>
          <a:blip r:embed="rId3">
            <a:alphaModFix/>
          </a:blip>
          <a:stretch>
            <a:fillRect/>
          </a:stretch>
        </p:blipFill>
        <p:spPr>
          <a:xfrm>
            <a:off x="609875" y="1314908"/>
            <a:ext cx="4228200" cy="4228200"/>
          </a:xfrm>
          <a:prstGeom prst="rect">
            <a:avLst/>
          </a:prstGeom>
          <a:noFill/>
          <a:ln>
            <a:noFill/>
          </a:ln>
        </p:spPr>
      </p:pic>
      <p:pic>
        <p:nvPicPr>
          <p:cNvPr id="239" name="Google Shape;239;p31"/>
          <p:cNvPicPr preferRelativeResize="0"/>
          <p:nvPr/>
        </p:nvPicPr>
        <p:blipFill>
          <a:blip r:embed="rId4">
            <a:alphaModFix/>
          </a:blip>
          <a:stretch>
            <a:fillRect/>
          </a:stretch>
        </p:blipFill>
        <p:spPr>
          <a:xfrm>
            <a:off x="5207973" y="1416891"/>
            <a:ext cx="6716900" cy="4673311"/>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2"/>
          <p:cNvSpPr txBox="1">
            <a:spLocks noGrp="1"/>
          </p:cNvSpPr>
          <p:nvPr>
            <p:ph type="ctrTitle"/>
          </p:nvPr>
        </p:nvSpPr>
        <p:spPr>
          <a:xfrm>
            <a:off x="415633" y="233333"/>
            <a:ext cx="11360800" cy="5734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0" algn="ctr" rtl="0">
              <a:spcBef>
                <a:spcPts val="0"/>
              </a:spcBef>
              <a:spcAft>
                <a:spcPts val="0"/>
              </a:spcAft>
              <a:buNone/>
            </a:pPr>
            <a:r>
              <a:rPr lang="en" sz="5173"/>
              <a:t>In summary</a:t>
            </a:r>
            <a:endParaRPr sz="5173"/>
          </a:p>
          <a:p>
            <a:pPr marL="609585" lvl="0" indent="0" algn="l" rtl="0">
              <a:spcBef>
                <a:spcPts val="0"/>
              </a:spcBef>
              <a:spcAft>
                <a:spcPts val="0"/>
              </a:spcAft>
              <a:buNone/>
            </a:pPr>
            <a:endParaRPr sz="5173"/>
          </a:p>
          <a:p>
            <a:pPr marL="609585" lvl="0" indent="-523227" algn="l" rtl="0">
              <a:lnSpc>
                <a:spcPct val="115000"/>
              </a:lnSpc>
              <a:spcBef>
                <a:spcPts val="0"/>
              </a:spcBef>
              <a:spcAft>
                <a:spcPts val="0"/>
              </a:spcAft>
              <a:buSzPts val="2580"/>
              <a:buChar char="●"/>
            </a:pPr>
            <a:r>
              <a:rPr lang="en" sz="3440"/>
              <a:t>Batteries come in many forms and have thousands of applications</a:t>
            </a:r>
            <a:endParaRPr sz="3440"/>
          </a:p>
          <a:p>
            <a:pPr marL="1219170" lvl="0" indent="0" algn="l" rtl="0">
              <a:lnSpc>
                <a:spcPct val="115000"/>
              </a:lnSpc>
              <a:spcBef>
                <a:spcPts val="0"/>
              </a:spcBef>
              <a:spcAft>
                <a:spcPts val="0"/>
              </a:spcAft>
              <a:buNone/>
            </a:pPr>
            <a:endParaRPr sz="3440"/>
          </a:p>
          <a:p>
            <a:pPr marL="609585" lvl="0" indent="-523227" algn="l" rtl="0">
              <a:lnSpc>
                <a:spcPct val="100000"/>
              </a:lnSpc>
              <a:spcBef>
                <a:spcPts val="0"/>
              </a:spcBef>
              <a:spcAft>
                <a:spcPts val="0"/>
              </a:spcAft>
              <a:buSzPts val="2580"/>
              <a:buChar char="●"/>
            </a:pPr>
            <a:r>
              <a:rPr lang="en" sz="3440"/>
              <a:t>Batteries make society more </a:t>
            </a:r>
            <a:r>
              <a:rPr lang="en" sz="3440" b="1">
                <a:latin typeface="Barlow Condensed"/>
                <a:ea typeface="Barlow Condensed"/>
                <a:cs typeface="Barlow Condensed"/>
                <a:sym typeface="Barlow Condensed"/>
              </a:rPr>
              <a:t>productive</a:t>
            </a:r>
            <a:r>
              <a:rPr lang="en" sz="3440"/>
              <a:t> and </a:t>
            </a:r>
            <a:r>
              <a:rPr lang="en" sz="3440" b="1">
                <a:latin typeface="Barlow Condensed"/>
                <a:ea typeface="Barlow Condensed"/>
                <a:cs typeface="Barlow Condensed"/>
                <a:sym typeface="Barlow Condensed"/>
              </a:rPr>
              <a:t>efficient</a:t>
            </a:r>
            <a:endParaRPr sz="3440" b="1">
              <a:latin typeface="Barlow Condensed"/>
              <a:ea typeface="Barlow Condensed"/>
              <a:cs typeface="Barlow Condensed"/>
              <a:sym typeface="Barlow Condensed"/>
            </a:endParaRPr>
          </a:p>
          <a:p>
            <a:pPr marL="1219170" lvl="0" indent="0" algn="l" rtl="0">
              <a:lnSpc>
                <a:spcPct val="100000"/>
              </a:lnSpc>
              <a:spcBef>
                <a:spcPts val="0"/>
              </a:spcBef>
              <a:spcAft>
                <a:spcPts val="0"/>
              </a:spcAft>
              <a:buNone/>
            </a:pPr>
            <a:endParaRPr sz="3440"/>
          </a:p>
          <a:p>
            <a:pPr marL="609585" lvl="0" indent="-523227" algn="l" rtl="0">
              <a:lnSpc>
                <a:spcPct val="100000"/>
              </a:lnSpc>
              <a:spcBef>
                <a:spcPts val="0"/>
              </a:spcBef>
              <a:spcAft>
                <a:spcPts val="0"/>
              </a:spcAft>
              <a:buSzPts val="2580"/>
              <a:buChar char="●"/>
            </a:pPr>
            <a:r>
              <a:rPr lang="en" sz="3440"/>
              <a:t>There are numerous ongoing innovations to batteries making them last longer, charge faster, and support larger electric systems worldwide</a:t>
            </a:r>
            <a:endParaRPr sz="344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and white object&#10;&#10;Description automatically generated with medium confidence">
            <a:extLst>
              <a:ext uri="{FF2B5EF4-FFF2-40B4-BE49-F238E27FC236}">
                <a16:creationId xmlns:a16="http://schemas.microsoft.com/office/drawing/2014/main" id="{551DFDD9-A2AE-98A3-1DFD-2D139947A0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27897"/>
            <a:ext cx="12192000" cy="6885897"/>
          </a:xfrm>
          <a:prstGeom prst="rect">
            <a:avLst/>
          </a:prstGeom>
        </p:spPr>
      </p:pic>
      <p:sp>
        <p:nvSpPr>
          <p:cNvPr id="21" name="Rectangle 20"/>
          <p:cNvSpPr/>
          <p:nvPr/>
        </p:nvSpPr>
        <p:spPr>
          <a:xfrm>
            <a:off x="1" y="6213508"/>
            <a:ext cx="12191999" cy="644492"/>
          </a:xfrm>
          <a:prstGeom prst="rect">
            <a:avLst/>
          </a:prstGeom>
          <a:solidFill>
            <a:srgbClr val="0057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14" name="TextBox 13"/>
          <p:cNvSpPr txBox="1"/>
          <p:nvPr/>
        </p:nvSpPr>
        <p:spPr>
          <a:xfrm>
            <a:off x="999709" y="6350852"/>
            <a:ext cx="7651278" cy="276999"/>
          </a:xfrm>
          <a:prstGeom prst="rect">
            <a:avLst/>
          </a:prstGeom>
          <a:noFill/>
        </p:spPr>
        <p:txBody>
          <a:bodyPr wrap="square" lIns="0" tIns="0" rIns="0" bIns="0" rtlCol="0">
            <a:spAutoFit/>
          </a:bodyPr>
          <a:lstStyle/>
          <a:p>
            <a:r>
              <a:rPr lang="en-US" b="0" i="0" u="none" strike="noStrike">
                <a:solidFill>
                  <a:schemeClr val="bg1"/>
                </a:solidFill>
                <a:effectLst/>
                <a:latin typeface="Aptos" panose="020B0004020202020204" pitchFamily="34" charset="0"/>
              </a:rPr>
              <a:t>Register today: </a:t>
            </a:r>
            <a:r>
              <a:rPr lang="en-US" b="0" i="0">
                <a:solidFill>
                  <a:schemeClr val="bg1"/>
                </a:solidFill>
                <a:effectLst/>
                <a:latin typeface="Aptos" panose="020B0004020202020204" pitchFamily="34" charset="0"/>
                <a:hlinkClick r:id="rId3">
                  <a:extLst>
                    <a:ext uri="{A12FA001-AC4F-418D-AE19-62706E023703}">
                      <ahyp:hlinkClr xmlns:ahyp="http://schemas.microsoft.com/office/drawing/2018/hyperlinkcolor" val="tx"/>
                    </a:ext>
                  </a:extLst>
                </a:hlinkClick>
              </a:rPr>
              <a:t>bit.ly/cee-npfc</a:t>
            </a:r>
            <a:endParaRPr lang="en-US" b="1" dirty="0">
              <a:solidFill>
                <a:schemeClr val="bg1"/>
              </a:solidFill>
              <a:latin typeface="Arial" panose="020B0604020202020204" pitchFamily="34" charset="0"/>
              <a:ea typeface="Arial" charset="0"/>
              <a:cs typeface="Arial" panose="020B0604020202020204" pitchFamily="34" charset="0"/>
            </a:endParaRPr>
          </a:p>
        </p:txBody>
      </p:sp>
      <p:sp>
        <p:nvSpPr>
          <p:cNvPr id="8" name="TextBox 7"/>
          <p:cNvSpPr txBox="1"/>
          <p:nvPr/>
        </p:nvSpPr>
        <p:spPr>
          <a:xfrm>
            <a:off x="999709" y="1796481"/>
            <a:ext cx="4356062" cy="692497"/>
          </a:xfrm>
          <a:prstGeom prst="rect">
            <a:avLst/>
          </a:prstGeom>
          <a:noFill/>
        </p:spPr>
        <p:txBody>
          <a:bodyPr wrap="square" lIns="0" tIns="0" rIns="0" bIns="0" rtlCol="0">
            <a:spAutoFit/>
          </a:bodyPr>
          <a:lstStyle/>
          <a:p>
            <a:pPr>
              <a:lnSpc>
                <a:spcPts val="2700"/>
              </a:lnSpc>
            </a:pPr>
            <a:r>
              <a:rPr lang="en-US" sz="2400" dirty="0">
                <a:solidFill>
                  <a:srgbClr val="AED672"/>
                </a:solidFill>
                <a:latin typeface="Arial" charset="0"/>
                <a:ea typeface="Arial" charset="0"/>
                <a:cs typeface="Arial" charset="0"/>
              </a:rPr>
              <a:t>Find your Local Competition and Register Today!</a:t>
            </a:r>
          </a:p>
        </p:txBody>
      </p:sp>
      <p:sp>
        <p:nvSpPr>
          <p:cNvPr id="17" name="TextBox 16"/>
          <p:cNvSpPr txBox="1"/>
          <p:nvPr/>
        </p:nvSpPr>
        <p:spPr>
          <a:xfrm>
            <a:off x="999709" y="2738630"/>
            <a:ext cx="6076005" cy="2445349"/>
          </a:xfrm>
          <a:prstGeom prst="rect">
            <a:avLst/>
          </a:prstGeom>
          <a:noFill/>
        </p:spPr>
        <p:txBody>
          <a:bodyPr wrap="square" lIns="0" tIns="0" rIns="0" bIns="0" rtlCol="0">
            <a:spAutoFit/>
          </a:bodyPr>
          <a:lstStyle/>
          <a:p>
            <a:pPr>
              <a:lnSpc>
                <a:spcPts val="1800"/>
              </a:lnSpc>
              <a:spcAft>
                <a:spcPts val="1500"/>
              </a:spcAft>
            </a:pPr>
            <a:r>
              <a:rPr lang="en-US" sz="1400" dirty="0">
                <a:solidFill>
                  <a:schemeClr val="bg1"/>
                </a:solidFill>
                <a:latin typeface="Arial" charset="0"/>
                <a:ea typeface="Arial" charset="0"/>
                <a:cs typeface="Arial" charset="0"/>
              </a:rPr>
              <a:t>The National Personal Finance Challenge is a competition that provides </a:t>
            </a:r>
            <a:br>
              <a:rPr lang="en-US" sz="1400" dirty="0">
                <a:solidFill>
                  <a:schemeClr val="bg1"/>
                </a:solidFill>
                <a:latin typeface="Arial" charset="0"/>
                <a:ea typeface="Arial" charset="0"/>
                <a:cs typeface="Arial" charset="0"/>
              </a:rPr>
            </a:br>
            <a:r>
              <a:rPr lang="en-US" sz="1400" dirty="0">
                <a:solidFill>
                  <a:schemeClr val="bg1"/>
                </a:solidFill>
                <a:latin typeface="Arial" charset="0"/>
                <a:ea typeface="Arial" charset="0"/>
                <a:cs typeface="Arial" charset="0"/>
              </a:rPr>
              <a:t>high school students with an exciting and motivating opportunity to build, apply, and demonstrate their knowledge of money management.</a:t>
            </a:r>
          </a:p>
          <a:p>
            <a:pPr algn="l">
              <a:lnSpc>
                <a:spcPts val="1800"/>
              </a:lnSpc>
              <a:spcAft>
                <a:spcPts val="1500"/>
              </a:spcAft>
            </a:pPr>
            <a:r>
              <a:rPr lang="en-US" sz="1400" dirty="0">
                <a:solidFill>
                  <a:schemeClr val="bg1"/>
                </a:solidFill>
                <a:latin typeface="Arial" charset="0"/>
                <a:ea typeface="Arial" charset="0"/>
                <a:cs typeface="Arial" charset="0"/>
              </a:rPr>
              <a:t>Through online exams and a personal finance simulation, teams showcase their expertise in </a:t>
            </a:r>
            <a:r>
              <a:rPr lang="en-US" sz="1400" b="0" i="0" u="none" strike="noStrike" baseline="0" dirty="0">
                <a:solidFill>
                  <a:srgbClr val="FFFFFF"/>
                </a:solidFill>
                <a:latin typeface="Arial" panose="020B0604020202020204" pitchFamily="34" charset="0"/>
                <a:cs typeface="Arial" panose="020B0604020202020204" pitchFamily="34" charset="0"/>
              </a:rPr>
              <a:t>earning income, spending, saving, managing credit, investing, and managing risk.</a:t>
            </a:r>
            <a:endParaRPr lang="en-US" sz="1400" dirty="0">
              <a:solidFill>
                <a:schemeClr val="bg1"/>
              </a:solidFill>
              <a:latin typeface="Arial" panose="020B0604020202020204" pitchFamily="34" charset="0"/>
              <a:ea typeface="Arial" charset="0"/>
              <a:cs typeface="Arial" panose="020B0604020202020204" pitchFamily="34" charset="0"/>
            </a:endParaRPr>
          </a:p>
          <a:p>
            <a:pPr>
              <a:lnSpc>
                <a:spcPts val="1800"/>
              </a:lnSpc>
              <a:spcAft>
                <a:spcPts val="1500"/>
              </a:spcAft>
            </a:pPr>
            <a:r>
              <a:rPr lang="en-US" sz="1400" dirty="0">
                <a:solidFill>
                  <a:schemeClr val="bg1"/>
                </a:solidFill>
                <a:latin typeface="Arial" charset="0"/>
                <a:ea typeface="Arial" charset="0"/>
                <a:cs typeface="Arial" charset="0"/>
              </a:rPr>
              <a:t>Teams of up to four students, with one teacher/coach, can qualify to represent their state at the National Personal Finance Challenge by </a:t>
            </a:r>
            <a:br>
              <a:rPr lang="en-US" sz="1400" dirty="0">
                <a:solidFill>
                  <a:schemeClr val="bg1"/>
                </a:solidFill>
                <a:latin typeface="Arial" charset="0"/>
                <a:ea typeface="Arial" charset="0"/>
                <a:cs typeface="Arial" charset="0"/>
              </a:rPr>
            </a:br>
            <a:r>
              <a:rPr lang="en-US" sz="1400" dirty="0">
                <a:solidFill>
                  <a:schemeClr val="bg1"/>
                </a:solidFill>
                <a:latin typeface="Arial" charset="0"/>
                <a:ea typeface="Arial" charset="0"/>
                <a:cs typeface="Arial" charset="0"/>
              </a:rPr>
              <a:t>winning </a:t>
            </a:r>
            <a:r>
              <a:rPr lang="en-US" sz="1400">
                <a:solidFill>
                  <a:schemeClr val="bg1"/>
                </a:solidFill>
                <a:latin typeface="Arial" charset="0"/>
                <a:ea typeface="Arial" charset="0"/>
                <a:cs typeface="Arial" charset="0"/>
              </a:rPr>
              <a:t>their state </a:t>
            </a:r>
            <a:r>
              <a:rPr lang="en-US" sz="1400" dirty="0">
                <a:solidFill>
                  <a:schemeClr val="bg1"/>
                </a:solidFill>
                <a:latin typeface="Arial" charset="0"/>
                <a:ea typeface="Arial" charset="0"/>
                <a:cs typeface="Arial" charset="0"/>
              </a:rPr>
              <a:t>competition.</a:t>
            </a:r>
          </a:p>
        </p:txBody>
      </p:sp>
      <p:sp>
        <p:nvSpPr>
          <p:cNvPr id="22" name="TextBox 21"/>
          <p:cNvSpPr txBox="1"/>
          <p:nvPr/>
        </p:nvSpPr>
        <p:spPr>
          <a:xfrm>
            <a:off x="999709" y="5566376"/>
            <a:ext cx="1995119" cy="215444"/>
          </a:xfrm>
          <a:prstGeom prst="rect">
            <a:avLst/>
          </a:prstGeom>
          <a:noFill/>
        </p:spPr>
        <p:txBody>
          <a:bodyPr wrap="square" lIns="0" tIns="0" rIns="0" bIns="0" rtlCol="0" anchor="t">
            <a:spAutoFit/>
          </a:bodyPr>
          <a:lstStyle/>
          <a:p>
            <a:r>
              <a:rPr lang="en-US" sz="1400" b="1" dirty="0">
                <a:solidFill>
                  <a:srgbClr val="AED672"/>
                </a:solidFill>
                <a:latin typeface="Arial" charset="0"/>
                <a:ea typeface="Arial" charset="0"/>
                <a:cs typeface="Arial" charset="0"/>
              </a:rPr>
              <a:t>NATIONALS </a:t>
            </a:r>
            <a:r>
              <a:rPr lang="en-US" sz="1400" b="1" dirty="0">
                <a:solidFill>
                  <a:schemeClr val="bg1"/>
                </a:solidFill>
                <a:latin typeface="Arial" charset="0"/>
                <a:ea typeface="Arial" charset="0"/>
                <a:cs typeface="Arial" charset="0"/>
              </a:rPr>
              <a:t> &gt;  </a:t>
            </a:r>
            <a:r>
              <a:rPr lang="en-US" sz="1400" b="1" dirty="0">
                <a:solidFill>
                  <a:srgbClr val="AED672"/>
                </a:solidFill>
                <a:latin typeface="Arial" charset="0"/>
                <a:ea typeface="Arial" charset="0"/>
                <a:cs typeface="Arial" charset="0"/>
              </a:rPr>
              <a:t>Finals:</a:t>
            </a:r>
            <a:endParaRPr lang="en-US" sz="1400" dirty="0">
              <a:solidFill>
                <a:schemeClr val="bg1"/>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B1AF1B19-99F6-1118-CFAD-515F7499EA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9758" y="290771"/>
            <a:ext cx="5618806" cy="1322072"/>
          </a:xfrm>
          <a:prstGeom prst="rect">
            <a:avLst/>
          </a:prstGeom>
        </p:spPr>
      </p:pic>
      <p:sp>
        <p:nvSpPr>
          <p:cNvPr id="15" name="TextBox 14">
            <a:extLst>
              <a:ext uri="{FF2B5EF4-FFF2-40B4-BE49-F238E27FC236}">
                <a16:creationId xmlns:a16="http://schemas.microsoft.com/office/drawing/2014/main" id="{66A97616-C17E-EE73-0CF2-4C466ECD70AB}"/>
              </a:ext>
            </a:extLst>
          </p:cNvPr>
          <p:cNvSpPr txBox="1"/>
          <p:nvPr/>
        </p:nvSpPr>
        <p:spPr>
          <a:xfrm>
            <a:off x="3109161" y="5477175"/>
            <a:ext cx="3408454" cy="430887"/>
          </a:xfrm>
          <a:prstGeom prst="rect">
            <a:avLst/>
          </a:prstGeom>
          <a:noFill/>
        </p:spPr>
        <p:txBody>
          <a:bodyPr wrap="square" lIns="0" tIns="0" rIns="0" bIns="0" rtlCol="0" anchor="t">
            <a:spAutoFit/>
          </a:bodyPr>
          <a:lstStyle/>
          <a:p>
            <a:r>
              <a:rPr lang="en-US" sz="1400" b="1" dirty="0">
                <a:solidFill>
                  <a:schemeClr val="bg1"/>
                </a:solidFill>
                <a:latin typeface="Arial" charset="0"/>
                <a:ea typeface="Arial" charset="0"/>
                <a:cs typeface="Arial" charset="0"/>
              </a:rPr>
              <a:t>Critical thinking round &amp; Quiz Bowl in Atlanta, Georgia on June 1-2.</a:t>
            </a:r>
          </a:p>
        </p:txBody>
      </p:sp>
      <p:pic>
        <p:nvPicPr>
          <p:cNvPr id="30" name="Picture 29" descr="A group of people posing for a photo&#10;&#10;Description automatically generated">
            <a:extLst>
              <a:ext uri="{FF2B5EF4-FFF2-40B4-BE49-F238E27FC236}">
                <a16:creationId xmlns:a16="http://schemas.microsoft.com/office/drawing/2014/main" id="{DEF85868-D846-58B4-C25E-567A3AABD3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5293" y="211858"/>
            <a:ext cx="4302177" cy="4302177"/>
          </a:xfrm>
          <a:prstGeom prst="rect">
            <a:avLst/>
          </a:prstGeom>
        </p:spPr>
      </p:pic>
      <p:pic>
        <p:nvPicPr>
          <p:cNvPr id="28" name="Picture 27">
            <a:extLst>
              <a:ext uri="{FF2B5EF4-FFF2-40B4-BE49-F238E27FC236}">
                <a16:creationId xmlns:a16="http://schemas.microsoft.com/office/drawing/2014/main" id="{8B06B5D0-1DB1-14F4-B34B-21BFC826198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01538" y="2761847"/>
            <a:ext cx="2763827" cy="2763827"/>
          </a:xfrm>
          <a:prstGeom prst="rect">
            <a:avLst/>
          </a:prstGeom>
        </p:spPr>
      </p:pic>
      <p:pic>
        <p:nvPicPr>
          <p:cNvPr id="20" name="Picture 19">
            <a:extLst>
              <a:ext uri="{FF2B5EF4-FFF2-40B4-BE49-F238E27FC236}">
                <a16:creationId xmlns:a16="http://schemas.microsoft.com/office/drawing/2014/main" id="{671D21E8-3CEC-4EE0-7922-A6C75AB7F26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103966" y="4030276"/>
            <a:ext cx="2486135" cy="2486135"/>
          </a:xfrm>
          <a:prstGeom prst="rect">
            <a:avLst/>
          </a:prstGeom>
        </p:spPr>
      </p:pic>
      <p:sp>
        <p:nvSpPr>
          <p:cNvPr id="26" name="TextBox 25">
            <a:extLst>
              <a:ext uri="{FF2B5EF4-FFF2-40B4-BE49-F238E27FC236}">
                <a16:creationId xmlns:a16="http://schemas.microsoft.com/office/drawing/2014/main" id="{04EAC040-6C04-71FB-DBF6-F69874420EB2}"/>
              </a:ext>
            </a:extLst>
          </p:cNvPr>
          <p:cNvSpPr txBox="1"/>
          <p:nvPr/>
        </p:nvSpPr>
        <p:spPr>
          <a:xfrm>
            <a:off x="7451788" y="4685797"/>
            <a:ext cx="1849750" cy="1679755"/>
          </a:xfrm>
          <a:prstGeom prst="rect">
            <a:avLst/>
          </a:prstGeom>
          <a:noFill/>
        </p:spPr>
        <p:txBody>
          <a:bodyPr wrap="square" lIns="0" tIns="0" rIns="0" bIns="0" rtlCol="0">
            <a:spAutoFit/>
          </a:bodyPr>
          <a:lstStyle/>
          <a:p>
            <a:pPr algn="ctr">
              <a:lnSpc>
                <a:spcPts val="1500"/>
              </a:lnSpc>
            </a:pPr>
            <a:r>
              <a:rPr lang="en-US" sz="1600" b="1" dirty="0">
                <a:solidFill>
                  <a:srgbClr val="AED672"/>
                </a:solidFill>
                <a:latin typeface="Arial" charset="0"/>
                <a:ea typeface="Arial" charset="0"/>
                <a:cs typeface="Arial" charset="0"/>
              </a:rPr>
              <a:t>CASH PRIZES</a:t>
            </a:r>
          </a:p>
          <a:p>
            <a:pPr algn="ctr">
              <a:lnSpc>
                <a:spcPts val="1500"/>
              </a:lnSpc>
            </a:pPr>
            <a:r>
              <a:rPr lang="en-US" sz="1200" b="1" dirty="0">
                <a:solidFill>
                  <a:schemeClr val="bg1"/>
                </a:solidFill>
                <a:latin typeface="Arial" charset="0"/>
                <a:ea typeface="Arial" charset="0"/>
                <a:cs typeface="Arial" charset="0"/>
              </a:rPr>
              <a:t>for each member of the winning teams:</a:t>
            </a:r>
          </a:p>
          <a:p>
            <a:pPr algn="ctr">
              <a:lnSpc>
                <a:spcPts val="1800"/>
              </a:lnSpc>
            </a:pPr>
            <a:r>
              <a:rPr lang="en-US" sz="1200" b="1" dirty="0">
                <a:solidFill>
                  <a:schemeClr val="bg1"/>
                </a:solidFill>
                <a:latin typeface="Arial" charset="0"/>
                <a:ea typeface="Arial" charset="0"/>
                <a:cs typeface="Arial" charset="0"/>
              </a:rPr>
              <a:t>1</a:t>
            </a:r>
            <a:r>
              <a:rPr lang="en-US" sz="1200" b="1" baseline="30000" dirty="0">
                <a:solidFill>
                  <a:schemeClr val="bg1"/>
                </a:solidFill>
                <a:latin typeface="Arial" charset="0"/>
                <a:ea typeface="Arial" charset="0"/>
                <a:cs typeface="Arial" charset="0"/>
              </a:rPr>
              <a:t>st</a:t>
            </a:r>
            <a:r>
              <a:rPr lang="en-US" sz="1200" b="1" dirty="0">
                <a:solidFill>
                  <a:schemeClr val="bg1"/>
                </a:solidFill>
                <a:latin typeface="Arial" charset="0"/>
                <a:ea typeface="Arial" charset="0"/>
                <a:cs typeface="Arial" charset="0"/>
              </a:rPr>
              <a:t> Place $2,000</a:t>
            </a:r>
          </a:p>
          <a:p>
            <a:pPr algn="ctr">
              <a:lnSpc>
                <a:spcPts val="1800"/>
              </a:lnSpc>
            </a:pPr>
            <a:r>
              <a:rPr lang="en-US" sz="1200" b="1" dirty="0">
                <a:solidFill>
                  <a:schemeClr val="bg1"/>
                </a:solidFill>
                <a:latin typeface="Arial" charset="0"/>
                <a:ea typeface="Arial" charset="0"/>
                <a:cs typeface="Arial" charset="0"/>
              </a:rPr>
              <a:t>2</a:t>
            </a:r>
            <a:r>
              <a:rPr lang="en-US" sz="1200" b="1" baseline="30000" dirty="0">
                <a:solidFill>
                  <a:schemeClr val="bg1"/>
                </a:solidFill>
                <a:latin typeface="Arial" charset="0"/>
                <a:ea typeface="Arial" charset="0"/>
                <a:cs typeface="Arial" charset="0"/>
              </a:rPr>
              <a:t>nd</a:t>
            </a:r>
            <a:r>
              <a:rPr lang="en-US" sz="1200" b="1" dirty="0">
                <a:solidFill>
                  <a:schemeClr val="bg1"/>
                </a:solidFill>
                <a:latin typeface="Arial" charset="0"/>
                <a:ea typeface="Arial" charset="0"/>
                <a:cs typeface="Arial" charset="0"/>
              </a:rPr>
              <a:t> Place $1,000</a:t>
            </a:r>
          </a:p>
          <a:p>
            <a:pPr algn="ctr">
              <a:lnSpc>
                <a:spcPts val="1800"/>
              </a:lnSpc>
            </a:pPr>
            <a:r>
              <a:rPr lang="en-US" sz="1200" b="1" dirty="0">
                <a:solidFill>
                  <a:schemeClr val="bg1"/>
                </a:solidFill>
                <a:latin typeface="Arial" charset="0"/>
                <a:ea typeface="Arial" charset="0"/>
                <a:cs typeface="Arial" charset="0"/>
              </a:rPr>
              <a:t>3</a:t>
            </a:r>
            <a:r>
              <a:rPr lang="en-US" sz="1200" b="1" baseline="30000" dirty="0">
                <a:solidFill>
                  <a:schemeClr val="bg1"/>
                </a:solidFill>
                <a:latin typeface="Arial" charset="0"/>
                <a:ea typeface="Arial" charset="0"/>
                <a:cs typeface="Arial" charset="0"/>
              </a:rPr>
              <a:t>rd</a:t>
            </a:r>
            <a:r>
              <a:rPr lang="en-US" sz="1200" b="1" dirty="0">
                <a:solidFill>
                  <a:schemeClr val="bg1"/>
                </a:solidFill>
                <a:latin typeface="Arial" charset="0"/>
                <a:ea typeface="Arial" charset="0"/>
                <a:cs typeface="Arial" charset="0"/>
              </a:rPr>
              <a:t> Place $500</a:t>
            </a:r>
          </a:p>
          <a:p>
            <a:pPr algn="ctr">
              <a:lnSpc>
                <a:spcPts val="1800"/>
              </a:lnSpc>
            </a:pPr>
            <a:r>
              <a:rPr lang="en-US" sz="1200" b="1" dirty="0">
                <a:solidFill>
                  <a:schemeClr val="bg1"/>
                </a:solidFill>
                <a:latin typeface="Arial" charset="0"/>
                <a:ea typeface="Arial" charset="0"/>
                <a:cs typeface="Arial" charset="0"/>
              </a:rPr>
              <a:t>4</a:t>
            </a:r>
            <a:r>
              <a:rPr lang="en-US" sz="1200" b="1" baseline="30000" dirty="0">
                <a:solidFill>
                  <a:schemeClr val="bg1"/>
                </a:solidFill>
                <a:latin typeface="Arial" charset="0"/>
                <a:ea typeface="Arial" charset="0"/>
                <a:cs typeface="Arial" charset="0"/>
              </a:rPr>
              <a:t>th</a:t>
            </a:r>
            <a:r>
              <a:rPr lang="en-US" sz="1200" b="1" dirty="0">
                <a:solidFill>
                  <a:schemeClr val="bg1"/>
                </a:solidFill>
                <a:latin typeface="Arial" charset="0"/>
                <a:ea typeface="Arial" charset="0"/>
                <a:cs typeface="Arial" charset="0"/>
              </a:rPr>
              <a:t> Place $250</a:t>
            </a:r>
          </a:p>
          <a:p>
            <a:pPr>
              <a:lnSpc>
                <a:spcPts val="1500"/>
              </a:lnSpc>
            </a:pPr>
            <a:endParaRPr lang="en-US" sz="12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3294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A5B2D4-63D6-FC74-3100-DF19AE12206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0"/>
            <a:ext cx="12192000" cy="6863137"/>
          </a:xfrm>
          <a:prstGeom prst="rect">
            <a:avLst/>
          </a:prstGeom>
        </p:spPr>
      </p:pic>
      <p:sp>
        <p:nvSpPr>
          <p:cNvPr id="21" name="Rectangle 20"/>
          <p:cNvSpPr/>
          <p:nvPr/>
        </p:nvSpPr>
        <p:spPr>
          <a:xfrm>
            <a:off x="0" y="6200485"/>
            <a:ext cx="12191999" cy="657515"/>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4B80"/>
              </a:solidFill>
            </a:endParaRPr>
          </a:p>
        </p:txBody>
      </p:sp>
      <p:pic>
        <p:nvPicPr>
          <p:cNvPr id="25" name="Picture 24" descr="A blue and green circle&#10;&#10;Description automatically generated">
            <a:extLst>
              <a:ext uri="{FF2B5EF4-FFF2-40B4-BE49-F238E27FC236}">
                <a16:creationId xmlns:a16="http://schemas.microsoft.com/office/drawing/2014/main" id="{B4C72D66-B89E-466D-7B38-128AF16173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5001" y="4156438"/>
            <a:ext cx="2486135" cy="248613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4536" y="247541"/>
            <a:ext cx="5001013" cy="1197138"/>
          </a:xfrm>
          <a:prstGeom prst="rect">
            <a:avLst/>
          </a:prstGeom>
        </p:spPr>
      </p:pic>
      <p:sp>
        <p:nvSpPr>
          <p:cNvPr id="9" name="TextBox 8"/>
          <p:cNvSpPr txBox="1"/>
          <p:nvPr/>
        </p:nvSpPr>
        <p:spPr>
          <a:xfrm>
            <a:off x="1077243" y="1644840"/>
            <a:ext cx="2866444" cy="4206088"/>
          </a:xfrm>
          <a:prstGeom prst="rect">
            <a:avLst/>
          </a:prstGeom>
          <a:noFill/>
        </p:spPr>
        <p:txBody>
          <a:bodyPr wrap="square" lIns="0" tIns="0" rIns="0" bIns="0" rtlCol="0">
            <a:spAutoFit/>
          </a:bodyPr>
          <a:lstStyle/>
          <a:p>
            <a:pPr>
              <a:lnSpc>
                <a:spcPts val="1500"/>
              </a:lnSpc>
            </a:pPr>
            <a:r>
              <a:rPr lang="en-US" sz="1400" b="1" dirty="0">
                <a:solidFill>
                  <a:srgbClr val="AED672"/>
                </a:solidFill>
                <a:latin typeface="Arial" charset="0"/>
                <a:ea typeface="Arial" charset="0"/>
                <a:cs typeface="Arial" charset="0"/>
              </a:rPr>
              <a:t>Teach Economics?</a:t>
            </a:r>
          </a:p>
          <a:p>
            <a:pPr>
              <a:lnSpc>
                <a:spcPts val="1500"/>
              </a:lnSpc>
            </a:pPr>
            <a:r>
              <a:rPr lang="en-US" sz="1200" dirty="0">
                <a:solidFill>
                  <a:schemeClr val="bg1"/>
                </a:solidFill>
                <a:latin typeface="Arial" charset="0"/>
                <a:ea typeface="Arial" charset="0"/>
                <a:cs typeface="Arial" charset="0"/>
              </a:rPr>
              <a:t>Your students may have what it takes to compete in the nation’s only high school economics competition!</a:t>
            </a:r>
          </a:p>
          <a:p>
            <a:pPr>
              <a:lnSpc>
                <a:spcPts val="1500"/>
              </a:lnSpc>
            </a:pPr>
            <a:endParaRPr lang="en-US" sz="1200" dirty="0">
              <a:solidFill>
                <a:schemeClr val="bg1"/>
              </a:solidFill>
              <a:latin typeface="Arial" charset="0"/>
              <a:ea typeface="Arial" charset="0"/>
              <a:cs typeface="Arial" charset="0"/>
            </a:endParaRPr>
          </a:p>
          <a:p>
            <a:pPr>
              <a:lnSpc>
                <a:spcPts val="1500"/>
              </a:lnSpc>
            </a:pPr>
            <a:r>
              <a:rPr lang="en-US" sz="1400" b="1" dirty="0">
                <a:solidFill>
                  <a:srgbClr val="AED672"/>
                </a:solidFill>
                <a:latin typeface="Arial" charset="0"/>
                <a:ea typeface="Arial" charset="0"/>
                <a:cs typeface="Arial" charset="0"/>
              </a:rPr>
              <a:t>Why Play?</a:t>
            </a:r>
          </a:p>
          <a:p>
            <a:pPr>
              <a:lnSpc>
                <a:spcPts val="1500"/>
              </a:lnSpc>
            </a:pPr>
            <a:r>
              <a:rPr lang="en-US" sz="1200" dirty="0">
                <a:solidFill>
                  <a:schemeClr val="bg1"/>
                </a:solidFill>
                <a:latin typeface="Arial" charset="0"/>
                <a:ea typeface="Arial" charset="0"/>
                <a:cs typeface="Arial" charset="0"/>
              </a:rPr>
              <a:t>• Fun team learning experience</a:t>
            </a:r>
          </a:p>
          <a:p>
            <a:pPr>
              <a:lnSpc>
                <a:spcPts val="1500"/>
              </a:lnSpc>
            </a:pPr>
            <a:r>
              <a:rPr lang="en-US" sz="1200" dirty="0">
                <a:solidFill>
                  <a:schemeClr val="bg1"/>
                </a:solidFill>
                <a:latin typeface="Arial" charset="0"/>
                <a:ea typeface="Arial" charset="0"/>
                <a:cs typeface="Arial" charset="0"/>
              </a:rPr>
              <a:t>• Great for college applications</a:t>
            </a:r>
          </a:p>
          <a:p>
            <a:pPr>
              <a:lnSpc>
                <a:spcPts val="1500"/>
              </a:lnSpc>
            </a:pPr>
            <a:r>
              <a:rPr lang="en-US" sz="1200" dirty="0">
                <a:solidFill>
                  <a:schemeClr val="bg1"/>
                </a:solidFill>
                <a:latin typeface="Arial" charset="0"/>
                <a:ea typeface="Arial" charset="0"/>
                <a:cs typeface="Arial" charset="0"/>
              </a:rPr>
              <a:t>• No other challenge like this </a:t>
            </a:r>
          </a:p>
          <a:p>
            <a:pPr>
              <a:lnSpc>
                <a:spcPts val="1500"/>
              </a:lnSpc>
            </a:pPr>
            <a:r>
              <a:rPr lang="en-US" sz="1200" dirty="0">
                <a:solidFill>
                  <a:schemeClr val="bg1"/>
                </a:solidFill>
                <a:latin typeface="Arial" charset="0"/>
                <a:ea typeface="Arial" charset="0"/>
                <a:cs typeface="Arial" charset="0"/>
              </a:rPr>
              <a:t>• Online participation makes access easy</a:t>
            </a:r>
          </a:p>
          <a:p>
            <a:pPr>
              <a:lnSpc>
                <a:spcPts val="1500"/>
              </a:lnSpc>
            </a:pPr>
            <a:r>
              <a:rPr lang="en-US" sz="1200" dirty="0">
                <a:solidFill>
                  <a:schemeClr val="bg1"/>
                </a:solidFill>
                <a:latin typeface="Arial" charset="0"/>
                <a:ea typeface="Arial" charset="0"/>
                <a:cs typeface="Arial" charset="0"/>
              </a:rPr>
              <a:t>• Chance for cash prizes</a:t>
            </a:r>
          </a:p>
          <a:p>
            <a:pPr>
              <a:lnSpc>
                <a:spcPts val="1500"/>
              </a:lnSpc>
            </a:pPr>
            <a:endParaRPr lang="en-US" sz="1200" dirty="0">
              <a:solidFill>
                <a:schemeClr val="bg1"/>
              </a:solidFill>
              <a:latin typeface="Arial" charset="0"/>
              <a:ea typeface="Arial" charset="0"/>
              <a:cs typeface="Arial" charset="0"/>
            </a:endParaRPr>
          </a:p>
          <a:p>
            <a:pPr>
              <a:lnSpc>
                <a:spcPts val="1500"/>
              </a:lnSpc>
            </a:pPr>
            <a:r>
              <a:rPr lang="en-US" sz="1400" b="1" dirty="0">
                <a:solidFill>
                  <a:srgbClr val="AED672"/>
                </a:solidFill>
                <a:latin typeface="Arial" charset="0"/>
                <a:ea typeface="Arial" charset="0"/>
                <a:cs typeface="Arial" charset="0"/>
              </a:rPr>
              <a:t>Two divisions based on </a:t>
            </a:r>
            <a:br>
              <a:rPr lang="en-US" sz="1400" b="1" dirty="0">
                <a:solidFill>
                  <a:srgbClr val="AED672"/>
                </a:solidFill>
                <a:latin typeface="Arial" charset="0"/>
                <a:ea typeface="Arial" charset="0"/>
                <a:cs typeface="Arial" charset="0"/>
              </a:rPr>
            </a:br>
            <a:r>
              <a:rPr lang="en-US" sz="1400" b="1" dirty="0">
                <a:solidFill>
                  <a:srgbClr val="AED672"/>
                </a:solidFill>
                <a:latin typeface="Arial" charset="0"/>
                <a:ea typeface="Arial" charset="0"/>
                <a:cs typeface="Arial" charset="0"/>
              </a:rPr>
              <a:t>experience level </a:t>
            </a:r>
          </a:p>
          <a:p>
            <a:pPr>
              <a:lnSpc>
                <a:spcPts val="700"/>
              </a:lnSpc>
            </a:pPr>
            <a:endParaRPr lang="en-US" sz="1200" dirty="0">
              <a:solidFill>
                <a:schemeClr val="bg1"/>
              </a:solidFill>
              <a:latin typeface="Arial" charset="0"/>
              <a:ea typeface="Arial" charset="0"/>
              <a:cs typeface="Arial" charset="0"/>
            </a:endParaRPr>
          </a:p>
          <a:p>
            <a:pPr>
              <a:lnSpc>
                <a:spcPts val="1500"/>
              </a:lnSpc>
            </a:pPr>
            <a:r>
              <a:rPr lang="en-US" sz="1200" b="1" dirty="0">
                <a:solidFill>
                  <a:schemeClr val="bg1"/>
                </a:solidFill>
                <a:latin typeface="Arial" charset="0"/>
                <a:ea typeface="Arial" charset="0"/>
                <a:cs typeface="Arial" charset="0"/>
              </a:rPr>
              <a:t>David Ricardo </a:t>
            </a:r>
            <a:r>
              <a:rPr lang="en-US" sz="1200" dirty="0">
                <a:solidFill>
                  <a:schemeClr val="bg1"/>
                </a:solidFill>
                <a:latin typeface="Arial" charset="0"/>
                <a:ea typeface="Arial" charset="0"/>
                <a:cs typeface="Arial" charset="0"/>
              </a:rPr>
              <a:t>for first-time competitors who have taken no more than one economics course.</a:t>
            </a:r>
          </a:p>
          <a:p>
            <a:pPr>
              <a:lnSpc>
                <a:spcPts val="700"/>
              </a:lnSpc>
            </a:pPr>
            <a:endParaRPr lang="en-US" sz="1200" dirty="0">
              <a:solidFill>
                <a:schemeClr val="bg1"/>
              </a:solidFill>
              <a:latin typeface="Arial" charset="0"/>
              <a:ea typeface="Arial" charset="0"/>
              <a:cs typeface="Arial" charset="0"/>
            </a:endParaRPr>
          </a:p>
          <a:p>
            <a:pPr>
              <a:lnSpc>
                <a:spcPts val="1500"/>
              </a:lnSpc>
            </a:pPr>
            <a:r>
              <a:rPr lang="en-US" sz="1200" b="1" dirty="0">
                <a:solidFill>
                  <a:schemeClr val="bg1"/>
                </a:solidFill>
                <a:latin typeface="Arial" charset="0"/>
                <a:ea typeface="Arial" charset="0"/>
                <a:cs typeface="Arial" charset="0"/>
              </a:rPr>
              <a:t>Adam Smith </a:t>
            </a:r>
            <a:r>
              <a:rPr lang="en-US" sz="1200" dirty="0">
                <a:solidFill>
                  <a:schemeClr val="bg1"/>
                </a:solidFill>
                <a:latin typeface="Arial" charset="0"/>
                <a:ea typeface="Arial" charset="0"/>
                <a:cs typeface="Arial" charset="0"/>
              </a:rPr>
              <a:t>for returning competitors, AP, International Baccalaureate, and honors students.</a:t>
            </a:r>
          </a:p>
          <a:p>
            <a:pPr>
              <a:lnSpc>
                <a:spcPts val="1500"/>
              </a:lnSpc>
            </a:pPr>
            <a:endParaRPr lang="en-US" sz="1200" dirty="0">
              <a:solidFill>
                <a:schemeClr val="bg1"/>
              </a:solidFill>
              <a:latin typeface="Arial" charset="0"/>
              <a:ea typeface="Arial" charset="0"/>
              <a:cs typeface="Arial" charset="0"/>
            </a:endParaRPr>
          </a:p>
        </p:txBody>
      </p:sp>
      <p:sp>
        <p:nvSpPr>
          <p:cNvPr id="12" name="TextBox 11"/>
          <p:cNvSpPr txBox="1"/>
          <p:nvPr/>
        </p:nvSpPr>
        <p:spPr>
          <a:xfrm>
            <a:off x="4368053" y="1642122"/>
            <a:ext cx="3297990" cy="4447371"/>
          </a:xfrm>
          <a:prstGeom prst="rect">
            <a:avLst/>
          </a:prstGeom>
          <a:noFill/>
        </p:spPr>
        <p:txBody>
          <a:bodyPr wrap="square" lIns="0" tIns="0" rIns="0" bIns="0" rtlCol="0" anchor="t">
            <a:spAutoFit/>
          </a:bodyPr>
          <a:lstStyle/>
          <a:p>
            <a:pPr>
              <a:lnSpc>
                <a:spcPts val="1500"/>
              </a:lnSpc>
            </a:pPr>
            <a:r>
              <a:rPr lang="en-US" sz="1400" b="1" dirty="0">
                <a:solidFill>
                  <a:srgbClr val="AED672"/>
                </a:solidFill>
                <a:latin typeface="Arial" charset="0"/>
                <a:ea typeface="Arial" charset="0"/>
                <a:cs typeface="Arial" charset="0"/>
              </a:rPr>
              <a:t>How it Works</a:t>
            </a:r>
          </a:p>
          <a:p>
            <a:pPr>
              <a:lnSpc>
                <a:spcPts val="1500"/>
              </a:lnSpc>
            </a:pPr>
            <a:endParaRPr lang="en-US" sz="1400" b="1" dirty="0">
              <a:solidFill>
                <a:schemeClr val="bg1"/>
              </a:solidFill>
              <a:latin typeface="Arial" charset="0"/>
              <a:ea typeface="Arial" charset="0"/>
              <a:cs typeface="Arial" charset="0"/>
            </a:endParaRPr>
          </a:p>
          <a:p>
            <a:pPr>
              <a:lnSpc>
                <a:spcPts val="1500"/>
              </a:lnSpc>
            </a:pPr>
            <a:r>
              <a:rPr lang="en-US" sz="1400" b="1" dirty="0">
                <a:solidFill>
                  <a:srgbClr val="AED672"/>
                </a:solidFill>
                <a:latin typeface="Arial" charset="0"/>
                <a:ea typeface="Arial" charset="0"/>
                <a:cs typeface="Arial" charset="0"/>
              </a:rPr>
              <a:t>Teams register </a:t>
            </a:r>
          </a:p>
          <a:p>
            <a:pPr>
              <a:lnSpc>
                <a:spcPts val="1500"/>
              </a:lnSpc>
            </a:pPr>
            <a:r>
              <a:rPr lang="en-US" sz="1200" dirty="0">
                <a:solidFill>
                  <a:schemeClr val="bg1"/>
                </a:solidFill>
                <a:latin typeface="Arial" charset="0"/>
                <a:ea typeface="Arial" charset="0"/>
                <a:cs typeface="Arial" charset="0"/>
              </a:rPr>
              <a:t>Teachers enroll team(s) of 3- 4 high school students from the same school. Multiple </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teams allowed.</a:t>
            </a:r>
          </a:p>
          <a:p>
            <a:pPr>
              <a:lnSpc>
                <a:spcPts val="1500"/>
              </a:lnSpc>
            </a:pPr>
            <a:endParaRPr lang="en-US" sz="1200" dirty="0">
              <a:solidFill>
                <a:schemeClr val="bg1"/>
              </a:solidFill>
              <a:latin typeface="Arial" charset="0"/>
              <a:ea typeface="Arial" charset="0"/>
              <a:cs typeface="Arial" charset="0"/>
            </a:endParaRPr>
          </a:p>
          <a:p>
            <a:pPr>
              <a:lnSpc>
                <a:spcPts val="1500"/>
              </a:lnSpc>
            </a:pPr>
            <a:r>
              <a:rPr lang="en-US" sz="1400" b="1" dirty="0">
                <a:solidFill>
                  <a:srgbClr val="AED672"/>
                </a:solidFill>
                <a:latin typeface="Arial" charset="0"/>
                <a:ea typeface="Arial" charset="0"/>
                <a:cs typeface="Arial" charset="0"/>
              </a:rPr>
              <a:t>Teams compete within their state</a:t>
            </a:r>
          </a:p>
          <a:p>
            <a:pPr>
              <a:lnSpc>
                <a:spcPts val="1500"/>
              </a:lnSpc>
            </a:pPr>
            <a:r>
              <a:rPr lang="en-US" sz="1200" dirty="0">
                <a:solidFill>
                  <a:schemeClr val="bg1"/>
                </a:solidFill>
                <a:latin typeface="Arial" charset="0"/>
                <a:ea typeface="Arial" charset="0"/>
                <a:cs typeface="Arial" charset="0"/>
              </a:rPr>
              <a:t>Compete to win your state competition for a </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chance to advance to the National Semi-Finals.</a:t>
            </a:r>
          </a:p>
          <a:p>
            <a:pPr>
              <a:lnSpc>
                <a:spcPts val="1500"/>
              </a:lnSpc>
            </a:pPr>
            <a:endParaRPr lang="en-US" sz="1200" dirty="0">
              <a:solidFill>
                <a:schemeClr val="bg1"/>
              </a:solidFill>
              <a:latin typeface="Arial" charset="0"/>
              <a:ea typeface="Arial" charset="0"/>
              <a:cs typeface="Arial" charset="0"/>
            </a:endParaRPr>
          </a:p>
          <a:p>
            <a:pPr>
              <a:lnSpc>
                <a:spcPts val="1500"/>
              </a:lnSpc>
            </a:pPr>
            <a:r>
              <a:rPr lang="en-US" sz="1400" b="1" dirty="0">
                <a:solidFill>
                  <a:srgbClr val="AED672"/>
                </a:solidFill>
                <a:latin typeface="Arial" charset="0"/>
                <a:ea typeface="Arial" charset="0"/>
                <a:cs typeface="Arial" charset="0"/>
              </a:rPr>
              <a:t>National Semi-Finals: April 21-24, 2025</a:t>
            </a:r>
          </a:p>
          <a:p>
            <a:pPr>
              <a:lnSpc>
                <a:spcPts val="1500"/>
              </a:lnSpc>
            </a:pPr>
            <a:r>
              <a:rPr lang="en-US" sz="1200" dirty="0">
                <a:solidFill>
                  <a:schemeClr val="bg1"/>
                </a:solidFill>
                <a:latin typeface="Arial" charset="0"/>
                <a:ea typeface="Arial" charset="0"/>
                <a:cs typeface="Arial" charset="0"/>
              </a:rPr>
              <a:t>Teams answer multiple-choice questions on macroeconomics, microeconomics, and international &amp; current events.</a:t>
            </a:r>
          </a:p>
          <a:p>
            <a:pPr>
              <a:lnSpc>
                <a:spcPts val="1500"/>
              </a:lnSpc>
            </a:pPr>
            <a:endParaRPr lang="en-US" sz="1200" dirty="0">
              <a:solidFill>
                <a:schemeClr val="bg1"/>
              </a:solidFill>
              <a:latin typeface="Arial" charset="0"/>
              <a:ea typeface="Arial" charset="0"/>
              <a:cs typeface="Arial" charset="0"/>
            </a:endParaRPr>
          </a:p>
          <a:p>
            <a:pPr>
              <a:lnSpc>
                <a:spcPts val="1500"/>
              </a:lnSpc>
            </a:pPr>
            <a:r>
              <a:rPr lang="en-US" sz="1400" b="1" dirty="0">
                <a:solidFill>
                  <a:srgbClr val="AED672"/>
                </a:solidFill>
                <a:latin typeface="Arial" charset="0"/>
                <a:ea typeface="Arial" charset="0"/>
                <a:cs typeface="Arial" charset="0"/>
              </a:rPr>
              <a:t>National Finals: Atlanta, Georgia</a:t>
            </a:r>
            <a:br>
              <a:rPr lang="en-US" sz="1400" b="1" dirty="0">
                <a:solidFill>
                  <a:srgbClr val="AED672"/>
                </a:solidFill>
                <a:latin typeface="Arial" charset="0"/>
                <a:ea typeface="Arial" charset="0"/>
                <a:cs typeface="Arial" charset="0"/>
              </a:rPr>
            </a:br>
            <a:r>
              <a:rPr lang="en-US" sz="1400" b="1" dirty="0">
                <a:solidFill>
                  <a:srgbClr val="AED672"/>
                </a:solidFill>
                <a:latin typeface="Arial" charset="0"/>
                <a:ea typeface="Arial" charset="0"/>
                <a:cs typeface="Arial" charset="0"/>
              </a:rPr>
              <a:t>May 28-30, 2025</a:t>
            </a:r>
          </a:p>
          <a:p>
            <a:pPr>
              <a:lnSpc>
                <a:spcPts val="1500"/>
              </a:lnSpc>
            </a:pPr>
            <a:r>
              <a:rPr lang="en-US" sz="1200" dirty="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400" dirty="0">
              <a:solidFill>
                <a:schemeClr val="bg1"/>
              </a:solidFill>
              <a:latin typeface="Arial" charset="0"/>
              <a:ea typeface="Arial" charset="0"/>
              <a:cs typeface="Arial" charset="0"/>
            </a:endParaRPr>
          </a:p>
        </p:txBody>
      </p:sp>
      <p:sp>
        <p:nvSpPr>
          <p:cNvPr id="14" name="TextBox 13"/>
          <p:cNvSpPr txBox="1"/>
          <p:nvPr/>
        </p:nvSpPr>
        <p:spPr>
          <a:xfrm>
            <a:off x="968386" y="6383557"/>
            <a:ext cx="7651278" cy="276999"/>
          </a:xfrm>
          <a:prstGeom prst="rect">
            <a:avLst/>
          </a:prstGeom>
          <a:noFill/>
        </p:spPr>
        <p:txBody>
          <a:bodyPr wrap="square" lIns="0" tIns="0" rIns="0" bIns="0" rtlCol="0">
            <a:spAutoFit/>
          </a:bodyPr>
          <a:lstStyle/>
          <a:p>
            <a:r>
              <a:rPr lang="en-US" dirty="0">
                <a:solidFill>
                  <a:schemeClr val="bg1"/>
                </a:solidFill>
                <a:latin typeface="Arial" charset="0"/>
                <a:ea typeface="Arial" charset="0"/>
                <a:cs typeface="Arial" charset="0"/>
              </a:rPr>
              <a:t>Register Today at </a:t>
            </a:r>
            <a:r>
              <a:rPr lang="en-US" b="1" dirty="0">
                <a:solidFill>
                  <a:schemeClr val="bg1"/>
                </a:solidFill>
                <a:latin typeface="Arial" charset="0"/>
                <a:ea typeface="Arial" charset="0"/>
                <a:cs typeface="Arial" charset="0"/>
              </a:rPr>
              <a:t>NationalEconomicsChallenge.org</a:t>
            </a:r>
          </a:p>
        </p:txBody>
      </p:sp>
      <p:sp>
        <p:nvSpPr>
          <p:cNvPr id="17" name="TextBox 16">
            <a:extLst>
              <a:ext uri="{FF2B5EF4-FFF2-40B4-BE49-F238E27FC236}">
                <a16:creationId xmlns:a16="http://schemas.microsoft.com/office/drawing/2014/main" id="{F76F14CD-5B16-A591-E047-D88143CD0845}"/>
              </a:ext>
            </a:extLst>
          </p:cNvPr>
          <p:cNvSpPr txBox="1"/>
          <p:nvPr/>
        </p:nvSpPr>
        <p:spPr>
          <a:xfrm>
            <a:off x="8184058" y="4765023"/>
            <a:ext cx="1849750" cy="1679755"/>
          </a:xfrm>
          <a:prstGeom prst="rect">
            <a:avLst/>
          </a:prstGeom>
          <a:noFill/>
        </p:spPr>
        <p:txBody>
          <a:bodyPr wrap="square" lIns="0" tIns="0" rIns="0" bIns="0" rtlCol="0">
            <a:spAutoFit/>
          </a:bodyPr>
          <a:lstStyle/>
          <a:p>
            <a:pPr algn="ctr">
              <a:lnSpc>
                <a:spcPts val="1500"/>
              </a:lnSpc>
            </a:pPr>
            <a:r>
              <a:rPr lang="en-US" sz="1600" b="1" dirty="0">
                <a:solidFill>
                  <a:srgbClr val="AED672"/>
                </a:solidFill>
                <a:latin typeface="Arial" charset="0"/>
                <a:ea typeface="Arial" charset="0"/>
                <a:cs typeface="Arial" charset="0"/>
              </a:rPr>
              <a:t>CASH PRIZES</a:t>
            </a:r>
          </a:p>
          <a:p>
            <a:pPr algn="ctr">
              <a:lnSpc>
                <a:spcPts val="1500"/>
              </a:lnSpc>
            </a:pPr>
            <a:r>
              <a:rPr lang="en-US" sz="1200" b="1" dirty="0">
                <a:solidFill>
                  <a:schemeClr val="bg1"/>
                </a:solidFill>
                <a:latin typeface="Arial" charset="0"/>
                <a:ea typeface="Arial" charset="0"/>
                <a:cs typeface="Arial" charset="0"/>
              </a:rPr>
              <a:t>for each member of the winning teams:</a:t>
            </a:r>
          </a:p>
          <a:p>
            <a:pPr algn="ctr">
              <a:lnSpc>
                <a:spcPts val="1800"/>
              </a:lnSpc>
            </a:pPr>
            <a:r>
              <a:rPr lang="en-US" sz="1200" b="1" dirty="0">
                <a:solidFill>
                  <a:schemeClr val="bg1"/>
                </a:solidFill>
                <a:latin typeface="Arial" charset="0"/>
                <a:ea typeface="Arial" charset="0"/>
                <a:cs typeface="Arial" charset="0"/>
              </a:rPr>
              <a:t>1</a:t>
            </a:r>
            <a:r>
              <a:rPr lang="en-US" sz="1200" b="1" baseline="30000" dirty="0">
                <a:solidFill>
                  <a:schemeClr val="bg1"/>
                </a:solidFill>
                <a:latin typeface="Arial" charset="0"/>
                <a:ea typeface="Arial" charset="0"/>
                <a:cs typeface="Arial" charset="0"/>
              </a:rPr>
              <a:t>st</a:t>
            </a:r>
            <a:r>
              <a:rPr lang="en-US" sz="1200" b="1" dirty="0">
                <a:solidFill>
                  <a:schemeClr val="bg1"/>
                </a:solidFill>
                <a:latin typeface="Arial" charset="0"/>
                <a:ea typeface="Arial" charset="0"/>
                <a:cs typeface="Arial" charset="0"/>
              </a:rPr>
              <a:t> Place $1,000</a:t>
            </a:r>
          </a:p>
          <a:p>
            <a:pPr algn="ctr">
              <a:lnSpc>
                <a:spcPts val="1800"/>
              </a:lnSpc>
            </a:pPr>
            <a:r>
              <a:rPr lang="en-US" sz="1200" b="1" dirty="0">
                <a:solidFill>
                  <a:schemeClr val="bg1"/>
                </a:solidFill>
                <a:latin typeface="Arial" charset="0"/>
                <a:ea typeface="Arial" charset="0"/>
                <a:cs typeface="Arial" charset="0"/>
              </a:rPr>
              <a:t>2</a:t>
            </a:r>
            <a:r>
              <a:rPr lang="en-US" sz="1200" b="1" baseline="30000" dirty="0">
                <a:solidFill>
                  <a:schemeClr val="bg1"/>
                </a:solidFill>
                <a:latin typeface="Arial" charset="0"/>
                <a:ea typeface="Arial" charset="0"/>
                <a:cs typeface="Arial" charset="0"/>
              </a:rPr>
              <a:t>nd</a:t>
            </a:r>
            <a:r>
              <a:rPr lang="en-US" sz="1200" b="1" dirty="0">
                <a:solidFill>
                  <a:schemeClr val="bg1"/>
                </a:solidFill>
                <a:latin typeface="Arial" charset="0"/>
                <a:ea typeface="Arial" charset="0"/>
                <a:cs typeface="Arial" charset="0"/>
              </a:rPr>
              <a:t> Place $500</a:t>
            </a:r>
          </a:p>
          <a:p>
            <a:pPr algn="ctr">
              <a:lnSpc>
                <a:spcPts val="1800"/>
              </a:lnSpc>
            </a:pPr>
            <a:r>
              <a:rPr lang="en-US" sz="1200" b="1" dirty="0">
                <a:solidFill>
                  <a:schemeClr val="bg1"/>
                </a:solidFill>
                <a:latin typeface="Arial" charset="0"/>
                <a:ea typeface="Arial" charset="0"/>
                <a:cs typeface="Arial" charset="0"/>
              </a:rPr>
              <a:t>3</a:t>
            </a:r>
            <a:r>
              <a:rPr lang="en-US" sz="1200" b="1" baseline="30000" dirty="0">
                <a:solidFill>
                  <a:schemeClr val="bg1"/>
                </a:solidFill>
                <a:latin typeface="Arial" charset="0"/>
                <a:ea typeface="Arial" charset="0"/>
                <a:cs typeface="Arial" charset="0"/>
              </a:rPr>
              <a:t>rd</a:t>
            </a:r>
            <a:r>
              <a:rPr lang="en-US" sz="1200" b="1" dirty="0">
                <a:solidFill>
                  <a:schemeClr val="bg1"/>
                </a:solidFill>
                <a:latin typeface="Arial" charset="0"/>
                <a:ea typeface="Arial" charset="0"/>
                <a:cs typeface="Arial" charset="0"/>
              </a:rPr>
              <a:t> Place $250</a:t>
            </a:r>
          </a:p>
          <a:p>
            <a:pPr algn="ctr">
              <a:lnSpc>
                <a:spcPts val="1800"/>
              </a:lnSpc>
            </a:pPr>
            <a:r>
              <a:rPr lang="en-US" sz="1200" b="1" dirty="0">
                <a:solidFill>
                  <a:schemeClr val="bg1"/>
                </a:solidFill>
                <a:latin typeface="Arial" charset="0"/>
                <a:ea typeface="Arial" charset="0"/>
                <a:cs typeface="Arial" charset="0"/>
              </a:rPr>
              <a:t>4</a:t>
            </a:r>
            <a:r>
              <a:rPr lang="en-US" sz="1200" b="1" baseline="30000" dirty="0">
                <a:solidFill>
                  <a:schemeClr val="bg1"/>
                </a:solidFill>
                <a:latin typeface="Arial" charset="0"/>
                <a:ea typeface="Arial" charset="0"/>
                <a:cs typeface="Arial" charset="0"/>
              </a:rPr>
              <a:t>th</a:t>
            </a:r>
            <a:r>
              <a:rPr lang="en-US" sz="1200" b="1" dirty="0">
                <a:solidFill>
                  <a:schemeClr val="bg1"/>
                </a:solidFill>
                <a:latin typeface="Arial" charset="0"/>
                <a:ea typeface="Arial" charset="0"/>
                <a:cs typeface="Arial" charset="0"/>
              </a:rPr>
              <a:t> Place $200</a:t>
            </a:r>
          </a:p>
          <a:p>
            <a:pPr>
              <a:lnSpc>
                <a:spcPts val="1500"/>
              </a:lnSpc>
            </a:pPr>
            <a:endParaRPr lang="en-US" sz="1200" dirty="0">
              <a:solidFill>
                <a:schemeClr val="bg1"/>
              </a:solidFill>
              <a:latin typeface="Arial" charset="0"/>
              <a:ea typeface="Arial" charset="0"/>
              <a:cs typeface="Arial" charset="0"/>
            </a:endParaRPr>
          </a:p>
        </p:txBody>
      </p:sp>
      <p:pic>
        <p:nvPicPr>
          <p:cNvPr id="23" name="Picture 22">
            <a:extLst>
              <a:ext uri="{FF2B5EF4-FFF2-40B4-BE49-F238E27FC236}">
                <a16:creationId xmlns:a16="http://schemas.microsoft.com/office/drawing/2014/main" id="{63C26763-7F42-128B-59C1-760100DD83E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435038" y="198644"/>
            <a:ext cx="3909013" cy="3927110"/>
          </a:xfrm>
          <a:prstGeom prst="rect">
            <a:avLst/>
          </a:prstGeom>
        </p:spPr>
      </p:pic>
      <p:pic>
        <p:nvPicPr>
          <p:cNvPr id="19" name="Picture 18" descr="A group of men standing at a podium&#10;&#10;Description automatically generated">
            <a:extLst>
              <a:ext uri="{FF2B5EF4-FFF2-40B4-BE49-F238E27FC236}">
                <a16:creationId xmlns:a16="http://schemas.microsoft.com/office/drawing/2014/main" id="{1B310FB8-F238-66A8-B56F-B0FA33F82B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05521" y="2787456"/>
            <a:ext cx="2428576" cy="2278422"/>
          </a:xfrm>
          <a:prstGeom prst="rect">
            <a:avLst/>
          </a:prstGeom>
        </p:spPr>
      </p:pic>
    </p:spTree>
    <p:extLst>
      <p:ext uri="{BB962C8B-B14F-4D97-AF65-F5344CB8AC3E}">
        <p14:creationId xmlns:p14="http://schemas.microsoft.com/office/powerpoint/2010/main" val="1492239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65583"/>
        </a:solidFill>
        <a:effectLst/>
      </p:bgPr>
    </p:bg>
    <p:spTree>
      <p:nvGrpSpPr>
        <p:cNvPr id="1" name=""/>
        <p:cNvGrpSpPr/>
        <p:nvPr/>
      </p:nvGrpSpPr>
      <p:grpSpPr>
        <a:xfrm>
          <a:off x="0" y="0"/>
          <a:ext cx="0" cy="0"/>
          <a:chOff x="0" y="0"/>
          <a:chExt cx="0" cy="0"/>
        </a:xfrm>
      </p:grpSpPr>
      <p:sp>
        <p:nvSpPr>
          <p:cNvPr id="2" name="Freeform 2"/>
          <p:cNvSpPr/>
          <p:nvPr/>
        </p:nvSpPr>
        <p:spPr>
          <a:xfrm>
            <a:off x="4486927" y="4076831"/>
            <a:ext cx="8916465" cy="4190739"/>
          </a:xfrm>
          <a:custGeom>
            <a:avLst/>
            <a:gdLst/>
            <a:ahLst/>
            <a:cxnLst/>
            <a:rect l="l" t="t" r="r" b="b"/>
            <a:pathLst>
              <a:path w="13374697" h="6286108">
                <a:moveTo>
                  <a:pt x="0" y="0"/>
                </a:moveTo>
                <a:lnTo>
                  <a:pt x="13374698" y="0"/>
                </a:lnTo>
                <a:lnTo>
                  <a:pt x="13374698" y="6286108"/>
                </a:lnTo>
                <a:lnTo>
                  <a:pt x="0" y="6286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592934" y="1613042"/>
            <a:ext cx="472869" cy="598569"/>
          </a:xfrm>
          <a:custGeom>
            <a:avLst/>
            <a:gdLst/>
            <a:ahLst/>
            <a:cxnLst/>
            <a:rect l="l" t="t" r="r" b="b"/>
            <a:pathLst>
              <a:path w="709304" h="897853">
                <a:moveTo>
                  <a:pt x="0" y="0"/>
                </a:moveTo>
                <a:lnTo>
                  <a:pt x="709304" y="0"/>
                </a:lnTo>
                <a:lnTo>
                  <a:pt x="709304" y="897853"/>
                </a:lnTo>
                <a:lnTo>
                  <a:pt x="0" y="897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7254696" y="1613042"/>
            <a:ext cx="4796179" cy="3972345"/>
            <a:chOff x="0" y="0"/>
            <a:chExt cx="9592359" cy="7944690"/>
          </a:xfrm>
        </p:grpSpPr>
        <p:sp>
          <p:nvSpPr>
            <p:cNvPr id="5" name="Freeform 5"/>
            <p:cNvSpPr/>
            <p:nvPr/>
          </p:nvSpPr>
          <p:spPr>
            <a:xfrm>
              <a:off x="8578310" y="1191820"/>
              <a:ext cx="1014048" cy="1283605"/>
            </a:xfrm>
            <a:custGeom>
              <a:avLst/>
              <a:gdLst/>
              <a:ahLst/>
              <a:cxnLst/>
              <a:rect l="l" t="t" r="r" b="b"/>
              <a:pathLst>
                <a:path w="1014048" h="1283605">
                  <a:moveTo>
                    <a:pt x="0" y="0"/>
                  </a:moveTo>
                  <a:lnTo>
                    <a:pt x="1014049" y="0"/>
                  </a:lnTo>
                  <a:lnTo>
                    <a:pt x="1014049" y="1283606"/>
                  </a:lnTo>
                  <a:lnTo>
                    <a:pt x="0" y="1283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4712689" y="0"/>
              <a:ext cx="643710" cy="814823"/>
            </a:xfrm>
            <a:custGeom>
              <a:avLst/>
              <a:gdLst/>
              <a:ahLst/>
              <a:cxnLst/>
              <a:rect l="l" t="t" r="r" b="b"/>
              <a:pathLst>
                <a:path w="643710" h="814823">
                  <a:moveTo>
                    <a:pt x="643710" y="0"/>
                  </a:moveTo>
                  <a:lnTo>
                    <a:pt x="0" y="0"/>
                  </a:lnTo>
                  <a:lnTo>
                    <a:pt x="0" y="814823"/>
                  </a:lnTo>
                  <a:lnTo>
                    <a:pt x="643710" y="814823"/>
                  </a:lnTo>
                  <a:lnTo>
                    <a:pt x="64371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0" y="997044"/>
              <a:ext cx="6369178" cy="6369152"/>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l="-74921" t="-2568" r="-65097" b="-23942"/>
                </a:stretch>
              </a:blipFill>
            </p:spPr>
          </p:sp>
        </p:grpSp>
        <p:grpSp>
          <p:nvGrpSpPr>
            <p:cNvPr id="9" name="Group 9"/>
            <p:cNvGrpSpPr/>
            <p:nvPr/>
          </p:nvGrpSpPr>
          <p:grpSpPr>
            <a:xfrm>
              <a:off x="4890790" y="997044"/>
              <a:ext cx="2956775" cy="2956763"/>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9900" r="-22332" b="-6674"/>
                </a:stretch>
              </a:blipFill>
            </p:spPr>
          </p:sp>
        </p:grpSp>
        <p:grpSp>
          <p:nvGrpSpPr>
            <p:cNvPr id="11" name="Group 11"/>
            <p:cNvGrpSpPr/>
            <p:nvPr/>
          </p:nvGrpSpPr>
          <p:grpSpPr>
            <a:xfrm>
              <a:off x="5356399" y="4215769"/>
              <a:ext cx="3728936" cy="3728921"/>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l="-18489" r="-51209" b="-13132"/>
                </a:stretch>
              </a:blipFill>
            </p:spPr>
          </p:sp>
        </p:grpSp>
        <p:grpSp>
          <p:nvGrpSpPr>
            <p:cNvPr id="13" name="Group 13"/>
            <p:cNvGrpSpPr/>
            <p:nvPr/>
          </p:nvGrpSpPr>
          <p:grpSpPr>
            <a:xfrm>
              <a:off x="7157344" y="3011412"/>
              <a:ext cx="1884797" cy="1884790"/>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l="-110110" t="-21468" r="-34018" b="-41285"/>
                </a:stretch>
              </a:blipFill>
            </p:spPr>
          </p:sp>
        </p:grpSp>
      </p:grpSp>
      <p:sp>
        <p:nvSpPr>
          <p:cNvPr id="15" name="Freeform 15"/>
          <p:cNvSpPr/>
          <p:nvPr/>
        </p:nvSpPr>
        <p:spPr>
          <a:xfrm>
            <a:off x="6482301" y="4529052"/>
            <a:ext cx="340488" cy="430997"/>
          </a:xfrm>
          <a:custGeom>
            <a:avLst/>
            <a:gdLst/>
            <a:ahLst/>
            <a:cxnLst/>
            <a:rect l="l" t="t" r="r" b="b"/>
            <a:pathLst>
              <a:path w="510732" h="646496">
                <a:moveTo>
                  <a:pt x="0" y="0"/>
                </a:moveTo>
                <a:lnTo>
                  <a:pt x="510732" y="0"/>
                </a:lnTo>
                <a:lnTo>
                  <a:pt x="510732" y="646496"/>
                </a:lnTo>
                <a:lnTo>
                  <a:pt x="0" y="6464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flipH="1">
            <a:off x="-3570200" y="4076831"/>
            <a:ext cx="8916465" cy="4190739"/>
          </a:xfrm>
          <a:custGeom>
            <a:avLst/>
            <a:gdLst/>
            <a:ahLst/>
            <a:cxnLst/>
            <a:rect l="l" t="t" r="r" b="b"/>
            <a:pathLst>
              <a:path w="13374697" h="6286108">
                <a:moveTo>
                  <a:pt x="13374698" y="0"/>
                </a:moveTo>
                <a:lnTo>
                  <a:pt x="0" y="0"/>
                </a:lnTo>
                <a:lnTo>
                  <a:pt x="0" y="6286108"/>
                </a:lnTo>
                <a:lnTo>
                  <a:pt x="13374698" y="6286108"/>
                </a:lnTo>
                <a:lnTo>
                  <a:pt x="13374698"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p:nvPr/>
        </p:nvGrpSpPr>
        <p:grpSpPr>
          <a:xfrm>
            <a:off x="685800" y="4343623"/>
            <a:ext cx="1997752" cy="1997752"/>
            <a:chOff x="0" y="0"/>
            <a:chExt cx="3995504" cy="3995504"/>
          </a:xfrm>
        </p:grpSpPr>
        <p:sp>
          <p:nvSpPr>
            <p:cNvPr id="18" name="Freeform 18"/>
            <p:cNvSpPr/>
            <p:nvPr/>
          </p:nvSpPr>
          <p:spPr>
            <a:xfrm>
              <a:off x="0" y="0"/>
              <a:ext cx="3995504" cy="3995504"/>
            </a:xfrm>
            <a:custGeom>
              <a:avLst/>
              <a:gdLst/>
              <a:ahLst/>
              <a:cxnLst/>
              <a:rect l="l" t="t" r="r" b="b"/>
              <a:pathLst>
                <a:path w="3995504" h="3995504">
                  <a:moveTo>
                    <a:pt x="0" y="0"/>
                  </a:moveTo>
                  <a:lnTo>
                    <a:pt x="3995504" y="0"/>
                  </a:lnTo>
                  <a:lnTo>
                    <a:pt x="3995504" y="3995504"/>
                  </a:lnTo>
                  <a:lnTo>
                    <a:pt x="0" y="39955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19" name="Freeform 19"/>
          <p:cNvSpPr/>
          <p:nvPr/>
        </p:nvSpPr>
        <p:spPr>
          <a:xfrm rot="613923" flipH="1">
            <a:off x="2751624" y="4620265"/>
            <a:ext cx="1241955" cy="804165"/>
          </a:xfrm>
          <a:custGeom>
            <a:avLst/>
            <a:gdLst/>
            <a:ahLst/>
            <a:cxnLst/>
            <a:rect l="l" t="t" r="r" b="b"/>
            <a:pathLst>
              <a:path w="1862932" h="1206248">
                <a:moveTo>
                  <a:pt x="1862932" y="0"/>
                </a:moveTo>
                <a:lnTo>
                  <a:pt x="0" y="0"/>
                </a:lnTo>
                <a:lnTo>
                  <a:pt x="0" y="1206249"/>
                </a:lnTo>
                <a:lnTo>
                  <a:pt x="1862932" y="1206249"/>
                </a:lnTo>
                <a:lnTo>
                  <a:pt x="186293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a:off x="9944885" y="5692110"/>
            <a:ext cx="2139887" cy="1134141"/>
          </a:xfrm>
          <a:custGeom>
            <a:avLst/>
            <a:gdLst/>
            <a:ahLst/>
            <a:cxnLst/>
            <a:rect l="l" t="t" r="r" b="b"/>
            <a:pathLst>
              <a:path w="3209831" h="1701211">
                <a:moveTo>
                  <a:pt x="0" y="0"/>
                </a:moveTo>
                <a:lnTo>
                  <a:pt x="3209831" y="0"/>
                </a:lnTo>
                <a:lnTo>
                  <a:pt x="3209831" y="1701211"/>
                </a:lnTo>
                <a:lnTo>
                  <a:pt x="0" y="1701211"/>
                </a:lnTo>
                <a:lnTo>
                  <a:pt x="0" y="0"/>
                </a:lnTo>
                <a:close/>
              </a:path>
            </a:pathLst>
          </a:custGeom>
          <a:blipFill>
            <a:blip r:embed="rId20"/>
            <a:stretch>
              <a:fillRect/>
            </a:stretch>
          </a:blipFill>
        </p:spPr>
      </p:sp>
      <p:sp>
        <p:nvSpPr>
          <p:cNvPr id="21" name="TextBox 21"/>
          <p:cNvSpPr txBox="1"/>
          <p:nvPr/>
        </p:nvSpPr>
        <p:spPr>
          <a:xfrm>
            <a:off x="329366" y="391437"/>
            <a:ext cx="11533269" cy="5537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199">
                <a:solidFill>
                  <a:srgbClr val="ACDD71"/>
                </a:solidFill>
                <a:latin typeface="BIZ UDPMincho"/>
                <a:ea typeface="BIZ UDPMincho"/>
                <a:cs typeface="BIZ UDPMincho"/>
                <a:sym typeface="BIZ UDPMincho"/>
              </a:rPr>
              <a:t>Free Personal Finance Program for High School Girls </a:t>
            </a:r>
          </a:p>
        </p:txBody>
      </p:sp>
      <p:sp>
        <p:nvSpPr>
          <p:cNvPr id="22" name="TextBox 22"/>
          <p:cNvSpPr txBox="1"/>
          <p:nvPr/>
        </p:nvSpPr>
        <p:spPr>
          <a:xfrm>
            <a:off x="329366" y="1369688"/>
            <a:ext cx="6652545" cy="22083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93"/>
              </a:lnSpc>
              <a:spcBef>
                <a:spcPct val="0"/>
              </a:spcBef>
            </a:pPr>
            <a:r>
              <a:rPr lang="en-US" sz="2067">
                <a:solidFill>
                  <a:srgbClr val="FFFFFF"/>
                </a:solidFill>
                <a:latin typeface="Inter"/>
                <a:ea typeface="Inter"/>
                <a:cs typeface="Inter"/>
                <a:sym typeface="Inter"/>
              </a:rPr>
              <a:t>Invest in Girls (a program of CEE) invites your high school students to learn about personal finance in a supportive all-girl environment! IIG instructors will teach students the basics of personal finance, how to invest, and help them build professional skills. These programs are online and free to attend.  </a:t>
            </a:r>
          </a:p>
        </p:txBody>
      </p:sp>
      <p:sp>
        <p:nvSpPr>
          <p:cNvPr id="23" name="TextBox 23"/>
          <p:cNvSpPr txBox="1"/>
          <p:nvPr/>
        </p:nvSpPr>
        <p:spPr>
          <a:xfrm>
            <a:off x="3000240" y="5540937"/>
            <a:ext cx="6652545" cy="34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00"/>
              </a:lnSpc>
              <a:spcBef>
                <a:spcPct val="0"/>
              </a:spcBef>
            </a:pPr>
            <a:r>
              <a:rPr lang="en-US" sz="2000">
                <a:solidFill>
                  <a:srgbClr val="FFFFFF"/>
                </a:solidFill>
                <a:latin typeface="Inter"/>
                <a:ea typeface="Inter"/>
                <a:cs typeface="Inter"/>
                <a:sym typeface="Inter"/>
              </a:rPr>
              <a:t>Share this sign up link with your students</a:t>
            </a:r>
          </a:p>
        </p:txBody>
      </p:sp>
      <p:sp>
        <p:nvSpPr>
          <p:cNvPr id="24" name="TextBox 24"/>
          <p:cNvSpPr txBox="1"/>
          <p:nvPr/>
        </p:nvSpPr>
        <p:spPr>
          <a:xfrm>
            <a:off x="3000240" y="5992125"/>
            <a:ext cx="6652545" cy="34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00"/>
              </a:lnSpc>
              <a:spcBef>
                <a:spcPct val="0"/>
              </a:spcBef>
            </a:pPr>
            <a:r>
              <a:rPr lang="en-US" sz="2000">
                <a:solidFill>
                  <a:srgbClr val="FFFFFF"/>
                </a:solidFill>
                <a:latin typeface="Inter"/>
                <a:ea typeface="Inter"/>
                <a:cs typeface="Inter"/>
                <a:sym typeface="Inter"/>
              </a:rPr>
              <a:t>Or visit investingirls.org/for-students/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2"/>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Thank you</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3"/>
          <a:srcRect/>
          <a:stretch/>
        </p:blipFill>
        <p:spPr>
          <a:xfrm>
            <a:off x="708075" y="4860038"/>
            <a:ext cx="2597021" cy="1325562"/>
          </a:xfrm>
          <a:prstGeom prst="rect">
            <a:avLst/>
          </a:prstGeom>
        </p:spPr>
      </p:pic>
      <p:pic>
        <p:nvPicPr>
          <p:cNvPr id="8" name="Picture 7" descr="The Engineer Q&amp;A: Battery technology ...">
            <a:extLst>
              <a:ext uri="{FF2B5EF4-FFF2-40B4-BE49-F238E27FC236}">
                <a16:creationId xmlns:a16="http://schemas.microsoft.com/office/drawing/2014/main" id="{9F1A114A-55DB-A582-F542-82E0B6207B1F}"/>
              </a:ext>
            </a:extLst>
          </p:cNvPr>
          <p:cNvPicPr>
            <a:picLocks noChangeAspect="1"/>
          </p:cNvPicPr>
          <p:nvPr/>
        </p:nvPicPr>
        <p:blipFill>
          <a:blip r:embed="rId4"/>
          <a:stretch>
            <a:fillRect/>
          </a:stretch>
        </p:blipFill>
        <p:spPr>
          <a:xfrm>
            <a:off x="6513700" y="2212321"/>
            <a:ext cx="5675218" cy="2881592"/>
          </a:xfrm>
          <a:prstGeom prst="rect">
            <a:avLst/>
          </a:prstGeom>
        </p:spPr>
      </p:pic>
    </p:spTree>
    <p:extLst>
      <p:ext uri="{BB962C8B-B14F-4D97-AF65-F5344CB8AC3E}">
        <p14:creationId xmlns:p14="http://schemas.microsoft.com/office/powerpoint/2010/main" val="2933641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Objectives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Calibri Light"/>
                <a:ea typeface="+mn-lt"/>
                <a:cs typeface="Calibri Light"/>
              </a:rPr>
              <a:t>You will be able to:</a:t>
            </a:r>
          </a:p>
          <a:p>
            <a:pPr marL="0" indent="0">
              <a:buNone/>
            </a:pPr>
            <a:endParaRPr lang="en-US" dirty="0">
              <a:latin typeface="Calibri Light"/>
              <a:ea typeface="+mn-lt"/>
              <a:cs typeface="Calibri Light"/>
            </a:endParaRPr>
          </a:p>
          <a:p>
            <a:pPr>
              <a:buFont typeface="Arial" panose="020B0604020202020204" pitchFamily="34" charset="0"/>
              <a:buChar char="•"/>
            </a:pPr>
            <a:r>
              <a:rPr lang="en-US" dirty="0">
                <a:latin typeface="Arial"/>
                <a:ea typeface="+mn-lt"/>
                <a:cs typeface="Arial"/>
              </a:rPr>
              <a:t>describe how batteries work (at a basic level).</a:t>
            </a:r>
            <a:endParaRPr lang="en-US">
              <a:ea typeface="Calibri"/>
              <a:cs typeface="Calibri"/>
            </a:endParaRPr>
          </a:p>
          <a:p>
            <a:r>
              <a:rPr lang="en-US" dirty="0">
                <a:latin typeface="Arial"/>
                <a:ea typeface="Calibri"/>
                <a:cs typeface="Arial"/>
              </a:rPr>
              <a:t>explain efforts to improve batteries.</a:t>
            </a:r>
            <a:endParaRPr lang="en-US">
              <a:ea typeface="Calibri"/>
              <a:cs typeface="Calibri"/>
            </a:endParaRPr>
          </a:p>
          <a:p>
            <a:r>
              <a:rPr lang="en-US" dirty="0">
                <a:latin typeface="Arial"/>
                <a:ea typeface="Calibri Light"/>
                <a:cs typeface="Arial"/>
              </a:rPr>
              <a:t>analyze how technological improvement can</a:t>
            </a:r>
            <a:r>
              <a:rPr lang="en-US" dirty="0">
                <a:latin typeface="Arial"/>
                <a:ea typeface="+mn-lt"/>
                <a:cs typeface="Arial"/>
              </a:rPr>
              <a:t> </a:t>
            </a:r>
            <a:r>
              <a:rPr lang="en-US" dirty="0">
                <a:latin typeface="Arial"/>
                <a:ea typeface="Calibri Light"/>
                <a:cs typeface="Arial"/>
              </a:rPr>
              <a:t>impact productivity and efficiency.</a:t>
            </a:r>
            <a:endParaRPr lang="en-US" dirty="0"/>
          </a:p>
          <a:p>
            <a:pPr marL="285750" indent="-285750">
              <a:lnSpc>
                <a:spcPct val="100000"/>
              </a:lnSpc>
              <a:spcBef>
                <a:spcPts val="0"/>
              </a:spcBef>
              <a:buFont typeface="Arial,Sans-Serif" panose="020B0604020202020204" pitchFamily="34" charset="0"/>
            </a:pPr>
            <a:endParaRPr lang="en-US" sz="2400" dirty="0">
              <a:latin typeface="Calibri Light"/>
              <a:ea typeface="+mn-lt"/>
              <a:cs typeface="Calibri"/>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a:t>
            </a:fld>
            <a:endParaRPr lang="en-US"/>
          </a:p>
        </p:txBody>
      </p:sp>
    </p:spTree>
    <p:extLst>
      <p:ext uri="{BB962C8B-B14F-4D97-AF65-F5344CB8AC3E}">
        <p14:creationId xmlns:p14="http://schemas.microsoft.com/office/powerpoint/2010/main" val="937720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Presenter</a:t>
            </a:r>
            <a:endParaRPr lang="en-US" dirty="0"/>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4388832" y="1711105"/>
            <a:ext cx="6291706"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Calibri Light"/>
                <a:ea typeface="Calibri Light"/>
                <a:cs typeface="Calibri Light"/>
              </a:rPr>
              <a:t>Dr. Chris Cannon</a:t>
            </a:r>
          </a:p>
          <a:p>
            <a:pPr marL="0" indent="0">
              <a:buNone/>
            </a:pPr>
            <a:r>
              <a:rPr lang="en-US" sz="2400" dirty="0">
                <a:latin typeface="Calibri"/>
                <a:ea typeface="Calibri"/>
                <a:cs typeface="Calibri"/>
              </a:rPr>
              <a:t>ccannon11@gsu.edu</a:t>
            </a:r>
          </a:p>
          <a:p>
            <a:pPr marL="0" indent="0">
              <a:buNone/>
            </a:pPr>
            <a:r>
              <a:rPr lang="en-US" sz="2400" dirty="0">
                <a:latin typeface="Calibri"/>
                <a:ea typeface="+mn-lt"/>
                <a:cs typeface="Calibri"/>
              </a:rPr>
              <a:t>@Georgiaecon</a:t>
            </a: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a:t>
            </a:fld>
            <a:endParaRPr lang="en-US"/>
          </a:p>
        </p:txBody>
      </p:sp>
      <p:pic>
        <p:nvPicPr>
          <p:cNvPr id="4" name="Picture 3" descr="A person in a suit&#10;&#10;AI-generated content may be incorrect.">
            <a:extLst>
              <a:ext uri="{FF2B5EF4-FFF2-40B4-BE49-F238E27FC236}">
                <a16:creationId xmlns:a16="http://schemas.microsoft.com/office/drawing/2014/main" id="{801AA490-2753-FE78-E2A5-68B801B02C5B}"/>
              </a:ext>
            </a:extLst>
          </p:cNvPr>
          <p:cNvPicPr>
            <a:picLocks noChangeAspect="1"/>
          </p:cNvPicPr>
          <p:nvPr/>
        </p:nvPicPr>
        <p:blipFill>
          <a:blip r:embed="rId2"/>
          <a:stretch>
            <a:fillRect/>
          </a:stretch>
        </p:blipFill>
        <p:spPr>
          <a:xfrm>
            <a:off x="902122" y="1539688"/>
            <a:ext cx="2745343" cy="4114800"/>
          </a:xfrm>
          <a:prstGeom prst="rect">
            <a:avLst/>
          </a:prstGeom>
        </p:spPr>
      </p:pic>
    </p:spTree>
    <p:extLst>
      <p:ext uri="{BB962C8B-B14F-4D97-AF65-F5344CB8AC3E}">
        <p14:creationId xmlns:p14="http://schemas.microsoft.com/office/powerpoint/2010/main" val="1074274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Session Agenda</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sz="2600" dirty="0">
                <a:latin typeface="Calibri Light"/>
                <a:ea typeface="Calibri Light"/>
                <a:cs typeface="Calibri Light"/>
              </a:rPr>
              <a:t>Battery overview</a:t>
            </a:r>
          </a:p>
          <a:p>
            <a:pPr marL="514350" indent="-514350">
              <a:buAutoNum type="arabicPeriod"/>
            </a:pPr>
            <a:r>
              <a:rPr lang="en-US" sz="2600" dirty="0">
                <a:latin typeface="Calibri Light"/>
                <a:ea typeface="Calibri Light"/>
                <a:cs typeface="Calibri Light"/>
              </a:rPr>
              <a:t>Lesson Walkthrough</a:t>
            </a:r>
          </a:p>
          <a:p>
            <a:pPr marL="514350" indent="-514350">
              <a:buAutoNum type="arabicPeriod"/>
            </a:pPr>
            <a:r>
              <a:rPr lang="en-US" sz="2600" dirty="0">
                <a:latin typeface="Calibri Light"/>
                <a:ea typeface="Calibri Light"/>
                <a:cs typeface="Calibri Light"/>
              </a:rPr>
              <a:t>Q/A</a:t>
            </a:r>
          </a:p>
          <a:p>
            <a:pPr marL="514350" indent="-514350">
              <a:buAutoNum type="arabicPeriod"/>
            </a:pPr>
            <a:endParaRPr lang="en-US" sz="2600">
              <a:latin typeface="Calibri Light"/>
              <a:ea typeface="Calibri Light"/>
              <a:cs typeface="Calibri Light"/>
            </a:endParaRPr>
          </a:p>
          <a:p>
            <a:pPr marL="514350" indent="-514350">
              <a:buAutoNum type="arabicPeriod"/>
            </a:pPr>
            <a:endParaRPr lang="en-US" sz="2600">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5</a:t>
            </a:fld>
            <a:endParaRPr lang="en-US"/>
          </a:p>
        </p:txBody>
      </p:sp>
    </p:spTree>
    <p:extLst>
      <p:ext uri="{BB962C8B-B14F-4D97-AF65-F5344CB8AC3E}">
        <p14:creationId xmlns:p14="http://schemas.microsoft.com/office/powerpoint/2010/main" val="1309746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National Standards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6</a:t>
            </a:fld>
            <a:endParaRPr lang="en-US"/>
          </a:p>
        </p:txBody>
      </p:sp>
      <p:pic>
        <p:nvPicPr>
          <p:cNvPr id="9" name="Picture 8" descr="The Voluntary National Content Standard Doc">
            <a:extLst>
              <a:ext uri="{FF2B5EF4-FFF2-40B4-BE49-F238E27FC236}">
                <a16:creationId xmlns:a16="http://schemas.microsoft.com/office/drawing/2014/main" id="{B5F984F9-D901-3A2B-EBF8-B4B74BC7B2D8}"/>
              </a:ext>
            </a:extLst>
          </p:cNvPr>
          <p:cNvPicPr>
            <a:picLocks noChangeAspect="1"/>
          </p:cNvPicPr>
          <p:nvPr/>
        </p:nvPicPr>
        <p:blipFill>
          <a:blip r:embed="rId2"/>
          <a:stretch>
            <a:fillRect/>
          </a:stretch>
        </p:blipFill>
        <p:spPr>
          <a:xfrm>
            <a:off x="1743635" y="1548022"/>
            <a:ext cx="3359523" cy="4367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C7A8A59A-A89C-4075-6523-DD2D892B6AD4}"/>
              </a:ext>
            </a:extLst>
          </p:cNvPr>
          <p:cNvSpPr txBox="1"/>
          <p:nvPr/>
        </p:nvSpPr>
        <p:spPr>
          <a:xfrm>
            <a:off x="1451571" y="6183833"/>
            <a:ext cx="8166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Light"/>
                <a:ea typeface="Calibri Light"/>
                <a:cs typeface="Calibri Light"/>
                <a:hlinkClick r:id="rId3"/>
              </a:rPr>
              <a:t>https://www.councilforeconed.org/policy-advocacy/k-12-standards/</a:t>
            </a:r>
            <a:endParaRPr lang="en-US">
              <a:ea typeface="Calibri" panose="020F0502020204030204"/>
              <a:cs typeface="Calibri" panose="020F0502020204030204"/>
            </a:endParaRPr>
          </a:p>
        </p:txBody>
      </p:sp>
      <p:sp>
        <p:nvSpPr>
          <p:cNvPr id="10" name="Text Placeholder 2">
            <a:extLst>
              <a:ext uri="{FF2B5EF4-FFF2-40B4-BE49-F238E27FC236}">
                <a16:creationId xmlns:a16="http://schemas.microsoft.com/office/drawing/2014/main" id="{B0D9AFC4-3A1E-5081-F4F1-E472EAF1A09F}"/>
              </a:ext>
            </a:extLst>
          </p:cNvPr>
          <p:cNvSpPr txBox="1">
            <a:spLocks/>
          </p:cNvSpPr>
          <p:nvPr/>
        </p:nvSpPr>
        <p:spPr>
          <a:xfrm>
            <a:off x="5634312" y="1713566"/>
            <a:ext cx="5653840" cy="43625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Arial"/>
                <a:ea typeface="Calibri Light"/>
                <a:cs typeface="Arial"/>
              </a:rPr>
              <a:t>Standard 15 : Economic growth?</a:t>
            </a:r>
            <a:endParaRPr lang="en-US" sz="3200" dirty="0">
              <a:ea typeface="Calibri" panose="020F0502020204030204"/>
              <a:cs typeface="Calibri" panose="020F0502020204030204"/>
            </a:endParaRPr>
          </a:p>
          <a:p>
            <a:r>
              <a:rPr lang="en-US" sz="3200" dirty="0">
                <a:latin typeface="Arial"/>
                <a:ea typeface="Calibri Light"/>
                <a:cs typeface="Arial"/>
              </a:rPr>
              <a:t>Investment in factories, machinery, new technology, and in the health, education, and training of people stimulates economic growth and can raise future standards of living. </a:t>
            </a:r>
            <a:endParaRPr lang="en-US" sz="3200" dirty="0"/>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1389646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p:nvPr/>
        </p:nvSpPr>
        <p:spPr>
          <a:xfrm>
            <a:off x="-98833" y="6050167"/>
            <a:ext cx="12330400" cy="8080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06" name="Google Shape;106;p17"/>
          <p:cNvSpPr/>
          <p:nvPr/>
        </p:nvSpPr>
        <p:spPr>
          <a:xfrm>
            <a:off x="0" y="0"/>
            <a:ext cx="12192000" cy="6858000"/>
          </a:xfrm>
          <a:prstGeom prst="rect">
            <a:avLst/>
          </a:prstGeom>
          <a:noFill/>
          <a:ln w="762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pic>
        <p:nvPicPr>
          <p:cNvPr id="107" name="Google Shape;107;p17"/>
          <p:cNvPicPr preferRelativeResize="0"/>
          <p:nvPr/>
        </p:nvPicPr>
        <p:blipFill>
          <a:blip r:embed="rId3">
            <a:alphaModFix/>
          </a:blip>
          <a:stretch>
            <a:fillRect/>
          </a:stretch>
        </p:blipFill>
        <p:spPr>
          <a:xfrm>
            <a:off x="4589034" y="5793268"/>
            <a:ext cx="3013932" cy="946267"/>
          </a:xfrm>
          <a:prstGeom prst="rect">
            <a:avLst/>
          </a:prstGeom>
          <a:noFill/>
          <a:ln>
            <a:noFill/>
          </a:ln>
        </p:spPr>
      </p:pic>
      <p:sp>
        <p:nvSpPr>
          <p:cNvPr id="108" name="Google Shape;108;p17"/>
          <p:cNvSpPr/>
          <p:nvPr/>
        </p:nvSpPr>
        <p:spPr>
          <a:xfrm>
            <a:off x="-98833" y="1536133"/>
            <a:ext cx="12813600" cy="2427600"/>
          </a:xfrm>
          <a:prstGeom prst="roundRect">
            <a:avLst>
              <a:gd name="adj" fmla="val 16667"/>
            </a:avLst>
          </a:prstGeom>
          <a:solidFill>
            <a:srgbClr val="FFFFFF">
              <a:alpha val="4937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Barlow Medium"/>
              <a:ea typeface="Barlow Medium"/>
              <a:cs typeface="Barlow Medium"/>
              <a:sym typeface="Barlow Medium"/>
            </a:endParaRPr>
          </a:p>
        </p:txBody>
      </p:sp>
      <p:sp>
        <p:nvSpPr>
          <p:cNvPr id="109" name="Google Shape;109;p17"/>
          <p:cNvSpPr txBox="1">
            <a:spLocks noGrp="1"/>
          </p:cNvSpPr>
          <p:nvPr>
            <p:ph type="ctrTitle"/>
          </p:nvPr>
        </p:nvSpPr>
        <p:spPr>
          <a:xfrm>
            <a:off x="583400" y="2195617"/>
            <a:ext cx="11025200" cy="1020400"/>
          </a:xfrm>
          <a:prstGeom prst="rect">
            <a:avLst/>
          </a:prstGeom>
          <a:noFill/>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400" dirty="0"/>
              <a:t>Future of  Batteries</a:t>
            </a:r>
            <a:endParaRPr sz="5400" dirty="0"/>
          </a:p>
        </p:txBody>
      </p:sp>
    </p:spTree>
    <p:extLst>
      <p:ext uri="{BB962C8B-B14F-4D97-AF65-F5344CB8AC3E}">
        <p14:creationId xmlns:p14="http://schemas.microsoft.com/office/powerpoint/2010/main" val="3537310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ctrTitle"/>
          </p:nvPr>
        </p:nvSpPr>
        <p:spPr>
          <a:xfrm>
            <a:off x="415633" y="87167"/>
            <a:ext cx="11360800" cy="1056800"/>
          </a:xfrm>
          <a:prstGeom prst="rect">
            <a:avLst/>
          </a:prstGeom>
        </p:spPr>
        <p:txBody>
          <a:bodyPr spcFirstLastPara="1" wrap="square" lIns="121900" tIns="121900" rIns="121900" bIns="121900" anchor="b"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a:t>Types of Household Batteries</a:t>
            </a:r>
            <a:endParaRPr/>
          </a:p>
        </p:txBody>
      </p:sp>
      <p:pic>
        <p:nvPicPr>
          <p:cNvPr id="115" name="Google Shape;115;p18"/>
          <p:cNvPicPr preferRelativeResize="0"/>
          <p:nvPr/>
        </p:nvPicPr>
        <p:blipFill>
          <a:blip r:embed="rId3">
            <a:alphaModFix/>
          </a:blip>
          <a:stretch>
            <a:fillRect/>
          </a:stretch>
        </p:blipFill>
        <p:spPr>
          <a:xfrm>
            <a:off x="1314651" y="1143967"/>
            <a:ext cx="9562699" cy="47335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a:spLocks noGrp="1"/>
          </p:cNvSpPr>
          <p:nvPr>
            <p:ph type="ctrTitle"/>
          </p:nvPr>
        </p:nvSpPr>
        <p:spPr>
          <a:xfrm>
            <a:off x="415633" y="87167"/>
            <a:ext cx="11360800" cy="1056800"/>
          </a:xfrm>
          <a:prstGeom prst="rect">
            <a:avLst/>
          </a:prstGeom>
        </p:spPr>
        <p:txBody>
          <a:bodyPr spcFirstLastPara="1" wrap="square" lIns="121900" tIns="121900" rIns="121900" bIns="121900" anchor="b"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a:t>Other Batteries</a:t>
            </a:r>
            <a:endParaRPr/>
          </a:p>
        </p:txBody>
      </p:sp>
      <p:pic>
        <p:nvPicPr>
          <p:cNvPr id="121" name="Google Shape;121;p19"/>
          <p:cNvPicPr preferRelativeResize="0"/>
          <p:nvPr/>
        </p:nvPicPr>
        <p:blipFill>
          <a:blip r:embed="rId3">
            <a:alphaModFix/>
          </a:blip>
          <a:stretch>
            <a:fillRect/>
          </a:stretch>
        </p:blipFill>
        <p:spPr>
          <a:xfrm>
            <a:off x="415634" y="2180801"/>
            <a:ext cx="3854665" cy="1927332"/>
          </a:xfrm>
          <a:prstGeom prst="rect">
            <a:avLst/>
          </a:prstGeom>
          <a:noFill/>
          <a:ln w="19050" cap="flat" cmpd="sng">
            <a:solidFill>
              <a:schemeClr val="dk2"/>
            </a:solidFill>
            <a:prstDash val="solid"/>
            <a:round/>
            <a:headEnd type="none" w="sm" len="sm"/>
            <a:tailEnd type="none" w="sm" len="sm"/>
          </a:ln>
        </p:spPr>
      </p:pic>
      <p:sp>
        <p:nvSpPr>
          <p:cNvPr id="122" name="Google Shape;122;p19"/>
          <p:cNvSpPr txBox="1">
            <a:spLocks noGrp="1"/>
          </p:cNvSpPr>
          <p:nvPr>
            <p:ph type="ctrTitle"/>
          </p:nvPr>
        </p:nvSpPr>
        <p:spPr>
          <a:xfrm>
            <a:off x="203200" y="4238033"/>
            <a:ext cx="3684000" cy="904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SzPts val="990"/>
              <a:buNone/>
            </a:pPr>
            <a:r>
              <a:rPr lang="en" sz="3333"/>
              <a:t>smartphone </a:t>
            </a:r>
            <a:endParaRPr sz="3333"/>
          </a:p>
        </p:txBody>
      </p:sp>
      <p:pic>
        <p:nvPicPr>
          <p:cNvPr id="123" name="Google Shape;123;p19"/>
          <p:cNvPicPr preferRelativeResize="0"/>
          <p:nvPr/>
        </p:nvPicPr>
        <p:blipFill>
          <a:blip r:embed="rId4">
            <a:alphaModFix/>
          </a:blip>
          <a:stretch>
            <a:fillRect/>
          </a:stretch>
        </p:blipFill>
        <p:spPr>
          <a:xfrm>
            <a:off x="5216633" y="1876701"/>
            <a:ext cx="2231392" cy="2231433"/>
          </a:xfrm>
          <a:prstGeom prst="rect">
            <a:avLst/>
          </a:prstGeom>
          <a:noFill/>
          <a:ln w="19050" cap="flat" cmpd="sng">
            <a:solidFill>
              <a:schemeClr val="dk2"/>
            </a:solidFill>
            <a:prstDash val="solid"/>
            <a:round/>
            <a:headEnd type="none" w="sm" len="sm"/>
            <a:tailEnd type="none" w="sm" len="sm"/>
          </a:ln>
        </p:spPr>
      </p:pic>
      <p:sp>
        <p:nvSpPr>
          <p:cNvPr id="124" name="Google Shape;124;p19"/>
          <p:cNvSpPr txBox="1">
            <a:spLocks noGrp="1"/>
          </p:cNvSpPr>
          <p:nvPr>
            <p:ph type="ctrTitle"/>
          </p:nvPr>
        </p:nvSpPr>
        <p:spPr>
          <a:xfrm>
            <a:off x="4763519" y="4130741"/>
            <a:ext cx="3138102" cy="1097989"/>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SzPts val="990"/>
              <a:buNone/>
            </a:pPr>
            <a:r>
              <a:rPr lang="en" sz="3333"/>
              <a:t>forklift/heavy machinery</a:t>
            </a:r>
            <a:endParaRPr sz="3333"/>
          </a:p>
        </p:txBody>
      </p:sp>
      <p:pic>
        <p:nvPicPr>
          <p:cNvPr id="125" name="Google Shape;125;p19"/>
          <p:cNvPicPr preferRelativeResize="0"/>
          <p:nvPr/>
        </p:nvPicPr>
        <p:blipFill>
          <a:blip r:embed="rId5">
            <a:alphaModFix/>
          </a:blip>
          <a:stretch>
            <a:fillRect/>
          </a:stretch>
        </p:blipFill>
        <p:spPr>
          <a:xfrm>
            <a:off x="9091200" y="1876700"/>
            <a:ext cx="2284933" cy="2284933"/>
          </a:xfrm>
          <a:prstGeom prst="rect">
            <a:avLst/>
          </a:prstGeom>
          <a:noFill/>
          <a:ln w="19050" cap="flat" cmpd="sng">
            <a:solidFill>
              <a:schemeClr val="dk2"/>
            </a:solidFill>
            <a:prstDash val="solid"/>
            <a:round/>
            <a:headEnd type="none" w="sm" len="sm"/>
            <a:tailEnd type="none" w="sm" len="sm"/>
          </a:ln>
        </p:spPr>
      </p:pic>
      <p:sp>
        <p:nvSpPr>
          <p:cNvPr id="126" name="Google Shape;126;p19"/>
          <p:cNvSpPr txBox="1">
            <a:spLocks noGrp="1"/>
          </p:cNvSpPr>
          <p:nvPr>
            <p:ph type="ctrTitle"/>
          </p:nvPr>
        </p:nvSpPr>
        <p:spPr>
          <a:xfrm>
            <a:off x="9091184" y="4368233"/>
            <a:ext cx="2386400" cy="6436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SzPts val="990"/>
              <a:buNone/>
            </a:pPr>
            <a:r>
              <a:rPr lang="en" sz="3333"/>
              <a:t>car</a:t>
            </a:r>
            <a:endParaRPr sz="3333"/>
          </a:p>
        </p:txBody>
      </p:sp>
    </p:spTree>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8" ma:contentTypeDescription="Create a new document." ma:contentTypeScope="" ma:versionID="f6be8582c19e43aabdc72bd849ceb1d4">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4af3f7936726ea7699b4002a52923267"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0c1190-56bd-4797-9cf7-4990489609e0">
      <Terms xmlns="http://schemas.microsoft.com/office/infopath/2007/PartnerControls"/>
    </lcf76f155ced4ddcb4097134ff3c332f>
    <TaxCatchAll xmlns="e475455f-c69b-4ff8-acf7-75612f4dc189" xsi:nil="true"/>
  </documentManagement>
</p:properties>
</file>

<file path=customXml/itemProps1.xml><?xml version="1.0" encoding="utf-8"?>
<ds:datastoreItem xmlns:ds="http://schemas.openxmlformats.org/officeDocument/2006/customXml" ds:itemID="{5711EF54-CA8B-47BA-91A0-3C52EC819514}">
  <ds:schemaRefs>
    <ds:schemaRef ds:uri="http://schemas.microsoft.com/sharepoint/v3/contenttype/forms"/>
  </ds:schemaRefs>
</ds:datastoreItem>
</file>

<file path=customXml/itemProps2.xml><?xml version="1.0" encoding="utf-8"?>
<ds:datastoreItem xmlns:ds="http://schemas.openxmlformats.org/officeDocument/2006/customXml" ds:itemID="{71D51233-BD51-4731-ADE8-2AC5DB2022A3}">
  <ds:schemaRefs>
    <ds:schemaRef ds:uri="aa0c1190-56bd-4797-9cf7-4990489609e0"/>
    <ds:schemaRef ds:uri="e475455f-c69b-4ff8-acf7-75612f4dc1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851F743-C0A0-4E7E-B51E-35DF69ECFFB2}">
  <ds:schemaRefs>
    <ds:schemaRef ds:uri="742ad430-3572-48e8-b446-46b1d42ed47a"/>
    <ds:schemaRef ds:uri="74616181-94ba-4823-8a07-43739609fc94"/>
    <ds:schemaRef ds:uri="aa0c1190-56bd-4797-9cf7-4990489609e0"/>
    <ds:schemaRef ds:uri="e475455f-c69b-4ff8-acf7-75612f4dc18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26</Slides>
  <Notes>16</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3_Office Theme</vt:lpstr>
      <vt:lpstr>PowerPoint Presentation</vt:lpstr>
      <vt:lpstr>PowerPoint Presentation</vt:lpstr>
      <vt:lpstr>PowerPoint Presentation</vt:lpstr>
      <vt:lpstr>PowerPoint Presentation</vt:lpstr>
      <vt:lpstr>PowerPoint Presentation</vt:lpstr>
      <vt:lpstr>PowerPoint Presentation</vt:lpstr>
      <vt:lpstr>Future of  Batteries</vt:lpstr>
      <vt:lpstr>Types of Household Batteries</vt:lpstr>
      <vt:lpstr>Other Batteries</vt:lpstr>
      <vt:lpstr>What type of battery is this?</vt:lpstr>
      <vt:lpstr>Did you know?</vt:lpstr>
      <vt:lpstr>Did you know?</vt:lpstr>
      <vt:lpstr>How do Batteries Work - (when charged)</vt:lpstr>
      <vt:lpstr>How do Batteries Work - (powering) </vt:lpstr>
      <vt:lpstr>How do Batteries Work - (after power) </vt:lpstr>
      <vt:lpstr>Battery Debrief What “created” the power? What would happen if we put more “actions” along the line (yarn)?  What are some ways to improve the design and use of batteries?</vt:lpstr>
      <vt:lpstr>How Batteries Work</vt:lpstr>
      <vt:lpstr>Benefits of batteries? productivity - amount of output related to one unit of input  efficiency - degree to which waste can be reduced or minimized in production of a good or service  Innovations to batteries have increased both!</vt:lpstr>
      <vt:lpstr>PowerPoint Presentation</vt:lpstr>
      <vt:lpstr>PowerPoint Presentation</vt:lpstr>
      <vt:lpstr>Improving Batteries - Mini Skits  </vt:lpstr>
      <vt:lpstr>In summary  Batteries come in many forms and have thousands of applications  Batteries make society more productive and efficient  There are numerous ongoing innovations to batteries making them last longer, charge faster, and support larger electric systems worldwide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73</cp:revision>
  <dcterms:created xsi:type="dcterms:W3CDTF">2022-05-10T21:20:13Z</dcterms:created>
  <dcterms:modified xsi:type="dcterms:W3CDTF">2025-02-19T22:37:24Z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