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4" r:id="rId3"/>
    <p:sldId id="268" r:id="rId4"/>
    <p:sldId id="269" r:id="rId5"/>
    <p:sldId id="267" r:id="rId6"/>
    <p:sldId id="276" r:id="rId7"/>
    <p:sldId id="266" r:id="rId8"/>
    <p:sldId id="270" r:id="rId9"/>
    <p:sldId id="277" r:id="rId10"/>
    <p:sldId id="271" r:id="rId11"/>
    <p:sldId id="273" r:id="rId12"/>
    <p:sldId id="275" r:id="rId13"/>
    <p:sldId id="274" r:id="rId14"/>
    <p:sldId id="278" r:id="rId15"/>
  </p:sldIdLst>
  <p:sldSz cx="14630400" cy="8229600"/>
  <p:notesSz cx="14630400" cy="8229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7887B8-463C-4793-A2DE-DAA3D504C1FC}" v="5" dt="2025-01-02T19:25:55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98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Cookson" userId="ca3a0789-b855-405c-9d2a-912abc57193b" providerId="ADAL" clId="{0E7887B8-463C-4793-A2DE-DAA3D504C1FC}"/>
    <pc:docChg chg="undo custSel modSld">
      <pc:chgData name="Ruth Cookson" userId="ca3a0789-b855-405c-9d2a-912abc57193b" providerId="ADAL" clId="{0E7887B8-463C-4793-A2DE-DAA3D504C1FC}" dt="2025-01-02T19:26:21.096" v="22" actId="1076"/>
      <pc:docMkLst>
        <pc:docMk/>
      </pc:docMkLst>
      <pc:sldChg chg="addSp delSp modSp mod">
        <pc:chgData name="Ruth Cookson" userId="ca3a0789-b855-405c-9d2a-912abc57193b" providerId="ADAL" clId="{0E7887B8-463C-4793-A2DE-DAA3D504C1FC}" dt="2025-01-02T19:26:21.096" v="22" actId="1076"/>
        <pc:sldMkLst>
          <pc:docMk/>
          <pc:sldMk cId="2196666054" sldId="256"/>
        </pc:sldMkLst>
        <pc:picChg chg="add mod">
          <ac:chgData name="Ruth Cookson" userId="ca3a0789-b855-405c-9d2a-912abc57193b" providerId="ADAL" clId="{0E7887B8-463C-4793-A2DE-DAA3D504C1FC}" dt="2025-01-02T19:26:21.096" v="22" actId="1076"/>
          <ac:picMkLst>
            <pc:docMk/>
            <pc:sldMk cId="2196666054" sldId="256"/>
            <ac:picMk id="3" creationId="{0C15A123-9982-0FF5-494C-4E39EC038DF9}"/>
          </ac:picMkLst>
        </pc:picChg>
        <pc:picChg chg="del">
          <ac:chgData name="Ruth Cookson" userId="ca3a0789-b855-405c-9d2a-912abc57193b" providerId="ADAL" clId="{0E7887B8-463C-4793-A2DE-DAA3D504C1FC}" dt="2025-01-02T19:23:51.587" v="3" actId="478"/>
          <ac:picMkLst>
            <pc:docMk/>
            <pc:sldMk cId="2196666054" sldId="256"/>
            <ac:picMk id="3" creationId="{3DD8B1AA-D989-956D-2D00-363B055A5724}"/>
          </ac:picMkLst>
        </pc:picChg>
        <pc:picChg chg="add del mod ord">
          <ac:chgData name="Ruth Cookson" userId="ca3a0789-b855-405c-9d2a-912abc57193b" providerId="ADAL" clId="{0E7887B8-463C-4793-A2DE-DAA3D504C1FC}" dt="2025-01-02T19:26:13.236" v="19" actId="166"/>
          <ac:picMkLst>
            <pc:docMk/>
            <pc:sldMk cId="2196666054" sldId="256"/>
            <ac:picMk id="4" creationId="{124E4708-465E-004F-7067-8C7CCDB69E72}"/>
          </ac:picMkLst>
        </pc:picChg>
        <pc:picChg chg="mod ord">
          <ac:chgData name="Ruth Cookson" userId="ca3a0789-b855-405c-9d2a-912abc57193b" providerId="ADAL" clId="{0E7887B8-463C-4793-A2DE-DAA3D504C1FC}" dt="2025-01-02T19:26:07.754" v="18" actId="166"/>
          <ac:picMkLst>
            <pc:docMk/>
            <pc:sldMk cId="2196666054" sldId="256"/>
            <ac:picMk id="5" creationId="{3D126B48-42B1-E498-55E5-7BE06E07BBD3}"/>
          </ac:picMkLst>
        </pc:picChg>
        <pc:picChg chg="add del mod">
          <ac:chgData name="Ruth Cookson" userId="ca3a0789-b855-405c-9d2a-912abc57193b" providerId="ADAL" clId="{0E7887B8-463C-4793-A2DE-DAA3D504C1FC}" dt="2025-01-02T19:25:21.394" v="9" actId="478"/>
          <ac:picMkLst>
            <pc:docMk/>
            <pc:sldMk cId="2196666054" sldId="256"/>
            <ac:picMk id="6" creationId="{9B6EC099-1A6D-D84C-95D3-D2E815FB0C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673E-95B6-4222-A151-E5174A6281A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842E3-4911-4495-A2EC-67F47C90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place.org/shows/marketplace-tech/how-teenagers-can-get-hooked-on-sports-betting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1834A1E6-F5FE-F69D-54FC-50C007121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FE892155-93EB-13FF-12B0-D6676B5468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808294B1-9B7C-F67B-F1D6-6307DA4E45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MetaSerifPro-Book"/>
            </a:endParaRP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Why do you think this situation is or isn’t gambling? </a:t>
            </a: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What needs to change in the situation so that it would be considered gambling (or not gambling)? </a:t>
            </a:r>
            <a:endParaRPr dirty="0"/>
          </a:p>
        </p:txBody>
      </p:sp>
      <p:sp>
        <p:nvSpPr>
          <p:cNvPr id="57" name="Google Shape;57;p3:notes">
            <a:extLst>
              <a:ext uri="{FF2B5EF4-FFF2-40B4-BE49-F238E27FC236}">
                <a16:creationId xmlns:a16="http://schemas.microsoft.com/office/drawing/2014/main" id="{725677DC-3C93-BFCE-CAFA-BC63393DC6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18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https://www.1800gambler.net/about-gambling</a:t>
            </a:r>
          </a:p>
          <a:p>
            <a:r>
              <a:rPr lang="en-US" dirty="0"/>
              <a:t>https://static1.squarespace.com/static/5a01c52df43b55bbaf44c61f/t/65e8a1a268f9c27d9b442985/1709744556283/Youth+Flyer+inv+6A.pdf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121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https://www.ncpgambling.org/ncpg/   The National Council on Problem Gambling also has state-based resources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01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602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surprises you about these statistics? What doesn’t surprise you?</a:t>
            </a:r>
          </a:p>
          <a:p>
            <a:endParaRPr lang="en-US" dirty="0"/>
          </a:p>
          <a:p>
            <a:r>
              <a:rPr lang="en-US" dirty="0"/>
              <a:t>From Massachusetts Department of Public Health</a:t>
            </a:r>
          </a:p>
          <a:p>
            <a:r>
              <a:rPr lang="en-US" dirty="0"/>
              <a:t>www.mass.gov/YouthGambling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14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https://www.marketplace.org/shows/marketplace-tech/how-teenagers-can-get-hooked-on-sports-betting/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(1:30 – 5:44)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with Activity 1 – Active Listening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50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https://www.1800gambler.net/youth-college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58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629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2949F4E5-374C-BBBA-ABC1-256CFF0F5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80EA7954-01D9-160D-396B-0DB028F870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E50D2E8B-E0AC-6A7F-4E7A-E287EC8856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MetaSerifPro-Book"/>
            </a:endParaRP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Why do you think this situation is or isn’t gambling? </a:t>
            </a: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What needs to change in the situation so that it would be considered gambling (or not gambling)? </a:t>
            </a:r>
            <a:endParaRPr dirty="0"/>
          </a:p>
        </p:txBody>
      </p:sp>
      <p:sp>
        <p:nvSpPr>
          <p:cNvPr id="57" name="Google Shape;57;p3:notes">
            <a:extLst>
              <a:ext uri="{FF2B5EF4-FFF2-40B4-BE49-F238E27FC236}">
                <a16:creationId xmlns:a16="http://schemas.microsoft.com/office/drawing/2014/main" id="{DF27B5B0-E8F6-6BF9-5F04-D12C21D3BD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93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MetaSerifPro-Book"/>
            </a:endParaRP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Why do you think this situation is or isn’t gambling? </a:t>
            </a: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What needs to change in the situation so that it would be considered gambling (or not gambling)? </a:t>
            </a:r>
            <a:endParaRPr dirty="0"/>
          </a:p>
        </p:txBody>
      </p:sp>
      <p:sp>
        <p:nvSpPr>
          <p:cNvPr id="57" name="Google Shape;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369770FD-0EF4-9143-7B66-5236B5CDB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6BEE115F-E9C8-97B8-51A8-4F8D8ECAD7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A3A2DE7A-F46E-53BC-4872-8ABE97AA46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MetaSerifPro-Book"/>
            </a:endParaRP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Why do you think this situation is or isn’t gambling? </a:t>
            </a:r>
          </a:p>
          <a:p>
            <a:r>
              <a:rPr lang="en-US" sz="1800" b="0" i="0" u="none" strike="noStrike" baseline="0" dirty="0">
                <a:solidFill>
                  <a:srgbClr val="0F395F"/>
                </a:solidFill>
                <a:latin typeface="MetaSerifPro-Book"/>
              </a:rPr>
              <a:t>What needs to change in the situation so that it would be considered gambling (or not gambling)? </a:t>
            </a:r>
            <a:endParaRPr dirty="0"/>
          </a:p>
        </p:txBody>
      </p:sp>
      <p:sp>
        <p:nvSpPr>
          <p:cNvPr id="57" name="Google Shape;57;p3:notes">
            <a:extLst>
              <a:ext uri="{FF2B5EF4-FFF2-40B4-BE49-F238E27FC236}">
                <a16:creationId xmlns:a16="http://schemas.microsoft.com/office/drawing/2014/main" id="{8F24F6FB-5F14-C8BC-3F74-737EC56572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84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79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tabLst>
                <a:tab pos="1015365" algn="l"/>
              </a:tabLst>
            </a:pPr>
            <a:r>
              <a:rPr spc="35" dirty="0">
                <a:latin typeface="Tahoma"/>
                <a:cs typeface="Tahoma"/>
              </a:rPr>
              <a:t>BRAND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GUIDE</a:t>
            </a:r>
            <a:r>
              <a:rPr spc="10" dirty="0">
                <a:latin typeface="Tahoma"/>
                <a:cs typeface="Tahoma"/>
              </a:rPr>
              <a:t>LINE</a:t>
            </a:r>
            <a:r>
              <a:rPr spc="15" dirty="0">
                <a:latin typeface="Tahoma"/>
                <a:cs typeface="Tahoma"/>
              </a:rPr>
              <a:t>S</a:t>
            </a:r>
            <a:r>
              <a:rPr dirty="0">
                <a:latin typeface="Tahoma"/>
                <a:cs typeface="Tahoma"/>
              </a:rPr>
              <a:t>	</a:t>
            </a:r>
            <a:r>
              <a:rPr spc="15" dirty="0">
                <a:latin typeface="Tahoma"/>
                <a:cs typeface="Tahoma"/>
              </a:rPr>
              <a:t>VERSIO</a:t>
            </a:r>
            <a:r>
              <a:rPr spc="25" dirty="0">
                <a:latin typeface="Tahoma"/>
                <a:cs typeface="Tahoma"/>
              </a:rPr>
              <a:t>N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-90" dirty="0">
                <a:latin typeface="Tahoma"/>
                <a:cs typeface="Tahoma"/>
              </a:rPr>
              <a:t>1.</a:t>
            </a:r>
            <a:r>
              <a:rPr spc="-60" dirty="0">
                <a:latin typeface="Tahoma"/>
                <a:cs typeface="Tahoma"/>
              </a:rPr>
              <a:t>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Arial"/>
                <a:cs typeface="Arial"/>
              </a:defRPr>
            </a:lvl1pPr>
          </a:lstStyle>
          <a:p>
            <a:pPr marL="78740">
              <a:lnSpc>
                <a:spcPct val="100000"/>
              </a:lnSpc>
            </a:pPr>
            <a:fld id="{81D60167-4931-47E6-BA6A-407CBD079E47}" type="slidenum">
              <a:rPr spc="45" dirty="0">
                <a:solidFill>
                  <a:srgbClr val="FFFFFF"/>
                </a:solidFill>
              </a:rPr>
              <a:t>‹#›</a:t>
            </a:fld>
            <a:endParaRPr spc="4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19995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03E4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tabLst>
                <a:tab pos="1015365" algn="l"/>
              </a:tabLst>
            </a:pPr>
            <a:r>
              <a:rPr spc="35" dirty="0">
                <a:latin typeface="Tahoma"/>
                <a:cs typeface="Tahoma"/>
              </a:rPr>
              <a:t>BRAND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GUIDE</a:t>
            </a:r>
            <a:r>
              <a:rPr spc="10" dirty="0">
                <a:latin typeface="Tahoma"/>
                <a:cs typeface="Tahoma"/>
              </a:rPr>
              <a:t>LINE</a:t>
            </a:r>
            <a:r>
              <a:rPr spc="15" dirty="0">
                <a:latin typeface="Tahoma"/>
                <a:cs typeface="Tahoma"/>
              </a:rPr>
              <a:t>S</a:t>
            </a:r>
            <a:r>
              <a:rPr dirty="0">
                <a:latin typeface="Tahoma"/>
                <a:cs typeface="Tahoma"/>
              </a:rPr>
              <a:t>	</a:t>
            </a:r>
            <a:r>
              <a:rPr spc="15" dirty="0">
                <a:latin typeface="Tahoma"/>
                <a:cs typeface="Tahoma"/>
              </a:rPr>
              <a:t>VERSIO</a:t>
            </a:r>
            <a:r>
              <a:rPr spc="25" dirty="0">
                <a:latin typeface="Tahoma"/>
                <a:cs typeface="Tahoma"/>
              </a:rPr>
              <a:t>N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-90" dirty="0">
                <a:latin typeface="Tahoma"/>
                <a:cs typeface="Tahoma"/>
              </a:rPr>
              <a:t>1.</a:t>
            </a:r>
            <a:r>
              <a:rPr spc="-60" dirty="0">
                <a:latin typeface="Tahoma"/>
                <a:cs typeface="Tahoma"/>
              </a:rPr>
              <a:t>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Arial"/>
                <a:cs typeface="Arial"/>
              </a:defRPr>
            </a:lvl1pPr>
          </a:lstStyle>
          <a:p>
            <a:pPr marL="78740">
              <a:lnSpc>
                <a:spcPct val="100000"/>
              </a:lnSpc>
            </a:pPr>
            <a:fld id="{81D60167-4931-47E6-BA6A-407CBD079E47}" type="slidenum">
              <a:rPr spc="45" dirty="0">
                <a:solidFill>
                  <a:srgbClr val="FFFFFF"/>
                </a:solidFill>
              </a:rPr>
              <a:t>‹#›</a:t>
            </a:fld>
            <a:endParaRPr spc="4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5259" y="7239381"/>
            <a:ext cx="481330" cy="506730"/>
          </a:xfrm>
          <a:custGeom>
            <a:avLst/>
            <a:gdLst/>
            <a:ahLst/>
            <a:cxnLst/>
            <a:rect l="l" t="t" r="r" b="b"/>
            <a:pathLst>
              <a:path w="481330" h="506729">
                <a:moveTo>
                  <a:pt x="271247" y="0"/>
                </a:moveTo>
                <a:lnTo>
                  <a:pt x="219818" y="4380"/>
                </a:lnTo>
                <a:lnTo>
                  <a:pt x="171904" y="18112"/>
                </a:lnTo>
                <a:lnTo>
                  <a:pt x="126752" y="40749"/>
                </a:lnTo>
                <a:lnTo>
                  <a:pt x="95054" y="63811"/>
                </a:lnTo>
                <a:lnTo>
                  <a:pt x="58554" y="101329"/>
                </a:lnTo>
                <a:lnTo>
                  <a:pt x="31776" y="142254"/>
                </a:lnTo>
                <a:lnTo>
                  <a:pt x="16241" y="177393"/>
                </a:lnTo>
                <a:lnTo>
                  <a:pt x="4826" y="216929"/>
                </a:lnTo>
                <a:lnTo>
                  <a:pt x="0" y="266151"/>
                </a:lnTo>
                <a:lnTo>
                  <a:pt x="42" y="281292"/>
                </a:lnTo>
                <a:lnTo>
                  <a:pt x="7143" y="330278"/>
                </a:lnTo>
                <a:lnTo>
                  <a:pt x="19377" y="369586"/>
                </a:lnTo>
                <a:lnTo>
                  <a:pt x="37707" y="406174"/>
                </a:lnTo>
                <a:lnTo>
                  <a:pt x="46241" y="419154"/>
                </a:lnTo>
                <a:lnTo>
                  <a:pt x="47600" y="421351"/>
                </a:lnTo>
                <a:lnTo>
                  <a:pt x="49150" y="423421"/>
                </a:lnTo>
                <a:lnTo>
                  <a:pt x="50737" y="425465"/>
                </a:lnTo>
                <a:lnTo>
                  <a:pt x="55436" y="431625"/>
                </a:lnTo>
                <a:lnTo>
                  <a:pt x="57024" y="433657"/>
                </a:lnTo>
                <a:lnTo>
                  <a:pt x="58522" y="435752"/>
                </a:lnTo>
                <a:lnTo>
                  <a:pt x="60173" y="437721"/>
                </a:lnTo>
                <a:lnTo>
                  <a:pt x="94667" y="471850"/>
                </a:lnTo>
                <a:lnTo>
                  <a:pt x="126063" y="493778"/>
                </a:lnTo>
                <a:lnTo>
                  <a:pt x="150102" y="506288"/>
                </a:lnTo>
                <a:lnTo>
                  <a:pt x="151334" y="504053"/>
                </a:lnTo>
                <a:lnTo>
                  <a:pt x="149886" y="503101"/>
                </a:lnTo>
                <a:lnTo>
                  <a:pt x="142981" y="498408"/>
                </a:lnTo>
                <a:lnTo>
                  <a:pt x="106105" y="467540"/>
                </a:lnTo>
                <a:lnTo>
                  <a:pt x="79769" y="437305"/>
                </a:lnTo>
                <a:lnTo>
                  <a:pt x="58267" y="404433"/>
                </a:lnTo>
                <a:lnTo>
                  <a:pt x="39213" y="359057"/>
                </a:lnTo>
                <a:lnTo>
                  <a:pt x="29540" y="318164"/>
                </a:lnTo>
                <a:lnTo>
                  <a:pt x="27039" y="281292"/>
                </a:lnTo>
                <a:lnTo>
                  <a:pt x="27148" y="266396"/>
                </a:lnTo>
                <a:lnTo>
                  <a:pt x="28165" y="253692"/>
                </a:lnTo>
                <a:lnTo>
                  <a:pt x="29778" y="241070"/>
                </a:lnTo>
                <a:lnTo>
                  <a:pt x="32000" y="228557"/>
                </a:lnTo>
                <a:lnTo>
                  <a:pt x="34850" y="216182"/>
                </a:lnTo>
                <a:lnTo>
                  <a:pt x="35853" y="211572"/>
                </a:lnTo>
                <a:lnTo>
                  <a:pt x="37517" y="207140"/>
                </a:lnTo>
                <a:lnTo>
                  <a:pt x="38736" y="202580"/>
                </a:lnTo>
                <a:lnTo>
                  <a:pt x="40158" y="198085"/>
                </a:lnTo>
                <a:lnTo>
                  <a:pt x="41796" y="193665"/>
                </a:lnTo>
                <a:lnTo>
                  <a:pt x="43405" y="189072"/>
                </a:lnTo>
                <a:lnTo>
                  <a:pt x="47138" y="180058"/>
                </a:lnTo>
                <a:lnTo>
                  <a:pt x="65808" y="144381"/>
                </a:lnTo>
                <a:lnTo>
                  <a:pt x="89630" y="112305"/>
                </a:lnTo>
                <a:lnTo>
                  <a:pt x="125000" y="79107"/>
                </a:lnTo>
                <a:lnTo>
                  <a:pt x="157541" y="57693"/>
                </a:lnTo>
                <a:lnTo>
                  <a:pt x="193515" y="40664"/>
                </a:lnTo>
                <a:lnTo>
                  <a:pt x="240744" y="28685"/>
                </a:lnTo>
                <a:lnTo>
                  <a:pt x="281215" y="25278"/>
                </a:lnTo>
                <a:lnTo>
                  <a:pt x="381081" y="25210"/>
                </a:lnTo>
                <a:lnTo>
                  <a:pt x="371310" y="20807"/>
                </a:lnTo>
                <a:lnTo>
                  <a:pt x="322642" y="5745"/>
                </a:lnTo>
                <a:lnTo>
                  <a:pt x="283201" y="414"/>
                </a:lnTo>
                <a:lnTo>
                  <a:pt x="271247" y="0"/>
                </a:lnTo>
                <a:close/>
              </a:path>
              <a:path w="481330" h="506729">
                <a:moveTo>
                  <a:pt x="381081" y="25210"/>
                </a:moveTo>
                <a:lnTo>
                  <a:pt x="295904" y="25210"/>
                </a:lnTo>
                <a:lnTo>
                  <a:pt x="307525" y="26068"/>
                </a:lnTo>
                <a:lnTo>
                  <a:pt x="319234" y="27503"/>
                </a:lnTo>
                <a:lnTo>
                  <a:pt x="367813" y="39594"/>
                </a:lnTo>
                <a:lnTo>
                  <a:pt x="407276" y="56140"/>
                </a:lnTo>
                <a:lnTo>
                  <a:pt x="449626" y="84219"/>
                </a:lnTo>
                <a:lnTo>
                  <a:pt x="477978" y="110417"/>
                </a:lnTo>
                <a:lnTo>
                  <a:pt x="479172" y="111661"/>
                </a:lnTo>
                <a:lnTo>
                  <a:pt x="481153" y="110061"/>
                </a:lnTo>
                <a:lnTo>
                  <a:pt x="448829" y="72359"/>
                </a:lnTo>
                <a:lnTo>
                  <a:pt x="418477" y="47708"/>
                </a:lnTo>
                <a:lnTo>
                  <a:pt x="382715" y="25946"/>
                </a:lnTo>
                <a:lnTo>
                  <a:pt x="381081" y="25210"/>
                </a:lnTo>
                <a:close/>
              </a:path>
            </a:pathLst>
          </a:custGeom>
          <a:solidFill>
            <a:srgbClr val="AED4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24256" y="7294767"/>
            <a:ext cx="362585" cy="438784"/>
          </a:xfrm>
          <a:custGeom>
            <a:avLst/>
            <a:gdLst/>
            <a:ahLst/>
            <a:cxnLst/>
            <a:rect l="l" t="t" r="r" b="b"/>
            <a:pathLst>
              <a:path w="362584" h="438784">
                <a:moveTo>
                  <a:pt x="213892" y="0"/>
                </a:moveTo>
                <a:lnTo>
                  <a:pt x="163877" y="6611"/>
                </a:lnTo>
                <a:lnTo>
                  <a:pt x="117876" y="24119"/>
                </a:lnTo>
                <a:lnTo>
                  <a:pt x="77380" y="51965"/>
                </a:lnTo>
                <a:lnTo>
                  <a:pt x="49561" y="80674"/>
                </a:lnTo>
                <a:lnTo>
                  <a:pt x="26618" y="113684"/>
                </a:lnTo>
                <a:lnTo>
                  <a:pt x="11463" y="149236"/>
                </a:lnTo>
                <a:lnTo>
                  <a:pt x="1663" y="189857"/>
                </a:lnTo>
                <a:lnTo>
                  <a:pt x="0" y="229777"/>
                </a:lnTo>
                <a:lnTo>
                  <a:pt x="893" y="241340"/>
                </a:lnTo>
                <a:lnTo>
                  <a:pt x="12269" y="292698"/>
                </a:lnTo>
                <a:lnTo>
                  <a:pt x="34266" y="337408"/>
                </a:lnTo>
                <a:lnTo>
                  <a:pt x="58294" y="368846"/>
                </a:lnTo>
                <a:lnTo>
                  <a:pt x="97046" y="401648"/>
                </a:lnTo>
                <a:lnTo>
                  <a:pt x="131763" y="420664"/>
                </a:lnTo>
                <a:lnTo>
                  <a:pt x="180301" y="435174"/>
                </a:lnTo>
                <a:lnTo>
                  <a:pt x="217216" y="438229"/>
                </a:lnTo>
                <a:lnTo>
                  <a:pt x="229733" y="437672"/>
                </a:lnTo>
                <a:lnTo>
                  <a:pt x="272611" y="430929"/>
                </a:lnTo>
                <a:lnTo>
                  <a:pt x="302946" y="419870"/>
                </a:lnTo>
                <a:lnTo>
                  <a:pt x="233884" y="419870"/>
                </a:lnTo>
                <a:lnTo>
                  <a:pt x="221298" y="419488"/>
                </a:lnTo>
                <a:lnTo>
                  <a:pt x="171820" y="410334"/>
                </a:lnTo>
                <a:lnTo>
                  <a:pt x="136648" y="395663"/>
                </a:lnTo>
                <a:lnTo>
                  <a:pt x="104773" y="374421"/>
                </a:lnTo>
                <a:lnTo>
                  <a:pt x="77278" y="347336"/>
                </a:lnTo>
                <a:lnTo>
                  <a:pt x="55334" y="315537"/>
                </a:lnTo>
                <a:lnTo>
                  <a:pt x="36820" y="268430"/>
                </a:lnTo>
                <a:lnTo>
                  <a:pt x="30929" y="229777"/>
                </a:lnTo>
                <a:lnTo>
                  <a:pt x="30560" y="216392"/>
                </a:lnTo>
                <a:lnTo>
                  <a:pt x="31117" y="203990"/>
                </a:lnTo>
                <a:lnTo>
                  <a:pt x="41444" y="154828"/>
                </a:lnTo>
                <a:lnTo>
                  <a:pt x="57848" y="118933"/>
                </a:lnTo>
                <a:lnTo>
                  <a:pt x="80122" y="87758"/>
                </a:lnTo>
                <a:lnTo>
                  <a:pt x="118255" y="54346"/>
                </a:lnTo>
                <a:lnTo>
                  <a:pt x="153727" y="34682"/>
                </a:lnTo>
                <a:lnTo>
                  <a:pt x="201645" y="21177"/>
                </a:lnTo>
                <a:lnTo>
                  <a:pt x="303231" y="18829"/>
                </a:lnTo>
                <a:lnTo>
                  <a:pt x="301671" y="18086"/>
                </a:lnTo>
                <a:lnTo>
                  <a:pt x="263528" y="5193"/>
                </a:lnTo>
                <a:lnTo>
                  <a:pt x="226443" y="190"/>
                </a:lnTo>
                <a:lnTo>
                  <a:pt x="213892" y="0"/>
                </a:lnTo>
                <a:close/>
              </a:path>
              <a:path w="362584" h="438784">
                <a:moveTo>
                  <a:pt x="360542" y="377499"/>
                </a:moveTo>
                <a:lnTo>
                  <a:pt x="321849" y="400261"/>
                </a:lnTo>
                <a:lnTo>
                  <a:pt x="285613" y="413012"/>
                </a:lnTo>
                <a:lnTo>
                  <a:pt x="246484" y="419466"/>
                </a:lnTo>
                <a:lnTo>
                  <a:pt x="233884" y="419870"/>
                </a:lnTo>
                <a:lnTo>
                  <a:pt x="302946" y="419870"/>
                </a:lnTo>
                <a:lnTo>
                  <a:pt x="341652" y="397156"/>
                </a:lnTo>
                <a:lnTo>
                  <a:pt x="362193" y="379416"/>
                </a:lnTo>
                <a:lnTo>
                  <a:pt x="360542" y="377499"/>
                </a:lnTo>
                <a:close/>
              </a:path>
              <a:path w="362584" h="438784">
                <a:moveTo>
                  <a:pt x="303231" y="18829"/>
                </a:moveTo>
                <a:lnTo>
                  <a:pt x="239605" y="18829"/>
                </a:lnTo>
                <a:lnTo>
                  <a:pt x="252448" y="19579"/>
                </a:lnTo>
                <a:lnTo>
                  <a:pt x="265325" y="21110"/>
                </a:lnTo>
                <a:lnTo>
                  <a:pt x="302337" y="30222"/>
                </a:lnTo>
                <a:lnTo>
                  <a:pt x="337360" y="46019"/>
                </a:lnTo>
                <a:lnTo>
                  <a:pt x="360631" y="61027"/>
                </a:lnTo>
                <a:lnTo>
                  <a:pt x="362282" y="59097"/>
                </a:lnTo>
                <a:lnTo>
                  <a:pt x="324463" y="29808"/>
                </a:lnTo>
                <a:lnTo>
                  <a:pt x="313336" y="23644"/>
                </a:lnTo>
                <a:lnTo>
                  <a:pt x="303231" y="18829"/>
                </a:lnTo>
                <a:close/>
              </a:path>
            </a:pathLst>
          </a:custGeom>
          <a:solidFill>
            <a:srgbClr val="8DCA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85235" y="7364205"/>
            <a:ext cx="158115" cy="250825"/>
          </a:xfrm>
          <a:custGeom>
            <a:avLst/>
            <a:gdLst/>
            <a:ahLst/>
            <a:cxnLst/>
            <a:rect l="l" t="t" r="r" b="b"/>
            <a:pathLst>
              <a:path w="158115" h="250825">
                <a:moveTo>
                  <a:pt x="134336" y="0"/>
                </a:moveTo>
                <a:lnTo>
                  <a:pt x="85238" y="11006"/>
                </a:lnTo>
                <a:lnTo>
                  <a:pt x="54080" y="29946"/>
                </a:lnTo>
                <a:lnTo>
                  <a:pt x="52517" y="31153"/>
                </a:lnTo>
                <a:lnTo>
                  <a:pt x="51057" y="32486"/>
                </a:lnTo>
                <a:lnTo>
                  <a:pt x="47996" y="35026"/>
                </a:lnTo>
                <a:lnTo>
                  <a:pt x="46536" y="36360"/>
                </a:lnTo>
                <a:lnTo>
                  <a:pt x="16371" y="76064"/>
                </a:lnTo>
                <a:lnTo>
                  <a:pt x="1415" y="123702"/>
                </a:lnTo>
                <a:lnTo>
                  <a:pt x="0" y="137896"/>
                </a:lnTo>
                <a:lnTo>
                  <a:pt x="171" y="148920"/>
                </a:lnTo>
                <a:lnTo>
                  <a:pt x="7478" y="188802"/>
                </a:lnTo>
                <a:lnTo>
                  <a:pt x="24822" y="222805"/>
                </a:lnTo>
                <a:lnTo>
                  <a:pt x="52835" y="250812"/>
                </a:lnTo>
                <a:lnTo>
                  <a:pt x="54448" y="249390"/>
                </a:lnTo>
                <a:lnTo>
                  <a:pt x="52597" y="246160"/>
                </a:lnTo>
                <a:lnTo>
                  <a:pt x="46975" y="235717"/>
                </a:lnTo>
                <a:lnTo>
                  <a:pt x="33038" y="199439"/>
                </a:lnTo>
                <a:lnTo>
                  <a:pt x="27798" y="161360"/>
                </a:lnTo>
                <a:lnTo>
                  <a:pt x="28093" y="148701"/>
                </a:lnTo>
                <a:lnTo>
                  <a:pt x="29289" y="136169"/>
                </a:lnTo>
                <a:lnTo>
                  <a:pt x="29950" y="132956"/>
                </a:lnTo>
                <a:lnTo>
                  <a:pt x="31029" y="126542"/>
                </a:lnTo>
                <a:lnTo>
                  <a:pt x="31232" y="124917"/>
                </a:lnTo>
                <a:lnTo>
                  <a:pt x="31689" y="123355"/>
                </a:lnTo>
                <a:lnTo>
                  <a:pt x="33874" y="115532"/>
                </a:lnTo>
                <a:lnTo>
                  <a:pt x="34242" y="113944"/>
                </a:lnTo>
                <a:lnTo>
                  <a:pt x="34636" y="112369"/>
                </a:lnTo>
                <a:lnTo>
                  <a:pt x="38497" y="101701"/>
                </a:lnTo>
                <a:lnTo>
                  <a:pt x="38979" y="100152"/>
                </a:lnTo>
                <a:lnTo>
                  <a:pt x="39754" y="98717"/>
                </a:lnTo>
                <a:lnTo>
                  <a:pt x="43767" y="89865"/>
                </a:lnTo>
                <a:lnTo>
                  <a:pt x="45151" y="86931"/>
                </a:lnTo>
                <a:lnTo>
                  <a:pt x="46980" y="84239"/>
                </a:lnTo>
                <a:lnTo>
                  <a:pt x="48517" y="81394"/>
                </a:lnTo>
                <a:lnTo>
                  <a:pt x="49317" y="79972"/>
                </a:lnTo>
                <a:lnTo>
                  <a:pt x="50054" y="78524"/>
                </a:lnTo>
                <a:lnTo>
                  <a:pt x="50892" y="77127"/>
                </a:lnTo>
                <a:lnTo>
                  <a:pt x="53673" y="73126"/>
                </a:lnTo>
                <a:lnTo>
                  <a:pt x="55578" y="70497"/>
                </a:lnTo>
                <a:lnTo>
                  <a:pt x="57255" y="67678"/>
                </a:lnTo>
                <a:lnTo>
                  <a:pt x="65560" y="57569"/>
                </a:lnTo>
                <a:lnTo>
                  <a:pt x="66564" y="56261"/>
                </a:lnTo>
                <a:lnTo>
                  <a:pt x="67719" y="55092"/>
                </a:lnTo>
                <a:lnTo>
                  <a:pt x="69967" y="52692"/>
                </a:lnTo>
                <a:lnTo>
                  <a:pt x="71047" y="51435"/>
                </a:lnTo>
                <a:lnTo>
                  <a:pt x="72215" y="50292"/>
                </a:lnTo>
                <a:lnTo>
                  <a:pt x="108005" y="23051"/>
                </a:lnTo>
                <a:lnTo>
                  <a:pt x="143451" y="7971"/>
                </a:lnTo>
                <a:lnTo>
                  <a:pt x="157813" y="4064"/>
                </a:lnTo>
                <a:lnTo>
                  <a:pt x="157724" y="1905"/>
                </a:lnTo>
                <a:lnTo>
                  <a:pt x="146711" y="398"/>
                </a:lnTo>
                <a:lnTo>
                  <a:pt x="134336" y="0"/>
                </a:lnTo>
                <a:close/>
              </a:path>
            </a:pathLst>
          </a:custGeom>
          <a:solidFill>
            <a:srgbClr val="5BC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91657" y="7427315"/>
            <a:ext cx="175260" cy="196850"/>
          </a:xfrm>
          <a:custGeom>
            <a:avLst/>
            <a:gdLst/>
            <a:ahLst/>
            <a:cxnLst/>
            <a:rect l="l" t="t" r="r" b="b"/>
            <a:pathLst>
              <a:path w="175259" h="196850">
                <a:moveTo>
                  <a:pt x="106984" y="0"/>
                </a:moveTo>
                <a:lnTo>
                  <a:pt x="98361" y="0"/>
                </a:lnTo>
                <a:lnTo>
                  <a:pt x="85100" y="772"/>
                </a:lnTo>
                <a:lnTo>
                  <a:pt x="48399" y="13008"/>
                </a:lnTo>
                <a:lnTo>
                  <a:pt x="13030" y="48352"/>
                </a:lnTo>
                <a:lnTo>
                  <a:pt x="10" y="96842"/>
                </a:lnTo>
                <a:lnTo>
                  <a:pt x="0" y="98907"/>
                </a:lnTo>
                <a:lnTo>
                  <a:pt x="788" y="111894"/>
                </a:lnTo>
                <a:lnTo>
                  <a:pt x="12841" y="148374"/>
                </a:lnTo>
                <a:lnTo>
                  <a:pt x="41591" y="179439"/>
                </a:lnTo>
                <a:lnTo>
                  <a:pt x="77401" y="194671"/>
                </a:lnTo>
                <a:lnTo>
                  <a:pt x="88703" y="196383"/>
                </a:lnTo>
                <a:lnTo>
                  <a:pt x="105072" y="196296"/>
                </a:lnTo>
                <a:lnTo>
                  <a:pt x="147688" y="184645"/>
                </a:lnTo>
                <a:lnTo>
                  <a:pt x="173514" y="163720"/>
                </a:lnTo>
                <a:lnTo>
                  <a:pt x="106292" y="163720"/>
                </a:lnTo>
                <a:lnTo>
                  <a:pt x="90173" y="163295"/>
                </a:lnTo>
                <a:lnTo>
                  <a:pt x="48017" y="136502"/>
                </a:lnTo>
                <a:lnTo>
                  <a:pt x="37179" y="101004"/>
                </a:lnTo>
                <a:lnTo>
                  <a:pt x="37218" y="96842"/>
                </a:lnTo>
                <a:lnTo>
                  <a:pt x="48869" y="57569"/>
                </a:lnTo>
                <a:lnTo>
                  <a:pt x="81127" y="34302"/>
                </a:lnTo>
                <a:lnTo>
                  <a:pt x="89331" y="32575"/>
                </a:lnTo>
                <a:lnTo>
                  <a:pt x="171542" y="32575"/>
                </a:lnTo>
                <a:lnTo>
                  <a:pt x="173494" y="30327"/>
                </a:lnTo>
                <a:lnTo>
                  <a:pt x="135839" y="5676"/>
                </a:lnTo>
                <a:lnTo>
                  <a:pt x="114960" y="736"/>
                </a:lnTo>
                <a:lnTo>
                  <a:pt x="106984" y="0"/>
                </a:lnTo>
                <a:close/>
              </a:path>
              <a:path w="175259" h="196850">
                <a:moveTo>
                  <a:pt x="152120" y="139268"/>
                </a:moveTo>
                <a:lnTo>
                  <a:pt x="118278" y="161116"/>
                </a:lnTo>
                <a:lnTo>
                  <a:pt x="106292" y="163720"/>
                </a:lnTo>
                <a:lnTo>
                  <a:pt x="173514" y="163720"/>
                </a:lnTo>
                <a:lnTo>
                  <a:pt x="174853" y="162280"/>
                </a:lnTo>
                <a:lnTo>
                  <a:pt x="152120" y="139268"/>
                </a:lnTo>
                <a:close/>
              </a:path>
              <a:path w="175259" h="196850">
                <a:moveTo>
                  <a:pt x="171542" y="32575"/>
                </a:moveTo>
                <a:lnTo>
                  <a:pt x="98082" y="32575"/>
                </a:lnTo>
                <a:lnTo>
                  <a:pt x="111325" y="33801"/>
                </a:lnTo>
                <a:lnTo>
                  <a:pt x="123251" y="37453"/>
                </a:lnTo>
                <a:lnTo>
                  <a:pt x="135241" y="44205"/>
                </a:lnTo>
                <a:lnTo>
                  <a:pt x="145114" y="51379"/>
                </a:lnTo>
                <a:lnTo>
                  <a:pt x="150825" y="56426"/>
                </a:lnTo>
                <a:lnTo>
                  <a:pt x="171542" y="32575"/>
                </a:lnTo>
                <a:close/>
              </a:path>
            </a:pathLst>
          </a:custGeom>
          <a:solidFill>
            <a:srgbClr val="303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87413" y="7601767"/>
            <a:ext cx="301625" cy="0"/>
          </a:xfrm>
          <a:custGeom>
            <a:avLst/>
            <a:gdLst/>
            <a:ahLst/>
            <a:cxnLst/>
            <a:rect l="l" t="t" r="r" b="b"/>
            <a:pathLst>
              <a:path w="301625">
                <a:moveTo>
                  <a:pt x="0" y="0"/>
                </a:moveTo>
                <a:lnTo>
                  <a:pt x="301400" y="0"/>
                </a:lnTo>
              </a:path>
            </a:pathLst>
          </a:custGeom>
          <a:ln w="3301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87413" y="7540173"/>
            <a:ext cx="33655" cy="45720"/>
          </a:xfrm>
          <a:custGeom>
            <a:avLst/>
            <a:gdLst/>
            <a:ahLst/>
            <a:cxnLst/>
            <a:rect l="l" t="t" r="r" b="b"/>
            <a:pathLst>
              <a:path w="33655" h="45720">
                <a:moveTo>
                  <a:pt x="0" y="22860"/>
                </a:moveTo>
                <a:lnTo>
                  <a:pt x="33629" y="22860"/>
                </a:lnTo>
              </a:path>
            </a:pathLst>
          </a:custGeom>
          <a:ln w="4699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87413" y="7524932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256" y="0"/>
                </a:lnTo>
              </a:path>
            </a:pathLst>
          </a:custGeom>
          <a:ln w="3174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87413" y="7465242"/>
            <a:ext cx="33655" cy="44450"/>
          </a:xfrm>
          <a:custGeom>
            <a:avLst/>
            <a:gdLst/>
            <a:ahLst/>
            <a:cxnLst/>
            <a:rect l="l" t="t" r="r" b="b"/>
            <a:pathLst>
              <a:path w="33655" h="44450">
                <a:moveTo>
                  <a:pt x="0" y="22225"/>
                </a:moveTo>
                <a:lnTo>
                  <a:pt x="33629" y="22225"/>
                </a:lnTo>
              </a:path>
            </a:pathLst>
          </a:custGeom>
          <a:ln w="4572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87413" y="7449801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117" y="0"/>
                </a:lnTo>
              </a:path>
            </a:pathLst>
          </a:custGeom>
          <a:ln w="3301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151653" y="7540607"/>
            <a:ext cx="33655" cy="45720"/>
          </a:xfrm>
          <a:custGeom>
            <a:avLst/>
            <a:gdLst/>
            <a:ahLst/>
            <a:cxnLst/>
            <a:rect l="l" t="t" r="r" b="b"/>
            <a:pathLst>
              <a:path w="33655" h="45720">
                <a:moveTo>
                  <a:pt x="0" y="22859"/>
                </a:moveTo>
                <a:lnTo>
                  <a:pt x="33629" y="22859"/>
                </a:lnTo>
              </a:path>
            </a:pathLst>
          </a:custGeom>
          <a:ln w="4699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51653" y="7524732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256" y="0"/>
                </a:lnTo>
              </a:path>
            </a:pathLst>
          </a:custGeom>
          <a:ln w="3302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151653" y="7465676"/>
            <a:ext cx="33655" cy="43180"/>
          </a:xfrm>
          <a:custGeom>
            <a:avLst/>
            <a:gdLst/>
            <a:ahLst/>
            <a:cxnLst/>
            <a:rect l="l" t="t" r="r" b="b"/>
            <a:pathLst>
              <a:path w="33655" h="43179">
                <a:moveTo>
                  <a:pt x="0" y="21589"/>
                </a:moveTo>
                <a:lnTo>
                  <a:pt x="33629" y="21589"/>
                </a:lnTo>
              </a:path>
            </a:pathLst>
          </a:custGeom>
          <a:ln w="4444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2602674" y="7435532"/>
            <a:ext cx="0" cy="158750"/>
          </a:xfrm>
          <a:custGeom>
            <a:avLst/>
            <a:gdLst/>
            <a:ahLst/>
            <a:cxnLst/>
            <a:rect l="l" t="t" r="r" b="b"/>
            <a:pathLst>
              <a:path h="158750">
                <a:moveTo>
                  <a:pt x="0" y="0"/>
                </a:moveTo>
                <a:lnTo>
                  <a:pt x="0" y="158724"/>
                </a:lnTo>
              </a:path>
            </a:pathLst>
          </a:custGeom>
          <a:ln w="9525">
            <a:solidFill>
              <a:srgbClr val="89D2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19995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638542" y="1952840"/>
            <a:ext cx="6199505" cy="4436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199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tabLst>
                <a:tab pos="1015365" algn="l"/>
              </a:tabLst>
            </a:pPr>
            <a:r>
              <a:rPr spc="35" dirty="0">
                <a:latin typeface="Tahoma"/>
                <a:cs typeface="Tahoma"/>
              </a:rPr>
              <a:t>BRAND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GUIDE</a:t>
            </a:r>
            <a:r>
              <a:rPr spc="10" dirty="0">
                <a:latin typeface="Tahoma"/>
                <a:cs typeface="Tahoma"/>
              </a:rPr>
              <a:t>LINE</a:t>
            </a:r>
            <a:r>
              <a:rPr spc="15" dirty="0">
                <a:latin typeface="Tahoma"/>
                <a:cs typeface="Tahoma"/>
              </a:rPr>
              <a:t>S</a:t>
            </a:r>
            <a:r>
              <a:rPr dirty="0">
                <a:latin typeface="Tahoma"/>
                <a:cs typeface="Tahoma"/>
              </a:rPr>
              <a:t>	</a:t>
            </a:r>
            <a:r>
              <a:rPr spc="15" dirty="0">
                <a:latin typeface="Tahoma"/>
                <a:cs typeface="Tahoma"/>
              </a:rPr>
              <a:t>VERSIO</a:t>
            </a:r>
            <a:r>
              <a:rPr spc="25" dirty="0">
                <a:latin typeface="Tahoma"/>
                <a:cs typeface="Tahoma"/>
              </a:rPr>
              <a:t>N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-90" dirty="0">
                <a:latin typeface="Tahoma"/>
                <a:cs typeface="Tahoma"/>
              </a:rPr>
              <a:t>1.</a:t>
            </a:r>
            <a:r>
              <a:rPr spc="-60" dirty="0">
                <a:latin typeface="Tahoma"/>
                <a:cs typeface="Tahoma"/>
              </a:rPr>
              <a:t>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Arial"/>
                <a:cs typeface="Arial"/>
              </a:defRPr>
            </a:lvl1pPr>
          </a:lstStyle>
          <a:p>
            <a:pPr marL="78740">
              <a:lnSpc>
                <a:spcPct val="100000"/>
              </a:lnSpc>
            </a:pPr>
            <a:fld id="{81D60167-4931-47E6-BA6A-407CBD079E47}" type="slidenum">
              <a:rPr spc="45" dirty="0">
                <a:solidFill>
                  <a:srgbClr val="FFFFFF"/>
                </a:solidFill>
              </a:rPr>
              <a:t>‹#›</a:t>
            </a:fld>
            <a:endParaRPr spc="4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19995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tabLst>
                <a:tab pos="1015365" algn="l"/>
              </a:tabLst>
            </a:pPr>
            <a:r>
              <a:rPr spc="35" dirty="0">
                <a:latin typeface="Tahoma"/>
                <a:cs typeface="Tahoma"/>
              </a:rPr>
              <a:t>BRAND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GUIDE</a:t>
            </a:r>
            <a:r>
              <a:rPr spc="10" dirty="0">
                <a:latin typeface="Tahoma"/>
                <a:cs typeface="Tahoma"/>
              </a:rPr>
              <a:t>LINE</a:t>
            </a:r>
            <a:r>
              <a:rPr spc="15" dirty="0">
                <a:latin typeface="Tahoma"/>
                <a:cs typeface="Tahoma"/>
              </a:rPr>
              <a:t>S</a:t>
            </a:r>
            <a:r>
              <a:rPr dirty="0">
                <a:latin typeface="Tahoma"/>
                <a:cs typeface="Tahoma"/>
              </a:rPr>
              <a:t>	</a:t>
            </a:r>
            <a:r>
              <a:rPr spc="15" dirty="0">
                <a:latin typeface="Tahoma"/>
                <a:cs typeface="Tahoma"/>
              </a:rPr>
              <a:t>VERSIO</a:t>
            </a:r>
            <a:r>
              <a:rPr spc="25" dirty="0">
                <a:latin typeface="Tahoma"/>
                <a:cs typeface="Tahoma"/>
              </a:rPr>
              <a:t>N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-90" dirty="0">
                <a:latin typeface="Tahoma"/>
                <a:cs typeface="Tahoma"/>
              </a:rPr>
              <a:t>1.</a:t>
            </a:r>
            <a:r>
              <a:rPr spc="-60" dirty="0">
                <a:latin typeface="Tahoma"/>
                <a:cs typeface="Tahoma"/>
              </a:rPr>
              <a:t>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Arial"/>
                <a:cs typeface="Arial"/>
              </a:defRPr>
            </a:lvl1pPr>
          </a:lstStyle>
          <a:p>
            <a:pPr marL="78740">
              <a:lnSpc>
                <a:spcPct val="100000"/>
              </a:lnSpc>
            </a:pPr>
            <a:fld id="{81D60167-4931-47E6-BA6A-407CBD079E47}" type="slidenum">
              <a:rPr spc="45" dirty="0">
                <a:solidFill>
                  <a:srgbClr val="FFFFFF"/>
                </a:solidFill>
              </a:rPr>
              <a:t>‹#›</a:t>
            </a:fld>
            <a:endParaRPr spc="4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tabLst>
                <a:tab pos="1015365" algn="l"/>
              </a:tabLst>
            </a:pPr>
            <a:r>
              <a:rPr spc="35" dirty="0">
                <a:latin typeface="Tahoma"/>
                <a:cs typeface="Tahoma"/>
              </a:rPr>
              <a:t>BRAND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GUIDE</a:t>
            </a:r>
            <a:r>
              <a:rPr spc="10" dirty="0">
                <a:latin typeface="Tahoma"/>
                <a:cs typeface="Tahoma"/>
              </a:rPr>
              <a:t>LINE</a:t>
            </a:r>
            <a:r>
              <a:rPr spc="15" dirty="0">
                <a:latin typeface="Tahoma"/>
                <a:cs typeface="Tahoma"/>
              </a:rPr>
              <a:t>S</a:t>
            </a:r>
            <a:r>
              <a:rPr dirty="0">
                <a:latin typeface="Tahoma"/>
                <a:cs typeface="Tahoma"/>
              </a:rPr>
              <a:t>	</a:t>
            </a:r>
            <a:r>
              <a:rPr spc="15" dirty="0">
                <a:latin typeface="Tahoma"/>
                <a:cs typeface="Tahoma"/>
              </a:rPr>
              <a:t>VERSIO</a:t>
            </a:r>
            <a:r>
              <a:rPr spc="25" dirty="0">
                <a:latin typeface="Tahoma"/>
                <a:cs typeface="Tahoma"/>
              </a:rPr>
              <a:t>N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-90" dirty="0">
                <a:latin typeface="Tahoma"/>
                <a:cs typeface="Tahoma"/>
              </a:rPr>
              <a:t>1.</a:t>
            </a:r>
            <a:r>
              <a:rPr spc="-60" dirty="0">
                <a:latin typeface="Tahoma"/>
                <a:cs typeface="Tahoma"/>
              </a:rPr>
              <a:t>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B929B"/>
                </a:solidFill>
                <a:latin typeface="Arial"/>
                <a:cs typeface="Arial"/>
              </a:defRPr>
            </a:lvl1pPr>
          </a:lstStyle>
          <a:p>
            <a:pPr marL="78740">
              <a:lnSpc>
                <a:spcPct val="100000"/>
              </a:lnSpc>
            </a:pPr>
            <a:fld id="{81D60167-4931-47E6-BA6A-407CBD079E47}" type="slidenum">
              <a:rPr spc="45" dirty="0">
                <a:solidFill>
                  <a:srgbClr val="FFFFFF"/>
                </a:solidFill>
              </a:rPr>
              <a:t>‹#›</a:t>
            </a:fld>
            <a:endParaRPr spc="4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r="1456" b="520"/>
          <a:stretch/>
        </p:blipFill>
        <p:spPr>
          <a:xfrm>
            <a:off x="7616348" y="2119477"/>
            <a:ext cx="7014053" cy="61322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0332722" y="7627624"/>
            <a:ext cx="406709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38864" y="2748502"/>
            <a:ext cx="12996406" cy="403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39624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7280" marR="0" lvl="1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TR"/>
              <a:buChar char="-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45920" marR="0" lvl="2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▪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94560" marR="0" lvl="3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200" marR="0" lvl="4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TR"/>
              <a:buChar char="-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91840" marR="0" lvl="5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40480" marR="0" lvl="6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389120" marR="0" lvl="7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937760" marR="0" lvl="8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838864" y="1773146"/>
            <a:ext cx="12996406" cy="97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27432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7280" marR="0" lvl="1" indent="-27432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645920" marR="0" lvl="2" indent="-38862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2194560" marR="0" lvl="3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743200" marR="0" lvl="4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3291840" marR="0" lvl="5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40480" marR="0" lvl="6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389120" marR="0" lvl="7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937760" marR="0" lvl="8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26938" y="564542"/>
            <a:ext cx="12797624" cy="108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alibri"/>
              <a:buNone/>
              <a:defRPr sz="432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91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2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0332722" y="7627624"/>
            <a:ext cx="4067091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60" b="0" i="0" u="none" strike="noStrike" cap="none">
                <a:solidFill>
                  <a:srgbClr val="414A5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838864" y="2748502"/>
            <a:ext cx="12996406" cy="403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39624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7280" marR="0" lvl="1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TR"/>
              <a:buChar char="-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45920" marR="0" lvl="2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▪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94560" marR="0" lvl="3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200" marR="0" lvl="4" indent="-3962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TR"/>
              <a:buChar char="-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91840" marR="0" lvl="5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40480" marR="0" lvl="6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389120" marR="0" lvl="7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937760" marR="0" lvl="8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838864" y="1773146"/>
            <a:ext cx="12996406" cy="97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27432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97280" marR="0" lvl="1" indent="-27432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645920" marR="0" lvl="2" indent="-38862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2194560" marR="0" lvl="3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743200" marR="0" lvl="4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3291840" marR="0" lvl="5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40480" marR="0" lvl="6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389120" marR="0" lvl="7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937760" marR="0" lvl="8" indent="-37719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826938" y="564542"/>
            <a:ext cx="12797624" cy="108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alibri"/>
              <a:buNone/>
              <a:defRPr sz="432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47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5259" y="7239381"/>
            <a:ext cx="481330" cy="506730"/>
          </a:xfrm>
          <a:custGeom>
            <a:avLst/>
            <a:gdLst/>
            <a:ahLst/>
            <a:cxnLst/>
            <a:rect l="l" t="t" r="r" b="b"/>
            <a:pathLst>
              <a:path w="481330" h="506729">
                <a:moveTo>
                  <a:pt x="271247" y="0"/>
                </a:moveTo>
                <a:lnTo>
                  <a:pt x="219818" y="4380"/>
                </a:lnTo>
                <a:lnTo>
                  <a:pt x="171904" y="18112"/>
                </a:lnTo>
                <a:lnTo>
                  <a:pt x="126752" y="40749"/>
                </a:lnTo>
                <a:lnTo>
                  <a:pt x="95054" y="63811"/>
                </a:lnTo>
                <a:lnTo>
                  <a:pt x="58554" y="101329"/>
                </a:lnTo>
                <a:lnTo>
                  <a:pt x="31776" y="142254"/>
                </a:lnTo>
                <a:lnTo>
                  <a:pt x="16241" y="177393"/>
                </a:lnTo>
                <a:lnTo>
                  <a:pt x="4826" y="216929"/>
                </a:lnTo>
                <a:lnTo>
                  <a:pt x="0" y="266151"/>
                </a:lnTo>
                <a:lnTo>
                  <a:pt x="42" y="281292"/>
                </a:lnTo>
                <a:lnTo>
                  <a:pt x="7143" y="330278"/>
                </a:lnTo>
                <a:lnTo>
                  <a:pt x="19377" y="369586"/>
                </a:lnTo>
                <a:lnTo>
                  <a:pt x="37707" y="406174"/>
                </a:lnTo>
                <a:lnTo>
                  <a:pt x="46241" y="419154"/>
                </a:lnTo>
                <a:lnTo>
                  <a:pt x="47600" y="421351"/>
                </a:lnTo>
                <a:lnTo>
                  <a:pt x="49150" y="423421"/>
                </a:lnTo>
                <a:lnTo>
                  <a:pt x="50737" y="425465"/>
                </a:lnTo>
                <a:lnTo>
                  <a:pt x="55436" y="431625"/>
                </a:lnTo>
                <a:lnTo>
                  <a:pt x="57024" y="433657"/>
                </a:lnTo>
                <a:lnTo>
                  <a:pt x="58522" y="435752"/>
                </a:lnTo>
                <a:lnTo>
                  <a:pt x="60173" y="437721"/>
                </a:lnTo>
                <a:lnTo>
                  <a:pt x="94667" y="471850"/>
                </a:lnTo>
                <a:lnTo>
                  <a:pt x="126063" y="493778"/>
                </a:lnTo>
                <a:lnTo>
                  <a:pt x="150102" y="506288"/>
                </a:lnTo>
                <a:lnTo>
                  <a:pt x="151334" y="504053"/>
                </a:lnTo>
                <a:lnTo>
                  <a:pt x="149886" y="503101"/>
                </a:lnTo>
                <a:lnTo>
                  <a:pt x="142981" y="498408"/>
                </a:lnTo>
                <a:lnTo>
                  <a:pt x="106105" y="467540"/>
                </a:lnTo>
                <a:lnTo>
                  <a:pt x="79769" y="437305"/>
                </a:lnTo>
                <a:lnTo>
                  <a:pt x="58267" y="404433"/>
                </a:lnTo>
                <a:lnTo>
                  <a:pt x="39213" y="359057"/>
                </a:lnTo>
                <a:lnTo>
                  <a:pt x="29540" y="318164"/>
                </a:lnTo>
                <a:lnTo>
                  <a:pt x="27039" y="281292"/>
                </a:lnTo>
                <a:lnTo>
                  <a:pt x="27148" y="266396"/>
                </a:lnTo>
                <a:lnTo>
                  <a:pt x="28165" y="253692"/>
                </a:lnTo>
                <a:lnTo>
                  <a:pt x="29778" y="241070"/>
                </a:lnTo>
                <a:lnTo>
                  <a:pt x="32000" y="228557"/>
                </a:lnTo>
                <a:lnTo>
                  <a:pt x="34850" y="216182"/>
                </a:lnTo>
                <a:lnTo>
                  <a:pt x="35853" y="211572"/>
                </a:lnTo>
                <a:lnTo>
                  <a:pt x="37517" y="207140"/>
                </a:lnTo>
                <a:lnTo>
                  <a:pt x="38736" y="202580"/>
                </a:lnTo>
                <a:lnTo>
                  <a:pt x="40158" y="198085"/>
                </a:lnTo>
                <a:lnTo>
                  <a:pt x="41796" y="193665"/>
                </a:lnTo>
                <a:lnTo>
                  <a:pt x="43405" y="189072"/>
                </a:lnTo>
                <a:lnTo>
                  <a:pt x="47138" y="180058"/>
                </a:lnTo>
                <a:lnTo>
                  <a:pt x="65808" y="144381"/>
                </a:lnTo>
                <a:lnTo>
                  <a:pt x="89630" y="112305"/>
                </a:lnTo>
                <a:lnTo>
                  <a:pt x="125000" y="79107"/>
                </a:lnTo>
                <a:lnTo>
                  <a:pt x="157541" y="57693"/>
                </a:lnTo>
                <a:lnTo>
                  <a:pt x="193515" y="40664"/>
                </a:lnTo>
                <a:lnTo>
                  <a:pt x="240744" y="28685"/>
                </a:lnTo>
                <a:lnTo>
                  <a:pt x="281215" y="25278"/>
                </a:lnTo>
                <a:lnTo>
                  <a:pt x="381081" y="25210"/>
                </a:lnTo>
                <a:lnTo>
                  <a:pt x="371310" y="20807"/>
                </a:lnTo>
                <a:lnTo>
                  <a:pt x="322642" y="5745"/>
                </a:lnTo>
                <a:lnTo>
                  <a:pt x="283201" y="414"/>
                </a:lnTo>
                <a:lnTo>
                  <a:pt x="271247" y="0"/>
                </a:lnTo>
                <a:close/>
              </a:path>
              <a:path w="481330" h="506729">
                <a:moveTo>
                  <a:pt x="381081" y="25210"/>
                </a:moveTo>
                <a:lnTo>
                  <a:pt x="295904" y="25210"/>
                </a:lnTo>
                <a:lnTo>
                  <a:pt x="307525" y="26068"/>
                </a:lnTo>
                <a:lnTo>
                  <a:pt x="319234" y="27503"/>
                </a:lnTo>
                <a:lnTo>
                  <a:pt x="367813" y="39594"/>
                </a:lnTo>
                <a:lnTo>
                  <a:pt x="407276" y="56140"/>
                </a:lnTo>
                <a:lnTo>
                  <a:pt x="449626" y="84219"/>
                </a:lnTo>
                <a:lnTo>
                  <a:pt x="477978" y="110417"/>
                </a:lnTo>
                <a:lnTo>
                  <a:pt x="479172" y="111661"/>
                </a:lnTo>
                <a:lnTo>
                  <a:pt x="481153" y="110061"/>
                </a:lnTo>
                <a:lnTo>
                  <a:pt x="448829" y="72359"/>
                </a:lnTo>
                <a:lnTo>
                  <a:pt x="418477" y="47708"/>
                </a:lnTo>
                <a:lnTo>
                  <a:pt x="382715" y="25946"/>
                </a:lnTo>
                <a:lnTo>
                  <a:pt x="381081" y="25210"/>
                </a:lnTo>
                <a:close/>
              </a:path>
            </a:pathLst>
          </a:custGeom>
          <a:solidFill>
            <a:srgbClr val="AED4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24256" y="7294767"/>
            <a:ext cx="362585" cy="438784"/>
          </a:xfrm>
          <a:custGeom>
            <a:avLst/>
            <a:gdLst/>
            <a:ahLst/>
            <a:cxnLst/>
            <a:rect l="l" t="t" r="r" b="b"/>
            <a:pathLst>
              <a:path w="362584" h="438784">
                <a:moveTo>
                  <a:pt x="213892" y="0"/>
                </a:moveTo>
                <a:lnTo>
                  <a:pt x="163877" y="6611"/>
                </a:lnTo>
                <a:lnTo>
                  <a:pt x="117876" y="24119"/>
                </a:lnTo>
                <a:lnTo>
                  <a:pt x="77380" y="51965"/>
                </a:lnTo>
                <a:lnTo>
                  <a:pt x="49561" y="80674"/>
                </a:lnTo>
                <a:lnTo>
                  <a:pt x="26618" y="113684"/>
                </a:lnTo>
                <a:lnTo>
                  <a:pt x="11463" y="149236"/>
                </a:lnTo>
                <a:lnTo>
                  <a:pt x="1663" y="189857"/>
                </a:lnTo>
                <a:lnTo>
                  <a:pt x="0" y="229777"/>
                </a:lnTo>
                <a:lnTo>
                  <a:pt x="893" y="241340"/>
                </a:lnTo>
                <a:lnTo>
                  <a:pt x="12269" y="292698"/>
                </a:lnTo>
                <a:lnTo>
                  <a:pt x="34266" y="337408"/>
                </a:lnTo>
                <a:lnTo>
                  <a:pt x="58294" y="368846"/>
                </a:lnTo>
                <a:lnTo>
                  <a:pt x="97046" y="401648"/>
                </a:lnTo>
                <a:lnTo>
                  <a:pt x="131763" y="420664"/>
                </a:lnTo>
                <a:lnTo>
                  <a:pt x="180301" y="435174"/>
                </a:lnTo>
                <a:lnTo>
                  <a:pt x="217216" y="438229"/>
                </a:lnTo>
                <a:lnTo>
                  <a:pt x="229733" y="437672"/>
                </a:lnTo>
                <a:lnTo>
                  <a:pt x="272611" y="430929"/>
                </a:lnTo>
                <a:lnTo>
                  <a:pt x="302946" y="419870"/>
                </a:lnTo>
                <a:lnTo>
                  <a:pt x="233884" y="419870"/>
                </a:lnTo>
                <a:lnTo>
                  <a:pt x="221298" y="419488"/>
                </a:lnTo>
                <a:lnTo>
                  <a:pt x="171820" y="410334"/>
                </a:lnTo>
                <a:lnTo>
                  <a:pt x="136648" y="395663"/>
                </a:lnTo>
                <a:lnTo>
                  <a:pt x="104773" y="374421"/>
                </a:lnTo>
                <a:lnTo>
                  <a:pt x="77278" y="347336"/>
                </a:lnTo>
                <a:lnTo>
                  <a:pt x="55334" y="315537"/>
                </a:lnTo>
                <a:lnTo>
                  <a:pt x="36820" y="268430"/>
                </a:lnTo>
                <a:lnTo>
                  <a:pt x="30929" y="229777"/>
                </a:lnTo>
                <a:lnTo>
                  <a:pt x="30560" y="216392"/>
                </a:lnTo>
                <a:lnTo>
                  <a:pt x="31117" y="203990"/>
                </a:lnTo>
                <a:lnTo>
                  <a:pt x="41444" y="154828"/>
                </a:lnTo>
                <a:lnTo>
                  <a:pt x="57848" y="118933"/>
                </a:lnTo>
                <a:lnTo>
                  <a:pt x="80122" y="87758"/>
                </a:lnTo>
                <a:lnTo>
                  <a:pt x="118255" y="54346"/>
                </a:lnTo>
                <a:lnTo>
                  <a:pt x="153727" y="34682"/>
                </a:lnTo>
                <a:lnTo>
                  <a:pt x="201645" y="21177"/>
                </a:lnTo>
                <a:lnTo>
                  <a:pt x="303231" y="18829"/>
                </a:lnTo>
                <a:lnTo>
                  <a:pt x="301671" y="18086"/>
                </a:lnTo>
                <a:lnTo>
                  <a:pt x="263528" y="5193"/>
                </a:lnTo>
                <a:lnTo>
                  <a:pt x="226443" y="190"/>
                </a:lnTo>
                <a:lnTo>
                  <a:pt x="213892" y="0"/>
                </a:lnTo>
                <a:close/>
              </a:path>
              <a:path w="362584" h="438784">
                <a:moveTo>
                  <a:pt x="360542" y="377499"/>
                </a:moveTo>
                <a:lnTo>
                  <a:pt x="321849" y="400261"/>
                </a:lnTo>
                <a:lnTo>
                  <a:pt x="285613" y="413012"/>
                </a:lnTo>
                <a:lnTo>
                  <a:pt x="246484" y="419466"/>
                </a:lnTo>
                <a:lnTo>
                  <a:pt x="233884" y="419870"/>
                </a:lnTo>
                <a:lnTo>
                  <a:pt x="302946" y="419870"/>
                </a:lnTo>
                <a:lnTo>
                  <a:pt x="341652" y="397156"/>
                </a:lnTo>
                <a:lnTo>
                  <a:pt x="362193" y="379416"/>
                </a:lnTo>
                <a:lnTo>
                  <a:pt x="360542" y="377499"/>
                </a:lnTo>
                <a:close/>
              </a:path>
              <a:path w="362584" h="438784">
                <a:moveTo>
                  <a:pt x="303231" y="18829"/>
                </a:moveTo>
                <a:lnTo>
                  <a:pt x="239605" y="18829"/>
                </a:lnTo>
                <a:lnTo>
                  <a:pt x="252448" y="19579"/>
                </a:lnTo>
                <a:lnTo>
                  <a:pt x="265325" y="21110"/>
                </a:lnTo>
                <a:lnTo>
                  <a:pt x="302337" y="30222"/>
                </a:lnTo>
                <a:lnTo>
                  <a:pt x="337360" y="46019"/>
                </a:lnTo>
                <a:lnTo>
                  <a:pt x="360631" y="61027"/>
                </a:lnTo>
                <a:lnTo>
                  <a:pt x="362282" y="59097"/>
                </a:lnTo>
                <a:lnTo>
                  <a:pt x="324463" y="29808"/>
                </a:lnTo>
                <a:lnTo>
                  <a:pt x="313336" y="23644"/>
                </a:lnTo>
                <a:lnTo>
                  <a:pt x="303231" y="18829"/>
                </a:lnTo>
                <a:close/>
              </a:path>
            </a:pathLst>
          </a:custGeom>
          <a:solidFill>
            <a:srgbClr val="8DCA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85235" y="7364205"/>
            <a:ext cx="158115" cy="250825"/>
          </a:xfrm>
          <a:custGeom>
            <a:avLst/>
            <a:gdLst/>
            <a:ahLst/>
            <a:cxnLst/>
            <a:rect l="l" t="t" r="r" b="b"/>
            <a:pathLst>
              <a:path w="158115" h="250825">
                <a:moveTo>
                  <a:pt x="134336" y="0"/>
                </a:moveTo>
                <a:lnTo>
                  <a:pt x="85238" y="11006"/>
                </a:lnTo>
                <a:lnTo>
                  <a:pt x="54080" y="29946"/>
                </a:lnTo>
                <a:lnTo>
                  <a:pt x="52517" y="31153"/>
                </a:lnTo>
                <a:lnTo>
                  <a:pt x="51057" y="32486"/>
                </a:lnTo>
                <a:lnTo>
                  <a:pt x="47996" y="35026"/>
                </a:lnTo>
                <a:lnTo>
                  <a:pt x="46536" y="36360"/>
                </a:lnTo>
                <a:lnTo>
                  <a:pt x="16371" y="76064"/>
                </a:lnTo>
                <a:lnTo>
                  <a:pt x="1415" y="123702"/>
                </a:lnTo>
                <a:lnTo>
                  <a:pt x="0" y="137896"/>
                </a:lnTo>
                <a:lnTo>
                  <a:pt x="171" y="148920"/>
                </a:lnTo>
                <a:lnTo>
                  <a:pt x="7478" y="188802"/>
                </a:lnTo>
                <a:lnTo>
                  <a:pt x="24822" y="222805"/>
                </a:lnTo>
                <a:lnTo>
                  <a:pt x="52835" y="250812"/>
                </a:lnTo>
                <a:lnTo>
                  <a:pt x="54448" y="249390"/>
                </a:lnTo>
                <a:lnTo>
                  <a:pt x="52597" y="246160"/>
                </a:lnTo>
                <a:lnTo>
                  <a:pt x="46975" y="235717"/>
                </a:lnTo>
                <a:lnTo>
                  <a:pt x="33038" y="199439"/>
                </a:lnTo>
                <a:lnTo>
                  <a:pt x="27798" y="161360"/>
                </a:lnTo>
                <a:lnTo>
                  <a:pt x="28093" y="148701"/>
                </a:lnTo>
                <a:lnTo>
                  <a:pt x="29289" y="136169"/>
                </a:lnTo>
                <a:lnTo>
                  <a:pt x="29950" y="132956"/>
                </a:lnTo>
                <a:lnTo>
                  <a:pt x="31029" y="126542"/>
                </a:lnTo>
                <a:lnTo>
                  <a:pt x="31232" y="124917"/>
                </a:lnTo>
                <a:lnTo>
                  <a:pt x="31689" y="123355"/>
                </a:lnTo>
                <a:lnTo>
                  <a:pt x="33874" y="115532"/>
                </a:lnTo>
                <a:lnTo>
                  <a:pt x="34242" y="113944"/>
                </a:lnTo>
                <a:lnTo>
                  <a:pt x="34636" y="112369"/>
                </a:lnTo>
                <a:lnTo>
                  <a:pt x="38497" y="101701"/>
                </a:lnTo>
                <a:lnTo>
                  <a:pt x="38979" y="100152"/>
                </a:lnTo>
                <a:lnTo>
                  <a:pt x="39754" y="98717"/>
                </a:lnTo>
                <a:lnTo>
                  <a:pt x="43767" y="89865"/>
                </a:lnTo>
                <a:lnTo>
                  <a:pt x="45151" y="86931"/>
                </a:lnTo>
                <a:lnTo>
                  <a:pt x="46980" y="84239"/>
                </a:lnTo>
                <a:lnTo>
                  <a:pt x="48517" y="81394"/>
                </a:lnTo>
                <a:lnTo>
                  <a:pt x="49317" y="79972"/>
                </a:lnTo>
                <a:lnTo>
                  <a:pt x="50054" y="78524"/>
                </a:lnTo>
                <a:lnTo>
                  <a:pt x="50892" y="77127"/>
                </a:lnTo>
                <a:lnTo>
                  <a:pt x="53673" y="73126"/>
                </a:lnTo>
                <a:lnTo>
                  <a:pt x="55578" y="70497"/>
                </a:lnTo>
                <a:lnTo>
                  <a:pt x="57255" y="67678"/>
                </a:lnTo>
                <a:lnTo>
                  <a:pt x="65560" y="57569"/>
                </a:lnTo>
                <a:lnTo>
                  <a:pt x="66564" y="56261"/>
                </a:lnTo>
                <a:lnTo>
                  <a:pt x="67719" y="55092"/>
                </a:lnTo>
                <a:lnTo>
                  <a:pt x="69967" y="52692"/>
                </a:lnTo>
                <a:lnTo>
                  <a:pt x="71047" y="51435"/>
                </a:lnTo>
                <a:lnTo>
                  <a:pt x="72215" y="50292"/>
                </a:lnTo>
                <a:lnTo>
                  <a:pt x="108005" y="23051"/>
                </a:lnTo>
                <a:lnTo>
                  <a:pt x="143451" y="7971"/>
                </a:lnTo>
                <a:lnTo>
                  <a:pt x="157813" y="4064"/>
                </a:lnTo>
                <a:lnTo>
                  <a:pt x="157724" y="1905"/>
                </a:lnTo>
                <a:lnTo>
                  <a:pt x="146711" y="398"/>
                </a:lnTo>
                <a:lnTo>
                  <a:pt x="134336" y="0"/>
                </a:lnTo>
                <a:close/>
              </a:path>
            </a:pathLst>
          </a:custGeom>
          <a:solidFill>
            <a:srgbClr val="5BC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91657" y="7427315"/>
            <a:ext cx="175260" cy="196850"/>
          </a:xfrm>
          <a:custGeom>
            <a:avLst/>
            <a:gdLst/>
            <a:ahLst/>
            <a:cxnLst/>
            <a:rect l="l" t="t" r="r" b="b"/>
            <a:pathLst>
              <a:path w="175259" h="196850">
                <a:moveTo>
                  <a:pt x="106984" y="0"/>
                </a:moveTo>
                <a:lnTo>
                  <a:pt x="98361" y="0"/>
                </a:lnTo>
                <a:lnTo>
                  <a:pt x="85100" y="772"/>
                </a:lnTo>
                <a:lnTo>
                  <a:pt x="48399" y="13008"/>
                </a:lnTo>
                <a:lnTo>
                  <a:pt x="13030" y="48352"/>
                </a:lnTo>
                <a:lnTo>
                  <a:pt x="10" y="96842"/>
                </a:lnTo>
                <a:lnTo>
                  <a:pt x="0" y="98907"/>
                </a:lnTo>
                <a:lnTo>
                  <a:pt x="788" y="111894"/>
                </a:lnTo>
                <a:lnTo>
                  <a:pt x="12841" y="148374"/>
                </a:lnTo>
                <a:lnTo>
                  <a:pt x="41591" y="179439"/>
                </a:lnTo>
                <a:lnTo>
                  <a:pt x="77401" y="194671"/>
                </a:lnTo>
                <a:lnTo>
                  <a:pt x="88703" y="196383"/>
                </a:lnTo>
                <a:lnTo>
                  <a:pt x="105072" y="196296"/>
                </a:lnTo>
                <a:lnTo>
                  <a:pt x="147688" y="184645"/>
                </a:lnTo>
                <a:lnTo>
                  <a:pt x="173514" y="163720"/>
                </a:lnTo>
                <a:lnTo>
                  <a:pt x="106292" y="163720"/>
                </a:lnTo>
                <a:lnTo>
                  <a:pt x="90173" y="163295"/>
                </a:lnTo>
                <a:lnTo>
                  <a:pt x="48017" y="136502"/>
                </a:lnTo>
                <a:lnTo>
                  <a:pt x="37179" y="101004"/>
                </a:lnTo>
                <a:lnTo>
                  <a:pt x="37218" y="96842"/>
                </a:lnTo>
                <a:lnTo>
                  <a:pt x="48869" y="57569"/>
                </a:lnTo>
                <a:lnTo>
                  <a:pt x="81127" y="34302"/>
                </a:lnTo>
                <a:lnTo>
                  <a:pt x="89331" y="32575"/>
                </a:lnTo>
                <a:lnTo>
                  <a:pt x="171542" y="32575"/>
                </a:lnTo>
                <a:lnTo>
                  <a:pt x="173494" y="30327"/>
                </a:lnTo>
                <a:lnTo>
                  <a:pt x="135839" y="5676"/>
                </a:lnTo>
                <a:lnTo>
                  <a:pt x="114960" y="736"/>
                </a:lnTo>
                <a:lnTo>
                  <a:pt x="106984" y="0"/>
                </a:lnTo>
                <a:close/>
              </a:path>
              <a:path w="175259" h="196850">
                <a:moveTo>
                  <a:pt x="152120" y="139268"/>
                </a:moveTo>
                <a:lnTo>
                  <a:pt x="118278" y="161116"/>
                </a:lnTo>
                <a:lnTo>
                  <a:pt x="106292" y="163720"/>
                </a:lnTo>
                <a:lnTo>
                  <a:pt x="173514" y="163720"/>
                </a:lnTo>
                <a:lnTo>
                  <a:pt x="174853" y="162280"/>
                </a:lnTo>
                <a:lnTo>
                  <a:pt x="152120" y="139268"/>
                </a:lnTo>
                <a:close/>
              </a:path>
              <a:path w="175259" h="196850">
                <a:moveTo>
                  <a:pt x="171542" y="32575"/>
                </a:moveTo>
                <a:lnTo>
                  <a:pt x="98082" y="32575"/>
                </a:lnTo>
                <a:lnTo>
                  <a:pt x="111325" y="33801"/>
                </a:lnTo>
                <a:lnTo>
                  <a:pt x="123251" y="37453"/>
                </a:lnTo>
                <a:lnTo>
                  <a:pt x="135241" y="44205"/>
                </a:lnTo>
                <a:lnTo>
                  <a:pt x="145114" y="51379"/>
                </a:lnTo>
                <a:lnTo>
                  <a:pt x="150825" y="56426"/>
                </a:lnTo>
                <a:lnTo>
                  <a:pt x="171542" y="32575"/>
                </a:lnTo>
                <a:close/>
              </a:path>
            </a:pathLst>
          </a:custGeom>
          <a:solidFill>
            <a:srgbClr val="303E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87413" y="7601767"/>
            <a:ext cx="301625" cy="0"/>
          </a:xfrm>
          <a:custGeom>
            <a:avLst/>
            <a:gdLst/>
            <a:ahLst/>
            <a:cxnLst/>
            <a:rect l="l" t="t" r="r" b="b"/>
            <a:pathLst>
              <a:path w="301625">
                <a:moveTo>
                  <a:pt x="0" y="0"/>
                </a:moveTo>
                <a:lnTo>
                  <a:pt x="301400" y="0"/>
                </a:lnTo>
              </a:path>
            </a:pathLst>
          </a:custGeom>
          <a:ln w="3301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87413" y="7540173"/>
            <a:ext cx="33655" cy="45720"/>
          </a:xfrm>
          <a:custGeom>
            <a:avLst/>
            <a:gdLst/>
            <a:ahLst/>
            <a:cxnLst/>
            <a:rect l="l" t="t" r="r" b="b"/>
            <a:pathLst>
              <a:path w="33655" h="45720">
                <a:moveTo>
                  <a:pt x="0" y="22860"/>
                </a:moveTo>
                <a:lnTo>
                  <a:pt x="33629" y="22860"/>
                </a:lnTo>
              </a:path>
            </a:pathLst>
          </a:custGeom>
          <a:ln w="4699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87413" y="7524932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256" y="0"/>
                </a:lnTo>
              </a:path>
            </a:pathLst>
          </a:custGeom>
          <a:ln w="3174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87413" y="7465242"/>
            <a:ext cx="33655" cy="44450"/>
          </a:xfrm>
          <a:custGeom>
            <a:avLst/>
            <a:gdLst/>
            <a:ahLst/>
            <a:cxnLst/>
            <a:rect l="l" t="t" r="r" b="b"/>
            <a:pathLst>
              <a:path w="33655" h="44450">
                <a:moveTo>
                  <a:pt x="0" y="22225"/>
                </a:moveTo>
                <a:lnTo>
                  <a:pt x="33629" y="22225"/>
                </a:lnTo>
              </a:path>
            </a:pathLst>
          </a:custGeom>
          <a:ln w="4572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87413" y="7449801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117" y="0"/>
                </a:lnTo>
              </a:path>
            </a:pathLst>
          </a:custGeom>
          <a:ln w="3301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151653" y="7540607"/>
            <a:ext cx="33655" cy="45720"/>
          </a:xfrm>
          <a:custGeom>
            <a:avLst/>
            <a:gdLst/>
            <a:ahLst/>
            <a:cxnLst/>
            <a:rect l="l" t="t" r="r" b="b"/>
            <a:pathLst>
              <a:path w="33655" h="45720">
                <a:moveTo>
                  <a:pt x="0" y="22859"/>
                </a:moveTo>
                <a:lnTo>
                  <a:pt x="33629" y="22859"/>
                </a:lnTo>
              </a:path>
            </a:pathLst>
          </a:custGeom>
          <a:ln w="4699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51653" y="7524732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256" y="0"/>
                </a:lnTo>
              </a:path>
            </a:pathLst>
          </a:custGeom>
          <a:ln w="33020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151653" y="7465676"/>
            <a:ext cx="33655" cy="43180"/>
          </a:xfrm>
          <a:custGeom>
            <a:avLst/>
            <a:gdLst/>
            <a:ahLst/>
            <a:cxnLst/>
            <a:rect l="l" t="t" r="r" b="b"/>
            <a:pathLst>
              <a:path w="33655" h="43179">
                <a:moveTo>
                  <a:pt x="0" y="21589"/>
                </a:moveTo>
                <a:lnTo>
                  <a:pt x="33629" y="21589"/>
                </a:lnTo>
              </a:path>
            </a:pathLst>
          </a:custGeom>
          <a:ln w="44449">
            <a:solidFill>
              <a:srgbClr val="303E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9300" y="887897"/>
            <a:ext cx="13131800" cy="44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1999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03934" y="3958704"/>
            <a:ext cx="9422531" cy="2665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03E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61377" y="7459564"/>
            <a:ext cx="1534160" cy="11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B929B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tabLst>
                <a:tab pos="1015365" algn="l"/>
              </a:tabLst>
            </a:pPr>
            <a:r>
              <a:rPr spc="35" dirty="0">
                <a:latin typeface="Tahoma"/>
                <a:cs typeface="Tahoma"/>
              </a:rPr>
              <a:t>BRAND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GUIDE</a:t>
            </a:r>
            <a:r>
              <a:rPr spc="10" dirty="0">
                <a:latin typeface="Tahoma"/>
                <a:cs typeface="Tahoma"/>
              </a:rPr>
              <a:t>LINE</a:t>
            </a:r>
            <a:r>
              <a:rPr spc="15" dirty="0">
                <a:latin typeface="Tahoma"/>
                <a:cs typeface="Tahoma"/>
              </a:rPr>
              <a:t>S</a:t>
            </a:r>
            <a:r>
              <a:rPr dirty="0">
                <a:latin typeface="Tahoma"/>
                <a:cs typeface="Tahoma"/>
              </a:rPr>
              <a:t>	</a:t>
            </a:r>
            <a:r>
              <a:rPr spc="15" dirty="0">
                <a:latin typeface="Tahoma"/>
                <a:cs typeface="Tahoma"/>
              </a:rPr>
              <a:t>VERSIO</a:t>
            </a:r>
            <a:r>
              <a:rPr spc="25" dirty="0">
                <a:latin typeface="Tahoma"/>
                <a:cs typeface="Tahoma"/>
              </a:rPr>
              <a:t>N</a:t>
            </a:r>
            <a:r>
              <a:rPr spc="-25" dirty="0">
                <a:latin typeface="Tahoma"/>
                <a:cs typeface="Tahoma"/>
              </a:rPr>
              <a:t> </a:t>
            </a:r>
            <a:r>
              <a:rPr spc="-90" dirty="0">
                <a:latin typeface="Tahoma"/>
                <a:cs typeface="Tahoma"/>
              </a:rPr>
              <a:t>1.</a:t>
            </a:r>
            <a:r>
              <a:rPr spc="-60" dirty="0">
                <a:latin typeface="Tahoma"/>
                <a:cs typeface="Tahoma"/>
              </a:rPr>
              <a:t>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696674" y="7453164"/>
            <a:ext cx="160019" cy="11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B929B"/>
                </a:solidFill>
                <a:latin typeface="Arial"/>
                <a:cs typeface="Arial"/>
              </a:defRPr>
            </a:lvl1pPr>
          </a:lstStyle>
          <a:p>
            <a:pPr marL="78740">
              <a:lnSpc>
                <a:spcPct val="100000"/>
              </a:lnSpc>
            </a:pPr>
            <a:fld id="{81D60167-4931-47E6-BA6A-407CBD079E47}" type="slidenum">
              <a:rPr spc="45" dirty="0">
                <a:solidFill>
                  <a:srgbClr val="FFFFFF"/>
                </a:solidFill>
              </a:rPr>
              <a:t>‹#›</a:t>
            </a:fld>
            <a:endParaRPr spc="45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place.org/shows/marketplace-tech/how-teenagers-can-get-hooked-on-sports-bettin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493F-E3F9-BDB1-F1E7-8D4C793B0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2672" y="640435"/>
            <a:ext cx="12435840" cy="923330"/>
          </a:xfrm>
        </p:spPr>
        <p:txBody>
          <a:bodyPr/>
          <a:lstStyle/>
          <a:p>
            <a:pPr algn="ctr"/>
            <a:r>
              <a:rPr lang="en-US" sz="6000" dirty="0"/>
              <a:t>Risky Spending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5A123-9982-0FF5-494C-4E39EC03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56" y="4468980"/>
            <a:ext cx="3404120" cy="340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26B48-42B1-E498-55E5-7BE06E07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2695">
            <a:off x="7407433" y="2297460"/>
            <a:ext cx="5452017" cy="3634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4E4708-465E-004F-7067-8C7CCDB69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7275">
            <a:off x="903679" y="2396437"/>
            <a:ext cx="4609424" cy="30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6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>
          <a:extLst>
            <a:ext uri="{FF2B5EF4-FFF2-40B4-BE49-F238E27FC236}">
              <a16:creationId xmlns:a16="http://schemas.microsoft.com/office/drawing/2014/main" id="{37592CE0-05A9-0A00-9EF1-6F71CB2F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>
            <a:extLst>
              <a:ext uri="{FF2B5EF4-FFF2-40B4-BE49-F238E27FC236}">
                <a16:creationId xmlns:a16="http://schemas.microsoft.com/office/drawing/2014/main" id="{002CA5D5-6E13-D2A8-8569-3BB2FDDB02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78341" y="7627624"/>
            <a:ext cx="3050280" cy="4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sp>
        <p:nvSpPr>
          <p:cNvPr id="60" name="Google Shape;60;p9">
            <a:extLst>
              <a:ext uri="{FF2B5EF4-FFF2-40B4-BE49-F238E27FC236}">
                <a16:creationId xmlns:a16="http://schemas.microsoft.com/office/drawing/2014/main" id="{A7F29F16-F4B3-C9CB-CF56-F14C60030D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9845" y="2988644"/>
            <a:ext cx="9747360" cy="403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152400" indent="0">
              <a:buNone/>
            </a:pPr>
            <a:r>
              <a:rPr lang="en-US" sz="5760" dirty="0">
                <a:latin typeface="Montserrat"/>
                <a:ea typeface="Montserrat"/>
                <a:cs typeface="Montserrat"/>
                <a:sym typeface="Montserrat"/>
              </a:rPr>
              <a:t>Scratching off a lottery ticket that you received as a birthday present.</a:t>
            </a:r>
            <a:endParaRPr sz="576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9">
            <a:extLst>
              <a:ext uri="{FF2B5EF4-FFF2-40B4-BE49-F238E27FC236}">
                <a16:creationId xmlns:a16="http://schemas.microsoft.com/office/drawing/2014/main" id="{6362DA45-603A-579D-5528-6CFDB764C8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9003" y="564542"/>
            <a:ext cx="959832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br>
              <a:rPr lang="en-US" dirty="0">
                <a:latin typeface="CenturySchoolbook"/>
              </a:rPr>
            </a:br>
            <a:endParaRPr dirty="0"/>
          </a:p>
        </p:txBody>
      </p:sp>
      <p:pic>
        <p:nvPicPr>
          <p:cNvPr id="2" name="Graphic 1" descr="Thumbs up sign with solid fill">
            <a:extLst>
              <a:ext uri="{FF2B5EF4-FFF2-40B4-BE49-F238E27FC236}">
                <a16:creationId xmlns:a16="http://schemas.microsoft.com/office/drawing/2014/main" id="{F74BE1BE-6CB4-70F2-E058-D071CCCA0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1706" y="1891364"/>
            <a:ext cx="1097280" cy="1097280"/>
          </a:xfrm>
          <a:prstGeom prst="rect">
            <a:avLst/>
          </a:prstGeom>
        </p:spPr>
      </p:pic>
      <p:pic>
        <p:nvPicPr>
          <p:cNvPr id="3" name="Graphic 2" descr="Thumbs up sign with solid fill">
            <a:extLst>
              <a:ext uri="{FF2B5EF4-FFF2-40B4-BE49-F238E27FC236}">
                <a16:creationId xmlns:a16="http://schemas.microsoft.com/office/drawing/2014/main" id="{CA19A4FB-0778-6E5D-D4A6-B703A4B6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699523" y="1891364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37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>
          <a:extLst>
            <a:ext uri="{FF2B5EF4-FFF2-40B4-BE49-F238E27FC236}">
              <a16:creationId xmlns:a16="http://schemas.microsoft.com/office/drawing/2014/main" id="{85E02337-7917-DE6C-2666-671AFF37F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>
            <a:extLst>
              <a:ext uri="{FF2B5EF4-FFF2-40B4-BE49-F238E27FC236}">
                <a16:creationId xmlns:a16="http://schemas.microsoft.com/office/drawing/2014/main" id="{81A04671-22E2-6B3D-AE2B-5D7678DDB9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78341" y="7627624"/>
            <a:ext cx="3050280" cy="4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sp>
        <p:nvSpPr>
          <p:cNvPr id="60" name="Google Shape;60;p9">
            <a:extLst>
              <a:ext uri="{FF2B5EF4-FFF2-40B4-BE49-F238E27FC236}">
                <a16:creationId xmlns:a16="http://schemas.microsoft.com/office/drawing/2014/main" id="{42E0EC0F-5D2C-5AB0-D174-7D6D815F35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17597" y="2861849"/>
            <a:ext cx="9747360" cy="403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152400" indent="0">
              <a:buNone/>
            </a:pPr>
            <a:r>
              <a:rPr lang="en-US" sz="5760" dirty="0">
                <a:latin typeface="Montserrat"/>
                <a:ea typeface="Montserrat"/>
                <a:cs typeface="Montserrat"/>
                <a:sym typeface="Montserrat"/>
              </a:rPr>
              <a:t>Spending $2 in a mobile  game to open a loot box</a:t>
            </a:r>
            <a:endParaRPr sz="576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9">
            <a:extLst>
              <a:ext uri="{FF2B5EF4-FFF2-40B4-BE49-F238E27FC236}">
                <a16:creationId xmlns:a16="http://schemas.microsoft.com/office/drawing/2014/main" id="{357A7AEC-697E-87E0-1342-08718009BD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9003" y="564542"/>
            <a:ext cx="959832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br>
              <a:rPr lang="en-US" dirty="0">
                <a:latin typeface="CenturySchoolbook"/>
              </a:rPr>
            </a:br>
            <a:endParaRPr dirty="0"/>
          </a:p>
        </p:txBody>
      </p:sp>
      <p:pic>
        <p:nvPicPr>
          <p:cNvPr id="2" name="Graphic 1" descr="Thumbs up sign with solid fill">
            <a:extLst>
              <a:ext uri="{FF2B5EF4-FFF2-40B4-BE49-F238E27FC236}">
                <a16:creationId xmlns:a16="http://schemas.microsoft.com/office/drawing/2014/main" id="{DCC46FE6-3D67-0BDF-4C9A-6ACF9E717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1706" y="1891364"/>
            <a:ext cx="1097280" cy="1097280"/>
          </a:xfrm>
          <a:prstGeom prst="rect">
            <a:avLst/>
          </a:prstGeom>
        </p:spPr>
      </p:pic>
      <p:pic>
        <p:nvPicPr>
          <p:cNvPr id="3" name="Graphic 2" descr="Thumbs up sign with solid fill">
            <a:extLst>
              <a:ext uri="{FF2B5EF4-FFF2-40B4-BE49-F238E27FC236}">
                <a16:creationId xmlns:a16="http://schemas.microsoft.com/office/drawing/2014/main" id="{ABD6FE57-F6BB-7FFC-F6DD-72353B948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699523" y="1891364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61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3F4622-D15F-0FB1-4DDB-0D7E92E586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3E995-86E7-DCEC-CDA0-BBF0AAAD2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A32-335F-2F27-7DDA-05E60CE923E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BDFECE-BD49-0489-D32C-970FE564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FCE4F-7A89-1530-FE74-F9222E4D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14" y="333845"/>
            <a:ext cx="12601305" cy="68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9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4C0B36-54BA-DF68-8CC9-FC9B3EA9E2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BD2F4-D294-1E1D-605A-BAC8D3DA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30EB2-A08D-70D8-309B-E27E70B603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862691-1AFA-8F9A-7B11-CC3E3D45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Public Awareness Poster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69C668-2D38-DD72-A410-EFAE92775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780" y="1609319"/>
            <a:ext cx="7913640" cy="64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07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30777-D14D-5F9F-B565-D2A396217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33417-B0CC-7750-ACC4-BA3798D152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3360" dirty="0">
                <a:solidFill>
                  <a:srgbClr val="4E5D79"/>
                </a:solidFill>
                <a:latin typeface="cabin"/>
              </a:rPr>
              <a:t>Anybody can reach out to 1-800-GAMBLER.</a:t>
            </a:r>
          </a:p>
          <a:p>
            <a:endParaRPr lang="en-US" sz="3360" dirty="0">
              <a:solidFill>
                <a:srgbClr val="4E5D79"/>
              </a:solidFill>
              <a:latin typeface="cabin"/>
            </a:endParaRPr>
          </a:p>
          <a:p>
            <a:r>
              <a:rPr lang="en-US" sz="3360" dirty="0">
                <a:solidFill>
                  <a:srgbClr val="4E5D79"/>
                </a:solidFill>
                <a:latin typeface="cabin"/>
              </a:rPr>
              <a:t>It’s a hotline that anybody can call and just say, “hey  I’m having a problem” or “I have a friend that I noticed is having a problem, I just want to talk to you, and I want to see what I can do and get help” and it’s free. </a:t>
            </a:r>
          </a:p>
          <a:p>
            <a:endParaRPr lang="en-US" sz="3360" dirty="0">
              <a:solidFill>
                <a:srgbClr val="4E5D79"/>
              </a:solidFill>
              <a:latin typeface="cabin"/>
            </a:endParaRPr>
          </a:p>
          <a:p>
            <a:r>
              <a:rPr lang="en-US" sz="3360" dirty="0">
                <a:solidFill>
                  <a:srgbClr val="4E5D79"/>
                </a:solidFill>
                <a:latin typeface="cabin"/>
              </a:rPr>
              <a:t>Talk to someone.  </a:t>
            </a:r>
            <a:endParaRPr lang="en-US" sz="384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E3D36E-A7B5-DAFA-7077-FC74DA92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63040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152400" indent="0">
              <a:buNone/>
            </a:pPr>
            <a:endParaRPr lang="en-US" sz="3840" dirty="0">
              <a:latin typeface="CenturySchoolbook"/>
            </a:endParaRPr>
          </a:p>
          <a:p>
            <a:pPr marL="152400" indent="0">
              <a:buNone/>
            </a:pPr>
            <a:endParaRPr lang="en-US" sz="3840" dirty="0">
              <a:latin typeface="CenturySchoolbook"/>
            </a:endParaRPr>
          </a:p>
          <a:p>
            <a:pPr indent="0">
              <a:lnSpc>
                <a:spcPct val="100000"/>
              </a:lnSpc>
              <a:spcBef>
                <a:spcPts val="1440"/>
              </a:spcBef>
              <a:buNone/>
            </a:pPr>
            <a:endParaRPr sz="348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AA8C151F-EFD5-5EA8-E900-24FBA84BFC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59489" y="669348"/>
            <a:ext cx="9747305" cy="97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2"/>
              </a:buClr>
              <a:buSzPts val="3600"/>
            </a:pPr>
            <a:r>
              <a:rPr lang="en-US" sz="4320" dirty="0">
                <a:solidFill>
                  <a:schemeClr val="dk2"/>
                </a:solidFill>
              </a:rPr>
              <a:t>Warm Up </a:t>
            </a:r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F59899-6886-8DDA-B9D0-7C64FDA7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442" y="2308301"/>
            <a:ext cx="7186775" cy="108016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Have you played an online game with pay-to-play activities where you pay for extra coins, gems, power-ups, loot boxes, and skins?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Have you ever spent more money than you intended?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F77EF-1E77-3B82-73F7-56BAA262230F}"/>
              </a:ext>
            </a:extLst>
          </p:cNvPr>
          <p:cNvSpPr txBox="1"/>
          <p:nvPr/>
        </p:nvSpPr>
        <p:spPr>
          <a:xfrm>
            <a:off x="4561531" y="2948261"/>
            <a:ext cx="76109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40"/>
              </a:spcAft>
            </a:pPr>
            <a:endParaRPr lang="en-US" sz="432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BA2858-4BDA-9EFF-0AE5-ADC61AC283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F02D4-7212-ED89-F84B-F17EFA5D94B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algn="ctr"/>
            <a:r>
              <a:rPr lang="en-US" sz="5280" dirty="0"/>
              <a:t>Gambling: </a:t>
            </a:r>
          </a:p>
          <a:p>
            <a:pPr marL="0" algn="ctr"/>
            <a:r>
              <a:rPr lang="en-US" sz="5280" dirty="0"/>
              <a:t>When you risk something </a:t>
            </a:r>
          </a:p>
          <a:p>
            <a:pPr marL="0" algn="ctr"/>
            <a:r>
              <a:rPr lang="en-US" sz="5280" dirty="0"/>
              <a:t>of value, and you don’t know </a:t>
            </a:r>
          </a:p>
          <a:p>
            <a:pPr marL="0" algn="ctr"/>
            <a:r>
              <a:rPr lang="en-US" sz="5280" dirty="0"/>
              <a:t>if you will win or lose.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50D634-BB99-948C-9FDE-98538D6D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0738C0-F5D0-3E9B-B128-73E4044D4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02269-F237-8923-9CFE-A5308B164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F65B3-6DCC-3AEE-3FBF-95DD66133A5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5A562A-267D-C808-0C76-8D22CD86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A5586-78F0-F8AD-339E-20121DB6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504" y="0"/>
            <a:ext cx="1058739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8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B0F0F0-E11D-4D2F-1D45-2AF01F38C5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F7497-3B5F-2D3B-6FA8-819B4D49C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endParaRPr lang="en-US" sz="216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84536-B8F0-5F08-2C94-3AE14FC1AC4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299916" y="2260824"/>
            <a:ext cx="9747305" cy="975356"/>
          </a:xfrm>
        </p:spPr>
        <p:txBody>
          <a:bodyPr/>
          <a:lstStyle/>
          <a:p>
            <a:r>
              <a:rPr lang="en-US" sz="3360" dirty="0"/>
              <a:t>Listen to this podcast, checking off the statements as you hear them.</a:t>
            </a:r>
          </a:p>
          <a:p>
            <a:r>
              <a:rPr lang="en-US" sz="2160" u="sng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Sports Betting podcast link</a:t>
            </a:r>
            <a:endParaRPr lang="en-US" sz="216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360" dirty="0"/>
          </a:p>
          <a:p>
            <a:endParaRPr lang="en-US" sz="3360" dirty="0"/>
          </a:p>
          <a:p>
            <a:endParaRPr lang="en-US" sz="336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EA4ED2-54C7-84B1-681A-EB3F71D4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Teens and Sport Betting</a:t>
            </a:r>
          </a:p>
        </p:txBody>
      </p:sp>
    </p:spTree>
    <p:extLst>
      <p:ext uri="{BB962C8B-B14F-4D97-AF65-F5344CB8AC3E}">
        <p14:creationId xmlns:p14="http://schemas.microsoft.com/office/powerpoint/2010/main" val="3592406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AE3A6-7428-CAE1-EC7B-8FFB169942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77159-4D20-5DAC-9570-4664F9118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D16A0-DCFD-3E4F-C5F8-CAFEAB200CA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DA9756-9844-73F4-CFD4-9074F35E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statistics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17D04-6386-9AC1-C825-6888B631D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15" y="1950543"/>
            <a:ext cx="12156707" cy="53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B5F381-3BB6-B85C-7488-EED041E261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2FDE00-A15B-0E87-5DAE-C02D528F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187" y="682451"/>
            <a:ext cx="9598218" cy="1080161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Is this Gambling?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each of the following scenarios,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        Thumbs up if you consider it to be gambling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     Thumbs down if you would not consider it to be gambling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1" name="Graphic 10" descr="Thumbs up sign with solid fill">
            <a:extLst>
              <a:ext uri="{FF2B5EF4-FFF2-40B4-BE49-F238E27FC236}">
                <a16:creationId xmlns:a16="http://schemas.microsoft.com/office/drawing/2014/main" id="{A96620F9-008C-7E6B-4FFA-C5097E62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4186" y="2902016"/>
            <a:ext cx="1097280" cy="1097280"/>
          </a:xfrm>
          <a:prstGeom prst="rect">
            <a:avLst/>
          </a:prstGeom>
        </p:spPr>
      </p:pic>
      <p:pic>
        <p:nvPicPr>
          <p:cNvPr id="12" name="Graphic 11" descr="Thumbs up sign with solid fill">
            <a:extLst>
              <a:ext uri="{FF2B5EF4-FFF2-40B4-BE49-F238E27FC236}">
                <a16:creationId xmlns:a16="http://schemas.microsoft.com/office/drawing/2014/main" id="{F2A0C2AF-C1B9-9E4A-C0BA-74928F1DE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305252" y="481744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83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>
          <a:extLst>
            <a:ext uri="{FF2B5EF4-FFF2-40B4-BE49-F238E27FC236}">
              <a16:creationId xmlns:a16="http://schemas.microsoft.com/office/drawing/2014/main" id="{0D0F05E8-3D0C-1EDB-AC00-5D5B9D176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>
            <a:extLst>
              <a:ext uri="{FF2B5EF4-FFF2-40B4-BE49-F238E27FC236}">
                <a16:creationId xmlns:a16="http://schemas.microsoft.com/office/drawing/2014/main" id="{F99D5AC1-AFAB-A804-1F05-49DD532CEAF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78341" y="7627624"/>
            <a:ext cx="3050280" cy="4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/>
          </a:p>
        </p:txBody>
      </p:sp>
      <p:sp>
        <p:nvSpPr>
          <p:cNvPr id="60" name="Google Shape;60;p9">
            <a:extLst>
              <a:ext uri="{FF2B5EF4-FFF2-40B4-BE49-F238E27FC236}">
                <a16:creationId xmlns:a16="http://schemas.microsoft.com/office/drawing/2014/main" id="{A2CED057-DC42-6BDE-E471-0B631A21EE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17597" y="2861849"/>
            <a:ext cx="9747360" cy="403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152400" indent="0">
              <a:buNone/>
            </a:pPr>
            <a:r>
              <a:rPr lang="en-US" sz="5760" dirty="0">
                <a:latin typeface="Montserrat"/>
                <a:ea typeface="Montserrat"/>
                <a:cs typeface="Montserrat"/>
                <a:sym typeface="Montserrat"/>
              </a:rPr>
              <a:t>Accepting a challenge that starts with, “I bet you $5...”</a:t>
            </a:r>
            <a:endParaRPr sz="576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9">
            <a:extLst>
              <a:ext uri="{FF2B5EF4-FFF2-40B4-BE49-F238E27FC236}">
                <a16:creationId xmlns:a16="http://schemas.microsoft.com/office/drawing/2014/main" id="{C73BC2BC-7EFA-9F7D-BE69-88CE88F46A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9003" y="564542"/>
            <a:ext cx="959832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br>
              <a:rPr lang="en-US" dirty="0">
                <a:latin typeface="CenturySchoolbook"/>
              </a:rPr>
            </a:br>
            <a:endParaRPr dirty="0"/>
          </a:p>
        </p:txBody>
      </p:sp>
      <p:pic>
        <p:nvPicPr>
          <p:cNvPr id="2" name="Graphic 1" descr="Thumbs up sign with solid fill">
            <a:extLst>
              <a:ext uri="{FF2B5EF4-FFF2-40B4-BE49-F238E27FC236}">
                <a16:creationId xmlns:a16="http://schemas.microsoft.com/office/drawing/2014/main" id="{3A295669-B05F-3066-F0D9-4BF08CDA2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1706" y="1891364"/>
            <a:ext cx="1097280" cy="1097280"/>
          </a:xfrm>
          <a:prstGeom prst="rect">
            <a:avLst/>
          </a:prstGeom>
        </p:spPr>
      </p:pic>
      <p:pic>
        <p:nvPicPr>
          <p:cNvPr id="3" name="Graphic 2" descr="Thumbs up sign with solid fill">
            <a:extLst>
              <a:ext uri="{FF2B5EF4-FFF2-40B4-BE49-F238E27FC236}">
                <a16:creationId xmlns:a16="http://schemas.microsoft.com/office/drawing/2014/main" id="{BAFB1E7C-846B-7C30-9350-9E3C2F1B0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699523" y="1891364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56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9578341" y="7627624"/>
            <a:ext cx="3050280" cy="4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2617597" y="2861849"/>
            <a:ext cx="9747360" cy="403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152400" indent="0">
              <a:buNone/>
            </a:pPr>
            <a:r>
              <a:rPr lang="en-US" sz="5760" dirty="0">
                <a:latin typeface="Montserrat"/>
                <a:ea typeface="Montserrat"/>
                <a:cs typeface="Montserrat"/>
                <a:sym typeface="Montserrat"/>
              </a:rPr>
              <a:t>Playing a card game without money involved.</a:t>
            </a:r>
            <a:endParaRPr sz="576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2449003" y="564542"/>
            <a:ext cx="959832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br>
              <a:rPr lang="en-US" dirty="0">
                <a:latin typeface="CenturySchoolbook"/>
              </a:rPr>
            </a:br>
            <a:endParaRPr dirty="0"/>
          </a:p>
        </p:txBody>
      </p:sp>
      <p:pic>
        <p:nvPicPr>
          <p:cNvPr id="2" name="Graphic 1" descr="Thumbs up sign with solid fill">
            <a:extLst>
              <a:ext uri="{FF2B5EF4-FFF2-40B4-BE49-F238E27FC236}">
                <a16:creationId xmlns:a16="http://schemas.microsoft.com/office/drawing/2014/main" id="{58DA48C2-CD77-CEDB-9851-09436A8F9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1706" y="1891364"/>
            <a:ext cx="1097280" cy="1097280"/>
          </a:xfrm>
          <a:prstGeom prst="rect">
            <a:avLst/>
          </a:prstGeom>
        </p:spPr>
      </p:pic>
      <p:pic>
        <p:nvPicPr>
          <p:cNvPr id="3" name="Graphic 2" descr="Thumbs up sign with solid fill">
            <a:extLst>
              <a:ext uri="{FF2B5EF4-FFF2-40B4-BE49-F238E27FC236}">
                <a16:creationId xmlns:a16="http://schemas.microsoft.com/office/drawing/2014/main" id="{B9857BD5-A48F-E343-364E-8159D2205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699523" y="1891364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E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E theme" id="{7B3E7598-436C-4E29-96AE-9559CCB77AE7}" vid="{BBB61E2C-F27F-4335-A2B8-60FE771C2F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CEE theme</Template>
  <TotalTime>104</TotalTime>
  <Words>510</Words>
  <Application>Microsoft Office PowerPoint</Application>
  <PresentationFormat>Custom</PresentationFormat>
  <Paragraphs>75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Aptos</vt:lpstr>
      <vt:lpstr>Arial</vt:lpstr>
      <vt:lpstr>cabin</vt:lpstr>
      <vt:lpstr>Calibri</vt:lpstr>
      <vt:lpstr>CenturySchoolbook</vt:lpstr>
      <vt:lpstr>Gill Sans</vt:lpstr>
      <vt:lpstr>Inter Light</vt:lpstr>
      <vt:lpstr>MetaSerifPro-Book</vt:lpstr>
      <vt:lpstr>Montserrat</vt:lpstr>
      <vt:lpstr>Noto Sans</vt:lpstr>
      <vt:lpstr>NTR</vt:lpstr>
      <vt:lpstr>Tahoma</vt:lpstr>
      <vt:lpstr>CEE theme</vt:lpstr>
      <vt:lpstr>Risky Spending</vt:lpstr>
      <vt:lpstr>Have you played an online game with pay-to-play activities where you pay for extra coins, gems, power-ups, loot boxes, and skins?   Have you ever spent more money than you intended? </vt:lpstr>
      <vt:lpstr>PowerPoint Presentation</vt:lpstr>
      <vt:lpstr>PowerPoint Presentation</vt:lpstr>
      <vt:lpstr>Teens and Sport Betting</vt:lpstr>
      <vt:lpstr>College statistics</vt:lpstr>
      <vt:lpstr>Is this Gambling?  For each of the following scenarios,   t        Thumbs up if you consider it to be gambling  or          Thumbs down if you would not consider it to be gambling</vt:lpstr>
      <vt:lpstr> </vt:lpstr>
      <vt:lpstr> </vt:lpstr>
      <vt:lpstr> </vt:lpstr>
      <vt:lpstr> </vt:lpstr>
      <vt:lpstr>PowerPoint Presentation</vt:lpstr>
      <vt:lpstr>Create a Public Awareness Poster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Ruth Cookson</dc:creator>
  <cp:lastModifiedBy>Ruth Cookson</cp:lastModifiedBy>
  <cp:revision>3</cp:revision>
  <dcterms:created xsi:type="dcterms:W3CDTF">2024-07-09T02:29:47Z</dcterms:created>
  <dcterms:modified xsi:type="dcterms:W3CDTF">2025-01-02T19:26:25Z</dcterms:modified>
</cp:coreProperties>
</file>