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8"/>
  </p:notesMasterIdLst>
  <p:handoutMasterIdLst>
    <p:handoutMasterId r:id="rId39"/>
  </p:handoutMasterIdLst>
  <p:sldIdLst>
    <p:sldId id="699" r:id="rId5"/>
    <p:sldId id="722" r:id="rId6"/>
    <p:sldId id="724" r:id="rId7"/>
    <p:sldId id="760" r:id="rId8"/>
    <p:sldId id="767" r:id="rId9"/>
    <p:sldId id="782" r:id="rId10"/>
    <p:sldId id="725" r:id="rId11"/>
    <p:sldId id="768" r:id="rId12"/>
    <p:sldId id="726" r:id="rId13"/>
    <p:sldId id="769" r:id="rId14"/>
    <p:sldId id="749" r:id="rId15"/>
    <p:sldId id="728" r:id="rId16"/>
    <p:sldId id="784" r:id="rId17"/>
    <p:sldId id="770" r:id="rId18"/>
    <p:sldId id="771" r:id="rId19"/>
    <p:sldId id="772" r:id="rId20"/>
    <p:sldId id="773" r:id="rId21"/>
    <p:sldId id="774" r:id="rId22"/>
    <p:sldId id="775" r:id="rId23"/>
    <p:sldId id="776" r:id="rId24"/>
    <p:sldId id="777" r:id="rId25"/>
    <p:sldId id="778" r:id="rId26"/>
    <p:sldId id="751" r:id="rId27"/>
    <p:sldId id="779" r:id="rId28"/>
    <p:sldId id="780" r:id="rId29"/>
    <p:sldId id="781" r:id="rId30"/>
    <p:sldId id="764" r:id="rId31"/>
    <p:sldId id="783" r:id="rId32"/>
    <p:sldId id="759" r:id="rId33"/>
    <p:sldId id="260" r:id="rId34"/>
    <p:sldId id="259" r:id="rId35"/>
    <p:sldId id="256" r:id="rId36"/>
    <p:sldId id="75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FEE4"/>
    <a:srgbClr val="DDF2F7"/>
    <a:srgbClr val="414A58"/>
    <a:srgbClr val="5DBF9A"/>
    <a:srgbClr val="79BFB8"/>
    <a:srgbClr val="86C17B"/>
    <a:srgbClr val="A7C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9743B9-A46D-716B-00F6-A36EF33C3577}" v="4" dt="2025-02-20T22:56:30.1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8eff79aa9c2be5a0c0dfcd80ede2029648a65033efb5ea5ee4f28ed1f71e2d1f::" providerId="AD" clId="Web-{6B3F6837-D5A4-9266-3EA6-CA9728E1CD4B}"/>
    <pc:docChg chg="modSld">
      <pc:chgData name="Guest User" userId="S::urn:spo:anon#8eff79aa9c2be5a0c0dfcd80ede2029648a65033efb5ea5ee4f28ed1f71e2d1f::" providerId="AD" clId="Web-{6B3F6837-D5A4-9266-3EA6-CA9728E1CD4B}" dt="2025-01-23T14:25:23.657" v="39" actId="20577"/>
      <pc:docMkLst>
        <pc:docMk/>
      </pc:docMkLst>
      <pc:sldChg chg="modSp">
        <pc:chgData name="Guest User" userId="S::urn:spo:anon#8eff79aa9c2be5a0c0dfcd80ede2029648a65033efb5ea5ee4f28ed1f71e2d1f::" providerId="AD" clId="Web-{6B3F6837-D5A4-9266-3EA6-CA9728E1CD4B}" dt="2025-01-23T14:25:23.657" v="39" actId="20577"/>
        <pc:sldMkLst>
          <pc:docMk/>
          <pc:sldMk cId="2162062073" sldId="775"/>
        </pc:sldMkLst>
        <pc:spChg chg="mod">
          <ac:chgData name="Guest User" userId="S::urn:spo:anon#8eff79aa9c2be5a0c0dfcd80ede2029648a65033efb5ea5ee4f28ed1f71e2d1f::" providerId="AD" clId="Web-{6B3F6837-D5A4-9266-3EA6-CA9728E1CD4B}" dt="2025-01-23T14:25:23.657" v="39" actId="20577"/>
          <ac:spMkLst>
            <pc:docMk/>
            <pc:sldMk cId="2162062073" sldId="775"/>
            <ac:spMk id="4" creationId="{0ED0BD03-D2E9-F8A3-9A19-7E067AA7F5A3}"/>
          </ac:spMkLst>
        </pc:spChg>
      </pc:sldChg>
      <pc:sldChg chg="modSp">
        <pc:chgData name="Guest User" userId="S::urn:spo:anon#8eff79aa9c2be5a0c0dfcd80ede2029648a65033efb5ea5ee4f28ed1f71e2d1f::" providerId="AD" clId="Web-{6B3F6837-D5A4-9266-3EA6-CA9728E1CD4B}" dt="2025-01-23T14:22:52.251" v="34" actId="20577"/>
        <pc:sldMkLst>
          <pc:docMk/>
          <pc:sldMk cId="960985146" sldId="782"/>
        </pc:sldMkLst>
        <pc:spChg chg="mod">
          <ac:chgData name="Guest User" userId="S::urn:spo:anon#8eff79aa9c2be5a0c0dfcd80ede2029648a65033efb5ea5ee4f28ed1f71e2d1f::" providerId="AD" clId="Web-{6B3F6837-D5A4-9266-3EA6-CA9728E1CD4B}" dt="2025-01-23T14:22:52.251" v="34" actId="20577"/>
          <ac:spMkLst>
            <pc:docMk/>
            <pc:sldMk cId="960985146" sldId="782"/>
            <ac:spMk id="4" creationId="{34306D42-36BF-9033-77B5-518DBA110DAC}"/>
          </ac:spMkLst>
        </pc:spChg>
      </pc:sldChg>
      <pc:sldChg chg="modSp">
        <pc:chgData name="Guest User" userId="S::urn:spo:anon#8eff79aa9c2be5a0c0dfcd80ede2029648a65033efb5ea5ee4f28ed1f71e2d1f::" providerId="AD" clId="Web-{6B3F6837-D5A4-9266-3EA6-CA9728E1CD4B}" dt="2025-01-22T19:22:22.965" v="8" actId="20577"/>
        <pc:sldMkLst>
          <pc:docMk/>
          <pc:sldMk cId="467830493" sldId="784"/>
        </pc:sldMkLst>
        <pc:spChg chg="mod">
          <ac:chgData name="Guest User" userId="S::urn:spo:anon#8eff79aa9c2be5a0c0dfcd80ede2029648a65033efb5ea5ee4f28ed1f71e2d1f::" providerId="AD" clId="Web-{6B3F6837-D5A4-9266-3EA6-CA9728E1CD4B}" dt="2025-01-22T19:22:22.965" v="8" actId="20577"/>
          <ac:spMkLst>
            <pc:docMk/>
            <pc:sldMk cId="467830493" sldId="784"/>
            <ac:spMk id="4" creationId="{CEFC573E-2A3C-4256-6B6F-3B5B55FB282D}"/>
          </ac:spMkLst>
        </pc:spChg>
      </pc:sldChg>
    </pc:docChg>
  </pc:docChgLst>
  <pc:docChgLst>
    <pc:chgData name="Guest User" userId="S::urn:spo:anon#8eff79aa9c2be5a0c0dfcd80ede2029648a65033efb5ea5ee4f28ed1f71e2d1f::" providerId="AD" clId="Web-{67F872AD-7940-8556-5E6D-63B4DE401BF7}"/>
    <pc:docChg chg="modSld">
      <pc:chgData name="Guest User" userId="S::urn:spo:anon#8eff79aa9c2be5a0c0dfcd80ede2029648a65033efb5ea5ee4f28ed1f71e2d1f::" providerId="AD" clId="Web-{67F872AD-7940-8556-5E6D-63B4DE401BF7}" dt="2025-02-12T15:11:14.709" v="19" actId="20577"/>
      <pc:docMkLst>
        <pc:docMk/>
      </pc:docMkLst>
      <pc:sldChg chg="modSp">
        <pc:chgData name="Guest User" userId="S::urn:spo:anon#8eff79aa9c2be5a0c0dfcd80ede2029648a65033efb5ea5ee4f28ed1f71e2d1f::" providerId="AD" clId="Web-{67F872AD-7940-8556-5E6D-63B4DE401BF7}" dt="2025-02-12T15:08:53.907" v="7" actId="20577"/>
        <pc:sldMkLst>
          <pc:docMk/>
          <pc:sldMk cId="381042670" sldId="772"/>
        </pc:sldMkLst>
        <pc:spChg chg="mod">
          <ac:chgData name="Guest User" userId="S::urn:spo:anon#8eff79aa9c2be5a0c0dfcd80ede2029648a65033efb5ea5ee4f28ed1f71e2d1f::" providerId="AD" clId="Web-{67F872AD-7940-8556-5E6D-63B4DE401BF7}" dt="2025-02-12T15:08:53.907" v="7" actId="20577"/>
          <ac:spMkLst>
            <pc:docMk/>
            <pc:sldMk cId="381042670" sldId="772"/>
            <ac:spMk id="5" creationId="{275558ED-815D-E8F1-67DB-7FED39DB5CF3}"/>
          </ac:spMkLst>
        </pc:spChg>
      </pc:sldChg>
      <pc:sldChg chg="modSp">
        <pc:chgData name="Guest User" userId="S::urn:spo:anon#8eff79aa9c2be5a0c0dfcd80ede2029648a65033efb5ea5ee4f28ed1f71e2d1f::" providerId="AD" clId="Web-{67F872AD-7940-8556-5E6D-63B4DE401BF7}" dt="2025-02-12T15:09:15.064" v="10" actId="20577"/>
        <pc:sldMkLst>
          <pc:docMk/>
          <pc:sldMk cId="2453130601" sldId="774"/>
        </pc:sldMkLst>
        <pc:spChg chg="mod">
          <ac:chgData name="Guest User" userId="S::urn:spo:anon#8eff79aa9c2be5a0c0dfcd80ede2029648a65033efb5ea5ee4f28ed1f71e2d1f::" providerId="AD" clId="Web-{67F872AD-7940-8556-5E6D-63B4DE401BF7}" dt="2025-02-12T15:09:15.064" v="10" actId="20577"/>
          <ac:spMkLst>
            <pc:docMk/>
            <pc:sldMk cId="2453130601" sldId="774"/>
            <ac:spMk id="4" creationId="{950EDB0B-13BF-7AFF-6B4B-137A87961B5B}"/>
          </ac:spMkLst>
        </pc:spChg>
      </pc:sldChg>
      <pc:sldChg chg="modSp">
        <pc:chgData name="Guest User" userId="S::urn:spo:anon#8eff79aa9c2be5a0c0dfcd80ede2029648a65033efb5ea5ee4f28ed1f71e2d1f::" providerId="AD" clId="Web-{67F872AD-7940-8556-5E6D-63B4DE401BF7}" dt="2025-02-12T15:10:34.332" v="18" actId="20577"/>
        <pc:sldMkLst>
          <pc:docMk/>
          <pc:sldMk cId="3439998169" sldId="777"/>
        </pc:sldMkLst>
        <pc:spChg chg="mod">
          <ac:chgData name="Guest User" userId="S::urn:spo:anon#8eff79aa9c2be5a0c0dfcd80ede2029648a65033efb5ea5ee4f28ed1f71e2d1f::" providerId="AD" clId="Web-{67F872AD-7940-8556-5E6D-63B4DE401BF7}" dt="2025-02-12T15:10:34.332" v="18" actId="20577"/>
          <ac:spMkLst>
            <pc:docMk/>
            <pc:sldMk cId="3439998169" sldId="777"/>
            <ac:spMk id="4" creationId="{90B492B9-AB67-ECFC-3BF3-A17E43E8E794}"/>
          </ac:spMkLst>
        </pc:spChg>
      </pc:sldChg>
      <pc:sldChg chg="modSp">
        <pc:chgData name="Guest User" userId="S::urn:spo:anon#8eff79aa9c2be5a0c0dfcd80ede2029648a65033efb5ea5ee4f28ed1f71e2d1f::" providerId="AD" clId="Web-{67F872AD-7940-8556-5E6D-63B4DE401BF7}" dt="2025-02-12T15:11:14.709" v="19" actId="20577"/>
        <pc:sldMkLst>
          <pc:docMk/>
          <pc:sldMk cId="669411172" sldId="781"/>
        </pc:sldMkLst>
        <pc:spChg chg="mod">
          <ac:chgData name="Guest User" userId="S::urn:spo:anon#8eff79aa9c2be5a0c0dfcd80ede2029648a65033efb5ea5ee4f28ed1f71e2d1f::" providerId="AD" clId="Web-{67F872AD-7940-8556-5E6D-63B4DE401BF7}" dt="2025-02-12T15:11:14.709" v="19" actId="20577"/>
          <ac:spMkLst>
            <pc:docMk/>
            <pc:sldMk cId="669411172" sldId="781"/>
            <ac:spMk id="4" creationId="{13F62B1A-530A-B823-FBF3-BCD0D00C4FE0}"/>
          </ac:spMkLst>
        </pc:spChg>
      </pc:sldChg>
    </pc:docChg>
  </pc:docChgLst>
  <pc:docChgLst>
    <pc:chgData clId="Web-{45A1178F-73F2-8643-3D11-C6E5BDD0E6BA}"/>
    <pc:docChg chg="modSld">
      <pc:chgData name="" userId="" providerId="" clId="Web-{45A1178F-73F2-8643-3D11-C6E5BDD0E6BA}" dt="2024-03-28T18:41:17.025" v="0" actId="20577"/>
      <pc:docMkLst>
        <pc:docMk/>
      </pc:docMkLst>
      <pc:sldChg chg="modSp">
        <pc:chgData name="" userId="" providerId="" clId="Web-{45A1178F-73F2-8643-3D11-C6E5BDD0E6BA}" dt="2024-03-28T18:41:17.025" v="0" actId="20577"/>
        <pc:sldMkLst>
          <pc:docMk/>
          <pc:sldMk cId="960279657" sldId="745"/>
        </pc:sldMkLst>
      </pc:sldChg>
    </pc:docChg>
  </pc:docChgLst>
  <pc:docChgLst>
    <pc:chgData name="Andrea Mozo" userId="S::amozo@councilforeconed.org::ec324d89-8e2a-42bb-81f4-68d0295e10da" providerId="AD" clId="Web-{28B93013-5118-6A4D-0A29-D09641E7DCEC}"/>
    <pc:docChg chg="modSld">
      <pc:chgData name="Andrea Mozo" userId="S::amozo@councilforeconed.org::ec324d89-8e2a-42bb-81f4-68d0295e10da" providerId="AD" clId="Web-{28B93013-5118-6A4D-0A29-D09641E7DCEC}" dt="2024-03-29T14:16:01.003" v="10" actId="14100"/>
      <pc:docMkLst>
        <pc:docMk/>
      </pc:docMkLst>
      <pc:sldChg chg="addSp delSp modSp">
        <pc:chgData name="Andrea Mozo" userId="S::amozo@councilforeconed.org::ec324d89-8e2a-42bb-81f4-68d0295e10da" providerId="AD" clId="Web-{28B93013-5118-6A4D-0A29-D09641E7DCEC}" dt="2024-03-29T14:16:01.003" v="10" actId="14100"/>
        <pc:sldMkLst>
          <pc:docMk/>
          <pc:sldMk cId="884104494" sldId="721"/>
        </pc:sldMkLst>
      </pc:sldChg>
    </pc:docChg>
  </pc:docChgLst>
  <pc:docChgLst>
    <pc:chgData name="Guest User" userId="S::urn:spo:anon#8eff79aa9c2be5a0c0dfcd80ede2029648a65033efb5ea5ee4f28ed1f71e2d1f::" providerId="AD" clId="Web-{619743B9-A46D-716B-00F6-A36EF33C3577}"/>
    <pc:docChg chg="modSld">
      <pc:chgData name="Guest User" userId="S::urn:spo:anon#8eff79aa9c2be5a0c0dfcd80ede2029648a65033efb5ea5ee4f28ed1f71e2d1f::" providerId="AD" clId="Web-{619743B9-A46D-716B-00F6-A36EF33C3577}" dt="2025-02-20T22:56:30.106" v="3" actId="20577"/>
      <pc:docMkLst>
        <pc:docMk/>
      </pc:docMkLst>
      <pc:sldChg chg="modSp">
        <pc:chgData name="Guest User" userId="S::urn:spo:anon#8eff79aa9c2be5a0c0dfcd80ede2029648a65033efb5ea5ee4f28ed1f71e2d1f::" providerId="AD" clId="Web-{619743B9-A46D-716B-00F6-A36EF33C3577}" dt="2025-02-20T22:56:30.106" v="3" actId="20577"/>
        <pc:sldMkLst>
          <pc:docMk/>
          <pc:sldMk cId="1377641342" sldId="759"/>
        </pc:sldMkLst>
        <pc:spChg chg="mod">
          <ac:chgData name="Guest User" userId="S::urn:spo:anon#8eff79aa9c2be5a0c0dfcd80ede2029648a65033efb5ea5ee4f28ed1f71e2d1f::" providerId="AD" clId="Web-{619743B9-A46D-716B-00F6-A36EF33C3577}" dt="2025-02-20T22:56:30.106" v="3" actId="20577"/>
          <ac:spMkLst>
            <pc:docMk/>
            <pc:sldMk cId="1377641342" sldId="759"/>
            <ac:spMk id="11" creationId="{86231821-F15C-F7B9-7F81-39C5EA2131FD}"/>
          </ac:spMkLst>
        </pc:spChg>
      </pc:sldChg>
    </pc:docChg>
  </pc:docChgLst>
  <pc:docChgLst>
    <pc:chgData name="Guest User" userId="S::urn:spo:anon#8eff79aa9c2be5a0c0dfcd80ede2029648a65033efb5ea5ee4f28ed1f71e2d1f::" providerId="AD" clId="Web-{83DF28BA-FD3C-5588-5B0B-0EB1CF8002D5}"/>
    <pc:docChg chg="addSld delSld modSld">
      <pc:chgData name="Guest User" userId="S::urn:spo:anon#8eff79aa9c2be5a0c0dfcd80ede2029648a65033efb5ea5ee4f28ed1f71e2d1f::" providerId="AD" clId="Web-{83DF28BA-FD3C-5588-5B0B-0EB1CF8002D5}" dt="2025-01-17T19:41:24.203" v="186" actId="20577"/>
      <pc:docMkLst>
        <pc:docMk/>
      </pc:docMkLst>
      <pc:sldChg chg="modSp">
        <pc:chgData name="Guest User" userId="S::urn:spo:anon#8eff79aa9c2be5a0c0dfcd80ede2029648a65033efb5ea5ee4f28ed1f71e2d1f::" providerId="AD" clId="Web-{83DF28BA-FD3C-5588-5B0B-0EB1CF8002D5}" dt="2025-01-17T19:40:43.155" v="144" actId="20577"/>
        <pc:sldMkLst>
          <pc:docMk/>
          <pc:sldMk cId="1730766964" sldId="779"/>
        </pc:sldMkLst>
        <pc:spChg chg="mod">
          <ac:chgData name="Guest User" userId="S::urn:spo:anon#8eff79aa9c2be5a0c0dfcd80ede2029648a65033efb5ea5ee4f28ed1f71e2d1f::" providerId="AD" clId="Web-{83DF28BA-FD3C-5588-5B0B-0EB1CF8002D5}" dt="2025-01-17T19:40:43.155" v="144" actId="20577"/>
          <ac:spMkLst>
            <pc:docMk/>
            <pc:sldMk cId="1730766964" sldId="779"/>
            <ac:spMk id="4" creationId="{92BABBE1-6A96-99A2-B3A6-624D087902E0}"/>
          </ac:spMkLst>
        </pc:spChg>
      </pc:sldChg>
      <pc:sldChg chg="modSp">
        <pc:chgData name="Guest User" userId="S::urn:spo:anon#8eff79aa9c2be5a0c0dfcd80ede2029648a65033efb5ea5ee4f28ed1f71e2d1f::" providerId="AD" clId="Web-{83DF28BA-FD3C-5588-5B0B-0EB1CF8002D5}" dt="2025-01-17T19:41:24.203" v="186" actId="20577"/>
        <pc:sldMkLst>
          <pc:docMk/>
          <pc:sldMk cId="669411172" sldId="781"/>
        </pc:sldMkLst>
        <pc:spChg chg="mod">
          <ac:chgData name="Guest User" userId="S::urn:spo:anon#8eff79aa9c2be5a0c0dfcd80ede2029648a65033efb5ea5ee4f28ed1f71e2d1f::" providerId="AD" clId="Web-{83DF28BA-FD3C-5588-5B0B-0EB1CF8002D5}" dt="2025-01-17T19:41:24.203" v="186" actId="20577"/>
          <ac:spMkLst>
            <pc:docMk/>
            <pc:sldMk cId="669411172" sldId="781"/>
            <ac:spMk id="4" creationId="{13F62B1A-530A-B823-FBF3-BCD0D00C4FE0}"/>
          </ac:spMkLst>
        </pc:spChg>
      </pc:sldChg>
      <pc:sldChg chg="modSp">
        <pc:chgData name="Guest User" userId="S::urn:spo:anon#8eff79aa9c2be5a0c0dfcd80ede2029648a65033efb5ea5ee4f28ed1f71e2d1f::" providerId="AD" clId="Web-{83DF28BA-FD3C-5588-5B0B-0EB1CF8002D5}" dt="2025-01-17T19:35:22.302" v="28" actId="20577"/>
        <pc:sldMkLst>
          <pc:docMk/>
          <pc:sldMk cId="960985146" sldId="782"/>
        </pc:sldMkLst>
        <pc:spChg chg="mod">
          <ac:chgData name="Guest User" userId="S::urn:spo:anon#8eff79aa9c2be5a0c0dfcd80ede2029648a65033efb5ea5ee4f28ed1f71e2d1f::" providerId="AD" clId="Web-{83DF28BA-FD3C-5588-5B0B-0EB1CF8002D5}" dt="2025-01-17T19:35:22.302" v="28" actId="20577"/>
          <ac:spMkLst>
            <pc:docMk/>
            <pc:sldMk cId="960985146" sldId="782"/>
            <ac:spMk id="4" creationId="{34306D42-36BF-9033-77B5-518DBA110DAC}"/>
          </ac:spMkLst>
        </pc:spChg>
      </pc:sldChg>
      <pc:sldChg chg="delSp modSp new">
        <pc:chgData name="Guest User" userId="S::urn:spo:anon#8eff79aa9c2be5a0c0dfcd80ede2029648a65033efb5ea5ee4f28ed1f71e2d1f::" providerId="AD" clId="Web-{83DF28BA-FD3C-5588-5B0B-0EB1CF8002D5}" dt="2025-01-17T19:39:04.355" v="105" actId="20577"/>
        <pc:sldMkLst>
          <pc:docMk/>
          <pc:sldMk cId="467830493" sldId="784"/>
        </pc:sldMkLst>
        <pc:spChg chg="mod">
          <ac:chgData name="Guest User" userId="S::urn:spo:anon#8eff79aa9c2be5a0c0dfcd80ede2029648a65033efb5ea5ee4f28ed1f71e2d1f::" providerId="AD" clId="Web-{83DF28BA-FD3C-5588-5B0B-0EB1CF8002D5}" dt="2025-01-17T19:38:06.291" v="103" actId="20577"/>
          <ac:spMkLst>
            <pc:docMk/>
            <pc:sldMk cId="467830493" sldId="784"/>
            <ac:spMk id="2" creationId="{8CC7CC0D-BC47-A71F-AB38-1A10AEBC3666}"/>
          </ac:spMkLst>
        </pc:spChg>
        <pc:spChg chg="mod">
          <ac:chgData name="Guest User" userId="S::urn:spo:anon#8eff79aa9c2be5a0c0dfcd80ede2029648a65033efb5ea5ee4f28ed1f71e2d1f::" providerId="AD" clId="Web-{83DF28BA-FD3C-5588-5B0B-0EB1CF8002D5}" dt="2025-01-17T19:39:04.355" v="105" actId="20577"/>
          <ac:spMkLst>
            <pc:docMk/>
            <pc:sldMk cId="467830493" sldId="784"/>
            <ac:spMk id="4" creationId="{CEFC573E-2A3C-4256-6B6F-3B5B55FB282D}"/>
          </ac:spMkLst>
        </pc:spChg>
        <pc:spChg chg="del">
          <ac:chgData name="Guest User" userId="S::urn:spo:anon#8eff79aa9c2be5a0c0dfcd80ede2029648a65033efb5ea5ee4f28ed1f71e2d1f::" providerId="AD" clId="Web-{83DF28BA-FD3C-5588-5B0B-0EB1CF8002D5}" dt="2025-01-17T19:35:55.194" v="32"/>
          <ac:spMkLst>
            <pc:docMk/>
            <pc:sldMk cId="467830493" sldId="784"/>
            <ac:spMk id="5" creationId="{A16DB34F-F429-EFD1-87BF-718E0C263F73}"/>
          </ac:spMkLst>
        </pc:spChg>
      </pc:sldChg>
      <pc:sldChg chg="new del">
        <pc:chgData name="Guest User" userId="S::urn:spo:anon#8eff79aa9c2be5a0c0dfcd80ede2029648a65033efb5ea5ee4f28ed1f71e2d1f::" providerId="AD" clId="Web-{83DF28BA-FD3C-5588-5B0B-0EB1CF8002D5}" dt="2025-01-17T19:35:47.537" v="30"/>
        <pc:sldMkLst>
          <pc:docMk/>
          <pc:sldMk cId="1742409301" sldId="784"/>
        </pc:sldMkLst>
      </pc:sldChg>
    </pc:docChg>
  </pc:docChgLst>
  <pc:docChgLst>
    <pc:chgData name="Andrea Mozo" userId="S::amozo@councilforeconed.org::ec324d89-8e2a-42bb-81f4-68d0295e10da" providerId="AD" clId="Web-{1AC6F7C8-0AC0-2BB8-81C3-61C344B482C5}"/>
    <pc:docChg chg="addSld modSld">
      <pc:chgData name="Andrea Mozo" userId="S::amozo@councilforeconed.org::ec324d89-8e2a-42bb-81f4-68d0295e10da" providerId="AD" clId="Web-{1AC6F7C8-0AC0-2BB8-81C3-61C344B482C5}" dt="2024-03-28T16:58:18.595" v="1070"/>
      <pc:docMkLst>
        <pc:docMk/>
      </pc:docMkLst>
      <pc:sldChg chg="modSp">
        <pc:chgData name="Andrea Mozo" userId="S::amozo@councilforeconed.org::ec324d89-8e2a-42bb-81f4-68d0295e10da" providerId="AD" clId="Web-{1AC6F7C8-0AC0-2BB8-81C3-61C344B482C5}" dt="2024-03-28T15:17:18.628" v="1032" actId="1076"/>
        <pc:sldMkLst>
          <pc:docMk/>
          <pc:sldMk cId="4256242774" sldId="723"/>
        </pc:sldMkLst>
      </pc:sldChg>
      <pc:sldChg chg="modSp">
        <pc:chgData name="Andrea Mozo" userId="S::amozo@councilforeconed.org::ec324d89-8e2a-42bb-81f4-68d0295e10da" providerId="AD" clId="Web-{1AC6F7C8-0AC0-2BB8-81C3-61C344B482C5}" dt="2024-03-28T13:57:55.338" v="355" actId="20577"/>
        <pc:sldMkLst>
          <pc:docMk/>
          <pc:sldMk cId="937720314" sldId="724"/>
        </pc:sldMkLst>
      </pc:sldChg>
      <pc:sldChg chg="addSp modSp">
        <pc:chgData name="Andrea Mozo" userId="S::amozo@councilforeconed.org::ec324d89-8e2a-42bb-81f4-68d0295e10da" providerId="AD" clId="Web-{1AC6F7C8-0AC0-2BB8-81C3-61C344B482C5}" dt="2024-03-28T14:39:38.049" v="436" actId="1076"/>
        <pc:sldMkLst>
          <pc:docMk/>
          <pc:sldMk cId="1309746143" sldId="725"/>
        </pc:sldMkLst>
      </pc:sldChg>
      <pc:sldChg chg="addSp delSp modSp add replId">
        <pc:chgData name="Andrea Mozo" userId="S::amozo@councilforeconed.org::ec324d89-8e2a-42bb-81f4-68d0295e10da" providerId="AD" clId="Web-{1AC6F7C8-0AC0-2BB8-81C3-61C344B482C5}" dt="2024-03-28T16:58:18.595" v="1070"/>
        <pc:sldMkLst>
          <pc:docMk/>
          <pc:sldMk cId="1389646338" sldId="726"/>
        </pc:sldMkLst>
      </pc:sldChg>
      <pc:sldChg chg="addSp delSp modSp add replId">
        <pc:chgData name="Andrea Mozo" userId="S::amozo@councilforeconed.org::ec324d89-8e2a-42bb-81f4-68d0295e10da" providerId="AD" clId="Web-{1AC6F7C8-0AC0-2BB8-81C3-61C344B482C5}" dt="2024-03-28T16:57:06.749" v="1054" actId="20577"/>
        <pc:sldMkLst>
          <pc:docMk/>
          <pc:sldMk cId="3638787741" sldId="727"/>
        </pc:sldMkLst>
      </pc:sldChg>
      <pc:sldChg chg="addSp delSp modSp add replId">
        <pc:chgData name="Andrea Mozo" userId="S::amozo@councilforeconed.org::ec324d89-8e2a-42bb-81f4-68d0295e10da" providerId="AD" clId="Web-{1AC6F7C8-0AC0-2BB8-81C3-61C344B482C5}" dt="2024-03-28T15:17:43.019" v="1034" actId="1076"/>
        <pc:sldMkLst>
          <pc:docMk/>
          <pc:sldMk cId="215165024" sldId="728"/>
        </pc:sldMkLst>
      </pc:sldChg>
      <pc:sldChg chg="addSp delSp modSp add replId">
        <pc:chgData name="Andrea Mozo" userId="S::amozo@councilforeconed.org::ec324d89-8e2a-42bb-81f4-68d0295e10da" providerId="AD" clId="Web-{1AC6F7C8-0AC0-2BB8-81C3-61C344B482C5}" dt="2024-03-28T14:53:49.407" v="633" actId="20577"/>
        <pc:sldMkLst>
          <pc:docMk/>
          <pc:sldMk cId="2100124143" sldId="729"/>
        </pc:sldMkLst>
      </pc:sldChg>
      <pc:sldChg chg="addSp delSp modSp add replId">
        <pc:chgData name="Andrea Mozo" userId="S::amozo@councilforeconed.org::ec324d89-8e2a-42bb-81f4-68d0295e10da" providerId="AD" clId="Web-{1AC6F7C8-0AC0-2BB8-81C3-61C344B482C5}" dt="2024-03-28T15:02:18.378" v="958" actId="1076"/>
        <pc:sldMkLst>
          <pc:docMk/>
          <pc:sldMk cId="4005454053" sldId="730"/>
        </pc:sldMkLst>
      </pc:sldChg>
      <pc:sldChg chg="addSp delSp modSp add replId">
        <pc:chgData name="Andrea Mozo" userId="S::amozo@councilforeconed.org::ec324d89-8e2a-42bb-81f4-68d0295e10da" providerId="AD" clId="Web-{1AC6F7C8-0AC0-2BB8-81C3-61C344B482C5}" dt="2024-03-28T14:59:50.686" v="755" actId="20577"/>
        <pc:sldMkLst>
          <pc:docMk/>
          <pc:sldMk cId="2607024723" sldId="731"/>
        </pc:sldMkLst>
      </pc:sldChg>
      <pc:sldChg chg="addSp delSp modSp add replId">
        <pc:chgData name="Andrea Mozo" userId="S::amozo@councilforeconed.org::ec324d89-8e2a-42bb-81f4-68d0295e10da" providerId="AD" clId="Web-{1AC6F7C8-0AC0-2BB8-81C3-61C344B482C5}" dt="2024-03-28T15:05:56.058" v="993" actId="1076"/>
        <pc:sldMkLst>
          <pc:docMk/>
          <pc:sldMk cId="1275915775" sldId="732"/>
        </pc:sldMkLst>
      </pc:sldChg>
      <pc:sldChg chg="addSp delSp modSp add replId">
        <pc:chgData name="Andrea Mozo" userId="S::amozo@councilforeconed.org::ec324d89-8e2a-42bb-81f4-68d0295e10da" providerId="AD" clId="Web-{1AC6F7C8-0AC0-2BB8-81C3-61C344B482C5}" dt="2024-03-28T15:11:36.272" v="1027" actId="1076"/>
        <pc:sldMkLst>
          <pc:docMk/>
          <pc:sldMk cId="2641077334" sldId="733"/>
        </pc:sldMkLst>
      </pc:sldChg>
      <pc:sldChg chg="add replId">
        <pc:chgData name="Andrea Mozo" userId="S::amozo@councilforeconed.org::ec324d89-8e2a-42bb-81f4-68d0295e10da" providerId="AD" clId="Web-{1AC6F7C8-0AC0-2BB8-81C3-61C344B482C5}" dt="2024-03-28T15:10:34.255" v="1014"/>
        <pc:sldMkLst>
          <pc:docMk/>
          <pc:sldMk cId="1479468846" sldId="734"/>
        </pc:sldMkLst>
      </pc:sldChg>
    </pc:docChg>
  </pc:docChgLst>
  <pc:docChgLst>
    <pc:chgData name="Guest User" userId="S::urn:spo:anon#8eff79aa9c2be5a0c0dfcd80ede2029648a65033efb5ea5ee4f28ed1f71e2d1f::" providerId="AD" clId="Web-{B915CEFE-59AC-3176-32DB-46146CC429E0}"/>
    <pc:docChg chg="addSld modSld">
      <pc:chgData name="Guest User" userId="S::urn:spo:anon#8eff79aa9c2be5a0c0dfcd80ede2029648a65033efb5ea5ee4f28ed1f71e2d1f::" providerId="AD" clId="Web-{B915CEFE-59AC-3176-32DB-46146CC429E0}" dt="2025-01-16T18:42:53.286" v="204" actId="1076"/>
      <pc:docMkLst>
        <pc:docMk/>
      </pc:docMkLst>
      <pc:sldChg chg="addSp modSp">
        <pc:chgData name="Guest User" userId="S::urn:spo:anon#8eff79aa9c2be5a0c0dfcd80ede2029648a65033efb5ea5ee4f28ed1f71e2d1f::" providerId="AD" clId="Web-{B915CEFE-59AC-3176-32DB-46146CC429E0}" dt="2025-01-16T18:42:53.286" v="204" actId="1076"/>
        <pc:sldMkLst>
          <pc:docMk/>
          <pc:sldMk cId="341012192" sldId="699"/>
        </pc:sldMkLst>
        <pc:spChg chg="add mod">
          <ac:chgData name="Guest User" userId="S::urn:spo:anon#8eff79aa9c2be5a0c0dfcd80ede2029648a65033efb5ea5ee4f28ed1f71e2d1f::" providerId="AD" clId="Web-{B915CEFE-59AC-3176-32DB-46146CC429E0}" dt="2025-01-16T18:42:30.176" v="198" actId="1076"/>
          <ac:spMkLst>
            <pc:docMk/>
            <pc:sldMk cId="341012192" sldId="699"/>
            <ac:spMk id="7" creationId="{659EA317-07CF-B839-60B8-B63ACA4C71E3}"/>
          </ac:spMkLst>
        </pc:spChg>
        <pc:picChg chg="add mod">
          <ac:chgData name="Guest User" userId="S::urn:spo:anon#8eff79aa9c2be5a0c0dfcd80ede2029648a65033efb5ea5ee4f28ed1f71e2d1f::" providerId="AD" clId="Web-{B915CEFE-59AC-3176-32DB-46146CC429E0}" dt="2025-01-16T18:42:53.286" v="204" actId="1076"/>
          <ac:picMkLst>
            <pc:docMk/>
            <pc:sldMk cId="341012192" sldId="699"/>
            <ac:picMk id="2" creationId="{A8B23BE6-EC9A-1506-204F-803305AA0C7D}"/>
          </ac:picMkLst>
        </pc:picChg>
      </pc:sldChg>
      <pc:sldChg chg="modSp">
        <pc:chgData name="Guest User" userId="S::urn:spo:anon#8eff79aa9c2be5a0c0dfcd80ede2029648a65033efb5ea5ee4f28ed1f71e2d1f::" providerId="AD" clId="Web-{B915CEFE-59AC-3176-32DB-46146CC429E0}" dt="2025-01-16T18:35:35.038" v="107" actId="20577"/>
        <pc:sldMkLst>
          <pc:docMk/>
          <pc:sldMk cId="1309746143" sldId="725"/>
        </pc:sldMkLst>
        <pc:spChg chg="mod">
          <ac:chgData name="Guest User" userId="S::urn:spo:anon#8eff79aa9c2be5a0c0dfcd80ede2029648a65033efb5ea5ee4f28ed1f71e2d1f::" providerId="AD" clId="Web-{B915CEFE-59AC-3176-32DB-46146CC429E0}" dt="2025-01-16T18:35:35.038" v="107" actId="20577"/>
          <ac:spMkLst>
            <pc:docMk/>
            <pc:sldMk cId="1309746143" sldId="725"/>
            <ac:spMk id="3" creationId="{0428248E-9A13-7345-BF5A-CD0E38051879}"/>
          </ac:spMkLst>
        </pc:spChg>
      </pc:sldChg>
      <pc:sldChg chg="addSp delSp modSp">
        <pc:chgData name="Guest User" userId="S::urn:spo:anon#8eff79aa9c2be5a0c0dfcd80ede2029648a65033efb5ea5ee4f28ed1f71e2d1f::" providerId="AD" clId="Web-{B915CEFE-59AC-3176-32DB-46146CC429E0}" dt="2025-01-16T18:39:27.896" v="173"/>
        <pc:sldMkLst>
          <pc:docMk/>
          <pc:sldMk cId="1389646338" sldId="726"/>
        </pc:sldMkLst>
        <pc:spChg chg="add del mod">
          <ac:chgData name="Guest User" userId="S::urn:spo:anon#8eff79aa9c2be5a0c0dfcd80ede2029648a65033efb5ea5ee4f28ed1f71e2d1f::" providerId="AD" clId="Web-{B915CEFE-59AC-3176-32DB-46146CC429E0}" dt="2025-01-16T18:39:18.974" v="166"/>
          <ac:spMkLst>
            <pc:docMk/>
            <pc:sldMk cId="1389646338" sldId="726"/>
            <ac:spMk id="7" creationId="{62BB732B-1474-12DF-9418-025A9B4CD965}"/>
          </ac:spMkLst>
        </pc:spChg>
        <pc:spChg chg="add del mod">
          <ac:chgData name="Guest User" userId="S::urn:spo:anon#8eff79aa9c2be5a0c0dfcd80ede2029648a65033efb5ea5ee4f28ed1f71e2d1f::" providerId="AD" clId="Web-{B915CEFE-59AC-3176-32DB-46146CC429E0}" dt="2025-01-16T18:39:27.896" v="172"/>
          <ac:spMkLst>
            <pc:docMk/>
            <pc:sldMk cId="1389646338" sldId="726"/>
            <ac:spMk id="12" creationId="{412C26C7-6778-E6C9-3DA0-02D1B46DB87D}"/>
          </ac:spMkLst>
        </pc:spChg>
        <pc:graphicFrameChg chg="add del mod">
          <ac:chgData name="Guest User" userId="S::urn:spo:anon#8eff79aa9c2be5a0c0dfcd80ede2029648a65033efb5ea5ee4f28ed1f71e2d1f::" providerId="AD" clId="Web-{B915CEFE-59AC-3176-32DB-46146CC429E0}" dt="2025-01-16T18:39:18.974" v="167"/>
          <ac:graphicFrameMkLst>
            <pc:docMk/>
            <pc:sldMk cId="1389646338" sldId="726"/>
            <ac:graphicFrameMk id="6" creationId="{30E0F530-7E00-F1BF-4B1D-C36F6AA1ED92}"/>
          </ac:graphicFrameMkLst>
        </pc:graphicFrameChg>
        <pc:graphicFrameChg chg="add del mod">
          <ac:chgData name="Guest User" userId="S::urn:spo:anon#8eff79aa9c2be5a0c0dfcd80ede2029648a65033efb5ea5ee4f28ed1f71e2d1f::" providerId="AD" clId="Web-{B915CEFE-59AC-3176-32DB-46146CC429E0}" dt="2025-01-16T18:39:27.896" v="173"/>
          <ac:graphicFrameMkLst>
            <pc:docMk/>
            <pc:sldMk cId="1389646338" sldId="726"/>
            <ac:graphicFrameMk id="11" creationId="{CD3220DF-9EDD-9CE1-20E4-CD163F038E36}"/>
          </ac:graphicFrameMkLst>
        </pc:graphicFrameChg>
      </pc:sldChg>
      <pc:sldChg chg="modSp">
        <pc:chgData name="Guest User" userId="S::urn:spo:anon#8eff79aa9c2be5a0c0dfcd80ede2029648a65033efb5ea5ee4f28ed1f71e2d1f::" providerId="AD" clId="Web-{B915CEFE-59AC-3176-32DB-46146CC429E0}" dt="2025-01-16T18:41:31.271" v="181" actId="20577"/>
        <pc:sldMkLst>
          <pc:docMk/>
          <pc:sldMk cId="1468089500" sldId="749"/>
        </pc:sldMkLst>
        <pc:spChg chg="mod">
          <ac:chgData name="Guest User" userId="S::urn:spo:anon#8eff79aa9c2be5a0c0dfcd80ede2029648a65033efb5ea5ee4f28ed1f71e2d1f::" providerId="AD" clId="Web-{B915CEFE-59AC-3176-32DB-46146CC429E0}" dt="2025-01-16T18:41:31.271" v="181" actId="20577"/>
          <ac:spMkLst>
            <pc:docMk/>
            <pc:sldMk cId="1468089500" sldId="749"/>
            <ac:spMk id="3" creationId="{9890555E-F5A8-A749-BA5F-C95D063E463A}"/>
          </ac:spMkLst>
        </pc:spChg>
      </pc:sldChg>
      <pc:sldChg chg="modSp">
        <pc:chgData name="Guest User" userId="S::urn:spo:anon#8eff79aa9c2be5a0c0dfcd80ede2029648a65033efb5ea5ee4f28ed1f71e2d1f::" providerId="AD" clId="Web-{B915CEFE-59AC-3176-32DB-46146CC429E0}" dt="2025-01-16T18:41:44.458" v="187" actId="20577"/>
        <pc:sldMkLst>
          <pc:docMk/>
          <pc:sldMk cId="1593463067" sldId="751"/>
        </pc:sldMkLst>
        <pc:spChg chg="mod">
          <ac:chgData name="Guest User" userId="S::urn:spo:anon#8eff79aa9c2be5a0c0dfcd80ede2029648a65033efb5ea5ee4f28ed1f71e2d1f::" providerId="AD" clId="Web-{B915CEFE-59AC-3176-32DB-46146CC429E0}" dt="2025-01-16T18:41:44.458" v="187" actId="20577"/>
          <ac:spMkLst>
            <pc:docMk/>
            <pc:sldMk cId="1593463067" sldId="751"/>
            <ac:spMk id="3" creationId="{9890555E-F5A8-A749-BA5F-C95D063E463A}"/>
          </ac:spMkLst>
        </pc:spChg>
      </pc:sldChg>
      <pc:sldChg chg="modSp">
        <pc:chgData name="Guest User" userId="S::urn:spo:anon#8eff79aa9c2be5a0c0dfcd80ede2029648a65033efb5ea5ee4f28ed1f71e2d1f::" providerId="AD" clId="Web-{B915CEFE-59AC-3176-32DB-46146CC429E0}" dt="2025-01-16T18:42:04.724" v="193" actId="20577"/>
        <pc:sldMkLst>
          <pc:docMk/>
          <pc:sldMk cId="2933641090" sldId="758"/>
        </pc:sldMkLst>
        <pc:spChg chg="mod">
          <ac:chgData name="Guest User" userId="S::urn:spo:anon#8eff79aa9c2be5a0c0dfcd80ede2029648a65033efb5ea5ee4f28ed1f71e2d1f::" providerId="AD" clId="Web-{B915CEFE-59AC-3176-32DB-46146CC429E0}" dt="2025-01-16T18:42:04.724" v="193" actId="20577"/>
          <ac:spMkLst>
            <pc:docMk/>
            <pc:sldMk cId="2933641090" sldId="758"/>
            <ac:spMk id="3" creationId="{9890555E-F5A8-A749-BA5F-C95D063E463A}"/>
          </ac:spMkLst>
        </pc:spChg>
      </pc:sldChg>
      <pc:sldChg chg="modSp">
        <pc:chgData name="Guest User" userId="S::urn:spo:anon#8eff79aa9c2be5a0c0dfcd80ede2029648a65033efb5ea5ee4f28ed1f71e2d1f::" providerId="AD" clId="Web-{B915CEFE-59AC-3176-32DB-46146CC429E0}" dt="2025-01-16T18:32:00.008" v="20" actId="20577"/>
        <pc:sldMkLst>
          <pc:docMk/>
          <pc:sldMk cId="1074274890" sldId="760"/>
        </pc:sldMkLst>
        <pc:spChg chg="mod">
          <ac:chgData name="Guest User" userId="S::urn:spo:anon#8eff79aa9c2be5a0c0dfcd80ede2029648a65033efb5ea5ee4f28ed1f71e2d1f::" providerId="AD" clId="Web-{B915CEFE-59AC-3176-32DB-46146CC429E0}" dt="2025-01-16T18:32:00.008" v="20" actId="20577"/>
          <ac:spMkLst>
            <pc:docMk/>
            <pc:sldMk cId="1074274890" sldId="760"/>
            <ac:spMk id="10" creationId="{F3CE008A-1223-DE28-3131-6053184B7286}"/>
          </ac:spMkLst>
        </pc:spChg>
      </pc:sldChg>
      <pc:sldChg chg="modSp">
        <pc:chgData name="Guest User" userId="S::urn:spo:anon#8eff79aa9c2be5a0c0dfcd80ede2029648a65033efb5ea5ee4f28ed1f71e2d1f::" providerId="AD" clId="Web-{B915CEFE-59AC-3176-32DB-46146CC429E0}" dt="2025-01-16T18:41:58.567" v="192" actId="20577"/>
        <pc:sldMkLst>
          <pc:docMk/>
          <pc:sldMk cId="3958031051" sldId="764"/>
        </pc:sldMkLst>
        <pc:spChg chg="mod">
          <ac:chgData name="Guest User" userId="S::urn:spo:anon#8eff79aa9c2be5a0c0dfcd80ede2029648a65033efb5ea5ee4f28ed1f71e2d1f::" providerId="AD" clId="Web-{B915CEFE-59AC-3176-32DB-46146CC429E0}" dt="2025-01-16T18:41:58.567" v="192" actId="20577"/>
          <ac:spMkLst>
            <pc:docMk/>
            <pc:sldMk cId="3958031051" sldId="764"/>
            <ac:spMk id="3" creationId="{9890555E-F5A8-A749-BA5F-C95D063E463A}"/>
          </ac:spMkLst>
        </pc:spChg>
      </pc:sldChg>
      <pc:sldChg chg="addSp delSp modSp">
        <pc:chgData name="Guest User" userId="S::urn:spo:anon#8eff79aa9c2be5a0c0dfcd80ede2029648a65033efb5ea5ee4f28ed1f71e2d1f::" providerId="AD" clId="Web-{B915CEFE-59AC-3176-32DB-46146CC429E0}" dt="2025-01-16T18:33:04.805" v="27"/>
        <pc:sldMkLst>
          <pc:docMk/>
          <pc:sldMk cId="664172059" sldId="767"/>
        </pc:sldMkLst>
        <pc:spChg chg="del">
          <ac:chgData name="Guest User" userId="S::urn:spo:anon#8eff79aa9c2be5a0c0dfcd80ede2029648a65033efb5ea5ee4f28ed1f71e2d1f::" providerId="AD" clId="Web-{B915CEFE-59AC-3176-32DB-46146CC429E0}" dt="2025-01-16T18:32:46.961" v="21"/>
          <ac:spMkLst>
            <pc:docMk/>
            <pc:sldMk cId="664172059" sldId="767"/>
            <ac:spMk id="4" creationId="{0E5C88B3-B5DA-3E4A-B40C-43034FD9928A}"/>
          </ac:spMkLst>
        </pc:spChg>
        <pc:spChg chg="add del mod">
          <ac:chgData name="Guest User" userId="S::urn:spo:anon#8eff79aa9c2be5a0c0dfcd80ede2029648a65033efb5ea5ee4f28ed1f71e2d1f::" providerId="AD" clId="Web-{B915CEFE-59AC-3176-32DB-46146CC429E0}" dt="2025-01-16T18:32:58.055" v="26"/>
          <ac:spMkLst>
            <pc:docMk/>
            <pc:sldMk cId="664172059" sldId="767"/>
            <ac:spMk id="8" creationId="{5B03FCD7-DC2B-45C5-284F-A0B57DC2BAE3}"/>
          </ac:spMkLst>
        </pc:spChg>
        <pc:graphicFrameChg chg="add mod ord modGraphic">
          <ac:chgData name="Guest User" userId="S::urn:spo:anon#8eff79aa9c2be5a0c0dfcd80ede2029648a65033efb5ea5ee4f28ed1f71e2d1f::" providerId="AD" clId="Web-{B915CEFE-59AC-3176-32DB-46146CC429E0}" dt="2025-01-16T18:33:04.805" v="27"/>
          <ac:graphicFrameMkLst>
            <pc:docMk/>
            <pc:sldMk cId="664172059" sldId="767"/>
            <ac:graphicFrameMk id="7" creationId="{D0B8DC89-673D-1F01-E7D1-FB422656AF20}"/>
          </ac:graphicFrameMkLst>
        </pc:graphicFrameChg>
      </pc:sldChg>
      <pc:sldChg chg="modSp new">
        <pc:chgData name="Guest User" userId="S::urn:spo:anon#8eff79aa9c2be5a0c0dfcd80ede2029648a65033efb5ea5ee4f28ed1f71e2d1f::" providerId="AD" clId="Web-{B915CEFE-59AC-3176-32DB-46146CC429E0}" dt="2025-01-16T18:38:54.897" v="161" actId="20577"/>
        <pc:sldMkLst>
          <pc:docMk/>
          <pc:sldMk cId="1947578323" sldId="768"/>
        </pc:sldMkLst>
        <pc:spChg chg="mod">
          <ac:chgData name="Guest User" userId="S::urn:spo:anon#8eff79aa9c2be5a0c0dfcd80ede2029648a65033efb5ea5ee4f28ed1f71e2d1f::" providerId="AD" clId="Web-{B915CEFE-59AC-3176-32DB-46146CC429E0}" dt="2025-01-16T18:38:54.897" v="161" actId="20577"/>
          <ac:spMkLst>
            <pc:docMk/>
            <pc:sldMk cId="1947578323" sldId="768"/>
            <ac:spMk id="2" creationId="{EDEE6749-2CDE-53C3-6C7C-8552EE6A5202}"/>
          </ac:spMkLst>
        </pc:spChg>
        <pc:spChg chg="mod">
          <ac:chgData name="Guest User" userId="S::urn:spo:anon#8eff79aa9c2be5a0c0dfcd80ede2029648a65033efb5ea5ee4f28ed1f71e2d1f::" providerId="AD" clId="Web-{B915CEFE-59AC-3176-32DB-46146CC429E0}" dt="2025-01-16T18:38:45.740" v="138" actId="20577"/>
          <ac:spMkLst>
            <pc:docMk/>
            <pc:sldMk cId="1947578323" sldId="768"/>
            <ac:spMk id="3" creationId="{DEE91A3E-1131-B656-A905-1835CD2F057A}"/>
          </ac:spMkLst>
        </pc:spChg>
      </pc:sldChg>
    </pc:docChg>
  </pc:docChgLst>
  <pc:docChgLst>
    <pc:chgData name="Guest User" userId="S::urn:spo:anon#8eff79aa9c2be5a0c0dfcd80ede2029648a65033efb5ea5ee4f28ed1f71e2d1f::" providerId="AD" clId="Web-{5103BAEB-7E2E-C8DA-96E3-BCD399B64296}"/>
    <pc:docChg chg="addSld delSld modSld">
      <pc:chgData name="Guest User" userId="S::urn:spo:anon#8eff79aa9c2be5a0c0dfcd80ede2029648a65033efb5ea5ee4f28ed1f71e2d1f::" providerId="AD" clId="Web-{5103BAEB-7E2E-C8DA-96E3-BCD399B64296}" dt="2025-01-16T17:53:35.726" v="143" actId="20577"/>
      <pc:docMkLst>
        <pc:docMk/>
      </pc:docMkLst>
      <pc:sldChg chg="addSp delSp modSp">
        <pc:chgData name="Guest User" userId="S::urn:spo:anon#8eff79aa9c2be5a0c0dfcd80ede2029648a65033efb5ea5ee4f28ed1f71e2d1f::" providerId="AD" clId="Web-{5103BAEB-7E2E-C8DA-96E3-BCD399B64296}" dt="2025-01-16T17:50:53.678" v="69"/>
        <pc:sldMkLst>
          <pc:docMk/>
          <pc:sldMk cId="341012192" sldId="699"/>
        </pc:sldMkLst>
        <pc:spChg chg="mod">
          <ac:chgData name="Guest User" userId="S::urn:spo:anon#8eff79aa9c2be5a0c0dfcd80ede2029648a65033efb5ea5ee4f28ed1f71e2d1f::" providerId="AD" clId="Web-{5103BAEB-7E2E-C8DA-96E3-BCD399B64296}" dt="2025-01-16T17:42:17.739" v="18" actId="20577"/>
          <ac:spMkLst>
            <pc:docMk/>
            <pc:sldMk cId="341012192" sldId="699"/>
            <ac:spMk id="3" creationId="{9890555E-F5A8-A749-BA5F-C95D063E463A}"/>
          </ac:spMkLst>
        </pc:spChg>
        <pc:spChg chg="del mod">
          <ac:chgData name="Guest User" userId="S::urn:spo:anon#8eff79aa9c2be5a0c0dfcd80ede2029648a65033efb5ea5ee4f28ed1f71e2d1f::" providerId="AD" clId="Web-{5103BAEB-7E2E-C8DA-96E3-BCD399B64296}" dt="2025-01-16T17:50:28.741" v="63"/>
          <ac:spMkLst>
            <pc:docMk/>
            <pc:sldMk cId="341012192" sldId="699"/>
            <ac:spMk id="7" creationId="{BD0CC539-05C1-1FD2-7774-C13D8DA86458}"/>
          </ac:spMkLst>
        </pc:spChg>
        <pc:picChg chg="add del mod">
          <ac:chgData name="Guest User" userId="S::urn:spo:anon#8eff79aa9c2be5a0c0dfcd80ede2029648a65033efb5ea5ee4f28ed1f71e2d1f::" providerId="AD" clId="Web-{5103BAEB-7E2E-C8DA-96E3-BCD399B64296}" dt="2025-01-16T17:42:53.114" v="21"/>
          <ac:picMkLst>
            <pc:docMk/>
            <pc:sldMk cId="341012192" sldId="699"/>
            <ac:picMk id="2" creationId="{BE33D6CE-412A-BFC7-79BB-2AF00203917E}"/>
          </ac:picMkLst>
        </pc:picChg>
        <pc:picChg chg="add del">
          <ac:chgData name="Guest User" userId="S::urn:spo:anon#8eff79aa9c2be5a0c0dfcd80ede2029648a65033efb5ea5ee4f28ed1f71e2d1f::" providerId="AD" clId="Web-{5103BAEB-7E2E-C8DA-96E3-BCD399B64296}" dt="2025-01-16T17:50:49.584" v="68"/>
          <ac:picMkLst>
            <pc:docMk/>
            <pc:sldMk cId="341012192" sldId="699"/>
            <ac:picMk id="4" creationId="{1A5E8AA4-F7D2-743F-026F-2554DE1CBEB1}"/>
          </ac:picMkLst>
        </pc:picChg>
        <pc:picChg chg="add del mod">
          <ac:chgData name="Guest User" userId="S::urn:spo:anon#8eff79aa9c2be5a0c0dfcd80ede2029648a65033efb5ea5ee4f28ed1f71e2d1f::" providerId="AD" clId="Web-{5103BAEB-7E2E-C8DA-96E3-BCD399B64296}" dt="2025-01-16T17:50:53.678" v="69"/>
          <ac:picMkLst>
            <pc:docMk/>
            <pc:sldMk cId="341012192" sldId="699"/>
            <ac:picMk id="8" creationId="{C86B0985-0202-DA37-925D-E26DC947F150}"/>
          </ac:picMkLst>
        </pc:picChg>
      </pc:sldChg>
      <pc:sldChg chg="modSp">
        <pc:chgData name="Guest User" userId="S::urn:spo:anon#8eff79aa9c2be5a0c0dfcd80ede2029648a65033efb5ea5ee4f28ed1f71e2d1f::" providerId="AD" clId="Web-{5103BAEB-7E2E-C8DA-96E3-BCD399B64296}" dt="2025-01-16T17:52:21.835" v="74" actId="20577"/>
        <pc:sldMkLst>
          <pc:docMk/>
          <pc:sldMk cId="937720314" sldId="724"/>
        </pc:sldMkLst>
        <pc:spChg chg="mod">
          <ac:chgData name="Guest User" userId="S::urn:spo:anon#8eff79aa9c2be5a0c0dfcd80ede2029648a65033efb5ea5ee4f28ed1f71e2d1f::" providerId="AD" clId="Web-{5103BAEB-7E2E-C8DA-96E3-BCD399B64296}" dt="2025-01-16T17:52:21.835" v="74" actId="20577"/>
          <ac:spMkLst>
            <pc:docMk/>
            <pc:sldMk cId="937720314" sldId="724"/>
            <ac:spMk id="3" creationId="{0428248E-9A13-7345-BF5A-CD0E38051879}"/>
          </ac:spMkLst>
        </pc:spChg>
      </pc:sldChg>
      <pc:sldChg chg="modSp">
        <pc:chgData name="Guest User" userId="S::urn:spo:anon#8eff79aa9c2be5a0c0dfcd80ede2029648a65033efb5ea5ee4f28ed1f71e2d1f::" providerId="AD" clId="Web-{5103BAEB-7E2E-C8DA-96E3-BCD399B64296}" dt="2025-01-16T17:49:13.240" v="58" actId="20577"/>
        <pc:sldMkLst>
          <pc:docMk/>
          <pc:sldMk cId="1389646338" sldId="726"/>
        </pc:sldMkLst>
        <pc:spChg chg="mod">
          <ac:chgData name="Guest User" userId="S::urn:spo:anon#8eff79aa9c2be5a0c0dfcd80ede2029648a65033efb5ea5ee4f28ed1f71e2d1f::" providerId="AD" clId="Web-{5103BAEB-7E2E-C8DA-96E3-BCD399B64296}" dt="2025-01-16T17:49:13.240" v="58" actId="20577"/>
          <ac:spMkLst>
            <pc:docMk/>
            <pc:sldMk cId="1389646338" sldId="726"/>
            <ac:spMk id="10" creationId="{B0D9AFC4-3A1E-5081-F4F1-E472EAF1A09F}"/>
          </ac:spMkLst>
        </pc:spChg>
      </pc:sldChg>
      <pc:sldChg chg="del">
        <pc:chgData name="Guest User" userId="S::urn:spo:anon#8eff79aa9c2be5a0c0dfcd80ede2029648a65033efb5ea5ee4f28ed1f71e2d1f::" providerId="AD" clId="Web-{5103BAEB-7E2E-C8DA-96E3-BCD399B64296}" dt="2025-01-16T17:51:20.928" v="70"/>
        <pc:sldMkLst>
          <pc:docMk/>
          <pc:sldMk cId="3638787741" sldId="727"/>
        </pc:sldMkLst>
      </pc:sldChg>
      <pc:sldChg chg="addSp delSp modSp">
        <pc:chgData name="Guest User" userId="S::urn:spo:anon#8eff79aa9c2be5a0c0dfcd80ede2029648a65033efb5ea5ee4f28ed1f71e2d1f::" providerId="AD" clId="Web-{5103BAEB-7E2E-C8DA-96E3-BCD399B64296}" dt="2025-01-16T17:47:03.677" v="46"/>
        <pc:sldMkLst>
          <pc:docMk/>
          <pc:sldMk cId="1074274890" sldId="760"/>
        </pc:sldMkLst>
        <pc:spChg chg="mod">
          <ac:chgData name="Guest User" userId="S::urn:spo:anon#8eff79aa9c2be5a0c0dfcd80ede2029648a65033efb5ea5ee4f28ed1f71e2d1f::" providerId="AD" clId="Web-{5103BAEB-7E2E-C8DA-96E3-BCD399B64296}" dt="2025-01-16T17:47:00.584" v="44" actId="20577"/>
          <ac:spMkLst>
            <pc:docMk/>
            <pc:sldMk cId="1074274890" sldId="760"/>
            <ac:spMk id="3" creationId="{0428248E-9A13-7345-BF5A-CD0E38051879}"/>
          </ac:spMkLst>
        </pc:spChg>
        <pc:spChg chg="mod">
          <ac:chgData name="Guest User" userId="S::urn:spo:anon#8eff79aa9c2be5a0c0dfcd80ede2029648a65033efb5ea5ee4f28ed1f71e2d1f::" providerId="AD" clId="Web-{5103BAEB-7E2E-C8DA-96E3-BCD399B64296}" dt="2025-01-16T17:46:42.615" v="28" actId="20577"/>
          <ac:spMkLst>
            <pc:docMk/>
            <pc:sldMk cId="1074274890" sldId="760"/>
            <ac:spMk id="10" creationId="{F3CE008A-1223-DE28-3131-6053184B7286}"/>
          </ac:spMkLst>
        </pc:spChg>
        <pc:spChg chg="del mod">
          <ac:chgData name="Guest User" userId="S::urn:spo:anon#8eff79aa9c2be5a0c0dfcd80ede2029648a65033efb5ea5ee4f28ed1f71e2d1f::" providerId="AD" clId="Web-{5103BAEB-7E2E-C8DA-96E3-BCD399B64296}" dt="2025-01-16T17:47:03.677" v="46"/>
          <ac:spMkLst>
            <pc:docMk/>
            <pc:sldMk cId="1074274890" sldId="760"/>
            <ac:spMk id="11" creationId="{BE3998C7-9D29-A8E2-5C5F-E3DAA32E1ED2}"/>
          </ac:spMkLst>
        </pc:spChg>
        <pc:picChg chg="add mod">
          <ac:chgData name="Guest User" userId="S::urn:spo:anon#8eff79aa9c2be5a0c0dfcd80ede2029648a65033efb5ea5ee4f28ed1f71e2d1f::" providerId="AD" clId="Web-{5103BAEB-7E2E-C8DA-96E3-BCD399B64296}" dt="2025-01-16T17:46:42.193" v="24" actId="1076"/>
          <ac:picMkLst>
            <pc:docMk/>
            <pc:sldMk cId="1074274890" sldId="760"/>
            <ac:picMk id="4" creationId="{33C6AB39-BF55-DDAD-EF5C-C14ED7B6EA73}"/>
          </ac:picMkLst>
        </pc:picChg>
        <pc:picChg chg="del">
          <ac:chgData name="Guest User" userId="S::urn:spo:anon#8eff79aa9c2be5a0c0dfcd80ede2029648a65033efb5ea5ee4f28ed1f71e2d1f::" providerId="AD" clId="Web-{5103BAEB-7E2E-C8DA-96E3-BCD399B64296}" dt="2025-01-16T17:46:42.208" v="25"/>
          <ac:picMkLst>
            <pc:docMk/>
            <pc:sldMk cId="1074274890" sldId="760"/>
            <ac:picMk id="9" creationId="{8527C915-A320-D69F-43EE-FB52CB09F87D}"/>
          </ac:picMkLst>
        </pc:picChg>
      </pc:sldChg>
      <pc:sldChg chg="new del">
        <pc:chgData name="Guest User" userId="S::urn:spo:anon#8eff79aa9c2be5a0c0dfcd80ede2029648a65033efb5ea5ee4f28ed1f71e2d1f::" providerId="AD" clId="Web-{5103BAEB-7E2E-C8DA-96E3-BCD399B64296}" dt="2025-01-16T17:52:54.866" v="77"/>
        <pc:sldMkLst>
          <pc:docMk/>
          <pc:sldMk cId="813809704" sldId="766"/>
        </pc:sldMkLst>
      </pc:sldChg>
      <pc:sldChg chg="modSp new">
        <pc:chgData name="Guest User" userId="S::urn:spo:anon#8eff79aa9c2be5a0c0dfcd80ede2029648a65033efb5ea5ee4f28ed1f71e2d1f::" providerId="AD" clId="Web-{5103BAEB-7E2E-C8DA-96E3-BCD399B64296}" dt="2025-01-16T17:53:35.726" v="143" actId="20577"/>
        <pc:sldMkLst>
          <pc:docMk/>
          <pc:sldMk cId="664172059" sldId="767"/>
        </pc:sldMkLst>
        <pc:spChg chg="mod">
          <ac:chgData name="Guest User" userId="S::urn:spo:anon#8eff79aa9c2be5a0c0dfcd80ede2029648a65033efb5ea5ee4f28ed1f71e2d1f::" providerId="AD" clId="Web-{5103BAEB-7E2E-C8DA-96E3-BCD399B64296}" dt="2025-01-16T17:53:02.429" v="89" actId="20577"/>
          <ac:spMkLst>
            <pc:docMk/>
            <pc:sldMk cId="664172059" sldId="767"/>
            <ac:spMk id="2" creationId="{0F24E78C-227A-069A-C579-08DB82C63895}"/>
          </ac:spMkLst>
        </pc:spChg>
        <pc:spChg chg="mod">
          <ac:chgData name="Guest User" userId="S::urn:spo:anon#8eff79aa9c2be5a0c0dfcd80ede2029648a65033efb5ea5ee4f28ed1f71e2d1f::" providerId="AD" clId="Web-{5103BAEB-7E2E-C8DA-96E3-BCD399B64296}" dt="2025-01-16T17:53:35.726" v="143" actId="20577"/>
          <ac:spMkLst>
            <pc:docMk/>
            <pc:sldMk cId="664172059" sldId="767"/>
            <ac:spMk id="5" creationId="{8F6B7DA5-3207-7F5D-5E21-FEA2A7A75D03}"/>
          </ac:spMkLst>
        </pc:spChg>
      </pc:sldChg>
    </pc:docChg>
  </pc:docChgLst>
  <pc:docChgLst>
    <pc:chgData name="Andrea Mozo" userId="S::amozo@councilforeconed.org::ec324d89-8e2a-42bb-81f4-68d0295e10da" providerId="AD" clId="Web-{5C4C7FC9-3FA5-4279-DC44-DC505FC8041A}"/>
    <pc:docChg chg="modSld">
      <pc:chgData name="Andrea Mozo" userId="S::amozo@councilforeconed.org::ec324d89-8e2a-42bb-81f4-68d0295e10da" providerId="AD" clId="Web-{5C4C7FC9-3FA5-4279-DC44-DC505FC8041A}" dt="2024-03-28T20:41:58.012" v="3" actId="14100"/>
      <pc:docMkLst>
        <pc:docMk/>
      </pc:docMkLst>
      <pc:sldChg chg="modSp">
        <pc:chgData name="Andrea Mozo" userId="S::amozo@councilforeconed.org::ec324d89-8e2a-42bb-81f4-68d0295e10da" providerId="AD" clId="Web-{5C4C7FC9-3FA5-4279-DC44-DC505FC8041A}" dt="2024-03-28T20:32:08.013" v="1" actId="20577"/>
        <pc:sldMkLst>
          <pc:docMk/>
          <pc:sldMk cId="884104494" sldId="721"/>
        </pc:sldMkLst>
      </pc:sldChg>
      <pc:sldChg chg="modSp">
        <pc:chgData name="Andrea Mozo" userId="S::amozo@councilforeconed.org::ec324d89-8e2a-42bb-81f4-68d0295e10da" providerId="AD" clId="Web-{5C4C7FC9-3FA5-4279-DC44-DC505FC8041A}" dt="2024-03-28T20:41:58.012" v="3" actId="14100"/>
        <pc:sldMkLst>
          <pc:docMk/>
          <pc:sldMk cId="474977556" sldId="761"/>
        </pc:sldMkLst>
      </pc:sldChg>
    </pc:docChg>
  </pc:docChgLst>
  <pc:docChgLst>
    <pc:chgData name="Andrea Mozo" userId="S::amozo@councilforeconed.org::ec324d89-8e2a-42bb-81f4-68d0295e10da" providerId="AD" clId="Web-{28153108-C711-58C2-4665-D0DA2A758F10}"/>
    <pc:docChg chg="addSld delSld modSld sldOrd">
      <pc:chgData name="Andrea Mozo" userId="S::amozo@councilforeconed.org::ec324d89-8e2a-42bb-81f4-68d0295e10da" providerId="AD" clId="Web-{28153108-C711-58C2-4665-D0DA2A758F10}" dt="2024-05-30T15:20:38.093" v="111"/>
      <pc:docMkLst>
        <pc:docMk/>
      </pc:docMkLst>
      <pc:sldChg chg="del">
        <pc:chgData name="Andrea Mozo" userId="S::amozo@councilforeconed.org::ec324d89-8e2a-42bb-81f4-68d0295e10da" providerId="AD" clId="Web-{28153108-C711-58C2-4665-D0DA2A758F10}" dt="2024-05-30T15:16:44.500" v="68"/>
        <pc:sldMkLst>
          <pc:docMk/>
          <pc:sldMk cId="884104494" sldId="721"/>
        </pc:sldMkLst>
      </pc:sldChg>
      <pc:sldChg chg="ord">
        <pc:chgData name="Andrea Mozo" userId="S::amozo@councilforeconed.org::ec324d89-8e2a-42bb-81f4-68d0295e10da" providerId="AD" clId="Web-{28153108-C711-58C2-4665-D0DA2A758F10}" dt="2024-05-30T15:20:38.093" v="111"/>
        <pc:sldMkLst>
          <pc:docMk/>
          <pc:sldMk cId="937720314" sldId="724"/>
        </pc:sldMkLst>
      </pc:sldChg>
      <pc:sldChg chg="del">
        <pc:chgData name="Andrea Mozo" userId="S::amozo@councilforeconed.org::ec324d89-8e2a-42bb-81f4-68d0295e10da" providerId="AD" clId="Web-{28153108-C711-58C2-4665-D0DA2A758F10}" dt="2024-05-30T15:17:13.593" v="71"/>
        <pc:sldMkLst>
          <pc:docMk/>
          <pc:sldMk cId="1414407918" sldId="756"/>
        </pc:sldMkLst>
      </pc:sldChg>
      <pc:sldChg chg="del">
        <pc:chgData name="Andrea Mozo" userId="S::amozo@councilforeconed.org::ec324d89-8e2a-42bb-81f4-68d0295e10da" providerId="AD" clId="Web-{28153108-C711-58C2-4665-D0DA2A758F10}" dt="2024-05-30T15:17:03.437" v="69"/>
        <pc:sldMkLst>
          <pc:docMk/>
          <pc:sldMk cId="1295303336" sldId="757"/>
        </pc:sldMkLst>
      </pc:sldChg>
      <pc:sldChg chg="del">
        <pc:chgData name="Andrea Mozo" userId="S::amozo@councilforeconed.org::ec324d89-8e2a-42bb-81f4-68d0295e10da" providerId="AD" clId="Web-{28153108-C711-58C2-4665-D0DA2A758F10}" dt="2024-05-30T15:17:12.031" v="70"/>
        <pc:sldMkLst>
          <pc:docMk/>
          <pc:sldMk cId="474977556" sldId="761"/>
        </pc:sldMkLst>
      </pc:sldChg>
      <pc:sldChg chg="addSp delSp modSp add replId">
        <pc:chgData name="Andrea Mozo" userId="S::amozo@councilforeconed.org::ec324d89-8e2a-42bb-81f4-68d0295e10da" providerId="AD" clId="Web-{28153108-C711-58C2-4665-D0DA2A758F10}" dt="2024-05-30T15:03:36.610" v="12" actId="14100"/>
        <pc:sldMkLst>
          <pc:docMk/>
          <pc:sldMk cId="4081312071" sldId="765"/>
        </pc:sldMkLst>
      </pc:sldChg>
      <pc:sldChg chg="addSp delSp modSp add replId">
        <pc:chgData name="Andrea Mozo" userId="S::amozo@councilforeconed.org::ec324d89-8e2a-42bb-81f4-68d0295e10da" providerId="AD" clId="Web-{28153108-C711-58C2-4665-D0DA2A758F10}" dt="2024-05-30T15:19:32.515" v="110" actId="14100"/>
        <pc:sldMkLst>
          <pc:docMk/>
          <pc:sldMk cId="3144930063" sldId="766"/>
        </pc:sldMkLst>
      </pc:sldChg>
    </pc:docChg>
  </pc:docChgLst>
  <pc:docChgLst>
    <pc:chgData name="Guest User" userId="S::urn:spo:anon#8eff79aa9c2be5a0c0dfcd80ede2029648a65033efb5ea5ee4f28ed1f71e2d1f::" providerId="AD" clId="Web-{9507964F-16F9-4E94-D3AE-48F92FD072D5}"/>
    <pc:docChg chg="modSld">
      <pc:chgData name="Guest User" userId="S::urn:spo:anon#8eff79aa9c2be5a0c0dfcd80ede2029648a65033efb5ea5ee4f28ed1f71e2d1f::" providerId="AD" clId="Web-{9507964F-16F9-4E94-D3AE-48F92FD072D5}" dt="2025-01-21T19:52:37.850" v="37"/>
      <pc:docMkLst>
        <pc:docMk/>
      </pc:docMkLst>
      <pc:sldChg chg="modSp">
        <pc:chgData name="Guest User" userId="S::urn:spo:anon#8eff79aa9c2be5a0c0dfcd80ede2029648a65033efb5ea5ee4f28ed1f71e2d1f::" providerId="AD" clId="Web-{9507964F-16F9-4E94-D3AE-48F92FD072D5}" dt="2025-01-21T19:52:37.850" v="37"/>
        <pc:sldMkLst>
          <pc:docMk/>
          <pc:sldMk cId="664172059" sldId="767"/>
        </pc:sldMkLst>
        <pc:graphicFrameChg chg="mod modGraphic">
          <ac:chgData name="Guest User" userId="S::urn:spo:anon#8eff79aa9c2be5a0c0dfcd80ede2029648a65033efb5ea5ee4f28ed1f71e2d1f::" providerId="AD" clId="Web-{9507964F-16F9-4E94-D3AE-48F92FD072D5}" dt="2025-01-21T19:52:37.850" v="37"/>
          <ac:graphicFrameMkLst>
            <pc:docMk/>
            <pc:sldMk cId="664172059" sldId="767"/>
            <ac:graphicFrameMk id="7" creationId="{D0B8DC89-673D-1F01-E7D1-FB422656AF20}"/>
          </ac:graphicFrameMkLst>
        </pc:graphicFrameChg>
      </pc:sldChg>
    </pc:docChg>
  </pc:docChgLst>
  <pc:docChgLst>
    <pc:chgData name="Guest User" userId="S::urn:spo:anon#8eff79aa9c2be5a0c0dfcd80ede2029648a65033efb5ea5ee4f28ed1f71e2d1f::" providerId="AD" clId="Web-{6870C44A-E431-BE2D-F12F-EDD2FB8F88FD}"/>
    <pc:docChg chg="modSld">
      <pc:chgData name="Guest User" userId="S::urn:spo:anon#8eff79aa9c2be5a0c0dfcd80ede2029648a65033efb5ea5ee4f28ed1f71e2d1f::" providerId="AD" clId="Web-{6870C44A-E431-BE2D-F12F-EDD2FB8F88FD}" dt="2025-02-04T14:05:46.877" v="8" actId="20577"/>
      <pc:docMkLst>
        <pc:docMk/>
      </pc:docMkLst>
      <pc:sldChg chg="modSp">
        <pc:chgData name="Guest User" userId="S::urn:spo:anon#8eff79aa9c2be5a0c0dfcd80ede2029648a65033efb5ea5ee4f28ed1f71e2d1f::" providerId="AD" clId="Web-{6870C44A-E431-BE2D-F12F-EDD2FB8F88FD}" dt="2025-02-04T14:05:46.877" v="8" actId="20577"/>
        <pc:sldMkLst>
          <pc:docMk/>
          <pc:sldMk cId="1074274890" sldId="760"/>
        </pc:sldMkLst>
        <pc:spChg chg="mod">
          <ac:chgData name="Guest User" userId="S::urn:spo:anon#8eff79aa9c2be5a0c0dfcd80ede2029648a65033efb5ea5ee4f28ed1f71e2d1f::" providerId="AD" clId="Web-{6870C44A-E431-BE2D-F12F-EDD2FB8F88FD}" dt="2025-02-04T14:05:46.877" v="8" actId="20577"/>
          <ac:spMkLst>
            <pc:docMk/>
            <pc:sldMk cId="1074274890" sldId="760"/>
            <ac:spMk id="3" creationId="{0428248E-9A13-7345-BF5A-CD0E38051879}"/>
          </ac:spMkLst>
        </pc:spChg>
      </pc:sldChg>
    </pc:docChg>
  </pc:docChgLst>
  <pc:docChgLst>
    <pc:chgData name="Andrea Mozo" userId="S::amozo@councilforeconed.org::ec324d89-8e2a-42bb-81f4-68d0295e10da" providerId="AD" clId="Web-{B9BFFF4C-2BFA-08B5-BFD0-F803A91803EA}"/>
    <pc:docChg chg="modSld">
      <pc:chgData name="Andrea Mozo" userId="S::amozo@councilforeconed.org::ec324d89-8e2a-42bb-81f4-68d0295e10da" providerId="AD" clId="Web-{B9BFFF4C-2BFA-08B5-BFD0-F803A91803EA}" dt="2024-03-27T20:19:14.205" v="60" actId="14100"/>
      <pc:docMkLst>
        <pc:docMk/>
      </pc:docMkLst>
      <pc:sldChg chg="addSp delSp modSp">
        <pc:chgData name="Andrea Mozo" userId="S::amozo@councilforeconed.org::ec324d89-8e2a-42bb-81f4-68d0295e10da" providerId="AD" clId="Web-{B9BFFF4C-2BFA-08B5-BFD0-F803A91803EA}" dt="2024-03-27T20:19:14.205" v="60" actId="14100"/>
        <pc:sldMkLst>
          <pc:docMk/>
          <pc:sldMk cId="341012192" sldId="699"/>
        </pc:sldMkLst>
      </pc:sldChg>
    </pc:docChg>
  </pc:docChgLst>
  <pc:docChgLst>
    <pc:chgData name="jmiller@c-ischools.org" userId="S::urn:spo:guest#jmiller@c-ischools.org::" providerId="AD" clId="Web-{6764C1AF-B7D1-3BC9-F7A6-E6E6660E55C3}"/>
    <pc:docChg chg="modSld">
      <pc:chgData name="jmiller@c-ischools.org" userId="S::urn:spo:guest#jmiller@c-ischools.org::" providerId="AD" clId="Web-{6764C1AF-B7D1-3BC9-F7A6-E6E6660E55C3}" dt="2025-01-17T00:22:22.832" v="11" actId="20577"/>
      <pc:docMkLst>
        <pc:docMk/>
      </pc:docMkLst>
      <pc:sldChg chg="modSp">
        <pc:chgData name="jmiller@c-ischools.org" userId="S::urn:spo:guest#jmiller@c-ischools.org::" providerId="AD" clId="Web-{6764C1AF-B7D1-3BC9-F7A6-E6E6660E55C3}" dt="2025-01-17T00:22:22.832" v="11" actId="20577"/>
        <pc:sldMkLst>
          <pc:docMk/>
          <pc:sldMk cId="1074274890" sldId="760"/>
        </pc:sldMkLst>
        <pc:spChg chg="mod">
          <ac:chgData name="jmiller@c-ischools.org" userId="S::urn:spo:guest#jmiller@c-ischools.org::" providerId="AD" clId="Web-{6764C1AF-B7D1-3BC9-F7A6-E6E6660E55C3}" dt="2025-01-17T00:22:22.832" v="11" actId="20577"/>
          <ac:spMkLst>
            <pc:docMk/>
            <pc:sldMk cId="1074274890" sldId="760"/>
            <ac:spMk id="10" creationId="{F3CE008A-1223-DE28-3131-6053184B7286}"/>
          </ac:spMkLst>
        </pc:spChg>
        <pc:picChg chg="mod">
          <ac:chgData name="jmiller@c-ischools.org" userId="S::urn:spo:guest#jmiller@c-ischools.org::" providerId="AD" clId="Web-{6764C1AF-B7D1-3BC9-F7A6-E6E6660E55C3}" dt="2025-01-17T00:21:49.472" v="2" actId="14100"/>
          <ac:picMkLst>
            <pc:docMk/>
            <pc:sldMk cId="1074274890" sldId="760"/>
            <ac:picMk id="8" creationId="{C1C405AA-9411-ED8C-48C6-14CE249D384A}"/>
          </ac:picMkLst>
        </pc:picChg>
      </pc:sldChg>
      <pc:sldChg chg="modSp">
        <pc:chgData name="jmiller@c-ischools.org" userId="S::urn:spo:guest#jmiller@c-ischools.org::" providerId="AD" clId="Web-{6764C1AF-B7D1-3BC9-F7A6-E6E6660E55C3}" dt="2025-01-16T22:10:09.108" v="1"/>
        <pc:sldMkLst>
          <pc:docMk/>
          <pc:sldMk cId="664172059" sldId="767"/>
        </pc:sldMkLst>
        <pc:graphicFrameChg chg="mod modGraphic">
          <ac:chgData name="jmiller@c-ischools.org" userId="S::urn:spo:guest#jmiller@c-ischools.org::" providerId="AD" clId="Web-{6764C1AF-B7D1-3BC9-F7A6-E6E6660E55C3}" dt="2025-01-16T22:10:09.108" v="1"/>
          <ac:graphicFrameMkLst>
            <pc:docMk/>
            <pc:sldMk cId="664172059" sldId="767"/>
            <ac:graphicFrameMk id="7" creationId="{D0B8DC89-673D-1F01-E7D1-FB422656AF20}"/>
          </ac:graphicFrameMkLst>
        </pc:graphicFrameChg>
      </pc:sldChg>
    </pc:docChg>
  </pc:docChgLst>
  <pc:docChgLst>
    <pc:chgData name="Cheidy Perez" userId="S::cperez@councilforeconed.org::b17a67d5-fbd6-4d73-adcb-3e9c14b1e4be" providerId="AD" clId="Web-{B1F55CC6-2E8B-9339-294B-57E5162CC222}"/>
    <pc:docChg chg="addSld delSld">
      <pc:chgData name="Cheidy Perez" userId="S::cperez@councilforeconed.org::b17a67d5-fbd6-4d73-adcb-3e9c14b1e4be" providerId="AD" clId="Web-{B1F55CC6-2E8B-9339-294B-57E5162CC222}" dt="2025-02-12T15:28:42.820" v="3"/>
      <pc:docMkLst>
        <pc:docMk/>
      </pc:docMkLst>
      <pc:sldChg chg="add">
        <pc:chgData name="Cheidy Perez" userId="S::cperez@councilforeconed.org::b17a67d5-fbd6-4d73-adcb-3e9c14b1e4be" providerId="AD" clId="Web-{B1F55CC6-2E8B-9339-294B-57E5162CC222}" dt="2025-02-12T15:28:42.820" v="3"/>
        <pc:sldMkLst>
          <pc:docMk/>
          <pc:sldMk cId="0" sldId="256"/>
        </pc:sldMkLst>
      </pc:sldChg>
      <pc:sldChg chg="add">
        <pc:chgData name="Cheidy Perez" userId="S::cperez@councilforeconed.org::b17a67d5-fbd6-4d73-adcb-3e9c14b1e4be" providerId="AD" clId="Web-{B1F55CC6-2E8B-9339-294B-57E5162CC222}" dt="2025-02-12T15:28:33.523" v="2"/>
        <pc:sldMkLst>
          <pc:docMk/>
          <pc:sldMk cId="1492239085" sldId="259"/>
        </pc:sldMkLst>
      </pc:sldChg>
      <pc:sldChg chg="add">
        <pc:chgData name="Cheidy Perez" userId="S::cperez@councilforeconed.org::b17a67d5-fbd6-4d73-adcb-3e9c14b1e4be" providerId="AD" clId="Web-{B1F55CC6-2E8B-9339-294B-57E5162CC222}" dt="2025-02-12T15:28:26.929" v="1"/>
        <pc:sldMkLst>
          <pc:docMk/>
          <pc:sldMk cId="33294878" sldId="260"/>
        </pc:sldMkLst>
      </pc:sldChg>
      <pc:sldChg chg="del">
        <pc:chgData name="Cheidy Perez" userId="S::cperez@councilforeconed.org::b17a67d5-fbd6-4d73-adcb-3e9c14b1e4be" providerId="AD" clId="Web-{B1F55CC6-2E8B-9339-294B-57E5162CC222}" dt="2025-02-12T15:27:52.023" v="0"/>
        <pc:sldMkLst>
          <pc:docMk/>
          <pc:sldMk cId="4081312071" sldId="765"/>
        </pc:sldMkLst>
      </pc:sldChg>
      <pc:sldMasterChg chg="addSldLayout">
        <pc:chgData name="Cheidy Perez" userId="S::cperez@councilforeconed.org::b17a67d5-fbd6-4d73-adcb-3e9c14b1e4be" providerId="AD" clId="Web-{B1F55CC6-2E8B-9339-294B-57E5162CC222}" dt="2025-02-12T15:28:42.820" v="3"/>
        <pc:sldMasterMkLst>
          <pc:docMk/>
          <pc:sldMasterMk cId="1490564425" sldId="2147483684"/>
        </pc:sldMasterMkLst>
        <pc:sldLayoutChg chg="add">
          <pc:chgData name="Cheidy Perez" userId="S::cperez@councilforeconed.org::b17a67d5-fbd6-4d73-adcb-3e9c14b1e4be" providerId="AD" clId="Web-{B1F55CC6-2E8B-9339-294B-57E5162CC222}" dt="2025-02-12T15:28:26.929" v="1"/>
          <pc:sldLayoutMkLst>
            <pc:docMk/>
            <pc:sldMasterMk cId="1490564425" sldId="2147483684"/>
            <pc:sldLayoutMk cId="160946858" sldId="2147483716"/>
          </pc:sldLayoutMkLst>
        </pc:sldLayoutChg>
        <pc:sldLayoutChg chg="add">
          <pc:chgData name="Cheidy Perez" userId="S::cperez@councilforeconed.org::b17a67d5-fbd6-4d73-adcb-3e9c14b1e4be" providerId="AD" clId="Web-{B1F55CC6-2E8B-9339-294B-57E5162CC222}" dt="2025-02-12T15:28:42.820" v="3"/>
          <pc:sldLayoutMkLst>
            <pc:docMk/>
            <pc:sldMasterMk cId="1490564425" sldId="2147483684"/>
            <pc:sldLayoutMk cId="3341347728" sldId="2147483717"/>
          </pc:sldLayoutMkLst>
        </pc:sldLayoutChg>
      </pc:sldMasterChg>
    </pc:docChg>
  </pc:docChgLst>
  <pc:docChgLst>
    <pc:chgData name="Andrea Mozo" userId="S::amozo@councilforeconed.org::ec324d89-8e2a-42bb-81f4-68d0295e10da" providerId="AD" clId="Web-{45A1178F-73F2-8643-3D11-C6E5BDD0E6BA}"/>
    <pc:docChg chg="addSld delSld modSld sldOrd">
      <pc:chgData name="Andrea Mozo" userId="S::amozo@councilforeconed.org::ec324d89-8e2a-42bb-81f4-68d0295e10da" providerId="AD" clId="Web-{45A1178F-73F2-8643-3D11-C6E5BDD0E6BA}" dt="2024-03-28T20:14:10.359" v="1824"/>
      <pc:docMkLst>
        <pc:docMk/>
      </pc:docMkLst>
      <pc:sldChg chg="modSp del">
        <pc:chgData name="Andrea Mozo" userId="S::amozo@councilforeconed.org::ec324d89-8e2a-42bb-81f4-68d0295e10da" providerId="AD" clId="Web-{45A1178F-73F2-8643-3D11-C6E5BDD0E6BA}" dt="2024-03-28T19:58:47.419" v="1493"/>
        <pc:sldMkLst>
          <pc:docMk/>
          <pc:sldMk cId="4256242774" sldId="723"/>
        </pc:sldMkLst>
      </pc:sldChg>
      <pc:sldChg chg="modSp">
        <pc:chgData name="Andrea Mozo" userId="S::amozo@councilforeconed.org::ec324d89-8e2a-42bb-81f4-68d0295e10da" providerId="AD" clId="Web-{45A1178F-73F2-8643-3D11-C6E5BDD0E6BA}" dt="2024-03-28T19:29:01.199" v="884" actId="20577"/>
        <pc:sldMkLst>
          <pc:docMk/>
          <pc:sldMk cId="1309746143" sldId="725"/>
        </pc:sldMkLst>
      </pc:sldChg>
      <pc:sldChg chg="addSp delSp modSp">
        <pc:chgData name="Andrea Mozo" userId="S::amozo@councilforeconed.org::ec324d89-8e2a-42bb-81f4-68d0295e10da" providerId="AD" clId="Web-{45A1178F-73F2-8643-3D11-C6E5BDD0E6BA}" dt="2024-03-28T17:09:38.361" v="80" actId="20577"/>
        <pc:sldMkLst>
          <pc:docMk/>
          <pc:sldMk cId="1389646338" sldId="726"/>
        </pc:sldMkLst>
      </pc:sldChg>
      <pc:sldChg chg="addSp modSp ord">
        <pc:chgData name="Andrea Mozo" userId="S::amozo@councilforeconed.org::ec324d89-8e2a-42bb-81f4-68d0295e10da" providerId="AD" clId="Web-{45A1178F-73F2-8643-3D11-C6E5BDD0E6BA}" dt="2024-03-28T17:10:05.315" v="94" actId="20577"/>
        <pc:sldMkLst>
          <pc:docMk/>
          <pc:sldMk cId="3638787741" sldId="727"/>
        </pc:sldMkLst>
      </pc:sldChg>
      <pc:sldChg chg="modSp">
        <pc:chgData name="Andrea Mozo" userId="S::amozo@councilforeconed.org::ec324d89-8e2a-42bb-81f4-68d0295e10da" providerId="AD" clId="Web-{45A1178F-73F2-8643-3D11-C6E5BDD0E6BA}" dt="2024-03-28T19:25:05.862" v="818" actId="20577"/>
        <pc:sldMkLst>
          <pc:docMk/>
          <pc:sldMk cId="215165024" sldId="728"/>
        </pc:sldMkLst>
      </pc:sldChg>
      <pc:sldChg chg="addSp modSp">
        <pc:chgData name="Andrea Mozo" userId="S::amozo@councilforeconed.org::ec324d89-8e2a-42bb-81f4-68d0295e10da" providerId="AD" clId="Web-{45A1178F-73F2-8643-3D11-C6E5BDD0E6BA}" dt="2024-03-28T17:15:22.763" v="167" actId="1076"/>
        <pc:sldMkLst>
          <pc:docMk/>
          <pc:sldMk cId="4005454053" sldId="730"/>
        </pc:sldMkLst>
      </pc:sldChg>
      <pc:sldChg chg="addSp modSp">
        <pc:chgData name="Andrea Mozo" userId="S::amozo@councilforeconed.org::ec324d89-8e2a-42bb-81f4-68d0295e10da" providerId="AD" clId="Web-{45A1178F-73F2-8643-3D11-C6E5BDD0E6BA}" dt="2024-03-28T17:22:19.214" v="225" actId="1076"/>
        <pc:sldMkLst>
          <pc:docMk/>
          <pc:sldMk cId="2607024723" sldId="731"/>
        </pc:sldMkLst>
      </pc:sldChg>
      <pc:sldChg chg="modSp del">
        <pc:chgData name="Andrea Mozo" userId="S::amozo@councilforeconed.org::ec324d89-8e2a-42bb-81f4-68d0295e10da" providerId="AD" clId="Web-{45A1178F-73F2-8643-3D11-C6E5BDD0E6BA}" dt="2024-03-28T19:28:48.636" v="880"/>
        <pc:sldMkLst>
          <pc:docMk/>
          <pc:sldMk cId="1275915775" sldId="732"/>
        </pc:sldMkLst>
      </pc:sldChg>
      <pc:sldChg chg="addSp delSp modSp">
        <pc:chgData name="Andrea Mozo" userId="S::amozo@councilforeconed.org::ec324d89-8e2a-42bb-81f4-68d0295e10da" providerId="AD" clId="Web-{45A1178F-73F2-8643-3D11-C6E5BDD0E6BA}" dt="2024-03-28T17:24:50.328" v="244" actId="20577"/>
        <pc:sldMkLst>
          <pc:docMk/>
          <pc:sldMk cId="1479468846" sldId="734"/>
        </pc:sldMkLst>
      </pc:sldChg>
      <pc:sldChg chg="addSp delSp modSp add mod ord replId setBg">
        <pc:chgData name="Andrea Mozo" userId="S::amozo@councilforeconed.org::ec324d89-8e2a-42bb-81f4-68d0295e10da" providerId="AD" clId="Web-{45A1178F-73F2-8643-3D11-C6E5BDD0E6BA}" dt="2024-03-28T17:29:26.634" v="284" actId="14100"/>
        <pc:sldMkLst>
          <pc:docMk/>
          <pc:sldMk cId="1828052761" sldId="735"/>
        </pc:sldMkLst>
      </pc:sldChg>
      <pc:sldChg chg="addSp delSp modSp add replId">
        <pc:chgData name="Andrea Mozo" userId="S::amozo@councilforeconed.org::ec324d89-8e2a-42bb-81f4-68d0295e10da" providerId="AD" clId="Web-{45A1178F-73F2-8643-3D11-C6E5BDD0E6BA}" dt="2024-03-28T17:40:57.360" v="317" actId="20577"/>
        <pc:sldMkLst>
          <pc:docMk/>
          <pc:sldMk cId="2187122743" sldId="736"/>
        </pc:sldMkLst>
      </pc:sldChg>
      <pc:sldChg chg="addSp delSp modSp add replId">
        <pc:chgData name="Andrea Mozo" userId="S::amozo@councilforeconed.org::ec324d89-8e2a-42bb-81f4-68d0295e10da" providerId="AD" clId="Web-{45A1178F-73F2-8643-3D11-C6E5BDD0E6BA}" dt="2024-03-28T18:26:28" v="425" actId="1076"/>
        <pc:sldMkLst>
          <pc:docMk/>
          <pc:sldMk cId="1231134340" sldId="737"/>
        </pc:sldMkLst>
      </pc:sldChg>
      <pc:sldChg chg="addSp delSp modSp add replId">
        <pc:chgData name="Andrea Mozo" userId="S::amozo@councilforeconed.org::ec324d89-8e2a-42bb-81f4-68d0295e10da" providerId="AD" clId="Web-{45A1178F-73F2-8643-3D11-C6E5BDD0E6BA}" dt="2024-03-28T18:24:45.231" v="379" actId="14100"/>
        <pc:sldMkLst>
          <pc:docMk/>
          <pc:sldMk cId="2493484935" sldId="738"/>
        </pc:sldMkLst>
      </pc:sldChg>
      <pc:sldChg chg="addSp delSp modSp add ord replId">
        <pc:chgData name="Andrea Mozo" userId="S::amozo@councilforeconed.org::ec324d89-8e2a-42bb-81f4-68d0295e10da" providerId="AD" clId="Web-{45A1178F-73F2-8643-3D11-C6E5BDD0E6BA}" dt="2024-03-28T18:27:26.018" v="444" actId="20577"/>
        <pc:sldMkLst>
          <pc:docMk/>
          <pc:sldMk cId="805871618" sldId="739"/>
        </pc:sldMkLst>
      </pc:sldChg>
      <pc:sldChg chg="addSp delSp modSp add replId">
        <pc:chgData name="Andrea Mozo" userId="S::amozo@councilforeconed.org::ec324d89-8e2a-42bb-81f4-68d0295e10da" providerId="AD" clId="Web-{45A1178F-73F2-8643-3D11-C6E5BDD0E6BA}" dt="2024-03-28T18:35:47.114" v="521" actId="20577"/>
        <pc:sldMkLst>
          <pc:docMk/>
          <pc:sldMk cId="2657483292" sldId="740"/>
        </pc:sldMkLst>
      </pc:sldChg>
      <pc:sldChg chg="addSp delSp modSp add replId">
        <pc:chgData name="Andrea Mozo" userId="S::amozo@councilforeconed.org::ec324d89-8e2a-42bb-81f4-68d0295e10da" providerId="AD" clId="Web-{45A1178F-73F2-8643-3D11-C6E5BDD0E6BA}" dt="2024-03-28T18:35:38.098" v="518" actId="20577"/>
        <pc:sldMkLst>
          <pc:docMk/>
          <pc:sldMk cId="488844650" sldId="741"/>
        </pc:sldMkLst>
      </pc:sldChg>
      <pc:sldChg chg="addSp delSp modSp add ord replId">
        <pc:chgData name="Andrea Mozo" userId="S::amozo@councilforeconed.org::ec324d89-8e2a-42bb-81f4-68d0295e10da" providerId="AD" clId="Web-{45A1178F-73F2-8643-3D11-C6E5BDD0E6BA}" dt="2024-03-28T18:37:34.071" v="550" actId="14100"/>
        <pc:sldMkLst>
          <pc:docMk/>
          <pc:sldMk cId="2151011448" sldId="742"/>
        </pc:sldMkLst>
      </pc:sldChg>
      <pc:sldChg chg="addSp delSp modSp add replId">
        <pc:chgData name="Andrea Mozo" userId="S::amozo@councilforeconed.org::ec324d89-8e2a-42bb-81f4-68d0295e10da" providerId="AD" clId="Web-{45A1178F-73F2-8643-3D11-C6E5BDD0E6BA}" dt="2024-03-28T18:40:55.625" v="595" actId="20577"/>
        <pc:sldMkLst>
          <pc:docMk/>
          <pc:sldMk cId="3389412293" sldId="743"/>
        </pc:sldMkLst>
      </pc:sldChg>
      <pc:sldChg chg="addSp delSp modSp add replId">
        <pc:chgData name="Andrea Mozo" userId="S::amozo@councilforeconed.org::ec324d89-8e2a-42bb-81f4-68d0295e10da" providerId="AD" clId="Web-{45A1178F-73F2-8643-3D11-C6E5BDD0E6BA}" dt="2024-03-28T19:24:36.174" v="812" actId="20577"/>
        <pc:sldMkLst>
          <pc:docMk/>
          <pc:sldMk cId="3547838788" sldId="744"/>
        </pc:sldMkLst>
      </pc:sldChg>
      <pc:sldChg chg="addSp delSp modSp add replId">
        <pc:chgData name="Andrea Mozo" userId="S::amozo@councilforeconed.org::ec324d89-8e2a-42bb-81f4-68d0295e10da" providerId="AD" clId="Web-{45A1178F-73F2-8643-3D11-C6E5BDD0E6BA}" dt="2024-03-28T18:49:07.004" v="677" actId="20577"/>
        <pc:sldMkLst>
          <pc:docMk/>
          <pc:sldMk cId="960279657" sldId="745"/>
        </pc:sldMkLst>
      </pc:sldChg>
      <pc:sldChg chg="addSp delSp modSp add replId">
        <pc:chgData name="Andrea Mozo" userId="S::amozo@councilforeconed.org::ec324d89-8e2a-42bb-81f4-68d0295e10da" providerId="AD" clId="Web-{45A1178F-73F2-8643-3D11-C6E5BDD0E6BA}" dt="2024-03-28T19:18:47.099" v="727" actId="1076"/>
        <pc:sldMkLst>
          <pc:docMk/>
          <pc:sldMk cId="2117227267" sldId="746"/>
        </pc:sldMkLst>
      </pc:sldChg>
      <pc:sldChg chg="addSp delSp modSp add replId">
        <pc:chgData name="Andrea Mozo" userId="S::amozo@councilforeconed.org::ec324d89-8e2a-42bb-81f4-68d0295e10da" providerId="AD" clId="Web-{45A1178F-73F2-8643-3D11-C6E5BDD0E6BA}" dt="2024-03-28T19:19:15.272" v="739" actId="14100"/>
        <pc:sldMkLst>
          <pc:docMk/>
          <pc:sldMk cId="3801523587" sldId="747"/>
        </pc:sldMkLst>
      </pc:sldChg>
      <pc:sldChg chg="addSp delSp modSp add del replId">
        <pc:chgData name="Andrea Mozo" userId="S::amozo@councilforeconed.org::ec324d89-8e2a-42bb-81f4-68d0295e10da" providerId="AD" clId="Web-{45A1178F-73F2-8643-3D11-C6E5BDD0E6BA}" dt="2024-03-28T19:28:33.479" v="876"/>
        <pc:sldMkLst>
          <pc:docMk/>
          <pc:sldMk cId="1727758732" sldId="748"/>
        </pc:sldMkLst>
      </pc:sldChg>
      <pc:sldChg chg="modSp add replId">
        <pc:chgData name="Andrea Mozo" userId="S::amozo@councilforeconed.org::ec324d89-8e2a-42bb-81f4-68d0295e10da" providerId="AD" clId="Web-{45A1178F-73F2-8643-3D11-C6E5BDD0E6BA}" dt="2024-03-28T19:28:08.978" v="870" actId="20577"/>
        <pc:sldMkLst>
          <pc:docMk/>
          <pc:sldMk cId="1468089500" sldId="749"/>
        </pc:sldMkLst>
      </pc:sldChg>
      <pc:sldChg chg="modSp add replId">
        <pc:chgData name="Andrea Mozo" userId="S::amozo@councilforeconed.org::ec324d89-8e2a-42bb-81f4-68d0295e10da" providerId="AD" clId="Web-{45A1178F-73F2-8643-3D11-C6E5BDD0E6BA}" dt="2024-03-28T19:28:31.573" v="875" actId="14100"/>
        <pc:sldMkLst>
          <pc:docMk/>
          <pc:sldMk cId="539261959" sldId="750"/>
        </pc:sldMkLst>
      </pc:sldChg>
      <pc:sldChg chg="new del">
        <pc:chgData name="Andrea Mozo" userId="S::amozo@councilforeconed.org::ec324d89-8e2a-42bb-81f4-68d0295e10da" providerId="AD" clId="Web-{45A1178F-73F2-8643-3D11-C6E5BDD0E6BA}" dt="2024-03-28T19:27:39.868" v="851"/>
        <pc:sldMkLst>
          <pc:docMk/>
          <pc:sldMk cId="410616495" sldId="751"/>
        </pc:sldMkLst>
      </pc:sldChg>
      <pc:sldChg chg="modSp add replId">
        <pc:chgData name="Andrea Mozo" userId="S::amozo@councilforeconed.org::ec324d89-8e2a-42bb-81f4-68d0295e10da" providerId="AD" clId="Web-{45A1178F-73F2-8643-3D11-C6E5BDD0E6BA}" dt="2024-03-28T19:27:54.525" v="865" actId="20577"/>
        <pc:sldMkLst>
          <pc:docMk/>
          <pc:sldMk cId="1593463067" sldId="751"/>
        </pc:sldMkLst>
      </pc:sldChg>
      <pc:sldChg chg="modSp add replId">
        <pc:chgData name="Andrea Mozo" userId="S::amozo@councilforeconed.org::ec324d89-8e2a-42bb-81f4-68d0295e10da" providerId="AD" clId="Web-{45A1178F-73F2-8643-3D11-C6E5BDD0E6BA}" dt="2024-03-28T19:29:08.933" v="892" actId="20577"/>
        <pc:sldMkLst>
          <pc:docMk/>
          <pc:sldMk cId="998931785" sldId="752"/>
        </pc:sldMkLst>
      </pc:sldChg>
      <pc:sldChg chg="addSp delSp modSp add ord replId">
        <pc:chgData name="Andrea Mozo" userId="S::amozo@councilforeconed.org::ec324d89-8e2a-42bb-81f4-68d0295e10da" providerId="AD" clId="Web-{45A1178F-73F2-8643-3D11-C6E5BDD0E6BA}" dt="2024-03-28T19:41:43.664" v="1040" actId="20577"/>
        <pc:sldMkLst>
          <pc:docMk/>
          <pc:sldMk cId="2850330568" sldId="753"/>
        </pc:sldMkLst>
      </pc:sldChg>
      <pc:sldChg chg="addSp delSp modSp add replId">
        <pc:chgData name="Andrea Mozo" userId="S::amozo@councilforeconed.org::ec324d89-8e2a-42bb-81f4-68d0295e10da" providerId="AD" clId="Web-{45A1178F-73F2-8643-3D11-C6E5BDD0E6BA}" dt="2024-03-28T19:42:01.618" v="1045" actId="1076"/>
        <pc:sldMkLst>
          <pc:docMk/>
          <pc:sldMk cId="919591919" sldId="754"/>
        </pc:sldMkLst>
      </pc:sldChg>
      <pc:sldChg chg="addSp delSp modSp add ord">
        <pc:chgData name="Andrea Mozo" userId="S::amozo@councilforeconed.org::ec324d89-8e2a-42bb-81f4-68d0295e10da" providerId="AD" clId="Web-{45A1178F-73F2-8643-3D11-C6E5BDD0E6BA}" dt="2024-03-28T19:44:37.107" v="1081" actId="20577"/>
        <pc:sldMkLst>
          <pc:docMk/>
          <pc:sldMk cId="1568675599" sldId="755"/>
        </pc:sldMkLst>
      </pc:sldChg>
      <pc:sldChg chg="add del">
        <pc:chgData name="Andrea Mozo" userId="S::amozo@councilforeconed.org::ec324d89-8e2a-42bb-81f4-68d0295e10da" providerId="AD" clId="Web-{45A1178F-73F2-8643-3D11-C6E5BDD0E6BA}" dt="2024-03-28T19:44:00.325" v="1062"/>
        <pc:sldMkLst>
          <pc:docMk/>
          <pc:sldMk cId="589173022" sldId="756"/>
        </pc:sldMkLst>
      </pc:sldChg>
      <pc:sldChg chg="addSp delSp modSp add replId">
        <pc:chgData name="Andrea Mozo" userId="S::amozo@councilforeconed.org::ec324d89-8e2a-42bb-81f4-68d0295e10da" providerId="AD" clId="Web-{45A1178F-73F2-8643-3D11-C6E5BDD0E6BA}" dt="2024-03-28T20:06:32.483" v="1722" actId="20577"/>
        <pc:sldMkLst>
          <pc:docMk/>
          <pc:sldMk cId="1414407918" sldId="756"/>
        </pc:sldMkLst>
      </pc:sldChg>
      <pc:sldChg chg="add replId">
        <pc:chgData name="Andrea Mozo" userId="S::amozo@councilforeconed.org::ec324d89-8e2a-42bb-81f4-68d0295e10da" providerId="AD" clId="Web-{45A1178F-73F2-8643-3D11-C6E5BDD0E6BA}" dt="2024-03-28T19:47:08.816" v="1151"/>
        <pc:sldMkLst>
          <pc:docMk/>
          <pc:sldMk cId="1295303336" sldId="757"/>
        </pc:sldMkLst>
      </pc:sldChg>
      <pc:sldChg chg="modSp add replId">
        <pc:chgData name="Andrea Mozo" userId="S::amozo@councilforeconed.org::ec324d89-8e2a-42bb-81f4-68d0295e10da" providerId="AD" clId="Web-{45A1178F-73F2-8643-3D11-C6E5BDD0E6BA}" dt="2024-03-28T19:55:33.475" v="1451" actId="20577"/>
        <pc:sldMkLst>
          <pc:docMk/>
          <pc:sldMk cId="2933641090" sldId="758"/>
        </pc:sldMkLst>
      </pc:sldChg>
      <pc:sldChg chg="modSp add replId">
        <pc:chgData name="Andrea Mozo" userId="S::amozo@councilforeconed.org::ec324d89-8e2a-42bb-81f4-68d0295e10da" providerId="AD" clId="Web-{45A1178F-73F2-8643-3D11-C6E5BDD0E6BA}" dt="2024-03-28T19:58:42.763" v="1492" actId="1076"/>
        <pc:sldMkLst>
          <pc:docMk/>
          <pc:sldMk cId="1377641342" sldId="759"/>
        </pc:sldMkLst>
      </pc:sldChg>
      <pc:sldChg chg="modSp add replId">
        <pc:chgData name="Andrea Mozo" userId="S::amozo@councilforeconed.org::ec324d89-8e2a-42bb-81f4-68d0295e10da" providerId="AD" clId="Web-{45A1178F-73F2-8643-3D11-C6E5BDD0E6BA}" dt="2024-03-28T19:58:55.373" v="1505" actId="20577"/>
        <pc:sldMkLst>
          <pc:docMk/>
          <pc:sldMk cId="1074274890" sldId="760"/>
        </pc:sldMkLst>
      </pc:sldChg>
      <pc:sldChg chg="addSp delSp modSp add ord replId">
        <pc:chgData name="Andrea Mozo" userId="S::amozo@councilforeconed.org::ec324d89-8e2a-42bb-81f4-68d0295e10da" providerId="AD" clId="Web-{45A1178F-73F2-8643-3D11-C6E5BDD0E6BA}" dt="2024-03-28T20:14:10.359" v="1824"/>
        <pc:sldMkLst>
          <pc:docMk/>
          <pc:sldMk cId="474977556" sldId="761"/>
        </pc:sldMkLst>
      </pc:sldChg>
      <pc:sldChg chg="addSp delSp modSp add replId">
        <pc:chgData name="Andrea Mozo" userId="S::amozo@councilforeconed.org::ec324d89-8e2a-42bb-81f4-68d0295e10da" providerId="AD" clId="Web-{45A1178F-73F2-8643-3D11-C6E5BDD0E6BA}" dt="2024-03-28T20:01:04.955" v="1618" actId="20577"/>
        <pc:sldMkLst>
          <pc:docMk/>
          <pc:sldMk cId="488036887" sldId="762"/>
        </pc:sldMkLst>
      </pc:sldChg>
      <pc:sldChg chg="add del">
        <pc:chgData name="Andrea Mozo" userId="S::amozo@councilforeconed.org::ec324d89-8e2a-42bb-81f4-68d0295e10da" providerId="AD" clId="Web-{45A1178F-73F2-8643-3D11-C6E5BDD0E6BA}" dt="2024-03-28T18:30:23.056" v="492"/>
        <pc:sldMkLst>
          <pc:docMk/>
          <pc:sldMk cId="1780983645" sldId="820"/>
        </pc:sldMkLst>
      </pc:sldChg>
    </pc:docChg>
  </pc:docChgLst>
  <pc:docChgLst>
    <pc:chgData name="Guest User" userId="S::urn:spo:anon#8eff79aa9c2be5a0c0dfcd80ede2029648a65033efb5ea5ee4f28ed1f71e2d1f::" providerId="AD" clId="Web-{FA02D5D2-85F3-AEFB-E729-8A6CE4A57158}"/>
    <pc:docChg chg="modSld">
      <pc:chgData name="Guest User" userId="S::urn:spo:anon#8eff79aa9c2be5a0c0dfcd80ede2029648a65033efb5ea5ee4f28ed1f71e2d1f::" providerId="AD" clId="Web-{FA02D5D2-85F3-AEFB-E729-8A6CE4A57158}" dt="2025-01-22T19:21:06.288" v="10" actId="20577"/>
      <pc:docMkLst>
        <pc:docMk/>
      </pc:docMkLst>
      <pc:sldChg chg="modSp">
        <pc:chgData name="Guest User" userId="S::urn:spo:anon#8eff79aa9c2be5a0c0dfcd80ede2029648a65033efb5ea5ee4f28ed1f71e2d1f::" providerId="AD" clId="Web-{FA02D5D2-85F3-AEFB-E729-8A6CE4A57158}" dt="2025-01-22T13:33:14.169" v="1" actId="20577"/>
        <pc:sldMkLst>
          <pc:docMk/>
          <pc:sldMk cId="669411172" sldId="781"/>
        </pc:sldMkLst>
        <pc:spChg chg="mod">
          <ac:chgData name="Guest User" userId="S::urn:spo:anon#8eff79aa9c2be5a0c0dfcd80ede2029648a65033efb5ea5ee4f28ed1f71e2d1f::" providerId="AD" clId="Web-{FA02D5D2-85F3-AEFB-E729-8A6CE4A57158}" dt="2025-01-22T13:33:14.169" v="1" actId="20577"/>
          <ac:spMkLst>
            <pc:docMk/>
            <pc:sldMk cId="669411172" sldId="781"/>
            <ac:spMk id="4" creationId="{13F62B1A-530A-B823-FBF3-BCD0D00C4FE0}"/>
          </ac:spMkLst>
        </pc:spChg>
      </pc:sldChg>
      <pc:sldChg chg="modSp">
        <pc:chgData name="Guest User" userId="S::urn:spo:anon#8eff79aa9c2be5a0c0dfcd80ede2029648a65033efb5ea5ee4f28ed1f71e2d1f::" providerId="AD" clId="Web-{FA02D5D2-85F3-AEFB-E729-8A6CE4A57158}" dt="2025-01-22T19:21:06.288" v="10" actId="20577"/>
        <pc:sldMkLst>
          <pc:docMk/>
          <pc:sldMk cId="467830493" sldId="784"/>
        </pc:sldMkLst>
        <pc:spChg chg="mod">
          <ac:chgData name="Guest User" userId="S::urn:spo:anon#8eff79aa9c2be5a0c0dfcd80ede2029648a65033efb5ea5ee4f28ed1f71e2d1f::" providerId="AD" clId="Web-{FA02D5D2-85F3-AEFB-E729-8A6CE4A57158}" dt="2025-01-22T19:21:06.288" v="10" actId="20577"/>
          <ac:spMkLst>
            <pc:docMk/>
            <pc:sldMk cId="467830493" sldId="784"/>
            <ac:spMk id="4" creationId="{CEFC573E-2A3C-4256-6B6F-3B5B55FB282D}"/>
          </ac:spMkLst>
        </pc:spChg>
      </pc:sldChg>
    </pc:docChg>
  </pc:docChgLst>
  <pc:docChgLst>
    <pc:chgData name="Guest User" userId="S::urn:spo:anon#8eff79aa9c2be5a0c0dfcd80ede2029648a65033efb5ea5ee4f28ed1f71e2d1f::" providerId="AD" clId="Web-{FE5E1BCA-A0AA-4DEC-BCD4-9E895F4530A7}"/>
    <pc:docChg chg="modSld">
      <pc:chgData name="Guest User" userId="S::urn:spo:anon#8eff79aa9c2be5a0c0dfcd80ede2029648a65033efb5ea5ee4f28ed1f71e2d1f::" providerId="AD" clId="Web-{FE5E1BCA-A0AA-4DEC-BCD4-9E895F4530A7}" dt="2025-01-24T15:05:17.127" v="14" actId="20577"/>
      <pc:docMkLst>
        <pc:docMk/>
      </pc:docMkLst>
      <pc:sldChg chg="modSp">
        <pc:chgData name="Guest User" userId="S::urn:spo:anon#8eff79aa9c2be5a0c0dfcd80ede2029648a65033efb5ea5ee4f28ed1f71e2d1f::" providerId="AD" clId="Web-{FE5E1BCA-A0AA-4DEC-BCD4-9E895F4530A7}" dt="2025-01-24T15:04:31.426" v="2" actId="1076"/>
        <pc:sldMkLst>
          <pc:docMk/>
          <pc:sldMk cId="120238603" sldId="771"/>
        </pc:sldMkLst>
        <pc:spChg chg="mod">
          <ac:chgData name="Guest User" userId="S::urn:spo:anon#8eff79aa9c2be5a0c0dfcd80ede2029648a65033efb5ea5ee4f28ed1f71e2d1f::" providerId="AD" clId="Web-{FE5E1BCA-A0AA-4DEC-BCD4-9E895F4530A7}" dt="2025-01-24T15:04:31.426" v="2" actId="1076"/>
          <ac:spMkLst>
            <pc:docMk/>
            <pc:sldMk cId="120238603" sldId="771"/>
            <ac:spMk id="7" creationId="{D60AF4F7-4AC6-8959-5371-82F4B6C7E9F7}"/>
          </ac:spMkLst>
        </pc:spChg>
      </pc:sldChg>
      <pc:sldChg chg="modSp">
        <pc:chgData name="Guest User" userId="S::urn:spo:anon#8eff79aa9c2be5a0c0dfcd80ede2029648a65033efb5ea5ee4f28ed1f71e2d1f::" providerId="AD" clId="Web-{FE5E1BCA-A0AA-4DEC-BCD4-9E895F4530A7}" dt="2025-01-24T15:04:48.611" v="9" actId="20577"/>
        <pc:sldMkLst>
          <pc:docMk/>
          <pc:sldMk cId="2410534491" sldId="778"/>
        </pc:sldMkLst>
        <pc:spChg chg="mod">
          <ac:chgData name="Guest User" userId="S::urn:spo:anon#8eff79aa9c2be5a0c0dfcd80ede2029648a65033efb5ea5ee4f28ed1f71e2d1f::" providerId="AD" clId="Web-{FE5E1BCA-A0AA-4DEC-BCD4-9E895F4530A7}" dt="2025-01-24T15:04:48.611" v="9" actId="20577"/>
          <ac:spMkLst>
            <pc:docMk/>
            <pc:sldMk cId="2410534491" sldId="778"/>
            <ac:spMk id="4" creationId="{4F94A76B-11FC-B433-0E8E-D7CA01BF9323}"/>
          </ac:spMkLst>
        </pc:spChg>
      </pc:sldChg>
      <pc:sldChg chg="modSp">
        <pc:chgData name="Guest User" userId="S::urn:spo:anon#8eff79aa9c2be5a0c0dfcd80ede2029648a65033efb5ea5ee4f28ed1f71e2d1f::" providerId="AD" clId="Web-{FE5E1BCA-A0AA-4DEC-BCD4-9E895F4530A7}" dt="2025-01-24T15:05:05.393" v="12" actId="20577"/>
        <pc:sldMkLst>
          <pc:docMk/>
          <pc:sldMk cId="1730766964" sldId="779"/>
        </pc:sldMkLst>
        <pc:spChg chg="mod">
          <ac:chgData name="Guest User" userId="S::urn:spo:anon#8eff79aa9c2be5a0c0dfcd80ede2029648a65033efb5ea5ee4f28ed1f71e2d1f::" providerId="AD" clId="Web-{FE5E1BCA-A0AA-4DEC-BCD4-9E895F4530A7}" dt="2025-01-24T15:05:05.393" v="12" actId="20577"/>
          <ac:spMkLst>
            <pc:docMk/>
            <pc:sldMk cId="1730766964" sldId="779"/>
            <ac:spMk id="4" creationId="{92BABBE1-6A96-99A2-B3A6-624D087902E0}"/>
          </ac:spMkLst>
        </pc:spChg>
      </pc:sldChg>
      <pc:sldChg chg="modSp">
        <pc:chgData name="Guest User" userId="S::urn:spo:anon#8eff79aa9c2be5a0c0dfcd80ede2029648a65033efb5ea5ee4f28ed1f71e2d1f::" providerId="AD" clId="Web-{FE5E1BCA-A0AA-4DEC-BCD4-9E895F4530A7}" dt="2025-01-24T15:05:17.127" v="14" actId="20577"/>
        <pc:sldMkLst>
          <pc:docMk/>
          <pc:sldMk cId="669411172" sldId="781"/>
        </pc:sldMkLst>
        <pc:spChg chg="mod">
          <ac:chgData name="Guest User" userId="S::urn:spo:anon#8eff79aa9c2be5a0c0dfcd80ede2029648a65033efb5ea5ee4f28ed1f71e2d1f::" providerId="AD" clId="Web-{FE5E1BCA-A0AA-4DEC-BCD4-9E895F4530A7}" dt="2025-01-24T15:05:17.127" v="14" actId="20577"/>
          <ac:spMkLst>
            <pc:docMk/>
            <pc:sldMk cId="669411172" sldId="781"/>
            <ac:spMk id="4" creationId="{13F62B1A-530A-B823-FBF3-BCD0D00C4FE0}"/>
          </ac:spMkLst>
        </pc:spChg>
      </pc:sldChg>
    </pc:docChg>
  </pc:docChgLst>
  <pc:docChgLst>
    <pc:chgData name="Andrea Mozo" userId="S::amozo@councilforeconed.org::ec324d89-8e2a-42bb-81f4-68d0295e10da" providerId="AD" clId="Web-{70149AF8-8118-4F81-4C96-70EC2E655C51}"/>
    <pc:docChg chg="addSld delSld modSld">
      <pc:chgData name="Andrea Mozo" userId="S::amozo@councilforeconed.org::ec324d89-8e2a-42bb-81f4-68d0295e10da" providerId="AD" clId="Web-{70149AF8-8118-4F81-4C96-70EC2E655C51}" dt="2024-03-27T20:58:10.847" v="759" actId="20577"/>
      <pc:docMkLst>
        <pc:docMk/>
      </pc:docMkLst>
      <pc:sldChg chg="modSp">
        <pc:chgData name="Andrea Mozo" userId="S::amozo@councilforeconed.org::ec324d89-8e2a-42bb-81f4-68d0295e10da" providerId="AD" clId="Web-{70149AF8-8118-4F81-4C96-70EC2E655C51}" dt="2024-03-27T20:36:24.060" v="275"/>
        <pc:sldMkLst>
          <pc:docMk/>
          <pc:sldMk cId="341012192" sldId="699"/>
        </pc:sldMkLst>
      </pc:sldChg>
      <pc:sldChg chg="modSp delAnim">
        <pc:chgData name="Andrea Mozo" userId="S::amozo@councilforeconed.org::ec324d89-8e2a-42bb-81f4-68d0295e10da" providerId="AD" clId="Web-{70149AF8-8118-4F81-4C96-70EC2E655C51}" dt="2024-03-27T20:40:12.707" v="445"/>
        <pc:sldMkLst>
          <pc:docMk/>
          <pc:sldMk cId="884104494" sldId="721"/>
        </pc:sldMkLst>
      </pc:sldChg>
      <pc:sldChg chg="modSp add replId delAnim">
        <pc:chgData name="Andrea Mozo" userId="S::amozo@councilforeconed.org::ec324d89-8e2a-42bb-81f4-68d0295e10da" providerId="AD" clId="Web-{70149AF8-8118-4F81-4C96-70EC2E655C51}" dt="2024-03-27T20:40:15.910" v="446"/>
        <pc:sldMkLst>
          <pc:docMk/>
          <pc:sldMk cId="2661078726" sldId="722"/>
        </pc:sldMkLst>
      </pc:sldChg>
      <pc:sldChg chg="new del">
        <pc:chgData name="Andrea Mozo" userId="S::amozo@councilforeconed.org::ec324d89-8e2a-42bb-81f4-68d0295e10da" providerId="AD" clId="Web-{70149AF8-8118-4F81-4C96-70EC2E655C51}" dt="2024-03-27T20:39:51.909" v="443"/>
        <pc:sldMkLst>
          <pc:docMk/>
          <pc:sldMk cId="3336288396" sldId="723"/>
        </pc:sldMkLst>
      </pc:sldChg>
      <pc:sldChg chg="addSp modSp add replId delAnim">
        <pc:chgData name="Andrea Mozo" userId="S::amozo@councilforeconed.org::ec324d89-8e2a-42bb-81f4-68d0295e10da" providerId="AD" clId="Web-{70149AF8-8118-4F81-4C96-70EC2E655C51}" dt="2024-03-27T20:52:01.571" v="754" actId="1076"/>
        <pc:sldMkLst>
          <pc:docMk/>
          <pc:sldMk cId="4256242774" sldId="723"/>
        </pc:sldMkLst>
      </pc:sldChg>
      <pc:sldChg chg="new del">
        <pc:chgData name="Andrea Mozo" userId="S::amozo@councilforeconed.org::ec324d89-8e2a-42bb-81f4-68d0295e10da" providerId="AD" clId="Web-{70149AF8-8118-4F81-4C96-70EC2E655C51}" dt="2024-03-27T20:40:53.380" v="455"/>
        <pc:sldMkLst>
          <pc:docMk/>
          <pc:sldMk cId="506527380" sldId="724"/>
        </pc:sldMkLst>
      </pc:sldChg>
      <pc:sldChg chg="modSp add replId">
        <pc:chgData name="Andrea Mozo" userId="S::amozo@councilforeconed.org::ec324d89-8e2a-42bb-81f4-68d0295e10da" providerId="AD" clId="Web-{70149AF8-8118-4F81-4C96-70EC2E655C51}" dt="2024-03-27T20:58:10.847" v="759" actId="20577"/>
        <pc:sldMkLst>
          <pc:docMk/>
          <pc:sldMk cId="937720314" sldId="724"/>
        </pc:sldMkLst>
      </pc:sldChg>
      <pc:sldChg chg="modSp add replId">
        <pc:chgData name="Andrea Mozo" userId="S::amozo@councilforeconed.org::ec324d89-8e2a-42bb-81f4-68d0295e10da" providerId="AD" clId="Web-{70149AF8-8118-4F81-4C96-70EC2E655C51}" dt="2024-03-27T20:45:24.919" v="464" actId="20577"/>
        <pc:sldMkLst>
          <pc:docMk/>
          <pc:sldMk cId="1309746143" sldId="725"/>
        </pc:sldMkLst>
      </pc:sldChg>
    </pc:docChg>
  </pc:docChgLst>
  <pc:docChgLst>
    <pc:chgData name="Andrea Mozo" userId="S::amozo@councilforeconed.org::ec324d89-8e2a-42bb-81f4-68d0295e10da" providerId="AD" clId="Web-{47FE3EF5-BEA5-BCE8-C034-64CC34CF52B7}"/>
    <pc:docChg chg="delSld">
      <pc:chgData name="Andrea Mozo" userId="S::amozo@councilforeconed.org::ec324d89-8e2a-42bb-81f4-68d0295e10da" providerId="AD" clId="Web-{47FE3EF5-BEA5-BCE8-C034-64CC34CF52B7}" dt="2024-06-14T14:25:51.676" v="0"/>
      <pc:docMkLst>
        <pc:docMk/>
      </pc:docMkLst>
      <pc:sldChg chg="del">
        <pc:chgData name="Andrea Mozo" userId="S::amozo@councilforeconed.org::ec324d89-8e2a-42bb-81f4-68d0295e10da" providerId="AD" clId="Web-{47FE3EF5-BEA5-BCE8-C034-64CC34CF52B7}" dt="2024-06-14T14:25:51.676" v="0"/>
        <pc:sldMkLst>
          <pc:docMk/>
          <pc:sldMk cId="3144930063" sldId="766"/>
        </pc:sldMkLst>
      </pc:sldChg>
    </pc:docChg>
  </pc:docChgLst>
  <pc:docChgLst>
    <pc:chgData name="Andrea Mozo" userId="S::amozo@councilforeconed.org::ec324d89-8e2a-42bb-81f4-68d0295e10da" providerId="AD" clId="Web-{0B39C155-7DEF-5C4F-B52C-415502950318}"/>
    <pc:docChg chg="addSld delSld modSld">
      <pc:chgData name="Andrea Mozo" userId="S::amozo@councilforeconed.org::ec324d89-8e2a-42bb-81f4-68d0295e10da" providerId="AD" clId="Web-{0B39C155-7DEF-5C4F-B52C-415502950318}" dt="2024-03-28T21:24:47.583" v="297"/>
      <pc:docMkLst>
        <pc:docMk/>
      </pc:docMkLst>
      <pc:sldChg chg="addSp modSp">
        <pc:chgData name="Andrea Mozo" userId="S::amozo@councilforeconed.org::ec324d89-8e2a-42bb-81f4-68d0295e10da" providerId="AD" clId="Web-{0B39C155-7DEF-5C4F-B52C-415502950318}" dt="2024-03-28T21:15:55.817" v="171" actId="14100"/>
        <pc:sldMkLst>
          <pc:docMk/>
          <pc:sldMk cId="341012192" sldId="699"/>
        </pc:sldMkLst>
      </pc:sldChg>
      <pc:sldChg chg="modSp">
        <pc:chgData name="Andrea Mozo" userId="S::amozo@councilforeconed.org::ec324d89-8e2a-42bb-81f4-68d0295e10da" providerId="AD" clId="Web-{0B39C155-7DEF-5C4F-B52C-415502950318}" dt="2024-03-28T20:58:55.223" v="37" actId="20577"/>
        <pc:sldMkLst>
          <pc:docMk/>
          <pc:sldMk cId="937720314" sldId="724"/>
        </pc:sldMkLst>
      </pc:sldChg>
      <pc:sldChg chg="modSp">
        <pc:chgData name="Andrea Mozo" userId="S::amozo@councilforeconed.org::ec324d89-8e2a-42bb-81f4-68d0295e10da" providerId="AD" clId="Web-{0B39C155-7DEF-5C4F-B52C-415502950318}" dt="2024-03-28T20:59:34.615" v="52" actId="20577"/>
        <pc:sldMkLst>
          <pc:docMk/>
          <pc:sldMk cId="1309746143" sldId="725"/>
        </pc:sldMkLst>
      </pc:sldChg>
      <pc:sldChg chg="modSp">
        <pc:chgData name="Andrea Mozo" userId="S::amozo@councilforeconed.org::ec324d89-8e2a-42bb-81f4-68d0295e10da" providerId="AD" clId="Web-{0B39C155-7DEF-5C4F-B52C-415502950318}" dt="2024-03-28T20:59:59.694" v="58" actId="20577"/>
        <pc:sldMkLst>
          <pc:docMk/>
          <pc:sldMk cId="1389646338" sldId="726"/>
        </pc:sldMkLst>
      </pc:sldChg>
      <pc:sldChg chg="addSp delSp modSp">
        <pc:chgData name="Andrea Mozo" userId="S::amozo@councilforeconed.org::ec324d89-8e2a-42bb-81f4-68d0295e10da" providerId="AD" clId="Web-{0B39C155-7DEF-5C4F-B52C-415502950318}" dt="2024-03-28T21:07:00.066" v="100" actId="20577"/>
        <pc:sldMkLst>
          <pc:docMk/>
          <pc:sldMk cId="215165024" sldId="728"/>
        </pc:sldMkLst>
      </pc:sldChg>
      <pc:sldChg chg="del">
        <pc:chgData name="Andrea Mozo" userId="S::amozo@councilforeconed.org::ec324d89-8e2a-42bb-81f4-68d0295e10da" providerId="AD" clId="Web-{0B39C155-7DEF-5C4F-B52C-415502950318}" dt="2024-03-28T21:07:01.347" v="101"/>
        <pc:sldMkLst>
          <pc:docMk/>
          <pc:sldMk cId="2100124143" sldId="729"/>
        </pc:sldMkLst>
      </pc:sldChg>
      <pc:sldChg chg="del">
        <pc:chgData name="Andrea Mozo" userId="S::amozo@councilforeconed.org::ec324d89-8e2a-42bb-81f4-68d0295e10da" providerId="AD" clId="Web-{0B39C155-7DEF-5C4F-B52C-415502950318}" dt="2024-03-28T21:16:37.740" v="173"/>
        <pc:sldMkLst>
          <pc:docMk/>
          <pc:sldMk cId="4005454053" sldId="730"/>
        </pc:sldMkLst>
      </pc:sldChg>
      <pc:sldChg chg="modSp del">
        <pc:chgData name="Andrea Mozo" userId="S::amozo@councilforeconed.org::ec324d89-8e2a-42bb-81f4-68d0295e10da" providerId="AD" clId="Web-{0B39C155-7DEF-5C4F-B52C-415502950318}" dt="2024-03-28T21:16:36.240" v="172"/>
        <pc:sldMkLst>
          <pc:docMk/>
          <pc:sldMk cId="2607024723" sldId="731"/>
        </pc:sldMkLst>
      </pc:sldChg>
      <pc:sldChg chg="del">
        <pc:chgData name="Andrea Mozo" userId="S::amozo@councilforeconed.org::ec324d89-8e2a-42bb-81f4-68d0295e10da" providerId="AD" clId="Web-{0B39C155-7DEF-5C4F-B52C-415502950318}" dt="2024-03-28T21:20:52.810" v="196"/>
        <pc:sldMkLst>
          <pc:docMk/>
          <pc:sldMk cId="2641077334" sldId="733"/>
        </pc:sldMkLst>
      </pc:sldChg>
      <pc:sldChg chg="modSp">
        <pc:chgData name="Andrea Mozo" userId="S::amozo@councilforeconed.org::ec324d89-8e2a-42bb-81f4-68d0295e10da" providerId="AD" clId="Web-{0B39C155-7DEF-5C4F-B52C-415502950318}" dt="2024-03-28T21:20:49.951" v="195" actId="20577"/>
        <pc:sldMkLst>
          <pc:docMk/>
          <pc:sldMk cId="1479468846" sldId="734"/>
        </pc:sldMkLst>
      </pc:sldChg>
      <pc:sldChg chg="del">
        <pc:chgData name="Andrea Mozo" userId="S::amozo@councilforeconed.org::ec324d89-8e2a-42bb-81f4-68d0295e10da" providerId="AD" clId="Web-{0B39C155-7DEF-5C4F-B52C-415502950318}" dt="2024-03-28T21:20:28.247" v="182"/>
        <pc:sldMkLst>
          <pc:docMk/>
          <pc:sldMk cId="1828052761" sldId="735"/>
        </pc:sldMkLst>
      </pc:sldChg>
      <pc:sldChg chg="del">
        <pc:chgData name="Andrea Mozo" userId="S::amozo@councilforeconed.org::ec324d89-8e2a-42bb-81f4-68d0295e10da" providerId="AD" clId="Web-{0B39C155-7DEF-5C4F-B52C-415502950318}" dt="2024-03-28T21:20:25.356" v="181"/>
        <pc:sldMkLst>
          <pc:docMk/>
          <pc:sldMk cId="2187122743" sldId="736"/>
        </pc:sldMkLst>
      </pc:sldChg>
      <pc:sldChg chg="delSp modSp">
        <pc:chgData name="Andrea Mozo" userId="S::amozo@councilforeconed.org::ec324d89-8e2a-42bb-81f4-68d0295e10da" providerId="AD" clId="Web-{0B39C155-7DEF-5C4F-B52C-415502950318}" dt="2024-03-28T21:23:11.299" v="264"/>
        <pc:sldMkLst>
          <pc:docMk/>
          <pc:sldMk cId="1231134340" sldId="737"/>
        </pc:sldMkLst>
      </pc:sldChg>
      <pc:sldChg chg="modSp del">
        <pc:chgData name="Andrea Mozo" userId="S::amozo@councilforeconed.org::ec324d89-8e2a-42bb-81f4-68d0295e10da" providerId="AD" clId="Web-{0B39C155-7DEF-5C4F-B52C-415502950318}" dt="2024-03-28T21:23:28.784" v="266"/>
        <pc:sldMkLst>
          <pc:docMk/>
          <pc:sldMk cId="805871618" sldId="739"/>
        </pc:sldMkLst>
      </pc:sldChg>
      <pc:sldChg chg="del">
        <pc:chgData name="Andrea Mozo" userId="S::amozo@councilforeconed.org::ec324d89-8e2a-42bb-81f4-68d0295e10da" providerId="AD" clId="Web-{0B39C155-7DEF-5C4F-B52C-415502950318}" dt="2024-03-28T21:23:30.831" v="267"/>
        <pc:sldMkLst>
          <pc:docMk/>
          <pc:sldMk cId="2657483292" sldId="740"/>
        </pc:sldMkLst>
      </pc:sldChg>
      <pc:sldChg chg="del">
        <pc:chgData name="Andrea Mozo" userId="S::amozo@councilforeconed.org::ec324d89-8e2a-42bb-81f4-68d0295e10da" providerId="AD" clId="Web-{0B39C155-7DEF-5C4F-B52C-415502950318}" dt="2024-03-28T21:23:32.471" v="268"/>
        <pc:sldMkLst>
          <pc:docMk/>
          <pc:sldMk cId="488844650" sldId="741"/>
        </pc:sldMkLst>
      </pc:sldChg>
      <pc:sldChg chg="del">
        <pc:chgData name="Andrea Mozo" userId="S::amozo@councilforeconed.org::ec324d89-8e2a-42bb-81f4-68d0295e10da" providerId="AD" clId="Web-{0B39C155-7DEF-5C4F-B52C-415502950318}" dt="2024-03-28T21:23:33.721" v="269"/>
        <pc:sldMkLst>
          <pc:docMk/>
          <pc:sldMk cId="2151011448" sldId="742"/>
        </pc:sldMkLst>
      </pc:sldChg>
      <pc:sldChg chg="del">
        <pc:chgData name="Andrea Mozo" userId="S::amozo@councilforeconed.org::ec324d89-8e2a-42bb-81f4-68d0295e10da" providerId="AD" clId="Web-{0B39C155-7DEF-5C4F-B52C-415502950318}" dt="2024-03-28T21:23:34.518" v="270"/>
        <pc:sldMkLst>
          <pc:docMk/>
          <pc:sldMk cId="3389412293" sldId="743"/>
        </pc:sldMkLst>
      </pc:sldChg>
      <pc:sldChg chg="del">
        <pc:chgData name="Andrea Mozo" userId="S::amozo@councilforeconed.org::ec324d89-8e2a-42bb-81f4-68d0295e10da" providerId="AD" clId="Web-{0B39C155-7DEF-5C4F-B52C-415502950318}" dt="2024-03-28T21:23:37.081" v="274"/>
        <pc:sldMkLst>
          <pc:docMk/>
          <pc:sldMk cId="3547838788" sldId="744"/>
        </pc:sldMkLst>
      </pc:sldChg>
      <pc:sldChg chg="del">
        <pc:chgData name="Andrea Mozo" userId="S::amozo@councilforeconed.org::ec324d89-8e2a-42bb-81f4-68d0295e10da" providerId="AD" clId="Web-{0B39C155-7DEF-5C4F-B52C-415502950318}" dt="2024-03-28T21:23:36.159" v="273"/>
        <pc:sldMkLst>
          <pc:docMk/>
          <pc:sldMk cId="960279657" sldId="745"/>
        </pc:sldMkLst>
      </pc:sldChg>
      <pc:sldChg chg="del">
        <pc:chgData name="Andrea Mozo" userId="S::amozo@councilforeconed.org::ec324d89-8e2a-42bb-81f4-68d0295e10da" providerId="AD" clId="Web-{0B39C155-7DEF-5C4F-B52C-415502950318}" dt="2024-03-28T21:23:35.159" v="271"/>
        <pc:sldMkLst>
          <pc:docMk/>
          <pc:sldMk cId="2117227267" sldId="746"/>
        </pc:sldMkLst>
      </pc:sldChg>
      <pc:sldChg chg="del">
        <pc:chgData name="Andrea Mozo" userId="S::amozo@councilforeconed.org::ec324d89-8e2a-42bb-81f4-68d0295e10da" providerId="AD" clId="Web-{0B39C155-7DEF-5C4F-B52C-415502950318}" dt="2024-03-28T21:23:35.784" v="272"/>
        <pc:sldMkLst>
          <pc:docMk/>
          <pc:sldMk cId="3801523587" sldId="747"/>
        </pc:sldMkLst>
      </pc:sldChg>
      <pc:sldChg chg="addSp modSp">
        <pc:chgData name="Andrea Mozo" userId="S::amozo@councilforeconed.org::ec324d89-8e2a-42bb-81f4-68d0295e10da" providerId="AD" clId="Web-{0B39C155-7DEF-5C4F-B52C-415502950318}" dt="2024-03-28T21:24:40.895" v="294"/>
        <pc:sldMkLst>
          <pc:docMk/>
          <pc:sldMk cId="1468089500" sldId="749"/>
        </pc:sldMkLst>
      </pc:sldChg>
      <pc:sldChg chg="modSp del">
        <pc:chgData name="Andrea Mozo" userId="S::amozo@councilforeconed.org::ec324d89-8e2a-42bb-81f4-68d0295e10da" providerId="AD" clId="Web-{0B39C155-7DEF-5C4F-B52C-415502950318}" dt="2024-03-28T21:23:38.425" v="275"/>
        <pc:sldMkLst>
          <pc:docMk/>
          <pc:sldMk cId="539261959" sldId="750"/>
        </pc:sldMkLst>
      </pc:sldChg>
      <pc:sldChg chg="addSp modSp">
        <pc:chgData name="Andrea Mozo" userId="S::amozo@councilforeconed.org::ec324d89-8e2a-42bb-81f4-68d0295e10da" providerId="AD" clId="Web-{0B39C155-7DEF-5C4F-B52C-415502950318}" dt="2024-03-28T21:24:43.161" v="295"/>
        <pc:sldMkLst>
          <pc:docMk/>
          <pc:sldMk cId="1593463067" sldId="751"/>
        </pc:sldMkLst>
      </pc:sldChg>
      <pc:sldChg chg="modSp del">
        <pc:chgData name="Andrea Mozo" userId="S::amozo@councilforeconed.org::ec324d89-8e2a-42bb-81f4-68d0295e10da" providerId="AD" clId="Web-{0B39C155-7DEF-5C4F-B52C-415502950318}" dt="2024-03-28T21:23:45.644" v="279"/>
        <pc:sldMkLst>
          <pc:docMk/>
          <pc:sldMk cId="998931785" sldId="752"/>
        </pc:sldMkLst>
      </pc:sldChg>
      <pc:sldChg chg="del">
        <pc:chgData name="Andrea Mozo" userId="S::amozo@councilforeconed.org::ec324d89-8e2a-42bb-81f4-68d0295e10da" providerId="AD" clId="Web-{0B39C155-7DEF-5C4F-B52C-415502950318}" dt="2024-03-28T21:23:39.909" v="276"/>
        <pc:sldMkLst>
          <pc:docMk/>
          <pc:sldMk cId="2850330568" sldId="753"/>
        </pc:sldMkLst>
      </pc:sldChg>
      <pc:sldChg chg="del">
        <pc:chgData name="Andrea Mozo" userId="S::amozo@councilforeconed.org::ec324d89-8e2a-42bb-81f4-68d0295e10da" providerId="AD" clId="Web-{0B39C155-7DEF-5C4F-B52C-415502950318}" dt="2024-03-28T21:23:41.972" v="277"/>
        <pc:sldMkLst>
          <pc:docMk/>
          <pc:sldMk cId="919591919" sldId="754"/>
        </pc:sldMkLst>
      </pc:sldChg>
      <pc:sldChg chg="del">
        <pc:chgData name="Andrea Mozo" userId="S::amozo@councilforeconed.org::ec324d89-8e2a-42bb-81f4-68d0295e10da" providerId="AD" clId="Web-{0B39C155-7DEF-5C4F-B52C-415502950318}" dt="2024-03-28T21:23:48.581" v="280"/>
        <pc:sldMkLst>
          <pc:docMk/>
          <pc:sldMk cId="1568675599" sldId="755"/>
        </pc:sldMkLst>
      </pc:sldChg>
      <pc:sldChg chg="addSp">
        <pc:chgData name="Andrea Mozo" userId="S::amozo@councilforeconed.org::ec324d89-8e2a-42bb-81f4-68d0295e10da" providerId="AD" clId="Web-{0B39C155-7DEF-5C4F-B52C-415502950318}" dt="2024-03-28T21:24:47.583" v="297"/>
        <pc:sldMkLst>
          <pc:docMk/>
          <pc:sldMk cId="2933641090" sldId="758"/>
        </pc:sldMkLst>
      </pc:sldChg>
      <pc:sldChg chg="addSp delSp">
        <pc:chgData name="Andrea Mozo" userId="S::amozo@councilforeconed.org::ec324d89-8e2a-42bb-81f4-68d0295e10da" providerId="AD" clId="Web-{0B39C155-7DEF-5C4F-B52C-415502950318}" dt="2024-03-28T21:24:30.551" v="293"/>
        <pc:sldMkLst>
          <pc:docMk/>
          <pc:sldMk cId="1377641342" sldId="759"/>
        </pc:sldMkLst>
      </pc:sldChg>
      <pc:sldChg chg="addSp delSp modSp">
        <pc:chgData name="Andrea Mozo" userId="S::amozo@councilforeconed.org::ec324d89-8e2a-42bb-81f4-68d0295e10da" providerId="AD" clId="Web-{0B39C155-7DEF-5C4F-B52C-415502950318}" dt="2024-03-28T21:13:08.749" v="142"/>
        <pc:sldMkLst>
          <pc:docMk/>
          <pc:sldMk cId="1074274890" sldId="760"/>
        </pc:sldMkLst>
      </pc:sldChg>
      <pc:sldChg chg="del">
        <pc:chgData name="Andrea Mozo" userId="S::amozo@councilforeconed.org::ec324d89-8e2a-42bb-81f4-68d0295e10da" providerId="AD" clId="Web-{0B39C155-7DEF-5C4F-B52C-415502950318}" dt="2024-03-28T21:23:44.956" v="278"/>
        <pc:sldMkLst>
          <pc:docMk/>
          <pc:sldMk cId="488036887" sldId="762"/>
        </pc:sldMkLst>
      </pc:sldChg>
      <pc:sldChg chg="addSp modSp add replId addAnim">
        <pc:chgData name="Andrea Mozo" userId="S::amozo@councilforeconed.org::ec324d89-8e2a-42bb-81f4-68d0295e10da" providerId="AD" clId="Web-{0B39C155-7DEF-5C4F-B52C-415502950318}" dt="2024-03-28T21:22:26.766" v="248"/>
        <pc:sldMkLst>
          <pc:docMk/>
          <pc:sldMk cId="2756661319" sldId="763"/>
        </pc:sldMkLst>
      </pc:sldChg>
      <pc:sldChg chg="addSp add replId">
        <pc:chgData name="Andrea Mozo" userId="S::amozo@councilforeconed.org::ec324d89-8e2a-42bb-81f4-68d0295e10da" providerId="AD" clId="Web-{0B39C155-7DEF-5C4F-B52C-415502950318}" dt="2024-03-28T21:24:45.395" v="296"/>
        <pc:sldMkLst>
          <pc:docMk/>
          <pc:sldMk cId="3958031051" sldId="764"/>
        </pc:sldMkLst>
      </pc:sldChg>
    </pc:docChg>
  </pc:docChgLst>
  <pc:docChgLst>
    <pc:chgData name="Andrea Mozo" userId="S::amozo@councilforeconed.org::ec324d89-8e2a-42bb-81f4-68d0295e10da" providerId="AD" clId="Web-{1C50BB93-B523-92F6-1281-BC9ADAABAD49}"/>
    <pc:docChg chg="modSld sldOrd">
      <pc:chgData name="Andrea Mozo" userId="S::amozo@councilforeconed.org::ec324d89-8e2a-42bb-81f4-68d0295e10da" providerId="AD" clId="Web-{1C50BB93-B523-92F6-1281-BC9ADAABAD49}" dt="2024-03-29T14:20:17.329" v="11" actId="20577"/>
      <pc:docMkLst>
        <pc:docMk/>
      </pc:docMkLst>
      <pc:sldChg chg="modSp">
        <pc:chgData name="Andrea Mozo" userId="S::amozo@councilforeconed.org::ec324d89-8e2a-42bb-81f4-68d0295e10da" providerId="AD" clId="Web-{1C50BB93-B523-92F6-1281-BC9ADAABAD49}" dt="2024-03-29T14:16:19.366" v="0" actId="1076"/>
        <pc:sldMkLst>
          <pc:docMk/>
          <pc:sldMk cId="884104494" sldId="721"/>
        </pc:sldMkLst>
      </pc:sldChg>
      <pc:sldChg chg="modSp">
        <pc:chgData name="Andrea Mozo" userId="S::amozo@councilforeconed.org::ec324d89-8e2a-42bb-81f4-68d0295e10da" providerId="AD" clId="Web-{1C50BB93-B523-92F6-1281-BC9ADAABAD49}" dt="2024-03-29T14:20:03.328" v="8" actId="20577"/>
        <pc:sldMkLst>
          <pc:docMk/>
          <pc:sldMk cId="2493484935" sldId="738"/>
        </pc:sldMkLst>
      </pc:sldChg>
      <pc:sldChg chg="ord">
        <pc:chgData name="Andrea Mozo" userId="S::amozo@councilforeconed.org::ec324d89-8e2a-42bb-81f4-68d0295e10da" providerId="AD" clId="Web-{1C50BB93-B523-92F6-1281-BC9ADAABAD49}" dt="2024-03-29T14:17:24.791" v="2"/>
        <pc:sldMkLst>
          <pc:docMk/>
          <pc:sldMk cId="1377641342" sldId="759"/>
        </pc:sldMkLst>
      </pc:sldChg>
      <pc:sldChg chg="ord">
        <pc:chgData name="Andrea Mozo" userId="S::amozo@councilforeconed.org::ec324d89-8e2a-42bb-81f4-68d0295e10da" providerId="AD" clId="Web-{1C50BB93-B523-92F6-1281-BC9ADAABAD49}" dt="2024-03-29T14:20:08.657" v="10"/>
        <pc:sldMkLst>
          <pc:docMk/>
          <pc:sldMk cId="474977556" sldId="761"/>
        </pc:sldMkLst>
      </pc:sldChg>
      <pc:sldChg chg="modSp">
        <pc:chgData name="Andrea Mozo" userId="S::amozo@councilforeconed.org::ec324d89-8e2a-42bb-81f4-68d0295e10da" providerId="AD" clId="Web-{1C50BB93-B523-92F6-1281-BC9ADAABAD49}" dt="2024-03-29T14:20:17.329" v="11" actId="20577"/>
        <pc:sldMkLst>
          <pc:docMk/>
          <pc:sldMk cId="2756661319" sldId="763"/>
        </pc:sldMkLst>
      </pc:sldChg>
    </pc:docChg>
  </pc:docChgLst>
  <pc:docChgLst>
    <pc:chgData name="Guest User" userId="S::urn:spo:anon#8eff79aa9c2be5a0c0dfcd80ede2029648a65033efb5ea5ee4f28ed1f71e2d1f::" providerId="AD" clId="Web-{3D6A1711-FDBA-7398-A394-415EEBBFD3AF}"/>
    <pc:docChg chg="addSld delSld modSld">
      <pc:chgData name="Guest User" userId="S::urn:spo:anon#8eff79aa9c2be5a0c0dfcd80ede2029648a65033efb5ea5ee4f28ed1f71e2d1f::" providerId="AD" clId="Web-{3D6A1711-FDBA-7398-A394-415EEBBFD3AF}" dt="2025-01-17T02:13:10.627" v="977" actId="20577"/>
      <pc:docMkLst>
        <pc:docMk/>
      </pc:docMkLst>
      <pc:sldChg chg="delSp modSp">
        <pc:chgData name="Guest User" userId="S::urn:spo:anon#8eff79aa9c2be5a0c0dfcd80ede2029648a65033efb5ea5ee4f28ed1f71e2d1f::" providerId="AD" clId="Web-{3D6A1711-FDBA-7398-A394-415EEBBFD3AF}" dt="2025-01-17T02:02:26.686" v="638" actId="1076"/>
        <pc:sldMkLst>
          <pc:docMk/>
          <pc:sldMk cId="341012192" sldId="699"/>
        </pc:sldMkLst>
        <pc:spChg chg="mod">
          <ac:chgData name="Guest User" userId="S::urn:spo:anon#8eff79aa9c2be5a0c0dfcd80ede2029648a65033efb5ea5ee4f28ed1f71e2d1f::" providerId="AD" clId="Web-{3D6A1711-FDBA-7398-A394-415EEBBFD3AF}" dt="2025-01-17T01:38:48.514" v="410" actId="20577"/>
          <ac:spMkLst>
            <pc:docMk/>
            <pc:sldMk cId="341012192" sldId="699"/>
            <ac:spMk id="3" creationId="{9890555E-F5A8-A749-BA5F-C95D063E463A}"/>
          </ac:spMkLst>
        </pc:spChg>
        <pc:spChg chg="del mod">
          <ac:chgData name="Guest User" userId="S::urn:spo:anon#8eff79aa9c2be5a0c0dfcd80ede2029648a65033efb5ea5ee4f28ed1f71e2d1f::" providerId="AD" clId="Web-{3D6A1711-FDBA-7398-A394-415EEBBFD3AF}" dt="2025-01-17T01:22:12.690" v="169"/>
          <ac:spMkLst>
            <pc:docMk/>
            <pc:sldMk cId="341012192" sldId="699"/>
            <ac:spMk id="7" creationId="{659EA317-07CF-B839-60B8-B63ACA4C71E3}"/>
          </ac:spMkLst>
        </pc:spChg>
        <pc:picChg chg="mod">
          <ac:chgData name="Guest User" userId="S::urn:spo:anon#8eff79aa9c2be5a0c0dfcd80ede2029648a65033efb5ea5ee4f28ed1f71e2d1f::" providerId="AD" clId="Web-{3D6A1711-FDBA-7398-A394-415EEBBFD3AF}" dt="2025-01-17T02:02:26.686" v="638" actId="1076"/>
          <ac:picMkLst>
            <pc:docMk/>
            <pc:sldMk cId="341012192" sldId="699"/>
            <ac:picMk id="2" creationId="{A8B23BE6-EC9A-1506-204F-803305AA0C7D}"/>
          </ac:picMkLst>
        </pc:picChg>
      </pc:sldChg>
      <pc:sldChg chg="addSp delSp modSp">
        <pc:chgData name="Guest User" userId="S::urn:spo:anon#8eff79aa9c2be5a0c0dfcd80ede2029648a65033efb5ea5ee4f28ed1f71e2d1f::" providerId="AD" clId="Web-{3D6A1711-FDBA-7398-A394-415EEBBFD3AF}" dt="2025-01-17T01:40:19.623" v="425"/>
        <pc:sldMkLst>
          <pc:docMk/>
          <pc:sldMk cId="1309746143" sldId="725"/>
        </pc:sldMkLst>
        <pc:spChg chg="mod">
          <ac:chgData name="Guest User" userId="S::urn:spo:anon#8eff79aa9c2be5a0c0dfcd80ede2029648a65033efb5ea5ee4f28ed1f71e2d1f::" providerId="AD" clId="Web-{3D6A1711-FDBA-7398-A394-415EEBBFD3AF}" dt="2025-01-17T01:19:44.987" v="139" actId="20577"/>
          <ac:spMkLst>
            <pc:docMk/>
            <pc:sldMk cId="1309746143" sldId="725"/>
            <ac:spMk id="2" creationId="{3F16907B-0DC9-E64D-B7CC-FD7066550EDE}"/>
          </ac:spMkLst>
        </pc:spChg>
        <pc:spChg chg="add del mod">
          <ac:chgData name="Guest User" userId="S::urn:spo:anon#8eff79aa9c2be5a0c0dfcd80ede2029648a65033efb5ea5ee4f28ed1f71e2d1f::" providerId="AD" clId="Web-{3D6A1711-FDBA-7398-A394-415EEBBFD3AF}" dt="2025-01-17T01:40:19.623" v="425"/>
          <ac:spMkLst>
            <pc:docMk/>
            <pc:sldMk cId="1309746143" sldId="725"/>
            <ac:spMk id="7" creationId="{6A867CFD-B10B-1E36-27F4-68DBB719A8C8}"/>
          </ac:spMkLst>
        </pc:spChg>
        <pc:picChg chg="del">
          <ac:chgData name="Guest User" userId="S::urn:spo:anon#8eff79aa9c2be5a0c0dfcd80ede2029648a65033efb5ea5ee4f28ed1f71e2d1f::" providerId="AD" clId="Web-{3D6A1711-FDBA-7398-A394-415EEBBFD3AF}" dt="2025-01-17T01:19:45.628" v="140"/>
          <ac:picMkLst>
            <pc:docMk/>
            <pc:sldMk cId="1309746143" sldId="725"/>
            <ac:picMk id="4" creationId="{CD3F451A-6F82-3B20-20CE-77171E9ECA42}"/>
          </ac:picMkLst>
        </pc:picChg>
        <pc:picChg chg="add mod">
          <ac:chgData name="Guest User" userId="S::urn:spo:anon#8eff79aa9c2be5a0c0dfcd80ede2029648a65033efb5ea5ee4f28ed1f71e2d1f::" providerId="AD" clId="Web-{3D6A1711-FDBA-7398-A394-415EEBBFD3AF}" dt="2025-01-17T01:40:14.357" v="422" actId="1076"/>
          <ac:picMkLst>
            <pc:docMk/>
            <pc:sldMk cId="1309746143" sldId="725"/>
            <ac:picMk id="6" creationId="{138732B9-F1E8-46B1-D088-599170D8400B}"/>
          </ac:picMkLst>
        </pc:picChg>
      </pc:sldChg>
      <pc:sldChg chg="modSp">
        <pc:chgData name="Guest User" userId="S::urn:spo:anon#8eff79aa9c2be5a0c0dfcd80ede2029648a65033efb5ea5ee4f28ed1f71e2d1f::" providerId="AD" clId="Web-{3D6A1711-FDBA-7398-A394-415EEBBFD3AF}" dt="2025-01-17T01:22:46.408" v="173" actId="14100"/>
        <pc:sldMkLst>
          <pc:docMk/>
          <pc:sldMk cId="215165024" sldId="728"/>
        </pc:sldMkLst>
        <pc:spChg chg="mod">
          <ac:chgData name="Guest User" userId="S::urn:spo:anon#8eff79aa9c2be5a0c0dfcd80ede2029648a65033efb5ea5ee4f28ed1f71e2d1f::" providerId="AD" clId="Web-{3D6A1711-FDBA-7398-A394-415EEBBFD3AF}" dt="2025-01-16T22:02:30.713" v="75" actId="20577"/>
          <ac:spMkLst>
            <pc:docMk/>
            <pc:sldMk cId="215165024" sldId="728"/>
            <ac:spMk id="2" creationId="{3F16907B-0DC9-E64D-B7CC-FD7066550EDE}"/>
          </ac:spMkLst>
        </pc:spChg>
        <pc:spChg chg="mod">
          <ac:chgData name="Guest User" userId="S::urn:spo:anon#8eff79aa9c2be5a0c0dfcd80ede2029648a65033efb5ea5ee4f28ed1f71e2d1f::" providerId="AD" clId="Web-{3D6A1711-FDBA-7398-A394-415EEBBFD3AF}" dt="2025-01-17T01:22:46.408" v="173" actId="14100"/>
          <ac:spMkLst>
            <pc:docMk/>
            <pc:sldMk cId="215165024" sldId="728"/>
            <ac:spMk id="4" creationId="{60130DE2-C692-AAF5-5D7C-1D78E2E223E3}"/>
          </ac:spMkLst>
        </pc:spChg>
      </pc:sldChg>
      <pc:sldChg chg="del">
        <pc:chgData name="Guest User" userId="S::urn:spo:anon#8eff79aa9c2be5a0c0dfcd80ede2029648a65033efb5ea5ee4f28ed1f71e2d1f::" providerId="AD" clId="Web-{3D6A1711-FDBA-7398-A394-415EEBBFD3AF}" dt="2025-01-17T01:31:58.140" v="340"/>
        <pc:sldMkLst>
          <pc:docMk/>
          <pc:sldMk cId="1479468846" sldId="734"/>
        </pc:sldMkLst>
      </pc:sldChg>
      <pc:sldChg chg="del">
        <pc:chgData name="Guest User" userId="S::urn:spo:anon#8eff79aa9c2be5a0c0dfcd80ede2029648a65033efb5ea5ee4f28ed1f71e2d1f::" providerId="AD" clId="Web-{3D6A1711-FDBA-7398-A394-415EEBBFD3AF}" dt="2025-01-17T01:32:02.218" v="341"/>
        <pc:sldMkLst>
          <pc:docMk/>
          <pc:sldMk cId="1231134340" sldId="737"/>
        </pc:sldMkLst>
      </pc:sldChg>
      <pc:sldChg chg="del">
        <pc:chgData name="Guest User" userId="S::urn:spo:anon#8eff79aa9c2be5a0c0dfcd80ede2029648a65033efb5ea5ee4f28ed1f71e2d1f::" providerId="AD" clId="Web-{3D6A1711-FDBA-7398-A394-415EEBBFD3AF}" dt="2025-01-17T01:32:06.656" v="342"/>
        <pc:sldMkLst>
          <pc:docMk/>
          <pc:sldMk cId="2493484935" sldId="738"/>
        </pc:sldMkLst>
      </pc:sldChg>
      <pc:sldChg chg="addSp delSp modSp">
        <pc:chgData name="Guest User" userId="S::urn:spo:anon#8eff79aa9c2be5a0c0dfcd80ede2029648a65033efb5ea5ee4f28ed1f71e2d1f::" providerId="AD" clId="Web-{3D6A1711-FDBA-7398-A394-415EEBBFD3AF}" dt="2025-01-17T01:40:41.451" v="426"/>
        <pc:sldMkLst>
          <pc:docMk/>
          <pc:sldMk cId="1468089500" sldId="749"/>
        </pc:sldMkLst>
        <pc:spChg chg="del mod">
          <ac:chgData name="Guest User" userId="S::urn:spo:anon#8eff79aa9c2be5a0c0dfcd80ede2029648a65033efb5ea5ee4f28ed1f71e2d1f::" providerId="AD" clId="Web-{3D6A1711-FDBA-7398-A394-415EEBBFD3AF}" dt="2025-01-17T01:20:58.268" v="147"/>
          <ac:spMkLst>
            <pc:docMk/>
            <pc:sldMk cId="1468089500" sldId="749"/>
            <ac:spMk id="7" creationId="{013F28B3-7386-8A86-D965-F231472E887D}"/>
          </ac:spMkLst>
        </pc:spChg>
        <pc:spChg chg="add del mod">
          <ac:chgData name="Guest User" userId="S::urn:spo:anon#8eff79aa9c2be5a0c0dfcd80ede2029648a65033efb5ea5ee4f28ed1f71e2d1f::" providerId="AD" clId="Web-{3D6A1711-FDBA-7398-A394-415EEBBFD3AF}" dt="2025-01-17T01:40:41.451" v="426"/>
          <ac:spMkLst>
            <pc:docMk/>
            <pc:sldMk cId="1468089500" sldId="749"/>
            <ac:spMk id="8" creationId="{D828AE3C-3673-532E-88D9-50702254C222}"/>
          </ac:spMkLst>
        </pc:spChg>
        <pc:picChg chg="add mod">
          <ac:chgData name="Guest User" userId="S::urn:spo:anon#8eff79aa9c2be5a0c0dfcd80ede2029648a65033efb5ea5ee4f28ed1f71e2d1f::" providerId="AD" clId="Web-{3D6A1711-FDBA-7398-A394-415EEBBFD3AF}" dt="2025-01-17T01:21:46.158" v="163" actId="1076"/>
          <ac:picMkLst>
            <pc:docMk/>
            <pc:sldMk cId="1468089500" sldId="749"/>
            <ac:picMk id="2" creationId="{B3151214-7B4A-F5F4-6FA2-211B82E3853B}"/>
          </ac:picMkLst>
        </pc:picChg>
      </pc:sldChg>
      <pc:sldChg chg="addSp delSp modSp">
        <pc:chgData name="Guest User" userId="S::urn:spo:anon#8eff79aa9c2be5a0c0dfcd80ede2029648a65033efb5ea5ee4f28ed1f71e2d1f::" providerId="AD" clId="Web-{3D6A1711-FDBA-7398-A394-415EEBBFD3AF}" dt="2025-01-17T02:04:58.451" v="649"/>
        <pc:sldMkLst>
          <pc:docMk/>
          <pc:sldMk cId="1593463067" sldId="751"/>
        </pc:sldMkLst>
        <pc:spChg chg="del">
          <ac:chgData name="Guest User" userId="S::urn:spo:anon#8eff79aa9c2be5a0c0dfcd80ede2029648a65033efb5ea5ee4f28ed1f71e2d1f::" providerId="AD" clId="Web-{3D6A1711-FDBA-7398-A394-415EEBBFD3AF}" dt="2025-01-17T02:03:45.529" v="639"/>
          <ac:spMkLst>
            <pc:docMk/>
            <pc:sldMk cId="1593463067" sldId="751"/>
            <ac:spMk id="7" creationId="{CE3A1392-0417-9A68-3F22-8E5D16FCB1BB}"/>
          </ac:spMkLst>
        </pc:spChg>
        <pc:spChg chg="add del mod">
          <ac:chgData name="Guest User" userId="S::urn:spo:anon#8eff79aa9c2be5a0c0dfcd80ede2029648a65033efb5ea5ee4f28ed1f71e2d1f::" providerId="AD" clId="Web-{3D6A1711-FDBA-7398-A394-415EEBBFD3AF}" dt="2025-01-17T02:04:58.451" v="649"/>
          <ac:spMkLst>
            <pc:docMk/>
            <pc:sldMk cId="1593463067" sldId="751"/>
            <ac:spMk id="8" creationId="{563EBA8C-2D37-CDAE-02D1-21C79FA55598}"/>
          </ac:spMkLst>
        </pc:spChg>
        <pc:picChg chg="add mod">
          <ac:chgData name="Guest User" userId="S::urn:spo:anon#8eff79aa9c2be5a0c0dfcd80ede2029648a65033efb5ea5ee4f28ed1f71e2d1f::" providerId="AD" clId="Web-{3D6A1711-FDBA-7398-A394-415EEBBFD3AF}" dt="2025-01-17T02:04:53.013" v="647" actId="1076"/>
          <ac:picMkLst>
            <pc:docMk/>
            <pc:sldMk cId="1593463067" sldId="751"/>
            <ac:picMk id="2" creationId="{9587E3BA-B53F-0573-A775-FF1633F26AED}"/>
          </ac:picMkLst>
        </pc:picChg>
      </pc:sldChg>
      <pc:sldChg chg="addSp delSp modSp">
        <pc:chgData name="Guest User" userId="S::urn:spo:anon#8eff79aa9c2be5a0c0dfcd80ede2029648a65033efb5ea5ee4f28ed1f71e2d1f::" providerId="AD" clId="Web-{3D6A1711-FDBA-7398-A394-415EEBBFD3AF}" dt="2025-01-17T02:13:10.627" v="977" actId="20577"/>
        <pc:sldMkLst>
          <pc:docMk/>
          <pc:sldMk cId="2933641090" sldId="758"/>
        </pc:sldMkLst>
        <pc:spChg chg="mod">
          <ac:chgData name="Guest User" userId="S::urn:spo:anon#8eff79aa9c2be5a0c0dfcd80ede2029648a65033efb5ea5ee4f28ed1f71e2d1f::" providerId="AD" clId="Web-{3D6A1711-FDBA-7398-A394-415EEBBFD3AF}" dt="2025-01-17T02:13:10.627" v="977" actId="20577"/>
          <ac:spMkLst>
            <pc:docMk/>
            <pc:sldMk cId="2933641090" sldId="758"/>
            <ac:spMk id="3" creationId="{9890555E-F5A8-A749-BA5F-C95D063E463A}"/>
          </ac:spMkLst>
        </pc:spChg>
        <pc:spChg chg="del">
          <ac:chgData name="Guest User" userId="S::urn:spo:anon#8eff79aa9c2be5a0c0dfcd80ede2029648a65033efb5ea5ee4f28ed1f71e2d1f::" providerId="AD" clId="Web-{3D6A1711-FDBA-7398-A394-415EEBBFD3AF}" dt="2025-01-17T02:07:28.659" v="674"/>
          <ac:spMkLst>
            <pc:docMk/>
            <pc:sldMk cId="2933641090" sldId="758"/>
            <ac:spMk id="7" creationId="{54184D1E-DFA3-373A-0A48-9EF798D9A213}"/>
          </ac:spMkLst>
        </pc:spChg>
        <pc:picChg chg="add mod">
          <ac:chgData name="Guest User" userId="S::urn:spo:anon#8eff79aa9c2be5a0c0dfcd80ede2029648a65033efb5ea5ee4f28ed1f71e2d1f::" providerId="AD" clId="Web-{3D6A1711-FDBA-7398-A394-415EEBBFD3AF}" dt="2025-01-17T02:07:49.362" v="677" actId="1076"/>
          <ac:picMkLst>
            <pc:docMk/>
            <pc:sldMk cId="2933641090" sldId="758"/>
            <ac:picMk id="2" creationId="{1B963F78-4079-458B-4949-CC52D3553357}"/>
          </ac:picMkLst>
        </pc:picChg>
      </pc:sldChg>
      <pc:sldChg chg="addSp delSp modSp">
        <pc:chgData name="Guest User" userId="S::urn:spo:anon#8eff79aa9c2be5a0c0dfcd80ede2029648a65033efb5ea5ee4f28ed1f71e2d1f::" providerId="AD" clId="Web-{3D6A1711-FDBA-7398-A394-415EEBBFD3AF}" dt="2025-01-17T02:07:22.191" v="673"/>
        <pc:sldMkLst>
          <pc:docMk/>
          <pc:sldMk cId="1377641342" sldId="759"/>
        </pc:sldMkLst>
        <pc:spChg chg="mod">
          <ac:chgData name="Guest User" userId="S::urn:spo:anon#8eff79aa9c2be5a0c0dfcd80ede2029648a65033efb5ea5ee4f28ed1f71e2d1f::" providerId="AD" clId="Web-{3D6A1711-FDBA-7398-A394-415EEBBFD3AF}" dt="2025-01-17T02:06:51.519" v="669" actId="20577"/>
          <ac:spMkLst>
            <pc:docMk/>
            <pc:sldMk cId="1377641342" sldId="759"/>
            <ac:spMk id="11" creationId="{86231821-F15C-F7B9-7F81-39C5EA2131FD}"/>
          </ac:spMkLst>
        </pc:spChg>
        <pc:spChg chg="mod">
          <ac:chgData name="Guest User" userId="S::urn:spo:anon#8eff79aa9c2be5a0c0dfcd80ede2029648a65033efb5ea5ee4f28ed1f71e2d1f::" providerId="AD" clId="Web-{3D6A1711-FDBA-7398-A394-415EEBBFD3AF}" dt="2025-01-17T02:07:00.706" v="671" actId="20577"/>
          <ac:spMkLst>
            <pc:docMk/>
            <pc:sldMk cId="1377641342" sldId="759"/>
            <ac:spMk id="19" creationId="{F12C1C45-E970-D715-8878-121F3C497125}"/>
          </ac:spMkLst>
        </pc:spChg>
        <pc:spChg chg="del mod">
          <ac:chgData name="Guest User" userId="S::urn:spo:anon#8eff79aa9c2be5a0c0dfcd80ede2029648a65033efb5ea5ee4f28ed1f71e2d1f::" providerId="AD" clId="Web-{3D6A1711-FDBA-7398-A394-415EEBBFD3AF}" dt="2025-01-17T02:06:32.269" v="666"/>
          <ac:spMkLst>
            <pc:docMk/>
            <pc:sldMk cId="1377641342" sldId="759"/>
            <ac:spMk id="21" creationId="{F6D36A05-78DD-7288-8D74-95C1D8E858FE}"/>
          </ac:spMkLst>
        </pc:spChg>
        <pc:picChg chg="add">
          <ac:chgData name="Guest User" userId="S::urn:spo:anon#8eff79aa9c2be5a0c0dfcd80ede2029648a65033efb5ea5ee4f28ed1f71e2d1f::" providerId="AD" clId="Web-{3D6A1711-FDBA-7398-A394-415EEBBFD3AF}" dt="2025-01-17T02:07:10.550" v="672"/>
          <ac:picMkLst>
            <pc:docMk/>
            <pc:sldMk cId="1377641342" sldId="759"/>
            <ac:picMk id="4" creationId="{D824805C-41F4-FAE3-68B7-F08CB9DE4E30}"/>
          </ac:picMkLst>
        </pc:picChg>
        <pc:picChg chg="add">
          <ac:chgData name="Guest User" userId="S::urn:spo:anon#8eff79aa9c2be5a0c0dfcd80ede2029648a65033efb5ea5ee4f28ed1f71e2d1f::" providerId="AD" clId="Web-{3D6A1711-FDBA-7398-A394-415EEBBFD3AF}" dt="2025-01-17T02:07:22.191" v="673"/>
          <ac:picMkLst>
            <pc:docMk/>
            <pc:sldMk cId="1377641342" sldId="759"/>
            <ac:picMk id="7" creationId="{889558AB-E6E6-51B7-86AF-8DCBD00DC2A3}"/>
          </ac:picMkLst>
        </pc:picChg>
        <pc:picChg chg="del">
          <ac:chgData name="Guest User" userId="S::urn:spo:anon#8eff79aa9c2be5a0c0dfcd80ede2029648a65033efb5ea5ee4f28ed1f71e2d1f::" providerId="AD" clId="Web-{3D6A1711-FDBA-7398-A394-415EEBBFD3AF}" dt="2025-01-17T02:06:35.988" v="667"/>
          <ac:picMkLst>
            <pc:docMk/>
            <pc:sldMk cId="1377641342" sldId="759"/>
            <ac:picMk id="17" creationId="{7B839048-4E7D-1144-2887-B53466353EAE}"/>
          </ac:picMkLst>
        </pc:picChg>
      </pc:sldChg>
      <pc:sldChg chg="addSp modSp">
        <pc:chgData name="Guest User" userId="S::urn:spo:anon#8eff79aa9c2be5a0c0dfcd80ede2029648a65033efb5ea5ee4f28ed1f71e2d1f::" providerId="AD" clId="Web-{3D6A1711-FDBA-7398-A394-415EEBBFD3AF}" dt="2025-01-17T01:17:43.550" v="113" actId="1076"/>
        <pc:sldMkLst>
          <pc:docMk/>
          <pc:sldMk cId="1074274890" sldId="760"/>
        </pc:sldMkLst>
        <pc:picChg chg="add mod">
          <ac:chgData name="Guest User" userId="S::urn:spo:anon#8eff79aa9c2be5a0c0dfcd80ede2029648a65033efb5ea5ee4f28ed1f71e2d1f::" providerId="AD" clId="Web-{3D6A1711-FDBA-7398-A394-415EEBBFD3AF}" dt="2025-01-17T01:17:43.550" v="113" actId="1076"/>
          <ac:picMkLst>
            <pc:docMk/>
            <pc:sldMk cId="1074274890" sldId="760"/>
            <ac:picMk id="6" creationId="{50368C86-F9C8-B74E-F479-0A26146BBFE1}"/>
          </ac:picMkLst>
        </pc:picChg>
      </pc:sldChg>
      <pc:sldChg chg="del">
        <pc:chgData name="Guest User" userId="S::urn:spo:anon#8eff79aa9c2be5a0c0dfcd80ede2029648a65033efb5ea5ee4f28ed1f71e2d1f::" providerId="AD" clId="Web-{3D6A1711-FDBA-7398-A394-415EEBBFD3AF}" dt="2025-01-17T01:25:14.939" v="208"/>
        <pc:sldMkLst>
          <pc:docMk/>
          <pc:sldMk cId="2756661319" sldId="763"/>
        </pc:sldMkLst>
      </pc:sldChg>
      <pc:sldChg chg="addSp delSp modSp">
        <pc:chgData name="Guest User" userId="S::urn:spo:anon#8eff79aa9c2be5a0c0dfcd80ede2029648a65033efb5ea5ee4f28ed1f71e2d1f::" providerId="AD" clId="Web-{3D6A1711-FDBA-7398-A394-415EEBBFD3AF}" dt="2025-01-17T02:06:09.190" v="660"/>
        <pc:sldMkLst>
          <pc:docMk/>
          <pc:sldMk cId="3958031051" sldId="764"/>
        </pc:sldMkLst>
        <pc:spChg chg="del">
          <ac:chgData name="Guest User" userId="S::urn:spo:anon#8eff79aa9c2be5a0c0dfcd80ede2029648a65033efb5ea5ee4f28ed1f71e2d1f::" providerId="AD" clId="Web-{3D6A1711-FDBA-7398-A394-415EEBBFD3AF}" dt="2025-01-17T02:05:23.888" v="650"/>
          <ac:spMkLst>
            <pc:docMk/>
            <pc:sldMk cId="3958031051" sldId="764"/>
            <ac:spMk id="7" creationId="{F4C3C338-11ED-3F3A-71BC-00E1A3201DBB}"/>
          </ac:spMkLst>
        </pc:spChg>
        <pc:spChg chg="add del mod">
          <ac:chgData name="Guest User" userId="S::urn:spo:anon#8eff79aa9c2be5a0c0dfcd80ede2029648a65033efb5ea5ee4f28ed1f71e2d1f::" providerId="AD" clId="Web-{3D6A1711-FDBA-7398-A394-415EEBBFD3AF}" dt="2025-01-17T02:06:09.190" v="660"/>
          <ac:spMkLst>
            <pc:docMk/>
            <pc:sldMk cId="3958031051" sldId="764"/>
            <ac:spMk id="9" creationId="{BA294B67-AACF-94BB-EF55-19D6C8ECEB60}"/>
          </ac:spMkLst>
        </pc:spChg>
        <pc:picChg chg="add del mod">
          <ac:chgData name="Guest User" userId="S::urn:spo:anon#8eff79aa9c2be5a0c0dfcd80ede2029648a65033efb5ea5ee4f28ed1f71e2d1f::" providerId="AD" clId="Web-{3D6A1711-FDBA-7398-A394-415EEBBFD3AF}" dt="2025-01-17T02:05:40.269" v="652"/>
          <ac:picMkLst>
            <pc:docMk/>
            <pc:sldMk cId="3958031051" sldId="764"/>
            <ac:picMk id="2" creationId="{EA56D40A-769E-EE00-E2D3-1C062E3B012F}"/>
          </ac:picMkLst>
        </pc:picChg>
        <pc:picChg chg="add mod">
          <ac:chgData name="Guest User" userId="S::urn:spo:anon#8eff79aa9c2be5a0c0dfcd80ede2029648a65033efb5ea5ee4f28ed1f71e2d1f::" providerId="AD" clId="Web-{3D6A1711-FDBA-7398-A394-415EEBBFD3AF}" dt="2025-01-17T02:06:03.347" v="658" actId="1076"/>
          <ac:picMkLst>
            <pc:docMk/>
            <pc:sldMk cId="3958031051" sldId="764"/>
            <ac:picMk id="8" creationId="{62EF2031-5C81-86FE-0856-8F655A0A1F98}"/>
          </ac:picMkLst>
        </pc:picChg>
      </pc:sldChg>
      <pc:sldChg chg="modSp">
        <pc:chgData name="Guest User" userId="S::urn:spo:anon#8eff79aa9c2be5a0c0dfcd80ede2029648a65033efb5ea5ee4f28ed1f71e2d1f::" providerId="AD" clId="Web-{3D6A1711-FDBA-7398-A394-415EEBBFD3AF}" dt="2025-01-17T01:39:22.185" v="411"/>
        <pc:sldMkLst>
          <pc:docMk/>
          <pc:sldMk cId="664172059" sldId="767"/>
        </pc:sldMkLst>
        <pc:spChg chg="mod">
          <ac:chgData name="Guest User" userId="S::urn:spo:anon#8eff79aa9c2be5a0c0dfcd80ede2029648a65033efb5ea5ee4f28ed1f71e2d1f::" providerId="AD" clId="Web-{3D6A1711-FDBA-7398-A394-415EEBBFD3AF}" dt="2025-01-17T01:19:12.800" v="126" actId="20577"/>
          <ac:spMkLst>
            <pc:docMk/>
            <pc:sldMk cId="664172059" sldId="767"/>
            <ac:spMk id="5" creationId="{8F6B7DA5-3207-7F5D-5E21-FEA2A7A75D03}"/>
          </ac:spMkLst>
        </pc:spChg>
        <pc:graphicFrameChg chg="modGraphic">
          <ac:chgData name="Guest User" userId="S::urn:spo:anon#8eff79aa9c2be5a0c0dfcd80ede2029648a65033efb5ea5ee4f28ed1f71e2d1f::" providerId="AD" clId="Web-{3D6A1711-FDBA-7398-A394-415EEBBFD3AF}" dt="2025-01-17T01:39:22.185" v="411"/>
          <ac:graphicFrameMkLst>
            <pc:docMk/>
            <pc:sldMk cId="664172059" sldId="767"/>
            <ac:graphicFrameMk id="7" creationId="{D0B8DC89-673D-1F01-E7D1-FB422656AF20}"/>
          </ac:graphicFrameMkLst>
        </pc:graphicFrameChg>
      </pc:sldChg>
      <pc:sldChg chg="addSp delSp modSp">
        <pc:chgData name="Guest User" userId="S::urn:spo:anon#8eff79aa9c2be5a0c0dfcd80ede2029648a65033efb5ea5ee4f28ed1f71e2d1f::" providerId="AD" clId="Web-{3D6A1711-FDBA-7398-A394-415EEBBFD3AF}" dt="2025-01-17T01:20:25.706" v="145"/>
        <pc:sldMkLst>
          <pc:docMk/>
          <pc:sldMk cId="1947578323" sldId="768"/>
        </pc:sldMkLst>
        <pc:spChg chg="del mod">
          <ac:chgData name="Guest User" userId="S::urn:spo:anon#8eff79aa9c2be5a0c0dfcd80ede2029648a65033efb5ea5ee4f28ed1f71e2d1f::" providerId="AD" clId="Web-{3D6A1711-FDBA-7398-A394-415EEBBFD3AF}" dt="2025-01-17T01:20:17.424" v="144"/>
          <ac:spMkLst>
            <pc:docMk/>
            <pc:sldMk cId="1947578323" sldId="768"/>
            <ac:spMk id="2" creationId="{EDEE6749-2CDE-53C3-6C7C-8552EE6A5202}"/>
          </ac:spMkLst>
        </pc:spChg>
        <pc:spChg chg="mod">
          <ac:chgData name="Guest User" userId="S::urn:spo:anon#8eff79aa9c2be5a0c0dfcd80ede2029648a65033efb5ea5ee4f28ed1f71e2d1f::" providerId="AD" clId="Web-{3D6A1711-FDBA-7398-A394-415EEBBFD3AF}" dt="2025-01-17T01:20:05.549" v="142" actId="20577"/>
          <ac:spMkLst>
            <pc:docMk/>
            <pc:sldMk cId="1947578323" sldId="768"/>
            <ac:spMk id="3" creationId="{DEE91A3E-1131-B656-A905-1835CD2F057A}"/>
          </ac:spMkLst>
        </pc:spChg>
        <pc:spChg chg="add del mod">
          <ac:chgData name="Guest User" userId="S::urn:spo:anon#8eff79aa9c2be5a0c0dfcd80ede2029648a65033efb5ea5ee4f28ed1f71e2d1f::" providerId="AD" clId="Web-{3D6A1711-FDBA-7398-A394-415EEBBFD3AF}" dt="2025-01-17T01:20:25.706" v="145"/>
          <ac:spMkLst>
            <pc:docMk/>
            <pc:sldMk cId="1947578323" sldId="768"/>
            <ac:spMk id="5" creationId="{582C0C24-081F-FCD2-E26D-026195DD73F3}"/>
          </ac:spMkLst>
        </pc:spChg>
      </pc:sldChg>
      <pc:sldChg chg="addSp modSp new">
        <pc:chgData name="Guest User" userId="S::urn:spo:anon#8eff79aa9c2be5a0c0dfcd80ede2029648a65033efb5ea5ee4f28ed1f71e2d1f::" providerId="AD" clId="Web-{3D6A1711-FDBA-7398-A394-415EEBBFD3AF}" dt="2025-01-16T21:55:14.667" v="23"/>
        <pc:sldMkLst>
          <pc:docMk/>
          <pc:sldMk cId="2777268058" sldId="769"/>
        </pc:sldMkLst>
        <pc:spChg chg="mod">
          <ac:chgData name="Guest User" userId="S::urn:spo:anon#8eff79aa9c2be5a0c0dfcd80ede2029648a65033efb5ea5ee4f28ed1f71e2d1f::" providerId="AD" clId="Web-{3D6A1711-FDBA-7398-A394-415EEBBFD3AF}" dt="2025-01-16T21:53:04.418" v="3" actId="20577"/>
          <ac:spMkLst>
            <pc:docMk/>
            <pc:sldMk cId="2777268058" sldId="769"/>
            <ac:spMk id="2" creationId="{C449D658-B00A-FE68-2D98-91523C2A3D51}"/>
          </ac:spMkLst>
        </pc:spChg>
        <pc:spChg chg="mod">
          <ac:chgData name="Guest User" userId="S::urn:spo:anon#8eff79aa9c2be5a0c0dfcd80ede2029648a65033efb5ea5ee4f28ed1f71e2d1f::" providerId="AD" clId="Web-{3D6A1711-FDBA-7398-A394-415EEBBFD3AF}" dt="2025-01-16T21:54:43.808" v="19" actId="20577"/>
          <ac:spMkLst>
            <pc:docMk/>
            <pc:sldMk cId="2777268058" sldId="769"/>
            <ac:spMk id="3" creationId="{B237DC02-89FC-0F97-BAB7-E0689DFB3FDD}"/>
          </ac:spMkLst>
        </pc:spChg>
        <pc:spChg chg="mod">
          <ac:chgData name="Guest User" userId="S::urn:spo:anon#8eff79aa9c2be5a0c0dfcd80ede2029648a65033efb5ea5ee4f28ed1f71e2d1f::" providerId="AD" clId="Web-{3D6A1711-FDBA-7398-A394-415EEBBFD3AF}" dt="2025-01-16T21:54:51.402" v="20" actId="20577"/>
          <ac:spMkLst>
            <pc:docMk/>
            <pc:sldMk cId="2777268058" sldId="769"/>
            <ac:spMk id="4" creationId="{A0A03B11-D365-6254-815D-1CCE7C444A0D}"/>
          </ac:spMkLst>
        </pc:spChg>
        <pc:spChg chg="add mod">
          <ac:chgData name="Guest User" userId="S::urn:spo:anon#8eff79aa9c2be5a0c0dfcd80ede2029648a65033efb5ea5ee4f28ed1f71e2d1f::" providerId="AD" clId="Web-{3D6A1711-FDBA-7398-A394-415EEBBFD3AF}" dt="2025-01-16T21:55:14.667" v="23"/>
          <ac:spMkLst>
            <pc:docMk/>
            <pc:sldMk cId="2777268058" sldId="769"/>
            <ac:spMk id="6" creationId="{E9FE359D-EAB7-C632-8118-16519BAE53C5}"/>
          </ac:spMkLst>
        </pc:spChg>
      </pc:sldChg>
      <pc:sldChg chg="new del">
        <pc:chgData name="Guest User" userId="S::urn:spo:anon#8eff79aa9c2be5a0c0dfcd80ede2029648a65033efb5ea5ee4f28ed1f71e2d1f::" providerId="AD" clId="Web-{3D6A1711-FDBA-7398-A394-415EEBBFD3AF}" dt="2025-01-16T21:59:02.604" v="46"/>
        <pc:sldMkLst>
          <pc:docMk/>
          <pc:sldMk cId="1054571274" sldId="770"/>
        </pc:sldMkLst>
      </pc:sldChg>
      <pc:sldChg chg="addSp delSp modSp new">
        <pc:chgData name="Guest User" userId="S::urn:spo:anon#8eff79aa9c2be5a0c0dfcd80ede2029648a65033efb5ea5ee4f28ed1f71e2d1f::" providerId="AD" clId="Web-{3D6A1711-FDBA-7398-A394-415EEBBFD3AF}" dt="2025-01-17T01:23:33.267" v="188" actId="20577"/>
        <pc:sldMkLst>
          <pc:docMk/>
          <pc:sldMk cId="2418465031" sldId="770"/>
        </pc:sldMkLst>
        <pc:spChg chg="mod">
          <ac:chgData name="Guest User" userId="S::urn:spo:anon#8eff79aa9c2be5a0c0dfcd80ede2029648a65033efb5ea5ee4f28ed1f71e2d1f::" providerId="AD" clId="Web-{3D6A1711-FDBA-7398-A394-415EEBBFD3AF}" dt="2025-01-16T21:59:25.338" v="54" actId="20577"/>
          <ac:spMkLst>
            <pc:docMk/>
            <pc:sldMk cId="2418465031" sldId="770"/>
            <ac:spMk id="2" creationId="{06913A27-6DCF-DA3B-D827-5CAB5C9D25A4}"/>
          </ac:spMkLst>
        </pc:spChg>
        <pc:spChg chg="del mod">
          <ac:chgData name="Guest User" userId="S::urn:spo:anon#8eff79aa9c2be5a0c0dfcd80ede2029648a65033efb5ea5ee4f28ed1f71e2d1f::" providerId="AD" clId="Web-{3D6A1711-FDBA-7398-A394-415EEBBFD3AF}" dt="2025-01-17T01:23:02.142" v="174"/>
          <ac:spMkLst>
            <pc:docMk/>
            <pc:sldMk cId="2418465031" sldId="770"/>
            <ac:spMk id="4" creationId="{B2849049-42D4-AB97-B75D-5E63CFF43B1A}"/>
          </ac:spMkLst>
        </pc:spChg>
        <pc:spChg chg="add del mod">
          <ac:chgData name="Guest User" userId="S::urn:spo:anon#8eff79aa9c2be5a0c0dfcd80ede2029648a65033efb5ea5ee4f28ed1f71e2d1f::" providerId="AD" clId="Web-{3D6A1711-FDBA-7398-A394-415EEBBFD3AF}" dt="2025-01-17T01:23:11.674" v="179"/>
          <ac:spMkLst>
            <pc:docMk/>
            <pc:sldMk cId="2418465031" sldId="770"/>
            <ac:spMk id="6" creationId="{1093E3E3-2CFC-83DD-E256-B589A10EE1FF}"/>
          </ac:spMkLst>
        </pc:spChg>
        <pc:spChg chg="add del mod">
          <ac:chgData name="Guest User" userId="S::urn:spo:anon#8eff79aa9c2be5a0c0dfcd80ede2029648a65033efb5ea5ee4f28ed1f71e2d1f::" providerId="AD" clId="Web-{3D6A1711-FDBA-7398-A394-415EEBBFD3AF}" dt="2025-01-17T01:23:07.658" v="178"/>
          <ac:spMkLst>
            <pc:docMk/>
            <pc:sldMk cId="2418465031" sldId="770"/>
            <ac:spMk id="7" creationId="{B9A88753-60DA-E976-1E29-63D2B5ADFE5C}"/>
          </ac:spMkLst>
        </pc:spChg>
        <pc:spChg chg="add mod">
          <ac:chgData name="Guest User" userId="S::urn:spo:anon#8eff79aa9c2be5a0c0dfcd80ede2029648a65033efb5ea5ee4f28ed1f71e2d1f::" providerId="AD" clId="Web-{3D6A1711-FDBA-7398-A394-415EEBBFD3AF}" dt="2025-01-17T01:23:33.267" v="188" actId="20577"/>
          <ac:spMkLst>
            <pc:docMk/>
            <pc:sldMk cId="2418465031" sldId="770"/>
            <ac:spMk id="8" creationId="{76848141-D3F8-3FAC-E5A5-7EF5C713816C}"/>
          </ac:spMkLst>
        </pc:spChg>
      </pc:sldChg>
      <pc:sldChg chg="addSp delSp modSp new">
        <pc:chgData name="Guest User" userId="S::urn:spo:anon#8eff79aa9c2be5a0c0dfcd80ede2029648a65033efb5ea5ee4f28ed1f71e2d1f::" providerId="AD" clId="Web-{3D6A1711-FDBA-7398-A394-415EEBBFD3AF}" dt="2025-01-17T01:24:18.861" v="198" actId="20577"/>
        <pc:sldMkLst>
          <pc:docMk/>
          <pc:sldMk cId="120238603" sldId="771"/>
        </pc:sldMkLst>
        <pc:spChg chg="mod">
          <ac:chgData name="Guest User" userId="S::urn:spo:anon#8eff79aa9c2be5a0c0dfcd80ede2029648a65033efb5ea5ee4f28ed1f71e2d1f::" providerId="AD" clId="Web-{3D6A1711-FDBA-7398-A394-415EEBBFD3AF}" dt="2025-01-17T01:24:18.861" v="198" actId="20577"/>
          <ac:spMkLst>
            <pc:docMk/>
            <pc:sldMk cId="120238603" sldId="771"/>
            <ac:spMk id="2" creationId="{5B217CF0-0BE1-41CF-7BA2-3C425072221A}"/>
          </ac:spMkLst>
        </pc:spChg>
        <pc:spChg chg="del mod">
          <ac:chgData name="Guest User" userId="S::urn:spo:anon#8eff79aa9c2be5a0c0dfcd80ede2029648a65033efb5ea5ee4f28ed1f71e2d1f::" providerId="AD" clId="Web-{3D6A1711-FDBA-7398-A394-415EEBBFD3AF}" dt="2025-01-17T01:23:50.252" v="189"/>
          <ac:spMkLst>
            <pc:docMk/>
            <pc:sldMk cId="120238603" sldId="771"/>
            <ac:spMk id="4" creationId="{383A2519-B742-85C1-8BB2-9ECB1F870AF1}"/>
          </ac:spMkLst>
        </pc:spChg>
        <pc:spChg chg="add del mod">
          <ac:chgData name="Guest User" userId="S::urn:spo:anon#8eff79aa9c2be5a0c0dfcd80ede2029648a65033efb5ea5ee4f28ed1f71e2d1f::" providerId="AD" clId="Web-{3D6A1711-FDBA-7398-A394-415EEBBFD3AF}" dt="2025-01-17T01:23:52.861" v="190"/>
          <ac:spMkLst>
            <pc:docMk/>
            <pc:sldMk cId="120238603" sldId="771"/>
            <ac:spMk id="6" creationId="{65248240-C8D0-4E17-077B-2C3878410361}"/>
          </ac:spMkLst>
        </pc:spChg>
        <pc:spChg chg="add mod">
          <ac:chgData name="Guest User" userId="S::urn:spo:anon#8eff79aa9c2be5a0c0dfcd80ede2029648a65033efb5ea5ee4f28ed1f71e2d1f::" providerId="AD" clId="Web-{3D6A1711-FDBA-7398-A394-415EEBBFD3AF}" dt="2025-01-17T01:24:06.486" v="196" actId="20577"/>
          <ac:spMkLst>
            <pc:docMk/>
            <pc:sldMk cId="120238603" sldId="771"/>
            <ac:spMk id="7" creationId="{D60AF4F7-4AC6-8959-5371-82F4B6C7E9F7}"/>
          </ac:spMkLst>
        </pc:spChg>
      </pc:sldChg>
      <pc:sldChg chg="addSp delSp modSp new">
        <pc:chgData name="Guest User" userId="S::urn:spo:anon#8eff79aa9c2be5a0c0dfcd80ede2029648a65033efb5ea5ee4f28ed1f71e2d1f::" providerId="AD" clId="Web-{3D6A1711-FDBA-7398-A394-415EEBBFD3AF}" dt="2025-01-17T01:24:43.595" v="207" actId="20577"/>
        <pc:sldMkLst>
          <pc:docMk/>
          <pc:sldMk cId="381042670" sldId="772"/>
        </pc:sldMkLst>
        <pc:spChg chg="mod">
          <ac:chgData name="Guest User" userId="S::urn:spo:anon#8eff79aa9c2be5a0c0dfcd80ede2029648a65033efb5ea5ee4f28ed1f71e2d1f::" providerId="AD" clId="Web-{3D6A1711-FDBA-7398-A394-415EEBBFD3AF}" dt="2025-01-16T22:05:12.541" v="110" actId="20577"/>
          <ac:spMkLst>
            <pc:docMk/>
            <pc:sldMk cId="381042670" sldId="772"/>
            <ac:spMk id="2" creationId="{F208E58A-2878-F297-6790-45B7436F6EE0}"/>
          </ac:spMkLst>
        </pc:spChg>
        <pc:spChg chg="del mod">
          <ac:chgData name="Guest User" userId="S::urn:spo:anon#8eff79aa9c2be5a0c0dfcd80ede2029648a65033efb5ea5ee4f28ed1f71e2d1f::" providerId="AD" clId="Web-{3D6A1711-FDBA-7398-A394-415EEBBFD3AF}" dt="2025-01-16T22:04:52.119" v="98"/>
          <ac:spMkLst>
            <pc:docMk/>
            <pc:sldMk cId="381042670" sldId="772"/>
            <ac:spMk id="4" creationId="{9D99D175-9868-1824-5633-DBAF324F6CB1}"/>
          </ac:spMkLst>
        </pc:spChg>
        <pc:spChg chg="add mod">
          <ac:chgData name="Guest User" userId="S::urn:spo:anon#8eff79aa9c2be5a0c0dfcd80ede2029648a65033efb5ea5ee4f28ed1f71e2d1f::" providerId="AD" clId="Web-{3D6A1711-FDBA-7398-A394-415EEBBFD3AF}" dt="2025-01-17T01:24:43.595" v="207" actId="20577"/>
          <ac:spMkLst>
            <pc:docMk/>
            <pc:sldMk cId="381042670" sldId="772"/>
            <ac:spMk id="5" creationId="{275558ED-815D-E8F1-67DB-7FED39DB5CF3}"/>
          </ac:spMkLst>
        </pc:spChg>
      </pc:sldChg>
      <pc:sldChg chg="addSp delSp modSp new">
        <pc:chgData name="Guest User" userId="S::urn:spo:anon#8eff79aa9c2be5a0c0dfcd80ede2029648a65033efb5ea5ee4f28ed1f71e2d1f::" providerId="AD" clId="Web-{3D6A1711-FDBA-7398-A394-415EEBBFD3AF}" dt="2025-01-17T01:26:47.392" v="224" actId="20577"/>
        <pc:sldMkLst>
          <pc:docMk/>
          <pc:sldMk cId="2317528123" sldId="773"/>
        </pc:sldMkLst>
        <pc:spChg chg="mod">
          <ac:chgData name="Guest User" userId="S::urn:spo:anon#8eff79aa9c2be5a0c0dfcd80ede2029648a65033efb5ea5ee4f28ed1f71e2d1f::" providerId="AD" clId="Web-{3D6A1711-FDBA-7398-A394-415EEBBFD3AF}" dt="2025-01-17T01:26:47.392" v="224" actId="20577"/>
          <ac:spMkLst>
            <pc:docMk/>
            <pc:sldMk cId="2317528123" sldId="773"/>
            <ac:spMk id="2" creationId="{33779CD8-2BC1-110C-F6FE-5916CA9E90E3}"/>
          </ac:spMkLst>
        </pc:spChg>
        <pc:spChg chg="del mod">
          <ac:chgData name="Guest User" userId="S::urn:spo:anon#8eff79aa9c2be5a0c0dfcd80ede2029648a65033efb5ea5ee4f28ed1f71e2d1f::" providerId="AD" clId="Web-{3D6A1711-FDBA-7398-A394-415EEBBFD3AF}" dt="2025-01-17T01:26:21.345" v="213"/>
          <ac:spMkLst>
            <pc:docMk/>
            <pc:sldMk cId="2317528123" sldId="773"/>
            <ac:spMk id="4" creationId="{8E545F65-F776-DE85-0D70-E0D562F19206}"/>
          </ac:spMkLst>
        </pc:spChg>
        <pc:spChg chg="del">
          <ac:chgData name="Guest User" userId="S::urn:spo:anon#8eff79aa9c2be5a0c0dfcd80ede2029648a65033efb5ea5ee4f28ed1f71e2d1f::" providerId="AD" clId="Web-{3D6A1711-FDBA-7398-A394-415EEBBFD3AF}" dt="2025-01-17T01:25:31.782" v="210"/>
          <ac:spMkLst>
            <pc:docMk/>
            <pc:sldMk cId="2317528123" sldId="773"/>
            <ac:spMk id="5" creationId="{BC9318D8-F51A-AC5F-61B2-4740688688A5}"/>
          </ac:spMkLst>
        </pc:spChg>
        <pc:graphicFrameChg chg="add mod modGraphic">
          <ac:chgData name="Guest User" userId="S::urn:spo:anon#8eff79aa9c2be5a0c0dfcd80ede2029648a65033efb5ea5ee4f28ed1f71e2d1f::" providerId="AD" clId="Web-{3D6A1711-FDBA-7398-A394-415EEBBFD3AF}" dt="2025-01-17T01:26:35.204" v="216" actId="1076"/>
          <ac:graphicFrameMkLst>
            <pc:docMk/>
            <pc:sldMk cId="2317528123" sldId="773"/>
            <ac:graphicFrameMk id="7" creationId="{48C228ED-8972-BD17-5D97-82C8A058B9B0}"/>
          </ac:graphicFrameMkLst>
        </pc:graphicFrameChg>
      </pc:sldChg>
      <pc:sldChg chg="delSp modSp new">
        <pc:chgData name="Guest User" userId="S::urn:spo:anon#8eff79aa9c2be5a0c0dfcd80ede2029648a65033efb5ea5ee4f28ed1f71e2d1f::" providerId="AD" clId="Web-{3D6A1711-FDBA-7398-A394-415EEBBFD3AF}" dt="2025-01-17T01:27:58.079" v="255" actId="20577"/>
        <pc:sldMkLst>
          <pc:docMk/>
          <pc:sldMk cId="2453130601" sldId="774"/>
        </pc:sldMkLst>
        <pc:spChg chg="mod">
          <ac:chgData name="Guest User" userId="S::urn:spo:anon#8eff79aa9c2be5a0c0dfcd80ede2029648a65033efb5ea5ee4f28ed1f71e2d1f::" providerId="AD" clId="Web-{3D6A1711-FDBA-7398-A394-415EEBBFD3AF}" dt="2025-01-17T01:27:58.079" v="255" actId="20577"/>
          <ac:spMkLst>
            <pc:docMk/>
            <pc:sldMk cId="2453130601" sldId="774"/>
            <ac:spMk id="2" creationId="{3CD984BB-9117-239C-4D1D-65EBCC4562CD}"/>
          </ac:spMkLst>
        </pc:spChg>
        <pc:spChg chg="mod">
          <ac:chgData name="Guest User" userId="S::urn:spo:anon#8eff79aa9c2be5a0c0dfcd80ede2029648a65033efb5ea5ee4f28ed1f71e2d1f::" providerId="AD" clId="Web-{3D6A1711-FDBA-7398-A394-415EEBBFD3AF}" dt="2025-01-17T01:27:43.110" v="230" actId="20577"/>
          <ac:spMkLst>
            <pc:docMk/>
            <pc:sldMk cId="2453130601" sldId="774"/>
            <ac:spMk id="4" creationId="{950EDB0B-13BF-7AFF-6B4B-137A87961B5B}"/>
          </ac:spMkLst>
        </pc:spChg>
        <pc:spChg chg="del">
          <ac:chgData name="Guest User" userId="S::urn:spo:anon#8eff79aa9c2be5a0c0dfcd80ede2029648a65033efb5ea5ee4f28ed1f71e2d1f::" providerId="AD" clId="Web-{3D6A1711-FDBA-7398-A394-415EEBBFD3AF}" dt="2025-01-17T01:26:58.110" v="226"/>
          <ac:spMkLst>
            <pc:docMk/>
            <pc:sldMk cId="2453130601" sldId="774"/>
            <ac:spMk id="5" creationId="{E2993752-77A5-948D-DE7A-2A889B6B5F6E}"/>
          </ac:spMkLst>
        </pc:spChg>
      </pc:sldChg>
      <pc:sldChg chg="delSp modSp new">
        <pc:chgData name="Guest User" userId="S::urn:spo:anon#8eff79aa9c2be5a0c0dfcd80ede2029648a65033efb5ea5ee4f28ed1f71e2d1f::" providerId="AD" clId="Web-{3D6A1711-FDBA-7398-A394-415EEBBFD3AF}" dt="2025-01-17T01:43:50.719" v="483" actId="20577"/>
        <pc:sldMkLst>
          <pc:docMk/>
          <pc:sldMk cId="2162062073" sldId="775"/>
        </pc:sldMkLst>
        <pc:spChg chg="mod">
          <ac:chgData name="Guest User" userId="S::urn:spo:anon#8eff79aa9c2be5a0c0dfcd80ede2029648a65033efb5ea5ee4f28ed1f71e2d1f::" providerId="AD" clId="Web-{3D6A1711-FDBA-7398-A394-415EEBBFD3AF}" dt="2025-01-17T01:29:01.954" v="276" actId="20577"/>
          <ac:spMkLst>
            <pc:docMk/>
            <pc:sldMk cId="2162062073" sldId="775"/>
            <ac:spMk id="2" creationId="{2DDE9417-8385-CD7D-3821-B6F5C318B497}"/>
          </ac:spMkLst>
        </pc:spChg>
        <pc:spChg chg="mod">
          <ac:chgData name="Guest User" userId="S::urn:spo:anon#8eff79aa9c2be5a0c0dfcd80ede2029648a65033efb5ea5ee4f28ed1f71e2d1f::" providerId="AD" clId="Web-{3D6A1711-FDBA-7398-A394-415EEBBFD3AF}" dt="2025-01-17T01:43:50.719" v="483" actId="20577"/>
          <ac:spMkLst>
            <pc:docMk/>
            <pc:sldMk cId="2162062073" sldId="775"/>
            <ac:spMk id="4" creationId="{0ED0BD03-D2E9-F8A3-9A19-7E067AA7F5A3}"/>
          </ac:spMkLst>
        </pc:spChg>
        <pc:spChg chg="del">
          <ac:chgData name="Guest User" userId="S::urn:spo:anon#8eff79aa9c2be5a0c0dfcd80ede2029648a65033efb5ea5ee4f28ed1f71e2d1f::" providerId="AD" clId="Web-{3D6A1711-FDBA-7398-A394-415EEBBFD3AF}" dt="2025-01-17T01:28:25.547" v="257"/>
          <ac:spMkLst>
            <pc:docMk/>
            <pc:sldMk cId="2162062073" sldId="775"/>
            <ac:spMk id="5" creationId="{B1C7682A-CB80-B6A1-A97A-FE565296BC0B}"/>
          </ac:spMkLst>
        </pc:spChg>
      </pc:sldChg>
      <pc:sldChg chg="delSp modSp new">
        <pc:chgData name="Guest User" userId="S::urn:spo:anon#8eff79aa9c2be5a0c0dfcd80ede2029648a65033efb5ea5ee4f28ed1f71e2d1f::" providerId="AD" clId="Web-{3D6A1711-FDBA-7398-A394-415EEBBFD3AF}" dt="2025-01-17T01:45:40.031" v="543" actId="20577"/>
        <pc:sldMkLst>
          <pc:docMk/>
          <pc:sldMk cId="3063945008" sldId="776"/>
        </pc:sldMkLst>
        <pc:spChg chg="mod">
          <ac:chgData name="Guest User" userId="S::urn:spo:anon#8eff79aa9c2be5a0c0dfcd80ede2029648a65033efb5ea5ee4f28ed1f71e2d1f::" providerId="AD" clId="Web-{3D6A1711-FDBA-7398-A394-415EEBBFD3AF}" dt="2025-01-17T01:29:52.828" v="299" actId="20577"/>
          <ac:spMkLst>
            <pc:docMk/>
            <pc:sldMk cId="3063945008" sldId="776"/>
            <ac:spMk id="2" creationId="{AC8779AC-A283-CD63-EF69-D8F66C714795}"/>
          </ac:spMkLst>
        </pc:spChg>
        <pc:spChg chg="mod">
          <ac:chgData name="Guest User" userId="S::urn:spo:anon#8eff79aa9c2be5a0c0dfcd80ede2029648a65033efb5ea5ee4f28ed1f71e2d1f::" providerId="AD" clId="Web-{3D6A1711-FDBA-7398-A394-415EEBBFD3AF}" dt="2025-01-17T01:45:40.031" v="543" actId="20577"/>
          <ac:spMkLst>
            <pc:docMk/>
            <pc:sldMk cId="3063945008" sldId="776"/>
            <ac:spMk id="4" creationId="{26DD5CDC-5D16-9959-A95F-CC0992D5B6DD}"/>
          </ac:spMkLst>
        </pc:spChg>
        <pc:spChg chg="del">
          <ac:chgData name="Guest User" userId="S::urn:spo:anon#8eff79aa9c2be5a0c0dfcd80ede2029648a65033efb5ea5ee4f28ed1f71e2d1f::" providerId="AD" clId="Web-{3D6A1711-FDBA-7398-A394-415EEBBFD3AF}" dt="2025-01-17T01:29:18.016" v="278"/>
          <ac:spMkLst>
            <pc:docMk/>
            <pc:sldMk cId="3063945008" sldId="776"/>
            <ac:spMk id="5" creationId="{829C8112-04AD-C1DF-243C-CE96E6EAA6B4}"/>
          </ac:spMkLst>
        </pc:spChg>
      </pc:sldChg>
      <pc:sldChg chg="delSp modSp new">
        <pc:chgData name="Guest User" userId="S::urn:spo:anon#8eff79aa9c2be5a0c0dfcd80ede2029648a65033efb5ea5ee4f28ed1f71e2d1f::" providerId="AD" clId="Web-{3D6A1711-FDBA-7398-A394-415EEBBFD3AF}" dt="2025-01-17T01:46:27.484" v="589" actId="20577"/>
        <pc:sldMkLst>
          <pc:docMk/>
          <pc:sldMk cId="3439998169" sldId="777"/>
        </pc:sldMkLst>
        <pc:spChg chg="mod">
          <ac:chgData name="Guest User" userId="S::urn:spo:anon#8eff79aa9c2be5a0c0dfcd80ede2029648a65033efb5ea5ee4f28ed1f71e2d1f::" providerId="AD" clId="Web-{3D6A1711-FDBA-7398-A394-415EEBBFD3AF}" dt="2025-01-17T01:30:36.234" v="314" actId="20577"/>
          <ac:spMkLst>
            <pc:docMk/>
            <pc:sldMk cId="3439998169" sldId="777"/>
            <ac:spMk id="2" creationId="{7A2C296D-EDA7-1E5D-7D1E-17C5931229D5}"/>
          </ac:spMkLst>
        </pc:spChg>
        <pc:spChg chg="mod">
          <ac:chgData name="Guest User" userId="S::urn:spo:anon#8eff79aa9c2be5a0c0dfcd80ede2029648a65033efb5ea5ee4f28ed1f71e2d1f::" providerId="AD" clId="Web-{3D6A1711-FDBA-7398-A394-415EEBBFD3AF}" dt="2025-01-17T01:46:27.484" v="589" actId="20577"/>
          <ac:spMkLst>
            <pc:docMk/>
            <pc:sldMk cId="3439998169" sldId="777"/>
            <ac:spMk id="4" creationId="{90B492B9-AB67-ECFC-3BF3-A17E43E8E794}"/>
          </ac:spMkLst>
        </pc:spChg>
        <pc:spChg chg="del">
          <ac:chgData name="Guest User" userId="S::urn:spo:anon#8eff79aa9c2be5a0c0dfcd80ede2029648a65033efb5ea5ee4f28ed1f71e2d1f::" providerId="AD" clId="Web-{3D6A1711-FDBA-7398-A394-415EEBBFD3AF}" dt="2025-01-17T01:30:09.469" v="301"/>
          <ac:spMkLst>
            <pc:docMk/>
            <pc:sldMk cId="3439998169" sldId="777"/>
            <ac:spMk id="5" creationId="{286C7355-056D-5488-54B9-B7A0B36AC6A4}"/>
          </ac:spMkLst>
        </pc:spChg>
      </pc:sldChg>
      <pc:sldChg chg="delSp modSp new">
        <pc:chgData name="Guest User" userId="S::urn:spo:anon#8eff79aa9c2be5a0c0dfcd80ede2029648a65033efb5ea5ee4f28ed1f71e2d1f::" providerId="AD" clId="Web-{3D6A1711-FDBA-7398-A394-415EEBBFD3AF}" dt="2025-01-17T01:31:48.547" v="339" actId="20577"/>
        <pc:sldMkLst>
          <pc:docMk/>
          <pc:sldMk cId="2410534491" sldId="778"/>
        </pc:sldMkLst>
        <pc:spChg chg="mod">
          <ac:chgData name="Guest User" userId="S::urn:spo:anon#8eff79aa9c2be5a0c0dfcd80ede2029648a65033efb5ea5ee4f28ed1f71e2d1f::" providerId="AD" clId="Web-{3D6A1711-FDBA-7398-A394-415EEBBFD3AF}" dt="2025-01-17T01:31:26.328" v="333" actId="20577"/>
          <ac:spMkLst>
            <pc:docMk/>
            <pc:sldMk cId="2410534491" sldId="778"/>
            <ac:spMk id="2" creationId="{6616E551-CB38-61D2-3A50-B0211A98BB6A}"/>
          </ac:spMkLst>
        </pc:spChg>
        <pc:spChg chg="mod">
          <ac:chgData name="Guest User" userId="S::urn:spo:anon#8eff79aa9c2be5a0c0dfcd80ede2029648a65033efb5ea5ee4f28ed1f71e2d1f::" providerId="AD" clId="Web-{3D6A1711-FDBA-7398-A394-415EEBBFD3AF}" dt="2025-01-17T01:31:48.547" v="339" actId="20577"/>
          <ac:spMkLst>
            <pc:docMk/>
            <pc:sldMk cId="2410534491" sldId="778"/>
            <ac:spMk id="4" creationId="{4F94A76B-11FC-B433-0E8E-D7CA01BF9323}"/>
          </ac:spMkLst>
        </pc:spChg>
        <pc:spChg chg="del">
          <ac:chgData name="Guest User" userId="S::urn:spo:anon#8eff79aa9c2be5a0c0dfcd80ede2029648a65033efb5ea5ee4f28ed1f71e2d1f::" providerId="AD" clId="Web-{3D6A1711-FDBA-7398-A394-415EEBBFD3AF}" dt="2025-01-17T01:31:08.219" v="316"/>
          <ac:spMkLst>
            <pc:docMk/>
            <pc:sldMk cId="2410534491" sldId="778"/>
            <ac:spMk id="5" creationId="{DEF79899-12F2-8CF3-4AA2-B11E84FFD11E}"/>
          </ac:spMkLst>
        </pc:spChg>
      </pc:sldChg>
      <pc:sldChg chg="delSp modSp new">
        <pc:chgData name="Guest User" userId="S::urn:spo:anon#8eff79aa9c2be5a0c0dfcd80ede2029648a65033efb5ea5ee4f28ed1f71e2d1f::" providerId="AD" clId="Web-{3D6A1711-FDBA-7398-A394-415EEBBFD3AF}" dt="2025-01-17T01:46:51.390" v="590" actId="20577"/>
        <pc:sldMkLst>
          <pc:docMk/>
          <pc:sldMk cId="1730766964" sldId="779"/>
        </pc:sldMkLst>
        <pc:spChg chg="mod">
          <ac:chgData name="Guest User" userId="S::urn:spo:anon#8eff79aa9c2be5a0c0dfcd80ede2029648a65033efb5ea5ee4f28ed1f71e2d1f::" providerId="AD" clId="Web-{3D6A1711-FDBA-7398-A394-415EEBBFD3AF}" dt="2025-01-17T01:33:45.640" v="348" actId="20577"/>
          <ac:spMkLst>
            <pc:docMk/>
            <pc:sldMk cId="1730766964" sldId="779"/>
            <ac:spMk id="2" creationId="{38E12A28-1DA5-0FB7-4E26-A1FB2E8AAB28}"/>
          </ac:spMkLst>
        </pc:spChg>
        <pc:spChg chg="mod">
          <ac:chgData name="Guest User" userId="S::urn:spo:anon#8eff79aa9c2be5a0c0dfcd80ede2029648a65033efb5ea5ee4f28ed1f71e2d1f::" providerId="AD" clId="Web-{3D6A1711-FDBA-7398-A394-415EEBBFD3AF}" dt="2025-01-17T01:46:51.390" v="590" actId="20577"/>
          <ac:spMkLst>
            <pc:docMk/>
            <pc:sldMk cId="1730766964" sldId="779"/>
            <ac:spMk id="4" creationId="{92BABBE1-6A96-99A2-B3A6-624D087902E0}"/>
          </ac:spMkLst>
        </pc:spChg>
        <pc:spChg chg="del">
          <ac:chgData name="Guest User" userId="S::urn:spo:anon#8eff79aa9c2be5a0c0dfcd80ede2029648a65033efb5ea5ee4f28ed1f71e2d1f::" providerId="AD" clId="Web-{3D6A1711-FDBA-7398-A394-415EEBBFD3AF}" dt="2025-01-17T01:32:19.140" v="344"/>
          <ac:spMkLst>
            <pc:docMk/>
            <pc:sldMk cId="1730766964" sldId="779"/>
            <ac:spMk id="5" creationId="{7B02FB52-2A1C-DD70-768C-1E7F5116615A}"/>
          </ac:spMkLst>
        </pc:spChg>
      </pc:sldChg>
      <pc:sldChg chg="addSp delSp modSp new">
        <pc:chgData name="Guest User" userId="S::urn:spo:anon#8eff79aa9c2be5a0c0dfcd80ede2029648a65033efb5ea5ee4f28ed1f71e2d1f::" providerId="AD" clId="Web-{3D6A1711-FDBA-7398-A394-415EEBBFD3AF}" dt="2025-01-17T01:36:14.358" v="384" actId="20577"/>
        <pc:sldMkLst>
          <pc:docMk/>
          <pc:sldMk cId="1089224119" sldId="780"/>
        </pc:sldMkLst>
        <pc:spChg chg="del">
          <ac:chgData name="Guest User" userId="S::urn:spo:anon#8eff79aa9c2be5a0c0dfcd80ede2029648a65033efb5ea5ee4f28ed1f71e2d1f::" providerId="AD" clId="Web-{3D6A1711-FDBA-7398-A394-415EEBBFD3AF}" dt="2025-01-17T01:36:03.342" v="382"/>
          <ac:spMkLst>
            <pc:docMk/>
            <pc:sldMk cId="1089224119" sldId="780"/>
            <ac:spMk id="2" creationId="{734A009F-47E9-8771-FCE9-5EA1C3BA6985}"/>
          </ac:spMkLst>
        </pc:spChg>
        <pc:spChg chg="del mod">
          <ac:chgData name="Guest User" userId="S::urn:spo:anon#8eff79aa9c2be5a0c0dfcd80ede2029648a65033efb5ea5ee4f28ed1f71e2d1f::" providerId="AD" clId="Web-{3D6A1711-FDBA-7398-A394-415EEBBFD3AF}" dt="2025-01-17T01:35:16.483" v="354"/>
          <ac:spMkLst>
            <pc:docMk/>
            <pc:sldMk cId="1089224119" sldId="780"/>
            <ac:spMk id="4" creationId="{82203C8D-7145-94A1-0BAF-369D958B8851}"/>
          </ac:spMkLst>
        </pc:spChg>
        <pc:spChg chg="del">
          <ac:chgData name="Guest User" userId="S::urn:spo:anon#8eff79aa9c2be5a0c0dfcd80ede2029648a65033efb5ea5ee4f28ed1f71e2d1f::" providerId="AD" clId="Web-{3D6A1711-FDBA-7398-A394-415EEBBFD3AF}" dt="2025-01-17T01:34:12.999" v="352"/>
          <ac:spMkLst>
            <pc:docMk/>
            <pc:sldMk cId="1089224119" sldId="780"/>
            <ac:spMk id="5" creationId="{C10498E3-5D96-55A9-4337-06869E200EC8}"/>
          </ac:spMkLst>
        </pc:spChg>
        <pc:spChg chg="add del mod">
          <ac:chgData name="Guest User" userId="S::urn:spo:anon#8eff79aa9c2be5a0c0dfcd80ede2029648a65033efb5ea5ee4f28ed1f71e2d1f::" providerId="AD" clId="Web-{3D6A1711-FDBA-7398-A394-415EEBBFD3AF}" dt="2025-01-17T01:35:25.515" v="358"/>
          <ac:spMkLst>
            <pc:docMk/>
            <pc:sldMk cId="1089224119" sldId="780"/>
            <ac:spMk id="7" creationId="{467C313C-BF1E-DCAF-DE5C-1CD87742EB3F}"/>
          </ac:spMkLst>
        </pc:spChg>
        <pc:spChg chg="add del mod">
          <ac:chgData name="Guest User" userId="S::urn:spo:anon#8eff79aa9c2be5a0c0dfcd80ede2029648a65033efb5ea5ee4f28ed1f71e2d1f::" providerId="AD" clId="Web-{3D6A1711-FDBA-7398-A394-415EEBBFD3AF}" dt="2025-01-17T01:35:20.046" v="357"/>
          <ac:spMkLst>
            <pc:docMk/>
            <pc:sldMk cId="1089224119" sldId="780"/>
            <ac:spMk id="8" creationId="{AB1D8888-0DD4-D7C6-8EFE-509E9CD82420}"/>
          </ac:spMkLst>
        </pc:spChg>
        <pc:spChg chg="add mod">
          <ac:chgData name="Guest User" userId="S::urn:spo:anon#8eff79aa9c2be5a0c0dfcd80ede2029648a65033efb5ea5ee4f28ed1f71e2d1f::" providerId="AD" clId="Web-{3D6A1711-FDBA-7398-A394-415EEBBFD3AF}" dt="2025-01-17T01:36:14.358" v="384" actId="20577"/>
          <ac:spMkLst>
            <pc:docMk/>
            <pc:sldMk cId="1089224119" sldId="780"/>
            <ac:spMk id="9" creationId="{1D3A63E8-1713-3B59-88DC-A03A21806ABE}"/>
          </ac:spMkLst>
        </pc:spChg>
      </pc:sldChg>
      <pc:sldChg chg="delSp modSp new">
        <pc:chgData name="Guest User" userId="S::urn:spo:anon#8eff79aa9c2be5a0c0dfcd80ede2029648a65033efb5ea5ee4f28ed1f71e2d1f::" providerId="AD" clId="Web-{3D6A1711-FDBA-7398-A394-415EEBBFD3AF}" dt="2025-01-17T01:47:10.937" v="591" actId="20577"/>
        <pc:sldMkLst>
          <pc:docMk/>
          <pc:sldMk cId="669411172" sldId="781"/>
        </pc:sldMkLst>
        <pc:spChg chg="mod">
          <ac:chgData name="Guest User" userId="S::urn:spo:anon#8eff79aa9c2be5a0c0dfcd80ede2029648a65033efb5ea5ee4f28ed1f71e2d1f::" providerId="AD" clId="Web-{3D6A1711-FDBA-7398-A394-415EEBBFD3AF}" dt="2025-01-17T01:37:56.998" v="392" actId="20577"/>
          <ac:spMkLst>
            <pc:docMk/>
            <pc:sldMk cId="669411172" sldId="781"/>
            <ac:spMk id="2" creationId="{D2831707-7F1D-F558-984C-FE7995F25F55}"/>
          </ac:spMkLst>
        </pc:spChg>
        <pc:spChg chg="mod">
          <ac:chgData name="Guest User" userId="S::urn:spo:anon#8eff79aa9c2be5a0c0dfcd80ede2029648a65033efb5ea5ee4f28ed1f71e2d1f::" providerId="AD" clId="Web-{3D6A1711-FDBA-7398-A394-415EEBBFD3AF}" dt="2025-01-17T01:47:10.937" v="591" actId="20577"/>
          <ac:spMkLst>
            <pc:docMk/>
            <pc:sldMk cId="669411172" sldId="781"/>
            <ac:spMk id="4" creationId="{13F62B1A-530A-B823-FBF3-BCD0D00C4FE0}"/>
          </ac:spMkLst>
        </pc:spChg>
        <pc:spChg chg="del">
          <ac:chgData name="Guest User" userId="S::urn:spo:anon#8eff79aa9c2be5a0c0dfcd80ede2029648a65033efb5ea5ee4f28ed1f71e2d1f::" providerId="AD" clId="Web-{3D6A1711-FDBA-7398-A394-415EEBBFD3AF}" dt="2025-01-17T01:37:15.389" v="386"/>
          <ac:spMkLst>
            <pc:docMk/>
            <pc:sldMk cId="669411172" sldId="781"/>
            <ac:spMk id="5" creationId="{2061E3F9-832E-C4E9-8C45-74A683F73644}"/>
          </ac:spMkLst>
        </pc:spChg>
      </pc:sldChg>
      <pc:sldChg chg="new del">
        <pc:chgData name="Guest User" userId="S::urn:spo:anon#8eff79aa9c2be5a0c0dfcd80ede2029648a65033efb5ea5ee4f28ed1f71e2d1f::" providerId="AD" clId="Web-{3D6A1711-FDBA-7398-A394-415EEBBFD3AF}" dt="2025-01-17T01:50:07.578" v="596"/>
        <pc:sldMkLst>
          <pc:docMk/>
          <pc:sldMk cId="82802328" sldId="782"/>
        </pc:sldMkLst>
      </pc:sldChg>
      <pc:sldChg chg="delSp modSp new">
        <pc:chgData name="Guest User" userId="S::urn:spo:anon#8eff79aa9c2be5a0c0dfcd80ede2029648a65033efb5ea5ee4f28ed1f71e2d1f::" providerId="AD" clId="Web-{3D6A1711-FDBA-7398-A394-415EEBBFD3AF}" dt="2025-01-17T01:50:56.515" v="637" actId="20577"/>
        <pc:sldMkLst>
          <pc:docMk/>
          <pc:sldMk cId="960985146" sldId="782"/>
        </pc:sldMkLst>
        <pc:spChg chg="mod">
          <ac:chgData name="Guest User" userId="S::urn:spo:anon#8eff79aa9c2be5a0c0dfcd80ede2029648a65033efb5ea5ee4f28ed1f71e2d1f::" providerId="AD" clId="Web-{3D6A1711-FDBA-7398-A394-415EEBBFD3AF}" dt="2025-01-17T01:50:49.015" v="610" actId="20577"/>
          <ac:spMkLst>
            <pc:docMk/>
            <pc:sldMk cId="960985146" sldId="782"/>
            <ac:spMk id="2" creationId="{B25ABDA4-3769-58C0-E996-5DBC567429D2}"/>
          </ac:spMkLst>
        </pc:spChg>
        <pc:spChg chg="mod">
          <ac:chgData name="Guest User" userId="S::urn:spo:anon#8eff79aa9c2be5a0c0dfcd80ede2029648a65033efb5ea5ee4f28ed1f71e2d1f::" providerId="AD" clId="Web-{3D6A1711-FDBA-7398-A394-415EEBBFD3AF}" dt="2025-01-17T01:50:56.515" v="637" actId="20577"/>
          <ac:spMkLst>
            <pc:docMk/>
            <pc:sldMk cId="960985146" sldId="782"/>
            <ac:spMk id="4" creationId="{34306D42-36BF-9033-77B5-518DBA110DAC}"/>
          </ac:spMkLst>
        </pc:spChg>
        <pc:spChg chg="del">
          <ac:chgData name="Guest User" userId="S::urn:spo:anon#8eff79aa9c2be5a0c0dfcd80ede2029648a65033efb5ea5ee4f28ed1f71e2d1f::" providerId="AD" clId="Web-{3D6A1711-FDBA-7398-A394-415EEBBFD3AF}" dt="2025-01-17T01:50:26.593" v="598"/>
          <ac:spMkLst>
            <pc:docMk/>
            <pc:sldMk cId="960985146" sldId="782"/>
            <ac:spMk id="5" creationId="{1171A2D5-379D-6BAA-5E7B-64D3DDBDA83E}"/>
          </ac:spMkLst>
        </pc:spChg>
      </pc:sldChg>
      <pc:sldChg chg="delSp new del">
        <pc:chgData name="Guest User" userId="S::urn:spo:anon#8eff79aa9c2be5a0c0dfcd80ede2029648a65033efb5ea5ee4f28ed1f71e2d1f::" providerId="AD" clId="Web-{3D6A1711-FDBA-7398-A394-415EEBBFD3AF}" dt="2025-01-17T01:48:41.422" v="594"/>
        <pc:sldMkLst>
          <pc:docMk/>
          <pc:sldMk cId="4137138494" sldId="782"/>
        </pc:sldMkLst>
        <pc:spChg chg="del">
          <ac:chgData name="Guest User" userId="S::urn:spo:anon#8eff79aa9c2be5a0c0dfcd80ede2029648a65033efb5ea5ee4f28ed1f71e2d1f::" providerId="AD" clId="Web-{3D6A1711-FDBA-7398-A394-415EEBBFD3AF}" dt="2025-01-17T01:48:31.953" v="593"/>
          <ac:spMkLst>
            <pc:docMk/>
            <pc:sldMk cId="4137138494" sldId="782"/>
            <ac:spMk id="6" creationId="{104386BA-8D0D-87BE-37B2-EA6DC407D561}"/>
          </ac:spMkLst>
        </pc:spChg>
      </pc:sldChg>
      <pc:sldChg chg="new del">
        <pc:chgData name="Guest User" userId="S::urn:spo:anon#8eff79aa9c2be5a0c0dfcd80ede2029648a65033efb5ea5ee4f28ed1f71e2d1f::" providerId="AD" clId="Web-{3D6A1711-FDBA-7398-A394-415EEBBFD3AF}" dt="2025-01-17T02:09:36.846" v="698"/>
        <pc:sldMkLst>
          <pc:docMk/>
          <pc:sldMk cId="2158363373" sldId="783"/>
        </pc:sldMkLst>
      </pc:sldChg>
      <pc:sldChg chg="new del">
        <pc:chgData name="Guest User" userId="S::urn:spo:anon#8eff79aa9c2be5a0c0dfcd80ede2029648a65033efb5ea5ee4f28ed1f71e2d1f::" providerId="AD" clId="Web-{3D6A1711-FDBA-7398-A394-415EEBBFD3AF}" dt="2025-01-17T02:09:26.846" v="696"/>
        <pc:sldMkLst>
          <pc:docMk/>
          <pc:sldMk cId="2199707230" sldId="783"/>
        </pc:sldMkLst>
      </pc:sldChg>
      <pc:sldChg chg="delSp modSp new">
        <pc:chgData name="Guest User" userId="S::urn:spo:anon#8eff79aa9c2be5a0c0dfcd80ede2029648a65033efb5ea5ee4f28ed1f71e2d1f::" providerId="AD" clId="Web-{3D6A1711-FDBA-7398-A394-415EEBBFD3AF}" dt="2025-01-17T02:12:39.236" v="951" actId="20577"/>
        <pc:sldMkLst>
          <pc:docMk/>
          <pc:sldMk cId="2362606263" sldId="783"/>
        </pc:sldMkLst>
        <pc:spChg chg="mod">
          <ac:chgData name="Guest User" userId="S::urn:spo:anon#8eff79aa9c2be5a0c0dfcd80ede2029648a65033efb5ea5ee4f28ed1f71e2d1f::" providerId="AD" clId="Web-{3D6A1711-FDBA-7398-A394-415EEBBFD3AF}" dt="2025-01-17T02:09:53.221" v="703" actId="20577"/>
          <ac:spMkLst>
            <pc:docMk/>
            <pc:sldMk cId="2362606263" sldId="783"/>
            <ac:spMk id="2" creationId="{5D3DDE19-BB72-0144-2999-EE297BB30B58}"/>
          </ac:spMkLst>
        </pc:spChg>
        <pc:spChg chg="mod">
          <ac:chgData name="Guest User" userId="S::urn:spo:anon#8eff79aa9c2be5a0c0dfcd80ede2029648a65033efb5ea5ee4f28ed1f71e2d1f::" providerId="AD" clId="Web-{3D6A1711-FDBA-7398-A394-415EEBBFD3AF}" dt="2025-01-17T02:12:39.236" v="951" actId="20577"/>
          <ac:spMkLst>
            <pc:docMk/>
            <pc:sldMk cId="2362606263" sldId="783"/>
            <ac:spMk id="4" creationId="{4C8097D9-8B60-633E-CD77-9FAA96D9B90A}"/>
          </ac:spMkLst>
        </pc:spChg>
        <pc:spChg chg="del">
          <ac:chgData name="Guest User" userId="S::urn:spo:anon#8eff79aa9c2be5a0c0dfcd80ede2029648a65033efb5ea5ee4f28ed1f71e2d1f::" providerId="AD" clId="Web-{3D6A1711-FDBA-7398-A394-415EEBBFD3AF}" dt="2025-01-17T02:09:47.268" v="700"/>
          <ac:spMkLst>
            <pc:docMk/>
            <pc:sldMk cId="2362606263" sldId="783"/>
            <ac:spMk id="5" creationId="{032B2823-4A1D-8329-1107-C0361CCB078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69C7AE-8996-0046-AA5C-7794C4A469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3D7849-3040-054B-AA6B-4869B4CF38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3ED1ED-05C6-9642-A613-B52D9CF231EE}" type="datetimeFigureOut">
              <a:rPr lang="en-US" smtClean="0"/>
              <a:t>2/20/2025</a:t>
            </a:fld>
            <a:endParaRPr lang="en-US"/>
          </a:p>
        </p:txBody>
      </p:sp>
      <p:sp>
        <p:nvSpPr>
          <p:cNvPr id="4" name="Footer Placeholder 3">
            <a:extLst>
              <a:ext uri="{FF2B5EF4-FFF2-40B4-BE49-F238E27FC236}">
                <a16:creationId xmlns:a16="http://schemas.microsoft.com/office/drawing/2014/main" id="{8ED7E81D-860E-D943-8C3B-1AAD2A4756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20F9BB-B3F0-1944-85CF-3ED0A12319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6EB40F-773B-FC4B-8DAB-7A099FDE6767}" type="slidenum">
              <a:rPr lang="en-US" smtClean="0"/>
              <a:t>‹#›</a:t>
            </a:fld>
            <a:endParaRPr lang="en-US"/>
          </a:p>
        </p:txBody>
      </p:sp>
    </p:spTree>
    <p:extLst>
      <p:ext uri="{BB962C8B-B14F-4D97-AF65-F5344CB8AC3E}">
        <p14:creationId xmlns:p14="http://schemas.microsoft.com/office/powerpoint/2010/main" val="3982603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5DA19-45A3-9C4D-A0BD-48E5752966F4}"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09D57-1EB1-314F-BB6D-C17464656B8A}" type="slidenum">
              <a:rPr lang="en-US" smtClean="0"/>
              <a:t>‹#›</a:t>
            </a:fld>
            <a:endParaRPr lang="en-US"/>
          </a:p>
        </p:txBody>
      </p:sp>
    </p:spTree>
    <p:extLst>
      <p:ext uri="{BB962C8B-B14F-4D97-AF65-F5344CB8AC3E}">
        <p14:creationId xmlns:p14="http://schemas.microsoft.com/office/powerpoint/2010/main" val="404566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114386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279986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1002891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tx1"/>
                </a:solidFill>
                <a:latin typeface="+mj-lt"/>
                <a:ea typeface="Calibri Light" panose="020F0302020204030204" pitchFamily="34" charset="0"/>
                <a:cs typeface="Calibri Light" panose="020F030202020403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tx1"/>
                </a:solidFill>
              </a:defRPr>
            </a:lvl1pPr>
            <a:lvl3pPr marL="914400" indent="0">
              <a:buNone/>
              <a:defRPr/>
            </a:lvl3pPr>
          </a:lstStyle>
          <a:p>
            <a:pPr lvl="0"/>
            <a:r>
              <a:rPr lang="en-US"/>
              <a:t>Click to edit Master title style</a:t>
            </a:r>
          </a:p>
        </p:txBody>
      </p:sp>
    </p:spTree>
    <p:extLst>
      <p:ext uri="{BB962C8B-B14F-4D97-AF65-F5344CB8AC3E}">
        <p14:creationId xmlns:p14="http://schemas.microsoft.com/office/powerpoint/2010/main" val="1152808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BB59CC-0612-0540-81B3-48F07AD85D32}" type="slidenum">
              <a:rPr lang="en-US" smtClean="0"/>
              <a:t>‹#›</a:t>
            </a:fld>
            <a:endParaRPr lang="en-US"/>
          </a:p>
        </p:txBody>
      </p:sp>
    </p:spTree>
    <p:extLst>
      <p:ext uri="{BB962C8B-B14F-4D97-AF65-F5344CB8AC3E}">
        <p14:creationId xmlns:p14="http://schemas.microsoft.com/office/powerpoint/2010/main" val="160946858"/>
      </p:ext>
    </p:extLst>
  </p:cSld>
  <p:clrMapOvr>
    <a:masterClrMapping/>
  </p:clrMapOvr>
  <p:transition spd="slow" advTm="5000">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1347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418874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6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377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8330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83438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3525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713894" y="510897"/>
            <a:ext cx="10515600" cy="98659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839788" y="1681163"/>
            <a:ext cx="5157787"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839788" y="2505075"/>
            <a:ext cx="5157787"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6172200" y="1681163"/>
            <a:ext cx="5183188"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6172200" y="2505075"/>
            <a:ext cx="5183188"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394626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Calibri Light" panose="020F0302020204030204" pitchFamily="34" charset="0"/>
                <a:ea typeface="Calibri Light" panose="020F0302020204030204" pitchFamily="34" charset="0"/>
              </a:defRPr>
            </a:lvl1pPr>
            <a:lvl2pPr>
              <a:defRPr sz="2000" b="0" i="0" spc="-100" baseline="0">
                <a:latin typeface="Calibri Light" panose="020F0302020204030204" pitchFamily="34" charset="0"/>
                <a:ea typeface="Calibri Light" panose="020F0302020204030204" pitchFamily="34" charset="0"/>
              </a:defRPr>
            </a:lvl2pPr>
            <a:lvl3pPr marL="1143000" indent="-228600">
              <a:buFont typeface="Courier New" panose="02070309020205020404" pitchFamily="49" charset="0"/>
              <a:buChar char="o"/>
              <a:defRPr sz="1800" b="0" i="0" spc="-100" baseline="0">
                <a:latin typeface="Calibri Light" panose="020F0302020204030204" pitchFamily="34" charset="0"/>
                <a:ea typeface="Calibri Light" panose="020F0302020204030204" pitchFamily="34" charset="0"/>
              </a:defRPr>
            </a:lvl3pPr>
            <a:lvl4pPr marL="1600200" indent="-228600">
              <a:buFont typeface="Arial" panose="020B0604020202020204" pitchFamily="34" charset="0"/>
              <a:buChar char="•"/>
              <a:defRPr b="0" i="0" spc="-100" baseline="0">
                <a:latin typeface="Calibri Light" panose="020F0302020204030204" pitchFamily="34" charset="0"/>
                <a:ea typeface="Calibri Light" panose="020F0302020204030204" pitchFamily="34" charset="0"/>
              </a:defRPr>
            </a:lvl4pPr>
            <a:lvl5pPr>
              <a:defRPr b="0" i="0" spc="-100" baseline="0">
                <a:latin typeface="Calibri Light" panose="020F0302020204030204" pitchFamily="34" charset="0"/>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Calibri Light" panose="020F0302020204030204" pitchFamily="34" charset="0"/>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7691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54186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52492-3CC3-CB45-8DBD-0628ADDBE06F}"/>
              </a:ext>
            </a:extLst>
          </p:cNvPr>
          <p:cNvSpPr/>
          <p:nvPr userDrawn="1"/>
        </p:nvSpPr>
        <p:spPr>
          <a:xfrm flipV="1">
            <a:off x="790414" y="1291710"/>
            <a:ext cx="10611172"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33B496CD-2279-CD4F-8D0A-FDDFF8C86885}"/>
              </a:ext>
            </a:extLst>
          </p:cNvPr>
          <p:cNvSpPr>
            <a:spLocks noGrp="1"/>
          </p:cNvSpPr>
          <p:nvPr>
            <p:ph type="sldNum" sz="quarter" idx="4"/>
          </p:nvPr>
        </p:nvSpPr>
        <p:spPr>
          <a:xfrm>
            <a:off x="8610599" y="6356350"/>
            <a:ext cx="3389243"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6C37F40D-BF86-6F43-B998-BE81C530D250}" type="slidenum">
              <a:rPr lang="en-US" smtClean="0"/>
              <a:pPr/>
              <a:t>‹#›</a:t>
            </a:fld>
            <a:endParaRPr lang="en-US"/>
          </a:p>
        </p:txBody>
      </p:sp>
      <p:pic>
        <p:nvPicPr>
          <p:cNvPr id="7" name="Picture 6">
            <a:extLst>
              <a:ext uri="{FF2B5EF4-FFF2-40B4-BE49-F238E27FC236}">
                <a16:creationId xmlns:a16="http://schemas.microsoft.com/office/drawing/2014/main" id="{E8829DBB-6882-9F19-DFA1-5C6C44AF50EA}"/>
              </a:ext>
            </a:extLst>
          </p:cNvPr>
          <p:cNvPicPr>
            <a:picLocks noChangeAspect="1"/>
          </p:cNvPicPr>
          <p:nvPr userDrawn="1"/>
        </p:nvPicPr>
        <p:blipFill>
          <a:blip r:embed="rId16"/>
          <a:stretch>
            <a:fillRect/>
          </a:stretch>
        </p:blipFill>
        <p:spPr>
          <a:xfrm>
            <a:off x="9909313" y="324519"/>
            <a:ext cx="1452594" cy="741429"/>
          </a:xfrm>
          <a:prstGeom prst="rect">
            <a:avLst/>
          </a:prstGeom>
        </p:spPr>
      </p:pic>
    </p:spTree>
    <p:extLst>
      <p:ext uri="{BB962C8B-B14F-4D97-AF65-F5344CB8AC3E}">
        <p14:creationId xmlns:p14="http://schemas.microsoft.com/office/powerpoint/2010/main" val="1490564425"/>
      </p:ext>
    </p:extLst>
  </p:cSld>
  <p:clrMap bg1="lt1" tx1="dk1" bg2="lt2" tx2="dk2" accent1="accent1" accent2="accent2" accent3="accent3" accent4="accent4" accent5="accent5" accent6="accent6" hlink="hlink" folHlink="folHlink"/>
  <p:sldLayoutIdLst>
    <p:sldLayoutId id="2147483685" r:id="rId1"/>
    <p:sldLayoutId id="2147483693" r:id="rId2"/>
    <p:sldLayoutId id="2147483686" r:id="rId3"/>
    <p:sldLayoutId id="2147483694" r:id="rId4"/>
    <p:sldLayoutId id="2147483666" r:id="rId5"/>
    <p:sldLayoutId id="2147483695" r:id="rId6"/>
    <p:sldLayoutId id="2147483669" r:id="rId7"/>
    <p:sldLayoutId id="2147483665" r:id="rId8"/>
    <p:sldLayoutId id="2147483696" r:id="rId9"/>
    <p:sldLayoutId id="2147483668" r:id="rId10"/>
    <p:sldLayoutId id="2147483697" r:id="rId11"/>
    <p:sldLayoutId id="2147483715" r:id="rId12"/>
    <p:sldLayoutId id="2147483716" r:id="rId13"/>
    <p:sldLayoutId id="2147483717"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hyperlink" Target="http://commons.wikimedia.org/wiki/File:Ethiopian_soldiers_Korea_war.jpg" TargetMode="External"/><Relationship Id="rId5" Type="http://schemas.openxmlformats.org/officeDocument/2006/relationships/image" Target="../media/image5.jpe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hyperlink" Target="http://en.wikipedia.org/wiki/File:US_Marine_Corps_War_Memorial_(Iwo_Jima_Monument)_near_Washington_DC.jpg" TargetMode="External"/><Relationship Id="rId5" Type="http://schemas.openxmlformats.org/officeDocument/2006/relationships/image" Target="../media/image12.jpe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hyperlink" Target="http://teams-tutoringinschools.wikispaces.com/MCAS+Testing+and+Tracking+Students" TargetMode="External"/><Relationship Id="rId5" Type="http://schemas.openxmlformats.org/officeDocument/2006/relationships/image" Target="../media/image13.jpeg"/><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hyperlink" Target="http://pairadimes.davidtruss.com/how-do-you-know-when-students-are-learning/" TargetMode="External"/><Relationship Id="rId5" Type="http://schemas.openxmlformats.org/officeDocument/2006/relationships/image" Target="../media/image14.jpeg"/><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hyperlink" Target="mailto:Cjfizthum@stcloudstate.edu" TargetMode="Externa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mailto:Jmiller@c-ischools.org" TargetMode="Externa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bit.ly/cee-npfc" TargetMode="External"/><Relationship Id="rId7"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18" Type="http://schemas.openxmlformats.org/officeDocument/2006/relationships/image" Target="../media/image41.pn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jpeg"/><Relationship Id="rId17" Type="http://schemas.openxmlformats.org/officeDocument/2006/relationships/image" Target="../media/image40.sv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image" Target="../media/image42.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File:President_Woodrow_Wilson_asking_Congress_to_declare_war_on_Germany,_2_April_1917.jpg"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www.councilforeconed.org/policy-advocacy/k-12-standards/"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52324" y="2534479"/>
            <a:ext cx="6161315" cy="914400"/>
          </a:xfrm>
        </p:spPr>
        <p:txBody>
          <a:bodyPr lIns="91440" tIns="45720" rIns="91440" bIns="45720" anchor="t"/>
          <a:lstStyle/>
          <a:p>
            <a:r>
              <a:rPr lang="en-US" sz="5000">
                <a:solidFill>
                  <a:srgbClr val="414A58"/>
                </a:solidFill>
                <a:latin typeface="Calibri Light"/>
                <a:ea typeface="Calibri Light"/>
                <a:cs typeface="Calibri"/>
              </a:rPr>
              <a:t>Why Go To War?</a:t>
            </a:r>
          </a:p>
          <a:p>
            <a:r>
              <a:rPr lang="en-US" sz="2000">
                <a:solidFill>
                  <a:srgbClr val="414A58"/>
                </a:solidFill>
                <a:latin typeface="Calibri Light"/>
                <a:ea typeface="Calibri Light"/>
                <a:cs typeface="Calibri"/>
              </a:rPr>
              <a:t>A Lesson On Costs and Benefits</a:t>
            </a: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2" name="Picture 1" descr="A group of men in military uniforms&#10;&#10;Description automatically generated">
            <a:extLst>
              <a:ext uri="{FF2B5EF4-FFF2-40B4-BE49-F238E27FC236}">
                <a16:creationId xmlns:a16="http://schemas.microsoft.com/office/drawing/2014/main" id="{A8B23BE6-EC9A-1506-204F-803305AA0C7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172736" y="-3061"/>
            <a:ext cx="4487105" cy="6845561"/>
          </a:xfrm>
          <a:prstGeom prst="rect">
            <a:avLst/>
          </a:prstGeom>
        </p:spPr>
      </p:pic>
    </p:spTree>
    <p:extLst>
      <p:ext uri="{BB962C8B-B14F-4D97-AF65-F5344CB8AC3E}">
        <p14:creationId xmlns:p14="http://schemas.microsoft.com/office/powerpoint/2010/main" val="341012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9D658-B00A-FE68-2D98-91523C2A3D51}"/>
              </a:ext>
            </a:extLst>
          </p:cNvPr>
          <p:cNvSpPr>
            <a:spLocks noGrp="1"/>
          </p:cNvSpPr>
          <p:nvPr>
            <p:ph type="title"/>
          </p:nvPr>
        </p:nvSpPr>
        <p:spPr/>
        <p:txBody>
          <a:bodyPr lIns="91440" tIns="45720" rIns="91440" bIns="45720" anchor="t"/>
          <a:lstStyle/>
          <a:p>
            <a:r>
              <a:rPr lang="en-US">
                <a:ea typeface="Calibri Light"/>
                <a:cs typeface="Calibri Light"/>
              </a:rPr>
              <a:t>Economic Concepts</a:t>
            </a:r>
            <a:endParaRPr lang="en-US"/>
          </a:p>
        </p:txBody>
      </p:sp>
      <p:sp>
        <p:nvSpPr>
          <p:cNvPr id="3" name="Content Placeholder 2">
            <a:extLst>
              <a:ext uri="{FF2B5EF4-FFF2-40B4-BE49-F238E27FC236}">
                <a16:creationId xmlns:a16="http://schemas.microsoft.com/office/drawing/2014/main" id="{B237DC02-89FC-0F97-BAB7-E0689DFB3FDD}"/>
              </a:ext>
            </a:extLst>
          </p:cNvPr>
          <p:cNvSpPr>
            <a:spLocks noGrp="1"/>
          </p:cNvSpPr>
          <p:nvPr>
            <p:ph sz="half" idx="1"/>
          </p:nvPr>
        </p:nvSpPr>
        <p:spPr>
          <a:xfrm>
            <a:off x="838200" y="1825625"/>
            <a:ext cx="5222789" cy="1982960"/>
          </a:xfrm>
        </p:spPr>
        <p:txBody>
          <a:bodyPr lIns="91440" tIns="45720" rIns="91440" bIns="45720" anchor="t"/>
          <a:lstStyle/>
          <a:p>
            <a:r>
              <a:rPr lang="en-US">
                <a:ea typeface="Calibri"/>
                <a:cs typeface="Calibri"/>
              </a:rPr>
              <a:t>Costs:</a:t>
            </a:r>
          </a:p>
          <a:p>
            <a:endParaRPr lang="en-US" sz="2400">
              <a:ea typeface="Calibri"/>
              <a:cs typeface="Calibri"/>
            </a:endParaRPr>
          </a:p>
          <a:p>
            <a:r>
              <a:rPr lang="en-US" sz="2400">
                <a:solidFill>
                  <a:srgbClr val="404040"/>
                </a:solidFill>
                <a:ea typeface="+mn-lt"/>
                <a:cs typeface="+mn-lt"/>
              </a:rPr>
              <a:t>An amount that must be paid or spent to buy or obtain something--as in How much do those shoes cost? Also the effort, loss, or sacrifice necessary to achieve or obtain something--as in Learning to play that violin will cost you long hours of effort.</a:t>
            </a:r>
            <a:endParaRPr lang="en-US" sz="2400"/>
          </a:p>
        </p:txBody>
      </p:sp>
      <p:sp>
        <p:nvSpPr>
          <p:cNvPr id="4" name="Content Placeholder 3">
            <a:extLst>
              <a:ext uri="{FF2B5EF4-FFF2-40B4-BE49-F238E27FC236}">
                <a16:creationId xmlns:a16="http://schemas.microsoft.com/office/drawing/2014/main" id="{A0A03B11-D365-6254-815D-1CCE7C444A0D}"/>
              </a:ext>
            </a:extLst>
          </p:cNvPr>
          <p:cNvSpPr>
            <a:spLocks noGrp="1"/>
          </p:cNvSpPr>
          <p:nvPr>
            <p:ph sz="half" idx="2"/>
          </p:nvPr>
        </p:nvSpPr>
        <p:spPr>
          <a:xfrm>
            <a:off x="6131011" y="1825625"/>
            <a:ext cx="5222789" cy="1598528"/>
          </a:xfrm>
        </p:spPr>
        <p:txBody>
          <a:bodyPr lIns="91440" tIns="45720" rIns="91440" bIns="45720" anchor="t"/>
          <a:lstStyle/>
          <a:p>
            <a:r>
              <a:rPr lang="en-US">
                <a:ea typeface="Calibri"/>
                <a:cs typeface="Calibri"/>
              </a:rPr>
              <a:t>Benefits:</a:t>
            </a:r>
          </a:p>
          <a:p>
            <a:endParaRPr lang="en-US">
              <a:ea typeface="Calibri"/>
              <a:cs typeface="Calibri"/>
            </a:endParaRPr>
          </a:p>
          <a:p>
            <a:r>
              <a:rPr lang="en-US" sz="2400">
                <a:solidFill>
                  <a:srgbClr val="404040"/>
                </a:solidFill>
                <a:ea typeface="+mn-lt"/>
                <a:cs typeface="+mn-lt"/>
              </a:rPr>
              <a:t>Monetary or non-monetary gain received because of an action taken or a decision made.</a:t>
            </a:r>
            <a:endParaRPr lang="en-US" sz="2400">
              <a:ea typeface="+mn-lt"/>
              <a:cs typeface="+mn-lt"/>
            </a:endParaRPr>
          </a:p>
        </p:txBody>
      </p:sp>
      <p:sp>
        <p:nvSpPr>
          <p:cNvPr id="5" name="Slide Number Placeholder 4">
            <a:extLst>
              <a:ext uri="{FF2B5EF4-FFF2-40B4-BE49-F238E27FC236}">
                <a16:creationId xmlns:a16="http://schemas.microsoft.com/office/drawing/2014/main" id="{12F55D88-2AA2-8A3D-AF37-45FFCBD27411}"/>
              </a:ext>
            </a:extLst>
          </p:cNvPr>
          <p:cNvSpPr>
            <a:spLocks noGrp="1"/>
          </p:cNvSpPr>
          <p:nvPr>
            <p:ph type="sldNum" sz="quarter" idx="12"/>
          </p:nvPr>
        </p:nvSpPr>
        <p:spPr/>
        <p:txBody>
          <a:bodyPr/>
          <a:lstStyle/>
          <a:p>
            <a:fld id="{6C37F40D-BF86-6F43-B998-BE81C530D250}" type="slidenum">
              <a:rPr lang="en-US" smtClean="0"/>
              <a:t>10</a:t>
            </a:fld>
            <a:endParaRPr lang="en-US"/>
          </a:p>
        </p:txBody>
      </p:sp>
      <p:sp>
        <p:nvSpPr>
          <p:cNvPr id="6" name="TextBox 5">
            <a:extLst>
              <a:ext uri="{FF2B5EF4-FFF2-40B4-BE49-F238E27FC236}">
                <a16:creationId xmlns:a16="http://schemas.microsoft.com/office/drawing/2014/main" id="{E9FE359D-EAB7-C632-8118-16519BAE53C5}"/>
              </a:ext>
            </a:extLst>
          </p:cNvPr>
          <p:cNvSpPr txBox="1"/>
          <p:nvPr/>
        </p:nvSpPr>
        <p:spPr>
          <a:xfrm>
            <a:off x="7236941" y="4388022"/>
            <a:ext cx="2743200" cy="1754326"/>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1BB"/>
                </a:solidFill>
                <a:latin typeface="Inter"/>
              </a:rPr>
              <a:t>Cost/Benefit Analysis</a:t>
            </a:r>
          </a:p>
          <a:p>
            <a:r>
              <a:rPr lang="en-US">
                <a:solidFill>
                  <a:srgbClr val="404040"/>
                </a:solidFill>
                <a:latin typeface="Inter"/>
              </a:rPr>
              <a:t>A process of examining the advantages (benefits) and disadvantages (costs) of each available alternative in arriving at a decision</a:t>
            </a:r>
          </a:p>
        </p:txBody>
      </p:sp>
    </p:spTree>
    <p:extLst>
      <p:ext uri="{BB962C8B-B14F-4D97-AF65-F5344CB8AC3E}">
        <p14:creationId xmlns:p14="http://schemas.microsoft.com/office/powerpoint/2010/main" val="2777268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a:solidFill>
                  <a:srgbClr val="414A58"/>
                </a:solidFill>
                <a:latin typeface="+mj-lt"/>
                <a:cs typeface="Calibri"/>
              </a:rPr>
              <a:t>Content</a:t>
            </a:r>
            <a:endParaRPr lang="en-US"/>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2" name="Picture 1" descr="A statue of a person holding a flag with Marine Corps War Memorial in the background&#10;&#10;Description automatically generated">
            <a:extLst>
              <a:ext uri="{FF2B5EF4-FFF2-40B4-BE49-F238E27FC236}">
                <a16:creationId xmlns:a16="http://schemas.microsoft.com/office/drawing/2014/main" id="{B3151214-7B4A-F5F4-6FA2-211B82E3853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822687" y="1237147"/>
            <a:ext cx="6000278" cy="4497059"/>
          </a:xfrm>
          <a:prstGeom prst="rect">
            <a:avLst/>
          </a:prstGeom>
        </p:spPr>
      </p:pic>
    </p:spTree>
    <p:extLst>
      <p:ext uri="{BB962C8B-B14F-4D97-AF65-F5344CB8AC3E}">
        <p14:creationId xmlns:p14="http://schemas.microsoft.com/office/powerpoint/2010/main" val="1468089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Why Go To War?: Lesson Description</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12</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739472" y="3462980"/>
            <a:ext cx="10548679" cy="2713983"/>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a:latin typeface="Times New Roman"/>
                <a:ea typeface="Calibri Light"/>
                <a:cs typeface="Times New Roman"/>
              </a:rPr>
              <a:t>This lesson explores the costs and benefits nations must analyze before they decide to go to war. </a:t>
            </a:r>
            <a:endParaRPr lang="en-US" sz="2400" i="1">
              <a:latin typeface="Calibri" panose="020F0502020204030204"/>
              <a:ea typeface="Calibri"/>
              <a:cs typeface="Calibri"/>
            </a:endParaRPr>
          </a:p>
          <a:p>
            <a:pPr marL="0" indent="0" algn="ctr">
              <a:buNone/>
            </a:pPr>
            <a:endParaRPr lang="en-US" sz="2400" i="1">
              <a:latin typeface="Times New Roman"/>
              <a:ea typeface="Calibri Light"/>
              <a:cs typeface="Times New Roman"/>
            </a:endParaRPr>
          </a:p>
          <a:p>
            <a:pPr marL="0" indent="0" algn="ctr">
              <a:buNone/>
            </a:pPr>
            <a:r>
              <a:rPr lang="en-US" sz="2400" i="1">
                <a:latin typeface="Times New Roman"/>
                <a:ea typeface="Calibri Light"/>
                <a:cs typeface="Times New Roman"/>
              </a:rPr>
              <a:t>War can be a huge cost to a nation in terms of their financials and human lives.</a:t>
            </a:r>
            <a:endParaRPr lang="en-US" sz="2400" i="1">
              <a:latin typeface="Calibri" panose="020F0502020204030204"/>
              <a:ea typeface="Calibri"/>
              <a:cs typeface="Calibri"/>
            </a:endParaRPr>
          </a:p>
          <a:p>
            <a:pPr marL="0" indent="0" algn="ctr">
              <a:buNone/>
            </a:pPr>
            <a:endParaRPr lang="en-US" sz="2400" i="1">
              <a:latin typeface="Times New Roman"/>
              <a:ea typeface="Calibri Light"/>
              <a:cs typeface="Times New Roman"/>
            </a:endParaRPr>
          </a:p>
          <a:p>
            <a:pPr marL="0" indent="0" algn="ctr">
              <a:buNone/>
            </a:pPr>
            <a:r>
              <a:rPr lang="en-US" sz="2400" i="1">
                <a:latin typeface="Times New Roman"/>
                <a:ea typeface="Calibri Light"/>
                <a:cs typeface="Times New Roman"/>
              </a:rPr>
              <a:t> Nations must decide if the benefits outweigh the costs, or vice versa, before they engage in a conflict.</a:t>
            </a:r>
            <a:endParaRPr lang="en-US" sz="2400" i="1">
              <a:ea typeface="Calibri"/>
              <a:cs typeface="Calibri"/>
            </a:endParaRPr>
          </a:p>
          <a:p>
            <a:pPr marL="0" indent="0">
              <a:buNone/>
            </a:pPr>
            <a:endParaRPr lang="en-US" sz="2400">
              <a:latin typeface="Times New Roman"/>
              <a:ea typeface="Calibri Light"/>
              <a:cs typeface="Times New Roman"/>
            </a:endParaRPr>
          </a:p>
          <a:p>
            <a:pPr marL="0" indent="0">
              <a:buNone/>
            </a:pPr>
            <a:endParaRPr lang="en-US" sz="2400">
              <a:latin typeface="Times New Roman"/>
              <a:ea typeface="Calibri Light"/>
              <a:cs typeface="Times New Roman"/>
            </a:endParaRPr>
          </a:p>
          <a:p>
            <a:pPr marL="514350" indent="-514350"/>
            <a:endParaRPr lang="en-US" sz="2400">
              <a:latin typeface="Calibri Light"/>
              <a:ea typeface="Calibri Light"/>
              <a:cs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215165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7CC0D-BC47-A71F-AB38-1A10AEBC3666}"/>
              </a:ext>
            </a:extLst>
          </p:cNvPr>
          <p:cNvSpPr>
            <a:spLocks noGrp="1"/>
          </p:cNvSpPr>
          <p:nvPr>
            <p:ph type="title"/>
          </p:nvPr>
        </p:nvSpPr>
        <p:spPr/>
        <p:txBody>
          <a:bodyPr lIns="91440" tIns="45720" rIns="91440" bIns="45720" anchor="t"/>
          <a:lstStyle/>
          <a:p>
            <a:r>
              <a:rPr lang="en-US">
                <a:ea typeface="Calibri Light"/>
                <a:cs typeface="Calibri Light"/>
              </a:rPr>
              <a:t>Reflect</a:t>
            </a:r>
            <a:endParaRPr lang="en-US"/>
          </a:p>
        </p:txBody>
      </p:sp>
      <p:sp>
        <p:nvSpPr>
          <p:cNvPr id="3" name="Slide Number Placeholder 2">
            <a:extLst>
              <a:ext uri="{FF2B5EF4-FFF2-40B4-BE49-F238E27FC236}">
                <a16:creationId xmlns:a16="http://schemas.microsoft.com/office/drawing/2014/main" id="{BEC34A12-6F41-6E30-EF6F-58A1F395312D}"/>
              </a:ext>
            </a:extLst>
          </p:cNvPr>
          <p:cNvSpPr>
            <a:spLocks noGrp="1"/>
          </p:cNvSpPr>
          <p:nvPr>
            <p:ph type="sldNum" sz="quarter" idx="12"/>
          </p:nvPr>
        </p:nvSpPr>
        <p:spPr/>
        <p:txBody>
          <a:bodyPr/>
          <a:lstStyle/>
          <a:p>
            <a:fld id="{6C37F40D-BF86-6F43-B998-BE81C530D250}" type="slidenum">
              <a:rPr lang="en-US" smtClean="0"/>
              <a:t>13</a:t>
            </a:fld>
            <a:endParaRPr lang="en-US"/>
          </a:p>
        </p:txBody>
      </p:sp>
      <p:sp>
        <p:nvSpPr>
          <p:cNvPr id="4" name="Content Placeholder 3">
            <a:extLst>
              <a:ext uri="{FF2B5EF4-FFF2-40B4-BE49-F238E27FC236}">
                <a16:creationId xmlns:a16="http://schemas.microsoft.com/office/drawing/2014/main" id="{CEFC573E-2A3C-4256-6B6F-3B5B55FB282D}"/>
              </a:ext>
            </a:extLst>
          </p:cNvPr>
          <p:cNvSpPr>
            <a:spLocks noGrp="1"/>
          </p:cNvSpPr>
          <p:nvPr>
            <p:ph idx="13"/>
          </p:nvPr>
        </p:nvSpPr>
        <p:spPr/>
        <p:txBody>
          <a:bodyPr lIns="91440" tIns="45720" rIns="91440" bIns="45720" anchor="t"/>
          <a:lstStyle/>
          <a:p>
            <a:pPr marL="0" indent="0" algn="ctr">
              <a:buNone/>
            </a:pPr>
            <a:r>
              <a:rPr lang="en-US" sz="4000">
                <a:solidFill>
                  <a:srgbClr val="333333"/>
                </a:solidFill>
                <a:latin typeface="Open Sans"/>
                <a:ea typeface="Open Sans"/>
                <a:cs typeface="Open Sans"/>
              </a:rPr>
              <a:t>"History teaches that war begins when governments believe the price of aggression is cheap."</a:t>
            </a:r>
            <a:endParaRPr lang="en-US" sz="4000">
              <a:solidFill>
                <a:srgbClr val="000000"/>
              </a:solidFill>
              <a:latin typeface="Open Sans"/>
              <a:ea typeface="Open Sans"/>
              <a:cs typeface="Open Sans"/>
            </a:endParaRPr>
          </a:p>
          <a:p>
            <a:pPr algn="ctr">
              <a:buFont typeface="Arial"/>
              <a:buChar char="•"/>
            </a:pPr>
            <a:endParaRPr lang="en-US">
              <a:solidFill>
                <a:srgbClr val="000000"/>
              </a:solidFill>
              <a:latin typeface="Open Sans"/>
              <a:ea typeface="Open Sans"/>
              <a:cs typeface="Open Sans"/>
            </a:endParaRPr>
          </a:p>
          <a:p>
            <a:pPr marL="0" indent="0" algn="ctr">
              <a:buNone/>
            </a:pPr>
            <a:r>
              <a:rPr lang="en-US">
                <a:solidFill>
                  <a:srgbClr val="333333"/>
                </a:solidFill>
                <a:latin typeface="Open Sans"/>
                <a:ea typeface="Open Sans"/>
                <a:cs typeface="Open Sans"/>
              </a:rPr>
              <a:t>-Ronald Reagan</a:t>
            </a:r>
            <a:endParaRPr lang="en-US"/>
          </a:p>
          <a:p>
            <a:endParaRPr lang="en-US">
              <a:solidFill>
                <a:srgbClr val="333333"/>
              </a:solidFill>
              <a:latin typeface="Open Sans"/>
              <a:ea typeface="Open Sans"/>
              <a:cs typeface="Open Sans"/>
            </a:endParaRPr>
          </a:p>
          <a:p>
            <a:endParaRPr lang="en-US">
              <a:solidFill>
                <a:srgbClr val="333333"/>
              </a:solidFill>
              <a:latin typeface="Open Sans"/>
              <a:ea typeface="Open Sans"/>
              <a:cs typeface="Open Sans"/>
            </a:endParaRPr>
          </a:p>
          <a:p>
            <a:endParaRPr lang="en-US">
              <a:cs typeface="Calibri Light"/>
            </a:endParaRPr>
          </a:p>
        </p:txBody>
      </p:sp>
    </p:spTree>
    <p:extLst>
      <p:ext uri="{BB962C8B-B14F-4D97-AF65-F5344CB8AC3E}">
        <p14:creationId xmlns:p14="http://schemas.microsoft.com/office/powerpoint/2010/main" val="467830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13A27-6DCF-DA3B-D827-5CAB5C9D25A4}"/>
              </a:ext>
            </a:extLst>
          </p:cNvPr>
          <p:cNvSpPr>
            <a:spLocks noGrp="1"/>
          </p:cNvSpPr>
          <p:nvPr>
            <p:ph type="title"/>
          </p:nvPr>
        </p:nvSpPr>
        <p:spPr/>
        <p:txBody>
          <a:bodyPr lIns="91440" tIns="45720" rIns="91440" bIns="45720" anchor="t"/>
          <a:lstStyle/>
          <a:p>
            <a:r>
              <a:rPr lang="en-US">
                <a:ea typeface="Calibri Light"/>
                <a:cs typeface="Calibri Light"/>
              </a:rPr>
              <a:t>Lesson Materials </a:t>
            </a:r>
            <a:endParaRPr lang="en-US"/>
          </a:p>
        </p:txBody>
      </p:sp>
      <p:sp>
        <p:nvSpPr>
          <p:cNvPr id="3" name="Slide Number Placeholder 2">
            <a:extLst>
              <a:ext uri="{FF2B5EF4-FFF2-40B4-BE49-F238E27FC236}">
                <a16:creationId xmlns:a16="http://schemas.microsoft.com/office/drawing/2014/main" id="{7886F07A-2E29-37C6-FA3C-32DE97952CE8}"/>
              </a:ext>
            </a:extLst>
          </p:cNvPr>
          <p:cNvSpPr>
            <a:spLocks noGrp="1"/>
          </p:cNvSpPr>
          <p:nvPr>
            <p:ph type="sldNum" sz="quarter" idx="12"/>
          </p:nvPr>
        </p:nvSpPr>
        <p:spPr/>
        <p:txBody>
          <a:bodyPr/>
          <a:lstStyle/>
          <a:p>
            <a:fld id="{6C37F40D-BF86-6F43-B998-BE81C530D250}" type="slidenum">
              <a:rPr lang="en-US" smtClean="0"/>
              <a:t>14</a:t>
            </a:fld>
            <a:endParaRPr lang="en-US"/>
          </a:p>
        </p:txBody>
      </p:sp>
      <p:sp>
        <p:nvSpPr>
          <p:cNvPr id="8" name="TextBox 7">
            <a:extLst>
              <a:ext uri="{FF2B5EF4-FFF2-40B4-BE49-F238E27FC236}">
                <a16:creationId xmlns:a16="http://schemas.microsoft.com/office/drawing/2014/main" id="{76848141-D3F8-3FAC-E5A5-7EF5C713816C}"/>
              </a:ext>
            </a:extLst>
          </p:cNvPr>
          <p:cNvSpPr txBox="1"/>
          <p:nvPr/>
        </p:nvSpPr>
        <p:spPr>
          <a:xfrm>
            <a:off x="1034054" y="1644912"/>
            <a:ext cx="1012389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400">
                <a:latin typeface="Times New Roman"/>
                <a:cs typeface="Arial"/>
              </a:rPr>
              <a:t>Visual 1.1 – Costs and Benefits T-Chart​</a:t>
            </a:r>
          </a:p>
          <a:p>
            <a:r>
              <a:rPr lang="en-US" sz="2400">
                <a:latin typeface="Times New Roman"/>
                <a:cs typeface="Arial"/>
              </a:rPr>
              <a:t>​</a:t>
            </a:r>
          </a:p>
          <a:p>
            <a:pPr marL="285750" indent="-285750">
              <a:buFont typeface="Arial,Sans-Serif"/>
              <a:buChar char="•"/>
            </a:pPr>
            <a:r>
              <a:rPr lang="en-US" sz="2400">
                <a:latin typeface="Times New Roman"/>
                <a:cs typeface="Arial"/>
              </a:rPr>
              <a:t>Handout 1.1 – Decision Making Chart​</a:t>
            </a:r>
          </a:p>
          <a:p>
            <a:r>
              <a:rPr lang="en-US" sz="2400">
                <a:latin typeface="Times New Roman"/>
                <a:cs typeface="Arial"/>
              </a:rPr>
              <a:t>​</a:t>
            </a:r>
          </a:p>
          <a:p>
            <a:pPr marL="285750" indent="-285750">
              <a:buFont typeface="Arial,Sans-Serif"/>
              <a:buChar char="•"/>
            </a:pPr>
            <a:r>
              <a:rPr lang="en-US" sz="2400">
                <a:latin typeface="Times New Roman"/>
                <a:cs typeface="Arial"/>
              </a:rPr>
              <a:t>Handout 1.2 – JFK Cuban Missile Crisis Speech​</a:t>
            </a:r>
          </a:p>
          <a:p>
            <a:r>
              <a:rPr lang="en-US" sz="2400">
                <a:latin typeface="Times New Roman"/>
                <a:cs typeface="Arial"/>
              </a:rPr>
              <a:t>​</a:t>
            </a:r>
          </a:p>
          <a:p>
            <a:pPr marL="285750" indent="-285750">
              <a:buFont typeface="Arial,Sans-Serif"/>
              <a:buChar char="•"/>
            </a:pPr>
            <a:r>
              <a:rPr lang="en-US" sz="2400">
                <a:latin typeface="Times New Roman"/>
                <a:cs typeface="Arial"/>
              </a:rPr>
              <a:t>Handout 1.3 – Top Trading Partners of United States​</a:t>
            </a:r>
          </a:p>
          <a:p>
            <a:r>
              <a:rPr lang="en-US" sz="2400">
                <a:latin typeface="Times New Roman"/>
                <a:cs typeface="Arial"/>
              </a:rPr>
              <a:t>​</a:t>
            </a:r>
          </a:p>
          <a:p>
            <a:pPr marL="285750" indent="-285750">
              <a:buFont typeface="Arial,Sans-Serif"/>
              <a:buChar char="•"/>
            </a:pPr>
            <a:r>
              <a:rPr lang="en-US" sz="2400">
                <a:latin typeface="Times New Roman"/>
                <a:cs typeface="Arial"/>
              </a:rPr>
              <a:t>Handout 1.4 – History of Economic Growth​</a:t>
            </a:r>
          </a:p>
          <a:p>
            <a:r>
              <a:rPr lang="en-US" sz="2400">
                <a:latin typeface="Times New Roman"/>
                <a:cs typeface="Arial"/>
              </a:rPr>
              <a:t>​</a:t>
            </a:r>
          </a:p>
          <a:p>
            <a:pPr marL="285750" indent="-285750">
              <a:buFont typeface="Arial,Sans-Serif"/>
              <a:buChar char="•"/>
            </a:pPr>
            <a:r>
              <a:rPr lang="en-US" sz="2400">
                <a:latin typeface="Times New Roman"/>
                <a:cs typeface="Arial"/>
              </a:rPr>
              <a:t>Handout 1.5 – Conflict Slips​</a:t>
            </a:r>
          </a:p>
          <a:p>
            <a:endParaRPr lang="en-US" sz="2400">
              <a:latin typeface="Times New Roman"/>
              <a:cs typeface="Arial"/>
            </a:endParaRPr>
          </a:p>
        </p:txBody>
      </p:sp>
    </p:spTree>
    <p:extLst>
      <p:ext uri="{BB962C8B-B14F-4D97-AF65-F5344CB8AC3E}">
        <p14:creationId xmlns:p14="http://schemas.microsoft.com/office/powerpoint/2010/main" val="2418465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17CF0-0BE1-41CF-7BA2-3C425072221A}"/>
              </a:ext>
            </a:extLst>
          </p:cNvPr>
          <p:cNvSpPr>
            <a:spLocks noGrp="1"/>
          </p:cNvSpPr>
          <p:nvPr>
            <p:ph type="title"/>
          </p:nvPr>
        </p:nvSpPr>
        <p:spPr/>
        <p:txBody>
          <a:bodyPr lIns="91440" tIns="45720" rIns="91440" bIns="45720" anchor="t"/>
          <a:lstStyle/>
          <a:p>
            <a:r>
              <a:rPr lang="en-US">
                <a:ea typeface="Calibri Light"/>
                <a:cs typeface="Calibri Light"/>
              </a:rPr>
              <a:t>Warm Up</a:t>
            </a:r>
            <a:endParaRPr lang="en-US"/>
          </a:p>
        </p:txBody>
      </p:sp>
      <p:sp>
        <p:nvSpPr>
          <p:cNvPr id="3" name="Slide Number Placeholder 2">
            <a:extLst>
              <a:ext uri="{FF2B5EF4-FFF2-40B4-BE49-F238E27FC236}">
                <a16:creationId xmlns:a16="http://schemas.microsoft.com/office/drawing/2014/main" id="{74A440AA-6A1A-6B2E-74C2-1B19B5206471}"/>
              </a:ext>
            </a:extLst>
          </p:cNvPr>
          <p:cNvSpPr>
            <a:spLocks noGrp="1"/>
          </p:cNvSpPr>
          <p:nvPr>
            <p:ph type="sldNum" sz="quarter" idx="12"/>
          </p:nvPr>
        </p:nvSpPr>
        <p:spPr/>
        <p:txBody>
          <a:bodyPr/>
          <a:lstStyle/>
          <a:p>
            <a:fld id="{6C37F40D-BF86-6F43-B998-BE81C530D250}" type="slidenum">
              <a:rPr lang="en-US" smtClean="0"/>
              <a:t>15</a:t>
            </a:fld>
            <a:endParaRPr lang="en-US"/>
          </a:p>
        </p:txBody>
      </p:sp>
      <p:sp>
        <p:nvSpPr>
          <p:cNvPr id="7" name="TextBox 6">
            <a:extLst>
              <a:ext uri="{FF2B5EF4-FFF2-40B4-BE49-F238E27FC236}">
                <a16:creationId xmlns:a16="http://schemas.microsoft.com/office/drawing/2014/main" id="{D60AF4F7-4AC6-8959-5371-82F4B6C7E9F7}"/>
              </a:ext>
            </a:extLst>
          </p:cNvPr>
          <p:cNvSpPr txBox="1"/>
          <p:nvPr/>
        </p:nvSpPr>
        <p:spPr>
          <a:xfrm>
            <a:off x="688088" y="2428754"/>
            <a:ext cx="1035060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i="1">
                <a:latin typeface="Times New Roman"/>
                <a:cs typeface="Segoe UI"/>
              </a:rPr>
              <a:t>What are some conflicts or wars that are currently happening around the world?​</a:t>
            </a:r>
            <a:endParaRPr lang="en-US" sz="3600" i="1">
              <a:ea typeface="Calibri"/>
              <a:cs typeface="Calibri"/>
            </a:endParaRPr>
          </a:p>
          <a:p>
            <a:pPr algn="ctr"/>
            <a:r>
              <a:rPr lang="en-US" sz="3600" i="1">
                <a:latin typeface="Times New Roman"/>
                <a:cs typeface="Segoe UI"/>
              </a:rPr>
              <a:t>​</a:t>
            </a:r>
          </a:p>
          <a:p>
            <a:pPr algn="ctr"/>
            <a:r>
              <a:rPr lang="en-US" sz="3600" i="1">
                <a:latin typeface="Times New Roman"/>
                <a:cs typeface="Segoe UI"/>
              </a:rPr>
              <a:t>Why do you think these nations went to war? </a:t>
            </a:r>
          </a:p>
        </p:txBody>
      </p:sp>
    </p:spTree>
    <p:extLst>
      <p:ext uri="{BB962C8B-B14F-4D97-AF65-F5344CB8AC3E}">
        <p14:creationId xmlns:p14="http://schemas.microsoft.com/office/powerpoint/2010/main" val="120238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E58A-2878-F297-6790-45B7436F6EE0}"/>
              </a:ext>
            </a:extLst>
          </p:cNvPr>
          <p:cNvSpPr>
            <a:spLocks noGrp="1"/>
          </p:cNvSpPr>
          <p:nvPr>
            <p:ph type="title"/>
          </p:nvPr>
        </p:nvSpPr>
        <p:spPr/>
        <p:txBody>
          <a:bodyPr lIns="91440" tIns="45720" rIns="91440" bIns="45720" anchor="t"/>
          <a:lstStyle/>
          <a:p>
            <a:r>
              <a:rPr lang="en-US">
                <a:ea typeface="Calibri Light"/>
                <a:cs typeface="Calibri Light"/>
              </a:rPr>
              <a:t>Group Activity</a:t>
            </a:r>
            <a:endParaRPr lang="en-US"/>
          </a:p>
        </p:txBody>
      </p:sp>
      <p:sp>
        <p:nvSpPr>
          <p:cNvPr id="3" name="Slide Number Placeholder 2">
            <a:extLst>
              <a:ext uri="{FF2B5EF4-FFF2-40B4-BE49-F238E27FC236}">
                <a16:creationId xmlns:a16="http://schemas.microsoft.com/office/drawing/2014/main" id="{DA2EEDD9-E0B9-8441-552A-7039A0D1AF92}"/>
              </a:ext>
            </a:extLst>
          </p:cNvPr>
          <p:cNvSpPr>
            <a:spLocks noGrp="1"/>
          </p:cNvSpPr>
          <p:nvPr>
            <p:ph type="sldNum" sz="quarter" idx="12"/>
          </p:nvPr>
        </p:nvSpPr>
        <p:spPr/>
        <p:txBody>
          <a:bodyPr/>
          <a:lstStyle/>
          <a:p>
            <a:fld id="{6C37F40D-BF86-6F43-B998-BE81C530D250}" type="slidenum">
              <a:rPr lang="en-US" smtClean="0"/>
              <a:t>16</a:t>
            </a:fld>
            <a:endParaRPr lang="en-US"/>
          </a:p>
        </p:txBody>
      </p:sp>
      <p:sp>
        <p:nvSpPr>
          <p:cNvPr id="5" name="TextBox 4">
            <a:extLst>
              <a:ext uri="{FF2B5EF4-FFF2-40B4-BE49-F238E27FC236}">
                <a16:creationId xmlns:a16="http://schemas.microsoft.com/office/drawing/2014/main" id="{275558ED-815D-E8F1-67DB-7FED39DB5CF3}"/>
              </a:ext>
            </a:extLst>
          </p:cNvPr>
          <p:cNvSpPr txBox="1"/>
          <p:nvPr/>
        </p:nvSpPr>
        <p:spPr>
          <a:xfrm>
            <a:off x="680994" y="1559698"/>
            <a:ext cx="10768227"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imes New Roman"/>
              </a:rPr>
              <a:t>Read the following out-loud to the class: </a:t>
            </a:r>
            <a:endParaRPr lang="en-US" sz="2400">
              <a:latin typeface="Calibri" panose="020F0502020204030204"/>
              <a:ea typeface="Calibri" panose="020F0502020204030204"/>
              <a:cs typeface="Calibri" panose="020F0502020204030204"/>
            </a:endParaRPr>
          </a:p>
          <a:p>
            <a:endParaRPr lang="en-US" sz="2400">
              <a:latin typeface="Times New Roman"/>
            </a:endParaRPr>
          </a:p>
          <a:p>
            <a:endParaRPr lang="en-US" sz="2400">
              <a:latin typeface="Times New Roman"/>
            </a:endParaRPr>
          </a:p>
          <a:p>
            <a:pPr algn="ctr"/>
            <a:r>
              <a:rPr lang="en-US" sz="2800" i="1">
                <a:latin typeface="Times New Roman"/>
              </a:rPr>
              <a:t>You are the leader of a very powerful country named Carlenia in the year 2025. Recently, it has been reported by your intelligence team that another country named </a:t>
            </a:r>
            <a:r>
              <a:rPr lang="en-US" sz="2800" i="1" err="1">
                <a:latin typeface="Times New Roman"/>
              </a:rPr>
              <a:t>Yolsa</a:t>
            </a:r>
            <a:r>
              <a:rPr lang="en-US" sz="2800" i="1">
                <a:latin typeface="Times New Roman"/>
              </a:rPr>
              <a:t> has been creating weapons of mass destruction. You also are hearing reports that </a:t>
            </a:r>
            <a:r>
              <a:rPr lang="en-US" sz="2800" i="1" err="1">
                <a:latin typeface="Times New Roman"/>
              </a:rPr>
              <a:t>Yolsa</a:t>
            </a:r>
            <a:r>
              <a:rPr lang="en-US" sz="2800" i="1">
                <a:latin typeface="Times New Roman"/>
              </a:rPr>
              <a:t> has committed human rights violations against their citizens. After being briefed by your intelligence officers, they ask you what Carlenia’s response should be. Do you decide to enter into a war with </a:t>
            </a:r>
            <a:r>
              <a:rPr lang="en-US" sz="2800" i="1" err="1">
                <a:latin typeface="Times New Roman"/>
              </a:rPr>
              <a:t>Yolsa</a:t>
            </a:r>
            <a:r>
              <a:rPr lang="en-US" sz="2800" i="1">
                <a:latin typeface="Times New Roman"/>
              </a:rPr>
              <a:t>? Or, do you decide against it? </a:t>
            </a:r>
            <a:endParaRPr lang="en-US" sz="2800" i="1">
              <a:latin typeface="Calibri" panose="020F0502020204030204"/>
              <a:ea typeface="Calibri"/>
              <a:cs typeface="Calibri"/>
            </a:endParaRPr>
          </a:p>
          <a:p>
            <a:pPr algn="ctr"/>
            <a:r>
              <a:rPr lang="en-US" sz="2800" i="1">
                <a:solidFill>
                  <a:srgbClr val="FF0000"/>
                </a:solidFill>
                <a:latin typeface="Times New Roman"/>
              </a:rPr>
              <a:t>Is there another option?</a:t>
            </a:r>
            <a:endParaRPr lang="en-US" sz="2800" i="1">
              <a:solidFill>
                <a:srgbClr val="FF0000"/>
              </a:solidFill>
              <a:ea typeface="Calibri"/>
              <a:cs typeface="Calibri"/>
            </a:endParaRPr>
          </a:p>
        </p:txBody>
      </p:sp>
    </p:spTree>
    <p:extLst>
      <p:ext uri="{BB962C8B-B14F-4D97-AF65-F5344CB8AC3E}">
        <p14:creationId xmlns:p14="http://schemas.microsoft.com/office/powerpoint/2010/main" val="381042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9CD8-2BC1-110C-F6FE-5916CA9E90E3}"/>
              </a:ext>
            </a:extLst>
          </p:cNvPr>
          <p:cNvSpPr>
            <a:spLocks noGrp="1"/>
          </p:cNvSpPr>
          <p:nvPr>
            <p:ph type="title"/>
          </p:nvPr>
        </p:nvSpPr>
        <p:spPr/>
        <p:txBody>
          <a:bodyPr lIns="91440" tIns="45720" rIns="91440" bIns="45720" anchor="t"/>
          <a:lstStyle/>
          <a:p>
            <a:r>
              <a:rPr lang="en-US">
                <a:ea typeface="Calibri Light"/>
                <a:cs typeface="Calibri Light"/>
              </a:rPr>
              <a:t>Group Activity</a:t>
            </a:r>
            <a:endParaRPr lang="en-US"/>
          </a:p>
        </p:txBody>
      </p:sp>
      <p:sp>
        <p:nvSpPr>
          <p:cNvPr id="3" name="Slide Number Placeholder 2">
            <a:extLst>
              <a:ext uri="{FF2B5EF4-FFF2-40B4-BE49-F238E27FC236}">
                <a16:creationId xmlns:a16="http://schemas.microsoft.com/office/drawing/2014/main" id="{4C108FF8-1CEF-F923-6838-6DCD72317543}"/>
              </a:ext>
            </a:extLst>
          </p:cNvPr>
          <p:cNvSpPr>
            <a:spLocks noGrp="1"/>
          </p:cNvSpPr>
          <p:nvPr>
            <p:ph type="sldNum" sz="quarter" idx="12"/>
          </p:nvPr>
        </p:nvSpPr>
        <p:spPr/>
        <p:txBody>
          <a:bodyPr/>
          <a:lstStyle/>
          <a:p>
            <a:fld id="{6C37F40D-BF86-6F43-B998-BE81C530D250}" type="slidenum">
              <a:rPr lang="en-US" smtClean="0"/>
              <a:t>17</a:t>
            </a:fld>
            <a:endParaRPr lang="en-US"/>
          </a:p>
        </p:txBody>
      </p:sp>
      <p:graphicFrame>
        <p:nvGraphicFramePr>
          <p:cNvPr id="7" name="Table 6">
            <a:extLst>
              <a:ext uri="{FF2B5EF4-FFF2-40B4-BE49-F238E27FC236}">
                <a16:creationId xmlns:a16="http://schemas.microsoft.com/office/drawing/2014/main" id="{48C228ED-8972-BD17-5D97-82C8A058B9B0}"/>
              </a:ext>
            </a:extLst>
          </p:cNvPr>
          <p:cNvGraphicFramePr>
            <a:graphicFrameLocks noGrp="1"/>
          </p:cNvGraphicFramePr>
          <p:nvPr>
            <p:extLst>
              <p:ext uri="{D42A27DB-BD31-4B8C-83A1-F6EECF244321}">
                <p14:modId xmlns:p14="http://schemas.microsoft.com/office/powerpoint/2010/main" val="3608284266"/>
              </p:ext>
            </p:extLst>
          </p:nvPr>
        </p:nvGraphicFramePr>
        <p:xfrm>
          <a:off x="396744" y="1876661"/>
          <a:ext cx="11247340" cy="4308091"/>
        </p:xfrm>
        <a:graphic>
          <a:graphicData uri="http://schemas.openxmlformats.org/drawingml/2006/table">
            <a:tbl>
              <a:tblPr bandRow="1">
                <a:tableStyleId>{5C22544A-7EE6-4342-B048-85BDC9FD1C3A}</a:tableStyleId>
              </a:tblPr>
              <a:tblGrid>
                <a:gridCol w="2249468">
                  <a:extLst>
                    <a:ext uri="{9D8B030D-6E8A-4147-A177-3AD203B41FA5}">
                      <a16:colId xmlns:a16="http://schemas.microsoft.com/office/drawing/2014/main" val="2521361338"/>
                    </a:ext>
                  </a:extLst>
                </a:gridCol>
                <a:gridCol w="2249468">
                  <a:extLst>
                    <a:ext uri="{9D8B030D-6E8A-4147-A177-3AD203B41FA5}">
                      <a16:colId xmlns:a16="http://schemas.microsoft.com/office/drawing/2014/main" val="3020917398"/>
                    </a:ext>
                  </a:extLst>
                </a:gridCol>
                <a:gridCol w="2249468">
                  <a:extLst>
                    <a:ext uri="{9D8B030D-6E8A-4147-A177-3AD203B41FA5}">
                      <a16:colId xmlns:a16="http://schemas.microsoft.com/office/drawing/2014/main" val="2947333269"/>
                    </a:ext>
                  </a:extLst>
                </a:gridCol>
                <a:gridCol w="2249468">
                  <a:extLst>
                    <a:ext uri="{9D8B030D-6E8A-4147-A177-3AD203B41FA5}">
                      <a16:colId xmlns:a16="http://schemas.microsoft.com/office/drawing/2014/main" val="584108828"/>
                    </a:ext>
                  </a:extLst>
                </a:gridCol>
                <a:gridCol w="2249468">
                  <a:extLst>
                    <a:ext uri="{9D8B030D-6E8A-4147-A177-3AD203B41FA5}">
                      <a16:colId xmlns:a16="http://schemas.microsoft.com/office/drawing/2014/main" val="3169895938"/>
                    </a:ext>
                  </a:extLst>
                </a:gridCol>
              </a:tblGrid>
              <a:tr h="763578">
                <a:tc>
                  <a:txBody>
                    <a:bodyPr/>
                    <a:lstStyle/>
                    <a:p>
                      <a:pPr algn="ctr" rtl="0" fontAlgn="t">
                        <a:spcBef>
                          <a:spcPts val="1200"/>
                        </a:spcBef>
                        <a:spcAft>
                          <a:spcPts val="1200"/>
                        </a:spcAft>
                      </a:pPr>
                      <a:r>
                        <a:rPr lang="en-US" sz="1100" b="1">
                          <a:effectLst/>
                          <a:latin typeface="Times New Roman" panose="02020603050405020304" pitchFamily="18" charset="0"/>
                        </a:rPr>
                        <a:t>Economics of War:</a:t>
                      </a:r>
                      <a:r>
                        <a:rPr lang="en-US" sz="1100">
                          <a:effectLst/>
                          <a:latin typeface="Times New Roman" panose="02020603050405020304" pitchFamily="18" charset="0"/>
                        </a:rPr>
                        <a:t> </a:t>
                      </a:r>
                      <a:r>
                        <a:rPr lang="en-US" sz="1100" i="1">
                          <a:effectLst/>
                          <a:latin typeface="Times New Roman" panose="02020603050405020304" pitchFamily="18" charset="0"/>
                        </a:rPr>
                        <a:t>What happens when there is a conflict?</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D9D9"/>
                    </a:solidFill>
                  </a:tcPr>
                </a:tc>
                <a:tc>
                  <a:txBody>
                    <a:bodyPr/>
                    <a:lstStyle/>
                    <a:p>
                      <a:pPr algn="ctr" rtl="0" fontAlgn="t">
                        <a:spcBef>
                          <a:spcPts val="1200"/>
                        </a:spcBef>
                        <a:spcAft>
                          <a:spcPts val="1200"/>
                        </a:spcAft>
                      </a:pPr>
                      <a:r>
                        <a:rPr lang="en-US" sz="1100">
                          <a:effectLst/>
                          <a:latin typeface="Times New Roman" panose="02020603050405020304" pitchFamily="18" charset="0"/>
                        </a:rPr>
                        <a:t>Political Connections</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D9D9"/>
                    </a:solidFill>
                  </a:tcPr>
                </a:tc>
                <a:tc>
                  <a:txBody>
                    <a:bodyPr/>
                    <a:lstStyle/>
                    <a:p>
                      <a:pPr algn="ctr" rtl="0" fontAlgn="t">
                        <a:spcBef>
                          <a:spcPts val="1200"/>
                        </a:spcBef>
                        <a:spcAft>
                          <a:spcPts val="1200"/>
                        </a:spcAft>
                      </a:pPr>
                      <a:r>
                        <a:rPr lang="en-US" sz="1100">
                          <a:effectLst/>
                          <a:latin typeface="Times New Roman" panose="02020603050405020304" pitchFamily="18" charset="0"/>
                        </a:rPr>
                        <a:t>Trade and Economic Relations</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D9D9"/>
                    </a:solidFill>
                  </a:tcPr>
                </a:tc>
                <a:tc>
                  <a:txBody>
                    <a:bodyPr/>
                    <a:lstStyle/>
                    <a:p>
                      <a:pPr algn="ctr" rtl="0" fontAlgn="t">
                        <a:spcBef>
                          <a:spcPts val="1200"/>
                        </a:spcBef>
                        <a:spcAft>
                          <a:spcPts val="1200"/>
                        </a:spcAft>
                      </a:pPr>
                      <a:r>
                        <a:rPr lang="en-US" sz="1100">
                          <a:effectLst/>
                          <a:latin typeface="Times New Roman" panose="02020603050405020304" pitchFamily="18" charset="0"/>
                        </a:rPr>
                        <a:t>Impact on Citizens</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D9D9"/>
                    </a:solidFill>
                  </a:tcPr>
                </a:tc>
                <a:tc>
                  <a:txBody>
                    <a:bodyPr/>
                    <a:lstStyle/>
                    <a:p>
                      <a:pPr algn="ctr" rtl="0" fontAlgn="t">
                        <a:spcBef>
                          <a:spcPts val="1200"/>
                        </a:spcBef>
                        <a:spcAft>
                          <a:spcPts val="1200"/>
                        </a:spcAft>
                      </a:pPr>
                      <a:r>
                        <a:rPr lang="en-US" sz="1100">
                          <a:effectLst/>
                          <a:latin typeface="Times New Roman" panose="02020603050405020304" pitchFamily="18" charset="0"/>
                        </a:rPr>
                        <a:t>Availability of Resources</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0315298"/>
                  </a:ext>
                </a:extLst>
              </a:tr>
              <a:tr h="1140653">
                <a:tc>
                  <a:txBody>
                    <a:bodyPr/>
                    <a:lstStyle/>
                    <a:p>
                      <a:pPr rtl="0" fontAlgn="t">
                        <a:spcBef>
                          <a:spcPts val="1200"/>
                        </a:spcBef>
                        <a:spcAft>
                          <a:spcPts val="1200"/>
                        </a:spcAft>
                      </a:pPr>
                      <a:r>
                        <a:rPr lang="en-US" sz="1100">
                          <a:effectLst/>
                          <a:latin typeface="Times New Roman" panose="02020603050405020304" pitchFamily="18" charset="0"/>
                        </a:rPr>
                        <a:t>Your country goes to war…</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t">
                        <a:spcBef>
                          <a:spcPts val="1200"/>
                        </a:spcBef>
                        <a:spcAft>
                          <a:spcPts val="1200"/>
                        </a:spcAft>
                      </a:pPr>
                      <a:r>
                        <a:rPr lang="en-US" sz="1100">
                          <a:effectLst/>
                          <a:latin typeface="Times New Roman" panose="02020603050405020304" pitchFamily="18" charset="0"/>
                        </a:rPr>
                        <a:t> </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t">
                        <a:spcBef>
                          <a:spcPts val="1200"/>
                        </a:spcBef>
                        <a:spcAft>
                          <a:spcPts val="1200"/>
                        </a:spcAft>
                      </a:pPr>
                      <a:r>
                        <a:rPr lang="en-US" sz="1100">
                          <a:effectLst/>
                          <a:latin typeface="Times New Roman" panose="02020603050405020304" pitchFamily="18" charset="0"/>
                        </a:rPr>
                        <a:t> </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t">
                        <a:spcBef>
                          <a:spcPts val="1200"/>
                        </a:spcBef>
                        <a:spcAft>
                          <a:spcPts val="1200"/>
                        </a:spcAft>
                      </a:pPr>
                      <a:r>
                        <a:rPr lang="en-US" sz="1100">
                          <a:effectLst/>
                          <a:latin typeface="Times New Roman" panose="02020603050405020304" pitchFamily="18" charset="0"/>
                        </a:rPr>
                        <a:t> </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t">
                        <a:spcBef>
                          <a:spcPts val="1200"/>
                        </a:spcBef>
                        <a:spcAft>
                          <a:spcPts val="1200"/>
                        </a:spcAft>
                      </a:pPr>
                      <a:r>
                        <a:rPr lang="en-US" sz="1100">
                          <a:effectLst/>
                          <a:latin typeface="Times New Roman" panose="02020603050405020304" pitchFamily="18" charset="0"/>
                        </a:rPr>
                        <a:t> </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986623"/>
                  </a:ext>
                </a:extLst>
              </a:tr>
              <a:tr h="1140653">
                <a:tc>
                  <a:txBody>
                    <a:bodyPr/>
                    <a:lstStyle/>
                    <a:p>
                      <a:pPr rtl="0" fontAlgn="t">
                        <a:spcBef>
                          <a:spcPts val="1200"/>
                        </a:spcBef>
                        <a:spcAft>
                          <a:spcPts val="1200"/>
                        </a:spcAft>
                      </a:pPr>
                      <a:r>
                        <a:rPr lang="en-US" sz="1100">
                          <a:effectLst/>
                          <a:latin typeface="Times New Roman" panose="02020603050405020304" pitchFamily="18" charset="0"/>
                        </a:rPr>
                        <a:t>Your country does not go to war…</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t">
                        <a:spcBef>
                          <a:spcPts val="1200"/>
                        </a:spcBef>
                        <a:spcAft>
                          <a:spcPts val="1200"/>
                        </a:spcAft>
                      </a:pPr>
                      <a:r>
                        <a:rPr lang="en-US" sz="1100">
                          <a:effectLst/>
                          <a:latin typeface="Times New Roman" panose="02020603050405020304" pitchFamily="18" charset="0"/>
                        </a:rPr>
                        <a:t> </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t">
                        <a:spcBef>
                          <a:spcPts val="1200"/>
                        </a:spcBef>
                        <a:spcAft>
                          <a:spcPts val="1200"/>
                        </a:spcAft>
                      </a:pPr>
                      <a:r>
                        <a:rPr lang="en-US" sz="1100">
                          <a:effectLst/>
                          <a:latin typeface="Times New Roman" panose="02020603050405020304" pitchFamily="18" charset="0"/>
                        </a:rPr>
                        <a:t> </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t">
                        <a:spcBef>
                          <a:spcPts val="1200"/>
                        </a:spcBef>
                        <a:spcAft>
                          <a:spcPts val="1200"/>
                        </a:spcAft>
                      </a:pPr>
                      <a:r>
                        <a:rPr lang="en-US" sz="1100">
                          <a:effectLst/>
                          <a:latin typeface="Times New Roman" panose="02020603050405020304" pitchFamily="18" charset="0"/>
                        </a:rPr>
                        <a:t> </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t">
                        <a:spcBef>
                          <a:spcPts val="1200"/>
                        </a:spcBef>
                        <a:spcAft>
                          <a:spcPts val="1200"/>
                        </a:spcAft>
                      </a:pPr>
                      <a:r>
                        <a:rPr lang="en-US" sz="1100">
                          <a:effectLst/>
                          <a:latin typeface="Times New Roman" panose="02020603050405020304" pitchFamily="18" charset="0"/>
                        </a:rPr>
                        <a:t> </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6335107"/>
                  </a:ext>
                </a:extLst>
              </a:tr>
              <a:tr h="1263207">
                <a:tc>
                  <a:txBody>
                    <a:bodyPr/>
                    <a:lstStyle/>
                    <a:p>
                      <a:pPr rtl="0" fontAlgn="t">
                        <a:spcBef>
                          <a:spcPts val="1200"/>
                        </a:spcBef>
                        <a:spcAft>
                          <a:spcPts val="1200"/>
                        </a:spcAft>
                      </a:pPr>
                      <a:r>
                        <a:rPr lang="en-US" sz="1100">
                          <a:effectLst/>
                          <a:latin typeface="Times New Roman" panose="02020603050405020304" pitchFamily="18" charset="0"/>
                        </a:rPr>
                        <a:t>Other…</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t">
                        <a:spcBef>
                          <a:spcPts val="1200"/>
                        </a:spcBef>
                        <a:spcAft>
                          <a:spcPts val="1200"/>
                        </a:spcAft>
                      </a:pPr>
                      <a:r>
                        <a:rPr lang="en-US" sz="1100">
                          <a:effectLst/>
                          <a:latin typeface="Times New Roman" panose="02020603050405020304" pitchFamily="18" charset="0"/>
                        </a:rPr>
                        <a:t> </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t">
                        <a:spcBef>
                          <a:spcPts val="1200"/>
                        </a:spcBef>
                        <a:spcAft>
                          <a:spcPts val="1200"/>
                        </a:spcAft>
                      </a:pPr>
                      <a:r>
                        <a:rPr lang="en-US" sz="1100">
                          <a:effectLst/>
                          <a:latin typeface="Times New Roman" panose="02020603050405020304" pitchFamily="18" charset="0"/>
                        </a:rPr>
                        <a:t> </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t">
                        <a:spcBef>
                          <a:spcPts val="1200"/>
                        </a:spcBef>
                        <a:spcAft>
                          <a:spcPts val="1200"/>
                        </a:spcAft>
                      </a:pPr>
                      <a:r>
                        <a:rPr lang="en-US" sz="1100">
                          <a:effectLst/>
                          <a:latin typeface="Times New Roman" panose="02020603050405020304" pitchFamily="18" charset="0"/>
                        </a:rPr>
                        <a:t> </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t">
                        <a:spcBef>
                          <a:spcPts val="1200"/>
                        </a:spcBef>
                        <a:spcAft>
                          <a:spcPts val="1200"/>
                        </a:spcAft>
                      </a:pPr>
                      <a:r>
                        <a:rPr lang="en-US" sz="1100">
                          <a:effectLst/>
                          <a:latin typeface="Times New Roman" panose="02020603050405020304" pitchFamily="18" charset="0"/>
                        </a:rPr>
                        <a:t> </a:t>
                      </a:r>
                      <a:endParaRPr lang="en-US">
                        <a:effectLst/>
                      </a:endParaRPr>
                    </a:p>
                  </a:txBody>
                  <a:tcPr marL="63500" marR="635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1247069"/>
                  </a:ext>
                </a:extLst>
              </a:tr>
            </a:tbl>
          </a:graphicData>
        </a:graphic>
      </p:graphicFrame>
    </p:spTree>
    <p:extLst>
      <p:ext uri="{BB962C8B-B14F-4D97-AF65-F5344CB8AC3E}">
        <p14:creationId xmlns:p14="http://schemas.microsoft.com/office/powerpoint/2010/main" val="2317528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84BB-9117-239C-4D1D-65EBCC4562CD}"/>
              </a:ext>
            </a:extLst>
          </p:cNvPr>
          <p:cNvSpPr>
            <a:spLocks noGrp="1"/>
          </p:cNvSpPr>
          <p:nvPr>
            <p:ph type="title"/>
          </p:nvPr>
        </p:nvSpPr>
        <p:spPr/>
        <p:txBody>
          <a:bodyPr lIns="91440" tIns="45720" rIns="91440" bIns="45720" anchor="t"/>
          <a:lstStyle/>
          <a:p>
            <a:r>
              <a:rPr lang="en-US">
                <a:ea typeface="Calibri Light"/>
                <a:cs typeface="Calibri Light"/>
              </a:rPr>
              <a:t>Political Connections Activity (1.2)</a:t>
            </a:r>
            <a:endParaRPr lang="en-US"/>
          </a:p>
        </p:txBody>
      </p:sp>
      <p:sp>
        <p:nvSpPr>
          <p:cNvPr id="3" name="Slide Number Placeholder 2">
            <a:extLst>
              <a:ext uri="{FF2B5EF4-FFF2-40B4-BE49-F238E27FC236}">
                <a16:creationId xmlns:a16="http://schemas.microsoft.com/office/drawing/2014/main" id="{B542B8B6-29B4-A160-7666-6A31957DD21F}"/>
              </a:ext>
            </a:extLst>
          </p:cNvPr>
          <p:cNvSpPr>
            <a:spLocks noGrp="1"/>
          </p:cNvSpPr>
          <p:nvPr>
            <p:ph type="sldNum" sz="quarter" idx="12"/>
          </p:nvPr>
        </p:nvSpPr>
        <p:spPr/>
        <p:txBody>
          <a:bodyPr/>
          <a:lstStyle/>
          <a:p>
            <a:fld id="{6C37F40D-BF86-6F43-B998-BE81C530D250}" type="slidenum">
              <a:rPr lang="en-US" smtClean="0"/>
              <a:t>18</a:t>
            </a:fld>
            <a:endParaRPr lang="en-US"/>
          </a:p>
        </p:txBody>
      </p:sp>
      <p:sp>
        <p:nvSpPr>
          <p:cNvPr id="4" name="Content Placeholder 3">
            <a:extLst>
              <a:ext uri="{FF2B5EF4-FFF2-40B4-BE49-F238E27FC236}">
                <a16:creationId xmlns:a16="http://schemas.microsoft.com/office/drawing/2014/main" id="{950EDB0B-13BF-7AFF-6B4B-137A87961B5B}"/>
              </a:ext>
            </a:extLst>
          </p:cNvPr>
          <p:cNvSpPr>
            <a:spLocks noGrp="1"/>
          </p:cNvSpPr>
          <p:nvPr>
            <p:ph idx="13"/>
          </p:nvPr>
        </p:nvSpPr>
        <p:spPr>
          <a:xfrm>
            <a:off x="692189" y="1706905"/>
            <a:ext cx="10837203" cy="3947149"/>
          </a:xfrm>
        </p:spPr>
        <p:txBody>
          <a:bodyPr lIns="91440" tIns="45720" rIns="91440" bIns="45720" anchor="t"/>
          <a:lstStyle/>
          <a:p>
            <a:r>
              <a:rPr lang="en-US" b="1">
                <a:latin typeface="Calibri Light"/>
                <a:ea typeface="Calibri Light"/>
                <a:cs typeface="Times New Roman"/>
              </a:rPr>
              <a:t>Political Connections:</a:t>
            </a:r>
            <a:r>
              <a:rPr lang="en-US">
                <a:latin typeface="Calibri Light"/>
                <a:ea typeface="Calibri Light"/>
                <a:cs typeface="Times New Roman"/>
              </a:rPr>
              <a:t> Read out-loud or play the audio version of JFK’s famous Cuban Missile Crisis Speech (Handout 1.2). (NOTE: Due to it’s length, you may want to assign this as homework prior to the lesson.) </a:t>
            </a:r>
            <a:endParaRPr lang="en-US">
              <a:latin typeface="Calibri Light"/>
              <a:ea typeface="Calibri Light"/>
              <a:cs typeface="Calibri Light"/>
            </a:endParaRPr>
          </a:p>
          <a:p>
            <a:r>
              <a:rPr lang="en-US">
                <a:latin typeface="Calibri Light"/>
                <a:ea typeface="Calibri Light"/>
                <a:cs typeface="Times New Roman"/>
              </a:rPr>
              <a:t>Discuss with the students how this impacted the United State’s relationship with the Soviet Union, Cuba and others. </a:t>
            </a:r>
            <a:endParaRPr lang="en-US">
              <a:latin typeface="Calibri Light"/>
              <a:ea typeface="Calibri Light"/>
              <a:cs typeface="Calibri Light"/>
            </a:endParaRPr>
          </a:p>
          <a:p>
            <a:pPr lvl="1">
              <a:buFont typeface="Courier New" panose="020B0604020202020204" pitchFamily="34" charset="0"/>
              <a:buChar char="o"/>
            </a:pPr>
            <a:r>
              <a:rPr lang="en-US">
                <a:latin typeface="Calibri Light"/>
                <a:ea typeface="Calibri Light"/>
                <a:cs typeface="Times New Roman"/>
              </a:rPr>
              <a:t>(</a:t>
            </a:r>
            <a:r>
              <a:rPr lang="en-US" i="1">
                <a:latin typeface="Calibri Light"/>
                <a:ea typeface="Calibri Light"/>
                <a:cs typeface="Times New Roman"/>
              </a:rPr>
              <a:t>Possible answers: Intensified an escalated situation, nuclear war was feared by the government and citizens, halted trade and diplomatic relations between countries, etc. Please note that this is an excellent example of a decision to NOT engage in a war by the President.</a:t>
            </a:r>
            <a:r>
              <a:rPr lang="en-US">
                <a:latin typeface="Calibri Light"/>
                <a:ea typeface="Calibri Light"/>
                <a:cs typeface="Times New Roman"/>
              </a:rPr>
              <a:t>)</a:t>
            </a:r>
            <a:endParaRPr lang="en-US">
              <a:latin typeface="Calibri Light"/>
              <a:ea typeface="Calibri Light"/>
              <a:cs typeface="Calibri Light"/>
            </a:endParaRPr>
          </a:p>
        </p:txBody>
      </p:sp>
    </p:spTree>
    <p:extLst>
      <p:ext uri="{BB962C8B-B14F-4D97-AF65-F5344CB8AC3E}">
        <p14:creationId xmlns:p14="http://schemas.microsoft.com/office/powerpoint/2010/main" val="2453130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E9417-8385-CD7D-3821-B6F5C318B497}"/>
              </a:ext>
            </a:extLst>
          </p:cNvPr>
          <p:cNvSpPr>
            <a:spLocks noGrp="1"/>
          </p:cNvSpPr>
          <p:nvPr>
            <p:ph type="title"/>
          </p:nvPr>
        </p:nvSpPr>
        <p:spPr/>
        <p:txBody>
          <a:bodyPr lIns="91440" tIns="45720" rIns="91440" bIns="45720" anchor="t"/>
          <a:lstStyle/>
          <a:p>
            <a:r>
              <a:rPr lang="en-US">
                <a:ea typeface="Calibri Light"/>
                <a:cs typeface="Calibri Light"/>
              </a:rPr>
              <a:t>Trade and Economic Relations (1.3)</a:t>
            </a:r>
            <a:endParaRPr lang="en-US"/>
          </a:p>
        </p:txBody>
      </p:sp>
      <p:sp>
        <p:nvSpPr>
          <p:cNvPr id="3" name="Slide Number Placeholder 2">
            <a:extLst>
              <a:ext uri="{FF2B5EF4-FFF2-40B4-BE49-F238E27FC236}">
                <a16:creationId xmlns:a16="http://schemas.microsoft.com/office/drawing/2014/main" id="{8CD3775B-032D-4A32-1A84-75060DCADAAA}"/>
              </a:ext>
            </a:extLst>
          </p:cNvPr>
          <p:cNvSpPr>
            <a:spLocks noGrp="1"/>
          </p:cNvSpPr>
          <p:nvPr>
            <p:ph type="sldNum" sz="quarter" idx="12"/>
          </p:nvPr>
        </p:nvSpPr>
        <p:spPr/>
        <p:txBody>
          <a:bodyPr/>
          <a:lstStyle/>
          <a:p>
            <a:fld id="{6C37F40D-BF86-6F43-B998-BE81C530D250}" type="slidenum">
              <a:rPr lang="en-US" smtClean="0"/>
              <a:t>19</a:t>
            </a:fld>
            <a:endParaRPr lang="en-US"/>
          </a:p>
        </p:txBody>
      </p:sp>
      <p:sp>
        <p:nvSpPr>
          <p:cNvPr id="4" name="Content Placeholder 3">
            <a:extLst>
              <a:ext uri="{FF2B5EF4-FFF2-40B4-BE49-F238E27FC236}">
                <a16:creationId xmlns:a16="http://schemas.microsoft.com/office/drawing/2014/main" id="{0ED0BD03-D2E9-F8A3-9A19-7E067AA7F5A3}"/>
              </a:ext>
            </a:extLst>
          </p:cNvPr>
          <p:cNvSpPr>
            <a:spLocks noGrp="1"/>
          </p:cNvSpPr>
          <p:nvPr>
            <p:ph idx="13"/>
          </p:nvPr>
        </p:nvSpPr>
        <p:spPr>
          <a:xfrm>
            <a:off x="692189" y="1693175"/>
            <a:ext cx="10837203" cy="3960879"/>
          </a:xfrm>
        </p:spPr>
        <p:txBody>
          <a:bodyPr lIns="91440" tIns="45720" rIns="91440" bIns="45720" anchor="t"/>
          <a:lstStyle/>
          <a:p>
            <a:r>
              <a:rPr lang="en-US" b="1">
                <a:latin typeface="Calibri Light"/>
                <a:ea typeface="Calibri Light"/>
                <a:cs typeface="Times New Roman"/>
              </a:rPr>
              <a:t>Trade and Economic Relations:</a:t>
            </a:r>
            <a:r>
              <a:rPr lang="en-US">
                <a:latin typeface="Calibri Light"/>
                <a:ea typeface="Calibri Light"/>
                <a:cs typeface="Times New Roman"/>
              </a:rPr>
              <a:t> Refer to Handout 1.3 “Top Trading Partners of United States”. Consider any conflicts the United States has entered into recently and compare that to the countries on the list. You will find that the United States has not entered into any recent conflict with any of their top trading partners. Why is this so? (</a:t>
            </a:r>
            <a:r>
              <a:rPr lang="en-US" i="1">
                <a:latin typeface="Calibri Light"/>
                <a:ea typeface="Calibri Light"/>
                <a:cs typeface="Times New Roman"/>
              </a:rPr>
              <a:t>Possible answers: If they entered into a conflict, trading would cease and dramatically decrease their Gross Domestic Product. This would automatically impact their citizens quality of life and lead to decreased economic growth and increased unemployment.</a:t>
            </a:r>
            <a:r>
              <a:rPr lang="en-US">
                <a:latin typeface="Calibri Light"/>
                <a:ea typeface="Calibri Light"/>
                <a:cs typeface="Times New Roman"/>
              </a:rPr>
              <a:t>)</a:t>
            </a:r>
          </a:p>
          <a:p>
            <a:endParaRPr lang="en-US">
              <a:latin typeface="Calibri Light"/>
              <a:ea typeface="Calibri Light"/>
              <a:cs typeface="Times New Roman"/>
            </a:endParaRPr>
          </a:p>
          <a:p>
            <a:r>
              <a:rPr lang="en-US" b="1">
                <a:solidFill>
                  <a:srgbClr val="FF0000"/>
                </a:solidFill>
                <a:latin typeface="Calibri Light"/>
                <a:ea typeface="Source Sans Pro"/>
                <a:cs typeface="Times New Roman"/>
              </a:rPr>
              <a:t>The United States is the world’s 2nd-largest trading nation, behind only China, with over $7.0 trillion in exports and imports of goods and services in 2022. The U.S. has trade relations with more than 200 countries, territories, and regional associations around the globe. (Office of the United States Trade Representative, 2025).</a:t>
            </a:r>
            <a:endParaRPr lang="en-US">
              <a:solidFill>
                <a:srgbClr val="FF0000"/>
              </a:solidFill>
              <a:latin typeface="Calibri Light"/>
              <a:ea typeface="Calibri Light"/>
              <a:cs typeface="Times New Roman"/>
            </a:endParaRPr>
          </a:p>
        </p:txBody>
      </p:sp>
    </p:spTree>
    <p:extLst>
      <p:ext uri="{BB962C8B-B14F-4D97-AF65-F5344CB8AC3E}">
        <p14:creationId xmlns:p14="http://schemas.microsoft.com/office/powerpoint/2010/main" val="2162062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Certificate Requirements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a:latin typeface="Calibri Light"/>
                <a:ea typeface="Inter Light" panose="02000503000000020004" pitchFamily="2" charset="0"/>
                <a:cs typeface="Calibri Light"/>
              </a:rPr>
              <a:t>To earn professional development hours for webinars, you must:</a:t>
            </a:r>
            <a:endParaRPr lang="en-US"/>
          </a:p>
          <a:p>
            <a:pPr marL="0" indent="0">
              <a:buNone/>
            </a:pPr>
            <a:endParaRPr lang="en-US" sz="2600">
              <a:latin typeface="Calibri Light"/>
              <a:cs typeface="Calibri Light"/>
            </a:endParaRPr>
          </a:p>
          <a:p>
            <a:pPr marL="457200" indent="-457200"/>
            <a:r>
              <a:rPr lang="en-US" sz="2600">
                <a:latin typeface="Calibri Light"/>
                <a:ea typeface="Inter Light" panose="02000503000000020004" pitchFamily="2" charset="0"/>
                <a:cs typeface="Calibri Light"/>
              </a:rPr>
              <a:t>Watch a minimum of 45-minutes and you will automatically receive a professional development certificate via e-mail within 24 to 48 hours.</a:t>
            </a: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a:t>
            </a:fld>
            <a:endParaRPr lang="en-US"/>
          </a:p>
        </p:txBody>
      </p:sp>
    </p:spTree>
    <p:extLst>
      <p:ext uri="{BB962C8B-B14F-4D97-AF65-F5344CB8AC3E}">
        <p14:creationId xmlns:p14="http://schemas.microsoft.com/office/powerpoint/2010/main" val="266107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779AC-A283-CD63-EF69-D8F66C714795}"/>
              </a:ext>
            </a:extLst>
          </p:cNvPr>
          <p:cNvSpPr>
            <a:spLocks noGrp="1"/>
          </p:cNvSpPr>
          <p:nvPr>
            <p:ph type="title"/>
          </p:nvPr>
        </p:nvSpPr>
        <p:spPr/>
        <p:txBody>
          <a:bodyPr lIns="91440" tIns="45720" rIns="91440" bIns="45720" anchor="t"/>
          <a:lstStyle/>
          <a:p>
            <a:r>
              <a:rPr lang="en-US">
                <a:ea typeface="Calibri Light"/>
                <a:cs typeface="Calibri Light"/>
              </a:rPr>
              <a:t>Impact on Citizens (1.4)</a:t>
            </a:r>
            <a:endParaRPr lang="en-US"/>
          </a:p>
        </p:txBody>
      </p:sp>
      <p:sp>
        <p:nvSpPr>
          <p:cNvPr id="3" name="Slide Number Placeholder 2">
            <a:extLst>
              <a:ext uri="{FF2B5EF4-FFF2-40B4-BE49-F238E27FC236}">
                <a16:creationId xmlns:a16="http://schemas.microsoft.com/office/drawing/2014/main" id="{F39B0348-425F-BF38-2E10-D9C471C6EBD2}"/>
              </a:ext>
            </a:extLst>
          </p:cNvPr>
          <p:cNvSpPr>
            <a:spLocks noGrp="1"/>
          </p:cNvSpPr>
          <p:nvPr>
            <p:ph type="sldNum" sz="quarter" idx="12"/>
          </p:nvPr>
        </p:nvSpPr>
        <p:spPr/>
        <p:txBody>
          <a:bodyPr/>
          <a:lstStyle/>
          <a:p>
            <a:fld id="{6C37F40D-BF86-6F43-B998-BE81C530D250}" type="slidenum">
              <a:rPr lang="en-US" smtClean="0"/>
              <a:t>20</a:t>
            </a:fld>
            <a:endParaRPr lang="en-US"/>
          </a:p>
        </p:txBody>
      </p:sp>
      <p:sp>
        <p:nvSpPr>
          <p:cNvPr id="4" name="Content Placeholder 3">
            <a:extLst>
              <a:ext uri="{FF2B5EF4-FFF2-40B4-BE49-F238E27FC236}">
                <a16:creationId xmlns:a16="http://schemas.microsoft.com/office/drawing/2014/main" id="{26DD5CDC-5D16-9959-A95F-CC0992D5B6DD}"/>
              </a:ext>
            </a:extLst>
          </p:cNvPr>
          <p:cNvSpPr>
            <a:spLocks noGrp="1"/>
          </p:cNvSpPr>
          <p:nvPr>
            <p:ph idx="13"/>
          </p:nvPr>
        </p:nvSpPr>
        <p:spPr>
          <a:xfrm>
            <a:off x="692189" y="1686310"/>
            <a:ext cx="10837203" cy="3967744"/>
          </a:xfrm>
        </p:spPr>
        <p:txBody>
          <a:bodyPr lIns="91440" tIns="45720" rIns="91440" bIns="45720" anchor="t"/>
          <a:lstStyle/>
          <a:p>
            <a:r>
              <a:rPr lang="en-US" b="1">
                <a:latin typeface="Calibri Light"/>
                <a:ea typeface="Calibri Light"/>
                <a:cs typeface="Times New Roman"/>
              </a:rPr>
              <a:t>Impact on Citizens</a:t>
            </a:r>
            <a:r>
              <a:rPr lang="en-US">
                <a:latin typeface="Calibri Light"/>
                <a:ea typeface="Calibri Light"/>
                <a:cs typeface="Times New Roman"/>
              </a:rPr>
              <a:t>: Refer to Handout 1.4 “History of Economic Growth”. War can bring many costs to the country’s citizens. From an economic perspective, public debt and taxation tends to increase during war. Also, consumption and investment tend to decrease. As a result, what do you think happens to the citizen’s quality of life? (</a:t>
            </a:r>
            <a:r>
              <a:rPr lang="en-US" i="1">
                <a:latin typeface="Calibri Light"/>
                <a:ea typeface="Calibri Light"/>
                <a:cs typeface="Times New Roman"/>
              </a:rPr>
              <a:t>Possible answers: Citizens will experience higher taxes, higher unemployment and a lower quality of life.</a:t>
            </a:r>
            <a:r>
              <a:rPr lang="en-US">
                <a:latin typeface="Calibri Light"/>
                <a:ea typeface="Calibri Light"/>
                <a:cs typeface="Times New Roman"/>
              </a:rPr>
              <a:t>)</a:t>
            </a:r>
          </a:p>
          <a:p>
            <a:endParaRPr lang="en-US">
              <a:latin typeface="Calibri Light"/>
              <a:ea typeface="Calibri Light"/>
              <a:cs typeface="Times New Roman"/>
            </a:endParaRPr>
          </a:p>
          <a:p>
            <a:r>
              <a:rPr lang="en-US">
                <a:latin typeface="Calibri Light"/>
                <a:ea typeface="Calibri Light"/>
                <a:cs typeface="Times New Roman"/>
              </a:rPr>
              <a:t>Increased government spending</a:t>
            </a:r>
          </a:p>
          <a:p>
            <a:r>
              <a:rPr lang="en-US">
                <a:latin typeface="Calibri Light"/>
                <a:ea typeface="Calibri Light"/>
                <a:cs typeface="Times New Roman"/>
              </a:rPr>
              <a:t>Full (or near full) employment</a:t>
            </a:r>
          </a:p>
          <a:p>
            <a:r>
              <a:rPr lang="en-US">
                <a:latin typeface="Calibri Light"/>
                <a:ea typeface="Calibri Light"/>
                <a:cs typeface="Times New Roman"/>
              </a:rPr>
              <a:t>Resource Allocation</a:t>
            </a:r>
          </a:p>
          <a:p>
            <a:r>
              <a:rPr lang="en-US">
                <a:latin typeface="Calibri Light"/>
                <a:ea typeface="Calibri Light"/>
                <a:cs typeface="Times New Roman"/>
              </a:rPr>
              <a:t>Labor Force Expansion</a:t>
            </a:r>
          </a:p>
        </p:txBody>
      </p:sp>
    </p:spTree>
    <p:extLst>
      <p:ext uri="{BB962C8B-B14F-4D97-AF65-F5344CB8AC3E}">
        <p14:creationId xmlns:p14="http://schemas.microsoft.com/office/powerpoint/2010/main" val="3063945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296D-EDA7-1E5D-7D1E-17C5931229D5}"/>
              </a:ext>
            </a:extLst>
          </p:cNvPr>
          <p:cNvSpPr>
            <a:spLocks noGrp="1"/>
          </p:cNvSpPr>
          <p:nvPr>
            <p:ph type="title"/>
          </p:nvPr>
        </p:nvSpPr>
        <p:spPr/>
        <p:txBody>
          <a:bodyPr lIns="91440" tIns="45720" rIns="91440" bIns="45720" anchor="t"/>
          <a:lstStyle/>
          <a:p>
            <a:r>
              <a:rPr lang="en-US">
                <a:ea typeface="Calibri Light"/>
                <a:cs typeface="Calibri Light"/>
              </a:rPr>
              <a:t>Availability of Resources</a:t>
            </a:r>
            <a:endParaRPr lang="en-US"/>
          </a:p>
        </p:txBody>
      </p:sp>
      <p:sp>
        <p:nvSpPr>
          <p:cNvPr id="3" name="Slide Number Placeholder 2">
            <a:extLst>
              <a:ext uri="{FF2B5EF4-FFF2-40B4-BE49-F238E27FC236}">
                <a16:creationId xmlns:a16="http://schemas.microsoft.com/office/drawing/2014/main" id="{ED13DADD-51D9-7E45-B1C5-0FB0C361DC63}"/>
              </a:ext>
            </a:extLst>
          </p:cNvPr>
          <p:cNvSpPr>
            <a:spLocks noGrp="1"/>
          </p:cNvSpPr>
          <p:nvPr>
            <p:ph type="sldNum" sz="quarter" idx="12"/>
          </p:nvPr>
        </p:nvSpPr>
        <p:spPr/>
        <p:txBody>
          <a:bodyPr/>
          <a:lstStyle/>
          <a:p>
            <a:fld id="{6C37F40D-BF86-6F43-B998-BE81C530D250}" type="slidenum">
              <a:rPr lang="en-US" smtClean="0"/>
              <a:t>21</a:t>
            </a:fld>
            <a:endParaRPr lang="en-US"/>
          </a:p>
        </p:txBody>
      </p:sp>
      <p:sp>
        <p:nvSpPr>
          <p:cNvPr id="4" name="Content Placeholder 3">
            <a:extLst>
              <a:ext uri="{FF2B5EF4-FFF2-40B4-BE49-F238E27FC236}">
                <a16:creationId xmlns:a16="http://schemas.microsoft.com/office/drawing/2014/main" id="{90B492B9-AB67-ECFC-3BF3-A17E43E8E794}"/>
              </a:ext>
            </a:extLst>
          </p:cNvPr>
          <p:cNvSpPr>
            <a:spLocks noGrp="1"/>
          </p:cNvSpPr>
          <p:nvPr>
            <p:ph idx="13"/>
          </p:nvPr>
        </p:nvSpPr>
        <p:spPr>
          <a:xfrm>
            <a:off x="692189" y="1686310"/>
            <a:ext cx="10837203" cy="3967744"/>
          </a:xfrm>
        </p:spPr>
        <p:txBody>
          <a:bodyPr lIns="91440" tIns="45720" rIns="91440" bIns="45720" anchor="t"/>
          <a:lstStyle/>
          <a:p>
            <a:r>
              <a:rPr lang="en-US" b="1">
                <a:latin typeface="Calibri Light"/>
                <a:ea typeface="Calibri Light"/>
                <a:cs typeface="Times New Roman"/>
              </a:rPr>
              <a:t>Availability of Resources:</a:t>
            </a:r>
            <a:r>
              <a:rPr lang="en-US">
                <a:latin typeface="Calibri Light"/>
                <a:ea typeface="Calibri Light"/>
                <a:cs typeface="Times New Roman"/>
              </a:rPr>
              <a:t> Brainstorm with students what resources may be beneficial to have during a period of war. For example, consider transportation of goods and services, access to water, skilled labor, etc. </a:t>
            </a:r>
            <a:endParaRPr lang="en-US"/>
          </a:p>
          <a:p>
            <a:r>
              <a:rPr lang="en-US">
                <a:latin typeface="Calibri Light"/>
                <a:ea typeface="Calibri Light"/>
                <a:cs typeface="Times New Roman"/>
              </a:rPr>
              <a:t>What happens to these resources when a country enters into a war? </a:t>
            </a:r>
            <a:endParaRPr lang="en-US">
              <a:latin typeface="Calibri Light" panose="020F0302020204030204" pitchFamily="34" charset="0"/>
              <a:cs typeface="Calibri Light"/>
            </a:endParaRPr>
          </a:p>
          <a:p>
            <a:r>
              <a:rPr lang="en-US">
                <a:latin typeface="Calibri Light"/>
                <a:ea typeface="Calibri Light"/>
                <a:cs typeface="Times New Roman"/>
              </a:rPr>
              <a:t>What happens if a country has limited resources prior to entering a conflict? (</a:t>
            </a:r>
            <a:r>
              <a:rPr lang="en-US" i="1">
                <a:latin typeface="Calibri Light"/>
                <a:ea typeface="Calibri Light"/>
                <a:cs typeface="Times New Roman"/>
              </a:rPr>
              <a:t>Possible discussion points: Recall that during World War II, the United States shifted many resources used to make consumer products to creating military products. The workforce also changed to include many more women. Think about the opportunity costs of these decisions.</a:t>
            </a:r>
            <a:r>
              <a:rPr lang="en-US">
                <a:latin typeface="Calibri Light"/>
                <a:ea typeface="Calibri Light"/>
                <a:cs typeface="Times New Roman"/>
              </a:rPr>
              <a:t>)</a:t>
            </a:r>
            <a:endParaRPr lang="en-US">
              <a:cs typeface="Calibri Light"/>
            </a:endParaRPr>
          </a:p>
          <a:p>
            <a:endParaRPr lang="en-US">
              <a:latin typeface="Calibri Light"/>
              <a:ea typeface="Calibri Light"/>
              <a:cs typeface="Times New Roman"/>
            </a:endParaRPr>
          </a:p>
          <a:p>
            <a:r>
              <a:rPr lang="en-US">
                <a:solidFill>
                  <a:srgbClr val="FF0000"/>
                </a:solidFill>
                <a:latin typeface="Calibri Light"/>
                <a:ea typeface="Calibri Light"/>
                <a:cs typeface="Times New Roman"/>
              </a:rPr>
              <a:t>Think about it: How does this lead into shortages of certain consumer goods?</a:t>
            </a:r>
          </a:p>
        </p:txBody>
      </p:sp>
    </p:spTree>
    <p:extLst>
      <p:ext uri="{BB962C8B-B14F-4D97-AF65-F5344CB8AC3E}">
        <p14:creationId xmlns:p14="http://schemas.microsoft.com/office/powerpoint/2010/main" val="3439998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6E551-CB38-61D2-3A50-B0211A98BB6A}"/>
              </a:ext>
            </a:extLst>
          </p:cNvPr>
          <p:cNvSpPr>
            <a:spLocks noGrp="1"/>
          </p:cNvSpPr>
          <p:nvPr>
            <p:ph type="title"/>
          </p:nvPr>
        </p:nvSpPr>
        <p:spPr/>
        <p:txBody>
          <a:bodyPr lIns="91440" tIns="45720" rIns="91440" bIns="45720" anchor="t"/>
          <a:lstStyle/>
          <a:p>
            <a:r>
              <a:rPr lang="en-US">
                <a:ea typeface="Calibri Light"/>
                <a:cs typeface="Calibri Light"/>
              </a:rPr>
              <a:t>T-Chart Activity</a:t>
            </a:r>
          </a:p>
        </p:txBody>
      </p:sp>
      <p:sp>
        <p:nvSpPr>
          <p:cNvPr id="3" name="Slide Number Placeholder 2">
            <a:extLst>
              <a:ext uri="{FF2B5EF4-FFF2-40B4-BE49-F238E27FC236}">
                <a16:creationId xmlns:a16="http://schemas.microsoft.com/office/drawing/2014/main" id="{A26C276B-6D71-98BA-614D-7C4A2C82B3C3}"/>
              </a:ext>
            </a:extLst>
          </p:cNvPr>
          <p:cNvSpPr>
            <a:spLocks noGrp="1"/>
          </p:cNvSpPr>
          <p:nvPr>
            <p:ph type="sldNum" sz="quarter" idx="12"/>
          </p:nvPr>
        </p:nvSpPr>
        <p:spPr/>
        <p:txBody>
          <a:bodyPr/>
          <a:lstStyle/>
          <a:p>
            <a:fld id="{6C37F40D-BF86-6F43-B998-BE81C530D250}" type="slidenum">
              <a:rPr lang="en-US" smtClean="0"/>
              <a:t>22</a:t>
            </a:fld>
            <a:endParaRPr lang="en-US"/>
          </a:p>
        </p:txBody>
      </p:sp>
      <p:sp>
        <p:nvSpPr>
          <p:cNvPr id="4" name="Content Placeholder 3">
            <a:extLst>
              <a:ext uri="{FF2B5EF4-FFF2-40B4-BE49-F238E27FC236}">
                <a16:creationId xmlns:a16="http://schemas.microsoft.com/office/drawing/2014/main" id="{4F94A76B-11FC-B433-0E8E-D7CA01BF9323}"/>
              </a:ext>
            </a:extLst>
          </p:cNvPr>
          <p:cNvSpPr>
            <a:spLocks noGrp="1"/>
          </p:cNvSpPr>
          <p:nvPr>
            <p:ph idx="13"/>
          </p:nvPr>
        </p:nvSpPr>
        <p:spPr>
          <a:xfrm>
            <a:off x="692189" y="1610797"/>
            <a:ext cx="10837203" cy="4043257"/>
          </a:xfrm>
        </p:spPr>
        <p:txBody>
          <a:bodyPr lIns="91440" tIns="45720" rIns="91440" bIns="45720" anchor="t"/>
          <a:lstStyle/>
          <a:p>
            <a:r>
              <a:rPr lang="en-US" sz="3200">
                <a:latin typeface="Calibri Light"/>
                <a:ea typeface="Calibri Light"/>
                <a:cs typeface="Times New Roman"/>
              </a:rPr>
              <a:t>Ask the class: </a:t>
            </a:r>
            <a:endParaRPr lang="en-US" sz="3200">
              <a:latin typeface="Calibri Light"/>
              <a:ea typeface="Calibri Light"/>
              <a:cs typeface="Calibri Light"/>
            </a:endParaRPr>
          </a:p>
          <a:p>
            <a:pPr lvl="1">
              <a:buFont typeface="Courier New" panose="020B0604020202020204" pitchFamily="34" charset="0"/>
              <a:buChar char="o"/>
            </a:pPr>
            <a:r>
              <a:rPr lang="en-US" sz="2800">
                <a:latin typeface="Calibri Light"/>
                <a:ea typeface="Calibri Light"/>
                <a:cs typeface="Times New Roman"/>
              </a:rPr>
              <a:t>What are the benefits of entering into a conflict with </a:t>
            </a:r>
            <a:r>
              <a:rPr lang="en-US" sz="2800" err="1">
                <a:latin typeface="Calibri Light"/>
                <a:ea typeface="Calibri Light"/>
                <a:cs typeface="Times New Roman"/>
              </a:rPr>
              <a:t>Yolsa</a:t>
            </a:r>
            <a:r>
              <a:rPr lang="en-US" sz="2800">
                <a:latin typeface="Calibri Light"/>
                <a:ea typeface="Calibri Light"/>
                <a:cs typeface="Times New Roman"/>
              </a:rPr>
              <a:t>? </a:t>
            </a:r>
            <a:endParaRPr lang="en-US" sz="2800">
              <a:latin typeface="Calibri Light"/>
              <a:ea typeface="Calibri Light"/>
              <a:cs typeface="Calibri Light"/>
            </a:endParaRPr>
          </a:p>
          <a:p>
            <a:pPr marL="457200" lvl="1" indent="0">
              <a:buNone/>
            </a:pPr>
            <a:endParaRPr lang="en-US" sz="2800">
              <a:latin typeface="Calibri Light"/>
              <a:ea typeface="Calibri Light"/>
              <a:cs typeface="Times New Roman"/>
            </a:endParaRPr>
          </a:p>
          <a:p>
            <a:pPr lvl="1">
              <a:buFont typeface="Courier New" panose="020B0604020202020204" pitchFamily="34" charset="0"/>
              <a:buChar char="o"/>
            </a:pPr>
            <a:r>
              <a:rPr lang="en-US" sz="2800">
                <a:latin typeface="Calibri Light"/>
                <a:ea typeface="Calibri Light"/>
                <a:cs typeface="Times New Roman"/>
              </a:rPr>
              <a:t>What are the costs? </a:t>
            </a:r>
            <a:endParaRPr lang="en-US" sz="2800">
              <a:latin typeface="Calibri Light"/>
              <a:ea typeface="Calibri Light"/>
              <a:cs typeface="Calibri Light"/>
            </a:endParaRPr>
          </a:p>
          <a:p>
            <a:pPr marL="457200" lvl="1" indent="0">
              <a:buNone/>
            </a:pPr>
            <a:endParaRPr lang="en-US" sz="2800">
              <a:latin typeface="Calibri Light"/>
              <a:ea typeface="Calibri Light"/>
              <a:cs typeface="Times New Roman"/>
            </a:endParaRPr>
          </a:p>
          <a:p>
            <a:pPr lvl="1">
              <a:buFont typeface="Courier New" panose="020B0604020202020204" pitchFamily="34" charset="0"/>
              <a:buChar char="o"/>
            </a:pPr>
            <a:r>
              <a:rPr lang="en-US" sz="2800">
                <a:latin typeface="Calibri Light"/>
                <a:ea typeface="Calibri Light"/>
                <a:cs typeface="Times New Roman"/>
              </a:rPr>
              <a:t>What might be some short term economic effects of entering into a conflict? Long term effects? </a:t>
            </a:r>
            <a:endParaRPr lang="en-US" sz="2800">
              <a:latin typeface="Calibri Light"/>
              <a:ea typeface="Calibri Light"/>
              <a:cs typeface="Calibri Light"/>
            </a:endParaRPr>
          </a:p>
          <a:p>
            <a:pPr marL="457200" lvl="1" indent="0">
              <a:buNone/>
            </a:pPr>
            <a:endParaRPr lang="en-US" sz="2800">
              <a:latin typeface="Calibri Light"/>
              <a:ea typeface="Calibri Light"/>
              <a:cs typeface="Times New Roman"/>
            </a:endParaRPr>
          </a:p>
          <a:p>
            <a:pPr lvl="1">
              <a:buFont typeface="Courier New" panose="020B0604020202020204" pitchFamily="34" charset="0"/>
              <a:buChar char="o"/>
            </a:pPr>
            <a:r>
              <a:rPr lang="en-US" sz="2800">
                <a:latin typeface="Calibri Light"/>
                <a:ea typeface="Calibri Light"/>
                <a:cs typeface="Times New Roman"/>
              </a:rPr>
              <a:t>List the student’s responses on the t-chart as they respond.</a:t>
            </a:r>
            <a:endParaRPr lang="en-US" sz="2800">
              <a:latin typeface="Calibri Light"/>
              <a:ea typeface="Calibri Light"/>
              <a:cs typeface="Calibri Light"/>
            </a:endParaRPr>
          </a:p>
        </p:txBody>
      </p:sp>
    </p:spTree>
    <p:extLst>
      <p:ext uri="{BB962C8B-B14F-4D97-AF65-F5344CB8AC3E}">
        <p14:creationId xmlns:p14="http://schemas.microsoft.com/office/powerpoint/2010/main" val="2410534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a:solidFill>
                  <a:srgbClr val="414A58"/>
                </a:solidFill>
                <a:latin typeface="+mj-lt"/>
                <a:cs typeface="Calibri"/>
              </a:rPr>
              <a:t>Assessment</a:t>
            </a:r>
            <a:endParaRPr lang="en-US"/>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2" name="Picture 1" descr="A group of people sitting at desks in a classroom&#10;&#10;Description automatically generated">
            <a:extLst>
              <a:ext uri="{FF2B5EF4-FFF2-40B4-BE49-F238E27FC236}">
                <a16:creationId xmlns:a16="http://schemas.microsoft.com/office/drawing/2014/main" id="{9587E3BA-B53F-0573-A775-FF1633F26AE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476758" y="1060938"/>
            <a:ext cx="6675061" cy="4574931"/>
          </a:xfrm>
          <a:prstGeom prst="rect">
            <a:avLst/>
          </a:prstGeom>
        </p:spPr>
      </p:pic>
    </p:spTree>
    <p:extLst>
      <p:ext uri="{BB962C8B-B14F-4D97-AF65-F5344CB8AC3E}">
        <p14:creationId xmlns:p14="http://schemas.microsoft.com/office/powerpoint/2010/main" val="1593463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12A28-1DA5-0FB7-4E26-A1FB2E8AAB28}"/>
              </a:ext>
            </a:extLst>
          </p:cNvPr>
          <p:cNvSpPr>
            <a:spLocks noGrp="1"/>
          </p:cNvSpPr>
          <p:nvPr>
            <p:ph type="title"/>
          </p:nvPr>
        </p:nvSpPr>
        <p:spPr/>
        <p:txBody>
          <a:bodyPr lIns="91440" tIns="45720" rIns="91440" bIns="45720" anchor="t"/>
          <a:lstStyle/>
          <a:p>
            <a:r>
              <a:rPr lang="en-US">
                <a:ea typeface="Calibri Light"/>
                <a:cs typeface="Calibri Light"/>
              </a:rPr>
              <a:t>Debrief</a:t>
            </a:r>
            <a:endParaRPr lang="en-US"/>
          </a:p>
        </p:txBody>
      </p:sp>
      <p:sp>
        <p:nvSpPr>
          <p:cNvPr id="3" name="Slide Number Placeholder 2">
            <a:extLst>
              <a:ext uri="{FF2B5EF4-FFF2-40B4-BE49-F238E27FC236}">
                <a16:creationId xmlns:a16="http://schemas.microsoft.com/office/drawing/2014/main" id="{0D9A296A-ED93-37C6-6BBE-2AE40D9C4323}"/>
              </a:ext>
            </a:extLst>
          </p:cNvPr>
          <p:cNvSpPr>
            <a:spLocks noGrp="1"/>
          </p:cNvSpPr>
          <p:nvPr>
            <p:ph type="sldNum" sz="quarter" idx="12"/>
          </p:nvPr>
        </p:nvSpPr>
        <p:spPr/>
        <p:txBody>
          <a:bodyPr/>
          <a:lstStyle/>
          <a:p>
            <a:fld id="{6C37F40D-BF86-6F43-B998-BE81C530D250}" type="slidenum">
              <a:rPr lang="en-US" smtClean="0"/>
              <a:t>24</a:t>
            </a:fld>
            <a:endParaRPr lang="en-US"/>
          </a:p>
        </p:txBody>
      </p:sp>
      <p:sp>
        <p:nvSpPr>
          <p:cNvPr id="4" name="Content Placeholder 3">
            <a:extLst>
              <a:ext uri="{FF2B5EF4-FFF2-40B4-BE49-F238E27FC236}">
                <a16:creationId xmlns:a16="http://schemas.microsoft.com/office/drawing/2014/main" id="{92BABBE1-6A96-99A2-B3A6-624D087902E0}"/>
              </a:ext>
            </a:extLst>
          </p:cNvPr>
          <p:cNvSpPr>
            <a:spLocks noGrp="1"/>
          </p:cNvSpPr>
          <p:nvPr>
            <p:ph idx="13"/>
          </p:nvPr>
        </p:nvSpPr>
        <p:spPr>
          <a:xfrm>
            <a:off x="692189" y="1693175"/>
            <a:ext cx="10837203" cy="3960879"/>
          </a:xfrm>
        </p:spPr>
        <p:txBody>
          <a:bodyPr lIns="91440" tIns="45720" rIns="91440" bIns="45720" anchor="t"/>
          <a:lstStyle/>
          <a:p>
            <a:pPr marL="0" indent="0">
              <a:buNone/>
            </a:pPr>
            <a:r>
              <a:rPr lang="en-US">
                <a:latin typeface="Calibri Light"/>
                <a:ea typeface="Calibri Light"/>
                <a:cs typeface="Times New Roman"/>
              </a:rPr>
              <a:t>Ask the students the following:</a:t>
            </a:r>
            <a:endParaRPr lang="en-US">
              <a:latin typeface="Calibri Light"/>
              <a:ea typeface="Calibri Light"/>
              <a:cs typeface="Calibri Light" panose="020F0302020204030204"/>
            </a:endParaRPr>
          </a:p>
          <a:p>
            <a:r>
              <a:rPr lang="en-US" b="1">
                <a:latin typeface="Calibri Light"/>
                <a:ea typeface="Calibri Light"/>
                <a:cs typeface="Times New Roman"/>
              </a:rPr>
              <a:t>Why do some nations enter into a war or conflict?</a:t>
            </a:r>
            <a:r>
              <a:rPr lang="en-US">
                <a:latin typeface="Calibri Light"/>
                <a:ea typeface="Calibri Light"/>
                <a:cs typeface="Times New Roman"/>
              </a:rPr>
              <a:t> </a:t>
            </a:r>
            <a:r>
              <a:rPr lang="en-US" i="1">
                <a:latin typeface="Calibri Light"/>
                <a:ea typeface="Calibri Light"/>
                <a:cs typeface="Times New Roman"/>
              </a:rPr>
              <a:t>(Possible answers could include religious, economic and political examples discussed in class.)</a:t>
            </a:r>
            <a:endParaRPr lang="en-US">
              <a:latin typeface="Calibri Light"/>
              <a:ea typeface="Calibri Light"/>
              <a:cs typeface="Calibri Light"/>
            </a:endParaRPr>
          </a:p>
          <a:p>
            <a:r>
              <a:rPr lang="en-US" b="1">
                <a:latin typeface="Calibri Light"/>
                <a:ea typeface="Calibri Light"/>
                <a:cs typeface="Times New Roman"/>
              </a:rPr>
              <a:t>What are some of the costs and benefits of entering into a war or conflict?</a:t>
            </a:r>
            <a:r>
              <a:rPr lang="en-US">
                <a:latin typeface="Calibri Light"/>
                <a:ea typeface="Calibri Light"/>
                <a:cs typeface="Times New Roman"/>
              </a:rPr>
              <a:t> </a:t>
            </a:r>
            <a:r>
              <a:rPr lang="en-US" i="1">
                <a:latin typeface="Calibri Light"/>
                <a:ea typeface="Calibri Light"/>
                <a:cs typeface="Times New Roman"/>
              </a:rPr>
              <a:t>(Possible answers could include: economic gain or loss, political stability or instability, religious freedom, etc.)</a:t>
            </a:r>
          </a:p>
          <a:p>
            <a:endParaRPr lang="en-US" i="1">
              <a:latin typeface="Calibri Light"/>
              <a:ea typeface="Calibri Light"/>
              <a:cs typeface="Times New Roman"/>
            </a:endParaRPr>
          </a:p>
          <a:p>
            <a:r>
              <a:rPr lang="en-US">
                <a:latin typeface="Calibri Light"/>
                <a:ea typeface="Calibri Light"/>
                <a:cs typeface="Times New Roman"/>
              </a:rPr>
              <a:t>Refer back to the concepts and vocab: </a:t>
            </a:r>
          </a:p>
          <a:p>
            <a:pPr lvl="1">
              <a:lnSpc>
                <a:spcPct val="100000"/>
              </a:lnSpc>
              <a:spcBef>
                <a:spcPts val="0"/>
              </a:spcBef>
              <a:buFont typeface="Courier New" panose="020B0604020202020204" pitchFamily="34" charset="0"/>
              <a:buChar char="o"/>
            </a:pPr>
            <a:r>
              <a:rPr lang="en-US" sz="2400">
                <a:solidFill>
                  <a:srgbClr val="0071BB"/>
                </a:solidFill>
                <a:latin typeface="Calibri Light"/>
                <a:ea typeface="Calibri Light"/>
                <a:cs typeface="Segoe UI"/>
              </a:rPr>
              <a:t>Cost/Benefit Analysis</a:t>
            </a:r>
            <a:endParaRPr lang="en-US" sz="2400">
              <a:latin typeface="Calibri Light"/>
              <a:ea typeface="Calibri Light"/>
              <a:cs typeface="Segoe UI"/>
            </a:endParaRPr>
          </a:p>
          <a:p>
            <a:pPr lvl="2">
              <a:lnSpc>
                <a:spcPct val="100000"/>
              </a:lnSpc>
              <a:spcBef>
                <a:spcPts val="0"/>
              </a:spcBef>
              <a:buFont typeface="Wingdings" panose="020B0604020202020204" pitchFamily="34" charset="0"/>
              <a:buChar char="§"/>
            </a:pPr>
            <a:r>
              <a:rPr lang="en-US" sz="2400">
                <a:solidFill>
                  <a:srgbClr val="404040"/>
                </a:solidFill>
                <a:latin typeface="Calibri Light"/>
                <a:ea typeface="Calibri Light"/>
                <a:cs typeface="Segoe UI"/>
              </a:rPr>
              <a:t>A process of examining the advantages (benefits) and disadvantages (costs) of each available alternative in arriving at a decision</a:t>
            </a:r>
            <a:endParaRPr lang="en-US" sz="2400">
              <a:latin typeface="Calibri Light"/>
              <a:cs typeface="Calibri Light"/>
            </a:endParaRPr>
          </a:p>
        </p:txBody>
      </p:sp>
    </p:spTree>
    <p:extLst>
      <p:ext uri="{BB962C8B-B14F-4D97-AF65-F5344CB8AC3E}">
        <p14:creationId xmlns:p14="http://schemas.microsoft.com/office/powerpoint/2010/main" val="1730766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FCD8B-3046-7B94-DC04-5B47D6893B74}"/>
              </a:ext>
            </a:extLst>
          </p:cNvPr>
          <p:cNvSpPr>
            <a:spLocks noGrp="1"/>
          </p:cNvSpPr>
          <p:nvPr>
            <p:ph type="sldNum" sz="quarter" idx="12"/>
          </p:nvPr>
        </p:nvSpPr>
        <p:spPr/>
        <p:txBody>
          <a:bodyPr/>
          <a:lstStyle/>
          <a:p>
            <a:fld id="{6C37F40D-BF86-6F43-B998-BE81C530D250}" type="slidenum">
              <a:rPr lang="en-US" smtClean="0"/>
              <a:t>25</a:t>
            </a:fld>
            <a:endParaRPr lang="en-US"/>
          </a:p>
        </p:txBody>
      </p:sp>
      <p:sp>
        <p:nvSpPr>
          <p:cNvPr id="9" name="TextBox 8">
            <a:extLst>
              <a:ext uri="{FF2B5EF4-FFF2-40B4-BE49-F238E27FC236}">
                <a16:creationId xmlns:a16="http://schemas.microsoft.com/office/drawing/2014/main" id="{1D3A63E8-1713-3B59-88DC-A03A21806ABE}"/>
              </a:ext>
            </a:extLst>
          </p:cNvPr>
          <p:cNvSpPr txBox="1"/>
          <p:nvPr/>
        </p:nvSpPr>
        <p:spPr>
          <a:xfrm>
            <a:off x="687860" y="2026508"/>
            <a:ext cx="10816280"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4400" b="1">
                <a:latin typeface="Calibri Light"/>
                <a:ea typeface="Calibri Light"/>
                <a:cs typeface="Calibri Light"/>
              </a:rPr>
              <a:t>"To be prepared for war is one of the most effective means of preserving peace".</a:t>
            </a:r>
            <a:endParaRPr lang="en-US"/>
          </a:p>
          <a:p>
            <a:pPr algn="r"/>
            <a:endParaRPr lang="en-US" sz="4400" b="1">
              <a:latin typeface="Calibri Light"/>
              <a:ea typeface="Calibri Light"/>
              <a:cs typeface="Calibri Light"/>
            </a:endParaRPr>
          </a:p>
          <a:p>
            <a:pPr marL="571500" indent="-571500" algn="r">
              <a:buFont typeface="Calibri"/>
              <a:buChar char="-"/>
            </a:pPr>
            <a:r>
              <a:rPr lang="en-US" sz="4400" b="1">
                <a:latin typeface="Calibri Light"/>
                <a:ea typeface="Calibri Light"/>
                <a:cs typeface="Calibri Light"/>
              </a:rPr>
              <a:t>George Washington</a:t>
            </a:r>
          </a:p>
        </p:txBody>
      </p:sp>
    </p:spTree>
    <p:extLst>
      <p:ext uri="{BB962C8B-B14F-4D97-AF65-F5344CB8AC3E}">
        <p14:creationId xmlns:p14="http://schemas.microsoft.com/office/powerpoint/2010/main" val="1089224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31707-7F1D-F558-984C-FE7995F25F55}"/>
              </a:ext>
            </a:extLst>
          </p:cNvPr>
          <p:cNvSpPr>
            <a:spLocks noGrp="1"/>
          </p:cNvSpPr>
          <p:nvPr>
            <p:ph type="title"/>
          </p:nvPr>
        </p:nvSpPr>
        <p:spPr/>
        <p:txBody>
          <a:bodyPr lIns="91440" tIns="45720" rIns="91440" bIns="45720" anchor="t"/>
          <a:lstStyle/>
          <a:p>
            <a:r>
              <a:rPr lang="en-US">
                <a:ea typeface="Calibri Light"/>
                <a:cs typeface="Calibri Light"/>
              </a:rPr>
              <a:t>Assessment Idea</a:t>
            </a:r>
            <a:endParaRPr lang="en-US"/>
          </a:p>
        </p:txBody>
      </p:sp>
      <p:sp>
        <p:nvSpPr>
          <p:cNvPr id="3" name="Slide Number Placeholder 2">
            <a:extLst>
              <a:ext uri="{FF2B5EF4-FFF2-40B4-BE49-F238E27FC236}">
                <a16:creationId xmlns:a16="http://schemas.microsoft.com/office/drawing/2014/main" id="{0AE21BBF-AE36-4ABF-31EA-D6A825006830}"/>
              </a:ext>
            </a:extLst>
          </p:cNvPr>
          <p:cNvSpPr>
            <a:spLocks noGrp="1"/>
          </p:cNvSpPr>
          <p:nvPr>
            <p:ph type="sldNum" sz="quarter" idx="12"/>
          </p:nvPr>
        </p:nvSpPr>
        <p:spPr/>
        <p:txBody>
          <a:bodyPr/>
          <a:lstStyle/>
          <a:p>
            <a:fld id="{6C37F40D-BF86-6F43-B998-BE81C530D250}" type="slidenum">
              <a:rPr lang="en-US" smtClean="0"/>
              <a:t>26</a:t>
            </a:fld>
            <a:endParaRPr lang="en-US"/>
          </a:p>
        </p:txBody>
      </p:sp>
      <p:sp>
        <p:nvSpPr>
          <p:cNvPr id="4" name="Content Placeholder 3">
            <a:extLst>
              <a:ext uri="{FF2B5EF4-FFF2-40B4-BE49-F238E27FC236}">
                <a16:creationId xmlns:a16="http://schemas.microsoft.com/office/drawing/2014/main" id="{13F62B1A-530A-B823-FBF3-BCD0D00C4FE0}"/>
              </a:ext>
            </a:extLst>
          </p:cNvPr>
          <p:cNvSpPr>
            <a:spLocks noGrp="1"/>
          </p:cNvSpPr>
          <p:nvPr>
            <p:ph idx="13"/>
          </p:nvPr>
        </p:nvSpPr>
        <p:spPr>
          <a:xfrm>
            <a:off x="692189" y="1693175"/>
            <a:ext cx="10837203" cy="3960879"/>
          </a:xfrm>
        </p:spPr>
        <p:txBody>
          <a:bodyPr lIns="91440" tIns="45720" rIns="91440" bIns="45720" anchor="t"/>
          <a:lstStyle/>
          <a:p>
            <a:r>
              <a:rPr lang="en-US">
                <a:latin typeface="Calibri Light"/>
                <a:ea typeface="Calibri Light"/>
                <a:cs typeface="Times New Roman"/>
              </a:rPr>
              <a:t>Students will draw a slip of paper (Handout 1.5) and be assigned a specific war or conflict. Then, they will need to create a T-Chart with at least three costs and three benefits of the particular conflict by conducting research on their own. Finally, they will be expected to write a one-page response explaining the costs and benefits and short and long term economic consequences of their conflict. </a:t>
            </a:r>
            <a:endParaRPr lang="en-US">
              <a:latin typeface="Calibri Light"/>
              <a:ea typeface="Calibri Light"/>
              <a:cs typeface="Calibri Light" panose="020F0302020204030204"/>
            </a:endParaRPr>
          </a:p>
          <a:p>
            <a:r>
              <a:rPr lang="en-US" i="1">
                <a:latin typeface="Calibri Light"/>
                <a:ea typeface="Calibri Light"/>
                <a:cs typeface="Times New Roman"/>
              </a:rPr>
              <a:t>(NOTE: You may want to assign this as a group project to discuss initially and for creation of the t-chart, and then have them write their responses individually.)</a:t>
            </a:r>
          </a:p>
          <a:p>
            <a:endParaRPr lang="en-US">
              <a:latin typeface="Calibri Light"/>
              <a:ea typeface="Calibri Light"/>
              <a:cs typeface="Times New Roman"/>
            </a:endParaRPr>
          </a:p>
          <a:p>
            <a:r>
              <a:rPr lang="en-US" i="1">
                <a:latin typeface="Calibri Light"/>
                <a:ea typeface="Calibri Light"/>
                <a:cs typeface="Calibri Light"/>
              </a:rPr>
              <a:t>Alternative ideas: Quote Reflections using key concepts and vocabulary</a:t>
            </a:r>
            <a:endParaRPr lang="en-US">
              <a:latin typeface="Calibri Light"/>
              <a:ea typeface="Calibri Light"/>
              <a:cs typeface="Times New Roman"/>
            </a:endParaRPr>
          </a:p>
        </p:txBody>
      </p:sp>
    </p:spTree>
    <p:extLst>
      <p:ext uri="{BB962C8B-B14F-4D97-AF65-F5344CB8AC3E}">
        <p14:creationId xmlns:p14="http://schemas.microsoft.com/office/powerpoint/2010/main" val="669411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a:solidFill>
                  <a:srgbClr val="414A58"/>
                </a:solidFill>
                <a:latin typeface="+mj-lt"/>
                <a:cs typeface="Calibri"/>
              </a:rPr>
              <a:t>Q &amp; A</a:t>
            </a:r>
            <a:endParaRPr lang="en-US"/>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8" name="Picture 7" descr="A green person sitting on a question mark&#10;&#10;Description automatically generated">
            <a:extLst>
              <a:ext uri="{FF2B5EF4-FFF2-40B4-BE49-F238E27FC236}">
                <a16:creationId xmlns:a16="http://schemas.microsoft.com/office/drawing/2014/main" id="{62EF2031-5C81-86FE-0856-8F655A0A1F9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611565" y="582344"/>
            <a:ext cx="7277100" cy="5722620"/>
          </a:xfrm>
          <a:prstGeom prst="rect">
            <a:avLst/>
          </a:prstGeom>
        </p:spPr>
      </p:pic>
    </p:spTree>
    <p:extLst>
      <p:ext uri="{BB962C8B-B14F-4D97-AF65-F5344CB8AC3E}">
        <p14:creationId xmlns:p14="http://schemas.microsoft.com/office/powerpoint/2010/main" val="3958031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DDE19-BB72-0144-2999-EE297BB30B58}"/>
              </a:ext>
            </a:extLst>
          </p:cNvPr>
          <p:cNvSpPr>
            <a:spLocks noGrp="1"/>
          </p:cNvSpPr>
          <p:nvPr>
            <p:ph type="title"/>
          </p:nvPr>
        </p:nvSpPr>
        <p:spPr/>
        <p:txBody>
          <a:bodyPr lIns="91440" tIns="45720" rIns="91440" bIns="45720" anchor="t"/>
          <a:lstStyle/>
          <a:p>
            <a:r>
              <a:rPr lang="en-US">
                <a:ea typeface="Calibri Light"/>
                <a:cs typeface="Calibri Light"/>
              </a:rPr>
              <a:t>Reflect...</a:t>
            </a:r>
            <a:endParaRPr lang="en-US"/>
          </a:p>
        </p:txBody>
      </p:sp>
      <p:sp>
        <p:nvSpPr>
          <p:cNvPr id="3" name="Slide Number Placeholder 2">
            <a:extLst>
              <a:ext uri="{FF2B5EF4-FFF2-40B4-BE49-F238E27FC236}">
                <a16:creationId xmlns:a16="http://schemas.microsoft.com/office/drawing/2014/main" id="{7E83A1E1-DCCE-31C2-8E2D-ADC15C877B0B}"/>
              </a:ext>
            </a:extLst>
          </p:cNvPr>
          <p:cNvSpPr>
            <a:spLocks noGrp="1"/>
          </p:cNvSpPr>
          <p:nvPr>
            <p:ph type="sldNum" sz="quarter" idx="12"/>
          </p:nvPr>
        </p:nvSpPr>
        <p:spPr/>
        <p:txBody>
          <a:bodyPr/>
          <a:lstStyle/>
          <a:p>
            <a:fld id="{6C37F40D-BF86-6F43-B998-BE81C530D250}" type="slidenum">
              <a:rPr lang="en-US" smtClean="0"/>
              <a:t>28</a:t>
            </a:fld>
            <a:endParaRPr lang="en-US"/>
          </a:p>
        </p:txBody>
      </p:sp>
      <p:sp>
        <p:nvSpPr>
          <p:cNvPr id="4" name="Content Placeholder 3">
            <a:extLst>
              <a:ext uri="{FF2B5EF4-FFF2-40B4-BE49-F238E27FC236}">
                <a16:creationId xmlns:a16="http://schemas.microsoft.com/office/drawing/2014/main" id="{4C8097D9-8B60-633E-CD77-9FAA96D9B90A}"/>
              </a:ext>
            </a:extLst>
          </p:cNvPr>
          <p:cNvSpPr>
            <a:spLocks noGrp="1"/>
          </p:cNvSpPr>
          <p:nvPr>
            <p:ph idx="13"/>
          </p:nvPr>
        </p:nvSpPr>
        <p:spPr>
          <a:xfrm>
            <a:off x="692189" y="1720635"/>
            <a:ext cx="10837203" cy="3933419"/>
          </a:xfrm>
        </p:spPr>
        <p:txBody>
          <a:bodyPr lIns="91440" tIns="45720" rIns="91440" bIns="45720" anchor="t"/>
          <a:lstStyle/>
          <a:p>
            <a:r>
              <a:rPr lang="en-US">
                <a:ea typeface="Calibri Light"/>
                <a:cs typeface="Calibri Light"/>
              </a:rPr>
              <a:t>How can I use this material in my classroom?</a:t>
            </a:r>
          </a:p>
          <a:p>
            <a:r>
              <a:rPr lang="en-US">
                <a:ea typeface="Calibri Light"/>
                <a:cs typeface="Calibri Light"/>
              </a:rPr>
              <a:t>What questions will my students have?</a:t>
            </a:r>
          </a:p>
          <a:p>
            <a:r>
              <a:rPr lang="en-US">
                <a:ea typeface="Calibri Light"/>
                <a:cs typeface="Calibri Light"/>
              </a:rPr>
              <a:t>Will my students be able to explain the costs and benefits of going to war?</a:t>
            </a:r>
            <a:endParaRPr lang="en-US">
              <a:cs typeface="Calibri Light"/>
            </a:endParaRPr>
          </a:p>
          <a:p>
            <a:r>
              <a:rPr lang="en-US">
                <a:ea typeface="Calibri Light"/>
                <a:cs typeface="Calibri Light"/>
              </a:rPr>
              <a:t>Can my students give examples of short-term and long-term effects of entering into a conflict (after reviewing data and primary resources in this lesson)?</a:t>
            </a:r>
            <a:endParaRPr lang="en-US">
              <a:cs typeface="Calibri Light"/>
            </a:endParaRPr>
          </a:p>
          <a:p>
            <a:r>
              <a:rPr lang="en-US">
                <a:ea typeface="Calibri Light"/>
                <a:cs typeface="Calibri Light"/>
              </a:rPr>
              <a:t>Will my students be able to analyze and interpret data to make a decision, such as the example of Carlenia?</a:t>
            </a:r>
            <a:endParaRPr lang="en-US">
              <a:cs typeface="Calibri Light"/>
            </a:endParaRPr>
          </a:p>
          <a:p>
            <a:endParaRPr lang="en-US">
              <a:cs typeface="Calibri Light"/>
            </a:endParaRPr>
          </a:p>
          <a:p>
            <a:pPr marL="0" indent="0">
              <a:buNone/>
            </a:pPr>
            <a:endParaRPr lang="en-US">
              <a:ea typeface="Calibri Light"/>
              <a:cs typeface="Calibri Light"/>
            </a:endParaRPr>
          </a:p>
          <a:p>
            <a:endParaRPr lang="en-US">
              <a:cs typeface="Calibri Light"/>
            </a:endParaRPr>
          </a:p>
        </p:txBody>
      </p:sp>
    </p:spTree>
    <p:extLst>
      <p:ext uri="{BB962C8B-B14F-4D97-AF65-F5344CB8AC3E}">
        <p14:creationId xmlns:p14="http://schemas.microsoft.com/office/powerpoint/2010/main" val="2362606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Contact Us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29</a:t>
            </a:fld>
            <a:endParaRPr lang="en-US"/>
          </a:p>
        </p:txBody>
      </p:sp>
      <p:sp>
        <p:nvSpPr>
          <p:cNvPr id="11" name="Text Placeholder 2">
            <a:extLst>
              <a:ext uri="{FF2B5EF4-FFF2-40B4-BE49-F238E27FC236}">
                <a16:creationId xmlns:a16="http://schemas.microsoft.com/office/drawing/2014/main" id="{86231821-F15C-F7B9-7F81-39C5EA2131FD}"/>
              </a:ext>
            </a:extLst>
          </p:cNvPr>
          <p:cNvSpPr txBox="1">
            <a:spLocks/>
          </p:cNvSpPr>
          <p:nvPr/>
        </p:nvSpPr>
        <p:spPr>
          <a:xfrm>
            <a:off x="3050184" y="1711105"/>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Light"/>
                <a:cs typeface="Calibri Light"/>
              </a:rPr>
              <a:t>Cynthia Fitzthum</a:t>
            </a:r>
            <a:endParaRPr lang="en-US" sz="2400">
              <a:latin typeface="Calibri Light"/>
              <a:ea typeface="Calibri Light"/>
              <a:cs typeface="Calibri Light"/>
            </a:endParaRPr>
          </a:p>
          <a:p>
            <a:pPr marL="0" indent="0">
              <a:buNone/>
            </a:pPr>
            <a:r>
              <a:rPr lang="en-US" sz="2400">
                <a:latin typeface="Calibri"/>
                <a:ea typeface="Calibri"/>
                <a:cs typeface="Calibri"/>
                <a:hlinkClick r:id="rId2"/>
              </a:rPr>
              <a:t>Cjfitzhum@stcloudstate.edu</a:t>
            </a:r>
            <a:endParaRPr lang="en-US"/>
          </a:p>
          <a:p>
            <a:pPr marL="0" indent="0">
              <a:buNone/>
            </a:pPr>
            <a:endParaRPr lang="en-US" sz="2400">
              <a:latin typeface="Calibri"/>
              <a:ea typeface="+mn-lt"/>
              <a:cs typeface="Calibri"/>
            </a:endParaRPr>
          </a:p>
          <a:p>
            <a:pPr marL="0" indent="0">
              <a:buNone/>
            </a:pPr>
            <a:endParaRPr lang="en-US" sz="2600">
              <a:latin typeface="Calibri Light" panose="020F0302020204030204" pitchFamily="34" charset="0"/>
              <a:ea typeface="+mn-lt"/>
              <a:cs typeface="Calibri Light"/>
            </a:endParaRPr>
          </a:p>
        </p:txBody>
      </p:sp>
      <p:pic>
        <p:nvPicPr>
          <p:cNvPr id="13" name="Picture 12" descr="Short-haired woman in glasses and suit looking at camera and standing in front of seated colleagues in conference hall">
            <a:extLst>
              <a:ext uri="{FF2B5EF4-FFF2-40B4-BE49-F238E27FC236}">
                <a16:creationId xmlns:a16="http://schemas.microsoft.com/office/drawing/2014/main" id="{9D25C37D-F877-FA76-8116-7E2DC01B639F}"/>
              </a:ext>
            </a:extLst>
          </p:cNvPr>
          <p:cNvPicPr>
            <a:picLocks noChangeAspect="1"/>
          </p:cNvPicPr>
          <p:nvPr/>
        </p:nvPicPr>
        <p:blipFill rotWithShape="1">
          <a:blip r:embed="rId3"/>
          <a:srcRect l="10853" t="2353" r="24806" b="-4706"/>
          <a:stretch/>
        </p:blipFill>
        <p:spPr>
          <a:xfrm>
            <a:off x="1608566" y="1695708"/>
            <a:ext cx="1000171" cy="10608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Person wearing blazer">
            <a:extLst>
              <a:ext uri="{FF2B5EF4-FFF2-40B4-BE49-F238E27FC236}">
                <a16:creationId xmlns:a16="http://schemas.microsoft.com/office/drawing/2014/main" id="{BCCBE344-5234-ACF9-64C3-EC1F8EAED180}"/>
              </a:ext>
            </a:extLst>
          </p:cNvPr>
          <p:cNvPicPr>
            <a:picLocks noChangeAspect="1"/>
          </p:cNvPicPr>
          <p:nvPr/>
        </p:nvPicPr>
        <p:blipFill rotWithShape="1">
          <a:blip r:embed="rId4"/>
          <a:srcRect l="33594" t="-1163" r="9375" b="1163"/>
          <a:stretch/>
        </p:blipFill>
        <p:spPr>
          <a:xfrm>
            <a:off x="1606249" y="3311482"/>
            <a:ext cx="888182" cy="10382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 Placeholder 2">
            <a:extLst>
              <a:ext uri="{FF2B5EF4-FFF2-40B4-BE49-F238E27FC236}">
                <a16:creationId xmlns:a16="http://schemas.microsoft.com/office/drawing/2014/main" id="{F12C1C45-E970-D715-8878-121F3C497125}"/>
              </a:ext>
            </a:extLst>
          </p:cNvPr>
          <p:cNvSpPr txBox="1">
            <a:spLocks/>
          </p:cNvSpPr>
          <p:nvPr/>
        </p:nvSpPr>
        <p:spPr>
          <a:xfrm>
            <a:off x="3050183" y="3428628"/>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Light"/>
                <a:cs typeface="Calibri Light"/>
              </a:rPr>
              <a:t>Jeremy Miller (co- author)</a:t>
            </a:r>
            <a:endParaRPr lang="en-US" sz="2400">
              <a:latin typeface="Calibri Light"/>
              <a:ea typeface="Calibri Light"/>
              <a:cs typeface="Calibri Light"/>
            </a:endParaRPr>
          </a:p>
          <a:p>
            <a:pPr marL="0" indent="0">
              <a:buNone/>
            </a:pPr>
            <a:r>
              <a:rPr lang="en-US" sz="2400">
                <a:latin typeface="Calibri"/>
                <a:ea typeface="Calibri"/>
                <a:cs typeface="Calibri"/>
                <a:hlinkClick r:id="rId5"/>
              </a:rPr>
              <a:t>Jmiller@c-ischools.org</a:t>
            </a:r>
            <a:endParaRPr lang="en-US"/>
          </a:p>
          <a:p>
            <a:pPr marL="0" indent="0">
              <a:buNone/>
            </a:pPr>
            <a:endParaRPr lang="en-US" sz="2400">
              <a:latin typeface="Calibri"/>
              <a:ea typeface="+mn-lt"/>
              <a:cs typeface="Calibri"/>
            </a:endParaRPr>
          </a:p>
          <a:p>
            <a:pPr marL="0" indent="0">
              <a:buNone/>
            </a:pPr>
            <a:endParaRPr lang="en-US" sz="2600">
              <a:latin typeface="Calibri Light" panose="020F0302020204030204" pitchFamily="34" charset="0"/>
              <a:ea typeface="+mn-lt"/>
              <a:cs typeface="Calibri Light"/>
            </a:endParaRPr>
          </a:p>
        </p:txBody>
      </p:sp>
      <p:pic>
        <p:nvPicPr>
          <p:cNvPr id="4" name="Picture 3" descr="A person smiling at camera&#10;&#10;Description automatically generated">
            <a:extLst>
              <a:ext uri="{FF2B5EF4-FFF2-40B4-BE49-F238E27FC236}">
                <a16:creationId xmlns:a16="http://schemas.microsoft.com/office/drawing/2014/main" id="{D824805C-41F4-FAE3-68B7-F08CB9DE4E30}"/>
              </a:ext>
            </a:extLst>
          </p:cNvPr>
          <p:cNvPicPr>
            <a:picLocks noChangeAspect="1"/>
          </p:cNvPicPr>
          <p:nvPr/>
        </p:nvPicPr>
        <p:blipFill>
          <a:blip r:embed="rId6"/>
          <a:stretch>
            <a:fillRect/>
          </a:stretch>
        </p:blipFill>
        <p:spPr>
          <a:xfrm>
            <a:off x="1602874" y="1451811"/>
            <a:ext cx="998622" cy="1548063"/>
          </a:xfrm>
          <a:prstGeom prst="rect">
            <a:avLst/>
          </a:prstGeom>
        </p:spPr>
      </p:pic>
      <p:pic>
        <p:nvPicPr>
          <p:cNvPr id="7" name="Picture 6" descr="Jeremy Miller">
            <a:extLst>
              <a:ext uri="{FF2B5EF4-FFF2-40B4-BE49-F238E27FC236}">
                <a16:creationId xmlns:a16="http://schemas.microsoft.com/office/drawing/2014/main" id="{889558AB-E6E6-51B7-86AF-8DCBD00DC2A3}"/>
              </a:ext>
            </a:extLst>
          </p:cNvPr>
          <p:cNvPicPr>
            <a:picLocks noChangeAspect="1"/>
          </p:cNvPicPr>
          <p:nvPr/>
        </p:nvPicPr>
        <p:blipFill>
          <a:blip r:embed="rId7"/>
          <a:stretch>
            <a:fillRect/>
          </a:stretch>
        </p:blipFill>
        <p:spPr>
          <a:xfrm>
            <a:off x="1607751" y="3314013"/>
            <a:ext cx="1129957" cy="1410730"/>
          </a:xfrm>
          <a:prstGeom prst="rect">
            <a:avLst/>
          </a:prstGeom>
        </p:spPr>
      </p:pic>
    </p:spTree>
    <p:extLst>
      <p:ext uri="{BB962C8B-B14F-4D97-AF65-F5344CB8AC3E}">
        <p14:creationId xmlns:p14="http://schemas.microsoft.com/office/powerpoint/2010/main" val="1377641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Objectives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Calibri Light"/>
                <a:ea typeface="+mn-lt"/>
                <a:cs typeface="Calibri Light"/>
              </a:rPr>
              <a:t>You will be able to:</a:t>
            </a:r>
          </a:p>
          <a:p>
            <a:pPr marL="0" indent="0">
              <a:buNone/>
            </a:pPr>
            <a:endParaRPr lang="en-US" sz="2400">
              <a:latin typeface="Calibri Light"/>
              <a:ea typeface="+mn-lt"/>
              <a:cs typeface="Calibri Light"/>
            </a:endParaRPr>
          </a:p>
          <a:p>
            <a:pPr>
              <a:buFont typeface="Arial" panose="020B0604020202020204" pitchFamily="34" charset="0"/>
              <a:buChar char="•"/>
            </a:pPr>
            <a:r>
              <a:rPr lang="en-US" sz="2400">
                <a:latin typeface="Calibri Light"/>
                <a:ea typeface="+mn-lt"/>
                <a:cs typeface="Times New Roman"/>
              </a:rPr>
              <a:t>Explain the costs and benefits of going to war</a:t>
            </a:r>
            <a:endParaRPr lang="en-US" sz="2400">
              <a:latin typeface="Calibri Light"/>
              <a:ea typeface="Calibri"/>
              <a:cs typeface="Calibri"/>
            </a:endParaRPr>
          </a:p>
          <a:p>
            <a:r>
              <a:rPr lang="en-US" sz="2400">
                <a:latin typeface="Calibri Light"/>
                <a:ea typeface="Calibri Light"/>
                <a:cs typeface="Times New Roman"/>
              </a:rPr>
              <a:t>Give examples of short-term and long-term effects of entering into a conflict</a:t>
            </a:r>
            <a:endParaRPr lang="en-US" sz="2400">
              <a:latin typeface="Calibri Light"/>
              <a:ea typeface="Calibri Light"/>
              <a:cs typeface="Calibri Light"/>
            </a:endParaRPr>
          </a:p>
          <a:p>
            <a:r>
              <a:rPr lang="en-US" sz="2400">
                <a:latin typeface="Calibri Light"/>
                <a:ea typeface="Calibri Light"/>
                <a:cs typeface="Times New Roman"/>
              </a:rPr>
              <a:t>Analyze and interpret data to make a decision</a:t>
            </a:r>
            <a:endParaRPr lang="en-US" sz="2400">
              <a:latin typeface="Calibri Light"/>
              <a:ea typeface="Calibri Light"/>
              <a:cs typeface="Calibri Light"/>
            </a:endParaRPr>
          </a:p>
          <a:p>
            <a:pPr marL="285750" indent="-285750">
              <a:lnSpc>
                <a:spcPct val="100000"/>
              </a:lnSpc>
              <a:spcBef>
                <a:spcPts val="0"/>
              </a:spcBef>
              <a:buFont typeface="Arial,Sans-Serif" panose="020B0604020202020204" pitchFamily="34" charset="0"/>
            </a:pPr>
            <a:endParaRPr lang="en-US" sz="2400">
              <a:latin typeface="Calibri Light"/>
              <a:ea typeface="+mn-lt"/>
              <a:cs typeface="Calibri"/>
            </a:endParaRP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a:t>
            </a:fld>
            <a:endParaRPr lang="en-US"/>
          </a:p>
        </p:txBody>
      </p:sp>
    </p:spTree>
    <p:extLst>
      <p:ext uri="{BB962C8B-B14F-4D97-AF65-F5344CB8AC3E}">
        <p14:creationId xmlns:p14="http://schemas.microsoft.com/office/powerpoint/2010/main" val="937720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and white object&#10;&#10;Description automatically generated with medium confidence">
            <a:extLst>
              <a:ext uri="{FF2B5EF4-FFF2-40B4-BE49-F238E27FC236}">
                <a16:creationId xmlns:a16="http://schemas.microsoft.com/office/drawing/2014/main" id="{551DFDD9-A2AE-98A3-1DFD-2D139947A0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27897"/>
            <a:ext cx="12192000" cy="6885897"/>
          </a:xfrm>
          <a:prstGeom prst="rect">
            <a:avLst/>
          </a:prstGeom>
        </p:spPr>
      </p:pic>
      <p:sp>
        <p:nvSpPr>
          <p:cNvPr id="21" name="Rectangle 20"/>
          <p:cNvSpPr/>
          <p:nvPr/>
        </p:nvSpPr>
        <p:spPr>
          <a:xfrm>
            <a:off x="1" y="6213508"/>
            <a:ext cx="12191999" cy="644492"/>
          </a:xfrm>
          <a:prstGeom prst="rect">
            <a:avLst/>
          </a:prstGeom>
          <a:solidFill>
            <a:srgbClr val="0057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14" name="TextBox 13"/>
          <p:cNvSpPr txBox="1"/>
          <p:nvPr/>
        </p:nvSpPr>
        <p:spPr>
          <a:xfrm>
            <a:off x="999709" y="6350852"/>
            <a:ext cx="7651278" cy="276999"/>
          </a:xfrm>
          <a:prstGeom prst="rect">
            <a:avLst/>
          </a:prstGeom>
          <a:noFill/>
        </p:spPr>
        <p:txBody>
          <a:bodyPr wrap="square" lIns="0" tIns="0" rIns="0" bIns="0" rtlCol="0">
            <a:spAutoFit/>
          </a:bodyPr>
          <a:lstStyle/>
          <a:p>
            <a:r>
              <a:rPr lang="en-US" b="0" i="0" u="none" strike="noStrike">
                <a:solidFill>
                  <a:schemeClr val="bg1"/>
                </a:solidFill>
                <a:effectLst/>
                <a:latin typeface="Aptos" panose="020B0004020202020204" pitchFamily="34" charset="0"/>
              </a:rPr>
              <a:t>Register today: </a:t>
            </a:r>
            <a:r>
              <a:rPr lang="en-US" b="0" i="0">
                <a:solidFill>
                  <a:schemeClr val="bg1"/>
                </a:solidFill>
                <a:effectLst/>
                <a:latin typeface="Aptos" panose="020B0004020202020204" pitchFamily="34" charset="0"/>
                <a:hlinkClick r:id="rId3">
                  <a:extLst>
                    <a:ext uri="{A12FA001-AC4F-418D-AE19-62706E023703}">
                      <ahyp:hlinkClr xmlns:ahyp="http://schemas.microsoft.com/office/drawing/2018/hyperlinkcolor" val="tx"/>
                    </a:ext>
                  </a:extLst>
                </a:hlinkClick>
              </a:rPr>
              <a:t>bit.ly/cee-npfc</a:t>
            </a:r>
            <a:endParaRPr lang="en-US" b="1">
              <a:solidFill>
                <a:schemeClr val="bg1"/>
              </a:solidFill>
              <a:latin typeface="Arial" panose="020B0604020202020204" pitchFamily="34" charset="0"/>
              <a:ea typeface="Arial" charset="0"/>
              <a:cs typeface="Arial" panose="020B0604020202020204" pitchFamily="34" charset="0"/>
            </a:endParaRPr>
          </a:p>
        </p:txBody>
      </p:sp>
      <p:sp>
        <p:nvSpPr>
          <p:cNvPr id="8" name="TextBox 7"/>
          <p:cNvSpPr txBox="1"/>
          <p:nvPr/>
        </p:nvSpPr>
        <p:spPr>
          <a:xfrm>
            <a:off x="999709" y="1796481"/>
            <a:ext cx="4356062" cy="692497"/>
          </a:xfrm>
          <a:prstGeom prst="rect">
            <a:avLst/>
          </a:prstGeom>
          <a:noFill/>
        </p:spPr>
        <p:txBody>
          <a:bodyPr wrap="square" lIns="0" tIns="0" rIns="0" bIns="0" rtlCol="0">
            <a:spAutoFit/>
          </a:bodyPr>
          <a:lstStyle/>
          <a:p>
            <a:pPr>
              <a:lnSpc>
                <a:spcPts val="2700"/>
              </a:lnSpc>
            </a:pPr>
            <a:r>
              <a:rPr lang="en-US" sz="2400">
                <a:solidFill>
                  <a:srgbClr val="AED672"/>
                </a:solidFill>
                <a:latin typeface="Arial" charset="0"/>
                <a:ea typeface="Arial" charset="0"/>
                <a:cs typeface="Arial" charset="0"/>
              </a:rPr>
              <a:t>Find your Local Competition and Register Today!</a:t>
            </a:r>
          </a:p>
        </p:txBody>
      </p:sp>
      <p:sp>
        <p:nvSpPr>
          <p:cNvPr id="17" name="TextBox 16"/>
          <p:cNvSpPr txBox="1"/>
          <p:nvPr/>
        </p:nvSpPr>
        <p:spPr>
          <a:xfrm>
            <a:off x="999709" y="2738630"/>
            <a:ext cx="6076005" cy="2445349"/>
          </a:xfrm>
          <a:prstGeom prst="rect">
            <a:avLst/>
          </a:prstGeom>
          <a:noFill/>
        </p:spPr>
        <p:txBody>
          <a:bodyPr wrap="square" lIns="0" tIns="0" rIns="0" bIns="0" rtlCol="0">
            <a:spAutoFit/>
          </a:bodyPr>
          <a:lstStyle/>
          <a:p>
            <a:pPr>
              <a:lnSpc>
                <a:spcPts val="1800"/>
              </a:lnSpc>
              <a:spcAft>
                <a:spcPts val="1500"/>
              </a:spcAft>
            </a:pPr>
            <a:r>
              <a:rPr lang="en-US" sz="1400">
                <a:solidFill>
                  <a:schemeClr val="bg1"/>
                </a:solidFill>
                <a:latin typeface="Arial" charset="0"/>
                <a:ea typeface="Arial" charset="0"/>
                <a:cs typeface="Arial" charset="0"/>
              </a:rPr>
              <a:t>The National Personal Finance Challenge is a competition that provides </a:t>
            </a:r>
            <a:br>
              <a:rPr lang="en-US" sz="1400">
                <a:solidFill>
                  <a:schemeClr val="bg1"/>
                </a:solidFill>
                <a:latin typeface="Arial" charset="0"/>
                <a:ea typeface="Arial" charset="0"/>
                <a:cs typeface="Arial" charset="0"/>
              </a:rPr>
            </a:br>
            <a:r>
              <a:rPr lang="en-US" sz="1400">
                <a:solidFill>
                  <a:schemeClr val="bg1"/>
                </a:solidFill>
                <a:latin typeface="Arial" charset="0"/>
                <a:ea typeface="Arial" charset="0"/>
                <a:cs typeface="Arial" charset="0"/>
              </a:rPr>
              <a:t>high school students with an exciting and motivating opportunity to build, apply, and demonstrate their knowledge of money management.</a:t>
            </a:r>
          </a:p>
          <a:p>
            <a:pPr algn="l">
              <a:lnSpc>
                <a:spcPts val="1800"/>
              </a:lnSpc>
              <a:spcAft>
                <a:spcPts val="1500"/>
              </a:spcAft>
            </a:pPr>
            <a:r>
              <a:rPr lang="en-US" sz="1400">
                <a:solidFill>
                  <a:schemeClr val="bg1"/>
                </a:solidFill>
                <a:latin typeface="Arial" charset="0"/>
                <a:ea typeface="Arial" charset="0"/>
                <a:cs typeface="Arial" charset="0"/>
              </a:rPr>
              <a:t>Through online exams and a personal finance simulation, teams showcase their expertise in </a:t>
            </a:r>
            <a:r>
              <a:rPr lang="en-US" sz="1400" b="0" i="0" u="none" strike="noStrike" baseline="0">
                <a:solidFill>
                  <a:srgbClr val="FFFFFF"/>
                </a:solidFill>
                <a:latin typeface="Arial" panose="020B0604020202020204" pitchFamily="34" charset="0"/>
                <a:cs typeface="Arial" panose="020B0604020202020204" pitchFamily="34" charset="0"/>
              </a:rPr>
              <a:t>earning income, spending, saving, managing credit, investing, and managing risk.</a:t>
            </a:r>
            <a:endParaRPr lang="en-US" sz="1400">
              <a:solidFill>
                <a:schemeClr val="bg1"/>
              </a:solidFill>
              <a:latin typeface="Arial" panose="020B0604020202020204" pitchFamily="34" charset="0"/>
              <a:ea typeface="Arial" charset="0"/>
              <a:cs typeface="Arial" panose="020B0604020202020204" pitchFamily="34" charset="0"/>
            </a:endParaRPr>
          </a:p>
          <a:p>
            <a:pPr>
              <a:lnSpc>
                <a:spcPts val="1800"/>
              </a:lnSpc>
              <a:spcAft>
                <a:spcPts val="1500"/>
              </a:spcAft>
            </a:pPr>
            <a:r>
              <a:rPr lang="en-US" sz="1400">
                <a:solidFill>
                  <a:schemeClr val="bg1"/>
                </a:solidFill>
                <a:latin typeface="Arial" charset="0"/>
                <a:ea typeface="Arial" charset="0"/>
                <a:cs typeface="Arial" charset="0"/>
              </a:rPr>
              <a:t>Teams of up to four students, with one teacher/coach, can qualify to represent their state at the National Personal Finance Challenge by </a:t>
            </a:r>
            <a:br>
              <a:rPr lang="en-US" sz="1400">
                <a:solidFill>
                  <a:schemeClr val="bg1"/>
                </a:solidFill>
                <a:latin typeface="Arial" charset="0"/>
                <a:ea typeface="Arial" charset="0"/>
                <a:cs typeface="Arial" charset="0"/>
              </a:rPr>
            </a:br>
            <a:r>
              <a:rPr lang="en-US" sz="1400">
                <a:solidFill>
                  <a:schemeClr val="bg1"/>
                </a:solidFill>
                <a:latin typeface="Arial" charset="0"/>
                <a:ea typeface="Arial" charset="0"/>
                <a:cs typeface="Arial" charset="0"/>
              </a:rPr>
              <a:t>winning their state competition.</a:t>
            </a:r>
          </a:p>
        </p:txBody>
      </p:sp>
      <p:sp>
        <p:nvSpPr>
          <p:cNvPr id="22" name="TextBox 21"/>
          <p:cNvSpPr txBox="1"/>
          <p:nvPr/>
        </p:nvSpPr>
        <p:spPr>
          <a:xfrm>
            <a:off x="999709" y="5566376"/>
            <a:ext cx="1995119" cy="215444"/>
          </a:xfrm>
          <a:prstGeom prst="rect">
            <a:avLst/>
          </a:prstGeom>
          <a:noFill/>
        </p:spPr>
        <p:txBody>
          <a:bodyPr wrap="square" lIns="0" tIns="0" rIns="0" bIns="0" rtlCol="0" anchor="t">
            <a:spAutoFit/>
          </a:bodyPr>
          <a:lstStyle/>
          <a:p>
            <a:r>
              <a:rPr lang="en-US" sz="1400" b="1">
                <a:solidFill>
                  <a:srgbClr val="AED672"/>
                </a:solidFill>
                <a:latin typeface="Arial" charset="0"/>
                <a:ea typeface="Arial" charset="0"/>
                <a:cs typeface="Arial" charset="0"/>
              </a:rPr>
              <a:t>NATIONALS </a:t>
            </a:r>
            <a:r>
              <a:rPr lang="en-US" sz="1400" b="1">
                <a:solidFill>
                  <a:schemeClr val="bg1"/>
                </a:solidFill>
                <a:latin typeface="Arial" charset="0"/>
                <a:ea typeface="Arial" charset="0"/>
                <a:cs typeface="Arial" charset="0"/>
              </a:rPr>
              <a:t> &gt;  </a:t>
            </a:r>
            <a:r>
              <a:rPr lang="en-US" sz="1400" b="1">
                <a:solidFill>
                  <a:srgbClr val="AED672"/>
                </a:solidFill>
                <a:latin typeface="Arial" charset="0"/>
                <a:ea typeface="Arial" charset="0"/>
                <a:cs typeface="Arial" charset="0"/>
              </a:rPr>
              <a:t>Finals:</a:t>
            </a:r>
            <a:endParaRPr lang="en-US" sz="1400">
              <a:solidFill>
                <a:schemeClr val="bg1"/>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B1AF1B19-99F6-1118-CFAD-515F7499EA2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9758" y="290771"/>
            <a:ext cx="5618806" cy="1322072"/>
          </a:xfrm>
          <a:prstGeom prst="rect">
            <a:avLst/>
          </a:prstGeom>
        </p:spPr>
      </p:pic>
      <p:sp>
        <p:nvSpPr>
          <p:cNvPr id="15" name="TextBox 14">
            <a:extLst>
              <a:ext uri="{FF2B5EF4-FFF2-40B4-BE49-F238E27FC236}">
                <a16:creationId xmlns:a16="http://schemas.microsoft.com/office/drawing/2014/main" id="{66A97616-C17E-EE73-0CF2-4C466ECD70AB}"/>
              </a:ext>
            </a:extLst>
          </p:cNvPr>
          <p:cNvSpPr txBox="1"/>
          <p:nvPr/>
        </p:nvSpPr>
        <p:spPr>
          <a:xfrm>
            <a:off x="3109161" y="5477175"/>
            <a:ext cx="3408454" cy="430887"/>
          </a:xfrm>
          <a:prstGeom prst="rect">
            <a:avLst/>
          </a:prstGeom>
          <a:noFill/>
        </p:spPr>
        <p:txBody>
          <a:bodyPr wrap="square" lIns="0" tIns="0" rIns="0" bIns="0" rtlCol="0" anchor="t">
            <a:spAutoFit/>
          </a:bodyPr>
          <a:lstStyle/>
          <a:p>
            <a:r>
              <a:rPr lang="en-US" sz="1400" b="1">
                <a:solidFill>
                  <a:schemeClr val="bg1"/>
                </a:solidFill>
                <a:latin typeface="Arial" charset="0"/>
                <a:ea typeface="Arial" charset="0"/>
                <a:cs typeface="Arial" charset="0"/>
              </a:rPr>
              <a:t>Critical thinking round &amp; Quiz Bowl in Atlanta, Georgia on June 1-2.</a:t>
            </a:r>
          </a:p>
        </p:txBody>
      </p:sp>
      <p:pic>
        <p:nvPicPr>
          <p:cNvPr id="30" name="Picture 29" descr="A group of people posing for a photo&#10;&#10;Description automatically generated">
            <a:extLst>
              <a:ext uri="{FF2B5EF4-FFF2-40B4-BE49-F238E27FC236}">
                <a16:creationId xmlns:a16="http://schemas.microsoft.com/office/drawing/2014/main" id="{DEF85868-D846-58B4-C25E-567A3AABD3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75293" y="211858"/>
            <a:ext cx="4302177" cy="4302177"/>
          </a:xfrm>
          <a:prstGeom prst="rect">
            <a:avLst/>
          </a:prstGeom>
        </p:spPr>
      </p:pic>
      <p:pic>
        <p:nvPicPr>
          <p:cNvPr id="28" name="Picture 27">
            <a:extLst>
              <a:ext uri="{FF2B5EF4-FFF2-40B4-BE49-F238E27FC236}">
                <a16:creationId xmlns:a16="http://schemas.microsoft.com/office/drawing/2014/main" id="{8B06B5D0-1DB1-14F4-B34B-21BFC826198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301538" y="2761847"/>
            <a:ext cx="2763827" cy="2763827"/>
          </a:xfrm>
          <a:prstGeom prst="rect">
            <a:avLst/>
          </a:prstGeom>
        </p:spPr>
      </p:pic>
      <p:pic>
        <p:nvPicPr>
          <p:cNvPr id="20" name="Picture 19">
            <a:extLst>
              <a:ext uri="{FF2B5EF4-FFF2-40B4-BE49-F238E27FC236}">
                <a16:creationId xmlns:a16="http://schemas.microsoft.com/office/drawing/2014/main" id="{671D21E8-3CEC-4EE0-7922-A6C75AB7F26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103966" y="4030276"/>
            <a:ext cx="2486135" cy="2486135"/>
          </a:xfrm>
          <a:prstGeom prst="rect">
            <a:avLst/>
          </a:prstGeom>
        </p:spPr>
      </p:pic>
      <p:sp>
        <p:nvSpPr>
          <p:cNvPr id="26" name="TextBox 25">
            <a:extLst>
              <a:ext uri="{FF2B5EF4-FFF2-40B4-BE49-F238E27FC236}">
                <a16:creationId xmlns:a16="http://schemas.microsoft.com/office/drawing/2014/main" id="{04EAC040-6C04-71FB-DBF6-F69874420EB2}"/>
              </a:ext>
            </a:extLst>
          </p:cNvPr>
          <p:cNvSpPr txBox="1"/>
          <p:nvPr/>
        </p:nvSpPr>
        <p:spPr>
          <a:xfrm>
            <a:off x="7451788" y="4685797"/>
            <a:ext cx="1849750" cy="1679755"/>
          </a:xfrm>
          <a:prstGeom prst="rect">
            <a:avLst/>
          </a:prstGeom>
          <a:noFill/>
        </p:spPr>
        <p:txBody>
          <a:bodyPr wrap="square" lIns="0" tIns="0" rIns="0" bIns="0" rtlCol="0">
            <a:spAutoFit/>
          </a:bodyPr>
          <a:lstStyle/>
          <a:p>
            <a:pPr algn="ctr">
              <a:lnSpc>
                <a:spcPts val="1500"/>
              </a:lnSpc>
            </a:pPr>
            <a:r>
              <a:rPr lang="en-US" sz="1600" b="1">
                <a:solidFill>
                  <a:srgbClr val="AED672"/>
                </a:solidFill>
                <a:latin typeface="Arial" charset="0"/>
                <a:ea typeface="Arial" charset="0"/>
                <a:cs typeface="Arial" charset="0"/>
              </a:rPr>
              <a:t>CASH PRIZES</a:t>
            </a:r>
          </a:p>
          <a:p>
            <a:pPr algn="ctr">
              <a:lnSpc>
                <a:spcPts val="1500"/>
              </a:lnSpc>
            </a:pPr>
            <a:r>
              <a:rPr lang="en-US" sz="1200" b="1">
                <a:solidFill>
                  <a:schemeClr val="bg1"/>
                </a:solidFill>
                <a:latin typeface="Arial" charset="0"/>
                <a:ea typeface="Arial" charset="0"/>
                <a:cs typeface="Arial" charset="0"/>
              </a:rPr>
              <a:t>for each member of the winning teams:</a:t>
            </a:r>
          </a:p>
          <a:p>
            <a:pPr algn="ctr">
              <a:lnSpc>
                <a:spcPts val="1800"/>
              </a:lnSpc>
            </a:pPr>
            <a:r>
              <a:rPr lang="en-US" sz="1200" b="1">
                <a:solidFill>
                  <a:schemeClr val="bg1"/>
                </a:solidFill>
                <a:latin typeface="Arial" charset="0"/>
                <a:ea typeface="Arial" charset="0"/>
                <a:cs typeface="Arial" charset="0"/>
              </a:rPr>
              <a:t>1</a:t>
            </a:r>
            <a:r>
              <a:rPr lang="en-US" sz="1200" b="1" baseline="30000">
                <a:solidFill>
                  <a:schemeClr val="bg1"/>
                </a:solidFill>
                <a:latin typeface="Arial" charset="0"/>
                <a:ea typeface="Arial" charset="0"/>
                <a:cs typeface="Arial" charset="0"/>
              </a:rPr>
              <a:t>st</a:t>
            </a:r>
            <a:r>
              <a:rPr lang="en-US" sz="1200" b="1">
                <a:solidFill>
                  <a:schemeClr val="bg1"/>
                </a:solidFill>
                <a:latin typeface="Arial" charset="0"/>
                <a:ea typeface="Arial" charset="0"/>
                <a:cs typeface="Arial" charset="0"/>
              </a:rPr>
              <a:t> Place $2,000</a:t>
            </a:r>
          </a:p>
          <a:p>
            <a:pPr algn="ctr">
              <a:lnSpc>
                <a:spcPts val="1800"/>
              </a:lnSpc>
            </a:pPr>
            <a:r>
              <a:rPr lang="en-US" sz="1200" b="1">
                <a:solidFill>
                  <a:schemeClr val="bg1"/>
                </a:solidFill>
                <a:latin typeface="Arial" charset="0"/>
                <a:ea typeface="Arial" charset="0"/>
                <a:cs typeface="Arial" charset="0"/>
              </a:rPr>
              <a:t>2</a:t>
            </a:r>
            <a:r>
              <a:rPr lang="en-US" sz="1200" b="1" baseline="30000">
                <a:solidFill>
                  <a:schemeClr val="bg1"/>
                </a:solidFill>
                <a:latin typeface="Arial" charset="0"/>
                <a:ea typeface="Arial" charset="0"/>
                <a:cs typeface="Arial" charset="0"/>
              </a:rPr>
              <a:t>nd</a:t>
            </a:r>
            <a:r>
              <a:rPr lang="en-US" sz="1200" b="1">
                <a:solidFill>
                  <a:schemeClr val="bg1"/>
                </a:solidFill>
                <a:latin typeface="Arial" charset="0"/>
                <a:ea typeface="Arial" charset="0"/>
                <a:cs typeface="Arial" charset="0"/>
              </a:rPr>
              <a:t> Place $1,000</a:t>
            </a:r>
          </a:p>
          <a:p>
            <a:pPr algn="ctr">
              <a:lnSpc>
                <a:spcPts val="1800"/>
              </a:lnSpc>
            </a:pPr>
            <a:r>
              <a:rPr lang="en-US" sz="1200" b="1">
                <a:solidFill>
                  <a:schemeClr val="bg1"/>
                </a:solidFill>
                <a:latin typeface="Arial" charset="0"/>
                <a:ea typeface="Arial" charset="0"/>
                <a:cs typeface="Arial" charset="0"/>
              </a:rPr>
              <a:t>3</a:t>
            </a:r>
            <a:r>
              <a:rPr lang="en-US" sz="1200" b="1" baseline="30000">
                <a:solidFill>
                  <a:schemeClr val="bg1"/>
                </a:solidFill>
                <a:latin typeface="Arial" charset="0"/>
                <a:ea typeface="Arial" charset="0"/>
                <a:cs typeface="Arial" charset="0"/>
              </a:rPr>
              <a:t>rd</a:t>
            </a:r>
            <a:r>
              <a:rPr lang="en-US" sz="1200" b="1">
                <a:solidFill>
                  <a:schemeClr val="bg1"/>
                </a:solidFill>
                <a:latin typeface="Arial" charset="0"/>
                <a:ea typeface="Arial" charset="0"/>
                <a:cs typeface="Arial" charset="0"/>
              </a:rPr>
              <a:t> Place $500</a:t>
            </a:r>
          </a:p>
          <a:p>
            <a:pPr algn="ctr">
              <a:lnSpc>
                <a:spcPts val="1800"/>
              </a:lnSpc>
            </a:pPr>
            <a:r>
              <a:rPr lang="en-US" sz="1200" b="1">
                <a:solidFill>
                  <a:schemeClr val="bg1"/>
                </a:solidFill>
                <a:latin typeface="Arial" charset="0"/>
                <a:ea typeface="Arial" charset="0"/>
                <a:cs typeface="Arial" charset="0"/>
              </a:rPr>
              <a:t>4</a:t>
            </a:r>
            <a:r>
              <a:rPr lang="en-US" sz="1200" b="1" baseline="30000">
                <a:solidFill>
                  <a:schemeClr val="bg1"/>
                </a:solidFill>
                <a:latin typeface="Arial" charset="0"/>
                <a:ea typeface="Arial" charset="0"/>
                <a:cs typeface="Arial" charset="0"/>
              </a:rPr>
              <a:t>th</a:t>
            </a:r>
            <a:r>
              <a:rPr lang="en-US" sz="1200" b="1">
                <a:solidFill>
                  <a:schemeClr val="bg1"/>
                </a:solidFill>
                <a:latin typeface="Arial" charset="0"/>
                <a:ea typeface="Arial" charset="0"/>
                <a:cs typeface="Arial" charset="0"/>
              </a:rPr>
              <a:t> Place $250</a:t>
            </a:r>
          </a:p>
          <a:p>
            <a:pPr>
              <a:lnSpc>
                <a:spcPts val="1500"/>
              </a:lnSpc>
            </a:pPr>
            <a:endParaRPr lang="en-US" sz="120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329487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A5B2D4-63D6-FC74-3100-DF19AE12206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0"/>
            <a:ext cx="12192000" cy="6863137"/>
          </a:xfrm>
          <a:prstGeom prst="rect">
            <a:avLst/>
          </a:prstGeom>
        </p:spPr>
      </p:pic>
      <p:sp>
        <p:nvSpPr>
          <p:cNvPr id="21" name="Rectangle 20"/>
          <p:cNvSpPr/>
          <p:nvPr/>
        </p:nvSpPr>
        <p:spPr>
          <a:xfrm>
            <a:off x="0" y="6200485"/>
            <a:ext cx="12191999" cy="657515"/>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84B80"/>
              </a:solidFill>
            </a:endParaRPr>
          </a:p>
        </p:txBody>
      </p:sp>
      <p:pic>
        <p:nvPicPr>
          <p:cNvPr id="25" name="Picture 24" descr="A blue and green circle&#10;&#10;Description automatically generated">
            <a:extLst>
              <a:ext uri="{FF2B5EF4-FFF2-40B4-BE49-F238E27FC236}">
                <a16:creationId xmlns:a16="http://schemas.microsoft.com/office/drawing/2014/main" id="{B4C72D66-B89E-466D-7B38-128AF16173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5001" y="4156438"/>
            <a:ext cx="2486135" cy="248613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4536" y="247541"/>
            <a:ext cx="5001013" cy="1197138"/>
          </a:xfrm>
          <a:prstGeom prst="rect">
            <a:avLst/>
          </a:prstGeom>
        </p:spPr>
      </p:pic>
      <p:sp>
        <p:nvSpPr>
          <p:cNvPr id="9" name="TextBox 8"/>
          <p:cNvSpPr txBox="1"/>
          <p:nvPr/>
        </p:nvSpPr>
        <p:spPr>
          <a:xfrm>
            <a:off x="1077243" y="1644840"/>
            <a:ext cx="2866444" cy="4206088"/>
          </a:xfrm>
          <a:prstGeom prst="rect">
            <a:avLst/>
          </a:prstGeom>
          <a:noFill/>
        </p:spPr>
        <p:txBody>
          <a:bodyPr wrap="square" lIns="0" tIns="0" rIns="0" bIns="0" rtlCol="0">
            <a:spAutoFit/>
          </a:bodyPr>
          <a:lstStyle/>
          <a:p>
            <a:pPr>
              <a:lnSpc>
                <a:spcPts val="1500"/>
              </a:lnSpc>
            </a:pPr>
            <a:r>
              <a:rPr lang="en-US" sz="1400" b="1">
                <a:solidFill>
                  <a:srgbClr val="AED672"/>
                </a:solidFill>
                <a:latin typeface="Arial" charset="0"/>
                <a:ea typeface="Arial" charset="0"/>
                <a:cs typeface="Arial" charset="0"/>
              </a:rPr>
              <a:t>Teach Economics?</a:t>
            </a:r>
          </a:p>
          <a:p>
            <a:pPr>
              <a:lnSpc>
                <a:spcPts val="1500"/>
              </a:lnSpc>
            </a:pPr>
            <a:r>
              <a:rPr lang="en-US" sz="1200">
                <a:solidFill>
                  <a:schemeClr val="bg1"/>
                </a:solidFill>
                <a:latin typeface="Arial" charset="0"/>
                <a:ea typeface="Arial" charset="0"/>
                <a:cs typeface="Arial" charset="0"/>
              </a:rPr>
              <a:t>Your students may have what it takes to compete in the nation’s only high school economics competition!</a:t>
            </a:r>
          </a:p>
          <a:p>
            <a:pPr>
              <a:lnSpc>
                <a:spcPts val="1500"/>
              </a:lnSpc>
            </a:pPr>
            <a:endParaRPr lang="en-US" sz="1200">
              <a:solidFill>
                <a:schemeClr val="bg1"/>
              </a:solidFill>
              <a:latin typeface="Arial" charset="0"/>
              <a:ea typeface="Arial" charset="0"/>
              <a:cs typeface="Arial" charset="0"/>
            </a:endParaRPr>
          </a:p>
          <a:p>
            <a:pPr>
              <a:lnSpc>
                <a:spcPts val="1500"/>
              </a:lnSpc>
            </a:pPr>
            <a:r>
              <a:rPr lang="en-US" sz="1400" b="1">
                <a:solidFill>
                  <a:srgbClr val="AED672"/>
                </a:solidFill>
                <a:latin typeface="Arial" charset="0"/>
                <a:ea typeface="Arial" charset="0"/>
                <a:cs typeface="Arial" charset="0"/>
              </a:rPr>
              <a:t>Why Play?</a:t>
            </a:r>
          </a:p>
          <a:p>
            <a:pPr>
              <a:lnSpc>
                <a:spcPts val="1500"/>
              </a:lnSpc>
            </a:pPr>
            <a:r>
              <a:rPr lang="en-US" sz="1200">
                <a:solidFill>
                  <a:schemeClr val="bg1"/>
                </a:solidFill>
                <a:latin typeface="Arial" charset="0"/>
                <a:ea typeface="Arial" charset="0"/>
                <a:cs typeface="Arial" charset="0"/>
              </a:rPr>
              <a:t>• Fun team learning experience</a:t>
            </a:r>
          </a:p>
          <a:p>
            <a:pPr>
              <a:lnSpc>
                <a:spcPts val="1500"/>
              </a:lnSpc>
            </a:pPr>
            <a:r>
              <a:rPr lang="en-US" sz="1200">
                <a:solidFill>
                  <a:schemeClr val="bg1"/>
                </a:solidFill>
                <a:latin typeface="Arial" charset="0"/>
                <a:ea typeface="Arial" charset="0"/>
                <a:cs typeface="Arial" charset="0"/>
              </a:rPr>
              <a:t>• Great for college applications</a:t>
            </a:r>
          </a:p>
          <a:p>
            <a:pPr>
              <a:lnSpc>
                <a:spcPts val="1500"/>
              </a:lnSpc>
            </a:pPr>
            <a:r>
              <a:rPr lang="en-US" sz="1200">
                <a:solidFill>
                  <a:schemeClr val="bg1"/>
                </a:solidFill>
                <a:latin typeface="Arial" charset="0"/>
                <a:ea typeface="Arial" charset="0"/>
                <a:cs typeface="Arial" charset="0"/>
              </a:rPr>
              <a:t>• No other challenge like this </a:t>
            </a:r>
          </a:p>
          <a:p>
            <a:pPr>
              <a:lnSpc>
                <a:spcPts val="1500"/>
              </a:lnSpc>
            </a:pPr>
            <a:r>
              <a:rPr lang="en-US" sz="1200">
                <a:solidFill>
                  <a:schemeClr val="bg1"/>
                </a:solidFill>
                <a:latin typeface="Arial" charset="0"/>
                <a:ea typeface="Arial" charset="0"/>
                <a:cs typeface="Arial" charset="0"/>
              </a:rPr>
              <a:t>• Online participation makes access easy</a:t>
            </a:r>
          </a:p>
          <a:p>
            <a:pPr>
              <a:lnSpc>
                <a:spcPts val="1500"/>
              </a:lnSpc>
            </a:pPr>
            <a:r>
              <a:rPr lang="en-US" sz="1200">
                <a:solidFill>
                  <a:schemeClr val="bg1"/>
                </a:solidFill>
                <a:latin typeface="Arial" charset="0"/>
                <a:ea typeface="Arial" charset="0"/>
                <a:cs typeface="Arial" charset="0"/>
              </a:rPr>
              <a:t>• Chance for cash prizes</a:t>
            </a:r>
          </a:p>
          <a:p>
            <a:pPr>
              <a:lnSpc>
                <a:spcPts val="1500"/>
              </a:lnSpc>
            </a:pPr>
            <a:endParaRPr lang="en-US" sz="1200">
              <a:solidFill>
                <a:schemeClr val="bg1"/>
              </a:solidFill>
              <a:latin typeface="Arial" charset="0"/>
              <a:ea typeface="Arial" charset="0"/>
              <a:cs typeface="Arial" charset="0"/>
            </a:endParaRPr>
          </a:p>
          <a:p>
            <a:pPr>
              <a:lnSpc>
                <a:spcPts val="1500"/>
              </a:lnSpc>
            </a:pPr>
            <a:r>
              <a:rPr lang="en-US" sz="1400" b="1">
                <a:solidFill>
                  <a:srgbClr val="AED672"/>
                </a:solidFill>
                <a:latin typeface="Arial" charset="0"/>
                <a:ea typeface="Arial" charset="0"/>
                <a:cs typeface="Arial" charset="0"/>
              </a:rPr>
              <a:t>Two divisions based on </a:t>
            </a:r>
            <a:br>
              <a:rPr lang="en-US" sz="1400" b="1">
                <a:solidFill>
                  <a:srgbClr val="AED672"/>
                </a:solidFill>
                <a:latin typeface="Arial" charset="0"/>
                <a:ea typeface="Arial" charset="0"/>
                <a:cs typeface="Arial" charset="0"/>
              </a:rPr>
            </a:br>
            <a:r>
              <a:rPr lang="en-US" sz="1400" b="1">
                <a:solidFill>
                  <a:srgbClr val="AED672"/>
                </a:solidFill>
                <a:latin typeface="Arial" charset="0"/>
                <a:ea typeface="Arial" charset="0"/>
                <a:cs typeface="Arial" charset="0"/>
              </a:rPr>
              <a:t>experience level </a:t>
            </a:r>
          </a:p>
          <a:p>
            <a:pPr>
              <a:lnSpc>
                <a:spcPts val="700"/>
              </a:lnSpc>
            </a:pPr>
            <a:endParaRPr lang="en-US" sz="1200">
              <a:solidFill>
                <a:schemeClr val="bg1"/>
              </a:solidFill>
              <a:latin typeface="Arial" charset="0"/>
              <a:ea typeface="Arial" charset="0"/>
              <a:cs typeface="Arial" charset="0"/>
            </a:endParaRPr>
          </a:p>
          <a:p>
            <a:pPr>
              <a:lnSpc>
                <a:spcPts val="1500"/>
              </a:lnSpc>
            </a:pPr>
            <a:r>
              <a:rPr lang="en-US" sz="1200" b="1">
                <a:solidFill>
                  <a:schemeClr val="bg1"/>
                </a:solidFill>
                <a:latin typeface="Arial" charset="0"/>
                <a:ea typeface="Arial" charset="0"/>
                <a:cs typeface="Arial" charset="0"/>
              </a:rPr>
              <a:t>David Ricardo </a:t>
            </a:r>
            <a:r>
              <a:rPr lang="en-US" sz="1200">
                <a:solidFill>
                  <a:schemeClr val="bg1"/>
                </a:solidFill>
                <a:latin typeface="Arial" charset="0"/>
                <a:ea typeface="Arial" charset="0"/>
                <a:cs typeface="Arial" charset="0"/>
              </a:rPr>
              <a:t>for first-time competitors who have taken no more than one economics course.</a:t>
            </a:r>
          </a:p>
          <a:p>
            <a:pPr>
              <a:lnSpc>
                <a:spcPts val="700"/>
              </a:lnSpc>
            </a:pPr>
            <a:endParaRPr lang="en-US" sz="1200">
              <a:solidFill>
                <a:schemeClr val="bg1"/>
              </a:solidFill>
              <a:latin typeface="Arial" charset="0"/>
              <a:ea typeface="Arial" charset="0"/>
              <a:cs typeface="Arial" charset="0"/>
            </a:endParaRPr>
          </a:p>
          <a:p>
            <a:pPr>
              <a:lnSpc>
                <a:spcPts val="1500"/>
              </a:lnSpc>
            </a:pPr>
            <a:r>
              <a:rPr lang="en-US" sz="1200" b="1">
                <a:solidFill>
                  <a:schemeClr val="bg1"/>
                </a:solidFill>
                <a:latin typeface="Arial" charset="0"/>
                <a:ea typeface="Arial" charset="0"/>
                <a:cs typeface="Arial" charset="0"/>
              </a:rPr>
              <a:t>Adam Smith </a:t>
            </a:r>
            <a:r>
              <a:rPr lang="en-US" sz="1200">
                <a:solidFill>
                  <a:schemeClr val="bg1"/>
                </a:solidFill>
                <a:latin typeface="Arial" charset="0"/>
                <a:ea typeface="Arial" charset="0"/>
                <a:cs typeface="Arial" charset="0"/>
              </a:rPr>
              <a:t>for returning competitors, AP, International Baccalaureate, and honors students.</a:t>
            </a:r>
          </a:p>
          <a:p>
            <a:pPr>
              <a:lnSpc>
                <a:spcPts val="1500"/>
              </a:lnSpc>
            </a:pPr>
            <a:endParaRPr lang="en-US" sz="1200">
              <a:solidFill>
                <a:schemeClr val="bg1"/>
              </a:solidFill>
              <a:latin typeface="Arial" charset="0"/>
              <a:ea typeface="Arial" charset="0"/>
              <a:cs typeface="Arial" charset="0"/>
            </a:endParaRPr>
          </a:p>
        </p:txBody>
      </p:sp>
      <p:sp>
        <p:nvSpPr>
          <p:cNvPr id="12" name="TextBox 11"/>
          <p:cNvSpPr txBox="1"/>
          <p:nvPr/>
        </p:nvSpPr>
        <p:spPr>
          <a:xfrm>
            <a:off x="4368053" y="1642122"/>
            <a:ext cx="3297990" cy="4447371"/>
          </a:xfrm>
          <a:prstGeom prst="rect">
            <a:avLst/>
          </a:prstGeom>
          <a:noFill/>
        </p:spPr>
        <p:txBody>
          <a:bodyPr wrap="square" lIns="0" tIns="0" rIns="0" bIns="0" rtlCol="0" anchor="t">
            <a:spAutoFit/>
          </a:bodyPr>
          <a:lstStyle/>
          <a:p>
            <a:pPr>
              <a:lnSpc>
                <a:spcPts val="1500"/>
              </a:lnSpc>
            </a:pPr>
            <a:r>
              <a:rPr lang="en-US" sz="1400" b="1">
                <a:solidFill>
                  <a:srgbClr val="AED672"/>
                </a:solidFill>
                <a:latin typeface="Arial" charset="0"/>
                <a:ea typeface="Arial" charset="0"/>
                <a:cs typeface="Arial" charset="0"/>
              </a:rPr>
              <a:t>How it Works</a:t>
            </a:r>
          </a:p>
          <a:p>
            <a:pPr>
              <a:lnSpc>
                <a:spcPts val="1500"/>
              </a:lnSpc>
            </a:pPr>
            <a:endParaRPr lang="en-US" sz="1400" b="1">
              <a:solidFill>
                <a:schemeClr val="bg1"/>
              </a:solidFill>
              <a:latin typeface="Arial" charset="0"/>
              <a:ea typeface="Arial" charset="0"/>
              <a:cs typeface="Arial" charset="0"/>
            </a:endParaRPr>
          </a:p>
          <a:p>
            <a:pPr>
              <a:lnSpc>
                <a:spcPts val="1500"/>
              </a:lnSpc>
            </a:pPr>
            <a:r>
              <a:rPr lang="en-US" sz="1400" b="1">
                <a:solidFill>
                  <a:srgbClr val="AED672"/>
                </a:solidFill>
                <a:latin typeface="Arial" charset="0"/>
                <a:ea typeface="Arial" charset="0"/>
                <a:cs typeface="Arial" charset="0"/>
              </a:rPr>
              <a:t>Teams register </a:t>
            </a:r>
          </a:p>
          <a:p>
            <a:pPr>
              <a:lnSpc>
                <a:spcPts val="1500"/>
              </a:lnSpc>
            </a:pPr>
            <a:r>
              <a:rPr lang="en-US" sz="1200">
                <a:solidFill>
                  <a:schemeClr val="bg1"/>
                </a:solidFill>
                <a:latin typeface="Arial" charset="0"/>
                <a:ea typeface="Arial" charset="0"/>
                <a:cs typeface="Arial" charset="0"/>
              </a:rPr>
              <a:t>Teachers enroll team(s) of 3- 4 high school students from the same school. Multiple </a:t>
            </a:r>
            <a:br>
              <a:rPr lang="en-US" sz="1200">
                <a:solidFill>
                  <a:schemeClr val="bg1"/>
                </a:solidFill>
                <a:latin typeface="Arial" charset="0"/>
                <a:ea typeface="Arial" charset="0"/>
                <a:cs typeface="Arial" charset="0"/>
              </a:rPr>
            </a:br>
            <a:r>
              <a:rPr lang="en-US" sz="1200">
                <a:solidFill>
                  <a:schemeClr val="bg1"/>
                </a:solidFill>
                <a:latin typeface="Arial" charset="0"/>
                <a:ea typeface="Arial" charset="0"/>
                <a:cs typeface="Arial" charset="0"/>
              </a:rPr>
              <a:t>teams allowed.</a:t>
            </a:r>
          </a:p>
          <a:p>
            <a:pPr>
              <a:lnSpc>
                <a:spcPts val="1500"/>
              </a:lnSpc>
            </a:pPr>
            <a:endParaRPr lang="en-US" sz="1200">
              <a:solidFill>
                <a:schemeClr val="bg1"/>
              </a:solidFill>
              <a:latin typeface="Arial" charset="0"/>
              <a:ea typeface="Arial" charset="0"/>
              <a:cs typeface="Arial" charset="0"/>
            </a:endParaRPr>
          </a:p>
          <a:p>
            <a:pPr>
              <a:lnSpc>
                <a:spcPts val="1500"/>
              </a:lnSpc>
            </a:pPr>
            <a:r>
              <a:rPr lang="en-US" sz="1400" b="1">
                <a:solidFill>
                  <a:srgbClr val="AED672"/>
                </a:solidFill>
                <a:latin typeface="Arial" charset="0"/>
                <a:ea typeface="Arial" charset="0"/>
                <a:cs typeface="Arial" charset="0"/>
              </a:rPr>
              <a:t>Teams compete within their state</a:t>
            </a:r>
          </a:p>
          <a:p>
            <a:pPr>
              <a:lnSpc>
                <a:spcPts val="1500"/>
              </a:lnSpc>
            </a:pPr>
            <a:r>
              <a:rPr lang="en-US" sz="1200">
                <a:solidFill>
                  <a:schemeClr val="bg1"/>
                </a:solidFill>
                <a:latin typeface="Arial" charset="0"/>
                <a:ea typeface="Arial" charset="0"/>
                <a:cs typeface="Arial" charset="0"/>
              </a:rPr>
              <a:t>Compete to win your state competition for a </a:t>
            </a:r>
            <a:br>
              <a:rPr lang="en-US" sz="1200">
                <a:solidFill>
                  <a:schemeClr val="bg1"/>
                </a:solidFill>
                <a:latin typeface="Arial" charset="0"/>
                <a:ea typeface="Arial" charset="0"/>
                <a:cs typeface="Arial" charset="0"/>
              </a:rPr>
            </a:br>
            <a:r>
              <a:rPr lang="en-US" sz="1200">
                <a:solidFill>
                  <a:schemeClr val="bg1"/>
                </a:solidFill>
                <a:latin typeface="Arial" charset="0"/>
                <a:ea typeface="Arial" charset="0"/>
                <a:cs typeface="Arial" charset="0"/>
              </a:rPr>
              <a:t>chance to advance to the National Semi-Finals.</a:t>
            </a:r>
          </a:p>
          <a:p>
            <a:pPr>
              <a:lnSpc>
                <a:spcPts val="1500"/>
              </a:lnSpc>
            </a:pPr>
            <a:endParaRPr lang="en-US" sz="1200">
              <a:solidFill>
                <a:schemeClr val="bg1"/>
              </a:solidFill>
              <a:latin typeface="Arial" charset="0"/>
              <a:ea typeface="Arial" charset="0"/>
              <a:cs typeface="Arial" charset="0"/>
            </a:endParaRPr>
          </a:p>
          <a:p>
            <a:pPr>
              <a:lnSpc>
                <a:spcPts val="1500"/>
              </a:lnSpc>
            </a:pPr>
            <a:r>
              <a:rPr lang="en-US" sz="1400" b="1">
                <a:solidFill>
                  <a:srgbClr val="AED672"/>
                </a:solidFill>
                <a:latin typeface="Arial" charset="0"/>
                <a:ea typeface="Arial" charset="0"/>
                <a:cs typeface="Arial" charset="0"/>
              </a:rPr>
              <a:t>National Semi-Finals: April 21-24, 2025</a:t>
            </a:r>
          </a:p>
          <a:p>
            <a:pPr>
              <a:lnSpc>
                <a:spcPts val="1500"/>
              </a:lnSpc>
            </a:pPr>
            <a:r>
              <a:rPr lang="en-US" sz="1200">
                <a:solidFill>
                  <a:schemeClr val="bg1"/>
                </a:solidFill>
                <a:latin typeface="Arial" charset="0"/>
                <a:ea typeface="Arial" charset="0"/>
                <a:cs typeface="Arial" charset="0"/>
              </a:rPr>
              <a:t>Teams answer multiple-choice questions on macroeconomics, microeconomics, and international &amp; current events.</a:t>
            </a:r>
          </a:p>
          <a:p>
            <a:pPr>
              <a:lnSpc>
                <a:spcPts val="1500"/>
              </a:lnSpc>
            </a:pPr>
            <a:endParaRPr lang="en-US" sz="1200">
              <a:solidFill>
                <a:schemeClr val="bg1"/>
              </a:solidFill>
              <a:latin typeface="Arial" charset="0"/>
              <a:ea typeface="Arial" charset="0"/>
              <a:cs typeface="Arial" charset="0"/>
            </a:endParaRPr>
          </a:p>
          <a:p>
            <a:pPr>
              <a:lnSpc>
                <a:spcPts val="1500"/>
              </a:lnSpc>
            </a:pPr>
            <a:r>
              <a:rPr lang="en-US" sz="1400" b="1">
                <a:solidFill>
                  <a:srgbClr val="AED672"/>
                </a:solidFill>
                <a:latin typeface="Arial" charset="0"/>
                <a:ea typeface="Arial" charset="0"/>
                <a:cs typeface="Arial" charset="0"/>
              </a:rPr>
              <a:t>National Finals: Atlanta, Georgia</a:t>
            </a:r>
            <a:br>
              <a:rPr lang="en-US" sz="1400" b="1">
                <a:solidFill>
                  <a:srgbClr val="AED672"/>
                </a:solidFill>
                <a:latin typeface="Arial" charset="0"/>
                <a:ea typeface="Arial" charset="0"/>
                <a:cs typeface="Arial" charset="0"/>
              </a:rPr>
            </a:br>
            <a:r>
              <a:rPr lang="en-US" sz="1400" b="1">
                <a:solidFill>
                  <a:srgbClr val="AED672"/>
                </a:solidFill>
                <a:latin typeface="Arial" charset="0"/>
                <a:ea typeface="Arial" charset="0"/>
                <a:cs typeface="Arial" charset="0"/>
              </a:rPr>
              <a:t>May 28-30, 2025</a:t>
            </a:r>
          </a:p>
          <a:p>
            <a:pPr>
              <a:lnSpc>
                <a:spcPts val="1500"/>
              </a:lnSpc>
            </a:pPr>
            <a:r>
              <a:rPr lang="en-US" sz="1200">
                <a:solidFill>
                  <a:schemeClr val="bg1"/>
                </a:solidFill>
                <a:latin typeface="Arial" charset="0"/>
                <a:ea typeface="Arial" charset="0"/>
                <a:cs typeface="Arial" charset="0"/>
              </a:rPr>
              <a:t>Teams analyze an economic issue and present their solution. Top teams engage in the Finals Quiz Bowl where they face-off answering questions to claim the National Title.</a:t>
            </a:r>
          </a:p>
          <a:p>
            <a:endParaRPr lang="en-US" sz="1400">
              <a:solidFill>
                <a:schemeClr val="bg1"/>
              </a:solidFill>
              <a:latin typeface="Arial" charset="0"/>
              <a:ea typeface="Arial" charset="0"/>
              <a:cs typeface="Arial" charset="0"/>
            </a:endParaRPr>
          </a:p>
        </p:txBody>
      </p:sp>
      <p:sp>
        <p:nvSpPr>
          <p:cNvPr id="14" name="TextBox 13"/>
          <p:cNvSpPr txBox="1"/>
          <p:nvPr/>
        </p:nvSpPr>
        <p:spPr>
          <a:xfrm>
            <a:off x="968386" y="6383557"/>
            <a:ext cx="7651278" cy="276999"/>
          </a:xfrm>
          <a:prstGeom prst="rect">
            <a:avLst/>
          </a:prstGeom>
          <a:noFill/>
        </p:spPr>
        <p:txBody>
          <a:bodyPr wrap="square" lIns="0" tIns="0" rIns="0" bIns="0" rtlCol="0">
            <a:spAutoFit/>
          </a:bodyPr>
          <a:lstStyle/>
          <a:p>
            <a:r>
              <a:rPr lang="en-US">
                <a:solidFill>
                  <a:schemeClr val="bg1"/>
                </a:solidFill>
                <a:latin typeface="Arial" charset="0"/>
                <a:ea typeface="Arial" charset="0"/>
                <a:cs typeface="Arial" charset="0"/>
              </a:rPr>
              <a:t>Register Today at </a:t>
            </a:r>
            <a:r>
              <a:rPr lang="en-US" b="1">
                <a:solidFill>
                  <a:schemeClr val="bg1"/>
                </a:solidFill>
                <a:latin typeface="Arial" charset="0"/>
                <a:ea typeface="Arial" charset="0"/>
                <a:cs typeface="Arial" charset="0"/>
              </a:rPr>
              <a:t>NationalEconomicsChallenge.org</a:t>
            </a:r>
          </a:p>
        </p:txBody>
      </p:sp>
      <p:sp>
        <p:nvSpPr>
          <p:cNvPr id="17" name="TextBox 16">
            <a:extLst>
              <a:ext uri="{FF2B5EF4-FFF2-40B4-BE49-F238E27FC236}">
                <a16:creationId xmlns:a16="http://schemas.microsoft.com/office/drawing/2014/main" id="{F76F14CD-5B16-A591-E047-D88143CD0845}"/>
              </a:ext>
            </a:extLst>
          </p:cNvPr>
          <p:cNvSpPr txBox="1"/>
          <p:nvPr/>
        </p:nvSpPr>
        <p:spPr>
          <a:xfrm>
            <a:off x="8184058" y="4765023"/>
            <a:ext cx="1849750" cy="1679755"/>
          </a:xfrm>
          <a:prstGeom prst="rect">
            <a:avLst/>
          </a:prstGeom>
          <a:noFill/>
        </p:spPr>
        <p:txBody>
          <a:bodyPr wrap="square" lIns="0" tIns="0" rIns="0" bIns="0" rtlCol="0">
            <a:spAutoFit/>
          </a:bodyPr>
          <a:lstStyle/>
          <a:p>
            <a:pPr algn="ctr">
              <a:lnSpc>
                <a:spcPts val="1500"/>
              </a:lnSpc>
            </a:pPr>
            <a:r>
              <a:rPr lang="en-US" sz="1600" b="1">
                <a:solidFill>
                  <a:srgbClr val="AED672"/>
                </a:solidFill>
                <a:latin typeface="Arial" charset="0"/>
                <a:ea typeface="Arial" charset="0"/>
                <a:cs typeface="Arial" charset="0"/>
              </a:rPr>
              <a:t>CASH PRIZES</a:t>
            </a:r>
          </a:p>
          <a:p>
            <a:pPr algn="ctr">
              <a:lnSpc>
                <a:spcPts val="1500"/>
              </a:lnSpc>
            </a:pPr>
            <a:r>
              <a:rPr lang="en-US" sz="1200" b="1">
                <a:solidFill>
                  <a:schemeClr val="bg1"/>
                </a:solidFill>
                <a:latin typeface="Arial" charset="0"/>
                <a:ea typeface="Arial" charset="0"/>
                <a:cs typeface="Arial" charset="0"/>
              </a:rPr>
              <a:t>for each member of the winning teams:</a:t>
            </a:r>
          </a:p>
          <a:p>
            <a:pPr algn="ctr">
              <a:lnSpc>
                <a:spcPts val="1800"/>
              </a:lnSpc>
            </a:pPr>
            <a:r>
              <a:rPr lang="en-US" sz="1200" b="1">
                <a:solidFill>
                  <a:schemeClr val="bg1"/>
                </a:solidFill>
                <a:latin typeface="Arial" charset="0"/>
                <a:ea typeface="Arial" charset="0"/>
                <a:cs typeface="Arial" charset="0"/>
              </a:rPr>
              <a:t>1</a:t>
            </a:r>
            <a:r>
              <a:rPr lang="en-US" sz="1200" b="1" baseline="30000">
                <a:solidFill>
                  <a:schemeClr val="bg1"/>
                </a:solidFill>
                <a:latin typeface="Arial" charset="0"/>
                <a:ea typeface="Arial" charset="0"/>
                <a:cs typeface="Arial" charset="0"/>
              </a:rPr>
              <a:t>st</a:t>
            </a:r>
            <a:r>
              <a:rPr lang="en-US" sz="1200" b="1">
                <a:solidFill>
                  <a:schemeClr val="bg1"/>
                </a:solidFill>
                <a:latin typeface="Arial" charset="0"/>
                <a:ea typeface="Arial" charset="0"/>
                <a:cs typeface="Arial" charset="0"/>
              </a:rPr>
              <a:t> Place $1,000</a:t>
            </a:r>
          </a:p>
          <a:p>
            <a:pPr algn="ctr">
              <a:lnSpc>
                <a:spcPts val="1800"/>
              </a:lnSpc>
            </a:pPr>
            <a:r>
              <a:rPr lang="en-US" sz="1200" b="1">
                <a:solidFill>
                  <a:schemeClr val="bg1"/>
                </a:solidFill>
                <a:latin typeface="Arial" charset="0"/>
                <a:ea typeface="Arial" charset="0"/>
                <a:cs typeface="Arial" charset="0"/>
              </a:rPr>
              <a:t>2</a:t>
            </a:r>
            <a:r>
              <a:rPr lang="en-US" sz="1200" b="1" baseline="30000">
                <a:solidFill>
                  <a:schemeClr val="bg1"/>
                </a:solidFill>
                <a:latin typeface="Arial" charset="0"/>
                <a:ea typeface="Arial" charset="0"/>
                <a:cs typeface="Arial" charset="0"/>
              </a:rPr>
              <a:t>nd</a:t>
            </a:r>
            <a:r>
              <a:rPr lang="en-US" sz="1200" b="1">
                <a:solidFill>
                  <a:schemeClr val="bg1"/>
                </a:solidFill>
                <a:latin typeface="Arial" charset="0"/>
                <a:ea typeface="Arial" charset="0"/>
                <a:cs typeface="Arial" charset="0"/>
              </a:rPr>
              <a:t> Place $500</a:t>
            </a:r>
          </a:p>
          <a:p>
            <a:pPr algn="ctr">
              <a:lnSpc>
                <a:spcPts val="1800"/>
              </a:lnSpc>
            </a:pPr>
            <a:r>
              <a:rPr lang="en-US" sz="1200" b="1">
                <a:solidFill>
                  <a:schemeClr val="bg1"/>
                </a:solidFill>
                <a:latin typeface="Arial" charset="0"/>
                <a:ea typeface="Arial" charset="0"/>
                <a:cs typeface="Arial" charset="0"/>
              </a:rPr>
              <a:t>3</a:t>
            </a:r>
            <a:r>
              <a:rPr lang="en-US" sz="1200" b="1" baseline="30000">
                <a:solidFill>
                  <a:schemeClr val="bg1"/>
                </a:solidFill>
                <a:latin typeface="Arial" charset="0"/>
                <a:ea typeface="Arial" charset="0"/>
                <a:cs typeface="Arial" charset="0"/>
              </a:rPr>
              <a:t>rd</a:t>
            </a:r>
            <a:r>
              <a:rPr lang="en-US" sz="1200" b="1">
                <a:solidFill>
                  <a:schemeClr val="bg1"/>
                </a:solidFill>
                <a:latin typeface="Arial" charset="0"/>
                <a:ea typeface="Arial" charset="0"/>
                <a:cs typeface="Arial" charset="0"/>
              </a:rPr>
              <a:t> Place $250</a:t>
            </a:r>
          </a:p>
          <a:p>
            <a:pPr algn="ctr">
              <a:lnSpc>
                <a:spcPts val="1800"/>
              </a:lnSpc>
            </a:pPr>
            <a:r>
              <a:rPr lang="en-US" sz="1200" b="1">
                <a:solidFill>
                  <a:schemeClr val="bg1"/>
                </a:solidFill>
                <a:latin typeface="Arial" charset="0"/>
                <a:ea typeface="Arial" charset="0"/>
                <a:cs typeface="Arial" charset="0"/>
              </a:rPr>
              <a:t>4</a:t>
            </a:r>
            <a:r>
              <a:rPr lang="en-US" sz="1200" b="1" baseline="30000">
                <a:solidFill>
                  <a:schemeClr val="bg1"/>
                </a:solidFill>
                <a:latin typeface="Arial" charset="0"/>
                <a:ea typeface="Arial" charset="0"/>
                <a:cs typeface="Arial" charset="0"/>
              </a:rPr>
              <a:t>th</a:t>
            </a:r>
            <a:r>
              <a:rPr lang="en-US" sz="1200" b="1">
                <a:solidFill>
                  <a:schemeClr val="bg1"/>
                </a:solidFill>
                <a:latin typeface="Arial" charset="0"/>
                <a:ea typeface="Arial" charset="0"/>
                <a:cs typeface="Arial" charset="0"/>
              </a:rPr>
              <a:t> Place $200</a:t>
            </a:r>
          </a:p>
          <a:p>
            <a:pPr>
              <a:lnSpc>
                <a:spcPts val="1500"/>
              </a:lnSpc>
            </a:pPr>
            <a:endParaRPr lang="en-US" sz="1200">
              <a:solidFill>
                <a:schemeClr val="bg1"/>
              </a:solidFill>
              <a:latin typeface="Arial" charset="0"/>
              <a:ea typeface="Arial" charset="0"/>
              <a:cs typeface="Arial" charset="0"/>
            </a:endParaRPr>
          </a:p>
        </p:txBody>
      </p:sp>
      <p:pic>
        <p:nvPicPr>
          <p:cNvPr id="23" name="Picture 22">
            <a:extLst>
              <a:ext uri="{FF2B5EF4-FFF2-40B4-BE49-F238E27FC236}">
                <a16:creationId xmlns:a16="http://schemas.microsoft.com/office/drawing/2014/main" id="{63C26763-7F42-128B-59C1-760100DD83E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435038" y="198644"/>
            <a:ext cx="3909013" cy="3927110"/>
          </a:xfrm>
          <a:prstGeom prst="rect">
            <a:avLst/>
          </a:prstGeom>
        </p:spPr>
      </p:pic>
      <p:pic>
        <p:nvPicPr>
          <p:cNvPr id="19" name="Picture 18" descr="A group of men standing at a podium&#10;&#10;Description automatically generated">
            <a:extLst>
              <a:ext uri="{FF2B5EF4-FFF2-40B4-BE49-F238E27FC236}">
                <a16:creationId xmlns:a16="http://schemas.microsoft.com/office/drawing/2014/main" id="{1B310FB8-F238-66A8-B56F-B0FA33F82B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05521" y="2787456"/>
            <a:ext cx="2428576" cy="2278422"/>
          </a:xfrm>
          <a:prstGeom prst="rect">
            <a:avLst/>
          </a:prstGeom>
        </p:spPr>
      </p:pic>
    </p:spTree>
    <p:extLst>
      <p:ext uri="{BB962C8B-B14F-4D97-AF65-F5344CB8AC3E}">
        <p14:creationId xmlns:p14="http://schemas.microsoft.com/office/powerpoint/2010/main" val="149223908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65583"/>
        </a:solidFill>
        <a:effectLst/>
      </p:bgPr>
    </p:bg>
    <p:spTree>
      <p:nvGrpSpPr>
        <p:cNvPr id="1" name=""/>
        <p:cNvGrpSpPr/>
        <p:nvPr/>
      </p:nvGrpSpPr>
      <p:grpSpPr>
        <a:xfrm>
          <a:off x="0" y="0"/>
          <a:ext cx="0" cy="0"/>
          <a:chOff x="0" y="0"/>
          <a:chExt cx="0" cy="0"/>
        </a:xfrm>
      </p:grpSpPr>
      <p:sp>
        <p:nvSpPr>
          <p:cNvPr id="2" name="Freeform 2"/>
          <p:cNvSpPr/>
          <p:nvPr/>
        </p:nvSpPr>
        <p:spPr>
          <a:xfrm>
            <a:off x="4486927" y="4076831"/>
            <a:ext cx="8916465" cy="4190739"/>
          </a:xfrm>
          <a:custGeom>
            <a:avLst/>
            <a:gdLst/>
            <a:ahLst/>
            <a:cxnLst/>
            <a:rect l="l" t="t" r="r" b="b"/>
            <a:pathLst>
              <a:path w="13374697" h="6286108">
                <a:moveTo>
                  <a:pt x="0" y="0"/>
                </a:moveTo>
                <a:lnTo>
                  <a:pt x="13374698" y="0"/>
                </a:lnTo>
                <a:lnTo>
                  <a:pt x="13374698" y="6286108"/>
                </a:lnTo>
                <a:lnTo>
                  <a:pt x="0" y="6286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592934" y="1613042"/>
            <a:ext cx="472869" cy="598569"/>
          </a:xfrm>
          <a:custGeom>
            <a:avLst/>
            <a:gdLst/>
            <a:ahLst/>
            <a:cxnLst/>
            <a:rect l="l" t="t" r="r" b="b"/>
            <a:pathLst>
              <a:path w="709304" h="897853">
                <a:moveTo>
                  <a:pt x="0" y="0"/>
                </a:moveTo>
                <a:lnTo>
                  <a:pt x="709304" y="0"/>
                </a:lnTo>
                <a:lnTo>
                  <a:pt x="709304" y="897853"/>
                </a:lnTo>
                <a:lnTo>
                  <a:pt x="0" y="897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7254696" y="1613042"/>
            <a:ext cx="4796179" cy="3972345"/>
            <a:chOff x="0" y="0"/>
            <a:chExt cx="9592359" cy="7944690"/>
          </a:xfrm>
        </p:grpSpPr>
        <p:sp>
          <p:nvSpPr>
            <p:cNvPr id="5" name="Freeform 5"/>
            <p:cNvSpPr/>
            <p:nvPr/>
          </p:nvSpPr>
          <p:spPr>
            <a:xfrm>
              <a:off x="8578310" y="1191820"/>
              <a:ext cx="1014048" cy="1283605"/>
            </a:xfrm>
            <a:custGeom>
              <a:avLst/>
              <a:gdLst/>
              <a:ahLst/>
              <a:cxnLst/>
              <a:rect l="l" t="t" r="r" b="b"/>
              <a:pathLst>
                <a:path w="1014048" h="1283605">
                  <a:moveTo>
                    <a:pt x="0" y="0"/>
                  </a:moveTo>
                  <a:lnTo>
                    <a:pt x="1014049" y="0"/>
                  </a:lnTo>
                  <a:lnTo>
                    <a:pt x="1014049" y="1283606"/>
                  </a:lnTo>
                  <a:lnTo>
                    <a:pt x="0" y="12836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4712689" y="0"/>
              <a:ext cx="643710" cy="814823"/>
            </a:xfrm>
            <a:custGeom>
              <a:avLst/>
              <a:gdLst/>
              <a:ahLst/>
              <a:cxnLst/>
              <a:rect l="l" t="t" r="r" b="b"/>
              <a:pathLst>
                <a:path w="643710" h="814823">
                  <a:moveTo>
                    <a:pt x="643710" y="0"/>
                  </a:moveTo>
                  <a:lnTo>
                    <a:pt x="0" y="0"/>
                  </a:lnTo>
                  <a:lnTo>
                    <a:pt x="0" y="814823"/>
                  </a:lnTo>
                  <a:lnTo>
                    <a:pt x="643710" y="814823"/>
                  </a:lnTo>
                  <a:lnTo>
                    <a:pt x="64371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7" name="Group 7"/>
            <p:cNvGrpSpPr/>
            <p:nvPr/>
          </p:nvGrpSpPr>
          <p:grpSpPr>
            <a:xfrm>
              <a:off x="0" y="997044"/>
              <a:ext cx="6369178" cy="6369152"/>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l="-74921" t="-2568" r="-65097" b="-23942"/>
                </a:stretch>
              </a:blipFill>
            </p:spPr>
          </p:sp>
        </p:grpSp>
        <p:grpSp>
          <p:nvGrpSpPr>
            <p:cNvPr id="9" name="Group 9"/>
            <p:cNvGrpSpPr/>
            <p:nvPr/>
          </p:nvGrpSpPr>
          <p:grpSpPr>
            <a:xfrm>
              <a:off x="4890790" y="997044"/>
              <a:ext cx="2956775" cy="2956763"/>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19900" r="-22332" b="-6674"/>
                </a:stretch>
              </a:blipFill>
            </p:spPr>
          </p:sp>
        </p:grpSp>
        <p:grpSp>
          <p:nvGrpSpPr>
            <p:cNvPr id="11" name="Group 11"/>
            <p:cNvGrpSpPr/>
            <p:nvPr/>
          </p:nvGrpSpPr>
          <p:grpSpPr>
            <a:xfrm>
              <a:off x="5356399" y="4215769"/>
              <a:ext cx="3728936" cy="3728921"/>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2"/>
                <a:stretch>
                  <a:fillRect l="-18489" r="-51209" b="-13132"/>
                </a:stretch>
              </a:blipFill>
            </p:spPr>
          </p:sp>
        </p:grpSp>
        <p:grpSp>
          <p:nvGrpSpPr>
            <p:cNvPr id="13" name="Group 13"/>
            <p:cNvGrpSpPr/>
            <p:nvPr/>
          </p:nvGrpSpPr>
          <p:grpSpPr>
            <a:xfrm>
              <a:off x="7157344" y="3011412"/>
              <a:ext cx="1884797" cy="1884790"/>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3"/>
                <a:stretch>
                  <a:fillRect l="-110110" t="-21468" r="-34018" b="-41285"/>
                </a:stretch>
              </a:blipFill>
            </p:spPr>
          </p:sp>
        </p:grpSp>
      </p:grpSp>
      <p:sp>
        <p:nvSpPr>
          <p:cNvPr id="15" name="Freeform 15"/>
          <p:cNvSpPr/>
          <p:nvPr/>
        </p:nvSpPr>
        <p:spPr>
          <a:xfrm>
            <a:off x="6482301" y="4529052"/>
            <a:ext cx="340488" cy="430997"/>
          </a:xfrm>
          <a:custGeom>
            <a:avLst/>
            <a:gdLst/>
            <a:ahLst/>
            <a:cxnLst/>
            <a:rect l="l" t="t" r="r" b="b"/>
            <a:pathLst>
              <a:path w="510732" h="646496">
                <a:moveTo>
                  <a:pt x="0" y="0"/>
                </a:moveTo>
                <a:lnTo>
                  <a:pt x="510732" y="0"/>
                </a:lnTo>
                <a:lnTo>
                  <a:pt x="510732" y="646496"/>
                </a:lnTo>
                <a:lnTo>
                  <a:pt x="0" y="6464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flipH="1">
            <a:off x="-3570200" y="4076831"/>
            <a:ext cx="8916465" cy="4190739"/>
          </a:xfrm>
          <a:custGeom>
            <a:avLst/>
            <a:gdLst/>
            <a:ahLst/>
            <a:cxnLst/>
            <a:rect l="l" t="t" r="r" b="b"/>
            <a:pathLst>
              <a:path w="13374697" h="6286108">
                <a:moveTo>
                  <a:pt x="13374698" y="0"/>
                </a:moveTo>
                <a:lnTo>
                  <a:pt x="0" y="0"/>
                </a:lnTo>
                <a:lnTo>
                  <a:pt x="0" y="6286108"/>
                </a:lnTo>
                <a:lnTo>
                  <a:pt x="13374698" y="6286108"/>
                </a:lnTo>
                <a:lnTo>
                  <a:pt x="13374698"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7" name="Group 17"/>
          <p:cNvGrpSpPr/>
          <p:nvPr/>
        </p:nvGrpSpPr>
        <p:grpSpPr>
          <a:xfrm>
            <a:off x="685800" y="4343623"/>
            <a:ext cx="1997752" cy="1997752"/>
            <a:chOff x="0" y="0"/>
            <a:chExt cx="3995504" cy="3995504"/>
          </a:xfrm>
        </p:grpSpPr>
        <p:sp>
          <p:nvSpPr>
            <p:cNvPr id="18" name="Freeform 18"/>
            <p:cNvSpPr/>
            <p:nvPr/>
          </p:nvSpPr>
          <p:spPr>
            <a:xfrm>
              <a:off x="0" y="0"/>
              <a:ext cx="3995504" cy="3995504"/>
            </a:xfrm>
            <a:custGeom>
              <a:avLst/>
              <a:gdLst/>
              <a:ahLst/>
              <a:cxnLst/>
              <a:rect l="l" t="t" r="r" b="b"/>
              <a:pathLst>
                <a:path w="3995504" h="3995504">
                  <a:moveTo>
                    <a:pt x="0" y="0"/>
                  </a:moveTo>
                  <a:lnTo>
                    <a:pt x="3995504" y="0"/>
                  </a:lnTo>
                  <a:lnTo>
                    <a:pt x="3995504" y="3995504"/>
                  </a:lnTo>
                  <a:lnTo>
                    <a:pt x="0" y="39955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19" name="Freeform 19"/>
          <p:cNvSpPr/>
          <p:nvPr/>
        </p:nvSpPr>
        <p:spPr>
          <a:xfrm rot="613923" flipH="1">
            <a:off x="2751624" y="4620265"/>
            <a:ext cx="1241955" cy="804165"/>
          </a:xfrm>
          <a:custGeom>
            <a:avLst/>
            <a:gdLst/>
            <a:ahLst/>
            <a:cxnLst/>
            <a:rect l="l" t="t" r="r" b="b"/>
            <a:pathLst>
              <a:path w="1862932" h="1206248">
                <a:moveTo>
                  <a:pt x="1862932" y="0"/>
                </a:moveTo>
                <a:lnTo>
                  <a:pt x="0" y="0"/>
                </a:lnTo>
                <a:lnTo>
                  <a:pt x="0" y="1206249"/>
                </a:lnTo>
                <a:lnTo>
                  <a:pt x="1862932" y="1206249"/>
                </a:lnTo>
                <a:lnTo>
                  <a:pt x="186293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Freeform 20"/>
          <p:cNvSpPr/>
          <p:nvPr/>
        </p:nvSpPr>
        <p:spPr>
          <a:xfrm>
            <a:off x="9944885" y="5692110"/>
            <a:ext cx="2139887" cy="1134141"/>
          </a:xfrm>
          <a:custGeom>
            <a:avLst/>
            <a:gdLst/>
            <a:ahLst/>
            <a:cxnLst/>
            <a:rect l="l" t="t" r="r" b="b"/>
            <a:pathLst>
              <a:path w="3209831" h="1701211">
                <a:moveTo>
                  <a:pt x="0" y="0"/>
                </a:moveTo>
                <a:lnTo>
                  <a:pt x="3209831" y="0"/>
                </a:lnTo>
                <a:lnTo>
                  <a:pt x="3209831" y="1701211"/>
                </a:lnTo>
                <a:lnTo>
                  <a:pt x="0" y="1701211"/>
                </a:lnTo>
                <a:lnTo>
                  <a:pt x="0" y="0"/>
                </a:lnTo>
                <a:close/>
              </a:path>
            </a:pathLst>
          </a:custGeom>
          <a:blipFill>
            <a:blip r:embed="rId20"/>
            <a:stretch>
              <a:fillRect/>
            </a:stretch>
          </a:blipFill>
        </p:spPr>
      </p:sp>
      <p:sp>
        <p:nvSpPr>
          <p:cNvPr id="21" name="TextBox 21"/>
          <p:cNvSpPr txBox="1"/>
          <p:nvPr/>
        </p:nvSpPr>
        <p:spPr>
          <a:xfrm>
            <a:off x="329366" y="391437"/>
            <a:ext cx="11533269" cy="5537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spcBef>
                <a:spcPct val="0"/>
              </a:spcBef>
            </a:pPr>
            <a:r>
              <a:rPr lang="en-US" sz="3199">
                <a:solidFill>
                  <a:srgbClr val="ACDD71"/>
                </a:solidFill>
                <a:latin typeface="BIZ UDPMincho"/>
                <a:ea typeface="BIZ UDPMincho"/>
                <a:cs typeface="BIZ UDPMincho"/>
                <a:sym typeface="BIZ UDPMincho"/>
              </a:rPr>
              <a:t>Free Personal Finance Program for High School Girls </a:t>
            </a:r>
          </a:p>
        </p:txBody>
      </p:sp>
      <p:sp>
        <p:nvSpPr>
          <p:cNvPr id="22" name="TextBox 22"/>
          <p:cNvSpPr txBox="1"/>
          <p:nvPr/>
        </p:nvSpPr>
        <p:spPr>
          <a:xfrm>
            <a:off x="329366" y="1369688"/>
            <a:ext cx="6652545" cy="22083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93"/>
              </a:lnSpc>
              <a:spcBef>
                <a:spcPct val="0"/>
              </a:spcBef>
            </a:pPr>
            <a:r>
              <a:rPr lang="en-US" sz="2067">
                <a:solidFill>
                  <a:srgbClr val="FFFFFF"/>
                </a:solidFill>
                <a:latin typeface="Inter"/>
                <a:ea typeface="Inter"/>
                <a:cs typeface="Inter"/>
                <a:sym typeface="Inter"/>
              </a:rPr>
              <a:t>Invest in Girls (a program of CEE) invites your high school students to learn about personal finance in a supportive all-girl environment! IIG instructors will teach students the basics of personal finance, how to invest, and help them build professional skills. These programs are online and free to attend.  </a:t>
            </a:r>
          </a:p>
        </p:txBody>
      </p:sp>
      <p:sp>
        <p:nvSpPr>
          <p:cNvPr id="23" name="TextBox 23"/>
          <p:cNvSpPr txBox="1"/>
          <p:nvPr/>
        </p:nvSpPr>
        <p:spPr>
          <a:xfrm>
            <a:off x="3000240" y="5540937"/>
            <a:ext cx="6652545" cy="3492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00"/>
              </a:lnSpc>
              <a:spcBef>
                <a:spcPct val="0"/>
              </a:spcBef>
            </a:pPr>
            <a:r>
              <a:rPr lang="en-US" sz="2000">
                <a:solidFill>
                  <a:srgbClr val="FFFFFF"/>
                </a:solidFill>
                <a:latin typeface="Inter"/>
                <a:ea typeface="Inter"/>
                <a:cs typeface="Inter"/>
                <a:sym typeface="Inter"/>
              </a:rPr>
              <a:t>Share this sign up link with your students</a:t>
            </a:r>
          </a:p>
        </p:txBody>
      </p:sp>
      <p:sp>
        <p:nvSpPr>
          <p:cNvPr id="24" name="TextBox 24"/>
          <p:cNvSpPr txBox="1"/>
          <p:nvPr/>
        </p:nvSpPr>
        <p:spPr>
          <a:xfrm>
            <a:off x="3000240" y="5992125"/>
            <a:ext cx="6652545" cy="3492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00"/>
              </a:lnSpc>
              <a:spcBef>
                <a:spcPct val="0"/>
              </a:spcBef>
            </a:pPr>
            <a:r>
              <a:rPr lang="en-US" sz="2000">
                <a:solidFill>
                  <a:srgbClr val="FFFFFF"/>
                </a:solidFill>
                <a:latin typeface="Inter"/>
                <a:ea typeface="Inter"/>
                <a:cs typeface="Inter"/>
                <a:sym typeface="Inter"/>
              </a:rPr>
              <a:t>Or visit investingirls.org/for-students/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4571373" cy="958360"/>
          </a:xfrm>
        </p:spPr>
        <p:txBody>
          <a:bodyPr lIns="91440" tIns="45720" rIns="91440" bIns="45720" anchor="t"/>
          <a:lstStyle/>
          <a:p>
            <a:r>
              <a:rPr lang="en-US" sz="5000">
                <a:solidFill>
                  <a:srgbClr val="414A58"/>
                </a:solidFill>
                <a:latin typeface="+mj-lt"/>
                <a:cs typeface="Calibri"/>
              </a:rPr>
              <a:t>Thank you for attending today!</a:t>
            </a:r>
            <a:endParaRPr lang="en-US" sz="5000">
              <a:solidFill>
                <a:srgbClr val="414A58"/>
              </a:solidFill>
              <a:latin typeface="Calibri Light"/>
              <a:ea typeface="Calibri Light"/>
              <a:cs typeface="Calibri"/>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2" name="Picture 1" descr="Clipart - Thank You Pinned">
            <a:extLst>
              <a:ext uri="{FF2B5EF4-FFF2-40B4-BE49-F238E27FC236}">
                <a16:creationId xmlns:a16="http://schemas.microsoft.com/office/drawing/2014/main" id="{1B963F78-4079-458B-4949-CC52D3553357}"/>
              </a:ext>
            </a:extLst>
          </p:cNvPr>
          <p:cNvPicPr>
            <a:picLocks noChangeAspect="1"/>
          </p:cNvPicPr>
          <p:nvPr/>
        </p:nvPicPr>
        <p:blipFill>
          <a:blip r:embed="rId5"/>
          <a:stretch>
            <a:fillRect/>
          </a:stretch>
        </p:blipFill>
        <p:spPr>
          <a:xfrm>
            <a:off x="6094534" y="335572"/>
            <a:ext cx="6274778" cy="6230817"/>
          </a:xfrm>
          <a:prstGeom prst="rect">
            <a:avLst/>
          </a:prstGeom>
        </p:spPr>
      </p:pic>
    </p:spTree>
    <p:extLst>
      <p:ext uri="{BB962C8B-B14F-4D97-AF65-F5344CB8AC3E}">
        <p14:creationId xmlns:p14="http://schemas.microsoft.com/office/powerpoint/2010/main" val="2933641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Presenter(s)</a:t>
            </a:r>
            <a:endParaRPr lang="en-US"/>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3050184" y="1711105"/>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Light"/>
                <a:ea typeface="Calibri Light"/>
                <a:cs typeface="Calibri Light"/>
              </a:rPr>
              <a:t>Cynthia Fitzthum (co-author, presenter)</a:t>
            </a:r>
          </a:p>
          <a:p>
            <a:pPr marL="0" indent="0">
              <a:buNone/>
            </a:pPr>
            <a:r>
              <a:rPr lang="en-US" sz="2400">
                <a:latin typeface="Calibri"/>
                <a:ea typeface="Calibri"/>
                <a:cs typeface="Calibri"/>
              </a:rPr>
              <a:t>Cjfizthum@stcloudstate.edu</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4</a:t>
            </a:fld>
            <a:endParaRPr lang="en-US"/>
          </a:p>
        </p:txBody>
      </p:sp>
      <p:pic>
        <p:nvPicPr>
          <p:cNvPr id="7" name="Picture 6" descr="Short-haired woman in glasses and suit looking at camera and standing in front of seated colleagues in conference hall">
            <a:extLst>
              <a:ext uri="{FF2B5EF4-FFF2-40B4-BE49-F238E27FC236}">
                <a16:creationId xmlns:a16="http://schemas.microsoft.com/office/drawing/2014/main" id="{91D7D443-4765-CF0A-3426-9F5D52CBC39A}"/>
              </a:ext>
            </a:extLst>
          </p:cNvPr>
          <p:cNvPicPr>
            <a:picLocks noChangeAspect="1"/>
          </p:cNvPicPr>
          <p:nvPr/>
        </p:nvPicPr>
        <p:blipFill rotWithShape="1">
          <a:blip r:embed="rId2"/>
          <a:srcRect l="10853" t="2353" r="24806" b="-4706"/>
          <a:stretch/>
        </p:blipFill>
        <p:spPr>
          <a:xfrm>
            <a:off x="1608566" y="1695708"/>
            <a:ext cx="1000171" cy="10608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Person wearing blazer">
            <a:extLst>
              <a:ext uri="{FF2B5EF4-FFF2-40B4-BE49-F238E27FC236}">
                <a16:creationId xmlns:a16="http://schemas.microsoft.com/office/drawing/2014/main" id="{C1C405AA-9411-ED8C-48C6-14CE249D384A}"/>
              </a:ext>
            </a:extLst>
          </p:cNvPr>
          <p:cNvPicPr>
            <a:picLocks noChangeAspect="1"/>
          </p:cNvPicPr>
          <p:nvPr/>
        </p:nvPicPr>
        <p:blipFill rotWithShape="1">
          <a:blip r:embed="rId3"/>
          <a:srcRect l="33594" t="-1163" r="9375" b="1163"/>
          <a:stretch/>
        </p:blipFill>
        <p:spPr>
          <a:xfrm>
            <a:off x="1606249" y="3311482"/>
            <a:ext cx="991504" cy="115446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2">
            <a:extLst>
              <a:ext uri="{FF2B5EF4-FFF2-40B4-BE49-F238E27FC236}">
                <a16:creationId xmlns:a16="http://schemas.microsoft.com/office/drawing/2014/main" id="{F3CE008A-1223-DE28-3131-6053184B7286}"/>
              </a:ext>
            </a:extLst>
          </p:cNvPr>
          <p:cNvSpPr txBox="1">
            <a:spLocks/>
          </p:cNvSpPr>
          <p:nvPr/>
        </p:nvSpPr>
        <p:spPr>
          <a:xfrm>
            <a:off x="3050183" y="3428628"/>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Light"/>
                <a:cs typeface="Calibri Light"/>
              </a:rPr>
              <a:t>Jeremy Miller (co- author)</a:t>
            </a:r>
            <a:endParaRPr lang="en-US"/>
          </a:p>
          <a:p>
            <a:pPr marL="0" indent="0">
              <a:buNone/>
            </a:pPr>
            <a:r>
              <a:rPr lang="en-US" sz="2400">
                <a:latin typeface="Calibri"/>
                <a:ea typeface="Calibri"/>
                <a:cs typeface="Calibri"/>
              </a:rPr>
              <a:t>Jmiller@c-ischools.org</a:t>
            </a:r>
            <a:endParaRPr lang="en-US"/>
          </a:p>
          <a:p>
            <a:pPr marL="0" indent="0">
              <a:buNone/>
            </a:pPr>
            <a:endParaRPr lang="en-US" sz="2600">
              <a:latin typeface="Calibri Light" panose="020F0302020204030204" pitchFamily="34" charset="0"/>
              <a:ea typeface="+mn-lt"/>
              <a:cs typeface="Calibri Light"/>
            </a:endParaRPr>
          </a:p>
        </p:txBody>
      </p:sp>
      <p:pic>
        <p:nvPicPr>
          <p:cNvPr id="4" name="Picture 3" descr="A person smiling at camera&#10;&#10;Description automatically generated">
            <a:extLst>
              <a:ext uri="{FF2B5EF4-FFF2-40B4-BE49-F238E27FC236}">
                <a16:creationId xmlns:a16="http://schemas.microsoft.com/office/drawing/2014/main" id="{33C6AB39-BF55-DDAD-EF5C-C14ED7B6EA73}"/>
              </a:ext>
            </a:extLst>
          </p:cNvPr>
          <p:cNvPicPr>
            <a:picLocks noChangeAspect="1"/>
          </p:cNvPicPr>
          <p:nvPr/>
        </p:nvPicPr>
        <p:blipFill>
          <a:blip r:embed="rId4"/>
          <a:stretch>
            <a:fillRect/>
          </a:stretch>
        </p:blipFill>
        <p:spPr>
          <a:xfrm>
            <a:off x="1602874" y="1451811"/>
            <a:ext cx="998622" cy="1548063"/>
          </a:xfrm>
          <a:prstGeom prst="rect">
            <a:avLst/>
          </a:prstGeom>
        </p:spPr>
      </p:pic>
      <p:pic>
        <p:nvPicPr>
          <p:cNvPr id="6" name="Picture 5" descr="Jeremy Miller">
            <a:extLst>
              <a:ext uri="{FF2B5EF4-FFF2-40B4-BE49-F238E27FC236}">
                <a16:creationId xmlns:a16="http://schemas.microsoft.com/office/drawing/2014/main" id="{50368C86-F9C8-B74E-F479-0A26146BBFE1}"/>
              </a:ext>
            </a:extLst>
          </p:cNvPr>
          <p:cNvPicPr>
            <a:picLocks noChangeAspect="1"/>
          </p:cNvPicPr>
          <p:nvPr/>
        </p:nvPicPr>
        <p:blipFill>
          <a:blip r:embed="rId5"/>
          <a:stretch>
            <a:fillRect/>
          </a:stretch>
        </p:blipFill>
        <p:spPr>
          <a:xfrm>
            <a:off x="1607751" y="3314013"/>
            <a:ext cx="1129957" cy="1410730"/>
          </a:xfrm>
          <a:prstGeom prst="rect">
            <a:avLst/>
          </a:prstGeom>
        </p:spPr>
      </p:pic>
    </p:spTree>
    <p:extLst>
      <p:ext uri="{BB962C8B-B14F-4D97-AF65-F5344CB8AC3E}">
        <p14:creationId xmlns:p14="http://schemas.microsoft.com/office/powerpoint/2010/main" val="1074274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E78C-227A-069A-C579-08DB82C63895}"/>
              </a:ext>
            </a:extLst>
          </p:cNvPr>
          <p:cNvSpPr>
            <a:spLocks noGrp="1"/>
          </p:cNvSpPr>
          <p:nvPr>
            <p:ph type="title"/>
          </p:nvPr>
        </p:nvSpPr>
        <p:spPr/>
        <p:txBody>
          <a:bodyPr lIns="91440" tIns="45720" rIns="91440" bIns="45720" anchor="t"/>
          <a:lstStyle/>
          <a:p>
            <a:r>
              <a:rPr lang="en-US">
                <a:ea typeface="Calibri Light"/>
                <a:cs typeface="Calibri Light"/>
              </a:rPr>
              <a:t>Economics of War Lessons</a:t>
            </a:r>
            <a:endParaRPr lang="en-US"/>
          </a:p>
        </p:txBody>
      </p:sp>
      <p:sp>
        <p:nvSpPr>
          <p:cNvPr id="3" name="Slide Number Placeholder 2">
            <a:extLst>
              <a:ext uri="{FF2B5EF4-FFF2-40B4-BE49-F238E27FC236}">
                <a16:creationId xmlns:a16="http://schemas.microsoft.com/office/drawing/2014/main" id="{DB50F5C5-0961-39F6-FED5-FF1D1E4C34B9}"/>
              </a:ext>
            </a:extLst>
          </p:cNvPr>
          <p:cNvSpPr>
            <a:spLocks noGrp="1"/>
          </p:cNvSpPr>
          <p:nvPr>
            <p:ph type="sldNum" sz="quarter" idx="12"/>
          </p:nvPr>
        </p:nvSpPr>
        <p:spPr/>
        <p:txBody>
          <a:bodyPr/>
          <a:lstStyle/>
          <a:p>
            <a:fld id="{6C37F40D-BF86-6F43-B998-BE81C530D250}" type="slidenum">
              <a:rPr lang="en-US" smtClean="0"/>
              <a:t>5</a:t>
            </a:fld>
            <a:endParaRPr lang="en-US"/>
          </a:p>
        </p:txBody>
      </p:sp>
      <p:graphicFrame>
        <p:nvGraphicFramePr>
          <p:cNvPr id="7" name="Content Placeholder 6">
            <a:extLst>
              <a:ext uri="{FF2B5EF4-FFF2-40B4-BE49-F238E27FC236}">
                <a16:creationId xmlns:a16="http://schemas.microsoft.com/office/drawing/2014/main" id="{D0B8DC89-673D-1F01-E7D1-FB422656AF20}"/>
              </a:ext>
            </a:extLst>
          </p:cNvPr>
          <p:cNvGraphicFramePr>
            <a:graphicFrameLocks noGrp="1"/>
          </p:cNvGraphicFramePr>
          <p:nvPr>
            <p:ph idx="13"/>
            <p:extLst>
              <p:ext uri="{D42A27DB-BD31-4B8C-83A1-F6EECF244321}">
                <p14:modId xmlns:p14="http://schemas.microsoft.com/office/powerpoint/2010/main" val="3814489970"/>
              </p:ext>
            </p:extLst>
          </p:nvPr>
        </p:nvGraphicFramePr>
        <p:xfrm>
          <a:off x="698500" y="2290763"/>
          <a:ext cx="10831511" cy="4426458"/>
        </p:xfrm>
        <a:graphic>
          <a:graphicData uri="http://schemas.openxmlformats.org/drawingml/2006/table">
            <a:tbl>
              <a:tblPr bandRow="1">
                <a:tableStyleId>{5C22544A-7EE6-4342-B048-85BDC9FD1C3A}</a:tableStyleId>
              </a:tblPr>
              <a:tblGrid>
                <a:gridCol w="2482644">
                  <a:extLst>
                    <a:ext uri="{9D8B030D-6E8A-4147-A177-3AD203B41FA5}">
                      <a16:colId xmlns:a16="http://schemas.microsoft.com/office/drawing/2014/main" val="1452203774"/>
                    </a:ext>
                  </a:extLst>
                </a:gridCol>
                <a:gridCol w="8348867">
                  <a:extLst>
                    <a:ext uri="{9D8B030D-6E8A-4147-A177-3AD203B41FA5}">
                      <a16:colId xmlns:a16="http://schemas.microsoft.com/office/drawing/2014/main" val="2715939677"/>
                    </a:ext>
                  </a:extLst>
                </a:gridCol>
              </a:tblGrid>
              <a:tr h="319278">
                <a:tc>
                  <a:txBody>
                    <a:bodyPr/>
                    <a:lstStyle/>
                    <a:p>
                      <a:pPr algn="ctr" rtl="0" fontAlgn="base"/>
                      <a:r>
                        <a:rPr lang="en-US" sz="1200" b="1">
                          <a:effectLst/>
                          <a:latin typeface="inherit"/>
                        </a:rPr>
                        <a:t>Date</a:t>
                      </a:r>
                      <a:endParaRPr lang="en-US" sz="1200">
                        <a:effectLst/>
                        <a:latin typeface="Aptos"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ase"/>
                      <a:r>
                        <a:rPr lang="en-US" sz="1200" b="1">
                          <a:effectLst/>
                          <a:latin typeface="inherit"/>
                        </a:rPr>
                        <a:t>Topic</a:t>
                      </a:r>
                      <a:endParaRPr lang="en-US" sz="1200">
                        <a:effectLst/>
                        <a:latin typeface="Aptos"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73016705"/>
                  </a:ext>
                </a:extLst>
              </a:tr>
              <a:tr h="319278">
                <a:tc>
                  <a:txBody>
                    <a:bodyPr/>
                    <a:lstStyle/>
                    <a:p>
                      <a:pPr rtl="0" fontAlgn="base"/>
                      <a:r>
                        <a:rPr lang="en-US" sz="1200">
                          <a:effectLst/>
                          <a:latin typeface="Aptos"/>
                        </a:rPr>
                        <a:t>2/6-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The Copper Issue</a:t>
                      </a:r>
                      <a:r>
                        <a:rPr lang="en-US" sz="1200">
                          <a:effectLst/>
                          <a:latin typeface="Aptos"/>
                        </a:rPr>
                        <a:t> (A Supply and Demand Lesson)</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947377"/>
                  </a:ext>
                </a:extLst>
              </a:tr>
              <a:tr h="319278">
                <a:tc>
                  <a:txBody>
                    <a:bodyPr/>
                    <a:lstStyle/>
                    <a:p>
                      <a:pPr rtl="0" fontAlgn="base"/>
                      <a:r>
                        <a:rPr lang="en-US" sz="1200">
                          <a:effectLst/>
                          <a:latin typeface="Aptos"/>
                        </a:rPr>
                        <a:t>2/20-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Why go to war?</a:t>
                      </a:r>
                      <a:r>
                        <a:rPr lang="en-US" sz="1200">
                          <a:effectLst/>
                          <a:latin typeface="Aptos"/>
                        </a:rPr>
                        <a:t> (A Lesson on Costs and Benefits)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9194727"/>
                  </a:ext>
                </a:extLst>
              </a:tr>
              <a:tr h="502158">
                <a:tc>
                  <a:txBody>
                    <a:bodyPr/>
                    <a:lstStyle/>
                    <a:p>
                      <a:pPr rtl="0" fontAlgn="base"/>
                      <a:r>
                        <a:rPr lang="en-US" sz="1200">
                          <a:effectLst/>
                          <a:latin typeface="Aptos"/>
                        </a:rPr>
                        <a:t>3/6-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Exchange rates during periods of Conflict</a:t>
                      </a:r>
                      <a:r>
                        <a:rPr lang="en-US" sz="1200">
                          <a:effectLst/>
                          <a:latin typeface="Aptos"/>
                        </a:rPr>
                        <a:t> (Currency and exchange rates)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1219585"/>
                  </a:ext>
                </a:extLst>
              </a:tr>
              <a:tr h="502158">
                <a:tc>
                  <a:txBody>
                    <a:bodyPr/>
                    <a:lstStyle/>
                    <a:p>
                      <a:pPr rtl="0" fontAlgn="base"/>
                      <a:r>
                        <a:rPr lang="en-US" sz="1200">
                          <a:effectLst/>
                          <a:latin typeface="Aptos"/>
                        </a:rPr>
                        <a:t>3/20-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What about trade during war?</a:t>
                      </a:r>
                      <a:r>
                        <a:rPr lang="en-US" sz="1200">
                          <a:effectLst/>
                          <a:latin typeface="Aptos"/>
                        </a:rPr>
                        <a:t> (Geography lesson with focus on re-allocation during periods of conflict)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1242793"/>
                  </a:ext>
                </a:extLst>
              </a:tr>
              <a:tr h="319278">
                <a:tc>
                  <a:txBody>
                    <a:bodyPr/>
                    <a:lstStyle/>
                    <a:p>
                      <a:pPr rtl="0" fontAlgn="base"/>
                      <a:r>
                        <a:rPr lang="en-US" sz="1200">
                          <a:effectLst/>
                          <a:latin typeface="Aptos"/>
                        </a:rPr>
                        <a:t>4/3-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Oil and the Middle East</a:t>
                      </a:r>
                      <a:r>
                        <a:rPr lang="en-US" sz="1200">
                          <a:effectLst/>
                          <a:latin typeface="Aptos"/>
                        </a:rPr>
                        <a:t> (Lesson on Prices)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3887959"/>
                  </a:ext>
                </a:extLst>
              </a:tr>
              <a:tr h="502158">
                <a:tc>
                  <a:txBody>
                    <a:bodyPr/>
                    <a:lstStyle/>
                    <a:p>
                      <a:pPr rtl="0" fontAlgn="base"/>
                      <a:r>
                        <a:rPr lang="en-US" sz="1200">
                          <a:effectLst/>
                          <a:latin typeface="Aptos"/>
                        </a:rPr>
                        <a:t>4/17-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What would you do with $19,000 a month?</a:t>
                      </a:r>
                      <a:r>
                        <a:rPr lang="en-US" sz="1200">
                          <a:effectLst/>
                          <a:latin typeface="Aptos"/>
                        </a:rPr>
                        <a:t> (Human capital, risk/reward and personal finance lesson)</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9656387"/>
                  </a:ext>
                </a:extLst>
              </a:tr>
              <a:tr h="319278">
                <a:tc>
                  <a:txBody>
                    <a:bodyPr/>
                    <a:lstStyle/>
                    <a:p>
                      <a:pPr rtl="0" fontAlgn="base"/>
                      <a:r>
                        <a:rPr lang="en-US" sz="1200">
                          <a:effectLst/>
                          <a:latin typeface="Aptos"/>
                        </a:rPr>
                        <a:t>5/1-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Specialization</a:t>
                      </a:r>
                      <a:r>
                        <a:rPr lang="en-US" sz="1200">
                          <a:effectLst/>
                          <a:latin typeface="Aptos"/>
                        </a:rPr>
                        <a:t> (Military vs. Contractor pay)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7379336"/>
                  </a:ext>
                </a:extLst>
              </a:tr>
              <a:tr h="502158">
                <a:tc>
                  <a:txBody>
                    <a:bodyPr/>
                    <a:lstStyle/>
                    <a:p>
                      <a:pPr rtl="0" fontAlgn="base"/>
                      <a:r>
                        <a:rPr lang="en-US" sz="1200">
                          <a:effectLst/>
                          <a:latin typeface="Aptos"/>
                        </a:rPr>
                        <a:t>5/8-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How big is the military pie?</a:t>
                      </a:r>
                      <a:r>
                        <a:rPr lang="en-US" sz="1200">
                          <a:effectLst/>
                          <a:latin typeface="Aptos"/>
                        </a:rPr>
                        <a:t> (A Lesson on Budgeting, Taxation and Opportunity Cost)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0224471"/>
                  </a:ext>
                </a:extLst>
              </a:tr>
              <a:tr h="319278">
                <a:tc>
                  <a:txBody>
                    <a:bodyPr/>
                    <a:lstStyle/>
                    <a:p>
                      <a:pPr rtl="0" fontAlgn="base"/>
                      <a:r>
                        <a:rPr lang="en-US" sz="1200">
                          <a:effectLst/>
                          <a:latin typeface="Aptos"/>
                        </a:rPr>
                        <a:t>5/22-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The Draft Debate </a:t>
                      </a:r>
                      <a:r>
                        <a:rPr lang="en-US" sz="1200">
                          <a:effectLst/>
                          <a:latin typeface="Aptos"/>
                        </a:rPr>
                        <a:t>(Debate Model)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085825"/>
                  </a:ext>
                </a:extLst>
              </a:tr>
              <a:tr h="502158">
                <a:tc>
                  <a:txBody>
                    <a:bodyPr/>
                    <a:lstStyle/>
                    <a:p>
                      <a:pPr rtl="0" fontAlgn="base"/>
                      <a:r>
                        <a:rPr lang="en-US" sz="1200">
                          <a:effectLst/>
                          <a:latin typeface="Aptos"/>
                        </a:rPr>
                        <a:t>5/29-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Reconstruction: Can it boost an economy?</a:t>
                      </a:r>
                      <a:r>
                        <a:rPr lang="en-US" sz="1200">
                          <a:effectLst/>
                          <a:latin typeface="Aptos"/>
                        </a:rPr>
                        <a:t> (Broken Window Fallacy)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783906"/>
                  </a:ext>
                </a:extLst>
              </a:tr>
            </a:tbl>
          </a:graphicData>
        </a:graphic>
      </p:graphicFrame>
      <p:sp>
        <p:nvSpPr>
          <p:cNvPr id="5" name="Content Placeholder 4">
            <a:extLst>
              <a:ext uri="{FF2B5EF4-FFF2-40B4-BE49-F238E27FC236}">
                <a16:creationId xmlns:a16="http://schemas.microsoft.com/office/drawing/2014/main" id="{8F6B7DA5-3207-7F5D-5E21-FEA2A7A75D03}"/>
              </a:ext>
            </a:extLst>
          </p:cNvPr>
          <p:cNvSpPr>
            <a:spLocks noGrp="1"/>
          </p:cNvSpPr>
          <p:nvPr>
            <p:ph idx="14"/>
          </p:nvPr>
        </p:nvSpPr>
        <p:spPr/>
        <p:txBody>
          <a:bodyPr lIns="91440" tIns="45720" rIns="91440" bIns="45720" anchor="t"/>
          <a:lstStyle/>
          <a:p>
            <a:pPr algn="ctr"/>
            <a:r>
              <a:rPr lang="en-US" i="1">
                <a:ea typeface="Calibri Light"/>
                <a:cs typeface="Calibri Light"/>
              </a:rPr>
              <a:t>Please join us for any of the following webinars......... or look for the webinars on demand and lessons on </a:t>
            </a:r>
            <a:r>
              <a:rPr lang="en-US" i="1" err="1">
                <a:ea typeface="Calibri Light"/>
                <a:cs typeface="Calibri Light"/>
              </a:rPr>
              <a:t>EconEdLink</a:t>
            </a:r>
            <a:r>
              <a:rPr lang="en-US" i="1">
                <a:ea typeface="Calibri Light"/>
                <a:cs typeface="Calibri Light"/>
              </a:rPr>
              <a:t> soon!</a:t>
            </a:r>
            <a:endParaRPr lang="en-US" i="1">
              <a:cs typeface="Calibri Light"/>
            </a:endParaRPr>
          </a:p>
        </p:txBody>
      </p:sp>
    </p:spTree>
    <p:extLst>
      <p:ext uri="{BB962C8B-B14F-4D97-AF65-F5344CB8AC3E}">
        <p14:creationId xmlns:p14="http://schemas.microsoft.com/office/powerpoint/2010/main" val="664172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ABDA4-3769-58C0-E996-5DBC567429D2}"/>
              </a:ext>
            </a:extLst>
          </p:cNvPr>
          <p:cNvSpPr>
            <a:spLocks noGrp="1"/>
          </p:cNvSpPr>
          <p:nvPr>
            <p:ph type="title"/>
          </p:nvPr>
        </p:nvSpPr>
        <p:spPr/>
        <p:txBody>
          <a:bodyPr lIns="91440" tIns="45720" rIns="91440" bIns="45720" anchor="t"/>
          <a:lstStyle/>
          <a:p>
            <a:r>
              <a:rPr lang="en-US">
                <a:ea typeface="Calibri Light"/>
                <a:cs typeface="Calibri Light"/>
              </a:rPr>
              <a:t>In the News...</a:t>
            </a:r>
            <a:endParaRPr lang="en-US"/>
          </a:p>
        </p:txBody>
      </p:sp>
      <p:sp>
        <p:nvSpPr>
          <p:cNvPr id="3" name="Slide Number Placeholder 2">
            <a:extLst>
              <a:ext uri="{FF2B5EF4-FFF2-40B4-BE49-F238E27FC236}">
                <a16:creationId xmlns:a16="http://schemas.microsoft.com/office/drawing/2014/main" id="{2BD4D398-02CE-292D-72BB-11D2191F81D0}"/>
              </a:ext>
            </a:extLst>
          </p:cNvPr>
          <p:cNvSpPr>
            <a:spLocks noGrp="1"/>
          </p:cNvSpPr>
          <p:nvPr>
            <p:ph type="sldNum" sz="quarter" idx="12"/>
          </p:nvPr>
        </p:nvSpPr>
        <p:spPr/>
        <p:txBody>
          <a:bodyPr/>
          <a:lstStyle/>
          <a:p>
            <a:fld id="{6C37F40D-BF86-6F43-B998-BE81C530D250}" type="slidenum">
              <a:rPr lang="en-US" smtClean="0"/>
              <a:t>6</a:t>
            </a:fld>
            <a:endParaRPr lang="en-US"/>
          </a:p>
        </p:txBody>
      </p:sp>
      <p:sp>
        <p:nvSpPr>
          <p:cNvPr id="4" name="Content Placeholder 3">
            <a:extLst>
              <a:ext uri="{FF2B5EF4-FFF2-40B4-BE49-F238E27FC236}">
                <a16:creationId xmlns:a16="http://schemas.microsoft.com/office/drawing/2014/main" id="{34306D42-36BF-9033-77B5-518DBA110DAC}"/>
              </a:ext>
            </a:extLst>
          </p:cNvPr>
          <p:cNvSpPr>
            <a:spLocks noGrp="1"/>
          </p:cNvSpPr>
          <p:nvPr>
            <p:ph idx="13"/>
          </p:nvPr>
        </p:nvSpPr>
        <p:spPr>
          <a:xfrm>
            <a:off x="692189" y="1679446"/>
            <a:ext cx="10837203" cy="3974608"/>
          </a:xfrm>
        </p:spPr>
        <p:txBody>
          <a:bodyPr lIns="91440" tIns="45720" rIns="91440" bIns="45720" anchor="t"/>
          <a:lstStyle/>
          <a:p>
            <a:endParaRPr lang="en-US">
              <a:cs typeface="Calibri Light"/>
            </a:endParaRPr>
          </a:p>
          <a:p>
            <a:endParaRPr lang="en-US">
              <a:cs typeface="Calibri Light"/>
            </a:endParaRPr>
          </a:p>
          <a:p>
            <a:endParaRPr lang="en-US">
              <a:cs typeface="Calibri Light"/>
            </a:endParaRPr>
          </a:p>
          <a:p>
            <a:pPr marL="0" indent="0" algn="ctr">
              <a:buNone/>
            </a:pPr>
            <a:r>
              <a:rPr lang="en-US" sz="4000" i="1">
                <a:ea typeface="Calibri Light"/>
                <a:cs typeface="Calibri Light"/>
              </a:rPr>
              <a:t>What conflicts are currently in the news today?</a:t>
            </a:r>
            <a:endParaRPr lang="en-US" sz="4000" i="1">
              <a:cs typeface="Calibri Light"/>
            </a:endParaRPr>
          </a:p>
        </p:txBody>
      </p:sp>
    </p:spTree>
    <p:extLst>
      <p:ext uri="{BB962C8B-B14F-4D97-AF65-F5344CB8AC3E}">
        <p14:creationId xmlns:p14="http://schemas.microsoft.com/office/powerpoint/2010/main" val="960985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Why Go To War?: Session Agenda</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sz="2600">
                <a:latin typeface="Calibri Light"/>
                <a:ea typeface="Calibri Light"/>
                <a:cs typeface="Calibri Light"/>
              </a:rPr>
              <a:t>Standards/Concepts</a:t>
            </a:r>
          </a:p>
          <a:p>
            <a:pPr marL="514350" indent="-514350">
              <a:buAutoNum type="arabicPeriod"/>
            </a:pPr>
            <a:r>
              <a:rPr lang="en-US" sz="2600">
                <a:latin typeface="Calibri Light"/>
                <a:ea typeface="Calibri Light"/>
                <a:cs typeface="Calibri Light"/>
              </a:rPr>
              <a:t>Content (Procedure)</a:t>
            </a:r>
            <a:endParaRPr lang="en-US"/>
          </a:p>
          <a:p>
            <a:pPr marL="514350" indent="-514350">
              <a:buAutoNum type="arabicPeriod"/>
            </a:pPr>
            <a:r>
              <a:rPr lang="en-US" sz="2600">
                <a:latin typeface="Calibri Light"/>
                <a:ea typeface="Calibri Light"/>
                <a:cs typeface="Calibri Light"/>
              </a:rPr>
              <a:t>Assessment</a:t>
            </a:r>
            <a:endParaRPr lang="en-US"/>
          </a:p>
          <a:p>
            <a:pPr marL="514350" indent="-514350">
              <a:buAutoNum type="arabicPeriod"/>
            </a:pPr>
            <a:r>
              <a:rPr lang="en-US" sz="2600">
                <a:latin typeface="Calibri Light"/>
                <a:ea typeface="Calibri Light"/>
                <a:cs typeface="Calibri Light"/>
              </a:rPr>
              <a:t>Wrap-up/ Q &amp; A</a:t>
            </a:r>
            <a:endParaRPr lang="en-US"/>
          </a:p>
          <a:p>
            <a:pPr marL="514350" indent="-514350">
              <a:buAutoNum type="arabicPeriod"/>
            </a:pPr>
            <a:endParaRPr lang="en-US" sz="2600">
              <a:latin typeface="Calibri Light"/>
              <a:ea typeface="Calibri Light"/>
              <a:cs typeface="Calibri Light"/>
            </a:endParaRPr>
          </a:p>
          <a:p>
            <a:pPr marL="514350" indent="-514350">
              <a:buAutoNum type="arabicPeriod"/>
            </a:pPr>
            <a:endParaRPr lang="en-US" sz="2600">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7</a:t>
            </a:fld>
            <a:endParaRPr lang="en-US"/>
          </a:p>
        </p:txBody>
      </p:sp>
      <p:pic>
        <p:nvPicPr>
          <p:cNvPr id="6" name="Picture 5" descr="A large crowd of people in a room with a person standing in a podium&#10;&#10;Description automatically generated">
            <a:extLst>
              <a:ext uri="{FF2B5EF4-FFF2-40B4-BE49-F238E27FC236}">
                <a16:creationId xmlns:a16="http://schemas.microsoft.com/office/drawing/2014/main" id="{138732B9-F1E8-46B1-D088-599170D8400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03692" y="2268824"/>
            <a:ext cx="4520779" cy="3494453"/>
          </a:xfrm>
          <a:prstGeom prst="rect">
            <a:avLst/>
          </a:prstGeom>
        </p:spPr>
      </p:pic>
    </p:spTree>
    <p:extLst>
      <p:ext uri="{BB962C8B-B14F-4D97-AF65-F5344CB8AC3E}">
        <p14:creationId xmlns:p14="http://schemas.microsoft.com/office/powerpoint/2010/main" val="1309746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E91A3E-1131-B656-A905-1835CD2F057A}"/>
              </a:ext>
            </a:extLst>
          </p:cNvPr>
          <p:cNvSpPr>
            <a:spLocks noGrp="1"/>
          </p:cNvSpPr>
          <p:nvPr>
            <p:ph type="body" sz="quarter" idx="10"/>
          </p:nvPr>
        </p:nvSpPr>
        <p:spPr>
          <a:xfrm>
            <a:off x="840259" y="3425739"/>
            <a:ext cx="10515600" cy="914400"/>
          </a:xfrm>
        </p:spPr>
        <p:txBody>
          <a:bodyPr lIns="91440" tIns="45720" rIns="91440" bIns="45720" anchor="t"/>
          <a:lstStyle/>
          <a:p>
            <a:pPr algn="ctr"/>
            <a:r>
              <a:rPr lang="en-US">
                <a:ea typeface="Calibri"/>
                <a:cs typeface="Calibri"/>
              </a:rPr>
              <a:t>Standards and Concepts</a:t>
            </a:r>
          </a:p>
        </p:txBody>
      </p:sp>
    </p:spTree>
    <p:extLst>
      <p:ext uri="{BB962C8B-B14F-4D97-AF65-F5344CB8AC3E}">
        <p14:creationId xmlns:p14="http://schemas.microsoft.com/office/powerpoint/2010/main" val="1947578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National Standards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9</a:t>
            </a:fld>
            <a:endParaRPr lang="en-US"/>
          </a:p>
        </p:txBody>
      </p:sp>
      <p:pic>
        <p:nvPicPr>
          <p:cNvPr id="9" name="Picture 8" descr="The Voluntary National Content Standard Doc">
            <a:extLst>
              <a:ext uri="{FF2B5EF4-FFF2-40B4-BE49-F238E27FC236}">
                <a16:creationId xmlns:a16="http://schemas.microsoft.com/office/drawing/2014/main" id="{B5F984F9-D901-3A2B-EBF8-B4B74BC7B2D8}"/>
              </a:ext>
            </a:extLst>
          </p:cNvPr>
          <p:cNvPicPr>
            <a:picLocks noChangeAspect="1"/>
          </p:cNvPicPr>
          <p:nvPr/>
        </p:nvPicPr>
        <p:blipFill>
          <a:blip r:embed="rId2"/>
          <a:stretch>
            <a:fillRect/>
          </a:stretch>
        </p:blipFill>
        <p:spPr>
          <a:xfrm>
            <a:off x="1743635" y="1548022"/>
            <a:ext cx="3359523" cy="4367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C7A8A59A-A89C-4075-6523-DD2D892B6AD4}"/>
              </a:ext>
            </a:extLst>
          </p:cNvPr>
          <p:cNvSpPr txBox="1"/>
          <p:nvPr/>
        </p:nvSpPr>
        <p:spPr>
          <a:xfrm>
            <a:off x="1451571" y="6183833"/>
            <a:ext cx="8166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Light"/>
                <a:ea typeface="Calibri Light"/>
                <a:cs typeface="Calibri Light"/>
                <a:hlinkClick r:id="rId3"/>
              </a:rPr>
              <a:t>https://www.councilforeconed.org/policy-advocacy/k-12-standards/</a:t>
            </a:r>
            <a:endParaRPr lang="en-US">
              <a:ea typeface="Calibri" panose="020F0502020204030204"/>
              <a:cs typeface="Calibri" panose="020F0502020204030204"/>
            </a:endParaRPr>
          </a:p>
        </p:txBody>
      </p:sp>
      <p:sp>
        <p:nvSpPr>
          <p:cNvPr id="10" name="Text Placeholder 2">
            <a:extLst>
              <a:ext uri="{FF2B5EF4-FFF2-40B4-BE49-F238E27FC236}">
                <a16:creationId xmlns:a16="http://schemas.microsoft.com/office/drawing/2014/main" id="{B0D9AFC4-3A1E-5081-F4F1-E472EAF1A09F}"/>
              </a:ext>
            </a:extLst>
          </p:cNvPr>
          <p:cNvSpPr txBox="1">
            <a:spLocks/>
          </p:cNvSpPr>
          <p:nvPr/>
        </p:nvSpPr>
        <p:spPr>
          <a:xfrm>
            <a:off x="5634312" y="1713566"/>
            <a:ext cx="5653840" cy="436254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r>
              <a:rPr lang="en-US" sz="2600">
                <a:latin typeface="Calibri Light"/>
                <a:ea typeface="Calibri Light"/>
                <a:cs typeface="Calibri Light"/>
              </a:rPr>
              <a:t>DECISION MAKING</a:t>
            </a:r>
            <a:endParaRPr lang="en-US">
              <a:ea typeface="Calibri" panose="020F0502020204030204"/>
              <a:cs typeface="Calibri" panose="020F0502020204030204"/>
            </a:endParaRPr>
          </a:p>
          <a:p>
            <a:pPr marL="971550" lvl="1" indent="-514350">
              <a:buFont typeface="Courier New" panose="020B0604020202020204" pitchFamily="34" charset="0"/>
              <a:buChar char="o"/>
            </a:pPr>
            <a:r>
              <a:rPr lang="en-US" sz="2200">
                <a:ea typeface="+mn-lt"/>
                <a:cs typeface="+mn-lt"/>
              </a:rPr>
              <a:t>3. To compare marginal benefits with marginal costs that are realized at different times, benefits and costs must be adjusted to reflect their values at the time a decision is made about them. The adjustment reflects expected returns to investment compounded over time. </a:t>
            </a:r>
            <a:endParaRPr lang="en-US" sz="2200">
              <a:latin typeface="Calibri Light"/>
              <a:ea typeface="Calibri Light"/>
              <a:cs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1389646338"/>
      </p:ext>
    </p:extLst>
  </p:cSld>
  <p:clrMapOvr>
    <a:masterClrMapping/>
  </p:clrMapOvr>
</p:sld>
</file>

<file path=ppt/theme/theme1.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0c1190-56bd-4797-9cf7-4990489609e0">
      <Terms xmlns="http://schemas.microsoft.com/office/infopath/2007/PartnerControls"/>
    </lcf76f155ced4ddcb4097134ff3c332f>
    <TaxCatchAll xmlns="e475455f-c69b-4ff8-acf7-75612f4dc18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8" ma:contentTypeDescription="Create a new document." ma:contentTypeScope="" ma:versionID="f6be8582c19e43aabdc72bd849ceb1d4">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4af3f7936726ea7699b4002a52923267"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51F743-C0A0-4E7E-B51E-35DF69ECFFB2}">
  <ds:schemaRefs>
    <ds:schemaRef ds:uri="742ad430-3572-48e8-b446-46b1d42ed47a"/>
    <ds:schemaRef ds:uri="74616181-94ba-4823-8a07-43739609fc94"/>
    <ds:schemaRef ds:uri="aa0c1190-56bd-4797-9cf7-4990489609e0"/>
    <ds:schemaRef ds:uri="e475455f-c69b-4ff8-acf7-75612f4dc189"/>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1D51233-BD51-4731-ADE8-2AC5DB2022A3}">
  <ds:schemaRefs>
    <ds:schemaRef ds:uri="aa0c1190-56bd-4797-9cf7-4990489609e0"/>
    <ds:schemaRef ds:uri="e475455f-c69b-4ff8-acf7-75612f4dc1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711EF54-CA8B-47BA-91A0-3C52EC8195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33</Slides>
  <Notes>0</Notes>
  <HiddenSlides>0</HiddenSlide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3_Office Theme</vt:lpstr>
      <vt:lpstr>PowerPoint Presentation</vt:lpstr>
      <vt:lpstr>PowerPoint Presentation</vt:lpstr>
      <vt:lpstr>PowerPoint Presentation</vt:lpstr>
      <vt:lpstr>PowerPoint Presentation</vt:lpstr>
      <vt:lpstr>Economics of War Lessons</vt:lpstr>
      <vt:lpstr>In the News...</vt:lpstr>
      <vt:lpstr>PowerPoint Presentation</vt:lpstr>
      <vt:lpstr>PowerPoint Presentation</vt:lpstr>
      <vt:lpstr>PowerPoint Presentation</vt:lpstr>
      <vt:lpstr>Economic Concepts</vt:lpstr>
      <vt:lpstr>PowerPoint Presentation</vt:lpstr>
      <vt:lpstr>PowerPoint Presentation</vt:lpstr>
      <vt:lpstr>Reflect</vt:lpstr>
      <vt:lpstr>Lesson Materials </vt:lpstr>
      <vt:lpstr>Warm Up</vt:lpstr>
      <vt:lpstr>Group Activity</vt:lpstr>
      <vt:lpstr>Group Activity</vt:lpstr>
      <vt:lpstr>Political Connections Activity (1.2)</vt:lpstr>
      <vt:lpstr>Trade and Economic Relations (1.3)</vt:lpstr>
      <vt:lpstr>Impact on Citizens (1.4)</vt:lpstr>
      <vt:lpstr>Availability of Resources</vt:lpstr>
      <vt:lpstr>T-Chart Activity</vt:lpstr>
      <vt:lpstr>PowerPoint Presentation</vt:lpstr>
      <vt:lpstr>Debrief</vt:lpstr>
      <vt:lpstr>PowerPoint Presentation</vt:lpstr>
      <vt:lpstr>Assessment Idea</vt:lpstr>
      <vt:lpstr>PowerPoint Presentation</vt:lpstr>
      <vt:lpstr>Reflect...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1</cp:revision>
  <dcterms:created xsi:type="dcterms:W3CDTF">2022-05-10T21:20:13Z</dcterms:created>
  <dcterms:modified xsi:type="dcterms:W3CDTF">2025-02-20T22:56:33Z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y fmtid="{D5CDD505-2E9C-101B-9397-08002B2CF9AE}" pid="3" name="MediaServiceImageTags">
    <vt:lpwstr/>
  </property>
</Properties>
</file>