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5"/>
  </p:notesMasterIdLst>
  <p:handoutMasterIdLst>
    <p:handoutMasterId r:id="rId36"/>
  </p:handoutMasterIdLst>
  <p:sldIdLst>
    <p:sldId id="699" r:id="rId5"/>
    <p:sldId id="722" r:id="rId6"/>
    <p:sldId id="724" r:id="rId7"/>
    <p:sldId id="785" r:id="rId8"/>
    <p:sldId id="725" r:id="rId9"/>
    <p:sldId id="783" r:id="rId10"/>
    <p:sldId id="784" r:id="rId11"/>
    <p:sldId id="789" r:id="rId12"/>
    <p:sldId id="763" r:id="rId13"/>
    <p:sldId id="765" r:id="rId14"/>
    <p:sldId id="766" r:id="rId15"/>
    <p:sldId id="767" r:id="rId16"/>
    <p:sldId id="769" r:id="rId17"/>
    <p:sldId id="768" r:id="rId18"/>
    <p:sldId id="770" r:id="rId19"/>
    <p:sldId id="771" r:id="rId20"/>
    <p:sldId id="772" r:id="rId21"/>
    <p:sldId id="773" r:id="rId22"/>
    <p:sldId id="775" r:id="rId23"/>
    <p:sldId id="776" r:id="rId24"/>
    <p:sldId id="778" r:id="rId25"/>
    <p:sldId id="777" r:id="rId26"/>
    <p:sldId id="779" r:id="rId27"/>
    <p:sldId id="780" r:id="rId28"/>
    <p:sldId id="774" r:id="rId29"/>
    <p:sldId id="781" r:id="rId30"/>
    <p:sldId id="782" r:id="rId31"/>
    <p:sldId id="786" r:id="rId32"/>
    <p:sldId id="787" r:id="rId33"/>
    <p:sldId id="7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EE4"/>
    <a:srgbClr val="DDF2F7"/>
    <a:srgbClr val="414A58"/>
    <a:srgbClr val="5DBF9A"/>
    <a:srgbClr val="79BFB8"/>
    <a:srgbClr val="86C17B"/>
    <a:srgbClr val="A7C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B3399-0734-A365-4E7E-CECA3ACD25AA}" v="1002" dt="2025-02-18T23:44:34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idy Perez" userId="S::cperez@councilforeconed.org::b17a67d5-fbd6-4d73-adcb-3e9c14b1e4be" providerId="AD" clId="Web-{3A101C87-B2F5-A432-6ACB-F379F76D6DD7}"/>
    <pc:docChg chg="addSld delSld sldOrd">
      <pc:chgData name="Cheidy Perez" userId="S::cperez@councilforeconed.org::b17a67d5-fbd6-4d73-adcb-3e9c14b1e4be" providerId="AD" clId="Web-{3A101C87-B2F5-A432-6ACB-F379F76D6DD7}" dt="2025-02-12T15:26:43.408" v="4"/>
      <pc:docMkLst>
        <pc:docMk/>
      </pc:docMkLst>
      <pc:sldChg chg="add">
        <pc:chgData name="Cheidy Perez" userId="S::cperez@councilforeconed.org::b17a67d5-fbd6-4d73-adcb-3e9c14b1e4be" providerId="AD" clId="Web-{3A101C87-B2F5-A432-6ACB-F379F76D6DD7}" dt="2025-02-12T15:26:43.408" v="4"/>
        <pc:sldMkLst>
          <pc:docMk/>
          <pc:sldMk cId="0" sldId="256"/>
        </pc:sldMkLst>
      </pc:sldChg>
      <pc:sldChg chg="add">
        <pc:chgData name="Cheidy Perez" userId="S::cperez@councilforeconed.org::b17a67d5-fbd6-4d73-adcb-3e9c14b1e4be" providerId="AD" clId="Web-{3A101C87-B2F5-A432-6ACB-F379F76D6DD7}" dt="2025-02-12T15:25:18.608" v="3"/>
        <pc:sldMkLst>
          <pc:docMk/>
          <pc:sldMk cId="1492239085" sldId="259"/>
        </pc:sldMkLst>
      </pc:sldChg>
      <pc:sldChg chg="add ord">
        <pc:chgData name="Cheidy Perez" userId="S::cperez@councilforeconed.org::b17a67d5-fbd6-4d73-adcb-3e9c14b1e4be" providerId="AD" clId="Web-{3A101C87-B2F5-A432-6ACB-F379F76D6DD7}" dt="2025-02-12T15:25:09.295" v="2"/>
        <pc:sldMkLst>
          <pc:docMk/>
          <pc:sldMk cId="33294878" sldId="260"/>
        </pc:sldMkLst>
      </pc:sldChg>
      <pc:sldChg chg="del">
        <pc:chgData name="Cheidy Perez" userId="S::cperez@councilforeconed.org::b17a67d5-fbd6-4d73-adcb-3e9c14b1e4be" providerId="AD" clId="Web-{3A101C87-B2F5-A432-6ACB-F379F76D6DD7}" dt="2025-02-12T15:23:58.745" v="0"/>
        <pc:sldMkLst>
          <pc:docMk/>
          <pc:sldMk cId="4081312071" sldId="765"/>
        </pc:sldMkLst>
      </pc:sldChg>
      <pc:sldMasterChg chg="addSldLayout">
        <pc:chgData name="Cheidy Perez" userId="S::cperez@councilforeconed.org::b17a67d5-fbd6-4d73-adcb-3e9c14b1e4be" providerId="AD" clId="Web-{3A101C87-B2F5-A432-6ACB-F379F76D6DD7}" dt="2025-02-12T15:26:43.408" v="4"/>
        <pc:sldMasterMkLst>
          <pc:docMk/>
          <pc:sldMasterMk cId="1490564425" sldId="2147483684"/>
        </pc:sldMasterMkLst>
        <pc:sldLayoutChg chg="add">
          <pc:chgData name="Cheidy Perez" userId="S::cperez@councilforeconed.org::b17a67d5-fbd6-4d73-adcb-3e9c14b1e4be" providerId="AD" clId="Web-{3A101C87-B2F5-A432-6ACB-F379F76D6DD7}" dt="2025-02-12T15:25:03.419" v="1"/>
          <pc:sldLayoutMkLst>
            <pc:docMk/>
            <pc:sldMasterMk cId="1490564425" sldId="2147483684"/>
            <pc:sldLayoutMk cId="4079223392" sldId="2147483716"/>
          </pc:sldLayoutMkLst>
        </pc:sldLayoutChg>
        <pc:sldLayoutChg chg="add">
          <pc:chgData name="Cheidy Perez" userId="S::cperez@councilforeconed.org::b17a67d5-fbd6-4d73-adcb-3e9c14b1e4be" providerId="AD" clId="Web-{3A101C87-B2F5-A432-6ACB-F379F76D6DD7}" dt="2025-02-12T15:26:43.408" v="4"/>
          <pc:sldLayoutMkLst>
            <pc:docMk/>
            <pc:sldMasterMk cId="1490564425" sldId="2147483684"/>
            <pc:sldLayoutMk cId="582345744" sldId="2147483717"/>
          </pc:sldLayoutMkLst>
        </pc:sldLayoutChg>
      </pc:sldMasterChg>
    </pc:docChg>
  </pc:docChgLst>
  <pc:docChgLst>
    <pc:chgData name="Andrea Mozo" userId="S::amozo@councilforeconed.org::ec324d89-8e2a-42bb-81f4-68d0295e10da" providerId="AD" clId="Web-{70149AF8-8118-4F81-4C96-70EC2E655C51}"/>
    <pc:docChg chg="addSld delSld modSld">
      <pc:chgData name="Andrea Mozo" userId="S::amozo@councilforeconed.org::ec324d89-8e2a-42bb-81f4-68d0295e10da" providerId="AD" clId="Web-{70149AF8-8118-4F81-4C96-70EC2E655C51}" dt="2024-03-27T20:58:10.847" v="759" actId="20577"/>
      <pc:docMkLst>
        <pc:docMk/>
      </pc:docMkLst>
      <pc:sldChg chg="modSp">
        <pc:chgData name="Andrea Mozo" userId="S::amozo@councilforeconed.org::ec324d89-8e2a-42bb-81f4-68d0295e10da" providerId="AD" clId="Web-{70149AF8-8118-4F81-4C96-70EC2E655C51}" dt="2024-03-27T20:36:24.060" v="275"/>
        <pc:sldMkLst>
          <pc:docMk/>
          <pc:sldMk cId="341012192" sldId="699"/>
        </pc:sldMkLst>
        <pc:picChg chg="mod modCrop">
          <ac:chgData name="Andrea Mozo" userId="S::amozo@councilforeconed.org::ec324d89-8e2a-42bb-81f4-68d0295e10da" providerId="AD" clId="Web-{70149AF8-8118-4F81-4C96-70EC2E655C51}" dt="2024-03-27T20:36:24.060" v="275"/>
          <ac:picMkLst>
            <pc:docMk/>
            <pc:sldMk cId="341012192" sldId="699"/>
            <ac:picMk id="4" creationId="{1A5E8AA4-F7D2-743F-026F-2554DE1CBEB1}"/>
          </ac:picMkLst>
        </pc:picChg>
        <pc:picChg chg="mod">
          <ac:chgData name="Andrea Mozo" userId="S::amozo@councilforeconed.org::ec324d89-8e2a-42bb-81f4-68d0295e10da" providerId="AD" clId="Web-{70149AF8-8118-4F81-4C96-70EC2E655C51}" dt="2024-03-27T20:21:15.252" v="0" actId="14100"/>
          <ac:picMkLst>
            <pc:docMk/>
            <pc:sldMk cId="341012192" sldId="699"/>
            <ac:picMk id="5" creationId="{491F6E2D-AB04-B9EB-3236-1AC86FDAEFFE}"/>
          </ac:picMkLst>
        </pc:picChg>
      </pc:sldChg>
      <pc:sldChg chg="modSp delAnim">
        <pc:chgData name="Andrea Mozo" userId="S::amozo@councilforeconed.org::ec324d89-8e2a-42bb-81f4-68d0295e10da" providerId="AD" clId="Web-{70149AF8-8118-4F81-4C96-70EC2E655C51}" dt="2024-03-27T20:40:12.707" v="445"/>
        <pc:sldMkLst>
          <pc:docMk/>
          <pc:sldMk cId="884104494" sldId="721"/>
        </pc:sldMkLst>
        <pc:spChg chg="mod">
          <ac:chgData name="Andrea Mozo" userId="S::amozo@councilforeconed.org::ec324d89-8e2a-42bb-81f4-68d0295e10da" providerId="AD" clId="Web-{70149AF8-8118-4F81-4C96-70EC2E655C51}" dt="2024-03-27T20:21:55.441" v="15" actId="20577"/>
          <ac:spMkLst>
            <pc:docMk/>
            <pc:sldMk cId="884104494" sldId="721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70149AF8-8118-4F81-4C96-70EC2E655C51}" dt="2024-03-27T20:32:41.069" v="271" actId="20577"/>
          <ac:spMkLst>
            <pc:docMk/>
            <pc:sldMk cId="884104494" sldId="721"/>
            <ac:spMk id="3" creationId="{0428248E-9A13-7345-BF5A-CD0E38051879}"/>
          </ac:spMkLst>
        </pc:spChg>
      </pc:sldChg>
      <pc:sldChg chg="modSp add replId delAnim">
        <pc:chgData name="Andrea Mozo" userId="S::amozo@councilforeconed.org::ec324d89-8e2a-42bb-81f4-68d0295e10da" providerId="AD" clId="Web-{70149AF8-8118-4F81-4C96-70EC2E655C51}" dt="2024-03-27T20:40:15.910" v="446"/>
        <pc:sldMkLst>
          <pc:docMk/>
          <pc:sldMk cId="2661078726" sldId="722"/>
        </pc:sldMkLst>
        <pc:spChg chg="mod">
          <ac:chgData name="Andrea Mozo" userId="S::amozo@councilforeconed.org::ec324d89-8e2a-42bb-81f4-68d0295e10da" providerId="AD" clId="Web-{70149AF8-8118-4F81-4C96-70EC2E655C51}" dt="2024-03-27T20:38:00.812" v="345" actId="20577"/>
          <ac:spMkLst>
            <pc:docMk/>
            <pc:sldMk cId="2661078726" sldId="722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70149AF8-8118-4F81-4C96-70EC2E655C51}" dt="2024-03-27T20:39:48.190" v="441" actId="20577"/>
          <ac:spMkLst>
            <pc:docMk/>
            <pc:sldMk cId="2661078726" sldId="722"/>
            <ac:spMk id="3" creationId="{0428248E-9A13-7345-BF5A-CD0E38051879}"/>
          </ac:spMkLst>
        </pc:spChg>
      </pc:sldChg>
      <pc:sldChg chg="new del">
        <pc:chgData name="Andrea Mozo" userId="S::amozo@councilforeconed.org::ec324d89-8e2a-42bb-81f4-68d0295e10da" providerId="AD" clId="Web-{70149AF8-8118-4F81-4C96-70EC2E655C51}" dt="2024-03-27T20:39:51.909" v="443"/>
        <pc:sldMkLst>
          <pc:docMk/>
          <pc:sldMk cId="3336288396" sldId="723"/>
        </pc:sldMkLst>
      </pc:sldChg>
      <pc:sldChg chg="addSp modSp add replId delAnim">
        <pc:chgData name="Andrea Mozo" userId="S::amozo@councilforeconed.org::ec324d89-8e2a-42bb-81f4-68d0295e10da" providerId="AD" clId="Web-{70149AF8-8118-4F81-4C96-70EC2E655C51}" dt="2024-03-27T20:52:01.571" v="754" actId="1076"/>
        <pc:sldMkLst>
          <pc:docMk/>
          <pc:sldMk cId="4256242774" sldId="723"/>
        </pc:sldMkLst>
        <pc:spChg chg="mod">
          <ac:chgData name="Andrea Mozo" userId="S::amozo@councilforeconed.org::ec324d89-8e2a-42bb-81f4-68d0295e10da" providerId="AD" clId="Web-{70149AF8-8118-4F81-4C96-70EC2E655C51}" dt="2024-03-27T20:40:50.192" v="453" actId="20577"/>
          <ac:spMkLst>
            <pc:docMk/>
            <pc:sldMk cId="4256242774" sldId="723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70149AF8-8118-4F81-4C96-70EC2E655C51}" dt="2024-03-27T20:51:44.320" v="751" actId="1076"/>
          <ac:spMkLst>
            <pc:docMk/>
            <pc:sldMk cId="4256242774" sldId="723"/>
            <ac:spMk id="3" creationId="{0428248E-9A13-7345-BF5A-CD0E38051879}"/>
          </ac:spMkLst>
        </pc:spChg>
        <pc:spChg chg="add mod">
          <ac:chgData name="Andrea Mozo" userId="S::amozo@councilforeconed.org::ec324d89-8e2a-42bb-81f4-68d0295e10da" providerId="AD" clId="Web-{70149AF8-8118-4F81-4C96-70EC2E655C51}" dt="2024-03-27T20:51:52.024" v="752" actId="1076"/>
          <ac:spMkLst>
            <pc:docMk/>
            <pc:sldMk cId="4256242774" sldId="723"/>
            <ac:spMk id="4" creationId="{833D65FE-E3F3-1E88-35EE-7862CF8AD7C0}"/>
          </ac:spMkLst>
        </pc:spChg>
        <pc:spChg chg="add mod">
          <ac:chgData name="Andrea Mozo" userId="S::amozo@councilforeconed.org::ec324d89-8e2a-42bb-81f4-68d0295e10da" providerId="AD" clId="Web-{70149AF8-8118-4F81-4C96-70EC2E655C51}" dt="2024-03-27T20:52:01.571" v="754" actId="1076"/>
          <ac:spMkLst>
            <pc:docMk/>
            <pc:sldMk cId="4256242774" sldId="723"/>
            <ac:spMk id="6" creationId="{08D2981F-E869-06D0-FAAD-A38E2F280056}"/>
          </ac:spMkLst>
        </pc:spChg>
        <pc:picChg chg="add mod modCrop">
          <ac:chgData name="Andrea Mozo" userId="S::amozo@councilforeconed.org::ec324d89-8e2a-42bb-81f4-68d0295e10da" providerId="AD" clId="Web-{70149AF8-8118-4F81-4C96-70EC2E655C51}" dt="2024-03-27T20:50:04.458" v="732" actId="14100"/>
          <ac:picMkLst>
            <pc:docMk/>
            <pc:sldMk cId="4256242774" sldId="723"/>
            <ac:picMk id="7" creationId="{91D7D443-4765-CF0A-3426-9F5D52CBC39A}"/>
          </ac:picMkLst>
        </pc:picChg>
        <pc:picChg chg="add mod modCrop">
          <ac:chgData name="Andrea Mozo" userId="S::amozo@councilforeconed.org::ec324d89-8e2a-42bb-81f4-68d0295e10da" providerId="AD" clId="Web-{70149AF8-8118-4F81-4C96-70EC2E655C51}" dt="2024-03-27T20:51:31.054" v="749" actId="1076"/>
          <ac:picMkLst>
            <pc:docMk/>
            <pc:sldMk cId="4256242774" sldId="723"/>
            <ac:picMk id="8" creationId="{C1C405AA-9411-ED8C-48C6-14CE249D384A}"/>
          </ac:picMkLst>
        </pc:picChg>
        <pc:picChg chg="add mod">
          <ac:chgData name="Andrea Mozo" userId="S::amozo@councilforeconed.org::ec324d89-8e2a-42bb-81f4-68d0295e10da" providerId="AD" clId="Web-{70149AF8-8118-4F81-4C96-70EC2E655C51}" dt="2024-03-27T20:51:33.445" v="750" actId="1076"/>
          <ac:picMkLst>
            <pc:docMk/>
            <pc:sldMk cId="4256242774" sldId="723"/>
            <ac:picMk id="9" creationId="{8527C915-A320-D69F-43EE-FB52CB09F87D}"/>
          </ac:picMkLst>
        </pc:picChg>
      </pc:sldChg>
      <pc:sldChg chg="new del">
        <pc:chgData name="Andrea Mozo" userId="S::amozo@councilforeconed.org::ec324d89-8e2a-42bb-81f4-68d0295e10da" providerId="AD" clId="Web-{70149AF8-8118-4F81-4C96-70EC2E655C51}" dt="2024-03-27T20:40:53.380" v="455"/>
        <pc:sldMkLst>
          <pc:docMk/>
          <pc:sldMk cId="506527380" sldId="724"/>
        </pc:sldMkLst>
      </pc:sldChg>
      <pc:sldChg chg="modSp add replId">
        <pc:chgData name="Andrea Mozo" userId="S::amozo@councilforeconed.org::ec324d89-8e2a-42bb-81f4-68d0295e10da" providerId="AD" clId="Web-{70149AF8-8118-4F81-4C96-70EC2E655C51}" dt="2024-03-27T20:58:10.847" v="759" actId="20577"/>
        <pc:sldMkLst>
          <pc:docMk/>
          <pc:sldMk cId="937720314" sldId="724"/>
        </pc:sldMkLst>
        <pc:spChg chg="mod">
          <ac:chgData name="Andrea Mozo" userId="S::amozo@councilforeconed.org::ec324d89-8e2a-42bb-81f4-68d0295e10da" providerId="AD" clId="Web-{70149AF8-8118-4F81-4C96-70EC2E655C51}" dt="2024-03-27T20:44:57.434" v="461" actId="20577"/>
          <ac:spMkLst>
            <pc:docMk/>
            <pc:sldMk cId="937720314" sldId="724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70149AF8-8118-4F81-4C96-70EC2E655C51}" dt="2024-03-27T20:58:10.847" v="759" actId="20577"/>
          <ac:spMkLst>
            <pc:docMk/>
            <pc:sldMk cId="937720314" sldId="724"/>
            <ac:spMk id="3" creationId="{0428248E-9A13-7345-BF5A-CD0E38051879}"/>
          </ac:spMkLst>
        </pc:spChg>
      </pc:sldChg>
      <pc:sldChg chg="modSp add replId">
        <pc:chgData name="Andrea Mozo" userId="S::amozo@councilforeconed.org::ec324d89-8e2a-42bb-81f4-68d0295e10da" providerId="AD" clId="Web-{70149AF8-8118-4F81-4C96-70EC2E655C51}" dt="2024-03-27T20:45:24.919" v="464" actId="20577"/>
        <pc:sldMkLst>
          <pc:docMk/>
          <pc:sldMk cId="1309746143" sldId="725"/>
        </pc:sldMkLst>
        <pc:spChg chg="mod">
          <ac:chgData name="Andrea Mozo" userId="S::amozo@councilforeconed.org::ec324d89-8e2a-42bb-81f4-68d0295e10da" providerId="AD" clId="Web-{70149AF8-8118-4F81-4C96-70EC2E655C51}" dt="2024-03-27T20:45:24.919" v="464" actId="20577"/>
          <ac:spMkLst>
            <pc:docMk/>
            <pc:sldMk cId="1309746143" sldId="725"/>
            <ac:spMk id="2" creationId="{3F16907B-0DC9-E64D-B7CC-FD7066550EDE}"/>
          </ac:spMkLst>
        </pc:spChg>
      </pc:sldChg>
    </pc:docChg>
  </pc:docChgLst>
  <pc:docChgLst>
    <pc:chgData name="Andrea Mozo" userId="S::amozo@councilforeconed.org::ec324d89-8e2a-42bb-81f4-68d0295e10da" providerId="AD" clId="Web-{45A1178F-73F2-8643-3D11-C6E5BDD0E6BA}"/>
    <pc:docChg chg="addSld delSld modSld sldOrd">
      <pc:chgData name="Andrea Mozo" userId="S::amozo@councilforeconed.org::ec324d89-8e2a-42bb-81f4-68d0295e10da" providerId="AD" clId="Web-{45A1178F-73F2-8643-3D11-C6E5BDD0E6BA}" dt="2024-03-28T20:14:10.359" v="1824"/>
      <pc:docMkLst>
        <pc:docMk/>
      </pc:docMkLst>
      <pc:sldChg chg="modSp del">
        <pc:chgData name="Andrea Mozo" userId="S::amozo@councilforeconed.org::ec324d89-8e2a-42bb-81f4-68d0295e10da" providerId="AD" clId="Web-{45A1178F-73F2-8643-3D11-C6E5BDD0E6BA}" dt="2024-03-28T19:58:47.419" v="1493"/>
        <pc:sldMkLst>
          <pc:docMk/>
          <pc:sldMk cId="4256242774" sldId="723"/>
        </pc:sldMkLst>
        <pc:spChg chg="mod">
          <ac:chgData name="Andrea Mozo" userId="S::amozo@councilforeconed.org::ec324d89-8e2a-42bb-81f4-68d0295e10da" providerId="AD" clId="Web-{45A1178F-73F2-8643-3D11-C6E5BDD0E6BA}" dt="2024-03-28T17:07:02.450" v="2" actId="1076"/>
          <ac:spMkLst>
            <pc:docMk/>
            <pc:sldMk cId="4256242774" sldId="723"/>
            <ac:spMk id="4" creationId="{833D65FE-E3F3-1E88-35EE-7862CF8AD7C0}"/>
          </ac:spMkLst>
        </pc:spChg>
        <pc:spChg chg="mod">
          <ac:chgData name="Andrea Mozo" userId="S::amozo@councilforeconed.org::ec324d89-8e2a-42bb-81f4-68d0295e10da" providerId="AD" clId="Web-{45A1178F-73F2-8643-3D11-C6E5BDD0E6BA}" dt="2024-03-28T17:07:12.731" v="5" actId="20577"/>
          <ac:spMkLst>
            <pc:docMk/>
            <pc:sldMk cId="4256242774" sldId="723"/>
            <ac:spMk id="6" creationId="{08D2981F-E869-06D0-FAAD-A38E2F280056}"/>
          </ac:spMkLst>
        </pc:spChg>
        <pc:picChg chg="mod">
          <ac:chgData name="Andrea Mozo" userId="S::amozo@councilforeconed.org::ec324d89-8e2a-42bb-81f4-68d0295e10da" providerId="AD" clId="Web-{45A1178F-73F2-8643-3D11-C6E5BDD0E6BA}" dt="2024-03-28T17:06:58.574" v="1" actId="1076"/>
          <ac:picMkLst>
            <pc:docMk/>
            <pc:sldMk cId="4256242774" sldId="723"/>
            <ac:picMk id="8" creationId="{C1C405AA-9411-ED8C-48C6-14CE249D384A}"/>
          </ac:picMkLst>
        </pc:picChg>
      </pc:sldChg>
      <pc:sldChg chg="modSp">
        <pc:chgData name="Andrea Mozo" userId="S::amozo@councilforeconed.org::ec324d89-8e2a-42bb-81f4-68d0295e10da" providerId="AD" clId="Web-{45A1178F-73F2-8643-3D11-C6E5BDD0E6BA}" dt="2024-03-28T19:29:01.199" v="884" actId="20577"/>
        <pc:sldMkLst>
          <pc:docMk/>
          <pc:sldMk cId="1309746143" sldId="725"/>
        </pc:sldMkLst>
        <pc:spChg chg="mod">
          <ac:chgData name="Andrea Mozo" userId="S::amozo@councilforeconed.org::ec324d89-8e2a-42bb-81f4-68d0295e10da" providerId="AD" clId="Web-{45A1178F-73F2-8643-3D11-C6E5BDD0E6BA}" dt="2024-03-28T19:29:01.199" v="884" actId="20577"/>
          <ac:spMkLst>
            <pc:docMk/>
            <pc:sldMk cId="1309746143" sldId="725"/>
            <ac:spMk id="3" creationId="{0428248E-9A13-7345-BF5A-CD0E38051879}"/>
          </ac:spMkLst>
        </pc:spChg>
      </pc:sldChg>
      <pc:sldChg chg="addSp delSp modSp">
        <pc:chgData name="Andrea Mozo" userId="S::amozo@councilforeconed.org::ec324d89-8e2a-42bb-81f4-68d0295e10da" providerId="AD" clId="Web-{45A1178F-73F2-8643-3D11-C6E5BDD0E6BA}" dt="2024-03-28T17:09:38.361" v="80" actId="20577"/>
        <pc:sldMkLst>
          <pc:docMk/>
          <pc:sldMk cId="1389646338" sldId="726"/>
        </pc:sldMkLst>
        <pc:spChg chg="add mod">
          <ac:chgData name="Andrea Mozo" userId="S::amozo@councilforeconed.org::ec324d89-8e2a-42bb-81f4-68d0295e10da" providerId="AD" clId="Web-{45A1178F-73F2-8643-3D11-C6E5BDD0E6BA}" dt="2024-03-28T17:09:38.361" v="80" actId="20577"/>
          <ac:spMkLst>
            <pc:docMk/>
            <pc:sldMk cId="1389646338" sldId="726"/>
            <ac:spMk id="10" creationId="{B0D9AFC4-3A1E-5081-F4F1-E472EAF1A09F}"/>
          </ac:spMkLst>
        </pc:spChg>
        <pc:picChg chg="del">
          <ac:chgData name="Andrea Mozo" userId="S::amozo@councilforeconed.org::ec324d89-8e2a-42bb-81f4-68d0295e10da" providerId="AD" clId="Web-{45A1178F-73F2-8643-3D11-C6E5BDD0E6BA}" dt="2024-03-28T17:08:33.265" v="9"/>
          <ac:picMkLst>
            <pc:docMk/>
            <pc:sldMk cId="1389646338" sldId="726"/>
            <ac:picMk id="6" creationId="{7D1438AA-B566-F7D3-F393-2C4CBFAE6EF1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7:09:20.985" v="76"/>
          <ac:picMkLst>
            <pc:docMk/>
            <pc:sldMk cId="1389646338" sldId="726"/>
            <ac:picMk id="7" creationId="{E64A7E8D-A28C-0567-5212-9523B9D68A4F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7:09:20.392" v="75"/>
          <ac:picMkLst>
            <pc:docMk/>
            <pc:sldMk cId="1389646338" sldId="726"/>
            <ac:picMk id="8" creationId="{2C4B21E3-C556-E6C9-CC20-81AF6B178C54}"/>
          </ac:picMkLst>
        </pc:picChg>
        <pc:picChg chg="mod">
          <ac:chgData name="Andrea Mozo" userId="S::amozo@councilforeconed.org::ec324d89-8e2a-42bb-81f4-68d0295e10da" providerId="AD" clId="Web-{45A1178F-73F2-8643-3D11-C6E5BDD0E6BA}" dt="2024-03-28T17:07:36.732" v="8" actId="1076"/>
          <ac:picMkLst>
            <pc:docMk/>
            <pc:sldMk cId="1389646338" sldId="726"/>
            <ac:picMk id="9" creationId="{B5F984F9-D901-3A2B-EBF8-B4B74BC7B2D8}"/>
          </ac:picMkLst>
        </pc:picChg>
      </pc:sldChg>
      <pc:sldChg chg="addSp modSp ord">
        <pc:chgData name="Andrea Mozo" userId="S::amozo@councilforeconed.org::ec324d89-8e2a-42bb-81f4-68d0295e10da" providerId="AD" clId="Web-{45A1178F-73F2-8643-3D11-C6E5BDD0E6BA}" dt="2024-03-28T17:10:05.315" v="94" actId="20577"/>
        <pc:sldMkLst>
          <pc:docMk/>
          <pc:sldMk cId="3638787741" sldId="727"/>
        </pc:sldMkLst>
        <pc:spChg chg="add mod">
          <ac:chgData name="Andrea Mozo" userId="S::amozo@councilforeconed.org::ec324d89-8e2a-42bb-81f4-68d0295e10da" providerId="AD" clId="Web-{45A1178F-73F2-8643-3D11-C6E5BDD0E6BA}" dt="2024-03-28T17:10:05.315" v="94" actId="20577"/>
          <ac:spMkLst>
            <pc:docMk/>
            <pc:sldMk cId="3638787741" sldId="727"/>
            <ac:spMk id="6" creationId="{88A12E36-739F-5F97-B070-7C71BEE2D5AA}"/>
          </ac:spMkLst>
        </pc:spChg>
      </pc:sldChg>
      <pc:sldChg chg="modSp">
        <pc:chgData name="Andrea Mozo" userId="S::amozo@councilforeconed.org::ec324d89-8e2a-42bb-81f4-68d0295e10da" providerId="AD" clId="Web-{45A1178F-73F2-8643-3D11-C6E5BDD0E6BA}" dt="2024-03-28T19:25:05.862" v="818" actId="20577"/>
        <pc:sldMkLst>
          <pc:docMk/>
          <pc:sldMk cId="215165024" sldId="728"/>
        </pc:sldMkLst>
        <pc:spChg chg="mod">
          <ac:chgData name="Andrea Mozo" userId="S::amozo@councilforeconed.org::ec324d89-8e2a-42bb-81f4-68d0295e10da" providerId="AD" clId="Web-{45A1178F-73F2-8643-3D11-C6E5BDD0E6BA}" dt="2024-03-28T19:25:05.862" v="818" actId="20577"/>
          <ac:spMkLst>
            <pc:docMk/>
            <pc:sldMk cId="215165024" sldId="728"/>
            <ac:spMk id="2" creationId="{3F16907B-0DC9-E64D-B7CC-FD7066550EDE}"/>
          </ac:spMkLst>
        </pc:spChg>
      </pc:sldChg>
      <pc:sldChg chg="addSp modSp">
        <pc:chgData name="Andrea Mozo" userId="S::amozo@councilforeconed.org::ec324d89-8e2a-42bb-81f4-68d0295e10da" providerId="AD" clId="Web-{45A1178F-73F2-8643-3D11-C6E5BDD0E6BA}" dt="2024-03-28T17:15:22.763" v="167" actId="1076"/>
        <pc:sldMkLst>
          <pc:docMk/>
          <pc:sldMk cId="4005454053" sldId="730"/>
        </pc:sldMkLst>
        <pc:spChg chg="add mod">
          <ac:chgData name="Andrea Mozo" userId="S::amozo@councilforeconed.org::ec324d89-8e2a-42bb-81f4-68d0295e10da" providerId="AD" clId="Web-{45A1178F-73F2-8643-3D11-C6E5BDD0E6BA}" dt="2024-03-28T17:15:15.841" v="164" actId="20577"/>
          <ac:spMkLst>
            <pc:docMk/>
            <pc:sldMk cId="4005454053" sldId="730"/>
            <ac:spMk id="3" creationId="{89F0A5DC-C025-4910-40E3-03F0326F195E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7:14:49.746" v="156" actId="1076"/>
          <ac:spMkLst>
            <pc:docMk/>
            <pc:sldMk cId="4005454053" sldId="730"/>
            <ac:spMk id="4" creationId="{18D82BDC-46C6-4774-8D83-8419F019F313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7:12:52.211" v="155" actId="1076"/>
          <ac:spMkLst>
            <pc:docMk/>
            <pc:sldMk cId="4005454053" sldId="730"/>
            <ac:spMk id="6" creationId="{64ED13FF-40F0-1DA1-7314-0868B362BEE7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7:15:06.059" v="163" actId="1076"/>
          <ac:spMkLst>
            <pc:docMk/>
            <pc:sldMk cId="4005454053" sldId="730"/>
            <ac:spMk id="7" creationId="{636581CC-B886-3BF2-DC6B-AA9DD0B3288D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7:15:22.763" v="167" actId="1076"/>
          <ac:spMkLst>
            <pc:docMk/>
            <pc:sldMk cId="4005454053" sldId="730"/>
            <ac:spMk id="8" creationId="{66A5C72A-2EAF-1015-BA07-C46281FC7304}"/>
          </ac:spMkLst>
        </pc:spChg>
        <pc:spChg chg="mod">
          <ac:chgData name="Andrea Mozo" userId="S::amozo@councilforeconed.org::ec324d89-8e2a-42bb-81f4-68d0295e10da" providerId="AD" clId="Web-{45A1178F-73F2-8643-3D11-C6E5BDD0E6BA}" dt="2024-03-28T17:11:57.819" v="135" actId="14100"/>
          <ac:spMkLst>
            <pc:docMk/>
            <pc:sldMk cId="4005454053" sldId="730"/>
            <ac:spMk id="18" creationId="{5FA50AE2-EFA9-3D3B-ECCE-EF1183E77B0E}"/>
          </ac:spMkLst>
        </pc:spChg>
      </pc:sldChg>
      <pc:sldChg chg="addSp modSp">
        <pc:chgData name="Andrea Mozo" userId="S::amozo@councilforeconed.org::ec324d89-8e2a-42bb-81f4-68d0295e10da" providerId="AD" clId="Web-{45A1178F-73F2-8643-3D11-C6E5BDD0E6BA}" dt="2024-03-28T17:22:19.214" v="225" actId="1076"/>
        <pc:sldMkLst>
          <pc:docMk/>
          <pc:sldMk cId="2607024723" sldId="731"/>
        </pc:sldMkLst>
        <pc:spChg chg="add mod">
          <ac:chgData name="Andrea Mozo" userId="S::amozo@councilforeconed.org::ec324d89-8e2a-42bb-81f4-68d0295e10da" providerId="AD" clId="Web-{45A1178F-73F2-8643-3D11-C6E5BDD0E6BA}" dt="2024-03-28T17:22:19.214" v="225" actId="1076"/>
          <ac:spMkLst>
            <pc:docMk/>
            <pc:sldMk cId="2607024723" sldId="731"/>
            <ac:spMk id="3" creationId="{25F48092-3D33-3E4F-53BC-82DFF9EF764A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7:22:07.714" v="223" actId="1076"/>
          <ac:spMkLst>
            <pc:docMk/>
            <pc:sldMk cId="2607024723" sldId="731"/>
            <ac:spMk id="6" creationId="{BD49D5C6-CB7A-E398-145D-6B17CCEE83A6}"/>
          </ac:spMkLst>
        </pc:spChg>
        <pc:spChg chg="mod">
          <ac:chgData name="Andrea Mozo" userId="S::amozo@councilforeconed.org::ec324d89-8e2a-42bb-81f4-68d0295e10da" providerId="AD" clId="Web-{45A1178F-73F2-8643-3D11-C6E5BDD0E6BA}" dt="2024-03-28T17:11:09.005" v="112" actId="20577"/>
          <ac:spMkLst>
            <pc:docMk/>
            <pc:sldMk cId="2607024723" sldId="731"/>
            <ac:spMk id="19" creationId="{F5BE0FE4-DA02-49D0-5449-C95D5161D78B}"/>
          </ac:spMkLst>
        </pc:spChg>
        <pc:picChg chg="add mod">
          <ac:chgData name="Andrea Mozo" userId="S::amozo@councilforeconed.org::ec324d89-8e2a-42bb-81f4-68d0295e10da" providerId="AD" clId="Web-{45A1178F-73F2-8643-3D11-C6E5BDD0E6BA}" dt="2024-03-28T17:22:10.589" v="224" actId="1076"/>
          <ac:picMkLst>
            <pc:docMk/>
            <pc:sldMk cId="2607024723" sldId="731"/>
            <ac:picMk id="4" creationId="{4A989746-D2BF-A8AA-52E4-A71C5176A238}"/>
          </ac:picMkLst>
        </pc:picChg>
      </pc:sldChg>
      <pc:sldChg chg="modSp del">
        <pc:chgData name="Andrea Mozo" userId="S::amozo@councilforeconed.org::ec324d89-8e2a-42bb-81f4-68d0295e10da" providerId="AD" clId="Web-{45A1178F-73F2-8643-3D11-C6E5BDD0E6BA}" dt="2024-03-28T19:28:48.636" v="880"/>
        <pc:sldMkLst>
          <pc:docMk/>
          <pc:sldMk cId="1275915775" sldId="732"/>
        </pc:sldMkLst>
        <pc:spChg chg="mod">
          <ac:chgData name="Andrea Mozo" userId="S::amozo@councilforeconed.org::ec324d89-8e2a-42bb-81f4-68d0295e10da" providerId="AD" clId="Web-{45A1178F-73F2-8643-3D11-C6E5BDD0E6BA}" dt="2024-03-28T19:24:57.893" v="815" actId="20577"/>
          <ac:spMkLst>
            <pc:docMk/>
            <pc:sldMk cId="1275915775" sldId="732"/>
            <ac:spMk id="2" creationId="{3F16907B-0DC9-E64D-B7CC-FD7066550EDE}"/>
          </ac:spMkLst>
        </pc:spChg>
      </pc:sldChg>
      <pc:sldChg chg="addSp delSp modSp">
        <pc:chgData name="Andrea Mozo" userId="S::amozo@councilforeconed.org::ec324d89-8e2a-42bb-81f4-68d0295e10da" providerId="AD" clId="Web-{45A1178F-73F2-8643-3D11-C6E5BDD0E6BA}" dt="2024-03-28T17:24:50.328" v="244" actId="20577"/>
        <pc:sldMkLst>
          <pc:docMk/>
          <pc:sldMk cId="1479468846" sldId="734"/>
        </pc:sldMkLst>
        <pc:spChg chg="add del mod">
          <ac:chgData name="Andrea Mozo" userId="S::amozo@councilforeconed.org::ec324d89-8e2a-42bb-81f4-68d0295e10da" providerId="AD" clId="Web-{45A1178F-73F2-8643-3D11-C6E5BDD0E6BA}" dt="2024-03-28T17:24:28.093" v="229"/>
          <ac:spMkLst>
            <pc:docMk/>
            <pc:sldMk cId="1479468846" sldId="734"/>
            <ac:spMk id="3" creationId="{35C96A40-4389-5FAD-A0D8-65BC518B0386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7:24:50.328" v="244" actId="20577"/>
          <ac:spMkLst>
            <pc:docMk/>
            <pc:sldMk cId="1479468846" sldId="734"/>
            <ac:spMk id="4" creationId="{CB3B607C-CADA-BCFB-5D5D-665A604C5C76}"/>
          </ac:spMkLst>
        </pc:spChg>
      </pc:sldChg>
      <pc:sldChg chg="addSp delSp modSp add mod ord replId setBg">
        <pc:chgData name="Andrea Mozo" userId="S::amozo@councilforeconed.org::ec324d89-8e2a-42bb-81f4-68d0295e10da" providerId="AD" clId="Web-{45A1178F-73F2-8643-3D11-C6E5BDD0E6BA}" dt="2024-03-28T17:29:26.634" v="284" actId="14100"/>
        <pc:sldMkLst>
          <pc:docMk/>
          <pc:sldMk cId="1828052761" sldId="735"/>
        </pc:sldMkLst>
        <pc:spChg chg="mod">
          <ac:chgData name="Andrea Mozo" userId="S::amozo@councilforeconed.org::ec324d89-8e2a-42bb-81f4-68d0295e10da" providerId="AD" clId="Web-{45A1178F-73F2-8643-3D11-C6E5BDD0E6BA}" dt="2024-03-28T17:29:19.587" v="283"/>
          <ac:spMkLst>
            <pc:docMk/>
            <pc:sldMk cId="1828052761" sldId="735"/>
            <ac:spMk id="2" creationId="{3F16907B-0DC9-E64D-B7CC-FD7066550EDE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7:29:19.587" v="283"/>
          <ac:spMkLst>
            <pc:docMk/>
            <pc:sldMk cId="1828052761" sldId="735"/>
            <ac:spMk id="4" creationId="{B97D6AFC-1B5C-888B-F90C-E340EA57F69A}"/>
          </ac:spMkLst>
        </pc:spChg>
        <pc:spChg chg="mod ord">
          <ac:chgData name="Andrea Mozo" userId="S::amozo@councilforeconed.org::ec324d89-8e2a-42bb-81f4-68d0295e10da" providerId="AD" clId="Web-{45A1178F-73F2-8643-3D11-C6E5BDD0E6BA}" dt="2024-03-28T17:29:19.587" v="283"/>
          <ac:spMkLst>
            <pc:docMk/>
            <pc:sldMk cId="1828052761" sldId="735"/>
            <ac:spMk id="5" creationId="{311A261A-0029-224B-814E-E9E4A90E2717}"/>
          </ac:spMkLst>
        </pc:spChg>
        <pc:spChg chg="add del">
          <ac:chgData name="Andrea Mozo" userId="S::amozo@councilforeconed.org::ec324d89-8e2a-42bb-81f4-68d0295e10da" providerId="AD" clId="Web-{45A1178F-73F2-8643-3D11-C6E5BDD0E6BA}" dt="2024-03-28T17:25:44.783" v="254"/>
          <ac:spMkLst>
            <pc:docMk/>
            <pc:sldMk cId="1828052761" sldId="735"/>
            <ac:spMk id="7" creationId="{8ABCD48D-8B91-B70A-2131-A015C58108B6}"/>
          </ac:spMkLst>
        </pc:spChg>
        <pc:spChg chg="del">
          <ac:chgData name="Andrea Mozo" userId="S::amozo@councilforeconed.org::ec324d89-8e2a-42bb-81f4-68d0295e10da" providerId="AD" clId="Web-{45A1178F-73F2-8643-3D11-C6E5BDD0E6BA}" dt="2024-03-28T17:25:27.001" v="250"/>
          <ac:spMkLst>
            <pc:docMk/>
            <pc:sldMk cId="1828052761" sldId="735"/>
            <ac:spMk id="9" creationId="{E30826BE-ED6E-7816-C01B-C126E609DC1E}"/>
          </ac:spMkLst>
        </pc:spChg>
        <pc:spChg chg="add del">
          <ac:chgData name="Andrea Mozo" userId="S::amozo@councilforeconed.org::ec324d89-8e2a-42bb-81f4-68d0295e10da" providerId="AD" clId="Web-{45A1178F-73F2-8643-3D11-C6E5BDD0E6BA}" dt="2024-03-28T17:29:19.587" v="283"/>
          <ac:spMkLst>
            <pc:docMk/>
            <pc:sldMk cId="1828052761" sldId="735"/>
            <ac:spMk id="16" creationId="{068E5CCC-C8B4-1C26-7EEC-22D3D6E680DA}"/>
          </ac:spMkLst>
        </pc:spChg>
        <pc:spChg chg="add del">
          <ac:chgData name="Andrea Mozo" userId="S::amozo@councilforeconed.org::ec324d89-8e2a-42bb-81f4-68d0295e10da" providerId="AD" clId="Web-{45A1178F-73F2-8643-3D11-C6E5BDD0E6BA}" dt="2024-03-28T17:29:19.587" v="283"/>
          <ac:spMkLst>
            <pc:docMk/>
            <pc:sldMk cId="1828052761" sldId="735"/>
            <ac:spMk id="18" creationId="{5AA4F2E6-C9E1-359F-FAB8-8E34321074B0}"/>
          </ac:spMkLst>
        </pc:spChg>
        <pc:picChg chg="del">
          <ac:chgData name="Andrea Mozo" userId="S::amozo@councilforeconed.org::ec324d89-8e2a-42bb-81f4-68d0295e10da" providerId="AD" clId="Web-{45A1178F-73F2-8643-3D11-C6E5BDD0E6BA}" dt="2024-03-28T17:25:25.470" v="249"/>
          <ac:picMkLst>
            <pc:docMk/>
            <pc:sldMk cId="1828052761" sldId="735"/>
            <ac:picMk id="8" creationId="{F522809D-31E5-6640-0C9A-757A0AAE60CD}"/>
          </ac:picMkLst>
        </pc:picChg>
        <pc:picChg chg="add mod modCrop">
          <ac:chgData name="Andrea Mozo" userId="S::amozo@councilforeconed.org::ec324d89-8e2a-42bb-81f4-68d0295e10da" providerId="AD" clId="Web-{45A1178F-73F2-8643-3D11-C6E5BDD0E6BA}" dt="2024-03-28T17:29:26.634" v="284" actId="14100"/>
          <ac:picMkLst>
            <pc:docMk/>
            <pc:sldMk cId="1828052761" sldId="735"/>
            <ac:picMk id="10" creationId="{4054704F-5869-A3C1-6A49-AC1E38AA1970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7:29:19.587" v="283"/>
          <ac:picMkLst>
            <pc:docMk/>
            <pc:sldMk cId="1828052761" sldId="735"/>
            <ac:picMk id="11" creationId="{F50A41C7-D615-6FA9-C604-702E4A9B23D4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7:40:57.360" v="317" actId="20577"/>
        <pc:sldMkLst>
          <pc:docMk/>
          <pc:sldMk cId="2187122743" sldId="736"/>
        </pc:sldMkLst>
        <pc:spChg chg="mod">
          <ac:chgData name="Andrea Mozo" userId="S::amozo@councilforeconed.org::ec324d89-8e2a-42bb-81f4-68d0295e10da" providerId="AD" clId="Web-{45A1178F-73F2-8643-3D11-C6E5BDD0E6BA}" dt="2024-03-28T17:37:03.571" v="289" actId="20577"/>
          <ac:spMkLst>
            <pc:docMk/>
            <pc:sldMk cId="2187122743" sldId="736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45A1178F-73F2-8643-3D11-C6E5BDD0E6BA}" dt="2024-03-28T17:40:57.360" v="317" actId="20577"/>
          <ac:spMkLst>
            <pc:docMk/>
            <pc:sldMk cId="2187122743" sldId="736"/>
            <ac:spMk id="4" creationId="{B97D6AFC-1B5C-888B-F90C-E340EA57F69A}"/>
          </ac:spMkLst>
        </pc:spChg>
        <pc:picChg chg="add mod">
          <ac:chgData name="Andrea Mozo" userId="S::amozo@councilforeconed.org::ec324d89-8e2a-42bb-81f4-68d0295e10da" providerId="AD" clId="Web-{45A1178F-73F2-8643-3D11-C6E5BDD0E6BA}" dt="2024-03-28T17:40:01.967" v="312" actId="1076"/>
          <ac:picMkLst>
            <pc:docMk/>
            <pc:sldMk cId="2187122743" sldId="736"/>
            <ac:picMk id="3" creationId="{3AFBB38F-1CBE-4E32-2935-200726DF0DEE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7:37:18.962" v="296"/>
          <ac:picMkLst>
            <pc:docMk/>
            <pc:sldMk cId="2187122743" sldId="736"/>
            <ac:picMk id="10" creationId="{4054704F-5869-A3C1-6A49-AC1E38AA1970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7:37:20.040" v="297"/>
          <ac:picMkLst>
            <pc:docMk/>
            <pc:sldMk cId="2187122743" sldId="736"/>
            <ac:picMk id="11" creationId="{F50A41C7-D615-6FA9-C604-702E4A9B23D4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8:26:28" v="425" actId="1076"/>
        <pc:sldMkLst>
          <pc:docMk/>
          <pc:sldMk cId="1231134340" sldId="737"/>
        </pc:sldMkLst>
        <pc:spChg chg="mod">
          <ac:chgData name="Andrea Mozo" userId="S::amozo@councilforeconed.org::ec324d89-8e2a-42bb-81f4-68d0295e10da" providerId="AD" clId="Web-{45A1178F-73F2-8643-3D11-C6E5BDD0E6BA}" dt="2024-03-28T18:23:54.526" v="374" actId="20577"/>
          <ac:spMkLst>
            <pc:docMk/>
            <pc:sldMk cId="1231134340" sldId="737"/>
            <ac:spMk id="4" creationId="{B97D6AFC-1B5C-888B-F90C-E340EA57F69A}"/>
          </ac:spMkLst>
        </pc:spChg>
        <pc:picChg chg="del">
          <ac:chgData name="Andrea Mozo" userId="S::amozo@councilforeconed.org::ec324d89-8e2a-42bb-81f4-68d0295e10da" providerId="AD" clId="Web-{45A1178F-73F2-8643-3D11-C6E5BDD0E6BA}" dt="2024-03-28T17:43:23.708" v="330"/>
          <ac:picMkLst>
            <pc:docMk/>
            <pc:sldMk cId="1231134340" sldId="737"/>
            <ac:picMk id="3" creationId="{3AFBB38F-1CBE-4E32-2935-200726DF0DEE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8:26:11.031" v="415"/>
          <ac:picMkLst>
            <pc:docMk/>
            <pc:sldMk cId="1231134340" sldId="737"/>
            <ac:picMk id="3" creationId="{ADCE584A-1C21-5EDB-5D69-DA813B290F75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25:34.389" v="399" actId="14100"/>
          <ac:picMkLst>
            <pc:docMk/>
            <pc:sldMk cId="1231134340" sldId="737"/>
            <ac:picMk id="6" creationId="{8385D4B9-8CA5-1137-FBAC-91CFFC9AE727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25:39.905" v="402" actId="1076"/>
          <ac:picMkLst>
            <pc:docMk/>
            <pc:sldMk cId="1231134340" sldId="737"/>
            <ac:picMk id="7" creationId="{E164A985-1DE1-9DAD-349B-7948F0F9D103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8:26:05.390" v="412"/>
          <ac:picMkLst>
            <pc:docMk/>
            <pc:sldMk cId="1231134340" sldId="737"/>
            <ac:picMk id="8" creationId="{32AAC7B4-9F6B-CD96-F31A-F203496AF04C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26:01.531" v="410"/>
          <ac:picMkLst>
            <pc:docMk/>
            <pc:sldMk cId="1231134340" sldId="737"/>
            <ac:picMk id="9" creationId="{DCAC47F8-08F8-8129-3C9E-695CC3BA4996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26:28" v="425" actId="1076"/>
          <ac:picMkLst>
            <pc:docMk/>
            <pc:sldMk cId="1231134340" sldId="737"/>
            <ac:picMk id="10" creationId="{ADCE584A-1C21-5EDB-5D69-DA813B290F75}"/>
          </ac:picMkLst>
        </pc:picChg>
        <pc:picChg chg="add del">
          <ac:chgData name="Andrea Mozo" userId="S::amozo@councilforeconed.org::ec324d89-8e2a-42bb-81f4-68d0295e10da" providerId="AD" clId="Web-{45A1178F-73F2-8643-3D11-C6E5BDD0E6BA}" dt="2024-03-28T18:26:20.078" v="422"/>
          <ac:picMkLst>
            <pc:docMk/>
            <pc:sldMk cId="1231134340" sldId="737"/>
            <ac:picMk id="11" creationId="{ADCE584A-1C21-5EDB-5D69-DA813B290F75}"/>
          </ac:picMkLst>
        </pc:picChg>
        <pc:picChg chg="add del">
          <ac:chgData name="Andrea Mozo" userId="S::amozo@councilforeconed.org::ec324d89-8e2a-42bb-81f4-68d0295e10da" providerId="AD" clId="Web-{45A1178F-73F2-8643-3D11-C6E5BDD0E6BA}" dt="2024-03-28T18:26:19.078" v="421"/>
          <ac:picMkLst>
            <pc:docMk/>
            <pc:sldMk cId="1231134340" sldId="737"/>
            <ac:picMk id="12" creationId="{ADCE584A-1C21-5EDB-5D69-DA813B290F75}"/>
          </ac:picMkLst>
        </pc:picChg>
        <pc:picChg chg="add del">
          <ac:chgData name="Andrea Mozo" userId="S::amozo@councilforeconed.org::ec324d89-8e2a-42bb-81f4-68d0295e10da" providerId="AD" clId="Web-{45A1178F-73F2-8643-3D11-C6E5BDD0E6BA}" dt="2024-03-28T18:26:19.078" v="420"/>
          <ac:picMkLst>
            <pc:docMk/>
            <pc:sldMk cId="1231134340" sldId="737"/>
            <ac:picMk id="13" creationId="{ADCE584A-1C21-5EDB-5D69-DA813B290F75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8:24:45.231" v="379" actId="14100"/>
        <pc:sldMkLst>
          <pc:docMk/>
          <pc:sldMk cId="2493484935" sldId="738"/>
        </pc:sldMkLst>
        <pc:spChg chg="mod">
          <ac:chgData name="Andrea Mozo" userId="S::amozo@councilforeconed.org::ec324d89-8e2a-42bb-81f4-68d0295e10da" providerId="AD" clId="Web-{45A1178F-73F2-8643-3D11-C6E5BDD0E6BA}" dt="2024-03-28T18:23:40.682" v="356" actId="20577"/>
          <ac:spMkLst>
            <pc:docMk/>
            <pc:sldMk cId="2493484935" sldId="738"/>
            <ac:spMk id="4" creationId="{B97D6AFC-1B5C-888B-F90C-E340EA57F69A}"/>
          </ac:spMkLst>
        </pc:spChg>
        <pc:picChg chg="del">
          <ac:chgData name="Andrea Mozo" userId="S::amozo@councilforeconed.org::ec324d89-8e2a-42bb-81f4-68d0295e10da" providerId="AD" clId="Web-{45A1178F-73F2-8643-3D11-C6E5BDD0E6BA}" dt="2024-03-28T18:24:05.386" v="376"/>
          <ac:picMkLst>
            <pc:docMk/>
            <pc:sldMk cId="2493484935" sldId="738"/>
            <ac:picMk id="3" creationId="{3AFBB38F-1CBE-4E32-2935-200726DF0DEE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24:45.231" v="379" actId="14100"/>
          <ac:picMkLst>
            <pc:docMk/>
            <pc:sldMk cId="2493484935" sldId="738"/>
            <ac:picMk id="6" creationId="{B6332844-ED15-A854-2017-6218C8D3D702}"/>
          </ac:picMkLst>
        </pc:picChg>
      </pc:sldChg>
      <pc:sldChg chg="addSp delSp modSp add ord replId">
        <pc:chgData name="Andrea Mozo" userId="S::amozo@councilforeconed.org::ec324d89-8e2a-42bb-81f4-68d0295e10da" providerId="AD" clId="Web-{45A1178F-73F2-8643-3D11-C6E5BDD0E6BA}" dt="2024-03-28T18:27:26.018" v="444" actId="20577"/>
        <pc:sldMkLst>
          <pc:docMk/>
          <pc:sldMk cId="805871618" sldId="739"/>
        </pc:sldMkLst>
        <pc:spChg chg="mod">
          <ac:chgData name="Andrea Mozo" userId="S::amozo@councilforeconed.org::ec324d89-8e2a-42bb-81f4-68d0295e10da" providerId="AD" clId="Web-{45A1178F-73F2-8643-3D11-C6E5BDD0E6BA}" dt="2024-03-28T18:27:08.236" v="437" actId="20577"/>
          <ac:spMkLst>
            <pc:docMk/>
            <pc:sldMk cId="805871618" sldId="739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45A1178F-73F2-8643-3D11-C6E5BDD0E6BA}" dt="2024-03-28T18:27:26.018" v="444" actId="20577"/>
          <ac:spMkLst>
            <pc:docMk/>
            <pc:sldMk cId="805871618" sldId="739"/>
            <ac:spMk id="4" creationId="{B97D6AFC-1B5C-888B-F90C-E340EA57F69A}"/>
          </ac:spMkLst>
        </pc:spChg>
        <pc:picChg chg="del">
          <ac:chgData name="Andrea Mozo" userId="S::amozo@councilforeconed.org::ec324d89-8e2a-42bb-81f4-68d0295e10da" providerId="AD" clId="Web-{45A1178F-73F2-8643-3D11-C6E5BDD0E6BA}" dt="2024-03-28T18:27:08.939" v="438"/>
          <ac:picMkLst>
            <pc:docMk/>
            <pc:sldMk cId="805871618" sldId="739"/>
            <ac:picMk id="3" creationId="{3AFBB38F-1CBE-4E32-2935-200726DF0DEE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27:12.033" v="440" actId="1076"/>
          <ac:picMkLst>
            <pc:docMk/>
            <pc:sldMk cId="805871618" sldId="739"/>
            <ac:picMk id="6" creationId="{8B49FDB0-2739-13E8-F7DD-E0BD7BE6CCAA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8:35:47.114" v="521" actId="20577"/>
        <pc:sldMkLst>
          <pc:docMk/>
          <pc:sldMk cId="2657483292" sldId="740"/>
        </pc:sldMkLst>
        <pc:spChg chg="mod">
          <ac:chgData name="Andrea Mozo" userId="S::amozo@councilforeconed.org::ec324d89-8e2a-42bb-81f4-68d0295e10da" providerId="AD" clId="Web-{45A1178F-73F2-8643-3D11-C6E5BDD0E6BA}" dt="2024-03-28T18:29:04.115" v="455" actId="20577"/>
          <ac:spMkLst>
            <pc:docMk/>
            <pc:sldMk cId="2657483292" sldId="740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45A1178F-73F2-8643-3D11-C6E5BDD0E6BA}" dt="2024-03-28T18:35:47.114" v="521" actId="20577"/>
          <ac:spMkLst>
            <pc:docMk/>
            <pc:sldMk cId="2657483292" sldId="740"/>
            <ac:spMk id="4" creationId="{B97D6AFC-1B5C-888B-F90C-E340EA57F69A}"/>
          </ac:spMkLst>
        </pc:spChg>
        <pc:picChg chg="add mod">
          <ac:chgData name="Andrea Mozo" userId="S::amozo@councilforeconed.org::ec324d89-8e2a-42bb-81f4-68d0295e10da" providerId="AD" clId="Web-{45A1178F-73F2-8643-3D11-C6E5BDD0E6BA}" dt="2024-03-28T18:30:45.791" v="496" actId="1076"/>
          <ac:picMkLst>
            <pc:docMk/>
            <pc:sldMk cId="2657483292" sldId="740"/>
            <ac:picMk id="3" creationId="{E0EA5858-06F7-9AF3-FE83-D89E54DF5897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29:56.367" v="485"/>
          <ac:picMkLst>
            <pc:docMk/>
            <pc:sldMk cId="2657483292" sldId="740"/>
            <ac:picMk id="6" creationId="{8385D4B9-8CA5-1137-FBAC-91CFFC9AE727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29:56.852" v="486"/>
          <ac:picMkLst>
            <pc:docMk/>
            <pc:sldMk cId="2657483292" sldId="740"/>
            <ac:picMk id="7" creationId="{E164A985-1DE1-9DAD-349B-7948F0F9D103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29:58.180" v="488"/>
          <ac:picMkLst>
            <pc:docMk/>
            <pc:sldMk cId="2657483292" sldId="740"/>
            <ac:picMk id="9" creationId="{DCAC47F8-08F8-8129-3C9E-695CC3BA4996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29:57.445" v="487"/>
          <ac:picMkLst>
            <pc:docMk/>
            <pc:sldMk cId="2657483292" sldId="740"/>
            <ac:picMk id="10" creationId="{ADCE584A-1C21-5EDB-5D69-DA813B290F75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8:35:38.098" v="518" actId="20577"/>
        <pc:sldMkLst>
          <pc:docMk/>
          <pc:sldMk cId="488844650" sldId="741"/>
        </pc:sldMkLst>
        <pc:spChg chg="mod">
          <ac:chgData name="Andrea Mozo" userId="S::amozo@councilforeconed.org::ec324d89-8e2a-42bb-81f4-68d0295e10da" providerId="AD" clId="Web-{45A1178F-73F2-8643-3D11-C6E5BDD0E6BA}" dt="2024-03-28T18:31:02.963" v="502" actId="20577"/>
          <ac:spMkLst>
            <pc:docMk/>
            <pc:sldMk cId="488844650" sldId="741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45A1178F-73F2-8643-3D11-C6E5BDD0E6BA}" dt="2024-03-28T18:35:38.098" v="518" actId="20577"/>
          <ac:spMkLst>
            <pc:docMk/>
            <pc:sldMk cId="488844650" sldId="741"/>
            <ac:spMk id="4" creationId="{B97D6AFC-1B5C-888B-F90C-E340EA57F69A}"/>
          </ac:spMkLst>
        </pc:spChg>
        <pc:picChg chg="add del mod">
          <ac:chgData name="Andrea Mozo" userId="S::amozo@councilforeconed.org::ec324d89-8e2a-42bb-81f4-68d0295e10da" providerId="AD" clId="Web-{45A1178F-73F2-8643-3D11-C6E5BDD0E6BA}" dt="2024-03-28T18:35:26.629" v="510"/>
          <ac:picMkLst>
            <pc:docMk/>
            <pc:sldMk cId="488844650" sldId="741"/>
            <ac:picMk id="3" creationId="{755B3A79-A316-BF41-210B-87DAA68C649F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31:04.167" v="503"/>
          <ac:picMkLst>
            <pc:docMk/>
            <pc:sldMk cId="488844650" sldId="741"/>
            <ac:picMk id="6" creationId="{B6332844-ED15-A854-2017-6218C8D3D702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35:31.129" v="513" actId="14100"/>
          <ac:picMkLst>
            <pc:docMk/>
            <pc:sldMk cId="488844650" sldId="741"/>
            <ac:picMk id="7" creationId="{CE49B8B2-1861-EAC5-FF02-E759CF51652C}"/>
          </ac:picMkLst>
        </pc:picChg>
      </pc:sldChg>
      <pc:sldChg chg="addSp delSp modSp add ord replId">
        <pc:chgData name="Andrea Mozo" userId="S::amozo@councilforeconed.org::ec324d89-8e2a-42bb-81f4-68d0295e10da" providerId="AD" clId="Web-{45A1178F-73F2-8643-3D11-C6E5BDD0E6BA}" dt="2024-03-28T18:37:34.071" v="550" actId="14100"/>
        <pc:sldMkLst>
          <pc:docMk/>
          <pc:sldMk cId="2151011448" sldId="742"/>
        </pc:sldMkLst>
        <pc:spChg chg="mod">
          <ac:chgData name="Andrea Mozo" userId="S::amozo@councilforeconed.org::ec324d89-8e2a-42bb-81f4-68d0295e10da" providerId="AD" clId="Web-{45A1178F-73F2-8643-3D11-C6E5BDD0E6BA}" dt="2024-03-28T18:36:37.460" v="533" actId="20577"/>
          <ac:spMkLst>
            <pc:docMk/>
            <pc:sldMk cId="2151011448" sldId="742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45A1178F-73F2-8643-3D11-C6E5BDD0E6BA}" dt="2024-03-28T18:37:31.946" v="549" actId="14100"/>
          <ac:spMkLst>
            <pc:docMk/>
            <pc:sldMk cId="2151011448" sldId="742"/>
            <ac:spMk id="4" creationId="{B97D6AFC-1B5C-888B-F90C-E340EA57F69A}"/>
          </ac:spMkLst>
        </pc:spChg>
        <pc:picChg chg="add mod">
          <ac:chgData name="Andrea Mozo" userId="S::amozo@councilforeconed.org::ec324d89-8e2a-42bb-81f4-68d0295e10da" providerId="AD" clId="Web-{45A1178F-73F2-8643-3D11-C6E5BDD0E6BA}" dt="2024-03-28T18:37:34.071" v="550" actId="14100"/>
          <ac:picMkLst>
            <pc:docMk/>
            <pc:sldMk cId="2151011448" sldId="742"/>
            <ac:picMk id="3" creationId="{C32BE976-1DEB-5566-F8F7-1D40B5DA3334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36:38.632" v="534"/>
          <ac:picMkLst>
            <pc:docMk/>
            <pc:sldMk cId="2151011448" sldId="742"/>
            <ac:picMk id="6" creationId="{8B49FDB0-2739-13E8-F7DD-E0BD7BE6CCAA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8:40:55.625" v="595" actId="20577"/>
        <pc:sldMkLst>
          <pc:docMk/>
          <pc:sldMk cId="3389412293" sldId="743"/>
        </pc:sldMkLst>
        <pc:spChg chg="mod">
          <ac:chgData name="Andrea Mozo" userId="S::amozo@councilforeconed.org::ec324d89-8e2a-42bb-81f4-68d0295e10da" providerId="AD" clId="Web-{45A1178F-73F2-8643-3D11-C6E5BDD0E6BA}" dt="2024-03-28T18:39:15.059" v="555" actId="20577"/>
          <ac:spMkLst>
            <pc:docMk/>
            <pc:sldMk cId="3389412293" sldId="743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45A1178F-73F2-8643-3D11-C6E5BDD0E6BA}" dt="2024-03-28T18:40:55.625" v="595" actId="20577"/>
          <ac:spMkLst>
            <pc:docMk/>
            <pc:sldMk cId="3389412293" sldId="743"/>
            <ac:spMk id="4" creationId="{B97D6AFC-1B5C-888B-F90C-E340EA57F69A}"/>
          </ac:spMkLst>
        </pc:spChg>
        <pc:picChg chg="add mod">
          <ac:chgData name="Andrea Mozo" userId="S::amozo@councilforeconed.org::ec324d89-8e2a-42bb-81f4-68d0295e10da" providerId="AD" clId="Web-{45A1178F-73F2-8643-3D11-C6E5BDD0E6BA}" dt="2024-03-28T18:39:42.873" v="567" actId="1076"/>
          <ac:picMkLst>
            <pc:docMk/>
            <pc:sldMk cId="3389412293" sldId="743"/>
            <ac:picMk id="3" creationId="{9412EB65-F528-4E58-418D-45150618A26F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39:16.794" v="557"/>
          <ac:picMkLst>
            <pc:docMk/>
            <pc:sldMk cId="3389412293" sldId="743"/>
            <ac:picMk id="6" creationId="{8385D4B9-8CA5-1137-FBAC-91CFFC9AE727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39:22.606" v="559"/>
          <ac:picMkLst>
            <pc:docMk/>
            <pc:sldMk cId="3389412293" sldId="743"/>
            <ac:picMk id="7" creationId="{E164A985-1DE1-9DAD-349B-7948F0F9D103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39:44.920" v="568" actId="1076"/>
          <ac:picMkLst>
            <pc:docMk/>
            <pc:sldMk cId="3389412293" sldId="743"/>
            <ac:picMk id="8" creationId="{A15B1DBF-514F-E89C-EF68-7F1A4EB96DBB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39:30.732" v="561"/>
          <ac:picMkLst>
            <pc:docMk/>
            <pc:sldMk cId="3389412293" sldId="743"/>
            <ac:picMk id="9" creationId="{DCAC47F8-08F8-8129-3C9E-695CC3BA4996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8:39:29.153" v="560"/>
          <ac:picMkLst>
            <pc:docMk/>
            <pc:sldMk cId="3389412293" sldId="743"/>
            <ac:picMk id="10" creationId="{ADCE584A-1C21-5EDB-5D69-DA813B290F75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9:24:36.174" v="812" actId="20577"/>
        <pc:sldMkLst>
          <pc:docMk/>
          <pc:sldMk cId="3547838788" sldId="744"/>
        </pc:sldMkLst>
        <pc:spChg chg="del mod">
          <ac:chgData name="Andrea Mozo" userId="S::amozo@councilforeconed.org::ec324d89-8e2a-42bb-81f4-68d0295e10da" providerId="AD" clId="Web-{45A1178F-73F2-8643-3D11-C6E5BDD0E6BA}" dt="2024-03-28T19:20:44.884" v="749"/>
          <ac:spMkLst>
            <pc:docMk/>
            <pc:sldMk cId="3547838788" sldId="744"/>
            <ac:spMk id="2" creationId="{3F16907B-0DC9-E64D-B7CC-FD7066550EDE}"/>
          </ac:spMkLst>
        </pc:spChg>
        <pc:spChg chg="add del mod">
          <ac:chgData name="Andrea Mozo" userId="S::amozo@councilforeconed.org::ec324d89-8e2a-42bb-81f4-68d0295e10da" providerId="AD" clId="Web-{45A1178F-73F2-8643-3D11-C6E5BDD0E6BA}" dt="2024-03-28T19:23:32.156" v="760"/>
          <ac:spMkLst>
            <pc:docMk/>
            <pc:sldMk cId="3547838788" sldId="744"/>
            <ac:spMk id="3" creationId="{6AF25812-4103-4E9D-CC5F-DA447996FCF5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24:36.174" v="812" actId="20577"/>
          <ac:spMkLst>
            <pc:docMk/>
            <pc:sldMk cId="3547838788" sldId="744"/>
            <ac:spMk id="4" creationId="{B97D6AFC-1B5C-888B-F90C-E340EA57F69A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9:24:11.501" v="791" actId="20577"/>
          <ac:spMkLst>
            <pc:docMk/>
            <pc:sldMk cId="3547838788" sldId="744"/>
            <ac:spMk id="9" creationId="{AEB4A13D-47A3-074C-3D52-3DC1C6281CBE}"/>
          </ac:spMkLst>
        </pc:spChg>
        <pc:picChg chg="add mod">
          <ac:chgData name="Andrea Mozo" userId="S::amozo@councilforeconed.org::ec324d89-8e2a-42bb-81f4-68d0295e10da" providerId="AD" clId="Web-{45A1178F-73F2-8643-3D11-C6E5BDD0E6BA}" dt="2024-03-28T19:23:42.547" v="763" actId="14100"/>
          <ac:picMkLst>
            <pc:docMk/>
            <pc:sldMk cId="3547838788" sldId="744"/>
            <ac:picMk id="6" creationId="{0118AA97-CD43-C1E3-4078-3F95DC77C3B7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23:27.968" v="756"/>
          <ac:picMkLst>
            <pc:docMk/>
            <pc:sldMk cId="3547838788" sldId="744"/>
            <ac:picMk id="7" creationId="{CE49B8B2-1861-EAC5-FF02-E759CF51652C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8:49:07.004" v="677" actId="20577"/>
        <pc:sldMkLst>
          <pc:docMk/>
          <pc:sldMk cId="960279657" sldId="745"/>
        </pc:sldMkLst>
        <pc:spChg chg="mod">
          <ac:chgData name="Andrea Mozo" userId="S::amozo@councilforeconed.org::ec324d89-8e2a-42bb-81f4-68d0295e10da" providerId="AD" clId="Web-{45A1178F-73F2-8643-3D11-C6E5BDD0E6BA}" dt="2024-03-28T18:49:07.004" v="677" actId="20577"/>
          <ac:spMkLst>
            <pc:docMk/>
            <pc:sldMk cId="960279657" sldId="745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45A1178F-73F2-8643-3D11-C6E5BDD0E6BA}" dt="2024-03-28T18:48:33.611" v="672" actId="20577"/>
          <ac:spMkLst>
            <pc:docMk/>
            <pc:sldMk cId="960279657" sldId="745"/>
            <ac:spMk id="4" creationId="{B97D6AFC-1B5C-888B-F90C-E340EA57F69A}"/>
          </ac:spMkLst>
        </pc:spChg>
        <pc:picChg chg="del">
          <ac:chgData name="Andrea Mozo" userId="S::amozo@councilforeconed.org::ec324d89-8e2a-42bb-81f4-68d0295e10da" providerId="AD" clId="Web-{45A1178F-73F2-8643-3D11-C6E5BDD0E6BA}" dt="2024-03-28T18:47:13.388" v="645"/>
          <ac:picMkLst>
            <pc:docMk/>
            <pc:sldMk cId="960279657" sldId="745"/>
            <ac:picMk id="3" creationId="{E0EA5858-06F7-9AF3-FE83-D89E54DF5897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8:47:26.201" v="650"/>
          <ac:picMkLst>
            <pc:docMk/>
            <pc:sldMk cId="960279657" sldId="745"/>
            <ac:picMk id="6" creationId="{866F817C-BC46-4F40-5EB2-569D57A5BF66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8:48:44.018" v="673"/>
          <ac:picMkLst>
            <pc:docMk/>
            <pc:sldMk cId="960279657" sldId="745"/>
            <ac:picMk id="7" creationId="{3855BCF4-9E33-1696-6073-828A85549E6F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47:37.577" v="655" actId="1076"/>
          <ac:picMkLst>
            <pc:docMk/>
            <pc:sldMk cId="960279657" sldId="745"/>
            <ac:picMk id="8" creationId="{F12859F8-8F13-6D43-D2A3-E2075DB353CF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8:48:47.206" v="675" actId="1076"/>
          <ac:picMkLst>
            <pc:docMk/>
            <pc:sldMk cId="960279657" sldId="745"/>
            <ac:picMk id="9" creationId="{85D86506-B98D-1EF6-41AB-CD9F9C0DD0C6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9:18:47.099" v="727" actId="1076"/>
        <pc:sldMkLst>
          <pc:docMk/>
          <pc:sldMk cId="2117227267" sldId="746"/>
        </pc:sldMkLst>
        <pc:spChg chg="mod">
          <ac:chgData name="Andrea Mozo" userId="S::amozo@councilforeconed.org::ec324d89-8e2a-42bb-81f4-68d0295e10da" providerId="AD" clId="Web-{45A1178F-73F2-8643-3D11-C6E5BDD0E6BA}" dt="2024-03-28T19:18:37.098" v="719" actId="20577"/>
          <ac:spMkLst>
            <pc:docMk/>
            <pc:sldMk cId="2117227267" sldId="746"/>
            <ac:spMk id="4" creationId="{B97D6AFC-1B5C-888B-F90C-E340EA57F69A}"/>
          </ac:spMkLst>
        </pc:spChg>
        <pc:picChg chg="del">
          <ac:chgData name="Andrea Mozo" userId="S::amozo@councilforeconed.org::ec324d89-8e2a-42bb-81f4-68d0295e10da" providerId="AD" clId="Web-{45A1178F-73F2-8643-3D11-C6E5BDD0E6BA}" dt="2024-03-28T19:18:37.505" v="720"/>
          <ac:picMkLst>
            <pc:docMk/>
            <pc:sldMk cId="2117227267" sldId="746"/>
            <ac:picMk id="3" creationId="{9412EB65-F528-4E58-418D-45150618A26F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9:18:47.099" v="727" actId="1076"/>
          <ac:picMkLst>
            <pc:docMk/>
            <pc:sldMk cId="2117227267" sldId="746"/>
            <ac:picMk id="6" creationId="{7C9A6EF7-411A-9196-7D9B-B80D4D6656A3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9:18:44.942" v="726" actId="1076"/>
          <ac:picMkLst>
            <pc:docMk/>
            <pc:sldMk cId="2117227267" sldId="746"/>
            <ac:picMk id="7" creationId="{130E787D-4919-8C9F-945B-188B83459578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18:38.536" v="721"/>
          <ac:picMkLst>
            <pc:docMk/>
            <pc:sldMk cId="2117227267" sldId="746"/>
            <ac:picMk id="8" creationId="{A15B1DBF-514F-E89C-EF68-7F1A4EB96DBB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9:19:15.272" v="739" actId="14100"/>
        <pc:sldMkLst>
          <pc:docMk/>
          <pc:sldMk cId="3801523587" sldId="747"/>
        </pc:sldMkLst>
        <pc:picChg chg="add mod">
          <ac:chgData name="Andrea Mozo" userId="S::amozo@councilforeconed.org::ec324d89-8e2a-42bb-81f4-68d0295e10da" providerId="AD" clId="Web-{45A1178F-73F2-8643-3D11-C6E5BDD0E6BA}" dt="2024-03-28T19:19:11.443" v="737" actId="1076"/>
          <ac:picMkLst>
            <pc:docMk/>
            <pc:sldMk cId="3801523587" sldId="747"/>
            <ac:picMk id="3" creationId="{D72426DA-2BBE-E88F-0172-449DE00FBEDE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19:00.365" v="730"/>
          <ac:picMkLst>
            <pc:docMk/>
            <pc:sldMk cId="3801523587" sldId="747"/>
            <ac:picMk id="6" creationId="{7C9A6EF7-411A-9196-7D9B-B80D4D6656A3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18:59.052" v="729"/>
          <ac:picMkLst>
            <pc:docMk/>
            <pc:sldMk cId="3801523587" sldId="747"/>
            <ac:picMk id="7" creationId="{130E787D-4919-8C9F-945B-188B83459578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9:19:15.272" v="739" actId="14100"/>
          <ac:picMkLst>
            <pc:docMk/>
            <pc:sldMk cId="3801523587" sldId="747"/>
            <ac:picMk id="8" creationId="{B6C16020-AC46-C2BA-9D8B-0C1964BCF84A}"/>
          </ac:picMkLst>
        </pc:picChg>
      </pc:sldChg>
      <pc:sldChg chg="addSp delSp modSp add del replId">
        <pc:chgData name="Andrea Mozo" userId="S::amozo@councilforeconed.org::ec324d89-8e2a-42bb-81f4-68d0295e10da" providerId="AD" clId="Web-{45A1178F-73F2-8643-3D11-C6E5BDD0E6BA}" dt="2024-03-28T19:28:33.479" v="876"/>
        <pc:sldMkLst>
          <pc:docMk/>
          <pc:sldMk cId="1727758732" sldId="748"/>
        </pc:sldMkLst>
        <pc:spChg chg="del">
          <ac:chgData name="Andrea Mozo" userId="S::amozo@councilforeconed.org::ec324d89-8e2a-42bb-81f4-68d0295e10da" providerId="AD" clId="Web-{45A1178F-73F2-8643-3D11-C6E5BDD0E6BA}" dt="2024-03-28T19:25:43.176" v="830"/>
          <ac:spMkLst>
            <pc:docMk/>
            <pc:sldMk cId="1727758732" sldId="748"/>
            <ac:spMk id="4" creationId="{B97D6AFC-1B5C-888B-F90C-E340EA57F69A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25:55.973" v="840" actId="20577"/>
          <ac:spMkLst>
            <pc:docMk/>
            <pc:sldMk cId="1727758732" sldId="748"/>
            <ac:spMk id="9" creationId="{AEB4A13D-47A3-074C-3D52-3DC1C6281CBE}"/>
          </ac:spMkLst>
        </pc:spChg>
        <pc:picChg chg="add mod">
          <ac:chgData name="Andrea Mozo" userId="S::amozo@councilforeconed.org::ec324d89-8e2a-42bb-81f4-68d0295e10da" providerId="AD" clId="Web-{45A1178F-73F2-8643-3D11-C6E5BDD0E6BA}" dt="2024-03-28T19:25:48.301" v="832" actId="1076"/>
          <ac:picMkLst>
            <pc:docMk/>
            <pc:sldMk cId="1727758732" sldId="748"/>
            <ac:picMk id="2" creationId="{5657E161-B1FB-9579-9D4F-A5DC1A435E8D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25:41.801" v="829"/>
          <ac:picMkLst>
            <pc:docMk/>
            <pc:sldMk cId="1727758732" sldId="748"/>
            <ac:picMk id="6" creationId="{0118AA97-CD43-C1E3-4078-3F95DC77C3B7}"/>
          </ac:picMkLst>
        </pc:picChg>
      </pc:sldChg>
      <pc:sldChg chg="modSp add replId">
        <pc:chgData name="Andrea Mozo" userId="S::amozo@councilforeconed.org::ec324d89-8e2a-42bb-81f4-68d0295e10da" providerId="AD" clId="Web-{45A1178F-73F2-8643-3D11-C6E5BDD0E6BA}" dt="2024-03-28T19:28:08.978" v="870" actId="20577"/>
        <pc:sldMkLst>
          <pc:docMk/>
          <pc:sldMk cId="1468089500" sldId="749"/>
        </pc:sldMkLst>
        <pc:spChg chg="mod">
          <ac:chgData name="Andrea Mozo" userId="S::amozo@councilforeconed.org::ec324d89-8e2a-42bb-81f4-68d0295e10da" providerId="AD" clId="Web-{45A1178F-73F2-8643-3D11-C6E5BDD0E6BA}" dt="2024-03-28T19:28:08.978" v="870" actId="20577"/>
          <ac:spMkLst>
            <pc:docMk/>
            <pc:sldMk cId="1468089500" sldId="749"/>
            <ac:spMk id="3" creationId="{9890555E-F5A8-A749-BA5F-C95D063E463A}"/>
          </ac:spMkLst>
        </pc:spChg>
      </pc:sldChg>
      <pc:sldChg chg="modSp add replId">
        <pc:chgData name="Andrea Mozo" userId="S::amozo@councilforeconed.org::ec324d89-8e2a-42bb-81f4-68d0295e10da" providerId="AD" clId="Web-{45A1178F-73F2-8643-3D11-C6E5BDD0E6BA}" dt="2024-03-28T19:28:31.573" v="875" actId="14100"/>
        <pc:sldMkLst>
          <pc:docMk/>
          <pc:sldMk cId="539261959" sldId="750"/>
        </pc:sldMkLst>
        <pc:spChg chg="mod">
          <ac:chgData name="Andrea Mozo" userId="S::amozo@councilforeconed.org::ec324d89-8e2a-42bb-81f4-68d0295e10da" providerId="AD" clId="Web-{45A1178F-73F2-8643-3D11-C6E5BDD0E6BA}" dt="2024-03-28T19:28:31.573" v="875" actId="14100"/>
          <ac:spMkLst>
            <pc:docMk/>
            <pc:sldMk cId="539261959" sldId="750"/>
            <ac:spMk id="3" creationId="{9890555E-F5A8-A749-BA5F-C95D063E463A}"/>
          </ac:spMkLst>
        </pc:spChg>
      </pc:sldChg>
      <pc:sldChg chg="new del">
        <pc:chgData name="Andrea Mozo" userId="S::amozo@councilforeconed.org::ec324d89-8e2a-42bb-81f4-68d0295e10da" providerId="AD" clId="Web-{45A1178F-73F2-8643-3D11-C6E5BDD0E6BA}" dt="2024-03-28T19:27:39.868" v="851"/>
        <pc:sldMkLst>
          <pc:docMk/>
          <pc:sldMk cId="410616495" sldId="751"/>
        </pc:sldMkLst>
      </pc:sldChg>
      <pc:sldChg chg="modSp add replId">
        <pc:chgData name="Andrea Mozo" userId="S::amozo@councilforeconed.org::ec324d89-8e2a-42bb-81f4-68d0295e10da" providerId="AD" clId="Web-{45A1178F-73F2-8643-3D11-C6E5BDD0E6BA}" dt="2024-03-28T19:27:54.525" v="865" actId="20577"/>
        <pc:sldMkLst>
          <pc:docMk/>
          <pc:sldMk cId="1593463067" sldId="751"/>
        </pc:sldMkLst>
        <pc:spChg chg="mod">
          <ac:chgData name="Andrea Mozo" userId="S::amozo@councilforeconed.org::ec324d89-8e2a-42bb-81f4-68d0295e10da" providerId="AD" clId="Web-{45A1178F-73F2-8643-3D11-C6E5BDD0E6BA}" dt="2024-03-28T19:27:54.525" v="865" actId="20577"/>
          <ac:spMkLst>
            <pc:docMk/>
            <pc:sldMk cId="1593463067" sldId="751"/>
            <ac:spMk id="3" creationId="{9890555E-F5A8-A749-BA5F-C95D063E463A}"/>
          </ac:spMkLst>
        </pc:spChg>
      </pc:sldChg>
      <pc:sldChg chg="modSp add replId">
        <pc:chgData name="Andrea Mozo" userId="S::amozo@councilforeconed.org::ec324d89-8e2a-42bb-81f4-68d0295e10da" providerId="AD" clId="Web-{45A1178F-73F2-8643-3D11-C6E5BDD0E6BA}" dt="2024-03-28T19:29:08.933" v="892" actId="20577"/>
        <pc:sldMkLst>
          <pc:docMk/>
          <pc:sldMk cId="998931785" sldId="752"/>
        </pc:sldMkLst>
        <pc:spChg chg="mod">
          <ac:chgData name="Andrea Mozo" userId="S::amozo@councilforeconed.org::ec324d89-8e2a-42bb-81f4-68d0295e10da" providerId="AD" clId="Web-{45A1178F-73F2-8643-3D11-C6E5BDD0E6BA}" dt="2024-03-28T19:29:08.933" v="892" actId="20577"/>
          <ac:spMkLst>
            <pc:docMk/>
            <pc:sldMk cId="998931785" sldId="752"/>
            <ac:spMk id="3" creationId="{9890555E-F5A8-A749-BA5F-C95D063E463A}"/>
          </ac:spMkLst>
        </pc:spChg>
      </pc:sldChg>
      <pc:sldChg chg="addSp delSp modSp add ord replId">
        <pc:chgData name="Andrea Mozo" userId="S::amozo@councilforeconed.org::ec324d89-8e2a-42bb-81f4-68d0295e10da" providerId="AD" clId="Web-{45A1178F-73F2-8643-3D11-C6E5BDD0E6BA}" dt="2024-03-28T19:41:43.664" v="1040" actId="20577"/>
        <pc:sldMkLst>
          <pc:docMk/>
          <pc:sldMk cId="2850330568" sldId="753"/>
        </pc:sldMkLst>
        <pc:spChg chg="mod">
          <ac:chgData name="Andrea Mozo" userId="S::amozo@councilforeconed.org::ec324d89-8e2a-42bb-81f4-68d0295e10da" providerId="AD" clId="Web-{45A1178F-73F2-8643-3D11-C6E5BDD0E6BA}" dt="2024-03-28T19:41:43.664" v="1040" actId="20577"/>
          <ac:spMkLst>
            <pc:docMk/>
            <pc:sldMk cId="2850330568" sldId="753"/>
            <ac:spMk id="4" creationId="{B97D6AFC-1B5C-888B-F90C-E340EA57F69A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29:37.653" v="901" actId="20577"/>
          <ac:spMkLst>
            <pc:docMk/>
            <pc:sldMk cId="2850330568" sldId="753"/>
            <ac:spMk id="9" creationId="{AEB4A13D-47A3-074C-3D52-3DC1C6281CBE}"/>
          </ac:spMkLst>
        </pc:spChg>
        <pc:picChg chg="add del mod">
          <ac:chgData name="Andrea Mozo" userId="S::amozo@councilforeconed.org::ec324d89-8e2a-42bb-81f4-68d0295e10da" providerId="AD" clId="Web-{45A1178F-73F2-8643-3D11-C6E5BDD0E6BA}" dt="2024-03-28T19:40:09.426" v="998"/>
          <ac:picMkLst>
            <pc:docMk/>
            <pc:sldMk cId="2850330568" sldId="753"/>
            <ac:picMk id="2" creationId="{E13C4B0C-DB62-2B90-DD28-6CD0948A07B1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0:36.333" v="1003"/>
          <ac:picMkLst>
            <pc:docMk/>
            <pc:sldMk cId="2850330568" sldId="753"/>
            <ac:picMk id="3" creationId="{97C5015B-F62A-2578-B7FF-3464CC3A8BB8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29:39.106" v="902"/>
          <ac:picMkLst>
            <pc:docMk/>
            <pc:sldMk cId="2850330568" sldId="753"/>
            <ac:picMk id="6" creationId="{0118AA97-CD43-C1E3-4078-3F95DC77C3B7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9:40:57.850" v="1006" actId="14100"/>
          <ac:picMkLst>
            <pc:docMk/>
            <pc:sldMk cId="2850330568" sldId="753"/>
            <ac:picMk id="7" creationId="{06388C98-633E-81A7-EF81-38D41BB5F90B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19:42:01.618" v="1045" actId="1076"/>
        <pc:sldMkLst>
          <pc:docMk/>
          <pc:sldMk cId="919591919" sldId="754"/>
        </pc:sldMkLst>
        <pc:spChg chg="mod">
          <ac:chgData name="Andrea Mozo" userId="S::amozo@councilforeconed.org::ec324d89-8e2a-42bb-81f4-68d0295e10da" providerId="AD" clId="Web-{45A1178F-73F2-8643-3D11-C6E5BDD0E6BA}" dt="2024-03-28T19:41:39.085" v="1039" actId="20577"/>
          <ac:spMkLst>
            <pc:docMk/>
            <pc:sldMk cId="919591919" sldId="754"/>
            <ac:spMk id="4" creationId="{B97D6AFC-1B5C-888B-F90C-E340EA57F69A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41:25.538" v="1019" actId="20577"/>
          <ac:spMkLst>
            <pc:docMk/>
            <pc:sldMk cId="919591919" sldId="754"/>
            <ac:spMk id="9" creationId="{AEB4A13D-47A3-074C-3D52-3DC1C6281CBE}"/>
          </ac:spMkLst>
        </pc:spChg>
        <pc:picChg chg="add mod">
          <ac:chgData name="Andrea Mozo" userId="S::amozo@councilforeconed.org::ec324d89-8e2a-42bb-81f4-68d0295e10da" providerId="AD" clId="Web-{45A1178F-73F2-8643-3D11-C6E5BDD0E6BA}" dt="2024-03-28T19:42:01.618" v="1045" actId="1076"/>
          <ac:picMkLst>
            <pc:docMk/>
            <pc:sldMk cId="919591919" sldId="754"/>
            <ac:picMk id="2" creationId="{5A1EEC02-CF0B-731E-7DCD-80B7A276F5DD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41:54.945" v="1041"/>
          <ac:picMkLst>
            <pc:docMk/>
            <pc:sldMk cId="919591919" sldId="754"/>
            <ac:picMk id="7" creationId="{06388C98-633E-81A7-EF81-38D41BB5F90B}"/>
          </ac:picMkLst>
        </pc:picChg>
      </pc:sldChg>
      <pc:sldChg chg="addSp delSp modSp add ord">
        <pc:chgData name="Andrea Mozo" userId="S::amozo@councilforeconed.org::ec324d89-8e2a-42bb-81f4-68d0295e10da" providerId="AD" clId="Web-{45A1178F-73F2-8643-3D11-C6E5BDD0E6BA}" dt="2024-03-28T19:44:37.107" v="1081" actId="20577"/>
        <pc:sldMkLst>
          <pc:docMk/>
          <pc:sldMk cId="1568675599" sldId="755"/>
        </pc:sldMkLst>
        <pc:spChg chg="add mod">
          <ac:chgData name="Andrea Mozo" userId="S::amozo@councilforeconed.org::ec324d89-8e2a-42bb-81f4-68d0295e10da" providerId="AD" clId="Web-{45A1178F-73F2-8643-3D11-C6E5BDD0E6BA}" dt="2024-03-28T19:44:29.873" v="1078" actId="20577"/>
          <ac:spMkLst>
            <pc:docMk/>
            <pc:sldMk cId="1568675599" sldId="755"/>
            <ac:spMk id="3" creationId="{008D6ABA-D514-E224-C27F-45646847C0F6}"/>
          </ac:spMkLst>
        </pc:spChg>
        <pc:spChg chg="del mod">
          <ac:chgData name="Andrea Mozo" userId="S::amozo@councilforeconed.org::ec324d89-8e2a-42bb-81f4-68d0295e10da" providerId="AD" clId="Web-{45A1178F-73F2-8643-3D11-C6E5BDD0E6BA}" dt="2024-03-28T19:44:09.841" v="1067"/>
          <ac:spMkLst>
            <pc:docMk/>
            <pc:sldMk cId="1568675599" sldId="755"/>
            <ac:spMk id="4" creationId="{B97D6AFC-1B5C-888B-F90C-E340EA57F69A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44:37.107" v="1081" actId="20577"/>
          <ac:spMkLst>
            <pc:docMk/>
            <pc:sldMk cId="1568675599" sldId="755"/>
            <ac:spMk id="9" creationId="{AEB4A13D-47A3-074C-3D52-3DC1C6281CBE}"/>
          </ac:spMkLst>
        </pc:spChg>
        <pc:picChg chg="del">
          <ac:chgData name="Andrea Mozo" userId="S::amozo@councilforeconed.org::ec324d89-8e2a-42bb-81f4-68d0295e10da" providerId="AD" clId="Web-{45A1178F-73F2-8643-3D11-C6E5BDD0E6BA}" dt="2024-03-28T19:43:38.543" v="1053"/>
          <ac:picMkLst>
            <pc:docMk/>
            <pc:sldMk cId="1568675599" sldId="755"/>
            <ac:picMk id="2" creationId="{5A1EEC02-CF0B-731E-7DCD-80B7A276F5DD}"/>
          </ac:picMkLst>
        </pc:picChg>
      </pc:sldChg>
      <pc:sldChg chg="add del">
        <pc:chgData name="Andrea Mozo" userId="S::amozo@councilforeconed.org::ec324d89-8e2a-42bb-81f4-68d0295e10da" providerId="AD" clId="Web-{45A1178F-73F2-8643-3D11-C6E5BDD0E6BA}" dt="2024-03-28T19:44:00.325" v="1062"/>
        <pc:sldMkLst>
          <pc:docMk/>
          <pc:sldMk cId="589173022" sldId="756"/>
        </pc:sldMkLst>
      </pc:sldChg>
      <pc:sldChg chg="addSp delSp modSp add replId">
        <pc:chgData name="Andrea Mozo" userId="S::amozo@councilforeconed.org::ec324d89-8e2a-42bb-81f4-68d0295e10da" providerId="AD" clId="Web-{45A1178F-73F2-8643-3D11-C6E5BDD0E6BA}" dt="2024-03-28T20:06:32.483" v="1722" actId="20577"/>
        <pc:sldMkLst>
          <pc:docMk/>
          <pc:sldMk cId="1414407918" sldId="756"/>
        </pc:sldMkLst>
        <pc:spChg chg="del">
          <ac:chgData name="Andrea Mozo" userId="S::amozo@councilforeconed.org::ec324d89-8e2a-42bb-81f4-68d0295e10da" providerId="AD" clId="Web-{45A1178F-73F2-8643-3D11-C6E5BDD0E6BA}" dt="2024-03-28T19:45:43.219" v="1101"/>
          <ac:spMkLst>
            <pc:docMk/>
            <pc:sldMk cId="1414407918" sldId="756"/>
            <ac:spMk id="3" creationId="{008D6ABA-D514-E224-C27F-45646847C0F6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50:28.870" v="1359" actId="20577"/>
          <ac:spMkLst>
            <pc:docMk/>
            <pc:sldMk cId="1414407918" sldId="756"/>
            <ac:spMk id="9" creationId="{AEB4A13D-47A3-074C-3D52-3DC1C6281CBE}"/>
          </ac:spMkLst>
        </pc:spChg>
        <pc:spChg chg="add del mod">
          <ac:chgData name="Andrea Mozo" userId="S::amozo@councilforeconed.org::ec324d89-8e2a-42bb-81f4-68d0295e10da" providerId="AD" clId="Web-{45A1178F-73F2-8643-3D11-C6E5BDD0E6BA}" dt="2024-03-28T19:48:01.021" v="1196"/>
          <ac:spMkLst>
            <pc:docMk/>
            <pc:sldMk cId="1414407918" sldId="756"/>
            <ac:spMk id="26" creationId="{6C1004EF-3BED-0BCA-F05B-C19BDE1F33D3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20:06:32.483" v="1722" actId="20577"/>
          <ac:spMkLst>
            <pc:docMk/>
            <pc:sldMk cId="1414407918" sldId="756"/>
            <ac:spMk id="27" creationId="{743C6363-2574-3C33-4C9E-CF8932D29866}"/>
          </ac:spMkLst>
        </pc:spChg>
        <pc:spChg chg="add del mod">
          <ac:chgData name="Andrea Mozo" userId="S::amozo@councilforeconed.org::ec324d89-8e2a-42bb-81f4-68d0295e10da" providerId="AD" clId="Web-{45A1178F-73F2-8643-3D11-C6E5BDD0E6BA}" dt="2024-03-28T19:50:08.682" v="1357" actId="20577"/>
          <ac:spMkLst>
            <pc:docMk/>
            <pc:sldMk cId="1414407918" sldId="756"/>
            <ac:spMk id="29" creationId="{40B93993-A704-4893-DE0B-494D05165209}"/>
          </ac:spMkLst>
        </pc:spChg>
        <pc:spChg chg="add del mod">
          <ac:chgData name="Andrea Mozo" userId="S::amozo@councilforeconed.org::ec324d89-8e2a-42bb-81f4-68d0295e10da" providerId="AD" clId="Web-{45A1178F-73F2-8643-3D11-C6E5BDD0E6BA}" dt="2024-03-28T19:54:26.910" v="1427"/>
          <ac:spMkLst>
            <pc:docMk/>
            <pc:sldMk cId="1414407918" sldId="756"/>
            <ac:spMk id="30" creationId="{840F2F0B-8200-D39D-23DA-252C3E91C2E8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19:55:03.364" v="1440" actId="20577"/>
          <ac:spMkLst>
            <pc:docMk/>
            <pc:sldMk cId="1414407918" sldId="756"/>
            <ac:spMk id="31" creationId="{5B0B4488-1BFB-7545-B59B-1541FFDF5DCC}"/>
          </ac:spMkLst>
        </pc:spChg>
        <pc:picChg chg="add del mod">
          <ac:chgData name="Andrea Mozo" userId="S::amozo@councilforeconed.org::ec324d89-8e2a-42bb-81f4-68d0295e10da" providerId="AD" clId="Web-{45A1178F-73F2-8643-3D11-C6E5BDD0E6BA}" dt="2024-03-28T19:46:34.049" v="1142"/>
          <ac:picMkLst>
            <pc:docMk/>
            <pc:sldMk cId="1414407918" sldId="756"/>
            <ac:picMk id="2" creationId="{640BC6DE-F157-2A94-7829-816FA0A9A0D1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6:30.065" v="1140"/>
          <ac:picMkLst>
            <pc:docMk/>
            <pc:sldMk cId="1414407918" sldId="756"/>
            <ac:picMk id="4" creationId="{2437E861-0B86-392E-3B73-B6C5B05D8913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19.629" v="1165"/>
          <ac:picMkLst>
            <pc:docMk/>
            <pc:sldMk cId="1414407918" sldId="756"/>
            <ac:picMk id="6" creationId="{4AAC15D2-81A2-2291-6CDC-2718F7E2E9D1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19.207" v="1164"/>
          <ac:picMkLst>
            <pc:docMk/>
            <pc:sldMk cId="1414407918" sldId="756"/>
            <ac:picMk id="7" creationId="{6CEB98DA-6903-D381-EF0D-DB152C42BED6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6:12.330" v="1121"/>
          <ac:picMkLst>
            <pc:docMk/>
            <pc:sldMk cId="1414407918" sldId="756"/>
            <ac:picMk id="8" creationId="{F607488D-4A79-3FD6-8F64-FD7684BBE0D2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21.379" v="1167"/>
          <ac:picMkLst>
            <pc:docMk/>
            <pc:sldMk cId="1414407918" sldId="756"/>
            <ac:picMk id="10" creationId="{7B6575D9-0F8A-02E8-FCC7-8604EC292739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21.754" v="1168"/>
          <ac:picMkLst>
            <pc:docMk/>
            <pc:sldMk cId="1414407918" sldId="756"/>
            <ac:picMk id="11" creationId="{4C2BD4D4-AF61-5712-973B-3C6A7660C04E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6:03.407" v="1116"/>
          <ac:picMkLst>
            <pc:docMk/>
            <pc:sldMk cId="1414407918" sldId="756"/>
            <ac:picMk id="12" creationId="{928A4130-B052-79C9-7400-E4C041A6EAC3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6:01.064" v="1114"/>
          <ac:picMkLst>
            <pc:docMk/>
            <pc:sldMk cId="1414407918" sldId="756"/>
            <ac:picMk id="13" creationId="{D051DA41-2518-7D83-8613-3F1583A58114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20.113" v="1166"/>
          <ac:picMkLst>
            <pc:docMk/>
            <pc:sldMk cId="1414407918" sldId="756"/>
            <ac:picMk id="14" creationId="{C6A7FFE9-A8DA-9185-35E7-087848F39AEC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91"/>
          <ac:picMkLst>
            <pc:docMk/>
            <pc:sldMk cId="1414407918" sldId="756"/>
            <ac:picMk id="15" creationId="{DBDCDD59-B805-51B9-1AF7-D60E19A7953F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90"/>
          <ac:picMkLst>
            <pc:docMk/>
            <pc:sldMk cId="1414407918" sldId="756"/>
            <ac:picMk id="16" creationId="{5B50CBD9-7DAF-9FA9-A486-53746E677237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89"/>
          <ac:picMkLst>
            <pc:docMk/>
            <pc:sldMk cId="1414407918" sldId="756"/>
            <ac:picMk id="17" creationId="{F4FDB13F-3602-5FCA-1BA5-6E99CC9D6E66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88"/>
          <ac:picMkLst>
            <pc:docMk/>
            <pc:sldMk cId="1414407918" sldId="756"/>
            <ac:picMk id="18" creationId="{CDD33676-57AC-6E19-E049-09DE51F1CEEA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87"/>
          <ac:picMkLst>
            <pc:docMk/>
            <pc:sldMk cId="1414407918" sldId="756"/>
            <ac:picMk id="19" creationId="{F3DF21DC-1615-BA82-248B-AB8C17800EC6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86"/>
          <ac:picMkLst>
            <pc:docMk/>
            <pc:sldMk cId="1414407918" sldId="756"/>
            <ac:picMk id="20" creationId="{03468A95-99B9-EAE6-E5E4-8E05220F895B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85"/>
          <ac:picMkLst>
            <pc:docMk/>
            <pc:sldMk cId="1414407918" sldId="756"/>
            <ac:picMk id="21" creationId="{CEA07B7B-FED7-AD8F-7B1F-CDCA0B61D7F4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84"/>
          <ac:picMkLst>
            <pc:docMk/>
            <pc:sldMk cId="1414407918" sldId="756"/>
            <ac:picMk id="22" creationId="{4807D4F6-A013-3BC0-BD22-8986DD6D16E4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83"/>
          <ac:picMkLst>
            <pc:docMk/>
            <pc:sldMk cId="1414407918" sldId="756"/>
            <ac:picMk id="23" creationId="{79F1A80E-FC09-8928-3D94-FE0BFAB240B0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19:47:35.520" v="1182"/>
          <ac:picMkLst>
            <pc:docMk/>
            <pc:sldMk cId="1414407918" sldId="756"/>
            <ac:picMk id="24" creationId="{CC753830-9E34-8576-C426-97DACF0B6587}"/>
          </ac:picMkLst>
        </pc:picChg>
      </pc:sldChg>
      <pc:sldChg chg="add replId">
        <pc:chgData name="Andrea Mozo" userId="S::amozo@councilforeconed.org::ec324d89-8e2a-42bb-81f4-68d0295e10da" providerId="AD" clId="Web-{45A1178F-73F2-8643-3D11-C6E5BDD0E6BA}" dt="2024-03-28T19:47:08.816" v="1151"/>
        <pc:sldMkLst>
          <pc:docMk/>
          <pc:sldMk cId="1295303336" sldId="757"/>
        </pc:sldMkLst>
      </pc:sldChg>
      <pc:sldChg chg="modSp add replId">
        <pc:chgData name="Andrea Mozo" userId="S::amozo@councilforeconed.org::ec324d89-8e2a-42bb-81f4-68d0295e10da" providerId="AD" clId="Web-{45A1178F-73F2-8643-3D11-C6E5BDD0E6BA}" dt="2024-03-28T19:55:33.475" v="1451" actId="20577"/>
        <pc:sldMkLst>
          <pc:docMk/>
          <pc:sldMk cId="2933641090" sldId="758"/>
        </pc:sldMkLst>
        <pc:spChg chg="mod">
          <ac:chgData name="Andrea Mozo" userId="S::amozo@councilforeconed.org::ec324d89-8e2a-42bb-81f4-68d0295e10da" providerId="AD" clId="Web-{45A1178F-73F2-8643-3D11-C6E5BDD0E6BA}" dt="2024-03-28T19:55:33.475" v="1451" actId="20577"/>
          <ac:spMkLst>
            <pc:docMk/>
            <pc:sldMk cId="2933641090" sldId="758"/>
            <ac:spMk id="3" creationId="{9890555E-F5A8-A749-BA5F-C95D063E463A}"/>
          </ac:spMkLst>
        </pc:spChg>
      </pc:sldChg>
      <pc:sldChg chg="modSp add replId">
        <pc:chgData name="Andrea Mozo" userId="S::amozo@councilforeconed.org::ec324d89-8e2a-42bb-81f4-68d0295e10da" providerId="AD" clId="Web-{45A1178F-73F2-8643-3D11-C6E5BDD0E6BA}" dt="2024-03-28T19:58:42.763" v="1492" actId="1076"/>
        <pc:sldMkLst>
          <pc:docMk/>
          <pc:sldMk cId="1377641342" sldId="759"/>
        </pc:sldMkLst>
        <pc:spChg chg="mod">
          <ac:chgData name="Andrea Mozo" userId="S::amozo@councilforeconed.org::ec324d89-8e2a-42bb-81f4-68d0295e10da" providerId="AD" clId="Web-{45A1178F-73F2-8643-3D11-C6E5BDD0E6BA}" dt="2024-03-28T19:56:00.085" v="1457" actId="20577"/>
          <ac:spMkLst>
            <pc:docMk/>
            <pc:sldMk cId="1377641342" sldId="759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58:35.231" v="1491" actId="14100"/>
          <ac:spMkLst>
            <pc:docMk/>
            <pc:sldMk cId="1377641342" sldId="759"/>
            <ac:spMk id="3" creationId="{0428248E-9A13-7345-BF5A-CD0E38051879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58:32.278" v="1490" actId="1076"/>
          <ac:spMkLst>
            <pc:docMk/>
            <pc:sldMk cId="1377641342" sldId="759"/>
            <ac:spMk id="4" creationId="{833D65FE-E3F3-1E88-35EE-7862CF8AD7C0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58:42.763" v="1492" actId="1076"/>
          <ac:spMkLst>
            <pc:docMk/>
            <pc:sldMk cId="1377641342" sldId="759"/>
            <ac:spMk id="6" creationId="{08D2981F-E869-06D0-FAAD-A38E2F280056}"/>
          </ac:spMkLst>
        </pc:spChg>
      </pc:sldChg>
      <pc:sldChg chg="modSp add replId">
        <pc:chgData name="Andrea Mozo" userId="S::amozo@councilforeconed.org::ec324d89-8e2a-42bb-81f4-68d0295e10da" providerId="AD" clId="Web-{45A1178F-73F2-8643-3D11-C6E5BDD0E6BA}" dt="2024-03-28T19:58:55.373" v="1505" actId="20577"/>
        <pc:sldMkLst>
          <pc:docMk/>
          <pc:sldMk cId="1074274890" sldId="760"/>
        </pc:sldMkLst>
        <pc:spChg chg="mod">
          <ac:chgData name="Andrea Mozo" userId="S::amozo@councilforeconed.org::ec324d89-8e2a-42bb-81f4-68d0295e10da" providerId="AD" clId="Web-{45A1178F-73F2-8643-3D11-C6E5BDD0E6BA}" dt="2024-03-28T19:58:55.373" v="1505" actId="20577"/>
          <ac:spMkLst>
            <pc:docMk/>
            <pc:sldMk cId="1074274890" sldId="760"/>
            <ac:spMk id="2" creationId="{3F16907B-0DC9-E64D-B7CC-FD7066550EDE}"/>
          </ac:spMkLst>
        </pc:spChg>
      </pc:sldChg>
      <pc:sldChg chg="addSp delSp modSp add ord replId">
        <pc:chgData name="Andrea Mozo" userId="S::amozo@councilforeconed.org::ec324d89-8e2a-42bb-81f4-68d0295e10da" providerId="AD" clId="Web-{45A1178F-73F2-8643-3D11-C6E5BDD0E6BA}" dt="2024-03-28T20:14:10.359" v="1824"/>
        <pc:sldMkLst>
          <pc:docMk/>
          <pc:sldMk cId="474977556" sldId="761"/>
        </pc:sldMkLst>
        <pc:spChg chg="add del mod">
          <ac:chgData name="Andrea Mozo" userId="S::amozo@councilforeconed.org::ec324d89-8e2a-42bb-81f4-68d0295e10da" providerId="AD" clId="Web-{45A1178F-73F2-8643-3D11-C6E5BDD0E6BA}" dt="2024-03-28T20:05:21.887" v="1678"/>
          <ac:spMkLst>
            <pc:docMk/>
            <pc:sldMk cId="474977556" sldId="761"/>
            <ac:spMk id="3" creationId="{DA306698-5948-9CDB-1B5A-2ECD061EABD0}"/>
          </ac:spMkLst>
        </pc:spChg>
        <pc:spChg chg="mod">
          <ac:chgData name="Andrea Mozo" userId="S::amozo@councilforeconed.org::ec324d89-8e2a-42bb-81f4-68d0295e10da" providerId="AD" clId="Web-{45A1178F-73F2-8643-3D11-C6E5BDD0E6BA}" dt="2024-03-28T20:02:20.974" v="1622" actId="20577"/>
          <ac:spMkLst>
            <pc:docMk/>
            <pc:sldMk cId="474977556" sldId="761"/>
            <ac:spMk id="9" creationId="{AEB4A13D-47A3-074C-3D52-3DC1C6281CBE}"/>
          </ac:spMkLst>
        </pc:spChg>
        <pc:spChg chg="add del">
          <ac:chgData name="Andrea Mozo" userId="S::amozo@councilforeconed.org::ec324d89-8e2a-42bb-81f4-68d0295e10da" providerId="AD" clId="Web-{45A1178F-73F2-8643-3D11-C6E5BDD0E6BA}" dt="2024-03-28T20:06:22.451" v="1711"/>
          <ac:spMkLst>
            <pc:docMk/>
            <pc:sldMk cId="474977556" sldId="761"/>
            <ac:spMk id="15" creationId="{5189F4E7-33D3-1B0B-179C-8D89BED981D9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20:14:03.483" v="1823"/>
          <ac:spMkLst>
            <pc:docMk/>
            <pc:sldMk cId="474977556" sldId="761"/>
            <ac:spMk id="17" creationId="{C79EA819-B033-9D42-D426-4EE5A91DFD8C}"/>
          </ac:spMkLst>
        </pc:spChg>
        <pc:spChg chg="add del mod">
          <ac:chgData name="Andrea Mozo" userId="S::amozo@councilforeconed.org::ec324d89-8e2a-42bb-81f4-68d0295e10da" providerId="AD" clId="Web-{45A1178F-73F2-8643-3D11-C6E5BDD0E6BA}" dt="2024-03-28T20:06:22.592" v="1712"/>
          <ac:spMkLst>
            <pc:docMk/>
            <pc:sldMk cId="474977556" sldId="761"/>
            <ac:spMk id="19" creationId="{FD95A3CA-8B7F-4362-7D84-B45EF6EB63F7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20:14:10.359" v="1824"/>
          <ac:spMkLst>
            <pc:docMk/>
            <pc:sldMk cId="474977556" sldId="761"/>
            <ac:spMk id="20" creationId="{D40BAB6F-8263-5A04-AD94-3C03CA1DB2ED}"/>
          </ac:spMkLst>
        </pc:spChg>
        <pc:spChg chg="add mod">
          <ac:chgData name="Andrea Mozo" userId="S::amozo@councilforeconed.org::ec324d89-8e2a-42bb-81f4-68d0295e10da" providerId="AD" clId="Web-{45A1178F-73F2-8643-3D11-C6E5BDD0E6BA}" dt="2024-03-28T20:12:21.417" v="1817" actId="20577"/>
          <ac:spMkLst>
            <pc:docMk/>
            <pc:sldMk cId="474977556" sldId="761"/>
            <ac:spMk id="21" creationId="{C27BCA3D-ACB4-1835-6EEA-2761A0518E84}"/>
          </ac:spMkLst>
        </pc:spChg>
        <pc:picChg chg="add del mod">
          <ac:chgData name="Andrea Mozo" userId="S::amozo@councilforeconed.org::ec324d89-8e2a-42bb-81f4-68d0295e10da" providerId="AD" clId="Web-{45A1178F-73F2-8643-3D11-C6E5BDD0E6BA}" dt="2024-03-28T20:05:17.715" v="1674"/>
          <ac:picMkLst>
            <pc:docMk/>
            <pc:sldMk cId="474977556" sldId="761"/>
            <ac:picMk id="4" creationId="{951A3B5B-2EA4-2AEF-E17D-F8371D6F1DB3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59:19.327" v="1514"/>
          <ac:picMkLst>
            <pc:docMk/>
            <pc:sldMk cId="474977556" sldId="761"/>
            <ac:picMk id="6" creationId="{4AAC15D2-81A2-2291-6CDC-2718F7E2E9D1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59:20.139" v="1515"/>
          <ac:picMkLst>
            <pc:docMk/>
            <pc:sldMk cId="474977556" sldId="761"/>
            <ac:picMk id="7" creationId="{6CEB98DA-6903-D381-EF0D-DB152C42BED6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20:05:19.262" v="1675"/>
          <ac:picMkLst>
            <pc:docMk/>
            <pc:sldMk cId="474977556" sldId="761"/>
            <ac:picMk id="8" creationId="{3E4B8D98-F47E-61BB-52CD-DA92D967807F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59:21.796" v="1518"/>
          <ac:picMkLst>
            <pc:docMk/>
            <pc:sldMk cId="474977556" sldId="761"/>
            <ac:picMk id="10" creationId="{7B6575D9-0F8A-02E8-FCC7-8604EC292739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59:21.717" v="1517"/>
          <ac:picMkLst>
            <pc:docMk/>
            <pc:sldMk cId="474977556" sldId="761"/>
            <ac:picMk id="11" creationId="{4C2BD4D4-AF61-5712-973B-3C6A7660C04E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20:05:20.449" v="1676"/>
          <ac:picMkLst>
            <pc:docMk/>
            <pc:sldMk cId="474977556" sldId="761"/>
            <ac:picMk id="12" creationId="{AD418B42-4B6C-A449-F72C-78B9783E5ED0}"/>
          </ac:picMkLst>
        </pc:picChg>
        <pc:picChg chg="del">
          <ac:chgData name="Andrea Mozo" userId="S::amozo@councilforeconed.org::ec324d89-8e2a-42bb-81f4-68d0295e10da" providerId="AD" clId="Web-{45A1178F-73F2-8643-3D11-C6E5BDD0E6BA}" dt="2024-03-28T19:59:20.561" v="1516"/>
          <ac:picMkLst>
            <pc:docMk/>
            <pc:sldMk cId="474977556" sldId="761"/>
            <ac:picMk id="14" creationId="{C6A7FFE9-A8DA-9185-35E7-087848F39AEC}"/>
          </ac:picMkLst>
        </pc:picChg>
        <pc:picChg chg="add mod modCrop">
          <ac:chgData name="Andrea Mozo" userId="S::amozo@councilforeconed.org::ec324d89-8e2a-42bb-81f4-68d0295e10da" providerId="AD" clId="Web-{45A1178F-73F2-8643-3D11-C6E5BDD0E6BA}" dt="2024-03-28T20:13:50.186" v="1822"/>
          <ac:picMkLst>
            <pc:docMk/>
            <pc:sldMk cId="474977556" sldId="761"/>
            <ac:picMk id="22" creationId="{FC3F2286-101B-0FF5-4B69-80B6E4B62F91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20:09:59.584" v="1795" actId="1076"/>
          <ac:picMkLst>
            <pc:docMk/>
            <pc:sldMk cId="474977556" sldId="761"/>
            <ac:picMk id="23" creationId="{C7887DA5-2ACE-C613-22B2-152E1D081478}"/>
          </ac:picMkLst>
        </pc:picChg>
        <pc:picChg chg="add del mod">
          <ac:chgData name="Andrea Mozo" userId="S::amozo@councilforeconed.org::ec324d89-8e2a-42bb-81f4-68d0295e10da" providerId="AD" clId="Web-{45A1178F-73F2-8643-3D11-C6E5BDD0E6BA}" dt="2024-03-28T20:07:59.205" v="1770"/>
          <ac:picMkLst>
            <pc:docMk/>
            <pc:sldMk cId="474977556" sldId="761"/>
            <ac:picMk id="24" creationId="{5642477B-AED7-FFD2-AE6A-E20F0F96CDD5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20:10:54.602" v="1807" actId="14100"/>
          <ac:picMkLst>
            <pc:docMk/>
            <pc:sldMk cId="474977556" sldId="761"/>
            <ac:picMk id="25" creationId="{0167BAEF-7C4F-F0AE-CF45-932E29B3AD06}"/>
          </ac:picMkLst>
        </pc:picChg>
      </pc:sldChg>
      <pc:sldChg chg="addSp delSp modSp add replId">
        <pc:chgData name="Andrea Mozo" userId="S::amozo@councilforeconed.org::ec324d89-8e2a-42bb-81f4-68d0295e10da" providerId="AD" clId="Web-{45A1178F-73F2-8643-3D11-C6E5BDD0E6BA}" dt="2024-03-28T20:01:04.955" v="1618" actId="20577"/>
        <pc:sldMkLst>
          <pc:docMk/>
          <pc:sldMk cId="488036887" sldId="762"/>
        </pc:sldMkLst>
        <pc:spChg chg="mod">
          <ac:chgData name="Andrea Mozo" userId="S::amozo@councilforeconed.org::ec324d89-8e2a-42bb-81f4-68d0295e10da" providerId="AD" clId="Web-{45A1178F-73F2-8643-3D11-C6E5BDD0E6BA}" dt="2024-03-28T20:01:04.955" v="1618" actId="20577"/>
          <ac:spMkLst>
            <pc:docMk/>
            <pc:sldMk cId="488036887" sldId="762"/>
            <ac:spMk id="4" creationId="{B97D6AFC-1B5C-888B-F90C-E340EA57F69A}"/>
          </ac:spMkLst>
        </pc:spChg>
        <pc:spChg chg="mod">
          <ac:chgData name="Andrea Mozo" userId="S::amozo@councilforeconed.org::ec324d89-8e2a-42bb-81f4-68d0295e10da" providerId="AD" clId="Web-{45A1178F-73F2-8643-3D11-C6E5BDD0E6BA}" dt="2024-03-28T19:59:53.812" v="1531" actId="20577"/>
          <ac:spMkLst>
            <pc:docMk/>
            <pc:sldMk cId="488036887" sldId="762"/>
            <ac:spMk id="9" creationId="{AEB4A13D-47A3-074C-3D52-3DC1C6281CBE}"/>
          </ac:spMkLst>
        </pc:spChg>
        <pc:picChg chg="del">
          <ac:chgData name="Andrea Mozo" userId="S::amozo@councilforeconed.org::ec324d89-8e2a-42bb-81f4-68d0295e10da" providerId="AD" clId="Web-{45A1178F-73F2-8643-3D11-C6E5BDD0E6BA}" dt="2024-03-28T19:59:56.375" v="1532"/>
          <ac:picMkLst>
            <pc:docMk/>
            <pc:sldMk cId="488036887" sldId="762"/>
            <ac:picMk id="2" creationId="{5A1EEC02-CF0B-731E-7DCD-80B7A276F5DD}"/>
          </ac:picMkLst>
        </pc:picChg>
        <pc:picChg chg="add mod">
          <ac:chgData name="Andrea Mozo" userId="S::amozo@councilforeconed.org::ec324d89-8e2a-42bb-81f4-68d0295e10da" providerId="AD" clId="Web-{45A1178F-73F2-8643-3D11-C6E5BDD0E6BA}" dt="2024-03-28T19:59:58.969" v="1534" actId="1076"/>
          <ac:picMkLst>
            <pc:docMk/>
            <pc:sldMk cId="488036887" sldId="762"/>
            <ac:picMk id="3" creationId="{1A4B3138-04E0-1628-099A-E13F759881DF}"/>
          </ac:picMkLst>
        </pc:picChg>
      </pc:sldChg>
      <pc:sldChg chg="add del">
        <pc:chgData name="Andrea Mozo" userId="S::amozo@councilforeconed.org::ec324d89-8e2a-42bb-81f4-68d0295e10da" providerId="AD" clId="Web-{45A1178F-73F2-8643-3D11-C6E5BDD0E6BA}" dt="2024-03-28T18:30:23.056" v="492"/>
        <pc:sldMkLst>
          <pc:docMk/>
          <pc:sldMk cId="1780983645" sldId="820"/>
        </pc:sldMkLst>
      </pc:sldChg>
    </pc:docChg>
  </pc:docChgLst>
  <pc:docChgLst>
    <pc:chgData name="Andrea Mozo" userId="S::amozo@councilforeconed.org::ec324d89-8e2a-42bb-81f4-68d0295e10da" providerId="AD" clId="Web-{47FE3EF5-BEA5-BCE8-C034-64CC34CF52B7}"/>
    <pc:docChg chg="delSld">
      <pc:chgData name="Andrea Mozo" userId="S::amozo@councilforeconed.org::ec324d89-8e2a-42bb-81f4-68d0295e10da" providerId="AD" clId="Web-{47FE3EF5-BEA5-BCE8-C034-64CC34CF52B7}" dt="2024-06-14T14:25:51.676" v="0"/>
      <pc:docMkLst>
        <pc:docMk/>
      </pc:docMkLst>
      <pc:sldChg chg="del">
        <pc:chgData name="Andrea Mozo" userId="S::amozo@councilforeconed.org::ec324d89-8e2a-42bb-81f4-68d0295e10da" providerId="AD" clId="Web-{47FE3EF5-BEA5-BCE8-C034-64CC34CF52B7}" dt="2024-06-14T14:25:51.676" v="0"/>
        <pc:sldMkLst>
          <pc:docMk/>
          <pc:sldMk cId="3144930063" sldId="766"/>
        </pc:sldMkLst>
      </pc:sldChg>
    </pc:docChg>
  </pc:docChgLst>
  <pc:docChgLst>
    <pc:chgData clId="Web-{45A1178F-73F2-8643-3D11-C6E5BDD0E6BA}"/>
    <pc:docChg chg="modSld">
      <pc:chgData name="" userId="" providerId="" clId="Web-{45A1178F-73F2-8643-3D11-C6E5BDD0E6BA}" dt="2024-03-28T18:41:17.025" v="0" actId="20577"/>
      <pc:docMkLst>
        <pc:docMk/>
      </pc:docMkLst>
      <pc:sldChg chg="modSp">
        <pc:chgData name="" userId="" providerId="" clId="Web-{45A1178F-73F2-8643-3D11-C6E5BDD0E6BA}" dt="2024-03-28T18:41:17.025" v="0" actId="20577"/>
        <pc:sldMkLst>
          <pc:docMk/>
          <pc:sldMk cId="960279657" sldId="745"/>
        </pc:sldMkLst>
        <pc:spChg chg="mod">
          <ac:chgData name="" userId="" providerId="" clId="Web-{45A1178F-73F2-8643-3D11-C6E5BDD0E6BA}" dt="2024-03-28T18:41:17.025" v="0" actId="20577"/>
          <ac:spMkLst>
            <pc:docMk/>
            <pc:sldMk cId="960279657" sldId="745"/>
            <ac:spMk id="4" creationId="{B97D6AFC-1B5C-888B-F90C-E340EA57F69A}"/>
          </ac:spMkLst>
        </pc:spChg>
      </pc:sldChg>
    </pc:docChg>
  </pc:docChgLst>
  <pc:docChgLst>
    <pc:chgData name="Andrea Mozo" userId="S::amozo@councilforeconed.org::ec324d89-8e2a-42bb-81f4-68d0295e10da" providerId="AD" clId="Web-{B9BFFF4C-2BFA-08B5-BFD0-F803A91803EA}"/>
    <pc:docChg chg="modSld">
      <pc:chgData name="Andrea Mozo" userId="S::amozo@councilforeconed.org::ec324d89-8e2a-42bb-81f4-68d0295e10da" providerId="AD" clId="Web-{B9BFFF4C-2BFA-08B5-BFD0-F803A91803EA}" dt="2024-03-27T20:19:14.205" v="60" actId="14100"/>
      <pc:docMkLst>
        <pc:docMk/>
      </pc:docMkLst>
      <pc:sldChg chg="addSp delSp modSp">
        <pc:chgData name="Andrea Mozo" userId="S::amozo@councilforeconed.org::ec324d89-8e2a-42bb-81f4-68d0295e10da" providerId="AD" clId="Web-{B9BFFF4C-2BFA-08B5-BFD0-F803A91803EA}" dt="2024-03-27T20:19:14.205" v="60" actId="14100"/>
        <pc:sldMkLst>
          <pc:docMk/>
          <pc:sldMk cId="341012192" sldId="699"/>
        </pc:sldMkLst>
        <pc:spChg chg="add del mod">
          <ac:chgData name="Andrea Mozo" userId="S::amozo@councilforeconed.org::ec324d89-8e2a-42bb-81f4-68d0295e10da" providerId="AD" clId="Web-{B9BFFF4C-2BFA-08B5-BFD0-F803A91803EA}" dt="2024-03-27T20:15:39.150" v="40"/>
          <ac:spMkLst>
            <pc:docMk/>
            <pc:sldMk cId="341012192" sldId="699"/>
            <ac:spMk id="2" creationId="{46159752-1215-FDD7-C068-ABE823D74E8C}"/>
          </ac:spMkLst>
        </pc:spChg>
        <pc:spChg chg="mod">
          <ac:chgData name="Andrea Mozo" userId="S::amozo@councilforeconed.org::ec324d89-8e2a-42bb-81f4-68d0295e10da" providerId="AD" clId="Web-{B9BFFF4C-2BFA-08B5-BFD0-F803A91803EA}" dt="2024-03-27T20:15:15.571" v="34" actId="20577"/>
          <ac:spMkLst>
            <pc:docMk/>
            <pc:sldMk cId="341012192" sldId="699"/>
            <ac:spMk id="3" creationId="{9890555E-F5A8-A749-BA5F-C95D063E463A}"/>
          </ac:spMkLst>
        </pc:spChg>
        <pc:picChg chg="add del mod modCrop">
          <ac:chgData name="Andrea Mozo" userId="S::amozo@councilforeconed.org::ec324d89-8e2a-42bb-81f4-68d0295e10da" providerId="AD" clId="Web-{B9BFFF4C-2BFA-08B5-BFD0-F803A91803EA}" dt="2024-03-27T20:17:38.795" v="55"/>
          <ac:picMkLst>
            <pc:docMk/>
            <pc:sldMk cId="341012192" sldId="699"/>
            <ac:picMk id="4" creationId="{1A5E8AA4-F7D2-743F-026F-2554DE1CBEB1}"/>
          </ac:picMkLst>
        </pc:picChg>
        <pc:picChg chg="mod">
          <ac:chgData name="Andrea Mozo" userId="S::amozo@councilforeconed.org::ec324d89-8e2a-42bb-81f4-68d0295e10da" providerId="AD" clId="Web-{B9BFFF4C-2BFA-08B5-BFD0-F803A91803EA}" dt="2024-03-27T20:19:14.205" v="60" actId="14100"/>
          <ac:picMkLst>
            <pc:docMk/>
            <pc:sldMk cId="341012192" sldId="699"/>
            <ac:picMk id="5" creationId="{491F6E2D-AB04-B9EB-3236-1AC86FDAEFFE}"/>
          </ac:picMkLst>
        </pc:picChg>
      </pc:sldChg>
    </pc:docChg>
  </pc:docChgLst>
  <pc:docChgLst>
    <pc:chgData name="Andrea Mozo" userId="S::amozo@councilforeconed.org::ec324d89-8e2a-42bb-81f4-68d0295e10da" providerId="AD" clId="Web-{5C4C7FC9-3FA5-4279-DC44-DC505FC8041A}"/>
    <pc:docChg chg="modSld">
      <pc:chgData name="Andrea Mozo" userId="S::amozo@councilforeconed.org::ec324d89-8e2a-42bb-81f4-68d0295e10da" providerId="AD" clId="Web-{5C4C7FC9-3FA5-4279-DC44-DC505FC8041A}" dt="2024-03-28T20:41:58.012" v="3" actId="14100"/>
      <pc:docMkLst>
        <pc:docMk/>
      </pc:docMkLst>
      <pc:sldChg chg="modSp">
        <pc:chgData name="Andrea Mozo" userId="S::amozo@councilforeconed.org::ec324d89-8e2a-42bb-81f4-68d0295e10da" providerId="AD" clId="Web-{5C4C7FC9-3FA5-4279-DC44-DC505FC8041A}" dt="2024-03-28T20:32:08.013" v="1" actId="20577"/>
        <pc:sldMkLst>
          <pc:docMk/>
          <pc:sldMk cId="884104494" sldId="721"/>
        </pc:sldMkLst>
        <pc:spChg chg="mod">
          <ac:chgData name="Andrea Mozo" userId="S::amozo@councilforeconed.org::ec324d89-8e2a-42bb-81f4-68d0295e10da" providerId="AD" clId="Web-{5C4C7FC9-3FA5-4279-DC44-DC505FC8041A}" dt="2024-03-28T20:32:08.013" v="1" actId="20577"/>
          <ac:spMkLst>
            <pc:docMk/>
            <pc:sldMk cId="884104494" sldId="721"/>
            <ac:spMk id="2" creationId="{3F16907B-0DC9-E64D-B7CC-FD7066550EDE}"/>
          </ac:spMkLst>
        </pc:spChg>
      </pc:sldChg>
      <pc:sldChg chg="modSp">
        <pc:chgData name="Andrea Mozo" userId="S::amozo@councilforeconed.org::ec324d89-8e2a-42bb-81f4-68d0295e10da" providerId="AD" clId="Web-{5C4C7FC9-3FA5-4279-DC44-DC505FC8041A}" dt="2024-03-28T20:41:58.012" v="3" actId="14100"/>
        <pc:sldMkLst>
          <pc:docMk/>
          <pc:sldMk cId="474977556" sldId="761"/>
        </pc:sldMkLst>
        <pc:picChg chg="mod">
          <ac:chgData name="Andrea Mozo" userId="S::amozo@councilforeconed.org::ec324d89-8e2a-42bb-81f4-68d0295e10da" providerId="AD" clId="Web-{5C4C7FC9-3FA5-4279-DC44-DC505FC8041A}" dt="2024-03-28T20:41:58.012" v="3" actId="14100"/>
          <ac:picMkLst>
            <pc:docMk/>
            <pc:sldMk cId="474977556" sldId="761"/>
            <ac:picMk id="22" creationId="{FC3F2286-101B-0FF5-4B69-80B6E4B62F91}"/>
          </ac:picMkLst>
        </pc:picChg>
        <pc:picChg chg="mod">
          <ac:chgData name="Andrea Mozo" userId="S::amozo@councilforeconed.org::ec324d89-8e2a-42bb-81f4-68d0295e10da" providerId="AD" clId="Web-{5C4C7FC9-3FA5-4279-DC44-DC505FC8041A}" dt="2024-03-28T20:41:54.684" v="2" actId="14100"/>
          <ac:picMkLst>
            <pc:docMk/>
            <pc:sldMk cId="474977556" sldId="761"/>
            <ac:picMk id="23" creationId="{C7887DA5-2ACE-C613-22B2-152E1D081478}"/>
          </ac:picMkLst>
        </pc:picChg>
      </pc:sldChg>
    </pc:docChg>
  </pc:docChgLst>
  <pc:docChgLst>
    <pc:chgData name="Andrea Mozo" userId="S::amozo@councilforeconed.org::ec324d89-8e2a-42bb-81f4-68d0295e10da" providerId="AD" clId="Web-{0B39C155-7DEF-5C4F-B52C-415502950318}"/>
    <pc:docChg chg="addSld delSld modSld">
      <pc:chgData name="Andrea Mozo" userId="S::amozo@councilforeconed.org::ec324d89-8e2a-42bb-81f4-68d0295e10da" providerId="AD" clId="Web-{0B39C155-7DEF-5C4F-B52C-415502950318}" dt="2024-03-28T21:24:47.583" v="297"/>
      <pc:docMkLst>
        <pc:docMk/>
      </pc:docMkLst>
      <pc:sldChg chg="addSp modSp">
        <pc:chgData name="Andrea Mozo" userId="S::amozo@councilforeconed.org::ec324d89-8e2a-42bb-81f4-68d0295e10da" providerId="AD" clId="Web-{0B39C155-7DEF-5C4F-B52C-415502950318}" dt="2024-03-28T21:15:55.817" v="171" actId="14100"/>
        <pc:sldMkLst>
          <pc:docMk/>
          <pc:sldMk cId="341012192" sldId="699"/>
        </pc:sldMkLst>
        <pc:spChg chg="mod">
          <ac:chgData name="Andrea Mozo" userId="S::amozo@councilforeconed.org::ec324d89-8e2a-42bb-81f4-68d0295e10da" providerId="AD" clId="Web-{0B39C155-7DEF-5C4F-B52C-415502950318}" dt="2024-03-28T20:57:45.533" v="7" actId="1076"/>
          <ac:spMkLst>
            <pc:docMk/>
            <pc:sldMk cId="341012192" sldId="699"/>
            <ac:spMk id="3" creationId="{9890555E-F5A8-A749-BA5F-C95D063E463A}"/>
          </ac:spMkLst>
        </pc:spChg>
        <pc:spChg chg="add mod">
          <ac:chgData name="Andrea Mozo" userId="S::amozo@councilforeconed.org::ec324d89-8e2a-42bb-81f4-68d0295e10da" providerId="AD" clId="Web-{0B39C155-7DEF-5C4F-B52C-415502950318}" dt="2024-03-28T21:15:55.817" v="171" actId="14100"/>
          <ac:spMkLst>
            <pc:docMk/>
            <pc:sldMk cId="341012192" sldId="699"/>
            <ac:spMk id="7" creationId="{BD0CC539-05C1-1FD2-7774-C13D8DA86458}"/>
          </ac:spMkLst>
        </pc:spChg>
      </pc:sldChg>
      <pc:sldChg chg="modSp">
        <pc:chgData name="Andrea Mozo" userId="S::amozo@councilforeconed.org::ec324d89-8e2a-42bb-81f4-68d0295e10da" providerId="AD" clId="Web-{0B39C155-7DEF-5C4F-B52C-415502950318}" dt="2024-03-28T20:58:55.223" v="37" actId="20577"/>
        <pc:sldMkLst>
          <pc:docMk/>
          <pc:sldMk cId="937720314" sldId="724"/>
        </pc:sldMkLst>
        <pc:spChg chg="mod">
          <ac:chgData name="Andrea Mozo" userId="S::amozo@councilforeconed.org::ec324d89-8e2a-42bb-81f4-68d0295e10da" providerId="AD" clId="Web-{0B39C155-7DEF-5C4F-B52C-415502950318}" dt="2024-03-28T20:58:55.223" v="37" actId="20577"/>
          <ac:spMkLst>
            <pc:docMk/>
            <pc:sldMk cId="937720314" sldId="724"/>
            <ac:spMk id="3" creationId="{0428248E-9A13-7345-BF5A-CD0E38051879}"/>
          </ac:spMkLst>
        </pc:spChg>
      </pc:sldChg>
      <pc:sldChg chg="modSp">
        <pc:chgData name="Andrea Mozo" userId="S::amozo@councilforeconed.org::ec324d89-8e2a-42bb-81f4-68d0295e10da" providerId="AD" clId="Web-{0B39C155-7DEF-5C4F-B52C-415502950318}" dt="2024-03-28T20:59:34.615" v="52" actId="20577"/>
        <pc:sldMkLst>
          <pc:docMk/>
          <pc:sldMk cId="1309746143" sldId="725"/>
        </pc:sldMkLst>
        <pc:spChg chg="mod">
          <ac:chgData name="Andrea Mozo" userId="S::amozo@councilforeconed.org::ec324d89-8e2a-42bb-81f4-68d0295e10da" providerId="AD" clId="Web-{0B39C155-7DEF-5C4F-B52C-415502950318}" dt="2024-03-28T20:59:34.615" v="52" actId="20577"/>
          <ac:spMkLst>
            <pc:docMk/>
            <pc:sldMk cId="1309746143" sldId="725"/>
            <ac:spMk id="3" creationId="{0428248E-9A13-7345-BF5A-CD0E38051879}"/>
          </ac:spMkLst>
        </pc:spChg>
      </pc:sldChg>
      <pc:sldChg chg="modSp">
        <pc:chgData name="Andrea Mozo" userId="S::amozo@councilforeconed.org::ec324d89-8e2a-42bb-81f4-68d0295e10da" providerId="AD" clId="Web-{0B39C155-7DEF-5C4F-B52C-415502950318}" dt="2024-03-28T20:59:59.694" v="58" actId="20577"/>
        <pc:sldMkLst>
          <pc:docMk/>
          <pc:sldMk cId="1389646338" sldId="726"/>
        </pc:sldMkLst>
        <pc:spChg chg="mod">
          <ac:chgData name="Andrea Mozo" userId="S::amozo@councilforeconed.org::ec324d89-8e2a-42bb-81f4-68d0295e10da" providerId="AD" clId="Web-{0B39C155-7DEF-5C4F-B52C-415502950318}" dt="2024-03-28T20:59:59.694" v="58" actId="20577"/>
          <ac:spMkLst>
            <pc:docMk/>
            <pc:sldMk cId="1389646338" sldId="726"/>
            <ac:spMk id="10" creationId="{B0D9AFC4-3A1E-5081-F4F1-E472EAF1A09F}"/>
          </ac:spMkLst>
        </pc:spChg>
      </pc:sldChg>
      <pc:sldChg chg="addSp delSp modSp">
        <pc:chgData name="Andrea Mozo" userId="S::amozo@councilforeconed.org::ec324d89-8e2a-42bb-81f4-68d0295e10da" providerId="AD" clId="Web-{0B39C155-7DEF-5C4F-B52C-415502950318}" dt="2024-03-28T21:07:00.066" v="100" actId="20577"/>
        <pc:sldMkLst>
          <pc:docMk/>
          <pc:sldMk cId="215165024" sldId="728"/>
        </pc:sldMkLst>
        <pc:spChg chg="mod">
          <ac:chgData name="Andrea Mozo" userId="S::amozo@councilforeconed.org::ec324d89-8e2a-42bb-81f4-68d0295e10da" providerId="AD" clId="Web-{0B39C155-7DEF-5C4F-B52C-415502950318}" dt="2024-03-28T21:05:46.829" v="73" actId="20577"/>
          <ac:spMkLst>
            <pc:docMk/>
            <pc:sldMk cId="215165024" sldId="728"/>
            <ac:spMk id="2" creationId="{3F16907B-0DC9-E64D-B7CC-FD7066550EDE}"/>
          </ac:spMkLst>
        </pc:spChg>
        <pc:spChg chg="add mod">
          <ac:chgData name="Andrea Mozo" userId="S::amozo@councilforeconed.org::ec324d89-8e2a-42bb-81f4-68d0295e10da" providerId="AD" clId="Web-{0B39C155-7DEF-5C4F-B52C-415502950318}" dt="2024-03-28T21:07:00.066" v="100" actId="20577"/>
          <ac:spMkLst>
            <pc:docMk/>
            <pc:sldMk cId="215165024" sldId="728"/>
            <ac:spMk id="4" creationId="{60130DE2-C692-AAF5-5D7C-1D78E2E223E3}"/>
          </ac:spMkLst>
        </pc:spChg>
        <pc:picChg chg="del">
          <ac:chgData name="Andrea Mozo" userId="S::amozo@councilforeconed.org::ec324d89-8e2a-42bb-81f4-68d0295e10da" providerId="AD" clId="Web-{0B39C155-7DEF-5C4F-B52C-415502950318}" dt="2024-03-28T21:05:48.626" v="74"/>
          <ac:picMkLst>
            <pc:docMk/>
            <pc:sldMk cId="215165024" sldId="728"/>
            <ac:picMk id="6" creationId="{79A5A459-C942-FBCD-B695-5A7B58185965}"/>
          </ac:picMkLst>
        </pc:picChg>
        <pc:picChg chg="del">
          <ac:chgData name="Andrea Mozo" userId="S::amozo@councilforeconed.org::ec324d89-8e2a-42bb-81f4-68d0295e10da" providerId="AD" clId="Web-{0B39C155-7DEF-5C4F-B52C-415502950318}" dt="2024-03-28T21:05:50.376" v="75"/>
          <ac:picMkLst>
            <pc:docMk/>
            <pc:sldMk cId="215165024" sldId="728"/>
            <ac:picMk id="7" creationId="{9729E6D2-4803-844B-FB2E-D3D96332413B}"/>
          </ac:picMkLst>
        </pc:picChg>
      </pc:sldChg>
      <pc:sldChg chg="del">
        <pc:chgData name="Andrea Mozo" userId="S::amozo@councilforeconed.org::ec324d89-8e2a-42bb-81f4-68d0295e10da" providerId="AD" clId="Web-{0B39C155-7DEF-5C4F-B52C-415502950318}" dt="2024-03-28T21:07:01.347" v="101"/>
        <pc:sldMkLst>
          <pc:docMk/>
          <pc:sldMk cId="2100124143" sldId="729"/>
        </pc:sldMkLst>
      </pc:sldChg>
      <pc:sldChg chg="del">
        <pc:chgData name="Andrea Mozo" userId="S::amozo@councilforeconed.org::ec324d89-8e2a-42bb-81f4-68d0295e10da" providerId="AD" clId="Web-{0B39C155-7DEF-5C4F-B52C-415502950318}" dt="2024-03-28T21:16:37.740" v="173"/>
        <pc:sldMkLst>
          <pc:docMk/>
          <pc:sldMk cId="4005454053" sldId="730"/>
        </pc:sldMkLst>
      </pc:sldChg>
      <pc:sldChg chg="modSp del">
        <pc:chgData name="Andrea Mozo" userId="S::amozo@councilforeconed.org::ec324d89-8e2a-42bb-81f4-68d0295e10da" providerId="AD" clId="Web-{0B39C155-7DEF-5C4F-B52C-415502950318}" dt="2024-03-28T21:16:36.240" v="172"/>
        <pc:sldMkLst>
          <pc:docMk/>
          <pc:sldMk cId="2607024723" sldId="731"/>
        </pc:sldMkLst>
        <pc:spChg chg="mod">
          <ac:chgData name="Andrea Mozo" userId="S::amozo@councilforeconed.org::ec324d89-8e2a-42bb-81f4-68d0295e10da" providerId="AD" clId="Web-{0B39C155-7DEF-5C4F-B52C-415502950318}" dt="2024-03-28T21:10:53.761" v="103" actId="20577"/>
          <ac:spMkLst>
            <pc:docMk/>
            <pc:sldMk cId="2607024723" sldId="731"/>
            <ac:spMk id="19" creationId="{F5BE0FE4-DA02-49D0-5449-C95D5161D78B}"/>
          </ac:spMkLst>
        </pc:spChg>
      </pc:sldChg>
      <pc:sldChg chg="del">
        <pc:chgData name="Andrea Mozo" userId="S::amozo@councilforeconed.org::ec324d89-8e2a-42bb-81f4-68d0295e10da" providerId="AD" clId="Web-{0B39C155-7DEF-5C4F-B52C-415502950318}" dt="2024-03-28T21:20:52.810" v="196"/>
        <pc:sldMkLst>
          <pc:docMk/>
          <pc:sldMk cId="2641077334" sldId="733"/>
        </pc:sldMkLst>
      </pc:sldChg>
      <pc:sldChg chg="modSp">
        <pc:chgData name="Andrea Mozo" userId="S::amozo@councilforeconed.org::ec324d89-8e2a-42bb-81f4-68d0295e10da" providerId="AD" clId="Web-{0B39C155-7DEF-5C4F-B52C-415502950318}" dt="2024-03-28T21:20:49.951" v="195" actId="20577"/>
        <pc:sldMkLst>
          <pc:docMk/>
          <pc:sldMk cId="1479468846" sldId="734"/>
        </pc:sldMkLst>
        <pc:spChg chg="mod">
          <ac:chgData name="Andrea Mozo" userId="S::amozo@councilforeconed.org::ec324d89-8e2a-42bb-81f4-68d0295e10da" providerId="AD" clId="Web-{0B39C155-7DEF-5C4F-B52C-415502950318}" dt="2024-03-28T21:20:39.138" v="187" actId="20577"/>
          <ac:spMkLst>
            <pc:docMk/>
            <pc:sldMk cId="1479468846" sldId="734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0B39C155-7DEF-5C4F-B52C-415502950318}" dt="2024-03-28T21:20:49.951" v="195" actId="20577"/>
          <ac:spMkLst>
            <pc:docMk/>
            <pc:sldMk cId="1479468846" sldId="734"/>
            <ac:spMk id="4" creationId="{CB3B607C-CADA-BCFB-5D5D-665A604C5C76}"/>
          </ac:spMkLst>
        </pc:spChg>
      </pc:sldChg>
      <pc:sldChg chg="del">
        <pc:chgData name="Andrea Mozo" userId="S::amozo@councilforeconed.org::ec324d89-8e2a-42bb-81f4-68d0295e10da" providerId="AD" clId="Web-{0B39C155-7DEF-5C4F-B52C-415502950318}" dt="2024-03-28T21:20:28.247" v="182"/>
        <pc:sldMkLst>
          <pc:docMk/>
          <pc:sldMk cId="1828052761" sldId="735"/>
        </pc:sldMkLst>
      </pc:sldChg>
      <pc:sldChg chg="del">
        <pc:chgData name="Andrea Mozo" userId="S::amozo@councilforeconed.org::ec324d89-8e2a-42bb-81f4-68d0295e10da" providerId="AD" clId="Web-{0B39C155-7DEF-5C4F-B52C-415502950318}" dt="2024-03-28T21:20:25.356" v="181"/>
        <pc:sldMkLst>
          <pc:docMk/>
          <pc:sldMk cId="2187122743" sldId="736"/>
        </pc:sldMkLst>
      </pc:sldChg>
      <pc:sldChg chg="delSp modSp">
        <pc:chgData name="Andrea Mozo" userId="S::amozo@councilforeconed.org::ec324d89-8e2a-42bb-81f4-68d0295e10da" providerId="AD" clId="Web-{0B39C155-7DEF-5C4F-B52C-415502950318}" dt="2024-03-28T21:23:11.299" v="264"/>
        <pc:sldMkLst>
          <pc:docMk/>
          <pc:sldMk cId="1231134340" sldId="737"/>
        </pc:sldMkLst>
        <pc:spChg chg="mod">
          <ac:chgData name="Andrea Mozo" userId="S::amozo@councilforeconed.org::ec324d89-8e2a-42bb-81f4-68d0295e10da" providerId="AD" clId="Web-{0B39C155-7DEF-5C4F-B52C-415502950318}" dt="2024-03-28T21:22:40.939" v="250" actId="20577"/>
          <ac:spMkLst>
            <pc:docMk/>
            <pc:sldMk cId="1231134340" sldId="737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0B39C155-7DEF-5C4F-B52C-415502950318}" dt="2024-03-28T21:23:03.627" v="262" actId="20577"/>
          <ac:spMkLst>
            <pc:docMk/>
            <pc:sldMk cId="1231134340" sldId="737"/>
            <ac:spMk id="4" creationId="{B97D6AFC-1B5C-888B-F90C-E340EA57F69A}"/>
          </ac:spMkLst>
        </pc:spChg>
        <pc:picChg chg="del">
          <ac:chgData name="Andrea Mozo" userId="S::amozo@councilforeconed.org::ec324d89-8e2a-42bb-81f4-68d0295e10da" providerId="AD" clId="Web-{0B39C155-7DEF-5C4F-B52C-415502950318}" dt="2024-03-28T21:23:11.299" v="264"/>
          <ac:picMkLst>
            <pc:docMk/>
            <pc:sldMk cId="1231134340" sldId="737"/>
            <ac:picMk id="9" creationId="{DCAC47F8-08F8-8129-3C9E-695CC3BA4996}"/>
          </ac:picMkLst>
        </pc:picChg>
        <pc:picChg chg="del">
          <ac:chgData name="Andrea Mozo" userId="S::amozo@councilforeconed.org::ec324d89-8e2a-42bb-81f4-68d0295e10da" providerId="AD" clId="Web-{0B39C155-7DEF-5C4F-B52C-415502950318}" dt="2024-03-28T21:23:09.705" v="263"/>
          <ac:picMkLst>
            <pc:docMk/>
            <pc:sldMk cId="1231134340" sldId="737"/>
            <ac:picMk id="10" creationId="{ADCE584A-1C21-5EDB-5D69-DA813B290F75}"/>
          </ac:picMkLst>
        </pc:picChg>
      </pc:sldChg>
      <pc:sldChg chg="modSp del">
        <pc:chgData name="Andrea Mozo" userId="S::amozo@councilforeconed.org::ec324d89-8e2a-42bb-81f4-68d0295e10da" providerId="AD" clId="Web-{0B39C155-7DEF-5C4F-B52C-415502950318}" dt="2024-03-28T21:23:28.784" v="266"/>
        <pc:sldMkLst>
          <pc:docMk/>
          <pc:sldMk cId="805871618" sldId="739"/>
        </pc:sldMkLst>
        <pc:spChg chg="mod">
          <ac:chgData name="Andrea Mozo" userId="S::amozo@councilforeconed.org::ec324d89-8e2a-42bb-81f4-68d0295e10da" providerId="AD" clId="Web-{0B39C155-7DEF-5C4F-B52C-415502950318}" dt="2024-03-28T21:23:26.096" v="265" actId="20577"/>
          <ac:spMkLst>
            <pc:docMk/>
            <pc:sldMk cId="805871618" sldId="739"/>
            <ac:spMk id="2" creationId="{3F16907B-0DC9-E64D-B7CC-FD7066550EDE}"/>
          </ac:spMkLst>
        </pc:spChg>
      </pc:sldChg>
      <pc:sldChg chg="del">
        <pc:chgData name="Andrea Mozo" userId="S::amozo@councilforeconed.org::ec324d89-8e2a-42bb-81f4-68d0295e10da" providerId="AD" clId="Web-{0B39C155-7DEF-5C4F-B52C-415502950318}" dt="2024-03-28T21:23:30.831" v="267"/>
        <pc:sldMkLst>
          <pc:docMk/>
          <pc:sldMk cId="2657483292" sldId="740"/>
        </pc:sldMkLst>
      </pc:sldChg>
      <pc:sldChg chg="del">
        <pc:chgData name="Andrea Mozo" userId="S::amozo@councilforeconed.org::ec324d89-8e2a-42bb-81f4-68d0295e10da" providerId="AD" clId="Web-{0B39C155-7DEF-5C4F-B52C-415502950318}" dt="2024-03-28T21:23:32.471" v="268"/>
        <pc:sldMkLst>
          <pc:docMk/>
          <pc:sldMk cId="488844650" sldId="741"/>
        </pc:sldMkLst>
      </pc:sldChg>
      <pc:sldChg chg="del">
        <pc:chgData name="Andrea Mozo" userId="S::amozo@councilforeconed.org::ec324d89-8e2a-42bb-81f4-68d0295e10da" providerId="AD" clId="Web-{0B39C155-7DEF-5C4F-B52C-415502950318}" dt="2024-03-28T21:23:33.721" v="269"/>
        <pc:sldMkLst>
          <pc:docMk/>
          <pc:sldMk cId="2151011448" sldId="742"/>
        </pc:sldMkLst>
      </pc:sldChg>
      <pc:sldChg chg="del">
        <pc:chgData name="Andrea Mozo" userId="S::amozo@councilforeconed.org::ec324d89-8e2a-42bb-81f4-68d0295e10da" providerId="AD" clId="Web-{0B39C155-7DEF-5C4F-B52C-415502950318}" dt="2024-03-28T21:23:34.518" v="270"/>
        <pc:sldMkLst>
          <pc:docMk/>
          <pc:sldMk cId="3389412293" sldId="743"/>
        </pc:sldMkLst>
      </pc:sldChg>
      <pc:sldChg chg="del">
        <pc:chgData name="Andrea Mozo" userId="S::amozo@councilforeconed.org::ec324d89-8e2a-42bb-81f4-68d0295e10da" providerId="AD" clId="Web-{0B39C155-7DEF-5C4F-B52C-415502950318}" dt="2024-03-28T21:23:37.081" v="274"/>
        <pc:sldMkLst>
          <pc:docMk/>
          <pc:sldMk cId="3547838788" sldId="744"/>
        </pc:sldMkLst>
      </pc:sldChg>
      <pc:sldChg chg="del">
        <pc:chgData name="Andrea Mozo" userId="S::amozo@councilforeconed.org::ec324d89-8e2a-42bb-81f4-68d0295e10da" providerId="AD" clId="Web-{0B39C155-7DEF-5C4F-B52C-415502950318}" dt="2024-03-28T21:23:36.159" v="273"/>
        <pc:sldMkLst>
          <pc:docMk/>
          <pc:sldMk cId="960279657" sldId="745"/>
        </pc:sldMkLst>
      </pc:sldChg>
      <pc:sldChg chg="del">
        <pc:chgData name="Andrea Mozo" userId="S::amozo@councilforeconed.org::ec324d89-8e2a-42bb-81f4-68d0295e10da" providerId="AD" clId="Web-{0B39C155-7DEF-5C4F-B52C-415502950318}" dt="2024-03-28T21:23:35.159" v="271"/>
        <pc:sldMkLst>
          <pc:docMk/>
          <pc:sldMk cId="2117227267" sldId="746"/>
        </pc:sldMkLst>
      </pc:sldChg>
      <pc:sldChg chg="del">
        <pc:chgData name="Andrea Mozo" userId="S::amozo@councilforeconed.org::ec324d89-8e2a-42bb-81f4-68d0295e10da" providerId="AD" clId="Web-{0B39C155-7DEF-5C4F-B52C-415502950318}" dt="2024-03-28T21:23:35.784" v="272"/>
        <pc:sldMkLst>
          <pc:docMk/>
          <pc:sldMk cId="3801523587" sldId="747"/>
        </pc:sldMkLst>
      </pc:sldChg>
      <pc:sldChg chg="addSp modSp">
        <pc:chgData name="Andrea Mozo" userId="S::amozo@councilforeconed.org::ec324d89-8e2a-42bb-81f4-68d0295e10da" providerId="AD" clId="Web-{0B39C155-7DEF-5C4F-B52C-415502950318}" dt="2024-03-28T21:24:40.895" v="294"/>
        <pc:sldMkLst>
          <pc:docMk/>
          <pc:sldMk cId="1468089500" sldId="749"/>
        </pc:sldMkLst>
        <pc:spChg chg="mod">
          <ac:chgData name="Andrea Mozo" userId="S::amozo@councilforeconed.org::ec324d89-8e2a-42bb-81f4-68d0295e10da" providerId="AD" clId="Web-{0B39C155-7DEF-5C4F-B52C-415502950318}" dt="2024-03-28T21:16:53.053" v="178" actId="20577"/>
          <ac:spMkLst>
            <pc:docMk/>
            <pc:sldMk cId="1468089500" sldId="749"/>
            <ac:spMk id="3" creationId="{9890555E-F5A8-A749-BA5F-C95D063E463A}"/>
          </ac:spMkLst>
        </pc:spChg>
        <pc:spChg chg="add">
          <ac:chgData name="Andrea Mozo" userId="S::amozo@councilforeconed.org::ec324d89-8e2a-42bb-81f4-68d0295e10da" providerId="AD" clId="Web-{0B39C155-7DEF-5C4F-B52C-415502950318}" dt="2024-03-28T21:24:40.895" v="294"/>
          <ac:spMkLst>
            <pc:docMk/>
            <pc:sldMk cId="1468089500" sldId="749"/>
            <ac:spMk id="7" creationId="{013F28B3-7386-8A86-D965-F231472E887D}"/>
          </ac:spMkLst>
        </pc:spChg>
      </pc:sldChg>
      <pc:sldChg chg="modSp del">
        <pc:chgData name="Andrea Mozo" userId="S::amozo@councilforeconed.org::ec324d89-8e2a-42bb-81f4-68d0295e10da" providerId="AD" clId="Web-{0B39C155-7DEF-5C4F-B52C-415502950318}" dt="2024-03-28T21:23:38.425" v="275"/>
        <pc:sldMkLst>
          <pc:docMk/>
          <pc:sldMk cId="539261959" sldId="750"/>
        </pc:sldMkLst>
        <pc:spChg chg="mod">
          <ac:chgData name="Andrea Mozo" userId="S::amozo@councilforeconed.org::ec324d89-8e2a-42bb-81f4-68d0295e10da" providerId="AD" clId="Web-{0B39C155-7DEF-5C4F-B52C-415502950318}" dt="2024-03-28T21:00:23.554" v="64" actId="20577"/>
          <ac:spMkLst>
            <pc:docMk/>
            <pc:sldMk cId="539261959" sldId="750"/>
            <ac:spMk id="3" creationId="{9890555E-F5A8-A749-BA5F-C95D063E463A}"/>
          </ac:spMkLst>
        </pc:spChg>
      </pc:sldChg>
      <pc:sldChg chg="addSp modSp">
        <pc:chgData name="Andrea Mozo" userId="S::amozo@councilforeconed.org::ec324d89-8e2a-42bb-81f4-68d0295e10da" providerId="AD" clId="Web-{0B39C155-7DEF-5C4F-B52C-415502950318}" dt="2024-03-28T21:24:43.161" v="295"/>
        <pc:sldMkLst>
          <pc:docMk/>
          <pc:sldMk cId="1593463067" sldId="751"/>
        </pc:sldMkLst>
        <pc:spChg chg="mod">
          <ac:chgData name="Andrea Mozo" userId="S::amozo@councilforeconed.org::ec324d89-8e2a-42bb-81f4-68d0295e10da" providerId="AD" clId="Web-{0B39C155-7DEF-5C4F-B52C-415502950318}" dt="2024-03-28T21:20:20.122" v="180" actId="20577"/>
          <ac:spMkLst>
            <pc:docMk/>
            <pc:sldMk cId="1593463067" sldId="751"/>
            <ac:spMk id="3" creationId="{9890555E-F5A8-A749-BA5F-C95D063E463A}"/>
          </ac:spMkLst>
        </pc:spChg>
        <pc:spChg chg="add">
          <ac:chgData name="Andrea Mozo" userId="S::amozo@councilforeconed.org::ec324d89-8e2a-42bb-81f4-68d0295e10da" providerId="AD" clId="Web-{0B39C155-7DEF-5C4F-B52C-415502950318}" dt="2024-03-28T21:24:43.161" v="295"/>
          <ac:spMkLst>
            <pc:docMk/>
            <pc:sldMk cId="1593463067" sldId="751"/>
            <ac:spMk id="7" creationId="{CE3A1392-0417-9A68-3F22-8E5D16FCB1BB}"/>
          </ac:spMkLst>
        </pc:spChg>
      </pc:sldChg>
      <pc:sldChg chg="modSp del">
        <pc:chgData name="Andrea Mozo" userId="S::amozo@councilforeconed.org::ec324d89-8e2a-42bb-81f4-68d0295e10da" providerId="AD" clId="Web-{0B39C155-7DEF-5C4F-B52C-415502950318}" dt="2024-03-28T21:23:45.644" v="279"/>
        <pc:sldMkLst>
          <pc:docMk/>
          <pc:sldMk cId="998931785" sldId="752"/>
        </pc:sldMkLst>
        <pc:spChg chg="mod">
          <ac:chgData name="Andrea Mozo" userId="S::amozo@councilforeconed.org::ec324d89-8e2a-42bb-81f4-68d0295e10da" providerId="AD" clId="Web-{0B39C155-7DEF-5C4F-B52C-415502950318}" dt="2024-03-28T21:00:31.023" v="66" actId="20577"/>
          <ac:spMkLst>
            <pc:docMk/>
            <pc:sldMk cId="998931785" sldId="752"/>
            <ac:spMk id="3" creationId="{9890555E-F5A8-A749-BA5F-C95D063E463A}"/>
          </ac:spMkLst>
        </pc:spChg>
      </pc:sldChg>
      <pc:sldChg chg="del">
        <pc:chgData name="Andrea Mozo" userId="S::amozo@councilforeconed.org::ec324d89-8e2a-42bb-81f4-68d0295e10da" providerId="AD" clId="Web-{0B39C155-7DEF-5C4F-B52C-415502950318}" dt="2024-03-28T21:23:39.909" v="276"/>
        <pc:sldMkLst>
          <pc:docMk/>
          <pc:sldMk cId="2850330568" sldId="753"/>
        </pc:sldMkLst>
      </pc:sldChg>
      <pc:sldChg chg="del">
        <pc:chgData name="Andrea Mozo" userId="S::amozo@councilforeconed.org::ec324d89-8e2a-42bb-81f4-68d0295e10da" providerId="AD" clId="Web-{0B39C155-7DEF-5C4F-B52C-415502950318}" dt="2024-03-28T21:23:41.972" v="277"/>
        <pc:sldMkLst>
          <pc:docMk/>
          <pc:sldMk cId="919591919" sldId="754"/>
        </pc:sldMkLst>
      </pc:sldChg>
      <pc:sldChg chg="del">
        <pc:chgData name="Andrea Mozo" userId="S::amozo@councilforeconed.org::ec324d89-8e2a-42bb-81f4-68d0295e10da" providerId="AD" clId="Web-{0B39C155-7DEF-5C4F-B52C-415502950318}" dt="2024-03-28T21:23:48.581" v="280"/>
        <pc:sldMkLst>
          <pc:docMk/>
          <pc:sldMk cId="1568675599" sldId="755"/>
        </pc:sldMkLst>
      </pc:sldChg>
      <pc:sldChg chg="addSp">
        <pc:chgData name="Andrea Mozo" userId="S::amozo@councilforeconed.org::ec324d89-8e2a-42bb-81f4-68d0295e10da" providerId="AD" clId="Web-{0B39C155-7DEF-5C4F-B52C-415502950318}" dt="2024-03-28T21:24:47.583" v="297"/>
        <pc:sldMkLst>
          <pc:docMk/>
          <pc:sldMk cId="2933641090" sldId="758"/>
        </pc:sldMkLst>
        <pc:spChg chg="add">
          <ac:chgData name="Andrea Mozo" userId="S::amozo@councilforeconed.org::ec324d89-8e2a-42bb-81f4-68d0295e10da" providerId="AD" clId="Web-{0B39C155-7DEF-5C4F-B52C-415502950318}" dt="2024-03-28T21:24:47.583" v="297"/>
          <ac:spMkLst>
            <pc:docMk/>
            <pc:sldMk cId="2933641090" sldId="758"/>
            <ac:spMk id="7" creationId="{54184D1E-DFA3-373A-0A48-9EF798D9A213}"/>
          </ac:spMkLst>
        </pc:spChg>
      </pc:sldChg>
      <pc:sldChg chg="addSp delSp">
        <pc:chgData name="Andrea Mozo" userId="S::amozo@councilforeconed.org::ec324d89-8e2a-42bb-81f4-68d0295e10da" providerId="AD" clId="Web-{0B39C155-7DEF-5C4F-B52C-415502950318}" dt="2024-03-28T21:24:30.551" v="293"/>
        <pc:sldMkLst>
          <pc:docMk/>
          <pc:sldMk cId="1377641342" sldId="759"/>
        </pc:sldMkLst>
        <pc:spChg chg="del">
          <ac:chgData name="Andrea Mozo" userId="S::amozo@councilforeconed.org::ec324d89-8e2a-42bb-81f4-68d0295e10da" providerId="AD" clId="Web-{0B39C155-7DEF-5C4F-B52C-415502950318}" dt="2024-03-28T21:24:30.067" v="287"/>
          <ac:spMkLst>
            <pc:docMk/>
            <pc:sldMk cId="1377641342" sldId="759"/>
            <ac:spMk id="3" creationId="{0428248E-9A13-7345-BF5A-CD0E38051879}"/>
          </ac:spMkLst>
        </pc:spChg>
        <pc:spChg chg="del">
          <ac:chgData name="Andrea Mozo" userId="S::amozo@councilforeconed.org::ec324d89-8e2a-42bb-81f4-68d0295e10da" providerId="AD" clId="Web-{0B39C155-7DEF-5C4F-B52C-415502950318}" dt="2024-03-28T21:24:30.067" v="286"/>
          <ac:spMkLst>
            <pc:docMk/>
            <pc:sldMk cId="1377641342" sldId="759"/>
            <ac:spMk id="4" creationId="{833D65FE-E3F3-1E88-35EE-7862CF8AD7C0}"/>
          </ac:spMkLst>
        </pc:spChg>
        <pc:spChg chg="del">
          <ac:chgData name="Andrea Mozo" userId="S::amozo@councilforeconed.org::ec324d89-8e2a-42bb-81f4-68d0295e10da" providerId="AD" clId="Web-{0B39C155-7DEF-5C4F-B52C-415502950318}" dt="2024-03-28T21:24:30.067" v="285"/>
          <ac:spMkLst>
            <pc:docMk/>
            <pc:sldMk cId="1377641342" sldId="759"/>
            <ac:spMk id="6" creationId="{08D2981F-E869-06D0-FAAD-A38E2F280056}"/>
          </ac:spMkLst>
        </pc:spChg>
        <pc:spChg chg="add">
          <ac:chgData name="Andrea Mozo" userId="S::amozo@councilforeconed.org::ec324d89-8e2a-42bb-81f4-68d0295e10da" providerId="AD" clId="Web-{0B39C155-7DEF-5C4F-B52C-415502950318}" dt="2024-03-28T21:24:30.473" v="288"/>
          <ac:spMkLst>
            <pc:docMk/>
            <pc:sldMk cId="1377641342" sldId="759"/>
            <ac:spMk id="11" creationId="{86231821-F15C-F7B9-7F81-39C5EA2131FD}"/>
          </ac:spMkLst>
        </pc:spChg>
        <pc:spChg chg="add">
          <ac:chgData name="Andrea Mozo" userId="S::amozo@councilforeconed.org::ec324d89-8e2a-42bb-81f4-68d0295e10da" providerId="AD" clId="Web-{0B39C155-7DEF-5C4F-B52C-415502950318}" dt="2024-03-28T21:24:30.536" v="292"/>
          <ac:spMkLst>
            <pc:docMk/>
            <pc:sldMk cId="1377641342" sldId="759"/>
            <ac:spMk id="19" creationId="{F12C1C45-E970-D715-8878-121F3C497125}"/>
          </ac:spMkLst>
        </pc:spChg>
        <pc:spChg chg="add">
          <ac:chgData name="Andrea Mozo" userId="S::amozo@councilforeconed.org::ec324d89-8e2a-42bb-81f4-68d0295e10da" providerId="AD" clId="Web-{0B39C155-7DEF-5C4F-B52C-415502950318}" dt="2024-03-28T21:24:30.551" v="293"/>
          <ac:spMkLst>
            <pc:docMk/>
            <pc:sldMk cId="1377641342" sldId="759"/>
            <ac:spMk id="21" creationId="{F6D36A05-78DD-7288-8D74-95C1D8E858FE}"/>
          </ac:spMkLst>
        </pc:spChg>
        <pc:picChg chg="del">
          <ac:chgData name="Andrea Mozo" userId="S::amozo@councilforeconed.org::ec324d89-8e2a-42bb-81f4-68d0295e10da" providerId="AD" clId="Web-{0B39C155-7DEF-5C4F-B52C-415502950318}" dt="2024-03-28T21:24:30.067" v="284"/>
          <ac:picMkLst>
            <pc:docMk/>
            <pc:sldMk cId="1377641342" sldId="759"/>
            <ac:picMk id="7" creationId="{91D7D443-4765-CF0A-3426-9F5D52CBC39A}"/>
          </ac:picMkLst>
        </pc:picChg>
        <pc:picChg chg="del">
          <ac:chgData name="Andrea Mozo" userId="S::amozo@councilforeconed.org::ec324d89-8e2a-42bb-81f4-68d0295e10da" providerId="AD" clId="Web-{0B39C155-7DEF-5C4F-B52C-415502950318}" dt="2024-03-28T21:24:30.067" v="283"/>
          <ac:picMkLst>
            <pc:docMk/>
            <pc:sldMk cId="1377641342" sldId="759"/>
            <ac:picMk id="8" creationId="{C1C405AA-9411-ED8C-48C6-14CE249D384A}"/>
          </ac:picMkLst>
        </pc:picChg>
        <pc:picChg chg="del">
          <ac:chgData name="Andrea Mozo" userId="S::amozo@councilforeconed.org::ec324d89-8e2a-42bb-81f4-68d0295e10da" providerId="AD" clId="Web-{0B39C155-7DEF-5C4F-B52C-415502950318}" dt="2024-03-28T21:24:30.067" v="282"/>
          <ac:picMkLst>
            <pc:docMk/>
            <pc:sldMk cId="1377641342" sldId="759"/>
            <ac:picMk id="9" creationId="{8527C915-A320-D69F-43EE-FB52CB09F87D}"/>
          </ac:picMkLst>
        </pc:picChg>
        <pc:picChg chg="add">
          <ac:chgData name="Andrea Mozo" userId="S::amozo@councilforeconed.org::ec324d89-8e2a-42bb-81f4-68d0295e10da" providerId="AD" clId="Web-{0B39C155-7DEF-5C4F-B52C-415502950318}" dt="2024-03-28T21:24:30.489" v="289"/>
          <ac:picMkLst>
            <pc:docMk/>
            <pc:sldMk cId="1377641342" sldId="759"/>
            <ac:picMk id="13" creationId="{9D25C37D-F877-FA76-8116-7E2DC01B639F}"/>
          </ac:picMkLst>
        </pc:picChg>
        <pc:picChg chg="add">
          <ac:chgData name="Andrea Mozo" userId="S::amozo@councilforeconed.org::ec324d89-8e2a-42bb-81f4-68d0295e10da" providerId="AD" clId="Web-{0B39C155-7DEF-5C4F-B52C-415502950318}" dt="2024-03-28T21:24:30.504" v="290"/>
          <ac:picMkLst>
            <pc:docMk/>
            <pc:sldMk cId="1377641342" sldId="759"/>
            <ac:picMk id="15" creationId="{BCCBE344-5234-ACF9-64C3-EC1F8EAED180}"/>
          </ac:picMkLst>
        </pc:picChg>
        <pc:picChg chg="add">
          <ac:chgData name="Andrea Mozo" userId="S::amozo@councilforeconed.org::ec324d89-8e2a-42bb-81f4-68d0295e10da" providerId="AD" clId="Web-{0B39C155-7DEF-5C4F-B52C-415502950318}" dt="2024-03-28T21:24:30.536" v="291"/>
          <ac:picMkLst>
            <pc:docMk/>
            <pc:sldMk cId="1377641342" sldId="759"/>
            <ac:picMk id="17" creationId="{7B839048-4E7D-1144-2887-B53466353EAE}"/>
          </ac:picMkLst>
        </pc:picChg>
      </pc:sldChg>
      <pc:sldChg chg="addSp delSp modSp">
        <pc:chgData name="Andrea Mozo" userId="S::amozo@councilforeconed.org::ec324d89-8e2a-42bb-81f4-68d0295e10da" providerId="AD" clId="Web-{0B39C155-7DEF-5C4F-B52C-415502950318}" dt="2024-03-28T21:13:08.749" v="142"/>
        <pc:sldMkLst>
          <pc:docMk/>
          <pc:sldMk cId="1074274890" sldId="760"/>
        </pc:sldMkLst>
        <pc:spChg chg="mod">
          <ac:chgData name="Andrea Mozo" userId="S::amozo@councilforeconed.org::ec324d89-8e2a-42bb-81f4-68d0295e10da" providerId="AD" clId="Web-{0B39C155-7DEF-5C4F-B52C-415502950318}" dt="2024-03-28T21:11:24.246" v="106" actId="20577"/>
          <ac:spMkLst>
            <pc:docMk/>
            <pc:sldMk cId="1074274890" sldId="760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0B39C155-7DEF-5C4F-B52C-415502950318}" dt="2024-03-28T21:11:40.278" v="125" actId="20577"/>
          <ac:spMkLst>
            <pc:docMk/>
            <pc:sldMk cId="1074274890" sldId="760"/>
            <ac:spMk id="3" creationId="{0428248E-9A13-7345-BF5A-CD0E38051879}"/>
          </ac:spMkLst>
        </pc:spChg>
        <pc:spChg chg="del">
          <ac:chgData name="Andrea Mozo" userId="S::amozo@councilforeconed.org::ec324d89-8e2a-42bb-81f4-68d0295e10da" providerId="AD" clId="Web-{0B39C155-7DEF-5C4F-B52C-415502950318}" dt="2024-03-28T21:11:44.762" v="126"/>
          <ac:spMkLst>
            <pc:docMk/>
            <pc:sldMk cId="1074274890" sldId="760"/>
            <ac:spMk id="4" creationId="{833D65FE-E3F3-1E88-35EE-7862CF8AD7C0}"/>
          </ac:spMkLst>
        </pc:spChg>
        <pc:spChg chg="del">
          <ac:chgData name="Andrea Mozo" userId="S::amozo@councilforeconed.org::ec324d89-8e2a-42bb-81f4-68d0295e10da" providerId="AD" clId="Web-{0B39C155-7DEF-5C4F-B52C-415502950318}" dt="2024-03-28T21:11:54.122" v="129"/>
          <ac:spMkLst>
            <pc:docMk/>
            <pc:sldMk cId="1074274890" sldId="760"/>
            <ac:spMk id="6" creationId="{08D2981F-E869-06D0-FAAD-A38E2F280056}"/>
          </ac:spMkLst>
        </pc:spChg>
        <pc:spChg chg="add mod">
          <ac:chgData name="Andrea Mozo" userId="S::amozo@councilforeconed.org::ec324d89-8e2a-42bb-81f4-68d0295e10da" providerId="AD" clId="Web-{0B39C155-7DEF-5C4F-B52C-415502950318}" dt="2024-03-28T21:11:49.106" v="128" actId="1076"/>
          <ac:spMkLst>
            <pc:docMk/>
            <pc:sldMk cId="1074274890" sldId="760"/>
            <ac:spMk id="10" creationId="{F3CE008A-1223-DE28-3131-6053184B7286}"/>
          </ac:spMkLst>
        </pc:spChg>
        <pc:spChg chg="add mod">
          <ac:chgData name="Andrea Mozo" userId="S::amozo@councilforeconed.org::ec324d89-8e2a-42bb-81f4-68d0295e10da" providerId="AD" clId="Web-{0B39C155-7DEF-5C4F-B52C-415502950318}" dt="2024-03-28T21:11:57.762" v="131" actId="1076"/>
          <ac:spMkLst>
            <pc:docMk/>
            <pc:sldMk cId="1074274890" sldId="760"/>
            <ac:spMk id="11" creationId="{BE3998C7-9D29-A8E2-5C5F-E3DAA32E1ED2}"/>
          </ac:spMkLst>
        </pc:spChg>
        <pc:picChg chg="mod modCrop">
          <ac:chgData name="Andrea Mozo" userId="S::amozo@councilforeconed.org::ec324d89-8e2a-42bb-81f4-68d0295e10da" providerId="AD" clId="Web-{0B39C155-7DEF-5C4F-B52C-415502950318}" dt="2024-03-28T21:13:03.186" v="140"/>
          <ac:picMkLst>
            <pc:docMk/>
            <pc:sldMk cId="1074274890" sldId="760"/>
            <ac:picMk id="7" creationId="{91D7D443-4765-CF0A-3426-9F5D52CBC39A}"/>
          </ac:picMkLst>
        </pc:picChg>
        <pc:picChg chg="mod modCrop">
          <ac:chgData name="Andrea Mozo" userId="S::amozo@councilforeconed.org::ec324d89-8e2a-42bb-81f4-68d0295e10da" providerId="AD" clId="Web-{0B39C155-7DEF-5C4F-B52C-415502950318}" dt="2024-03-28T21:13:08.749" v="142"/>
          <ac:picMkLst>
            <pc:docMk/>
            <pc:sldMk cId="1074274890" sldId="760"/>
            <ac:picMk id="8" creationId="{C1C405AA-9411-ED8C-48C6-14CE249D384A}"/>
          </ac:picMkLst>
        </pc:picChg>
        <pc:picChg chg="mod">
          <ac:chgData name="Andrea Mozo" userId="S::amozo@councilforeconed.org::ec324d89-8e2a-42bb-81f4-68d0295e10da" providerId="AD" clId="Web-{0B39C155-7DEF-5C4F-B52C-415502950318}" dt="2024-03-28T21:12:21.529" v="134"/>
          <ac:picMkLst>
            <pc:docMk/>
            <pc:sldMk cId="1074274890" sldId="760"/>
            <ac:picMk id="9" creationId="{8527C915-A320-D69F-43EE-FB52CB09F87D}"/>
          </ac:picMkLst>
        </pc:picChg>
        <pc:picChg chg="add del mod">
          <ac:chgData name="Andrea Mozo" userId="S::amozo@councilforeconed.org::ec324d89-8e2a-42bb-81f4-68d0295e10da" providerId="AD" clId="Web-{0B39C155-7DEF-5C4F-B52C-415502950318}" dt="2024-03-28T21:12:14.576" v="133"/>
          <ac:picMkLst>
            <pc:docMk/>
            <pc:sldMk cId="1074274890" sldId="760"/>
            <ac:picMk id="12" creationId="{3CC61190-6ACF-FD0A-AEA3-2F814955A596}"/>
          </ac:picMkLst>
        </pc:picChg>
      </pc:sldChg>
      <pc:sldChg chg="del">
        <pc:chgData name="Andrea Mozo" userId="S::amozo@councilforeconed.org::ec324d89-8e2a-42bb-81f4-68d0295e10da" providerId="AD" clId="Web-{0B39C155-7DEF-5C4F-B52C-415502950318}" dt="2024-03-28T21:23:44.956" v="278"/>
        <pc:sldMkLst>
          <pc:docMk/>
          <pc:sldMk cId="488036887" sldId="762"/>
        </pc:sldMkLst>
      </pc:sldChg>
      <pc:sldChg chg="addSp modSp add replId addAnim">
        <pc:chgData name="Andrea Mozo" userId="S::amozo@councilforeconed.org::ec324d89-8e2a-42bb-81f4-68d0295e10da" providerId="AD" clId="Web-{0B39C155-7DEF-5C4F-B52C-415502950318}" dt="2024-03-28T21:22:26.766" v="248"/>
        <pc:sldMkLst>
          <pc:docMk/>
          <pc:sldMk cId="2756661319" sldId="763"/>
        </pc:sldMkLst>
        <pc:spChg chg="mod">
          <ac:chgData name="Andrea Mozo" userId="S::amozo@councilforeconed.org::ec324d89-8e2a-42bb-81f4-68d0295e10da" providerId="AD" clId="Web-{0B39C155-7DEF-5C4F-B52C-415502950318}" dt="2024-03-28T21:21:46.531" v="228" actId="20577"/>
          <ac:spMkLst>
            <pc:docMk/>
            <pc:sldMk cId="2756661319" sldId="763"/>
            <ac:spMk id="2" creationId="{3F16907B-0DC9-E64D-B7CC-FD7066550EDE}"/>
          </ac:spMkLst>
        </pc:spChg>
        <pc:spChg chg="add mod">
          <ac:chgData name="Andrea Mozo" userId="S::amozo@councilforeconed.org::ec324d89-8e2a-42bb-81f4-68d0295e10da" providerId="AD" clId="Web-{0B39C155-7DEF-5C4F-B52C-415502950318}" dt="2024-03-28T21:22:18.500" v="247" actId="20577"/>
          <ac:spMkLst>
            <pc:docMk/>
            <pc:sldMk cId="2756661319" sldId="763"/>
            <ac:spMk id="3" creationId="{78642B0D-E5A2-99C8-4EE2-472893C7BE1E}"/>
          </ac:spMkLst>
        </pc:spChg>
        <pc:spChg chg="mod">
          <ac:chgData name="Andrea Mozo" userId="S::amozo@councilforeconed.org::ec324d89-8e2a-42bb-81f4-68d0295e10da" providerId="AD" clId="Web-{0B39C155-7DEF-5C4F-B52C-415502950318}" dt="2024-03-28T21:22:03.359" v="237" actId="20577"/>
          <ac:spMkLst>
            <pc:docMk/>
            <pc:sldMk cId="2756661319" sldId="763"/>
            <ac:spMk id="4" creationId="{60130DE2-C692-AAF5-5D7C-1D78E2E223E3}"/>
          </ac:spMkLst>
        </pc:spChg>
      </pc:sldChg>
      <pc:sldChg chg="addSp add replId">
        <pc:chgData name="Andrea Mozo" userId="S::amozo@councilforeconed.org::ec324d89-8e2a-42bb-81f4-68d0295e10da" providerId="AD" clId="Web-{0B39C155-7DEF-5C4F-B52C-415502950318}" dt="2024-03-28T21:24:45.395" v="296"/>
        <pc:sldMkLst>
          <pc:docMk/>
          <pc:sldMk cId="3958031051" sldId="764"/>
        </pc:sldMkLst>
        <pc:spChg chg="add">
          <ac:chgData name="Andrea Mozo" userId="S::amozo@councilforeconed.org::ec324d89-8e2a-42bb-81f4-68d0295e10da" providerId="AD" clId="Web-{0B39C155-7DEF-5C4F-B52C-415502950318}" dt="2024-03-28T21:24:45.395" v="296"/>
          <ac:spMkLst>
            <pc:docMk/>
            <pc:sldMk cId="3958031051" sldId="764"/>
            <ac:spMk id="7" creationId="{F4C3C338-11ED-3F3A-71BC-00E1A3201DBB}"/>
          </ac:spMkLst>
        </pc:spChg>
      </pc:sldChg>
    </pc:docChg>
  </pc:docChgLst>
  <pc:docChgLst>
    <pc:chgData name="Andrea Mozo" userId="S::amozo@councilforeconed.org::ec324d89-8e2a-42bb-81f4-68d0295e10da" providerId="AD" clId="Web-{1C50BB93-B523-92F6-1281-BC9ADAABAD49}"/>
    <pc:docChg chg="modSld sldOrd">
      <pc:chgData name="Andrea Mozo" userId="S::amozo@councilforeconed.org::ec324d89-8e2a-42bb-81f4-68d0295e10da" providerId="AD" clId="Web-{1C50BB93-B523-92F6-1281-BC9ADAABAD49}" dt="2024-03-29T14:20:17.329" v="11" actId="20577"/>
      <pc:docMkLst>
        <pc:docMk/>
      </pc:docMkLst>
      <pc:sldChg chg="modSp">
        <pc:chgData name="Andrea Mozo" userId="S::amozo@councilforeconed.org::ec324d89-8e2a-42bb-81f4-68d0295e10da" providerId="AD" clId="Web-{1C50BB93-B523-92F6-1281-BC9ADAABAD49}" dt="2024-03-29T14:16:19.366" v="0" actId="1076"/>
        <pc:sldMkLst>
          <pc:docMk/>
          <pc:sldMk cId="884104494" sldId="721"/>
        </pc:sldMkLst>
        <pc:spChg chg="mod">
          <ac:chgData name="Andrea Mozo" userId="S::amozo@councilforeconed.org::ec324d89-8e2a-42bb-81f4-68d0295e10da" providerId="AD" clId="Web-{1C50BB93-B523-92F6-1281-BC9ADAABAD49}" dt="2024-03-29T14:16:19.366" v="0" actId="1076"/>
          <ac:spMkLst>
            <pc:docMk/>
            <pc:sldMk cId="884104494" sldId="721"/>
            <ac:spMk id="4" creationId="{2D0B4F33-E4D1-2F57-38E4-E6C92F48BF20}"/>
          </ac:spMkLst>
        </pc:spChg>
      </pc:sldChg>
      <pc:sldChg chg="modSp">
        <pc:chgData name="Andrea Mozo" userId="S::amozo@councilforeconed.org::ec324d89-8e2a-42bb-81f4-68d0295e10da" providerId="AD" clId="Web-{1C50BB93-B523-92F6-1281-BC9ADAABAD49}" dt="2024-03-29T14:20:03.328" v="8" actId="20577"/>
        <pc:sldMkLst>
          <pc:docMk/>
          <pc:sldMk cId="2493484935" sldId="738"/>
        </pc:sldMkLst>
        <pc:spChg chg="mod">
          <ac:chgData name="Andrea Mozo" userId="S::amozo@councilforeconed.org::ec324d89-8e2a-42bb-81f4-68d0295e10da" providerId="AD" clId="Web-{1C50BB93-B523-92F6-1281-BC9ADAABAD49}" dt="2024-03-29T14:20:03.328" v="8" actId="20577"/>
          <ac:spMkLst>
            <pc:docMk/>
            <pc:sldMk cId="2493484935" sldId="738"/>
            <ac:spMk id="2" creationId="{3F16907B-0DC9-E64D-B7CC-FD7066550EDE}"/>
          </ac:spMkLst>
        </pc:spChg>
      </pc:sldChg>
      <pc:sldChg chg="ord">
        <pc:chgData name="Andrea Mozo" userId="S::amozo@councilforeconed.org::ec324d89-8e2a-42bb-81f4-68d0295e10da" providerId="AD" clId="Web-{1C50BB93-B523-92F6-1281-BC9ADAABAD49}" dt="2024-03-29T14:17:24.791" v="2"/>
        <pc:sldMkLst>
          <pc:docMk/>
          <pc:sldMk cId="1377641342" sldId="759"/>
        </pc:sldMkLst>
      </pc:sldChg>
      <pc:sldChg chg="ord">
        <pc:chgData name="Andrea Mozo" userId="S::amozo@councilforeconed.org::ec324d89-8e2a-42bb-81f4-68d0295e10da" providerId="AD" clId="Web-{1C50BB93-B523-92F6-1281-BC9ADAABAD49}" dt="2024-03-29T14:20:08.657" v="10"/>
        <pc:sldMkLst>
          <pc:docMk/>
          <pc:sldMk cId="474977556" sldId="761"/>
        </pc:sldMkLst>
      </pc:sldChg>
      <pc:sldChg chg="modSp">
        <pc:chgData name="Andrea Mozo" userId="S::amozo@councilforeconed.org::ec324d89-8e2a-42bb-81f4-68d0295e10da" providerId="AD" clId="Web-{1C50BB93-B523-92F6-1281-BC9ADAABAD49}" dt="2024-03-29T14:20:17.329" v="11" actId="20577"/>
        <pc:sldMkLst>
          <pc:docMk/>
          <pc:sldMk cId="2756661319" sldId="763"/>
        </pc:sldMkLst>
        <pc:spChg chg="mod">
          <ac:chgData name="Andrea Mozo" userId="S::amozo@councilforeconed.org::ec324d89-8e2a-42bb-81f4-68d0295e10da" providerId="AD" clId="Web-{1C50BB93-B523-92F6-1281-BC9ADAABAD49}" dt="2024-03-29T14:20:17.329" v="11" actId="20577"/>
          <ac:spMkLst>
            <pc:docMk/>
            <pc:sldMk cId="2756661319" sldId="763"/>
            <ac:spMk id="2" creationId="{3F16907B-0DC9-E64D-B7CC-FD7066550EDE}"/>
          </ac:spMkLst>
        </pc:spChg>
      </pc:sldChg>
    </pc:docChg>
  </pc:docChgLst>
  <pc:docChgLst>
    <pc:chgData name="Andrea Mozo" userId="S::amozo@councilforeconed.org::ec324d89-8e2a-42bb-81f4-68d0295e10da" providerId="AD" clId="Web-{28B93013-5118-6A4D-0A29-D09641E7DCEC}"/>
    <pc:docChg chg="modSld">
      <pc:chgData name="Andrea Mozo" userId="S::amozo@councilforeconed.org::ec324d89-8e2a-42bb-81f4-68d0295e10da" providerId="AD" clId="Web-{28B93013-5118-6A4D-0A29-D09641E7DCEC}" dt="2024-03-29T14:16:01.003" v="10" actId="14100"/>
      <pc:docMkLst>
        <pc:docMk/>
      </pc:docMkLst>
      <pc:sldChg chg="addSp delSp modSp">
        <pc:chgData name="Andrea Mozo" userId="S::amozo@councilforeconed.org::ec324d89-8e2a-42bb-81f4-68d0295e10da" providerId="AD" clId="Web-{28B93013-5118-6A4D-0A29-D09641E7DCEC}" dt="2024-03-29T14:16:01.003" v="10" actId="14100"/>
        <pc:sldMkLst>
          <pc:docMk/>
          <pc:sldMk cId="884104494" sldId="721"/>
        </pc:sldMkLst>
        <pc:spChg chg="del">
          <ac:chgData name="Andrea Mozo" userId="S::amozo@councilforeconed.org::ec324d89-8e2a-42bb-81f4-68d0295e10da" providerId="AD" clId="Web-{28B93013-5118-6A4D-0A29-D09641E7DCEC}" dt="2024-03-29T14:15:04.282" v="0"/>
          <ac:spMkLst>
            <pc:docMk/>
            <pc:sldMk cId="884104494" sldId="721"/>
            <ac:spMk id="3" creationId="{0428248E-9A13-7345-BF5A-CD0E38051879}"/>
          </ac:spMkLst>
        </pc:spChg>
        <pc:spChg chg="add mod">
          <ac:chgData name="Andrea Mozo" userId="S::amozo@councilforeconed.org::ec324d89-8e2a-42bb-81f4-68d0295e10da" providerId="AD" clId="Web-{28B93013-5118-6A4D-0A29-D09641E7DCEC}" dt="2024-03-29T14:16:01.003" v="10" actId="14100"/>
          <ac:spMkLst>
            <pc:docMk/>
            <pc:sldMk cId="884104494" sldId="721"/>
            <ac:spMk id="4" creationId="{2D0B4F33-E4D1-2F57-38E4-E6C92F48BF20}"/>
          </ac:spMkLst>
        </pc:spChg>
      </pc:sldChg>
    </pc:docChg>
  </pc:docChgLst>
  <pc:docChgLst>
    <pc:chgData name="Andrea Mozo" userId="S::amozo@councilforeconed.org::ec324d89-8e2a-42bb-81f4-68d0295e10da" providerId="AD" clId="Web-{1AC6F7C8-0AC0-2BB8-81C3-61C344B482C5}"/>
    <pc:docChg chg="addSld modSld">
      <pc:chgData name="Andrea Mozo" userId="S::amozo@councilforeconed.org::ec324d89-8e2a-42bb-81f4-68d0295e10da" providerId="AD" clId="Web-{1AC6F7C8-0AC0-2BB8-81C3-61C344B482C5}" dt="2024-03-28T16:58:18.595" v="1070"/>
      <pc:docMkLst>
        <pc:docMk/>
      </pc:docMkLst>
      <pc:sldChg chg="modSp">
        <pc:chgData name="Andrea Mozo" userId="S::amozo@councilforeconed.org::ec324d89-8e2a-42bb-81f4-68d0295e10da" providerId="AD" clId="Web-{1AC6F7C8-0AC0-2BB8-81C3-61C344B482C5}" dt="2024-03-28T15:17:18.628" v="1032" actId="1076"/>
        <pc:sldMkLst>
          <pc:docMk/>
          <pc:sldMk cId="4256242774" sldId="723"/>
        </pc:sldMkLst>
        <pc:spChg chg="mod">
          <ac:chgData name="Andrea Mozo" userId="S::amozo@councilforeconed.org::ec324d89-8e2a-42bb-81f4-68d0295e10da" providerId="AD" clId="Web-{1AC6F7C8-0AC0-2BB8-81C3-61C344B482C5}" dt="2024-03-28T15:17:18.628" v="1032" actId="1076"/>
          <ac:spMkLst>
            <pc:docMk/>
            <pc:sldMk cId="4256242774" sldId="723"/>
            <ac:spMk id="3" creationId="{0428248E-9A13-7345-BF5A-CD0E38051879}"/>
          </ac:spMkLst>
        </pc:spChg>
        <pc:spChg chg="mod">
          <ac:chgData name="Andrea Mozo" userId="S::amozo@councilforeconed.org::ec324d89-8e2a-42bb-81f4-68d0295e10da" providerId="AD" clId="Web-{1AC6F7C8-0AC0-2BB8-81C3-61C344B482C5}" dt="2024-03-28T15:16:32.439" v="1031" actId="1076"/>
          <ac:spMkLst>
            <pc:docMk/>
            <pc:sldMk cId="4256242774" sldId="723"/>
            <ac:spMk id="4" creationId="{833D65FE-E3F3-1E88-35EE-7862CF8AD7C0}"/>
          </ac:spMkLst>
        </pc:spChg>
        <pc:spChg chg="mod">
          <ac:chgData name="Andrea Mozo" userId="S::amozo@councilforeconed.org::ec324d89-8e2a-42bb-81f4-68d0295e10da" providerId="AD" clId="Web-{1AC6F7C8-0AC0-2BB8-81C3-61C344B482C5}" dt="2024-03-28T13:55:25.379" v="321" actId="20577"/>
          <ac:spMkLst>
            <pc:docMk/>
            <pc:sldMk cId="4256242774" sldId="723"/>
            <ac:spMk id="6" creationId="{08D2981F-E869-06D0-FAAD-A38E2F280056}"/>
          </ac:spMkLst>
        </pc:spChg>
      </pc:sldChg>
      <pc:sldChg chg="modSp">
        <pc:chgData name="Andrea Mozo" userId="S::amozo@councilforeconed.org::ec324d89-8e2a-42bb-81f4-68d0295e10da" providerId="AD" clId="Web-{1AC6F7C8-0AC0-2BB8-81C3-61C344B482C5}" dt="2024-03-28T13:57:55.338" v="355" actId="20577"/>
        <pc:sldMkLst>
          <pc:docMk/>
          <pc:sldMk cId="937720314" sldId="724"/>
        </pc:sldMkLst>
        <pc:spChg chg="mod">
          <ac:chgData name="Andrea Mozo" userId="S::amozo@councilforeconed.org::ec324d89-8e2a-42bb-81f4-68d0295e10da" providerId="AD" clId="Web-{1AC6F7C8-0AC0-2BB8-81C3-61C344B482C5}" dt="2024-03-28T13:57:55.338" v="355" actId="20577"/>
          <ac:spMkLst>
            <pc:docMk/>
            <pc:sldMk cId="937720314" sldId="724"/>
            <ac:spMk id="3" creationId="{0428248E-9A13-7345-BF5A-CD0E38051879}"/>
          </ac:spMkLst>
        </pc:spChg>
      </pc:sldChg>
      <pc:sldChg chg="addSp modSp">
        <pc:chgData name="Andrea Mozo" userId="S::amozo@councilforeconed.org::ec324d89-8e2a-42bb-81f4-68d0295e10da" providerId="AD" clId="Web-{1AC6F7C8-0AC0-2BB8-81C3-61C344B482C5}" dt="2024-03-28T14:39:38.049" v="436" actId="1076"/>
        <pc:sldMkLst>
          <pc:docMk/>
          <pc:sldMk cId="1309746143" sldId="725"/>
        </pc:sldMkLst>
        <pc:spChg chg="mod">
          <ac:chgData name="Andrea Mozo" userId="S::amozo@councilforeconed.org::ec324d89-8e2a-42bb-81f4-68d0295e10da" providerId="AD" clId="Web-{1AC6F7C8-0AC0-2BB8-81C3-61C344B482C5}" dt="2024-03-28T14:38:38.344" v="430" actId="20577"/>
          <ac:spMkLst>
            <pc:docMk/>
            <pc:sldMk cId="1309746143" sldId="725"/>
            <ac:spMk id="3" creationId="{0428248E-9A13-7345-BF5A-CD0E38051879}"/>
          </ac:spMkLst>
        </pc:spChg>
        <pc:picChg chg="add mod">
          <ac:chgData name="Andrea Mozo" userId="S::amozo@councilforeconed.org::ec324d89-8e2a-42bb-81f4-68d0295e10da" providerId="AD" clId="Web-{1AC6F7C8-0AC0-2BB8-81C3-61C344B482C5}" dt="2024-03-28T14:39:38.049" v="436" actId="1076"/>
          <ac:picMkLst>
            <pc:docMk/>
            <pc:sldMk cId="1309746143" sldId="725"/>
            <ac:picMk id="4" creationId="{CD3F451A-6F82-3B20-20CE-77171E9ECA42}"/>
          </ac:picMkLst>
        </pc:picChg>
      </pc:sldChg>
      <pc:sldChg chg="addSp delSp modSp add replId">
        <pc:chgData name="Andrea Mozo" userId="S::amozo@councilforeconed.org::ec324d89-8e2a-42bb-81f4-68d0295e10da" providerId="AD" clId="Web-{1AC6F7C8-0AC0-2BB8-81C3-61C344B482C5}" dt="2024-03-28T16:58:18.595" v="1070"/>
        <pc:sldMkLst>
          <pc:docMk/>
          <pc:sldMk cId="1389646338" sldId="726"/>
        </pc:sldMkLst>
        <pc:spChg chg="mod">
          <ac:chgData name="Andrea Mozo" userId="S::amozo@councilforeconed.org::ec324d89-8e2a-42bb-81f4-68d0295e10da" providerId="AD" clId="Web-{1AC6F7C8-0AC0-2BB8-81C3-61C344B482C5}" dt="2024-03-28T14:40:03.878" v="443" actId="20577"/>
          <ac:spMkLst>
            <pc:docMk/>
            <pc:sldMk cId="1389646338" sldId="726"/>
            <ac:spMk id="2" creationId="{3F16907B-0DC9-E64D-B7CC-FD7066550EDE}"/>
          </ac:spMkLst>
        </pc:spChg>
        <pc:spChg chg="del">
          <ac:chgData name="Andrea Mozo" userId="S::amozo@councilforeconed.org::ec324d89-8e2a-42bb-81f4-68d0295e10da" providerId="AD" clId="Web-{1AC6F7C8-0AC0-2BB8-81C3-61C344B482C5}" dt="2024-03-28T14:40:05.566" v="444"/>
          <ac:spMkLst>
            <pc:docMk/>
            <pc:sldMk cId="1389646338" sldId="726"/>
            <ac:spMk id="3" creationId="{0428248E-9A13-7345-BF5A-CD0E38051879}"/>
          </ac:spMkLst>
        </pc:spChg>
        <pc:spChg chg="add">
          <ac:chgData name="Andrea Mozo" userId="S::amozo@councilforeconed.org::ec324d89-8e2a-42bb-81f4-68d0295e10da" providerId="AD" clId="Web-{1AC6F7C8-0AC0-2BB8-81C3-61C344B482C5}" dt="2024-03-28T16:57:14.093" v="1055"/>
          <ac:spMkLst>
            <pc:docMk/>
            <pc:sldMk cId="1389646338" sldId="726"/>
            <ac:spMk id="4" creationId="{C7A8A59A-A89C-4075-6523-DD2D892B6AD4}"/>
          </ac:spMkLst>
        </pc:spChg>
        <pc:picChg chg="add del mod">
          <ac:chgData name="Andrea Mozo" userId="S::amozo@councilforeconed.org::ec324d89-8e2a-42bb-81f4-68d0295e10da" providerId="AD" clId="Web-{1AC6F7C8-0AC0-2BB8-81C3-61C344B482C5}" dt="2024-03-28T14:48:51.756" v="521"/>
          <ac:picMkLst>
            <pc:docMk/>
            <pc:sldMk cId="1389646338" sldId="726"/>
            <ac:picMk id="4" creationId="{24F6D991-8153-B047-08D7-36C86EF42A86}"/>
          </ac:picMkLst>
        </pc:picChg>
        <pc:picChg chg="add mod">
          <ac:chgData name="Andrea Mozo" userId="S::amozo@councilforeconed.org::ec324d89-8e2a-42bb-81f4-68d0295e10da" providerId="AD" clId="Web-{1AC6F7C8-0AC0-2BB8-81C3-61C344B482C5}" dt="2024-03-28T14:41:39.585" v="472" actId="1076"/>
          <ac:picMkLst>
            <pc:docMk/>
            <pc:sldMk cId="1389646338" sldId="726"/>
            <ac:picMk id="6" creationId="{7D1438AA-B566-F7D3-F393-2C4CBFAE6EF1}"/>
          </ac:picMkLst>
        </pc:picChg>
        <pc:picChg chg="add mod modCrop">
          <ac:chgData name="Andrea Mozo" userId="S::amozo@councilforeconed.org::ec324d89-8e2a-42bb-81f4-68d0295e10da" providerId="AD" clId="Web-{1AC6F7C8-0AC0-2BB8-81C3-61C344B482C5}" dt="2024-03-28T16:57:49.125" v="1062"/>
          <ac:picMkLst>
            <pc:docMk/>
            <pc:sldMk cId="1389646338" sldId="726"/>
            <ac:picMk id="7" creationId="{E64A7E8D-A28C-0567-5212-9523B9D68A4F}"/>
          </ac:picMkLst>
        </pc:picChg>
        <pc:picChg chg="add mod modCrop">
          <ac:chgData name="Andrea Mozo" userId="S::amozo@councilforeconed.org::ec324d89-8e2a-42bb-81f4-68d0295e10da" providerId="AD" clId="Web-{1AC6F7C8-0AC0-2BB8-81C3-61C344B482C5}" dt="2024-03-28T16:58:18.595" v="1070"/>
          <ac:picMkLst>
            <pc:docMk/>
            <pc:sldMk cId="1389646338" sldId="726"/>
            <ac:picMk id="8" creationId="{2C4B21E3-C556-E6C9-CC20-81AF6B178C54}"/>
          </ac:picMkLst>
        </pc:picChg>
        <pc:picChg chg="add mod modCrop">
          <ac:chgData name="Andrea Mozo" userId="S::amozo@councilforeconed.org::ec324d89-8e2a-42bb-81f4-68d0295e10da" providerId="AD" clId="Web-{1AC6F7C8-0AC0-2BB8-81C3-61C344B482C5}" dt="2024-03-28T14:49:45.086" v="534" actId="1076"/>
          <ac:picMkLst>
            <pc:docMk/>
            <pc:sldMk cId="1389646338" sldId="726"/>
            <ac:picMk id="9" creationId="{B5F984F9-D901-3A2B-EBF8-B4B74BC7B2D8}"/>
          </ac:picMkLst>
        </pc:picChg>
      </pc:sldChg>
      <pc:sldChg chg="addSp delSp modSp add replId">
        <pc:chgData name="Andrea Mozo" userId="S::amozo@councilforeconed.org::ec324d89-8e2a-42bb-81f4-68d0295e10da" providerId="AD" clId="Web-{1AC6F7C8-0AC0-2BB8-81C3-61C344B482C5}" dt="2024-03-28T16:57:06.749" v="1054" actId="20577"/>
        <pc:sldMkLst>
          <pc:docMk/>
          <pc:sldMk cId="3638787741" sldId="727"/>
        </pc:sldMkLst>
        <pc:spChg chg="mod">
          <ac:chgData name="Andrea Mozo" userId="S::amozo@councilforeconed.org::ec324d89-8e2a-42bb-81f4-68d0295e10da" providerId="AD" clId="Web-{1AC6F7C8-0AC0-2BB8-81C3-61C344B482C5}" dt="2024-03-28T14:42:31.977" v="486" actId="20577"/>
          <ac:spMkLst>
            <pc:docMk/>
            <pc:sldMk cId="3638787741" sldId="727"/>
            <ac:spMk id="2" creationId="{3F16907B-0DC9-E64D-B7CC-FD7066550EDE}"/>
          </ac:spMkLst>
        </pc:spChg>
        <pc:spChg chg="del mod">
          <ac:chgData name="Andrea Mozo" userId="S::amozo@councilforeconed.org::ec324d89-8e2a-42bb-81f4-68d0295e10da" providerId="AD" clId="Web-{1AC6F7C8-0AC0-2BB8-81C3-61C344B482C5}" dt="2024-03-28T14:42:36.884" v="488"/>
          <ac:spMkLst>
            <pc:docMk/>
            <pc:sldMk cId="3638787741" sldId="727"/>
            <ac:spMk id="3" creationId="{0428248E-9A13-7345-BF5A-CD0E38051879}"/>
          </ac:spMkLst>
        </pc:spChg>
        <pc:spChg chg="add mod">
          <ac:chgData name="Andrea Mozo" userId="S::amozo@councilforeconed.org::ec324d89-8e2a-42bb-81f4-68d0295e10da" providerId="AD" clId="Web-{1AC6F7C8-0AC0-2BB8-81C3-61C344B482C5}" dt="2024-03-28T16:57:06.749" v="1054" actId="20577"/>
          <ac:spMkLst>
            <pc:docMk/>
            <pc:sldMk cId="3638787741" sldId="727"/>
            <ac:spMk id="3" creationId="{FC03E373-6FFD-668B-D71F-5A61CF69A3F8}"/>
          </ac:spMkLst>
        </pc:spChg>
        <pc:picChg chg="add del mod">
          <ac:chgData name="Andrea Mozo" userId="S::amozo@councilforeconed.org::ec324d89-8e2a-42bb-81f4-68d0295e10da" providerId="AD" clId="Web-{1AC6F7C8-0AC0-2BB8-81C3-61C344B482C5}" dt="2024-03-28T14:46:20.626" v="503"/>
          <ac:picMkLst>
            <pc:docMk/>
            <pc:sldMk cId="3638787741" sldId="727"/>
            <ac:picMk id="4" creationId="{04D7D83A-93C6-8F54-AAC8-21620E59C198}"/>
          </ac:picMkLst>
        </pc:picChg>
        <pc:picChg chg="add del mod">
          <ac:chgData name="Andrea Mozo" userId="S::amozo@councilforeconed.org::ec324d89-8e2a-42bb-81f4-68d0295e10da" providerId="AD" clId="Web-{1AC6F7C8-0AC0-2BB8-81C3-61C344B482C5}" dt="2024-03-28T14:46:20.142" v="502"/>
          <ac:picMkLst>
            <pc:docMk/>
            <pc:sldMk cId="3638787741" sldId="727"/>
            <ac:picMk id="6" creationId="{46559BE4-EF56-570B-8814-19DB0FA9C06A}"/>
          </ac:picMkLst>
        </pc:picChg>
        <pc:picChg chg="add del mod">
          <ac:chgData name="Andrea Mozo" userId="S::amozo@councilforeconed.org::ec324d89-8e2a-42bb-81f4-68d0295e10da" providerId="AD" clId="Web-{1AC6F7C8-0AC0-2BB8-81C3-61C344B482C5}" dt="2024-03-28T14:46:18.626" v="501"/>
          <ac:picMkLst>
            <pc:docMk/>
            <pc:sldMk cId="3638787741" sldId="727"/>
            <ac:picMk id="7" creationId="{2BC47796-E58F-575B-667F-A12AED318923}"/>
          </ac:picMkLst>
        </pc:picChg>
        <pc:picChg chg="add mod">
          <ac:chgData name="Andrea Mozo" userId="S::amozo@councilforeconed.org::ec324d89-8e2a-42bb-81f4-68d0295e10da" providerId="AD" clId="Web-{1AC6F7C8-0AC0-2BB8-81C3-61C344B482C5}" dt="2024-03-28T16:56:14.560" v="1035" actId="1076"/>
          <ac:picMkLst>
            <pc:docMk/>
            <pc:sldMk cId="3638787741" sldId="727"/>
            <ac:picMk id="8" creationId="{539E6AF9-19EA-77C4-5F75-616593205EA9}"/>
          </ac:picMkLst>
        </pc:picChg>
      </pc:sldChg>
      <pc:sldChg chg="addSp delSp modSp add replId">
        <pc:chgData name="Andrea Mozo" userId="S::amozo@councilforeconed.org::ec324d89-8e2a-42bb-81f4-68d0295e10da" providerId="AD" clId="Web-{1AC6F7C8-0AC0-2BB8-81C3-61C344B482C5}" dt="2024-03-28T15:17:43.019" v="1034" actId="1076"/>
        <pc:sldMkLst>
          <pc:docMk/>
          <pc:sldMk cId="215165024" sldId="728"/>
        </pc:sldMkLst>
        <pc:spChg chg="mod">
          <ac:chgData name="Andrea Mozo" userId="S::amozo@councilforeconed.org::ec324d89-8e2a-42bb-81f4-68d0295e10da" providerId="AD" clId="Web-{1AC6F7C8-0AC0-2BB8-81C3-61C344B482C5}" dt="2024-03-28T14:50:19.931" v="540" actId="20577"/>
          <ac:spMkLst>
            <pc:docMk/>
            <pc:sldMk cId="215165024" sldId="728"/>
            <ac:spMk id="2" creationId="{3F16907B-0DC9-E64D-B7CC-FD7066550EDE}"/>
          </ac:spMkLst>
        </pc:spChg>
        <pc:spChg chg="del">
          <ac:chgData name="Andrea Mozo" userId="S::amozo@councilforeconed.org::ec324d89-8e2a-42bb-81f4-68d0295e10da" providerId="AD" clId="Web-{1AC6F7C8-0AC0-2BB8-81C3-61C344B482C5}" dt="2024-03-28T14:50:17.119" v="537"/>
          <ac:spMkLst>
            <pc:docMk/>
            <pc:sldMk cId="215165024" sldId="728"/>
            <ac:spMk id="3" creationId="{0428248E-9A13-7345-BF5A-CD0E38051879}"/>
          </ac:spMkLst>
        </pc:spChg>
        <pc:picChg chg="add del mod">
          <ac:chgData name="Andrea Mozo" userId="S::amozo@councilforeconed.org::ec324d89-8e2a-42bb-81f4-68d0295e10da" providerId="AD" clId="Web-{1AC6F7C8-0AC0-2BB8-81C3-61C344B482C5}" dt="2024-03-28T14:50:48.557" v="555"/>
          <ac:picMkLst>
            <pc:docMk/>
            <pc:sldMk cId="215165024" sldId="728"/>
            <ac:picMk id="4" creationId="{3909DA01-0B12-5BF0-CE2C-137946EF5A7E}"/>
          </ac:picMkLst>
        </pc:picChg>
        <pc:picChg chg="add mod modCrop">
          <ac:chgData name="Andrea Mozo" userId="S::amozo@councilforeconed.org::ec324d89-8e2a-42bb-81f4-68d0295e10da" providerId="AD" clId="Web-{1AC6F7C8-0AC0-2BB8-81C3-61C344B482C5}" dt="2024-03-28T14:51:36.403" v="568" actId="1076"/>
          <ac:picMkLst>
            <pc:docMk/>
            <pc:sldMk cId="215165024" sldId="728"/>
            <ac:picMk id="6" creationId="{79A5A459-C942-FBCD-B695-5A7B58185965}"/>
          </ac:picMkLst>
        </pc:picChg>
        <pc:picChg chg="add mod">
          <ac:chgData name="Andrea Mozo" userId="S::amozo@councilforeconed.org::ec324d89-8e2a-42bb-81f4-68d0295e10da" providerId="AD" clId="Web-{1AC6F7C8-0AC0-2BB8-81C3-61C344B482C5}" dt="2024-03-28T15:17:43.019" v="1034" actId="1076"/>
          <ac:picMkLst>
            <pc:docMk/>
            <pc:sldMk cId="215165024" sldId="728"/>
            <ac:picMk id="7" creationId="{9729E6D2-4803-844B-FB2E-D3D96332413B}"/>
          </ac:picMkLst>
        </pc:picChg>
      </pc:sldChg>
      <pc:sldChg chg="addSp delSp modSp add replId">
        <pc:chgData name="Andrea Mozo" userId="S::amozo@councilforeconed.org::ec324d89-8e2a-42bb-81f4-68d0295e10da" providerId="AD" clId="Web-{1AC6F7C8-0AC0-2BB8-81C3-61C344B482C5}" dt="2024-03-28T14:53:49.407" v="633" actId="20577"/>
        <pc:sldMkLst>
          <pc:docMk/>
          <pc:sldMk cId="2100124143" sldId="729"/>
        </pc:sldMkLst>
        <pc:spChg chg="mod">
          <ac:chgData name="Andrea Mozo" userId="S::amozo@councilforeconed.org::ec324d89-8e2a-42bb-81f4-68d0295e10da" providerId="AD" clId="Web-{1AC6F7C8-0AC0-2BB8-81C3-61C344B482C5}" dt="2024-03-28T14:52:46.764" v="573" actId="20577"/>
          <ac:spMkLst>
            <pc:docMk/>
            <pc:sldMk cId="2100124143" sldId="729"/>
            <ac:spMk id="2" creationId="{3F16907B-0DC9-E64D-B7CC-FD7066550EDE}"/>
          </ac:spMkLst>
        </pc:spChg>
        <pc:spChg chg="add">
          <ac:chgData name="Andrea Mozo" userId="S::amozo@councilforeconed.org::ec324d89-8e2a-42bb-81f4-68d0295e10da" providerId="AD" clId="Web-{1AC6F7C8-0AC0-2BB8-81C3-61C344B482C5}" dt="2024-03-28T14:52:51.280" v="576"/>
          <ac:spMkLst>
            <pc:docMk/>
            <pc:sldMk cId="2100124143" sldId="729"/>
            <ac:spMk id="11" creationId="{C23EB70F-72F5-D6FB-D746-04A319CA08B5}"/>
          </ac:spMkLst>
        </pc:spChg>
        <pc:spChg chg="add">
          <ac:chgData name="Andrea Mozo" userId="S::amozo@councilforeconed.org::ec324d89-8e2a-42bb-81f4-68d0295e10da" providerId="AD" clId="Web-{1AC6F7C8-0AC0-2BB8-81C3-61C344B482C5}" dt="2024-03-28T14:52:51.280" v="576"/>
          <ac:spMkLst>
            <pc:docMk/>
            <pc:sldMk cId="2100124143" sldId="729"/>
            <ac:spMk id="14" creationId="{DA14D1BE-608F-B08A-4405-3F97826FEB80}"/>
          </ac:spMkLst>
        </pc:spChg>
        <pc:spChg chg="add">
          <ac:chgData name="Andrea Mozo" userId="S::amozo@councilforeconed.org::ec324d89-8e2a-42bb-81f4-68d0295e10da" providerId="AD" clId="Web-{1AC6F7C8-0AC0-2BB8-81C3-61C344B482C5}" dt="2024-03-28T14:52:51.280" v="576"/>
          <ac:spMkLst>
            <pc:docMk/>
            <pc:sldMk cId="2100124143" sldId="729"/>
            <ac:spMk id="17" creationId="{1F1043ED-F230-7050-0D02-18D9E618EF8D}"/>
          </ac:spMkLst>
        </pc:spChg>
        <pc:spChg chg="add mod">
          <ac:chgData name="Andrea Mozo" userId="S::amozo@councilforeconed.org::ec324d89-8e2a-42bb-81f4-68d0295e10da" providerId="AD" clId="Web-{1AC6F7C8-0AC0-2BB8-81C3-61C344B482C5}" dt="2024-03-28T14:53:49.407" v="633" actId="20577"/>
          <ac:spMkLst>
            <pc:docMk/>
            <pc:sldMk cId="2100124143" sldId="729"/>
            <ac:spMk id="19" creationId="{F5BE0FE4-DA02-49D0-5449-C95D5161D78B}"/>
          </ac:spMkLst>
        </pc:spChg>
        <pc:grpChg chg="add mod">
          <ac:chgData name="Andrea Mozo" userId="S::amozo@councilforeconed.org::ec324d89-8e2a-42bb-81f4-68d0295e10da" providerId="AD" clId="Web-{1AC6F7C8-0AC0-2BB8-81C3-61C344B482C5}" dt="2024-03-28T14:52:57.562" v="577" actId="1076"/>
          <ac:grpSpMkLst>
            <pc:docMk/>
            <pc:sldMk cId="2100124143" sldId="729"/>
            <ac:grpSpMk id="3" creationId="{7E826E71-3749-9E32-4205-BF0C1330E63C}"/>
          </ac:grpSpMkLst>
        </pc:grpChg>
        <pc:grpChg chg="add mod">
          <ac:chgData name="Andrea Mozo" userId="S::amozo@councilforeconed.org::ec324d89-8e2a-42bb-81f4-68d0295e10da" providerId="AD" clId="Web-{1AC6F7C8-0AC0-2BB8-81C3-61C344B482C5}" dt="2024-03-28T14:52:57.577" v="578" actId="1076"/>
          <ac:grpSpMkLst>
            <pc:docMk/>
            <pc:sldMk cId="2100124143" sldId="729"/>
            <ac:grpSpMk id="4" creationId="{CF05A5AE-0F45-0CBA-B37B-AF4901B0D1B3}"/>
          </ac:grpSpMkLst>
        </pc:grpChg>
        <pc:grpChg chg="add mod">
          <ac:chgData name="Andrea Mozo" userId="S::amozo@councilforeconed.org::ec324d89-8e2a-42bb-81f4-68d0295e10da" providerId="AD" clId="Web-{1AC6F7C8-0AC0-2BB8-81C3-61C344B482C5}" dt="2024-03-28T14:52:57.609" v="579" actId="1076"/>
          <ac:grpSpMkLst>
            <pc:docMk/>
            <pc:sldMk cId="2100124143" sldId="729"/>
            <ac:grpSpMk id="8" creationId="{39B0ED2F-EEB9-6A05-99D6-788EB9E5CA07}"/>
          </ac:grpSpMkLst>
        </pc:grpChg>
        <pc:picChg chg="del">
          <ac:chgData name="Andrea Mozo" userId="S::amozo@councilforeconed.org::ec324d89-8e2a-42bb-81f4-68d0295e10da" providerId="AD" clId="Web-{1AC6F7C8-0AC0-2BB8-81C3-61C344B482C5}" dt="2024-03-28T14:52:49.999" v="575"/>
          <ac:picMkLst>
            <pc:docMk/>
            <pc:sldMk cId="2100124143" sldId="729"/>
            <ac:picMk id="6" creationId="{79A5A459-C942-FBCD-B695-5A7B58185965}"/>
          </ac:picMkLst>
        </pc:picChg>
        <pc:picChg chg="del">
          <ac:chgData name="Andrea Mozo" userId="S::amozo@councilforeconed.org::ec324d89-8e2a-42bb-81f4-68d0295e10da" providerId="AD" clId="Web-{1AC6F7C8-0AC0-2BB8-81C3-61C344B482C5}" dt="2024-03-28T14:52:48.608" v="574"/>
          <ac:picMkLst>
            <pc:docMk/>
            <pc:sldMk cId="2100124143" sldId="729"/>
            <ac:picMk id="7" creationId="{9729E6D2-4803-844B-FB2E-D3D96332413B}"/>
          </ac:picMkLst>
        </pc:picChg>
        <pc:picChg chg="add">
          <ac:chgData name="Andrea Mozo" userId="S::amozo@councilforeconed.org::ec324d89-8e2a-42bb-81f4-68d0295e10da" providerId="AD" clId="Web-{1AC6F7C8-0AC0-2BB8-81C3-61C344B482C5}" dt="2024-03-28T14:52:51.280" v="576"/>
          <ac:picMkLst>
            <pc:docMk/>
            <pc:sldMk cId="2100124143" sldId="729"/>
            <ac:picMk id="9" creationId="{05E911F0-BC0A-FBF1-8A65-8FB9F6A76EAE}"/>
          </ac:picMkLst>
        </pc:picChg>
        <pc:picChg chg="add">
          <ac:chgData name="Andrea Mozo" userId="S::amozo@councilforeconed.org::ec324d89-8e2a-42bb-81f4-68d0295e10da" providerId="AD" clId="Web-{1AC6F7C8-0AC0-2BB8-81C3-61C344B482C5}" dt="2024-03-28T14:52:51.280" v="576"/>
          <ac:picMkLst>
            <pc:docMk/>
            <pc:sldMk cId="2100124143" sldId="729"/>
            <ac:picMk id="10" creationId="{C0D7AD7B-B890-E4EB-C8A1-F6C3C0C43162}"/>
          </ac:picMkLst>
        </pc:picChg>
        <pc:picChg chg="add">
          <ac:chgData name="Andrea Mozo" userId="S::amozo@councilforeconed.org::ec324d89-8e2a-42bb-81f4-68d0295e10da" providerId="AD" clId="Web-{1AC6F7C8-0AC0-2BB8-81C3-61C344B482C5}" dt="2024-03-28T14:52:51.280" v="576"/>
          <ac:picMkLst>
            <pc:docMk/>
            <pc:sldMk cId="2100124143" sldId="729"/>
            <ac:picMk id="12" creationId="{A9D6D9EE-224F-490F-0720-9DDCCEACAE6E}"/>
          </ac:picMkLst>
        </pc:picChg>
        <pc:picChg chg="add">
          <ac:chgData name="Andrea Mozo" userId="S::amozo@councilforeconed.org::ec324d89-8e2a-42bb-81f4-68d0295e10da" providerId="AD" clId="Web-{1AC6F7C8-0AC0-2BB8-81C3-61C344B482C5}" dt="2024-03-28T14:52:51.280" v="576"/>
          <ac:picMkLst>
            <pc:docMk/>
            <pc:sldMk cId="2100124143" sldId="729"/>
            <ac:picMk id="13" creationId="{EF581A27-304C-6731-D333-1B28A5142CBC}"/>
          </ac:picMkLst>
        </pc:picChg>
        <pc:picChg chg="add">
          <ac:chgData name="Andrea Mozo" userId="S::amozo@councilforeconed.org::ec324d89-8e2a-42bb-81f4-68d0295e10da" providerId="AD" clId="Web-{1AC6F7C8-0AC0-2BB8-81C3-61C344B482C5}" dt="2024-03-28T14:52:51.280" v="576"/>
          <ac:picMkLst>
            <pc:docMk/>
            <pc:sldMk cId="2100124143" sldId="729"/>
            <ac:picMk id="15" creationId="{D81CEC9C-F2ED-94A1-9C88-ED44C6496676}"/>
          </ac:picMkLst>
        </pc:picChg>
        <pc:picChg chg="add">
          <ac:chgData name="Andrea Mozo" userId="S::amozo@councilforeconed.org::ec324d89-8e2a-42bb-81f4-68d0295e10da" providerId="AD" clId="Web-{1AC6F7C8-0AC0-2BB8-81C3-61C344B482C5}" dt="2024-03-28T14:52:51.280" v="576"/>
          <ac:picMkLst>
            <pc:docMk/>
            <pc:sldMk cId="2100124143" sldId="729"/>
            <ac:picMk id="16" creationId="{51A56627-C079-605A-7BEF-B1BD054EA90D}"/>
          </ac:picMkLst>
        </pc:picChg>
      </pc:sldChg>
      <pc:sldChg chg="addSp delSp modSp add replId">
        <pc:chgData name="Andrea Mozo" userId="S::amozo@councilforeconed.org::ec324d89-8e2a-42bb-81f4-68d0295e10da" providerId="AD" clId="Web-{1AC6F7C8-0AC0-2BB8-81C3-61C344B482C5}" dt="2024-03-28T15:02:18.378" v="958" actId="1076"/>
        <pc:sldMkLst>
          <pc:docMk/>
          <pc:sldMk cId="4005454053" sldId="730"/>
        </pc:sldMkLst>
        <pc:spChg chg="mod">
          <ac:chgData name="Andrea Mozo" userId="S::amozo@councilforeconed.org::ec324d89-8e2a-42bb-81f4-68d0295e10da" providerId="AD" clId="Web-{1AC6F7C8-0AC0-2BB8-81C3-61C344B482C5}" dt="2024-03-28T15:00:04.514" v="769" actId="20577"/>
          <ac:spMkLst>
            <pc:docMk/>
            <pc:sldMk cId="4005454053" sldId="730"/>
            <ac:spMk id="2" creationId="{3F16907B-0DC9-E64D-B7CC-FD7066550EDE}"/>
          </ac:spMkLst>
        </pc:spChg>
        <pc:spChg chg="add mod">
          <ac:chgData name="Andrea Mozo" userId="S::amozo@councilforeconed.org::ec324d89-8e2a-42bb-81f4-68d0295e10da" providerId="AD" clId="Web-{1AC6F7C8-0AC0-2BB8-81C3-61C344B482C5}" dt="2024-03-28T15:02:18.378" v="958" actId="1076"/>
          <ac:spMkLst>
            <pc:docMk/>
            <pc:sldMk cId="4005454053" sldId="730"/>
            <ac:spMk id="18" creationId="{5FA50AE2-EFA9-3D3B-ECCE-EF1183E77B0E}"/>
          </ac:spMkLst>
        </pc:spChg>
        <pc:spChg chg="del">
          <ac:chgData name="Andrea Mozo" userId="S::amozo@councilforeconed.org::ec324d89-8e2a-42bb-81f4-68d0295e10da" providerId="AD" clId="Web-{1AC6F7C8-0AC0-2BB8-81C3-61C344B482C5}" dt="2024-03-28T15:00:10.921" v="773"/>
          <ac:spMkLst>
            <pc:docMk/>
            <pc:sldMk cId="4005454053" sldId="730"/>
            <ac:spMk id="19" creationId="{F5BE0FE4-DA02-49D0-5449-C95D5161D78B}"/>
          </ac:spMkLst>
        </pc:spChg>
        <pc:grpChg chg="del">
          <ac:chgData name="Andrea Mozo" userId="S::amozo@councilforeconed.org::ec324d89-8e2a-42bb-81f4-68d0295e10da" providerId="AD" clId="Web-{1AC6F7C8-0AC0-2BB8-81C3-61C344B482C5}" dt="2024-03-28T15:00:06.670" v="770"/>
          <ac:grpSpMkLst>
            <pc:docMk/>
            <pc:sldMk cId="4005454053" sldId="730"/>
            <ac:grpSpMk id="3" creationId="{7E826E71-3749-9E32-4205-BF0C1330E63C}"/>
          </ac:grpSpMkLst>
        </pc:grpChg>
        <pc:grpChg chg="del">
          <ac:chgData name="Andrea Mozo" userId="S::amozo@councilforeconed.org::ec324d89-8e2a-42bb-81f4-68d0295e10da" providerId="AD" clId="Web-{1AC6F7C8-0AC0-2BB8-81C3-61C344B482C5}" dt="2024-03-28T15:00:07.124" v="771"/>
          <ac:grpSpMkLst>
            <pc:docMk/>
            <pc:sldMk cId="4005454053" sldId="730"/>
            <ac:grpSpMk id="4" creationId="{CF05A5AE-0F45-0CBA-B37B-AF4901B0D1B3}"/>
          </ac:grpSpMkLst>
        </pc:grpChg>
        <pc:grpChg chg="del">
          <ac:chgData name="Andrea Mozo" userId="S::amozo@councilforeconed.org::ec324d89-8e2a-42bb-81f4-68d0295e10da" providerId="AD" clId="Web-{1AC6F7C8-0AC0-2BB8-81C3-61C344B482C5}" dt="2024-03-28T15:00:07.624" v="772"/>
          <ac:grpSpMkLst>
            <pc:docMk/>
            <pc:sldMk cId="4005454053" sldId="730"/>
            <ac:grpSpMk id="8" creationId="{39B0ED2F-EEB9-6A05-99D6-788EB9E5CA07}"/>
          </ac:grpSpMkLst>
        </pc:grpChg>
        <pc:picChg chg="add del mod">
          <ac:chgData name="Andrea Mozo" userId="S::amozo@councilforeconed.org::ec324d89-8e2a-42bb-81f4-68d0295e10da" providerId="AD" clId="Web-{1AC6F7C8-0AC0-2BB8-81C3-61C344B482C5}" dt="2024-03-28T15:02:10.737" v="957"/>
          <ac:picMkLst>
            <pc:docMk/>
            <pc:sldMk cId="4005454053" sldId="730"/>
            <ac:picMk id="6" creationId="{110AC490-300A-B9E9-A91E-0314A02A4DDA}"/>
          </ac:picMkLst>
        </pc:picChg>
      </pc:sldChg>
      <pc:sldChg chg="addSp delSp modSp add replId">
        <pc:chgData name="Andrea Mozo" userId="S::amozo@councilforeconed.org::ec324d89-8e2a-42bb-81f4-68d0295e10da" providerId="AD" clId="Web-{1AC6F7C8-0AC0-2BB8-81C3-61C344B482C5}" dt="2024-03-28T14:59:50.686" v="755" actId="20577"/>
        <pc:sldMkLst>
          <pc:docMk/>
          <pc:sldMk cId="2607024723" sldId="731"/>
        </pc:sldMkLst>
        <pc:spChg chg="mod">
          <ac:chgData name="Andrea Mozo" userId="S::amozo@councilforeconed.org::ec324d89-8e2a-42bb-81f4-68d0295e10da" providerId="AD" clId="Web-{1AC6F7C8-0AC0-2BB8-81C3-61C344B482C5}" dt="2024-03-28T14:56:22.756" v="644" actId="20577"/>
          <ac:spMkLst>
            <pc:docMk/>
            <pc:sldMk cId="2607024723" sldId="731"/>
            <ac:spMk id="2" creationId="{3F16907B-0DC9-E64D-B7CC-FD7066550EDE}"/>
          </ac:spMkLst>
        </pc:spChg>
        <pc:spChg chg="mod">
          <ac:chgData name="Andrea Mozo" userId="S::amozo@councilforeconed.org::ec324d89-8e2a-42bb-81f4-68d0295e10da" providerId="AD" clId="Web-{1AC6F7C8-0AC0-2BB8-81C3-61C344B482C5}" dt="2024-03-28T14:59:50.686" v="755" actId="20577"/>
          <ac:spMkLst>
            <pc:docMk/>
            <pc:sldMk cId="2607024723" sldId="731"/>
            <ac:spMk id="19" creationId="{F5BE0FE4-DA02-49D0-5449-C95D5161D78B}"/>
          </ac:spMkLst>
        </pc:spChg>
        <pc:grpChg chg="del">
          <ac:chgData name="Andrea Mozo" userId="S::amozo@councilforeconed.org::ec324d89-8e2a-42bb-81f4-68d0295e10da" providerId="AD" clId="Web-{1AC6F7C8-0AC0-2BB8-81C3-61C344B482C5}" dt="2024-03-28T14:56:24.616" v="646"/>
          <ac:grpSpMkLst>
            <pc:docMk/>
            <pc:sldMk cId="2607024723" sldId="731"/>
            <ac:grpSpMk id="3" creationId="{7E826E71-3749-9E32-4205-BF0C1330E63C}"/>
          </ac:grpSpMkLst>
        </pc:grpChg>
        <pc:grpChg chg="del">
          <ac:chgData name="Andrea Mozo" userId="S::amozo@councilforeconed.org::ec324d89-8e2a-42bb-81f4-68d0295e10da" providerId="AD" clId="Web-{1AC6F7C8-0AC0-2BB8-81C3-61C344B482C5}" dt="2024-03-28T14:56:27.819" v="647"/>
          <ac:grpSpMkLst>
            <pc:docMk/>
            <pc:sldMk cId="2607024723" sldId="731"/>
            <ac:grpSpMk id="4" creationId="{CF05A5AE-0F45-0CBA-B37B-AF4901B0D1B3}"/>
          </ac:grpSpMkLst>
        </pc:grpChg>
        <pc:grpChg chg="del">
          <ac:chgData name="Andrea Mozo" userId="S::amozo@councilforeconed.org::ec324d89-8e2a-42bb-81f4-68d0295e10da" providerId="AD" clId="Web-{1AC6F7C8-0AC0-2BB8-81C3-61C344B482C5}" dt="2024-03-28T14:56:24.288" v="645"/>
          <ac:grpSpMkLst>
            <pc:docMk/>
            <pc:sldMk cId="2607024723" sldId="731"/>
            <ac:grpSpMk id="8" creationId="{39B0ED2F-EEB9-6A05-99D6-788EB9E5CA07}"/>
          </ac:grpSpMkLst>
        </pc:grpChg>
        <pc:picChg chg="add del mod">
          <ac:chgData name="Andrea Mozo" userId="S::amozo@councilforeconed.org::ec324d89-8e2a-42bb-81f4-68d0295e10da" providerId="AD" clId="Web-{1AC6F7C8-0AC0-2BB8-81C3-61C344B482C5}" dt="2024-03-28T14:59:25.403" v="753"/>
          <ac:picMkLst>
            <pc:docMk/>
            <pc:sldMk cId="2607024723" sldId="731"/>
            <ac:picMk id="6" creationId="{53B8A78F-52EE-996E-9B3D-B4D9E626B490}"/>
          </ac:picMkLst>
        </pc:picChg>
        <pc:picChg chg="add del mod">
          <ac:chgData name="Andrea Mozo" userId="S::amozo@councilforeconed.org::ec324d89-8e2a-42bb-81f4-68d0295e10da" providerId="AD" clId="Web-{1AC6F7C8-0AC0-2BB8-81C3-61C344B482C5}" dt="2024-03-28T14:59:25.403" v="752"/>
          <ac:picMkLst>
            <pc:docMk/>
            <pc:sldMk cId="2607024723" sldId="731"/>
            <ac:picMk id="7" creationId="{6BD1DC1C-8DCF-D166-BE47-EC0CFBA532F7}"/>
          </ac:picMkLst>
        </pc:picChg>
        <pc:picChg chg="add del mod">
          <ac:chgData name="Andrea Mozo" userId="S::amozo@councilforeconed.org::ec324d89-8e2a-42bb-81f4-68d0295e10da" providerId="AD" clId="Web-{1AC6F7C8-0AC0-2BB8-81C3-61C344B482C5}" dt="2024-03-28T14:56:49.835" v="657"/>
          <ac:picMkLst>
            <pc:docMk/>
            <pc:sldMk cId="2607024723" sldId="731"/>
            <ac:picMk id="18" creationId="{827913A6-ACEB-57DE-0F3D-5C8639CFFD69}"/>
          </ac:picMkLst>
        </pc:picChg>
        <pc:picChg chg="add del mod">
          <ac:chgData name="Andrea Mozo" userId="S::amozo@councilforeconed.org::ec324d89-8e2a-42bb-81f4-68d0295e10da" providerId="AD" clId="Web-{1AC6F7C8-0AC0-2BB8-81C3-61C344B482C5}" dt="2024-03-28T14:59:25.403" v="751"/>
          <ac:picMkLst>
            <pc:docMk/>
            <pc:sldMk cId="2607024723" sldId="731"/>
            <ac:picMk id="20" creationId="{5A489154-CBC2-7598-6544-5EB3E0D2D145}"/>
          </ac:picMkLst>
        </pc:picChg>
      </pc:sldChg>
      <pc:sldChg chg="addSp delSp modSp add replId">
        <pc:chgData name="Andrea Mozo" userId="S::amozo@councilforeconed.org::ec324d89-8e2a-42bb-81f4-68d0295e10da" providerId="AD" clId="Web-{1AC6F7C8-0AC0-2BB8-81C3-61C344B482C5}" dt="2024-03-28T15:05:56.058" v="993" actId="1076"/>
        <pc:sldMkLst>
          <pc:docMk/>
          <pc:sldMk cId="1275915775" sldId="732"/>
        </pc:sldMkLst>
        <pc:spChg chg="mod">
          <ac:chgData name="Andrea Mozo" userId="S::amozo@councilforeconed.org::ec324d89-8e2a-42bb-81f4-68d0295e10da" providerId="AD" clId="Web-{1AC6F7C8-0AC0-2BB8-81C3-61C344B482C5}" dt="2024-03-28T15:03:30.974" v="966" actId="20577"/>
          <ac:spMkLst>
            <pc:docMk/>
            <pc:sldMk cId="1275915775" sldId="732"/>
            <ac:spMk id="2" creationId="{3F16907B-0DC9-E64D-B7CC-FD7066550EDE}"/>
          </ac:spMkLst>
        </pc:spChg>
        <pc:spChg chg="del">
          <ac:chgData name="Andrea Mozo" userId="S::amozo@councilforeconed.org::ec324d89-8e2a-42bb-81f4-68d0295e10da" providerId="AD" clId="Web-{1AC6F7C8-0AC0-2BB8-81C3-61C344B482C5}" dt="2024-03-28T15:03:35.100" v="967"/>
          <ac:spMkLst>
            <pc:docMk/>
            <pc:sldMk cId="1275915775" sldId="732"/>
            <ac:spMk id="18" creationId="{5FA50AE2-EFA9-3D3B-ECCE-EF1183E77B0E}"/>
          </ac:spMkLst>
        </pc:spChg>
        <pc:picChg chg="add mod">
          <ac:chgData name="Andrea Mozo" userId="S::amozo@councilforeconed.org::ec324d89-8e2a-42bb-81f4-68d0295e10da" providerId="AD" clId="Web-{1AC6F7C8-0AC0-2BB8-81C3-61C344B482C5}" dt="2024-03-28T15:05:28.088" v="990" actId="1076"/>
          <ac:picMkLst>
            <pc:docMk/>
            <pc:sldMk cId="1275915775" sldId="732"/>
            <ac:picMk id="3" creationId="{B097E00D-3A0A-C014-5164-49ECBAD0A5B4}"/>
          </ac:picMkLst>
        </pc:picChg>
        <pc:picChg chg="add mod">
          <ac:chgData name="Andrea Mozo" userId="S::amozo@councilforeconed.org::ec324d89-8e2a-42bb-81f4-68d0295e10da" providerId="AD" clId="Web-{1AC6F7C8-0AC0-2BB8-81C3-61C344B482C5}" dt="2024-03-28T15:05:32.385" v="991" actId="1076"/>
          <ac:picMkLst>
            <pc:docMk/>
            <pc:sldMk cId="1275915775" sldId="732"/>
            <ac:picMk id="4" creationId="{95EEA3D5-FC5A-BB1C-C86D-0F629226EFEB}"/>
          </ac:picMkLst>
        </pc:picChg>
        <pc:picChg chg="add mod">
          <ac:chgData name="Andrea Mozo" userId="S::amozo@councilforeconed.org::ec324d89-8e2a-42bb-81f4-68d0295e10da" providerId="AD" clId="Web-{1AC6F7C8-0AC0-2BB8-81C3-61C344B482C5}" dt="2024-03-28T15:05:56.058" v="993" actId="1076"/>
          <ac:picMkLst>
            <pc:docMk/>
            <pc:sldMk cId="1275915775" sldId="732"/>
            <ac:picMk id="6" creationId="{367AC043-8411-FB13-FA8C-9217861D87E6}"/>
          </ac:picMkLst>
        </pc:picChg>
      </pc:sldChg>
      <pc:sldChg chg="addSp delSp modSp add replId">
        <pc:chgData name="Andrea Mozo" userId="S::amozo@councilforeconed.org::ec324d89-8e2a-42bb-81f4-68d0295e10da" providerId="AD" clId="Web-{1AC6F7C8-0AC0-2BB8-81C3-61C344B482C5}" dt="2024-03-28T15:11:36.272" v="1027" actId="1076"/>
        <pc:sldMkLst>
          <pc:docMk/>
          <pc:sldMk cId="2641077334" sldId="733"/>
        </pc:sldMkLst>
        <pc:spChg chg="mod">
          <ac:chgData name="Andrea Mozo" userId="S::amozo@councilforeconed.org::ec324d89-8e2a-42bb-81f4-68d0295e10da" providerId="AD" clId="Web-{1AC6F7C8-0AC0-2BB8-81C3-61C344B482C5}" dt="2024-03-28T15:07:12.654" v="1008" actId="20577"/>
          <ac:spMkLst>
            <pc:docMk/>
            <pc:sldMk cId="2641077334" sldId="733"/>
            <ac:spMk id="2" creationId="{3F16907B-0DC9-E64D-B7CC-FD7066550EDE}"/>
          </ac:spMkLst>
        </pc:spChg>
        <pc:spChg chg="add mod">
          <ac:chgData name="Andrea Mozo" userId="S::amozo@councilforeconed.org::ec324d89-8e2a-42bb-81f4-68d0295e10da" providerId="AD" clId="Web-{1AC6F7C8-0AC0-2BB8-81C3-61C344B482C5}" dt="2024-03-28T15:11:32.882" v="1026" actId="1076"/>
          <ac:spMkLst>
            <pc:docMk/>
            <pc:sldMk cId="2641077334" sldId="733"/>
            <ac:spMk id="9" creationId="{E30826BE-ED6E-7816-C01B-C126E609DC1E}"/>
          </ac:spMkLst>
        </pc:spChg>
        <pc:picChg chg="del">
          <ac:chgData name="Andrea Mozo" userId="S::amozo@councilforeconed.org::ec324d89-8e2a-42bb-81f4-68d0295e10da" providerId="AD" clId="Web-{1AC6F7C8-0AC0-2BB8-81C3-61C344B482C5}" dt="2024-03-28T15:06:44.512" v="995"/>
          <ac:picMkLst>
            <pc:docMk/>
            <pc:sldMk cId="2641077334" sldId="733"/>
            <ac:picMk id="3" creationId="{B097E00D-3A0A-C014-5164-49ECBAD0A5B4}"/>
          </ac:picMkLst>
        </pc:picChg>
        <pc:picChg chg="del">
          <ac:chgData name="Andrea Mozo" userId="S::amozo@councilforeconed.org::ec324d89-8e2a-42bb-81f4-68d0295e10da" providerId="AD" clId="Web-{1AC6F7C8-0AC0-2BB8-81C3-61C344B482C5}" dt="2024-03-28T15:06:44.919" v="996"/>
          <ac:picMkLst>
            <pc:docMk/>
            <pc:sldMk cId="2641077334" sldId="733"/>
            <ac:picMk id="4" creationId="{95EEA3D5-FC5A-BB1C-C86D-0F629226EFEB}"/>
          </ac:picMkLst>
        </pc:picChg>
        <pc:picChg chg="del">
          <ac:chgData name="Andrea Mozo" userId="S::amozo@councilforeconed.org::ec324d89-8e2a-42bb-81f4-68d0295e10da" providerId="AD" clId="Web-{1AC6F7C8-0AC0-2BB8-81C3-61C344B482C5}" dt="2024-03-28T15:06:45.465" v="997"/>
          <ac:picMkLst>
            <pc:docMk/>
            <pc:sldMk cId="2641077334" sldId="733"/>
            <ac:picMk id="6" creationId="{367AC043-8411-FB13-FA8C-9217861D87E6}"/>
          </ac:picMkLst>
        </pc:picChg>
        <pc:picChg chg="add del mod">
          <ac:chgData name="Andrea Mozo" userId="S::amozo@councilforeconed.org::ec324d89-8e2a-42bb-81f4-68d0295e10da" providerId="AD" clId="Web-{1AC6F7C8-0AC0-2BB8-81C3-61C344B482C5}" dt="2024-03-28T15:10:51.677" v="1015"/>
          <ac:picMkLst>
            <pc:docMk/>
            <pc:sldMk cId="2641077334" sldId="733"/>
            <ac:picMk id="7" creationId="{5B6CAC5C-A6D7-8E5D-0F8B-ADDE60C74723}"/>
          </ac:picMkLst>
        </pc:picChg>
        <pc:picChg chg="add mod">
          <ac:chgData name="Andrea Mozo" userId="S::amozo@councilforeconed.org::ec324d89-8e2a-42bb-81f4-68d0295e10da" providerId="AD" clId="Web-{1AC6F7C8-0AC0-2BB8-81C3-61C344B482C5}" dt="2024-03-28T15:11:36.272" v="1027" actId="1076"/>
          <ac:picMkLst>
            <pc:docMk/>
            <pc:sldMk cId="2641077334" sldId="733"/>
            <ac:picMk id="8" creationId="{F522809D-31E5-6640-0C9A-757A0AAE60CD}"/>
          </ac:picMkLst>
        </pc:picChg>
      </pc:sldChg>
      <pc:sldChg chg="add replId">
        <pc:chgData name="Andrea Mozo" userId="S::amozo@councilforeconed.org::ec324d89-8e2a-42bb-81f4-68d0295e10da" providerId="AD" clId="Web-{1AC6F7C8-0AC0-2BB8-81C3-61C344B482C5}" dt="2024-03-28T15:10:34.255" v="1014"/>
        <pc:sldMkLst>
          <pc:docMk/>
          <pc:sldMk cId="1479468846" sldId="734"/>
        </pc:sldMkLst>
      </pc:sldChg>
    </pc:docChg>
  </pc:docChgLst>
  <pc:docChgLst>
    <pc:chgData name="Guest User" userId="S::urn:spo:anon#7d9c99e9a44898eabd5f17c3560ab8c5584d7bd388318b667ef27c886859e00b::" providerId="AD" clId="Web-{269B3399-0734-A365-4E7E-CECA3ACD25AA}"/>
    <pc:docChg chg="addSld delSld modSld sldOrd">
      <pc:chgData name="Guest User" userId="S::urn:spo:anon#7d9c99e9a44898eabd5f17c3560ab8c5584d7bd388318b667ef27c886859e00b::" providerId="AD" clId="Web-{269B3399-0734-A365-4E7E-CECA3ACD25AA}" dt="2025-02-18T23:44:47.222" v="974"/>
      <pc:docMkLst>
        <pc:docMk/>
      </pc:docMkLst>
      <pc:sldChg chg="del">
        <pc:chgData name="Guest User" userId="S::urn:spo:anon#7d9c99e9a44898eabd5f17c3560ab8c5584d7bd388318b667ef27c886859e00b::" providerId="AD" clId="Web-{269B3399-0734-A365-4E7E-CECA3ACD25AA}" dt="2025-02-18T23:17:28.463" v="643"/>
        <pc:sldMkLst>
          <pc:docMk/>
          <pc:sldMk cId="0" sldId="256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7:24.963" v="642"/>
        <pc:sldMkLst>
          <pc:docMk/>
          <pc:sldMk cId="1492239085" sldId="259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7:22.806" v="641"/>
        <pc:sldMkLst>
          <pc:docMk/>
          <pc:sldMk cId="33294878" sldId="260"/>
        </pc:sldMkLst>
      </pc:sldChg>
      <pc:sldChg chg="addSp delSp modSp">
        <pc:chgData name="Guest User" userId="S::urn:spo:anon#7d9c99e9a44898eabd5f17c3560ab8c5584d7bd388318b667ef27c886859e00b::" providerId="AD" clId="Web-{269B3399-0734-A365-4E7E-CECA3ACD25AA}" dt="2025-02-18T23:12:11.611" v="555" actId="1076"/>
        <pc:sldMkLst>
          <pc:docMk/>
          <pc:sldMk cId="341012192" sldId="699"/>
        </pc:sldMkLst>
        <pc:spChg chg="mod">
          <ac:chgData name="Guest User" userId="S::urn:spo:anon#7d9c99e9a44898eabd5f17c3560ab8c5584d7bd388318b667ef27c886859e00b::" providerId="AD" clId="Web-{269B3399-0734-A365-4E7E-CECA3ACD25AA}" dt="2025-02-18T23:10:57.578" v="546" actId="1076"/>
          <ac:spMkLst>
            <pc:docMk/>
            <pc:sldMk cId="341012192" sldId="699"/>
            <ac:spMk id="3" creationId="{9890555E-F5A8-A749-BA5F-C95D063E463A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3:11:22.282" v="547"/>
          <ac:spMkLst>
            <pc:docMk/>
            <pc:sldMk cId="341012192" sldId="699"/>
            <ac:spMk id="7" creationId="{BD0CC539-05C1-1FD2-7774-C13D8DA86458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11:44.204" v="549"/>
          <ac:picMkLst>
            <pc:docMk/>
            <pc:sldMk cId="341012192" sldId="699"/>
            <ac:picMk id="2" creationId="{1D80CA2F-7417-94ED-FEE7-648F0854BC47}"/>
          </ac:picMkLst>
        </pc:picChg>
        <pc:picChg chg="del">
          <ac:chgData name="Guest User" userId="S::urn:spo:anon#7d9c99e9a44898eabd5f17c3560ab8c5584d7bd388318b667ef27c886859e00b::" providerId="AD" clId="Web-{269B3399-0734-A365-4E7E-CECA3ACD25AA}" dt="2025-02-18T23:11:24.485" v="548"/>
          <ac:picMkLst>
            <pc:docMk/>
            <pc:sldMk cId="341012192" sldId="699"/>
            <ac:picMk id="4" creationId="{1A5E8AA4-F7D2-743F-026F-2554DE1CBEB1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3:11:51.876" v="550"/>
          <ac:picMkLst>
            <pc:docMk/>
            <pc:sldMk cId="341012192" sldId="699"/>
            <ac:picMk id="8" creationId="{C5770490-D5CF-7108-ECE2-DC30B3CC7A47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3:12:11.611" v="555" actId="1076"/>
          <ac:picMkLst>
            <pc:docMk/>
            <pc:sldMk cId="341012192" sldId="699"/>
            <ac:picMk id="9" creationId="{B3EE0B09-A151-6621-6700-1BCB2B29E89F}"/>
          </ac:picMkLst>
        </pc:picChg>
      </pc:sldChg>
      <pc:sldChg chg="modSp">
        <pc:chgData name="Guest User" userId="S::urn:spo:anon#7d9c99e9a44898eabd5f17c3560ab8c5584d7bd388318b667ef27c886859e00b::" providerId="AD" clId="Web-{269B3399-0734-A365-4E7E-CECA3ACD25AA}" dt="2025-02-18T23:12:44.331" v="558" actId="20577"/>
        <pc:sldMkLst>
          <pc:docMk/>
          <pc:sldMk cId="937720314" sldId="724"/>
        </pc:sldMkLst>
        <pc:spChg chg="mod">
          <ac:chgData name="Guest User" userId="S::urn:spo:anon#7d9c99e9a44898eabd5f17c3560ab8c5584d7bd388318b667ef27c886859e00b::" providerId="AD" clId="Web-{269B3399-0734-A365-4E7E-CECA3ACD25AA}" dt="2025-02-18T23:12:44.331" v="558" actId="20577"/>
          <ac:spMkLst>
            <pc:docMk/>
            <pc:sldMk cId="937720314" sldId="724"/>
            <ac:spMk id="3" creationId="{0428248E-9A13-7345-BF5A-CD0E38051879}"/>
          </ac:spMkLst>
        </pc:spChg>
      </pc:sldChg>
      <pc:sldChg chg="addSp delSp modSp mod setBg">
        <pc:chgData name="Guest User" userId="S::urn:spo:anon#7d9c99e9a44898eabd5f17c3560ab8c5584d7bd388318b667ef27c886859e00b::" providerId="AD" clId="Web-{269B3399-0734-A365-4E7E-CECA3ACD25AA}" dt="2025-02-18T23:39:55.621" v="754" actId="20577"/>
        <pc:sldMkLst>
          <pc:docMk/>
          <pc:sldMk cId="1309746143" sldId="725"/>
        </pc:sldMkLst>
        <pc:spChg chg="mod">
          <ac:chgData name="Guest User" userId="S::urn:spo:anon#7d9c99e9a44898eabd5f17c3560ab8c5584d7bd388318b667ef27c886859e00b::" providerId="AD" clId="Web-{269B3399-0734-A365-4E7E-CECA3ACD25AA}" dt="2025-02-18T23:17:52.370" v="647"/>
          <ac:spMkLst>
            <pc:docMk/>
            <pc:sldMk cId="1309746143" sldId="725"/>
            <ac:spMk id="2" creationId="{3F16907B-0DC9-E64D-B7CC-FD7066550EDE}"/>
          </ac:spMkLst>
        </pc:spChg>
        <pc:spChg chg="mod">
          <ac:chgData name="Guest User" userId="S::urn:spo:anon#7d9c99e9a44898eabd5f17c3560ab8c5584d7bd388318b667ef27c886859e00b::" providerId="AD" clId="Web-{269B3399-0734-A365-4E7E-CECA3ACD25AA}" dt="2025-02-18T23:39:55.621" v="754" actId="20577"/>
          <ac:spMkLst>
            <pc:docMk/>
            <pc:sldMk cId="1309746143" sldId="725"/>
            <ac:spMk id="3" creationId="{0428248E-9A13-7345-BF5A-CD0E38051879}"/>
          </ac:spMkLst>
        </pc:spChg>
        <pc:spChg chg="mod">
          <ac:chgData name="Guest User" userId="S::urn:spo:anon#7d9c99e9a44898eabd5f17c3560ab8c5584d7bd388318b667ef27c886859e00b::" providerId="AD" clId="Web-{269B3399-0734-A365-4E7E-CECA3ACD25AA}" dt="2025-02-18T23:17:52.370" v="647"/>
          <ac:spMkLst>
            <pc:docMk/>
            <pc:sldMk cId="1309746143" sldId="725"/>
            <ac:spMk id="5" creationId="{311A261A-0029-224B-814E-E9E4A90E2717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17:52.370" v="647"/>
          <ac:spMkLst>
            <pc:docMk/>
            <pc:sldMk cId="1309746143" sldId="725"/>
            <ac:spMk id="13" creationId="{8FC9BE17-9A7B-462D-AE50-3D8777387304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17:52.370" v="647"/>
          <ac:spMkLst>
            <pc:docMk/>
            <pc:sldMk cId="1309746143" sldId="725"/>
            <ac:spMk id="15" creationId="{3EBE8569-6AEC-4B8C-8D53-2DE337CDBA65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17:52.370" v="647"/>
          <ac:spMkLst>
            <pc:docMk/>
            <pc:sldMk cId="1309746143" sldId="725"/>
            <ac:spMk id="17" creationId="{55D4142C-5077-457F-A6AD-3FECFDB39685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17:52.370" v="647"/>
          <ac:spMkLst>
            <pc:docMk/>
            <pc:sldMk cId="1309746143" sldId="725"/>
            <ac:spMk id="19" creationId="{7A5F0580-5EE9-419F-96EE-B6529EF6E7D0}"/>
          </ac:spMkLst>
        </pc:spChg>
        <pc:picChg chg="del">
          <ac:chgData name="Guest User" userId="S::urn:spo:anon#7d9c99e9a44898eabd5f17c3560ab8c5584d7bd388318b667ef27c886859e00b::" providerId="AD" clId="Web-{269B3399-0734-A365-4E7E-CECA3ACD25AA}" dt="2025-02-18T23:17:37.369" v="645"/>
          <ac:picMkLst>
            <pc:docMk/>
            <pc:sldMk cId="1309746143" sldId="725"/>
            <ac:picMk id="4" creationId="{CD3F451A-6F82-3B20-20CE-77171E9ECA42}"/>
          </ac:picMkLst>
        </pc:picChg>
        <pc:picChg chg="add del mod">
          <ac:chgData name="Guest User" userId="S::urn:spo:anon#7d9c99e9a44898eabd5f17c3560ab8c5584d7bd388318b667ef27c886859e00b::" providerId="AD" clId="Web-{269B3399-0734-A365-4E7E-CECA3ACD25AA}" dt="2025-02-18T23:16:00.867" v="567"/>
          <ac:picMkLst>
            <pc:docMk/>
            <pc:sldMk cId="1309746143" sldId="725"/>
            <ac:picMk id="6" creationId="{BA79705F-82EF-8965-37B0-79E25EF604DB}"/>
          </ac:picMkLst>
        </pc:picChg>
        <pc:picChg chg="add mod ord">
          <ac:chgData name="Guest User" userId="S::urn:spo:anon#7d9c99e9a44898eabd5f17c3560ab8c5584d7bd388318b667ef27c886859e00b::" providerId="AD" clId="Web-{269B3399-0734-A365-4E7E-CECA3ACD25AA}" dt="2025-02-18T23:17:52.370" v="647"/>
          <ac:picMkLst>
            <pc:docMk/>
            <pc:sldMk cId="1309746143" sldId="725"/>
            <ac:picMk id="8" creationId="{23741A0B-6F05-E37B-FC7C-06E1D0D50289}"/>
          </ac:picMkLst>
        </pc:picChg>
      </pc:sldChg>
      <pc:sldChg chg="del">
        <pc:chgData name="Guest User" userId="S::urn:spo:anon#7d9c99e9a44898eabd5f17c3560ab8c5584d7bd388318b667ef27c886859e00b::" providerId="AD" clId="Web-{269B3399-0734-A365-4E7E-CECA3ACD25AA}" dt="2025-02-18T23:16:05.226" v="569"/>
        <pc:sldMkLst>
          <pc:docMk/>
          <pc:sldMk cId="1389646338" sldId="726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6:04.164" v="568"/>
        <pc:sldMkLst>
          <pc:docMk/>
          <pc:sldMk cId="3638787741" sldId="727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6:35.211" v="571"/>
        <pc:sldMkLst>
          <pc:docMk/>
          <pc:sldMk cId="215165024" sldId="728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7:09.400" v="636"/>
        <pc:sldMkLst>
          <pc:docMk/>
          <pc:sldMk cId="1479468846" sldId="734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7:19.619" v="638"/>
        <pc:sldMkLst>
          <pc:docMk/>
          <pc:sldMk cId="1231134340" sldId="737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7:18.228" v="637"/>
        <pc:sldMkLst>
          <pc:docMk/>
          <pc:sldMk cId="2493484935" sldId="738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6:31.633" v="570"/>
        <pc:sldMkLst>
          <pc:docMk/>
          <pc:sldMk cId="1468089500" sldId="749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7:07.618" v="635"/>
        <pc:sldMkLst>
          <pc:docMk/>
          <pc:sldMk cId="1593463067" sldId="751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7:29.197" v="644"/>
        <pc:sldMkLst>
          <pc:docMk/>
          <pc:sldMk cId="2933641090" sldId="758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7:21.556" v="640"/>
        <pc:sldMkLst>
          <pc:docMk/>
          <pc:sldMk cId="1377641342" sldId="759"/>
        </pc:sldMkLst>
      </pc:sldChg>
      <pc:sldChg chg="del">
        <pc:chgData name="Guest User" userId="S::urn:spo:anon#7d9c99e9a44898eabd5f17c3560ab8c5584d7bd388318b667ef27c886859e00b::" providerId="AD" clId="Web-{269B3399-0734-A365-4E7E-CECA3ACD25AA}" dt="2025-02-18T23:15:15.710" v="559"/>
        <pc:sldMkLst>
          <pc:docMk/>
          <pc:sldMk cId="1074274890" sldId="760"/>
        </pc:sldMkLst>
      </pc:sldChg>
      <pc:sldChg chg="addSp delSp modSp delAnim">
        <pc:chgData name="Guest User" userId="S::urn:spo:anon#7d9c99e9a44898eabd5f17c3560ab8c5584d7bd388318b667ef27c886859e00b::" providerId="AD" clId="Web-{269B3399-0734-A365-4E7E-CECA3ACD25AA}" dt="2025-02-18T20:45:43.022" v="64" actId="14100"/>
        <pc:sldMkLst>
          <pc:docMk/>
          <pc:sldMk cId="2756661319" sldId="763"/>
        </pc:sldMkLst>
        <pc:spChg chg="mod">
          <ac:chgData name="Guest User" userId="S::urn:spo:anon#7d9c99e9a44898eabd5f17c3560ab8c5584d7bd388318b667ef27c886859e00b::" providerId="AD" clId="Web-{269B3399-0734-A365-4E7E-CECA3ACD25AA}" dt="2025-02-18T20:42:46.484" v="22" actId="20577"/>
          <ac:spMkLst>
            <pc:docMk/>
            <pc:sldMk cId="2756661319" sldId="763"/>
            <ac:spMk id="2" creationId="{3F16907B-0DC9-E64D-B7CC-FD7066550EDE}"/>
          </ac:spMkLst>
        </pc:spChg>
        <pc:spChg chg="del mod">
          <ac:chgData name="Guest User" userId="S::urn:spo:anon#7d9c99e9a44898eabd5f17c3560ab8c5584d7bd388318b667ef27c886859e00b::" providerId="AD" clId="Web-{269B3399-0734-A365-4E7E-CECA3ACD25AA}" dt="2025-02-18T20:45:40.085" v="63"/>
          <ac:spMkLst>
            <pc:docMk/>
            <pc:sldMk cId="2756661319" sldId="763"/>
            <ac:spMk id="3" creationId="{78642B0D-E5A2-99C8-4EE2-472893C7BE1E}"/>
          </ac:spMkLst>
        </pc:spChg>
        <pc:spChg chg="mod">
          <ac:chgData name="Guest User" userId="S::urn:spo:anon#7d9c99e9a44898eabd5f17c3560ab8c5584d7bd388318b667ef27c886859e00b::" providerId="AD" clId="Web-{269B3399-0734-A365-4E7E-CECA3ACD25AA}" dt="2025-02-18T20:45:25.537" v="59" actId="1076"/>
          <ac:spMkLst>
            <pc:docMk/>
            <pc:sldMk cId="2756661319" sldId="763"/>
            <ac:spMk id="4" creationId="{60130DE2-C692-AAF5-5D7C-1D78E2E223E3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0:43:06.454" v="40" actId="14100"/>
          <ac:picMkLst>
            <pc:docMk/>
            <pc:sldMk cId="2756661319" sldId="763"/>
            <ac:picMk id="6" creationId="{3D602BAD-2B30-7015-D0B7-60FCCA361249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0:45:32.303" v="61" actId="14100"/>
          <ac:picMkLst>
            <pc:docMk/>
            <pc:sldMk cId="2756661319" sldId="763"/>
            <ac:picMk id="7" creationId="{B280EBFA-38BE-FE58-1332-5BE3FB128554}"/>
          </ac:picMkLst>
        </pc:picChg>
        <pc:picChg chg="add mod modCrop">
          <ac:chgData name="Guest User" userId="S::urn:spo:anon#7d9c99e9a44898eabd5f17c3560ab8c5584d7bd388318b667ef27c886859e00b::" providerId="AD" clId="Web-{269B3399-0734-A365-4E7E-CECA3ACD25AA}" dt="2025-02-18T20:45:43.022" v="64" actId="14100"/>
          <ac:picMkLst>
            <pc:docMk/>
            <pc:sldMk cId="2756661319" sldId="763"/>
            <ac:picMk id="8" creationId="{BAB28F33-C105-EC9B-8886-83123DC19AD9}"/>
          </ac:picMkLst>
        </pc:picChg>
      </pc:sldChg>
      <pc:sldChg chg="del">
        <pc:chgData name="Guest User" userId="S::urn:spo:anon#7d9c99e9a44898eabd5f17c3560ab8c5584d7bd388318b667ef27c886859e00b::" providerId="AD" clId="Web-{269B3399-0734-A365-4E7E-CECA3ACD25AA}" dt="2025-02-18T23:17:20.838" v="639"/>
        <pc:sldMkLst>
          <pc:docMk/>
          <pc:sldMk cId="3958031051" sldId="764"/>
        </pc:sldMkLst>
      </pc:sldChg>
      <pc:sldChg chg="addSp modSp new mod setBg">
        <pc:chgData name="Guest User" userId="S::urn:spo:anon#7d9c99e9a44898eabd5f17c3560ab8c5584d7bd388318b667ef27c886859e00b::" providerId="AD" clId="Web-{269B3399-0734-A365-4E7E-CECA3ACD25AA}" dt="2025-02-18T20:46:29.930" v="67"/>
        <pc:sldMkLst>
          <pc:docMk/>
          <pc:sldMk cId="2120237549" sldId="765"/>
        </pc:sldMkLst>
        <pc:spChg chg="mod ord">
          <ac:chgData name="Guest User" userId="S::urn:spo:anon#7d9c99e9a44898eabd5f17c3560ab8c5584d7bd388318b667ef27c886859e00b::" providerId="AD" clId="Web-{269B3399-0734-A365-4E7E-CECA3ACD25AA}" dt="2025-02-18T20:46:29.930" v="67"/>
          <ac:spMkLst>
            <pc:docMk/>
            <pc:sldMk cId="2120237549" sldId="765"/>
            <ac:spMk id="2" creationId="{C5BE7764-331F-1A9D-EDC2-DEC024264888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0:46:29.930" v="67"/>
          <ac:spMkLst>
            <pc:docMk/>
            <pc:sldMk cId="2120237549" sldId="765"/>
            <ac:spMk id="8" creationId="{32BC26D8-82FB-445E-AA49-62A77D7C1EE0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0:46:29.930" v="67"/>
          <ac:spMkLst>
            <pc:docMk/>
            <pc:sldMk cId="2120237549" sldId="765"/>
            <ac:spMk id="10" creationId="{CB44330D-EA18-4254-AA95-EB49948539B8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0:46:29.930" v="67"/>
          <ac:picMkLst>
            <pc:docMk/>
            <pc:sldMk cId="2120237549" sldId="765"/>
            <ac:picMk id="3" creationId="{159030EE-827B-5E87-AB5E-DBFF9704D180}"/>
          </ac:picMkLst>
        </pc:picChg>
      </pc:sldChg>
      <pc:sldChg chg="addSp delSp modSp new mod setBg modClrScheme chgLayout">
        <pc:chgData name="Guest User" userId="S::urn:spo:anon#7d9c99e9a44898eabd5f17c3560ab8c5584d7bd388318b667ef27c886859e00b::" providerId="AD" clId="Web-{269B3399-0734-A365-4E7E-CECA3ACD25AA}" dt="2025-02-18T20:50:03.158" v="145"/>
        <pc:sldMkLst>
          <pc:docMk/>
          <pc:sldMk cId="4019625463" sldId="766"/>
        </pc:sldMkLst>
        <pc:spChg chg="mod ord">
          <ac:chgData name="Guest User" userId="S::urn:spo:anon#7d9c99e9a44898eabd5f17c3560ab8c5584d7bd388318b667ef27c886859e00b::" providerId="AD" clId="Web-{269B3399-0734-A365-4E7E-CECA3ACD25AA}" dt="2025-02-18T20:50:03.158" v="145"/>
          <ac:spMkLst>
            <pc:docMk/>
            <pc:sldMk cId="4019625463" sldId="766"/>
            <ac:spMk id="2" creationId="{98E271F8-1CAC-AEBA-DEC7-BE4669376692}"/>
          </ac:spMkLst>
        </pc:spChg>
        <pc:spChg chg="add mod ord">
          <ac:chgData name="Guest User" userId="S::urn:spo:anon#7d9c99e9a44898eabd5f17c3560ab8c5584d7bd388318b667ef27c886859e00b::" providerId="AD" clId="Web-{269B3399-0734-A365-4E7E-CECA3ACD25AA}" dt="2025-02-18T20:50:03.158" v="145"/>
          <ac:spMkLst>
            <pc:docMk/>
            <pc:sldMk cId="4019625463" sldId="766"/>
            <ac:spMk id="4" creationId="{F4998769-5776-CDED-0CE6-F743DBF117A1}"/>
          </ac:spMkLst>
        </pc:spChg>
        <pc:spChg chg="add mod ord">
          <ac:chgData name="Guest User" userId="S::urn:spo:anon#7d9c99e9a44898eabd5f17c3560ab8c5584d7bd388318b667ef27c886859e00b::" providerId="AD" clId="Web-{269B3399-0734-A365-4E7E-CECA3ACD25AA}" dt="2025-02-18T20:50:03.158" v="145"/>
          <ac:spMkLst>
            <pc:docMk/>
            <pc:sldMk cId="4019625463" sldId="766"/>
            <ac:spMk id="5" creationId="{8C6BA826-90AF-E46F-7A4A-1BA2ACB8ADD9}"/>
          </ac:spMkLst>
        </pc:spChg>
        <pc:spChg chg="add del mod ord">
          <ac:chgData name="Guest User" userId="S::urn:spo:anon#7d9c99e9a44898eabd5f17c3560ab8c5584d7bd388318b667ef27c886859e00b::" providerId="AD" clId="Web-{269B3399-0734-A365-4E7E-CECA3ACD25AA}" dt="2025-02-18T20:48:49.655" v="138"/>
          <ac:spMkLst>
            <pc:docMk/>
            <pc:sldMk cId="4019625463" sldId="766"/>
            <ac:spMk id="6" creationId="{19A9155A-C835-F51F-7213-84017DDDEFF4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0:50:03.158" v="145"/>
          <ac:spMkLst>
            <pc:docMk/>
            <pc:sldMk cId="4019625463" sldId="766"/>
            <ac:spMk id="12" creationId="{1022CA72-2A63-428F-B586-37BA5AB6D265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0:50:03.158" v="145"/>
          <ac:spMkLst>
            <pc:docMk/>
            <pc:sldMk cId="4019625463" sldId="766"/>
            <ac:spMk id="14" creationId="{95C8260E-968F-44E8-A823-ABB431311926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0:50:03.158" v="145"/>
          <ac:spMkLst>
            <pc:docMk/>
            <pc:sldMk cId="4019625463" sldId="766"/>
            <ac:spMk id="16" creationId="{2C1BBA94-3F40-40AA-8BB9-E69E25E537C1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0:50:03.158" v="145"/>
          <ac:spMkLst>
            <pc:docMk/>
            <pc:sldMk cId="4019625463" sldId="766"/>
            <ac:spMk id="18" creationId="{FE43805F-24A6-46A4-B19B-54F28347355C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0:50:03.158" v="145"/>
          <ac:picMkLst>
            <pc:docMk/>
            <pc:sldMk cId="4019625463" sldId="766"/>
            <ac:picMk id="3" creationId="{AB526F64-B773-D3D2-A117-6CF46155D2DA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0:50:03.158" v="145"/>
          <ac:picMkLst>
            <pc:docMk/>
            <pc:sldMk cId="4019625463" sldId="766"/>
            <ac:picMk id="7" creationId="{A8626A64-EB70-68F4-BE14-C3A6633B674A}"/>
          </ac:picMkLst>
        </pc:picChg>
      </pc:sldChg>
      <pc:sldChg chg="addSp delSp modSp add replId">
        <pc:chgData name="Guest User" userId="S::urn:spo:anon#7d9c99e9a44898eabd5f17c3560ab8c5584d7bd388318b667ef27c886859e00b::" providerId="AD" clId="Web-{269B3399-0734-A365-4E7E-CECA3ACD25AA}" dt="2025-02-18T20:56:16.813" v="236"/>
        <pc:sldMkLst>
          <pc:docMk/>
          <pc:sldMk cId="2404079769" sldId="767"/>
        </pc:sldMkLst>
        <pc:spChg chg="mod ord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2" creationId="{8D17053B-A77F-3674-BBAF-BF667B9B918B}"/>
          </ac:spMkLst>
        </pc:spChg>
        <pc:spChg chg="mod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4" creationId="{02BEA8F9-AA9B-6501-FC85-0873E87F07B8}"/>
          </ac:spMkLst>
        </pc:spChg>
        <pc:spChg chg="mod ord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5" creationId="{E5A27FD3-9FB6-6A32-9BAD-6BD45A15C0EA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12" creationId="{B03E7DD4-7978-F9DF-6CE7-A92BC4B5857D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14" creationId="{E0D3126E-419C-1657-93C6-CDD677FCE841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16" creationId="{1CB7A395-321D-9143-C92D-DD7C26437132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18" creationId="{96230097-90F3-0334-0DB2-320A03ADF3A6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23" creationId="{A51A0227-072A-4F5F-928C-E2C3E5CCD10C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0:56:16.813" v="236"/>
          <ac:spMkLst>
            <pc:docMk/>
            <pc:sldMk cId="2404079769" sldId="767"/>
            <ac:spMk id="25" creationId="{35D99776-4B38-47DF-A302-11AD9AF87ACA}"/>
          </ac:spMkLst>
        </pc:spChg>
        <pc:picChg chg="del">
          <ac:chgData name="Guest User" userId="S::urn:spo:anon#7d9c99e9a44898eabd5f17c3560ab8c5584d7bd388318b667ef27c886859e00b::" providerId="AD" clId="Web-{269B3399-0734-A365-4E7E-CECA3ACD25AA}" dt="2025-02-18T20:53:42.698" v="147"/>
          <ac:picMkLst>
            <pc:docMk/>
            <pc:sldMk cId="2404079769" sldId="767"/>
            <ac:picMk id="3" creationId="{83A9ED6D-33C7-7D8B-8CC7-C954542ACC42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0:56:16.813" v="236"/>
          <ac:picMkLst>
            <pc:docMk/>
            <pc:sldMk cId="2404079769" sldId="767"/>
            <ac:picMk id="6" creationId="{4E373463-BF75-32F9-B802-6D1473D0060A}"/>
          </ac:picMkLst>
        </pc:picChg>
        <pc:picChg chg="del">
          <ac:chgData name="Guest User" userId="S::urn:spo:anon#7d9c99e9a44898eabd5f17c3560ab8c5584d7bd388318b667ef27c886859e00b::" providerId="AD" clId="Web-{269B3399-0734-A365-4E7E-CECA3ACD25AA}" dt="2025-02-18T20:54:44.169" v="234"/>
          <ac:picMkLst>
            <pc:docMk/>
            <pc:sldMk cId="2404079769" sldId="767"/>
            <ac:picMk id="7" creationId="{D494F876-EB07-1653-1097-DC2719472B34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0:56:10.532" v="235"/>
          <ac:picMkLst>
            <pc:docMk/>
            <pc:sldMk cId="2404079769" sldId="767"/>
            <ac:picMk id="8" creationId="{F3860D54-15E0-E2E1-97AD-9EAD6384628A}"/>
          </ac:picMkLst>
        </pc:picChg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1:24:31.059" v="270"/>
        <pc:sldMkLst>
          <pc:docMk/>
          <pc:sldMk cId="1202303730" sldId="768"/>
        </pc:sldMkLst>
        <pc:spChg chg="mod">
          <ac:chgData name="Guest User" userId="S::urn:spo:anon#7d9c99e9a44898eabd5f17c3560ab8c5584d7bd388318b667ef27c886859e00b::" providerId="AD" clId="Web-{269B3399-0734-A365-4E7E-CECA3ACD25AA}" dt="2025-02-18T21:24:31.059" v="270"/>
          <ac:spMkLst>
            <pc:docMk/>
            <pc:sldMk cId="1202303730" sldId="768"/>
            <ac:spMk id="2" creationId="{BDBE9D52-1B35-5E5E-7324-35BC079150E4}"/>
          </ac:spMkLst>
        </pc:spChg>
        <pc:spChg chg="mod ord">
          <ac:chgData name="Guest User" userId="S::urn:spo:anon#7d9c99e9a44898eabd5f17c3560ab8c5584d7bd388318b667ef27c886859e00b::" providerId="AD" clId="Web-{269B3399-0734-A365-4E7E-CECA3ACD25AA}" dt="2025-02-18T21:24:31.059" v="270"/>
          <ac:spMkLst>
            <pc:docMk/>
            <pc:sldMk cId="1202303730" sldId="768"/>
            <ac:spMk id="3" creationId="{2B7AB32C-2C7F-D72D-0620-759AC32CA7F3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13:53.200" v="238"/>
          <ac:spMkLst>
            <pc:docMk/>
            <pc:sldMk cId="1202303730" sldId="768"/>
            <ac:spMk id="4" creationId="{7F5A8FA2-26A8-5E0B-A799-7B646351365E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24:18.278" v="266"/>
          <ac:spMkLst>
            <pc:docMk/>
            <pc:sldMk cId="1202303730" sldId="768"/>
            <ac:spMk id="5" creationId="{7299429D-5A9D-C25E-7D89-E8D54861E167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1:24:31.059" v="270"/>
          <ac:spMkLst>
            <pc:docMk/>
            <pc:sldMk cId="1202303730" sldId="768"/>
            <ac:spMk id="11" creationId="{D4771268-CB57-404A-9271-370EB28F6090}"/>
          </ac:spMkLst>
        </pc:spChg>
        <pc:picChg chg="add mod ord">
          <ac:chgData name="Guest User" userId="S::urn:spo:anon#7d9c99e9a44898eabd5f17c3560ab8c5584d7bd388318b667ef27c886859e00b::" providerId="AD" clId="Web-{269B3399-0734-A365-4E7E-CECA3ACD25AA}" dt="2025-02-18T21:24:31.059" v="270"/>
          <ac:picMkLst>
            <pc:docMk/>
            <pc:sldMk cId="1202303730" sldId="768"/>
            <ac:picMk id="6" creationId="{0DD195FD-736C-5C8C-E2BF-093272CCAA65}"/>
          </ac:picMkLst>
        </pc:picChg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1:20:40.913" v="253" actId="20577"/>
        <pc:sldMkLst>
          <pc:docMk/>
          <pc:sldMk cId="2331634003" sldId="769"/>
        </pc:sldMkLst>
        <pc:spChg chg="mod">
          <ac:chgData name="Guest User" userId="S::urn:spo:anon#7d9c99e9a44898eabd5f17c3560ab8c5584d7bd388318b667ef27c886859e00b::" providerId="AD" clId="Web-{269B3399-0734-A365-4E7E-CECA3ACD25AA}" dt="2025-02-18T21:20:40.913" v="253" actId="20577"/>
          <ac:spMkLst>
            <pc:docMk/>
            <pc:sldMk cId="2331634003" sldId="769"/>
            <ac:spMk id="2" creationId="{CB42E171-30AC-3B9B-E037-5CB424FD6CBD}"/>
          </ac:spMkLst>
        </pc:spChg>
        <pc:spChg chg="mod ord">
          <ac:chgData name="Guest User" userId="S::urn:spo:anon#7d9c99e9a44898eabd5f17c3560ab8c5584d7bd388318b667ef27c886859e00b::" providerId="AD" clId="Web-{269B3399-0734-A365-4E7E-CECA3ACD25AA}" dt="2025-02-18T21:20:28.007" v="245"/>
          <ac:spMkLst>
            <pc:docMk/>
            <pc:sldMk cId="2331634003" sldId="769"/>
            <ac:spMk id="3" creationId="{4B50CBDD-C732-F8BB-D860-B14DBDFE863E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19:37.974" v="240"/>
          <ac:spMkLst>
            <pc:docMk/>
            <pc:sldMk cId="2331634003" sldId="769"/>
            <ac:spMk id="4" creationId="{F2C7E672-E01C-DC5D-D58B-A868424B540E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20:28.007" v="245"/>
          <ac:spMkLst>
            <pc:docMk/>
            <pc:sldMk cId="2331634003" sldId="769"/>
            <ac:spMk id="5" creationId="{3CB427BD-1EDD-3928-0C36-D0C1D6B6E58C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1:20:28.007" v="245"/>
          <ac:spMkLst>
            <pc:docMk/>
            <pc:sldMk cId="2331634003" sldId="769"/>
            <ac:spMk id="11" creationId="{A4AC5506-6312-4701-8D3C-40187889A947}"/>
          </ac:spMkLst>
        </pc:spChg>
        <pc:picChg chg="add mod ord">
          <ac:chgData name="Guest User" userId="S::urn:spo:anon#7d9c99e9a44898eabd5f17c3560ab8c5584d7bd388318b667ef27c886859e00b::" providerId="AD" clId="Web-{269B3399-0734-A365-4E7E-CECA3ACD25AA}" dt="2025-02-18T21:20:28.007" v="245"/>
          <ac:picMkLst>
            <pc:docMk/>
            <pc:sldMk cId="2331634003" sldId="769"/>
            <ac:picMk id="6" creationId="{98460F92-7650-92AA-A399-803409FAA16B}"/>
          </ac:picMkLst>
        </pc:picChg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1:29:00.879" v="287" actId="14100"/>
        <pc:sldMkLst>
          <pc:docMk/>
          <pc:sldMk cId="2710185230" sldId="770"/>
        </pc:sldMkLst>
        <pc:spChg chg="mod">
          <ac:chgData name="Guest User" userId="S::urn:spo:anon#7d9c99e9a44898eabd5f17c3560ab8c5584d7bd388318b667ef27c886859e00b::" providerId="AD" clId="Web-{269B3399-0734-A365-4E7E-CECA3ACD25AA}" dt="2025-02-18T21:28:53.316" v="285"/>
          <ac:spMkLst>
            <pc:docMk/>
            <pc:sldMk cId="2710185230" sldId="770"/>
            <ac:spMk id="2" creationId="{C1745F90-30AF-C3C1-1ED2-AFFC04D92093}"/>
          </ac:spMkLst>
        </pc:spChg>
        <pc:spChg chg="mod ord">
          <ac:chgData name="Guest User" userId="S::urn:spo:anon#7d9c99e9a44898eabd5f17c3560ab8c5584d7bd388318b667ef27c886859e00b::" providerId="AD" clId="Web-{269B3399-0734-A365-4E7E-CECA3ACD25AA}" dt="2025-02-18T21:28:53.316" v="285"/>
          <ac:spMkLst>
            <pc:docMk/>
            <pc:sldMk cId="2710185230" sldId="770"/>
            <ac:spMk id="3" creationId="{03CD940A-707C-3B73-0EDF-04B831B1DEA0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28:29.378" v="272"/>
          <ac:spMkLst>
            <pc:docMk/>
            <pc:sldMk cId="2710185230" sldId="770"/>
            <ac:spMk id="4" creationId="{9A0B5525-1051-7011-0DCC-511D8E70DB0F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28:33.315" v="273"/>
          <ac:spMkLst>
            <pc:docMk/>
            <pc:sldMk cId="2710185230" sldId="770"/>
            <ac:spMk id="5" creationId="{CB3E8276-0992-10F7-20C7-E45DA6F107F6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1:28:53.316" v="285"/>
          <ac:spMkLst>
            <pc:docMk/>
            <pc:sldMk cId="2710185230" sldId="770"/>
            <ac:spMk id="11" creationId="{D4771268-CB57-404A-9271-370EB28F6090}"/>
          </ac:spMkLst>
        </pc:spChg>
        <pc:picChg chg="add mod ord">
          <ac:chgData name="Guest User" userId="S::urn:spo:anon#7d9c99e9a44898eabd5f17c3560ab8c5584d7bd388318b667ef27c886859e00b::" providerId="AD" clId="Web-{269B3399-0734-A365-4E7E-CECA3ACD25AA}" dt="2025-02-18T21:29:00.879" v="287" actId="14100"/>
          <ac:picMkLst>
            <pc:docMk/>
            <pc:sldMk cId="2710185230" sldId="770"/>
            <ac:picMk id="6" creationId="{5DBA8B38-ED55-A9E1-11D2-62C3E7B8A796}"/>
          </ac:picMkLst>
        </pc:picChg>
      </pc:sldChg>
      <pc:sldChg chg="addSp delSp modSp new">
        <pc:chgData name="Guest User" userId="S::urn:spo:anon#7d9c99e9a44898eabd5f17c3560ab8c5584d7bd388318b667ef27c886859e00b::" providerId="AD" clId="Web-{269B3399-0734-A365-4E7E-CECA3ACD25AA}" dt="2025-02-18T21:29:52.036" v="302" actId="20577"/>
        <pc:sldMkLst>
          <pc:docMk/>
          <pc:sldMk cId="2110748890" sldId="771"/>
        </pc:sldMkLst>
        <pc:spChg chg="mod">
          <ac:chgData name="Guest User" userId="S::urn:spo:anon#7d9c99e9a44898eabd5f17c3560ab8c5584d7bd388318b667ef27c886859e00b::" providerId="AD" clId="Web-{269B3399-0734-A365-4E7E-CECA3ACD25AA}" dt="2025-02-18T21:29:52.036" v="302" actId="20577"/>
          <ac:spMkLst>
            <pc:docMk/>
            <pc:sldMk cId="2110748890" sldId="771"/>
            <ac:spMk id="2" creationId="{DF8546D4-A7BF-DA43-481F-A5357ADDB918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29:40.833" v="290"/>
          <ac:spMkLst>
            <pc:docMk/>
            <pc:sldMk cId="2110748890" sldId="771"/>
            <ac:spMk id="4" creationId="{51B6D5AC-0D3E-9799-D373-914DF104AF29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1:29:44.067" v="292" actId="14100"/>
          <ac:picMkLst>
            <pc:docMk/>
            <pc:sldMk cId="2110748890" sldId="771"/>
            <ac:picMk id="5" creationId="{67B02CBA-C21B-407E-05F3-48EF7AB66DB8}"/>
          </ac:picMkLst>
        </pc:picChg>
      </pc:sldChg>
      <pc:sldChg chg="addSp delSp modSp new">
        <pc:chgData name="Guest User" userId="S::urn:spo:anon#7d9c99e9a44898eabd5f17c3560ab8c5584d7bd388318b667ef27c886859e00b::" providerId="AD" clId="Web-{269B3399-0734-A365-4E7E-CECA3ACD25AA}" dt="2025-02-18T21:38:44.143" v="320" actId="1076"/>
        <pc:sldMkLst>
          <pc:docMk/>
          <pc:sldMk cId="3543449640" sldId="772"/>
        </pc:sldMkLst>
        <pc:spChg chg="add del">
          <ac:chgData name="Guest User" userId="S::urn:spo:anon#7d9c99e9a44898eabd5f17c3560ab8c5584d7bd388318b667ef27c886859e00b::" providerId="AD" clId="Web-{269B3399-0734-A365-4E7E-CECA3ACD25AA}" dt="2025-02-18T21:31:57.805" v="308"/>
          <ac:spMkLst>
            <pc:docMk/>
            <pc:sldMk cId="3543449640" sldId="772"/>
            <ac:spMk id="4" creationId="{87BA7317-9E5D-49FA-2C0B-8ADE55B6F6A3}"/>
          </ac:spMkLst>
        </pc:spChg>
        <pc:spChg chg="add mod">
          <ac:chgData name="Guest User" userId="S::urn:spo:anon#7d9c99e9a44898eabd5f17c3560ab8c5584d7bd388318b667ef27c886859e00b::" providerId="AD" clId="Web-{269B3399-0734-A365-4E7E-CECA3ACD25AA}" dt="2025-02-18T21:38:44.143" v="320" actId="1076"/>
          <ac:spMkLst>
            <pc:docMk/>
            <pc:sldMk cId="3543449640" sldId="772"/>
            <ac:spMk id="5" creationId="{7C480EC6-AFD5-ABE1-9686-FEFAB0D65A64}"/>
          </ac:spMkLst>
        </pc:spChg>
        <pc:picChg chg="add mod modCrop">
          <ac:chgData name="Guest User" userId="S::urn:spo:anon#7d9c99e9a44898eabd5f17c3560ab8c5584d7bd388318b667ef27c886859e00b::" providerId="AD" clId="Web-{269B3399-0734-A365-4E7E-CECA3ACD25AA}" dt="2025-02-18T21:37:58.923" v="310"/>
          <ac:picMkLst>
            <pc:docMk/>
            <pc:sldMk cId="3543449640" sldId="772"/>
            <ac:picMk id="3" creationId="{ACF861E2-7CE8-3668-10DC-CB1E61EE37B8}"/>
          </ac:picMkLst>
        </pc:picChg>
      </pc:sldChg>
      <pc:sldChg chg="addSp modSp new">
        <pc:chgData name="Guest User" userId="S::urn:spo:anon#7d9c99e9a44898eabd5f17c3560ab8c5584d7bd388318b667ef27c886859e00b::" providerId="AD" clId="Web-{269B3399-0734-A365-4E7E-CECA3ACD25AA}" dt="2025-02-18T21:40:30.849" v="325" actId="14100"/>
        <pc:sldMkLst>
          <pc:docMk/>
          <pc:sldMk cId="1986713525" sldId="773"/>
        </pc:sldMkLst>
        <pc:picChg chg="add mod">
          <ac:chgData name="Guest User" userId="S::urn:spo:anon#7d9c99e9a44898eabd5f17c3560ab8c5584d7bd388318b667ef27c886859e00b::" providerId="AD" clId="Web-{269B3399-0734-A365-4E7E-CECA3ACD25AA}" dt="2025-02-18T21:40:30.849" v="325" actId="14100"/>
          <ac:picMkLst>
            <pc:docMk/>
            <pc:sldMk cId="1986713525" sldId="773"/>
            <ac:picMk id="3" creationId="{3C06DB41-8C18-08EC-A506-498EE1F0E59E}"/>
          </ac:picMkLst>
        </pc:picChg>
      </pc:sldChg>
      <pc:sldChg chg="addSp modSp new mod modClrScheme chgLayout">
        <pc:chgData name="Guest User" userId="S::urn:spo:anon#7d9c99e9a44898eabd5f17c3560ab8c5584d7bd388318b667ef27c886859e00b::" providerId="AD" clId="Web-{269B3399-0734-A365-4E7E-CECA3ACD25AA}" dt="2025-02-18T23:01:49.252" v="459" actId="1076"/>
        <pc:sldMkLst>
          <pc:docMk/>
          <pc:sldMk cId="3639658505" sldId="774"/>
        </pc:sldMkLst>
        <pc:spChg chg="mod ord">
          <ac:chgData name="Guest User" userId="S::urn:spo:anon#7d9c99e9a44898eabd5f17c3560ab8c5584d7bd388318b667ef27c886859e00b::" providerId="AD" clId="Web-{269B3399-0734-A365-4E7E-CECA3ACD25AA}" dt="2025-02-18T23:00:47.579" v="444"/>
          <ac:spMkLst>
            <pc:docMk/>
            <pc:sldMk cId="3639658505" sldId="774"/>
            <ac:spMk id="2" creationId="{A4453AF0-31EE-F976-0797-C4113AC440EB}"/>
          </ac:spMkLst>
        </pc:spChg>
        <pc:spChg chg="add mod ord">
          <ac:chgData name="Guest User" userId="S::urn:spo:anon#7d9c99e9a44898eabd5f17c3560ab8c5584d7bd388318b667ef27c886859e00b::" providerId="AD" clId="Web-{269B3399-0734-A365-4E7E-CECA3ACD25AA}" dt="2025-02-18T23:01:38.346" v="455" actId="20577"/>
          <ac:spMkLst>
            <pc:docMk/>
            <pc:sldMk cId="3639658505" sldId="774"/>
            <ac:spMk id="4" creationId="{1C16D6D8-FE21-5665-CDB6-3B1EBABB9EBB}"/>
          </ac:spMkLst>
        </pc:spChg>
        <pc:spChg chg="add mod ord">
          <ac:chgData name="Guest User" userId="S::urn:spo:anon#7d9c99e9a44898eabd5f17c3560ab8c5584d7bd388318b667ef27c886859e00b::" providerId="AD" clId="Web-{269B3399-0734-A365-4E7E-CECA3ACD25AA}" dt="2025-02-18T23:00:47.579" v="444"/>
          <ac:spMkLst>
            <pc:docMk/>
            <pc:sldMk cId="3639658505" sldId="774"/>
            <ac:spMk id="5" creationId="{AF920E2B-C93C-42D3-4BBB-1F708F8EC39D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01:33.752" v="452" actId="1076"/>
          <ac:picMkLst>
            <pc:docMk/>
            <pc:sldMk cId="3639658505" sldId="774"/>
            <ac:picMk id="3" creationId="{FF993EE0-563F-7C30-8296-445F365AE3B9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3:01:49.252" v="459" actId="1076"/>
          <ac:picMkLst>
            <pc:docMk/>
            <pc:sldMk cId="3639658505" sldId="774"/>
            <ac:picMk id="6" creationId="{74D927ED-0A4A-8E10-14FF-3686F0EC7B89}"/>
          </ac:picMkLst>
        </pc:picChg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1:54:01.197" v="337"/>
        <pc:sldMkLst>
          <pc:docMk/>
          <pc:sldMk cId="895078181" sldId="775"/>
        </pc:sldMkLst>
        <pc:spChg chg="del">
          <ac:chgData name="Guest User" userId="S::urn:spo:anon#7d9c99e9a44898eabd5f17c3560ab8c5584d7bd388318b667ef27c886859e00b::" providerId="AD" clId="Web-{269B3399-0734-A365-4E7E-CECA3ACD25AA}" dt="2025-02-18T21:53:53.384" v="336"/>
          <ac:spMkLst>
            <pc:docMk/>
            <pc:sldMk cId="895078181" sldId="775"/>
            <ac:spMk id="2" creationId="{172087F5-2D8B-45F8-ADBC-93F1C9EB51B8}"/>
          </ac:spMkLst>
        </pc:spChg>
        <pc:spChg chg="mod ord">
          <ac:chgData name="Guest User" userId="S::urn:spo:anon#7d9c99e9a44898eabd5f17c3560ab8c5584d7bd388318b667ef27c886859e00b::" providerId="AD" clId="Web-{269B3399-0734-A365-4E7E-CECA3ACD25AA}" dt="2025-02-18T21:54:01.197" v="337"/>
          <ac:spMkLst>
            <pc:docMk/>
            <pc:sldMk cId="895078181" sldId="775"/>
            <ac:spMk id="3" creationId="{A97426A2-1B75-13D5-836E-50F8A5AB6C8B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53:30.040" v="332"/>
          <ac:spMkLst>
            <pc:docMk/>
            <pc:sldMk cId="895078181" sldId="775"/>
            <ac:spMk id="4" creationId="{3072B161-9085-9BAE-CE34-83CED339AA4E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1:54:01.197" v="337"/>
          <ac:spMkLst>
            <pc:docMk/>
            <pc:sldMk cId="895078181" sldId="775"/>
            <ac:spMk id="10" creationId="{32BC26D8-82FB-445E-AA49-62A77D7C1EE0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1:54:01.197" v="337"/>
          <ac:spMkLst>
            <pc:docMk/>
            <pc:sldMk cId="895078181" sldId="775"/>
            <ac:spMk id="12" creationId="{CB44330D-EA18-4254-AA95-EB49948539B8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1:54:01.197" v="337"/>
          <ac:picMkLst>
            <pc:docMk/>
            <pc:sldMk cId="895078181" sldId="775"/>
            <ac:picMk id="5" creationId="{0DAED3FE-9991-2D32-A16D-7D86F5C79086}"/>
          </ac:picMkLst>
        </pc:picChg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1:56:14.591" v="341" actId="1076"/>
        <pc:sldMkLst>
          <pc:docMk/>
          <pc:sldMk cId="2918224536" sldId="776"/>
        </pc:sldMkLst>
        <pc:spChg chg="del">
          <ac:chgData name="Guest User" userId="S::urn:spo:anon#7d9c99e9a44898eabd5f17c3560ab8c5584d7bd388318b667ef27c886859e00b::" providerId="AD" clId="Web-{269B3399-0734-A365-4E7E-CECA3ACD25AA}" dt="2025-02-18T21:56:07.512" v="340"/>
          <ac:spMkLst>
            <pc:docMk/>
            <pc:sldMk cId="2918224536" sldId="776"/>
            <ac:spMk id="2" creationId="{61826928-1374-A636-DDD7-36B1D638D1BC}"/>
          </ac:spMkLst>
        </pc:spChg>
        <pc:spChg chg="mod ord">
          <ac:chgData name="Guest User" userId="S::urn:spo:anon#7d9c99e9a44898eabd5f17c3560ab8c5584d7bd388318b667ef27c886859e00b::" providerId="AD" clId="Web-{269B3399-0734-A365-4E7E-CECA3ACD25AA}" dt="2025-02-18T21:56:07.512" v="340"/>
          <ac:spMkLst>
            <pc:docMk/>
            <pc:sldMk cId="2918224536" sldId="776"/>
            <ac:spMk id="3" creationId="{49A0774C-3502-9CAE-9BCE-740D781F1F97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1:56:07.512" v="340"/>
          <ac:spMkLst>
            <pc:docMk/>
            <pc:sldMk cId="2918224536" sldId="776"/>
            <ac:spMk id="4" creationId="{BDF482B8-5F32-CD7B-DF73-BC5C1345F180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1:56:14.591" v="341" actId="1076"/>
          <ac:picMkLst>
            <pc:docMk/>
            <pc:sldMk cId="2918224536" sldId="776"/>
            <ac:picMk id="5" creationId="{8D397753-1FA7-467B-5673-E6794F30432E}"/>
          </ac:picMkLst>
        </pc:picChg>
      </pc:sldChg>
      <pc:sldChg chg="addSp delSp modSp new">
        <pc:chgData name="Guest User" userId="S::urn:spo:anon#7d9c99e9a44898eabd5f17c3560ab8c5584d7bd388318b667ef27c886859e00b::" providerId="AD" clId="Web-{269B3399-0734-A365-4E7E-CECA3ACD25AA}" dt="2025-02-18T22:54:44.023" v="384" actId="14100"/>
        <pc:sldMkLst>
          <pc:docMk/>
          <pc:sldMk cId="3018121654" sldId="777"/>
        </pc:sldMkLst>
        <pc:spChg chg="mod">
          <ac:chgData name="Guest User" userId="S::urn:spo:anon#7d9c99e9a44898eabd5f17c3560ab8c5584d7bd388318b667ef27c886859e00b::" providerId="AD" clId="Web-{269B3399-0734-A365-4E7E-CECA3ACD25AA}" dt="2025-02-18T22:54:33.695" v="381" actId="20577"/>
          <ac:spMkLst>
            <pc:docMk/>
            <pc:sldMk cId="3018121654" sldId="777"/>
            <ac:spMk id="2" creationId="{C5F16711-4592-EA9E-D79E-2EFDB9BCECA6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2:54:38.992" v="382"/>
          <ac:spMkLst>
            <pc:docMk/>
            <pc:sldMk cId="3018121654" sldId="777"/>
            <ac:spMk id="4" creationId="{BDBEF0B3-651D-D233-E9F4-E7BAAEF397B8}"/>
          </ac:spMkLst>
        </pc:spChg>
        <pc:picChg chg="add del mod">
          <ac:chgData name="Guest User" userId="S::urn:spo:anon#7d9c99e9a44898eabd5f17c3560ab8c5584d7bd388318b667ef27c886859e00b::" providerId="AD" clId="Web-{269B3399-0734-A365-4E7E-CECA3ACD25AA}" dt="2025-02-18T22:03:38.227" v="344"/>
          <ac:picMkLst>
            <pc:docMk/>
            <pc:sldMk cId="3018121654" sldId="777"/>
            <ac:picMk id="5" creationId="{2B462F73-A30F-9804-3E0E-B853622B26FE}"/>
          </ac:picMkLst>
        </pc:picChg>
        <pc:picChg chg="add del mod">
          <ac:chgData name="Guest User" userId="S::urn:spo:anon#7d9c99e9a44898eabd5f17c3560ab8c5584d7bd388318b667ef27c886859e00b::" providerId="AD" clId="Web-{269B3399-0734-A365-4E7E-CECA3ACD25AA}" dt="2025-02-18T22:53:21.365" v="359"/>
          <ac:picMkLst>
            <pc:docMk/>
            <pc:sldMk cId="3018121654" sldId="777"/>
            <ac:picMk id="5" creationId="{607C122D-E596-4C3C-6395-4291EA182645}"/>
          </ac:picMkLst>
        </pc:picChg>
        <pc:picChg chg="add del mod">
          <ac:chgData name="Guest User" userId="S::urn:spo:anon#7d9c99e9a44898eabd5f17c3560ab8c5584d7bd388318b667ef27c886859e00b::" providerId="AD" clId="Web-{269B3399-0734-A365-4E7E-CECA3ACD25AA}" dt="2025-02-18T22:54:28.413" v="376"/>
          <ac:picMkLst>
            <pc:docMk/>
            <pc:sldMk cId="3018121654" sldId="777"/>
            <ac:picMk id="6" creationId="{50B68286-C18F-9A95-C068-6431F632975E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2:54:44.023" v="384" actId="14100"/>
          <ac:picMkLst>
            <pc:docMk/>
            <pc:sldMk cId="3018121654" sldId="777"/>
            <ac:picMk id="7" creationId="{D141A8A7-F8DB-1DFC-691F-1FE638009581}"/>
          </ac:picMkLst>
        </pc:picChg>
      </pc:sldChg>
      <pc:sldChg chg="addSp modSp new ord">
        <pc:chgData name="Guest User" userId="S::urn:spo:anon#7d9c99e9a44898eabd5f17c3560ab8c5584d7bd388318b667ef27c886859e00b::" providerId="AD" clId="Web-{269B3399-0734-A365-4E7E-CECA3ACD25AA}" dt="2025-02-18T22:54:24.741" v="375"/>
        <pc:sldMkLst>
          <pc:docMk/>
          <pc:sldMk cId="4000508851" sldId="778"/>
        </pc:sldMkLst>
        <pc:spChg chg="mod">
          <ac:chgData name="Guest User" userId="S::urn:spo:anon#7d9c99e9a44898eabd5f17c3560ab8c5584d7bd388318b667ef27c886859e00b::" providerId="AD" clId="Web-{269B3399-0734-A365-4E7E-CECA3ACD25AA}" dt="2025-02-18T22:54:19.538" v="374" actId="20577"/>
          <ac:spMkLst>
            <pc:docMk/>
            <pc:sldMk cId="4000508851" sldId="778"/>
            <ac:spMk id="2" creationId="{F036FBC0-E212-01B3-6CB5-6B25C2FB7263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2:54:12.819" v="367" actId="1076"/>
          <ac:picMkLst>
            <pc:docMk/>
            <pc:sldMk cId="4000508851" sldId="778"/>
            <ac:picMk id="6" creationId="{A9D69545-3533-DAF8-3137-88BBAF5147F9}"/>
          </ac:picMkLst>
        </pc:picChg>
      </pc:sldChg>
      <pc:sldChg chg="addSp delSp modSp add replId">
        <pc:chgData name="Guest User" userId="S::urn:spo:anon#7d9c99e9a44898eabd5f17c3560ab8c5584d7bd388318b667ef27c886859e00b::" providerId="AD" clId="Web-{269B3399-0734-A365-4E7E-CECA3ACD25AA}" dt="2025-02-18T22:55:40.837" v="407" actId="14100"/>
        <pc:sldMkLst>
          <pc:docMk/>
          <pc:sldMk cId="1845246633" sldId="779"/>
        </pc:sldMkLst>
        <pc:spChg chg="mod">
          <ac:chgData name="Guest User" userId="S::urn:spo:anon#7d9c99e9a44898eabd5f17c3560ab8c5584d7bd388318b667ef27c886859e00b::" providerId="AD" clId="Web-{269B3399-0734-A365-4E7E-CECA3ACD25AA}" dt="2025-02-18T22:55:28.540" v="403" actId="20577"/>
          <ac:spMkLst>
            <pc:docMk/>
            <pc:sldMk cId="1845246633" sldId="779"/>
            <ac:spMk id="2" creationId="{1100AA0B-B609-477B-472B-E295579EF8C9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2:55:40.837" v="407" actId="14100"/>
          <ac:picMkLst>
            <pc:docMk/>
            <pc:sldMk cId="1845246633" sldId="779"/>
            <ac:picMk id="4" creationId="{62F1A164-19F9-3BBB-B0F7-24AADAD46F92}"/>
          </ac:picMkLst>
        </pc:picChg>
        <pc:picChg chg="del">
          <ac:chgData name="Guest User" userId="S::urn:spo:anon#7d9c99e9a44898eabd5f17c3560ab8c5584d7bd388318b667ef27c886859e00b::" providerId="AD" clId="Web-{269B3399-0734-A365-4E7E-CECA3ACD25AA}" dt="2025-02-18T22:55:29.009" v="404"/>
          <ac:picMkLst>
            <pc:docMk/>
            <pc:sldMk cId="1845246633" sldId="779"/>
            <ac:picMk id="7" creationId="{3FEEF084-8157-0AED-EDDC-243F388AA8E2}"/>
          </ac:picMkLst>
        </pc:picChg>
      </pc:sldChg>
      <pc:sldChg chg="addSp modSp new">
        <pc:chgData name="Guest User" userId="S::urn:spo:anon#7d9c99e9a44898eabd5f17c3560ab8c5584d7bd388318b667ef27c886859e00b::" providerId="AD" clId="Web-{269B3399-0734-A365-4E7E-CECA3ACD25AA}" dt="2025-02-18T22:59:28.093" v="432" actId="20577"/>
        <pc:sldMkLst>
          <pc:docMk/>
          <pc:sldMk cId="3521664939" sldId="780"/>
        </pc:sldMkLst>
        <pc:spChg chg="mod">
          <ac:chgData name="Guest User" userId="S::urn:spo:anon#7d9c99e9a44898eabd5f17c3560ab8c5584d7bd388318b667ef27c886859e00b::" providerId="AD" clId="Web-{269B3399-0734-A365-4E7E-CECA3ACD25AA}" dt="2025-02-18T22:59:28.093" v="432" actId="20577"/>
          <ac:spMkLst>
            <pc:docMk/>
            <pc:sldMk cId="3521664939" sldId="780"/>
            <ac:spMk id="2" creationId="{81F39B0E-243A-35BD-8280-FD9F0B7C4B67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2:58:31.154" v="411" actId="14100"/>
          <ac:picMkLst>
            <pc:docMk/>
            <pc:sldMk cId="3521664939" sldId="780"/>
            <ac:picMk id="5" creationId="{D8EB3448-74C0-B1EC-2CD0-7CCD3EA25200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2:58:42.451" v="415" actId="14100"/>
          <ac:picMkLst>
            <pc:docMk/>
            <pc:sldMk cId="3521664939" sldId="780"/>
            <ac:picMk id="6" creationId="{68FFF36D-8551-E863-6B61-276AFE77B933}"/>
          </ac:picMkLst>
        </pc:picChg>
      </pc:sldChg>
      <pc:sldChg chg="addSp delSp modSp new">
        <pc:chgData name="Guest User" userId="S::urn:spo:anon#7d9c99e9a44898eabd5f17c3560ab8c5584d7bd388318b667ef27c886859e00b::" providerId="AD" clId="Web-{269B3399-0734-A365-4E7E-CECA3ACD25AA}" dt="2025-02-18T23:00:21.406" v="442" actId="1076"/>
        <pc:sldMkLst>
          <pc:docMk/>
          <pc:sldMk cId="3435333730" sldId="781"/>
        </pc:sldMkLst>
        <pc:spChg chg="mod">
          <ac:chgData name="Guest User" userId="S::urn:spo:anon#7d9c99e9a44898eabd5f17c3560ab8c5584d7bd388318b667ef27c886859e00b::" providerId="AD" clId="Web-{269B3399-0734-A365-4E7E-CECA3ACD25AA}" dt="2025-02-18T22:59:54.671" v="435" actId="20577"/>
          <ac:spMkLst>
            <pc:docMk/>
            <pc:sldMk cId="3435333730" sldId="781"/>
            <ac:spMk id="2" creationId="{6E9F021E-521A-C33F-829C-67A3F83D8732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3:00:00.734" v="436"/>
          <ac:spMkLst>
            <pc:docMk/>
            <pc:sldMk cId="3435333730" sldId="781"/>
            <ac:spMk id="4" creationId="{79CE8F61-A56C-6B12-4AE8-95B285FDE7BB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00:04.453" v="438" actId="14100"/>
          <ac:picMkLst>
            <pc:docMk/>
            <pc:sldMk cId="3435333730" sldId="781"/>
            <ac:picMk id="5" creationId="{C4C51087-3F5A-F29B-40D1-2EDC14C11FBE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3:00:21.406" v="442" actId="1076"/>
          <ac:picMkLst>
            <pc:docMk/>
            <pc:sldMk cId="3435333730" sldId="781"/>
            <ac:picMk id="6" creationId="{8A1DD045-F033-0CBD-B4B3-744C4ACB6004}"/>
          </ac:picMkLst>
        </pc:picChg>
      </pc:sldChg>
      <pc:sldChg chg="addSp modSp new">
        <pc:chgData name="Guest User" userId="S::urn:spo:anon#7d9c99e9a44898eabd5f17c3560ab8c5584d7bd388318b667ef27c886859e00b::" providerId="AD" clId="Web-{269B3399-0734-A365-4E7E-CECA3ACD25AA}" dt="2025-02-18T23:03:08.317" v="498" actId="1076"/>
        <pc:sldMkLst>
          <pc:docMk/>
          <pc:sldMk cId="1266710064" sldId="782"/>
        </pc:sldMkLst>
        <pc:spChg chg="mod">
          <ac:chgData name="Guest User" userId="S::urn:spo:anon#7d9c99e9a44898eabd5f17c3560ab8c5584d7bd388318b667ef27c886859e00b::" providerId="AD" clId="Web-{269B3399-0734-A365-4E7E-CECA3ACD25AA}" dt="2025-02-18T23:02:40.597" v="489" actId="20577"/>
          <ac:spMkLst>
            <pc:docMk/>
            <pc:sldMk cId="1266710064" sldId="782"/>
            <ac:spMk id="2" creationId="{9B5F0515-6957-CBD4-139C-B69F970674B9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02:50.723" v="493" actId="14100"/>
          <ac:picMkLst>
            <pc:docMk/>
            <pc:sldMk cId="1266710064" sldId="782"/>
            <ac:picMk id="5" creationId="{2D9A17F2-F19D-337B-BE75-C425C74B16C7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3:03:08.317" v="498" actId="1076"/>
          <ac:picMkLst>
            <pc:docMk/>
            <pc:sldMk cId="1266710064" sldId="782"/>
            <ac:picMk id="6" creationId="{A2259F99-67B6-4251-FA3C-A4BD5E9254A9}"/>
          </ac:picMkLst>
        </pc:picChg>
      </pc:sldChg>
      <pc:sldChg chg="addSp modSp new mod setBg">
        <pc:chgData name="Guest User" userId="S::urn:spo:anon#7d9c99e9a44898eabd5f17c3560ab8c5584d7bd388318b667ef27c886859e00b::" providerId="AD" clId="Web-{269B3399-0734-A365-4E7E-CECA3ACD25AA}" dt="2025-02-18T23:06:19.493" v="502"/>
        <pc:sldMkLst>
          <pc:docMk/>
          <pc:sldMk cId="3994448513" sldId="783"/>
        </pc:sldMkLst>
        <pc:spChg chg="mod ord">
          <ac:chgData name="Guest User" userId="S::urn:spo:anon#7d9c99e9a44898eabd5f17c3560ab8c5584d7bd388318b667ef27c886859e00b::" providerId="AD" clId="Web-{269B3399-0734-A365-4E7E-CECA3ACD25AA}" dt="2025-02-18T23:06:19.493" v="502"/>
          <ac:spMkLst>
            <pc:docMk/>
            <pc:sldMk cId="3994448513" sldId="783"/>
            <ac:spMk id="2" creationId="{781DEE24-F58A-B3AD-E7F4-75FB956558FC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06:19.493" v="502"/>
          <ac:spMkLst>
            <pc:docMk/>
            <pc:sldMk cId="3994448513" sldId="783"/>
            <ac:spMk id="8" creationId="{42A4FC2C-047E-45A5-965D-8E1E3BF09BC6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06:19.493" v="502"/>
          <ac:picMkLst>
            <pc:docMk/>
            <pc:sldMk cId="3994448513" sldId="783"/>
            <ac:picMk id="3" creationId="{DCACEB29-E1E4-090B-B9AF-E5B4BFBB7846}"/>
          </ac:picMkLst>
        </pc:picChg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3:09:38.983" v="510"/>
        <pc:sldMkLst>
          <pc:docMk/>
          <pc:sldMk cId="3681582462" sldId="784"/>
        </pc:sldMkLst>
        <pc:spChg chg="mod ord">
          <ac:chgData name="Guest User" userId="S::urn:spo:anon#7d9c99e9a44898eabd5f17c3560ab8c5584d7bd388318b667ef27c886859e00b::" providerId="AD" clId="Web-{269B3399-0734-A365-4E7E-CECA3ACD25AA}" dt="2025-02-18T23:09:38.983" v="510"/>
          <ac:spMkLst>
            <pc:docMk/>
            <pc:sldMk cId="3681582462" sldId="784"/>
            <ac:spMk id="2" creationId="{51D3AA08-D496-6319-C3AC-AD9C049D9A52}"/>
          </ac:spMkLst>
        </pc:spChg>
        <pc:spChg chg="add del">
          <ac:chgData name="Guest User" userId="S::urn:spo:anon#7d9c99e9a44898eabd5f17c3560ab8c5584d7bd388318b667ef27c886859e00b::" providerId="AD" clId="Web-{269B3399-0734-A365-4E7E-CECA3ACD25AA}" dt="2025-02-18T23:09:38.983" v="510"/>
          <ac:spMkLst>
            <pc:docMk/>
            <pc:sldMk cId="3681582462" sldId="784"/>
            <ac:spMk id="8" creationId="{42A4FC2C-047E-45A5-965D-8E1E3BF09BC6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09:38.983" v="510"/>
          <ac:spMkLst>
            <pc:docMk/>
            <pc:sldMk cId="3681582462" sldId="784"/>
            <ac:spMk id="13" creationId="{42A4FC2C-047E-45A5-965D-8E1E3BF09BC6}"/>
          </ac:spMkLst>
        </pc:spChg>
        <pc:picChg chg="add del mod">
          <ac:chgData name="Guest User" userId="S::urn:spo:anon#7d9c99e9a44898eabd5f17c3560ab8c5584d7bd388318b667ef27c886859e00b::" providerId="AD" clId="Web-{269B3399-0734-A365-4E7E-CECA3ACD25AA}" dt="2025-02-18T23:09:19.810" v="507"/>
          <ac:picMkLst>
            <pc:docMk/>
            <pc:sldMk cId="3681582462" sldId="784"/>
            <ac:picMk id="3" creationId="{AEF18D30-62B7-9E53-B82E-40D0AD984BF5}"/>
          </ac:picMkLst>
        </pc:picChg>
        <pc:picChg chg="add mod">
          <ac:chgData name="Guest User" userId="S::urn:spo:anon#7d9c99e9a44898eabd5f17c3560ab8c5584d7bd388318b667ef27c886859e00b::" providerId="AD" clId="Web-{269B3399-0734-A365-4E7E-CECA3ACD25AA}" dt="2025-02-18T23:09:38.983" v="510"/>
          <ac:picMkLst>
            <pc:docMk/>
            <pc:sldMk cId="3681582462" sldId="784"/>
            <ac:picMk id="4" creationId="{0C1CAC57-7DF8-ADCE-22C5-D947BB0F8B17}"/>
          </ac:picMkLst>
        </pc:picChg>
      </pc:sldChg>
      <pc:sldChg chg="addSp modSp new mod setBg">
        <pc:chgData name="Guest User" userId="S::urn:spo:anon#7d9c99e9a44898eabd5f17c3560ab8c5584d7bd388318b667ef27c886859e00b::" providerId="AD" clId="Web-{269B3399-0734-A365-4E7E-CECA3ACD25AA}" dt="2025-02-18T23:15:53.726" v="566"/>
        <pc:sldMkLst>
          <pc:docMk/>
          <pc:sldMk cId="2557337700" sldId="785"/>
        </pc:sldMkLst>
        <pc:spChg chg="mod ord">
          <ac:chgData name="Guest User" userId="S::urn:spo:anon#7d9c99e9a44898eabd5f17c3560ab8c5584d7bd388318b667ef27c886859e00b::" providerId="AD" clId="Web-{269B3399-0734-A365-4E7E-CECA3ACD25AA}" dt="2025-02-18T23:15:53.726" v="566"/>
          <ac:spMkLst>
            <pc:docMk/>
            <pc:sldMk cId="2557337700" sldId="785"/>
            <ac:spMk id="2" creationId="{31C055F6-52D6-5210-D416-0A7E0697540D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15:53.726" v="566"/>
          <ac:spMkLst>
            <pc:docMk/>
            <pc:sldMk cId="2557337700" sldId="785"/>
            <ac:spMk id="9" creationId="{42A4FC2C-047E-45A5-965D-8E1E3BF09BC6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15:53.726" v="566"/>
          <ac:picMkLst>
            <pc:docMk/>
            <pc:sldMk cId="2557337700" sldId="785"/>
            <ac:picMk id="4" creationId="{9BC3F591-57F7-BC38-BDB0-954F32620664}"/>
          </ac:picMkLst>
        </pc:picChg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3:19:16.465" v="708"/>
        <pc:sldMkLst>
          <pc:docMk/>
          <pc:sldMk cId="1284174310" sldId="786"/>
        </pc:sldMkLst>
        <pc:spChg chg="mod">
          <ac:chgData name="Guest User" userId="S::urn:spo:anon#7d9c99e9a44898eabd5f17c3560ab8c5584d7bd388318b667ef27c886859e00b::" providerId="AD" clId="Web-{269B3399-0734-A365-4E7E-CECA3ACD25AA}" dt="2025-02-18T23:19:16.465" v="708"/>
          <ac:spMkLst>
            <pc:docMk/>
            <pc:sldMk cId="1284174310" sldId="786"/>
            <ac:spMk id="2" creationId="{7C7BC6B0-5B26-FB89-1280-C6426FC8C81F}"/>
          </ac:spMkLst>
        </pc:spChg>
        <pc:spChg chg="mod">
          <ac:chgData name="Guest User" userId="S::urn:spo:anon#7d9c99e9a44898eabd5f17c3560ab8c5584d7bd388318b667ef27c886859e00b::" providerId="AD" clId="Web-{269B3399-0734-A365-4E7E-CECA3ACD25AA}" dt="2025-02-18T23:19:16.465" v="708"/>
          <ac:spMkLst>
            <pc:docMk/>
            <pc:sldMk cId="1284174310" sldId="786"/>
            <ac:spMk id="3" creationId="{50608E6F-E169-E64F-65C2-08FA4BEE3B07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3:19:16.465" v="708"/>
          <ac:spMkLst>
            <pc:docMk/>
            <pc:sldMk cId="1284174310" sldId="786"/>
            <ac:spMk id="4" creationId="{12B43D92-2144-85A3-7EB2-89FA57C5520E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19:16.465" v="708"/>
          <ac:spMkLst>
            <pc:docMk/>
            <pc:sldMk cId="1284174310" sldId="786"/>
            <ac:spMk id="10" creationId="{37C89E4B-3C9F-44B9-8B86-D9E3D112D8EC}"/>
          </ac:spMkLst>
        </pc:spChg>
        <pc:picChg chg="add mod ord">
          <ac:chgData name="Guest User" userId="S::urn:spo:anon#7d9c99e9a44898eabd5f17c3560ab8c5584d7bd388318b667ef27c886859e00b::" providerId="AD" clId="Web-{269B3399-0734-A365-4E7E-CECA3ACD25AA}" dt="2025-02-18T23:19:16.465" v="708"/>
          <ac:picMkLst>
            <pc:docMk/>
            <pc:sldMk cId="1284174310" sldId="786"/>
            <ac:picMk id="5" creationId="{E1986367-1DFC-870D-849F-D8B22301B3C7}"/>
          </ac:picMkLst>
        </pc:picChg>
        <pc:cxnChg chg="add">
          <ac:chgData name="Guest User" userId="S::urn:spo:anon#7d9c99e9a44898eabd5f17c3560ab8c5584d7bd388318b667ef27c886859e00b::" providerId="AD" clId="Web-{269B3399-0734-A365-4E7E-CECA3ACD25AA}" dt="2025-02-18T23:19:16.465" v="708"/>
          <ac:cxnSpMkLst>
            <pc:docMk/>
            <pc:sldMk cId="1284174310" sldId="786"/>
            <ac:cxnSpMk id="12" creationId="{AA2EAA10-076F-46BD-8F0F-B9A2FB77A85C}"/>
          </ac:cxnSpMkLst>
        </pc:cxnChg>
        <pc:cxnChg chg="add">
          <ac:chgData name="Guest User" userId="S::urn:spo:anon#7d9c99e9a44898eabd5f17c3560ab8c5584d7bd388318b667ef27c886859e00b::" providerId="AD" clId="Web-{269B3399-0734-A365-4E7E-CECA3ACD25AA}" dt="2025-02-18T23:19:16.465" v="708"/>
          <ac:cxnSpMkLst>
            <pc:docMk/>
            <pc:sldMk cId="1284174310" sldId="786"/>
            <ac:cxnSpMk id="14" creationId="{D891E407-403B-4764-86C9-33A56D3BCAA3}"/>
          </ac:cxnSpMkLst>
        </pc:cxnChg>
      </pc:sldChg>
      <pc:sldChg chg="new del">
        <pc:chgData name="Guest User" userId="S::urn:spo:anon#7d9c99e9a44898eabd5f17c3560ab8c5584d7bd388318b667ef27c886859e00b::" providerId="AD" clId="Web-{269B3399-0734-A365-4E7E-CECA3ACD25AA}" dt="2025-02-18T23:18:21.823" v="673"/>
        <pc:sldMkLst>
          <pc:docMk/>
          <pc:sldMk cId="1680894338" sldId="786"/>
        </pc:sldMkLst>
      </pc:sldChg>
      <pc:sldChg chg="new del">
        <pc:chgData name="Guest User" userId="S::urn:spo:anon#7d9c99e9a44898eabd5f17c3560ab8c5584d7bd388318b667ef27c886859e00b::" providerId="AD" clId="Web-{269B3399-0734-A365-4E7E-CECA3ACD25AA}" dt="2025-02-18T23:15:28.210" v="562"/>
        <pc:sldMkLst>
          <pc:docMk/>
          <pc:sldMk cId="3146531709" sldId="786"/>
        </pc:sldMkLst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3:24:03.160" v="739"/>
        <pc:sldMkLst>
          <pc:docMk/>
          <pc:sldMk cId="3064276870" sldId="787"/>
        </pc:sldMkLst>
        <pc:spChg chg="mod">
          <ac:chgData name="Guest User" userId="S::urn:spo:anon#7d9c99e9a44898eabd5f17c3560ab8c5584d7bd388318b667ef27c886859e00b::" providerId="AD" clId="Web-{269B3399-0734-A365-4E7E-CECA3ACD25AA}" dt="2025-02-18T23:22:45.533" v="730" actId="20577"/>
          <ac:spMkLst>
            <pc:docMk/>
            <pc:sldMk cId="3064276870" sldId="787"/>
            <ac:spMk id="2" creationId="{1180BB25-A575-DB7F-52EF-12E2A76034D1}"/>
          </ac:spMkLst>
        </pc:spChg>
        <pc:spChg chg="mod ord">
          <ac:chgData name="Guest User" userId="S::urn:spo:anon#7d9c99e9a44898eabd5f17c3560ab8c5584d7bd388318b667ef27c886859e00b::" providerId="AD" clId="Web-{269B3399-0734-A365-4E7E-CECA3ACD25AA}" dt="2025-02-18T23:23:24.284" v="733" actId="20577"/>
          <ac:spMkLst>
            <pc:docMk/>
            <pc:sldMk cId="3064276870" sldId="787"/>
            <ac:spMk id="3" creationId="{DEC7AFB9-70AA-E0ED-CF27-89A9D21E7A97}"/>
          </ac:spMkLst>
        </pc:spChg>
        <pc:spChg chg="del mod ord">
          <ac:chgData name="Guest User" userId="S::urn:spo:anon#7d9c99e9a44898eabd5f17c3560ab8c5584d7bd388318b667ef27c886859e00b::" providerId="AD" clId="Web-{269B3399-0734-A365-4E7E-CECA3ACD25AA}" dt="2025-02-18T23:22:02.626" v="723"/>
          <ac:spMkLst>
            <pc:docMk/>
            <pc:sldMk cId="3064276870" sldId="787"/>
            <ac:spMk id="4" creationId="{ADE259D2-18DD-AC96-99A7-D45A80AF8739}"/>
          </ac:spMkLst>
        </pc:spChg>
        <pc:spChg chg="add del mod">
          <ac:chgData name="Guest User" userId="S::urn:spo:anon#7d9c99e9a44898eabd5f17c3560ab8c5584d7bd388318b667ef27c886859e00b::" providerId="AD" clId="Web-{269B3399-0734-A365-4E7E-CECA3ACD25AA}" dt="2025-02-18T23:23:50.113" v="734"/>
          <ac:spMkLst>
            <pc:docMk/>
            <pc:sldMk cId="3064276870" sldId="787"/>
            <ac:spMk id="7" creationId="{0A365689-5353-FF9A-5D75-EF109D32587D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21:10.875" v="714"/>
          <ac:spMkLst>
            <pc:docMk/>
            <pc:sldMk cId="3064276870" sldId="787"/>
            <ac:spMk id="10" creationId="{327D73B4-9F5C-4A64-A179-51B9500CB8B5}"/>
          </ac:spMkLst>
        </pc:spChg>
        <pc:spChg chg="add del mod">
          <ac:chgData name="Guest User" userId="S::urn:spo:anon#7d9c99e9a44898eabd5f17c3560ab8c5584d7bd388318b667ef27c886859e00b::" providerId="AD" clId="Web-{269B3399-0734-A365-4E7E-CECA3ACD25AA}" dt="2025-02-18T23:24:03.160" v="739"/>
          <ac:spMkLst>
            <pc:docMk/>
            <pc:sldMk cId="3064276870" sldId="787"/>
            <ac:spMk id="11" creationId="{905BB832-2BA7-57B8-FDF0-4E8CF0E15D92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21:10.875" v="714"/>
          <ac:spMkLst>
            <pc:docMk/>
            <pc:sldMk cId="3064276870" sldId="787"/>
            <ac:spMk id="12" creationId="{C1F06963-6374-4B48-844F-071A9BAAAE02}"/>
          </ac:spMkLst>
        </pc:spChg>
        <pc:spChg chg="add mod">
          <ac:chgData name="Guest User" userId="S::urn:spo:anon#7d9c99e9a44898eabd5f17c3560ab8c5584d7bd388318b667ef27c886859e00b::" providerId="AD" clId="Web-{269B3399-0734-A365-4E7E-CECA3ACD25AA}" dt="2025-02-18T23:23:57.847" v="738" actId="20577"/>
          <ac:spMkLst>
            <pc:docMk/>
            <pc:sldMk cId="3064276870" sldId="787"/>
            <ac:spMk id="13" creationId="{011359E8-D43A-F3A4-5478-EEE70AC86013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21:10.875" v="714"/>
          <ac:spMkLst>
            <pc:docMk/>
            <pc:sldMk cId="3064276870" sldId="787"/>
            <ac:spMk id="14" creationId="{6CB927A4-E432-4310-9CD5-E89FF5063179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21:10.875" v="714"/>
          <ac:spMkLst>
            <pc:docMk/>
            <pc:sldMk cId="3064276870" sldId="787"/>
            <ac:spMk id="16" creationId="{1453BF6C-B012-48B7-B4E8-6D7AC7C27D02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21:10.875" v="714"/>
          <ac:spMkLst>
            <pc:docMk/>
            <pc:sldMk cId="3064276870" sldId="787"/>
            <ac:spMk id="18" creationId="{E3020543-B24B-4EC4-8FFC-8DD88EEA91A8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21:10.875" v="714"/>
          <ac:picMkLst>
            <pc:docMk/>
            <pc:sldMk cId="3064276870" sldId="787"/>
            <ac:picMk id="5" creationId="{3838A578-BEE3-A77D-02FA-CEA1489FE7DC}"/>
          </ac:picMkLst>
        </pc:picChg>
        <pc:picChg chg="add del mod">
          <ac:chgData name="Guest User" userId="S::urn:spo:anon#7d9c99e9a44898eabd5f17c3560ab8c5584d7bd388318b667ef27c886859e00b::" providerId="AD" clId="Web-{269B3399-0734-A365-4E7E-CECA3ACD25AA}" dt="2025-02-18T23:22:22.501" v="726"/>
          <ac:picMkLst>
            <pc:docMk/>
            <pc:sldMk cId="3064276870" sldId="787"/>
            <ac:picMk id="8" creationId="{0299CE30-7783-1F94-E1BA-66116CB08EE9}"/>
          </ac:picMkLst>
        </pc:picChg>
        <pc:cxnChg chg="add">
          <ac:chgData name="Guest User" userId="S::urn:spo:anon#7d9c99e9a44898eabd5f17c3560ab8c5584d7bd388318b667ef27c886859e00b::" providerId="AD" clId="Web-{269B3399-0734-A365-4E7E-CECA3ACD25AA}" dt="2025-02-18T23:21:10.875" v="714"/>
          <ac:cxnSpMkLst>
            <pc:docMk/>
            <pc:sldMk cId="3064276870" sldId="787"/>
            <ac:cxnSpMk id="20" creationId="{C49DA8F6-BCC1-4447-B54C-57856834B94B}"/>
          </ac:cxnSpMkLst>
        </pc:cxnChg>
      </pc:sldChg>
      <pc:sldChg chg="addSp modSp new mod setBg">
        <pc:chgData name="Guest User" userId="S::urn:spo:anon#7d9c99e9a44898eabd5f17c3560ab8c5584d7bd388318b667ef27c886859e00b::" providerId="AD" clId="Web-{269B3399-0734-A365-4E7E-CECA3ACD25AA}" dt="2025-02-18T23:25:03.833" v="744"/>
        <pc:sldMkLst>
          <pc:docMk/>
          <pc:sldMk cId="3561273479" sldId="788"/>
        </pc:sldMkLst>
        <pc:spChg chg="mod ord">
          <ac:chgData name="Guest User" userId="S::urn:spo:anon#7d9c99e9a44898eabd5f17c3560ab8c5584d7bd388318b667ef27c886859e00b::" providerId="AD" clId="Web-{269B3399-0734-A365-4E7E-CECA3ACD25AA}" dt="2025-02-18T23:25:03.833" v="744"/>
          <ac:spMkLst>
            <pc:docMk/>
            <pc:sldMk cId="3561273479" sldId="788"/>
            <ac:spMk id="2" creationId="{A9B53F5A-0BC7-F3B9-D323-9F7A49E2FBE9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25:03.833" v="744"/>
          <ac:spMkLst>
            <pc:docMk/>
            <pc:sldMk cId="3561273479" sldId="788"/>
            <ac:spMk id="8" creationId="{42A4FC2C-047E-45A5-965D-8E1E3BF09BC6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25:03.833" v="744"/>
          <ac:picMkLst>
            <pc:docMk/>
            <pc:sldMk cId="3561273479" sldId="788"/>
            <ac:picMk id="3" creationId="{22AD2560-F0C0-B5D2-FED1-6A44E3F3BFE9}"/>
          </ac:picMkLst>
        </pc:picChg>
      </pc:sldChg>
      <pc:sldChg chg="addSp delSp modSp new mod setBg">
        <pc:chgData name="Guest User" userId="S::urn:spo:anon#7d9c99e9a44898eabd5f17c3560ab8c5584d7bd388318b667ef27c886859e00b::" providerId="AD" clId="Web-{269B3399-0734-A365-4E7E-CECA3ACD25AA}" dt="2025-02-18T23:44:47.222" v="974"/>
        <pc:sldMkLst>
          <pc:docMk/>
          <pc:sldMk cId="898361148" sldId="789"/>
        </pc:sldMkLst>
        <pc:spChg chg="mod">
          <ac:chgData name="Guest User" userId="S::urn:spo:anon#7d9c99e9a44898eabd5f17c3560ab8c5584d7bd388318b667ef27c886859e00b::" providerId="AD" clId="Web-{269B3399-0734-A365-4E7E-CECA3ACD25AA}" dt="2025-02-18T23:44:47.222" v="974"/>
          <ac:spMkLst>
            <pc:docMk/>
            <pc:sldMk cId="898361148" sldId="789"/>
            <ac:spMk id="2" creationId="{060780FE-F911-E7ED-61BE-809DAD57940C}"/>
          </ac:spMkLst>
        </pc:spChg>
        <pc:spChg chg="mod ord">
          <ac:chgData name="Guest User" userId="S::urn:spo:anon#7d9c99e9a44898eabd5f17c3560ab8c5584d7bd388318b667ef27c886859e00b::" providerId="AD" clId="Web-{269B3399-0734-A365-4E7E-CECA3ACD25AA}" dt="2025-02-18T23:44:47.222" v="974"/>
          <ac:spMkLst>
            <pc:docMk/>
            <pc:sldMk cId="898361148" sldId="789"/>
            <ac:spMk id="3" creationId="{CD6F989D-99B0-EF0F-BBF0-E99B6597DC36}"/>
          </ac:spMkLst>
        </pc:spChg>
        <pc:spChg chg="mod">
          <ac:chgData name="Guest User" userId="S::urn:spo:anon#7d9c99e9a44898eabd5f17c3560ab8c5584d7bd388318b667ef27c886859e00b::" providerId="AD" clId="Web-{269B3399-0734-A365-4E7E-CECA3ACD25AA}" dt="2025-02-18T23:44:47.222" v="974"/>
          <ac:spMkLst>
            <pc:docMk/>
            <pc:sldMk cId="898361148" sldId="789"/>
            <ac:spMk id="4" creationId="{48AFD927-8261-4008-2F76-CBBAA683DDD3}"/>
          </ac:spMkLst>
        </pc:spChg>
        <pc:spChg chg="del">
          <ac:chgData name="Guest User" userId="S::urn:spo:anon#7d9c99e9a44898eabd5f17c3560ab8c5584d7bd388318b667ef27c886859e00b::" providerId="AD" clId="Web-{269B3399-0734-A365-4E7E-CECA3ACD25AA}" dt="2025-02-18T23:43:29.204" v="970"/>
          <ac:spMkLst>
            <pc:docMk/>
            <pc:sldMk cId="898361148" sldId="789"/>
            <ac:spMk id="5" creationId="{95991775-0A7F-B3DB-375B-0FB97C9B4344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44:47.222" v="974"/>
          <ac:spMkLst>
            <pc:docMk/>
            <pc:sldMk cId="898361148" sldId="789"/>
            <ac:spMk id="11" creationId="{7FF47CB7-972F-479F-A36D-9E72D26EC8DA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44:47.222" v="974"/>
          <ac:spMkLst>
            <pc:docMk/>
            <pc:sldMk cId="898361148" sldId="789"/>
            <ac:spMk id="13" creationId="{0D153B68-5844-490D-8E67-F616D6D721CA}"/>
          </ac:spMkLst>
        </pc:spChg>
        <pc:spChg chg="add">
          <ac:chgData name="Guest User" userId="S::urn:spo:anon#7d9c99e9a44898eabd5f17c3560ab8c5584d7bd388318b667ef27c886859e00b::" providerId="AD" clId="Web-{269B3399-0734-A365-4E7E-CECA3ACD25AA}" dt="2025-02-18T23:44:47.222" v="974"/>
          <ac:spMkLst>
            <pc:docMk/>
            <pc:sldMk cId="898361148" sldId="789"/>
            <ac:spMk id="15" creationId="{9A0D773F-7A7D-4DBB-9DEA-86BB8B8F4BC8}"/>
          </ac:spMkLst>
        </pc:spChg>
        <pc:picChg chg="add mod">
          <ac:chgData name="Guest User" userId="S::urn:spo:anon#7d9c99e9a44898eabd5f17c3560ab8c5584d7bd388318b667ef27c886859e00b::" providerId="AD" clId="Web-{269B3399-0734-A365-4E7E-CECA3ACD25AA}" dt="2025-02-18T23:44:47.222" v="974"/>
          <ac:picMkLst>
            <pc:docMk/>
            <pc:sldMk cId="898361148" sldId="789"/>
            <ac:picMk id="6" creationId="{EB406B51-6486-9D6B-F1EC-1949565F0A02}"/>
          </ac:picMkLst>
        </pc:picChg>
      </pc:sldChg>
    </pc:docChg>
  </pc:docChgLst>
  <pc:docChgLst>
    <pc:chgData name="Andrea Mozo" userId="S::amozo@councilforeconed.org::ec324d89-8e2a-42bb-81f4-68d0295e10da" providerId="AD" clId="Web-{28153108-C711-58C2-4665-D0DA2A758F10}"/>
    <pc:docChg chg="addSld delSld modSld sldOrd">
      <pc:chgData name="Andrea Mozo" userId="S::amozo@councilforeconed.org::ec324d89-8e2a-42bb-81f4-68d0295e10da" providerId="AD" clId="Web-{28153108-C711-58C2-4665-D0DA2A758F10}" dt="2024-05-30T15:20:38.093" v="111"/>
      <pc:docMkLst>
        <pc:docMk/>
      </pc:docMkLst>
      <pc:sldChg chg="del">
        <pc:chgData name="Andrea Mozo" userId="S::amozo@councilforeconed.org::ec324d89-8e2a-42bb-81f4-68d0295e10da" providerId="AD" clId="Web-{28153108-C711-58C2-4665-D0DA2A758F10}" dt="2024-05-30T15:16:44.500" v="68"/>
        <pc:sldMkLst>
          <pc:docMk/>
          <pc:sldMk cId="884104494" sldId="721"/>
        </pc:sldMkLst>
      </pc:sldChg>
      <pc:sldChg chg="ord">
        <pc:chgData name="Andrea Mozo" userId="S::amozo@councilforeconed.org::ec324d89-8e2a-42bb-81f4-68d0295e10da" providerId="AD" clId="Web-{28153108-C711-58C2-4665-D0DA2A758F10}" dt="2024-05-30T15:20:38.093" v="111"/>
        <pc:sldMkLst>
          <pc:docMk/>
          <pc:sldMk cId="937720314" sldId="724"/>
        </pc:sldMkLst>
      </pc:sldChg>
      <pc:sldChg chg="del">
        <pc:chgData name="Andrea Mozo" userId="S::amozo@councilforeconed.org::ec324d89-8e2a-42bb-81f4-68d0295e10da" providerId="AD" clId="Web-{28153108-C711-58C2-4665-D0DA2A758F10}" dt="2024-05-30T15:17:13.593" v="71"/>
        <pc:sldMkLst>
          <pc:docMk/>
          <pc:sldMk cId="1414407918" sldId="756"/>
        </pc:sldMkLst>
      </pc:sldChg>
      <pc:sldChg chg="del">
        <pc:chgData name="Andrea Mozo" userId="S::amozo@councilforeconed.org::ec324d89-8e2a-42bb-81f4-68d0295e10da" providerId="AD" clId="Web-{28153108-C711-58C2-4665-D0DA2A758F10}" dt="2024-05-30T15:17:03.437" v="69"/>
        <pc:sldMkLst>
          <pc:docMk/>
          <pc:sldMk cId="1295303336" sldId="757"/>
        </pc:sldMkLst>
      </pc:sldChg>
      <pc:sldChg chg="del">
        <pc:chgData name="Andrea Mozo" userId="S::amozo@councilforeconed.org::ec324d89-8e2a-42bb-81f4-68d0295e10da" providerId="AD" clId="Web-{28153108-C711-58C2-4665-D0DA2A758F10}" dt="2024-05-30T15:17:12.031" v="70"/>
        <pc:sldMkLst>
          <pc:docMk/>
          <pc:sldMk cId="474977556" sldId="761"/>
        </pc:sldMkLst>
      </pc:sldChg>
      <pc:sldChg chg="addSp delSp modSp add replId">
        <pc:chgData name="Andrea Mozo" userId="S::amozo@councilforeconed.org::ec324d89-8e2a-42bb-81f4-68d0295e10da" providerId="AD" clId="Web-{28153108-C711-58C2-4665-D0DA2A758F10}" dt="2024-05-30T15:03:36.610" v="12" actId="14100"/>
        <pc:sldMkLst>
          <pc:docMk/>
          <pc:sldMk cId="4081312071" sldId="765"/>
        </pc:sldMkLst>
        <pc:spChg chg="del mod">
          <ac:chgData name="Andrea Mozo" userId="S::amozo@councilforeconed.org::ec324d89-8e2a-42bb-81f4-68d0295e10da" providerId="AD" clId="Web-{28153108-C711-58C2-4665-D0DA2A758F10}" dt="2024-05-30T15:02:57.642" v="2"/>
          <ac:spMkLst>
            <pc:docMk/>
            <pc:sldMk cId="4081312071" sldId="765"/>
            <ac:spMk id="2" creationId="{3F16907B-0DC9-E64D-B7CC-FD7066550EDE}"/>
          </ac:spMkLst>
        </pc:spChg>
        <pc:spChg chg="del">
          <ac:chgData name="Andrea Mozo" userId="S::amozo@councilforeconed.org::ec324d89-8e2a-42bb-81f4-68d0295e10da" providerId="AD" clId="Web-{28153108-C711-58C2-4665-D0DA2A758F10}" dt="2024-05-30T15:03:00.673" v="8"/>
          <ac:spMkLst>
            <pc:docMk/>
            <pc:sldMk cId="4081312071" sldId="765"/>
            <ac:spMk id="11" creationId="{86231821-F15C-F7B9-7F81-39C5EA2131FD}"/>
          </ac:spMkLst>
        </pc:spChg>
        <pc:spChg chg="del">
          <ac:chgData name="Andrea Mozo" userId="S::amozo@councilforeconed.org::ec324d89-8e2a-42bb-81f4-68d0295e10da" providerId="AD" clId="Web-{28153108-C711-58C2-4665-D0DA2A758F10}" dt="2024-05-30T15:03:00.673" v="4"/>
          <ac:spMkLst>
            <pc:docMk/>
            <pc:sldMk cId="4081312071" sldId="765"/>
            <ac:spMk id="19" creationId="{F12C1C45-E970-D715-8878-121F3C497125}"/>
          </ac:spMkLst>
        </pc:spChg>
        <pc:spChg chg="del">
          <ac:chgData name="Andrea Mozo" userId="S::amozo@councilforeconed.org::ec324d89-8e2a-42bb-81f4-68d0295e10da" providerId="AD" clId="Web-{28153108-C711-58C2-4665-D0DA2A758F10}" dt="2024-05-30T15:03:00.673" v="3"/>
          <ac:spMkLst>
            <pc:docMk/>
            <pc:sldMk cId="4081312071" sldId="765"/>
            <ac:spMk id="21" creationId="{F6D36A05-78DD-7288-8D74-95C1D8E858FE}"/>
          </ac:spMkLst>
        </pc:spChg>
        <pc:picChg chg="add mod">
          <ac:chgData name="Andrea Mozo" userId="S::amozo@councilforeconed.org::ec324d89-8e2a-42bb-81f4-68d0295e10da" providerId="AD" clId="Web-{28153108-C711-58C2-4665-D0DA2A758F10}" dt="2024-05-30T15:03:36.610" v="12" actId="14100"/>
          <ac:picMkLst>
            <pc:docMk/>
            <pc:sldMk cId="4081312071" sldId="765"/>
            <ac:picMk id="3" creationId="{6B4BDDE6-51CD-DB26-8FAB-77980E03A05C}"/>
          </ac:picMkLst>
        </pc:picChg>
        <pc:picChg chg="del">
          <ac:chgData name="Andrea Mozo" userId="S::amozo@councilforeconed.org::ec324d89-8e2a-42bb-81f4-68d0295e10da" providerId="AD" clId="Web-{28153108-C711-58C2-4665-D0DA2A758F10}" dt="2024-05-30T15:03:00.673" v="7"/>
          <ac:picMkLst>
            <pc:docMk/>
            <pc:sldMk cId="4081312071" sldId="765"/>
            <ac:picMk id="13" creationId="{9D25C37D-F877-FA76-8116-7E2DC01B639F}"/>
          </ac:picMkLst>
        </pc:picChg>
        <pc:picChg chg="del">
          <ac:chgData name="Andrea Mozo" userId="S::amozo@councilforeconed.org::ec324d89-8e2a-42bb-81f4-68d0295e10da" providerId="AD" clId="Web-{28153108-C711-58C2-4665-D0DA2A758F10}" dt="2024-05-30T15:03:00.673" v="6"/>
          <ac:picMkLst>
            <pc:docMk/>
            <pc:sldMk cId="4081312071" sldId="765"/>
            <ac:picMk id="15" creationId="{BCCBE344-5234-ACF9-64C3-EC1F8EAED180}"/>
          </ac:picMkLst>
        </pc:picChg>
        <pc:picChg chg="del">
          <ac:chgData name="Andrea Mozo" userId="S::amozo@councilforeconed.org::ec324d89-8e2a-42bb-81f4-68d0295e10da" providerId="AD" clId="Web-{28153108-C711-58C2-4665-D0DA2A758F10}" dt="2024-05-30T15:03:00.673" v="5"/>
          <ac:picMkLst>
            <pc:docMk/>
            <pc:sldMk cId="4081312071" sldId="765"/>
            <ac:picMk id="17" creationId="{7B839048-4E7D-1144-2887-B53466353EAE}"/>
          </ac:picMkLst>
        </pc:picChg>
      </pc:sldChg>
      <pc:sldChg chg="addSp delSp modSp add replId">
        <pc:chgData name="Andrea Mozo" userId="S::amozo@councilforeconed.org::ec324d89-8e2a-42bb-81f4-68d0295e10da" providerId="AD" clId="Web-{28153108-C711-58C2-4665-D0DA2A758F10}" dt="2024-05-30T15:19:32.515" v="110" actId="14100"/>
        <pc:sldMkLst>
          <pc:docMk/>
          <pc:sldMk cId="3144930063" sldId="766"/>
        </pc:sldMkLst>
        <pc:spChg chg="del">
          <ac:chgData name="Andrea Mozo" userId="S::amozo@councilforeconed.org::ec324d89-8e2a-42bb-81f4-68d0295e10da" providerId="AD" clId="Web-{28153108-C711-58C2-4665-D0DA2A758F10}" dt="2024-05-30T15:10:41.735" v="20"/>
          <ac:spMkLst>
            <pc:docMk/>
            <pc:sldMk cId="3144930063" sldId="766"/>
            <ac:spMk id="2" creationId="{3F16907B-0DC9-E64D-B7CC-FD7066550EDE}"/>
          </ac:spMkLst>
        </pc:spChg>
        <pc:spChg chg="add mod">
          <ac:chgData name="Andrea Mozo" userId="S::amozo@councilforeconed.org::ec324d89-8e2a-42bb-81f4-68d0295e10da" providerId="AD" clId="Web-{28153108-C711-58C2-4665-D0DA2A758F10}" dt="2024-05-30T15:11:03.297" v="25"/>
          <ac:spMkLst>
            <pc:docMk/>
            <pc:sldMk cId="3144930063" sldId="766"/>
            <ac:spMk id="3" creationId="{F36B492F-F751-834D-A59B-1420D539FFF9}"/>
          </ac:spMkLst>
        </pc:spChg>
        <pc:spChg chg="add mod">
          <ac:chgData name="Andrea Mozo" userId="S::amozo@councilforeconed.org::ec324d89-8e2a-42bb-81f4-68d0295e10da" providerId="AD" clId="Web-{28153108-C711-58C2-4665-D0DA2A758F10}" dt="2024-05-30T15:19:32.515" v="110" actId="14100"/>
          <ac:spMkLst>
            <pc:docMk/>
            <pc:sldMk cId="3144930063" sldId="766"/>
            <ac:spMk id="4" creationId="{01B336DD-89D0-7040-8702-E5AD9235923A}"/>
          </ac:spMkLst>
        </pc:spChg>
        <pc:spChg chg="add mod">
          <ac:chgData name="Andrea Mozo" userId="S::amozo@councilforeconed.org::ec324d89-8e2a-42bb-81f4-68d0295e10da" providerId="AD" clId="Web-{28153108-C711-58C2-4665-D0DA2A758F10}" dt="2024-05-30T15:19:25.421" v="107" actId="14100"/>
          <ac:spMkLst>
            <pc:docMk/>
            <pc:sldMk cId="3144930063" sldId="766"/>
            <ac:spMk id="6" creationId="{4BB6E859-4BB7-D44C-1AF9-EB723B77E5AC}"/>
          </ac:spMkLst>
        </pc:spChg>
        <pc:spChg chg="del">
          <ac:chgData name="Andrea Mozo" userId="S::amozo@councilforeconed.org::ec324d89-8e2a-42bb-81f4-68d0295e10da" providerId="AD" clId="Web-{28153108-C711-58C2-4665-D0DA2A758F10}" dt="2024-05-30T15:10:38.063" v="19"/>
          <ac:spMkLst>
            <pc:docMk/>
            <pc:sldMk cId="3144930063" sldId="766"/>
            <ac:spMk id="11" creationId="{86231821-F15C-F7B9-7F81-39C5EA2131FD}"/>
          </ac:spMkLst>
        </pc:spChg>
        <pc:spChg chg="del">
          <ac:chgData name="Andrea Mozo" userId="S::amozo@councilforeconed.org::ec324d89-8e2a-42bb-81f4-68d0295e10da" providerId="AD" clId="Web-{28153108-C711-58C2-4665-D0DA2A758F10}" dt="2024-05-30T15:10:38.047" v="15"/>
          <ac:spMkLst>
            <pc:docMk/>
            <pc:sldMk cId="3144930063" sldId="766"/>
            <ac:spMk id="19" creationId="{F12C1C45-E970-D715-8878-121F3C497125}"/>
          </ac:spMkLst>
        </pc:spChg>
        <pc:spChg chg="del">
          <ac:chgData name="Andrea Mozo" userId="S::amozo@councilforeconed.org::ec324d89-8e2a-42bb-81f4-68d0295e10da" providerId="AD" clId="Web-{28153108-C711-58C2-4665-D0DA2A758F10}" dt="2024-05-30T15:10:38.047" v="14"/>
          <ac:spMkLst>
            <pc:docMk/>
            <pc:sldMk cId="3144930063" sldId="766"/>
            <ac:spMk id="21" creationId="{F6D36A05-78DD-7288-8D74-95C1D8E858FE}"/>
          </ac:spMkLst>
        </pc:spChg>
        <pc:picChg chg="del">
          <ac:chgData name="Andrea Mozo" userId="S::amozo@councilforeconed.org::ec324d89-8e2a-42bb-81f4-68d0295e10da" providerId="AD" clId="Web-{28153108-C711-58C2-4665-D0DA2A758F10}" dt="2024-05-30T15:10:38.047" v="18"/>
          <ac:picMkLst>
            <pc:docMk/>
            <pc:sldMk cId="3144930063" sldId="766"/>
            <ac:picMk id="13" creationId="{9D25C37D-F877-FA76-8116-7E2DC01B639F}"/>
          </ac:picMkLst>
        </pc:picChg>
        <pc:picChg chg="del">
          <ac:chgData name="Andrea Mozo" userId="S::amozo@councilforeconed.org::ec324d89-8e2a-42bb-81f4-68d0295e10da" providerId="AD" clId="Web-{28153108-C711-58C2-4665-D0DA2A758F10}" dt="2024-05-30T15:10:38.047" v="17"/>
          <ac:picMkLst>
            <pc:docMk/>
            <pc:sldMk cId="3144930063" sldId="766"/>
            <ac:picMk id="15" creationId="{BCCBE344-5234-ACF9-64C3-EC1F8EAED180}"/>
          </ac:picMkLst>
        </pc:picChg>
        <pc:picChg chg="del">
          <ac:chgData name="Andrea Mozo" userId="S::amozo@councilforeconed.org::ec324d89-8e2a-42bb-81f4-68d0295e10da" providerId="AD" clId="Web-{28153108-C711-58C2-4665-D0DA2A758F10}" dt="2024-05-30T15:10:38.047" v="16"/>
          <ac:picMkLst>
            <pc:docMk/>
            <pc:sldMk cId="3144930063" sldId="766"/>
            <ac:picMk id="17" creationId="{7B839048-4E7D-1144-2887-B53466353E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69C7AE-8996-0046-AA5C-7794C4A469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D7849-3040-054B-AA6B-4869B4CF38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D1ED-05C6-9642-A613-B52D9CF231E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7E81D-860E-D943-8C3B-1AAD2A4756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0F9BB-B3F0-1944-85CF-3ED0A12319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B40F-773B-FC4B-8DAB-7A099FDE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3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DA19-45A3-9C4D-A0BD-48E5752966F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09D57-1EB1-314F-BB6D-C1746465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AECEC67-45A8-8A4A-9C85-5CEA41F7B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6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6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5238-D472-B506-C6C3-A3152913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06678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400" b="0" i="0" spc="-100" baseline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B7508F-85EB-1F5B-D91C-D2D4F929AA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4146550"/>
            <a:ext cx="105156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spc="-15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0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59CC-0612-0540-81B3-48F07AD85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3392"/>
      </p:ext>
    </p:extLst>
  </p:cSld>
  <p:clrMapOvr>
    <a:masterClrMapping/>
  </p:clrMapOvr>
  <p:transition spd="slow" advTm="5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A85F9E-F7DD-424A-A243-848E478BD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4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400"/>
              </a:spcBef>
              <a:buNone/>
              <a:defRPr sz="260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77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400"/>
              </a:spcBef>
              <a:buNone/>
              <a:defRPr sz="280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33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38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3DB2-4AD0-5F7B-FC1D-1AF24980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94" y="510897"/>
            <a:ext cx="10515600" cy="986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4BE4-D728-0426-4416-4934FD59D3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443F-A02B-85D9-286B-FA2BE883B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82880" indent="0">
              <a:buFontTx/>
              <a:buNone/>
              <a:defRPr sz="1800"/>
            </a:lvl1pPr>
            <a:lvl2pPr marL="182880" indent="0">
              <a:buFontTx/>
              <a:buNone/>
              <a:defRPr sz="1800"/>
            </a:lvl2pPr>
            <a:lvl3pPr marL="182880" indent="0">
              <a:buFontTx/>
              <a:buNone/>
              <a:defRPr sz="1800"/>
            </a:lvl3pPr>
            <a:lvl4pPr marL="182880" indent="0">
              <a:buFontTx/>
              <a:buNone/>
              <a:defRPr sz="1800"/>
            </a:lvl4pPr>
            <a:lvl5pPr marL="18288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CFE18-72C0-A86F-FCAA-0255E42A6D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85C0A-E3F4-C527-3169-013E1643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82880" indent="0">
              <a:buFontTx/>
              <a:buNone/>
              <a:defRPr sz="1800"/>
            </a:lvl1pPr>
            <a:lvl2pPr marL="182880" indent="0">
              <a:buFontTx/>
              <a:buNone/>
              <a:defRPr sz="1800"/>
            </a:lvl2pPr>
            <a:lvl3pPr marL="182880" indent="0">
              <a:buFontTx/>
              <a:buNone/>
              <a:defRPr sz="1800"/>
            </a:lvl3pPr>
            <a:lvl4pPr marL="182880" indent="0">
              <a:buFontTx/>
              <a:buNone/>
              <a:defRPr sz="1800"/>
            </a:lvl4pPr>
            <a:lvl5pPr marL="18288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EE331-0DC5-4C93-19BA-70C475B9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</p:spPr>
        <p:txBody>
          <a:bodyPr anchor="t"/>
          <a:lstStyle>
            <a:lvl1pPr algn="l">
              <a:defRPr sz="4000" spc="-2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183" y="861391"/>
            <a:ext cx="9144000" cy="616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1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</p:spPr>
        <p:txBody>
          <a:bodyPr anchor="t"/>
          <a:lstStyle>
            <a:lvl1pPr algn="l">
              <a:defRPr sz="4000" spc="-2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183" y="861391"/>
            <a:ext cx="9144000" cy="616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18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52492-3CC3-CB45-8DBD-0628ADDBE06F}"/>
              </a:ext>
            </a:extLst>
          </p:cNvPr>
          <p:cNvSpPr/>
          <p:nvPr userDrawn="1"/>
        </p:nvSpPr>
        <p:spPr>
          <a:xfrm flipV="1">
            <a:off x="790414" y="1291710"/>
            <a:ext cx="10611172" cy="45719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B496CD-2279-CD4F-8D0A-FDDFF8C8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6C37F40D-BF86-6F43-B998-BE81C530D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29DBB-6882-9F19-DFA1-5C6C44AF50E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09313" y="324519"/>
            <a:ext cx="1452594" cy="7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3" r:id="rId2"/>
    <p:sldLayoutId id="2147483686" r:id="rId3"/>
    <p:sldLayoutId id="2147483694" r:id="rId4"/>
    <p:sldLayoutId id="2147483666" r:id="rId5"/>
    <p:sldLayoutId id="2147483695" r:id="rId6"/>
    <p:sldLayoutId id="2147483669" r:id="rId7"/>
    <p:sldLayoutId id="2147483665" r:id="rId8"/>
    <p:sldLayoutId id="2147483696" r:id="rId9"/>
    <p:sldLayoutId id="2147483668" r:id="rId10"/>
    <p:sldLayoutId id="2147483697" r:id="rId11"/>
    <p:sldLayoutId id="2147483715" r:id="rId12"/>
    <p:sldLayoutId id="2147483716" r:id="rId13"/>
    <p:sldLayoutId id="214748371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constig@gmail.com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F6E2D-AB04-B9EB-3236-1AC86FDAE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" r="29"/>
          <a:stretch/>
        </p:blipFill>
        <p:spPr>
          <a:xfrm>
            <a:off x="0" y="0"/>
            <a:ext cx="9411909" cy="68960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555E-F5A8-A749-BA5F-C95D063E4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333" y="1494741"/>
            <a:ext cx="6161315" cy="914400"/>
          </a:xfrm>
        </p:spPr>
        <p:txBody>
          <a:bodyPr lIns="91440" tIns="45720" rIns="91440" bIns="45720" anchor="t"/>
          <a:lstStyle/>
          <a:p>
            <a:r>
              <a:rPr lang="en-US" sz="5000" dirty="0">
                <a:solidFill>
                  <a:srgbClr val="414A58"/>
                </a:solidFill>
                <a:latin typeface="+mj-lt"/>
                <a:cs typeface="Calibri"/>
              </a:rPr>
              <a:t>Introduction to AP Macroeconomics: Graphs &amp; Study Skills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388A1-8479-A276-7746-BE78447D22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8075" y="4860038"/>
            <a:ext cx="2597021" cy="13255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80CA2F-7417-94ED-FEE7-648F0854B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8" y="3424238"/>
            <a:ext cx="9525" cy="9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70490-D5CF-7108-ECE2-DC30B3CC7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8" y="3424238"/>
            <a:ext cx="9525" cy="9525"/>
          </a:xfrm>
          <a:prstGeom prst="rect">
            <a:avLst/>
          </a:prstGeom>
        </p:spPr>
      </p:pic>
      <p:pic>
        <p:nvPicPr>
          <p:cNvPr id="9" name="Picture 8" descr="A person sitting on top of the earth&#10;&#10;AI-generated content may be incorrect.">
            <a:extLst>
              <a:ext uri="{FF2B5EF4-FFF2-40B4-BE49-F238E27FC236}">
                <a16:creationId xmlns:a16="http://schemas.microsoft.com/office/drawing/2014/main" id="{B3EE0B09-A151-6621-6700-1BCB2B29E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582" y="1744766"/>
            <a:ext cx="5081188" cy="34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uses and consequences of shifts and movement of the PPC | Uyir">
            <a:extLst>
              <a:ext uri="{FF2B5EF4-FFF2-40B4-BE49-F238E27FC236}">
                <a16:creationId xmlns:a16="http://schemas.microsoft.com/office/drawing/2014/main" id="{159030EE-827B-5E87-AB5E-DBFF9704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15" y="643467"/>
            <a:ext cx="9021969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BE7764-331F-1A9D-EDC2-DEC024264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E96CF-4053-2149-B5F9-FD566E7161CA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023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998769-5776-CDED-0CE6-F743DBF1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495568"/>
            <a:ext cx="3861960" cy="1905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Changes in Demand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26F64-B773-D3D2-A117-6CF46155D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55" y="364143"/>
            <a:ext cx="1901685" cy="3426462"/>
          </a:xfrm>
          <a:prstGeom prst="rect">
            <a:avLst/>
          </a:prstGeom>
        </p:spPr>
      </p:pic>
      <p:pic>
        <p:nvPicPr>
          <p:cNvPr id="7" name="Picture 6" descr="Change in Demand vs. Change in Quantity Demanded">
            <a:extLst>
              <a:ext uri="{FF2B5EF4-FFF2-40B4-BE49-F238E27FC236}">
                <a16:creationId xmlns:a16="http://schemas.microsoft.com/office/drawing/2014/main" id="{A8626A64-EB70-68F4-BE14-C3A6633B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264" y="632649"/>
            <a:ext cx="5136795" cy="28894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6BA826-90AF-E46F-7A4A-1BA2ACB8AD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62719" y="4495568"/>
            <a:ext cx="6586915" cy="1905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latin typeface="+mn-lt"/>
                <a:ea typeface="+mn-ea"/>
              </a:rPr>
              <a:t>T - Tastes</a:t>
            </a:r>
          </a:p>
          <a:p>
            <a:r>
              <a:rPr lang="en-US" sz="1800">
                <a:latin typeface="+mn-lt"/>
                <a:ea typeface="+mn-ea"/>
              </a:rPr>
              <a:t>I - Income</a:t>
            </a:r>
          </a:p>
          <a:p>
            <a:r>
              <a:rPr lang="en-US" sz="1800">
                <a:latin typeface="+mn-lt"/>
                <a:ea typeface="+mn-ea"/>
              </a:rPr>
              <a:t>M – Market Size</a:t>
            </a:r>
          </a:p>
          <a:p>
            <a:r>
              <a:rPr lang="en-US" sz="1800">
                <a:latin typeface="+mn-lt"/>
                <a:ea typeface="+mn-ea"/>
              </a:rPr>
              <a:t>E – Expectations of Future price</a:t>
            </a:r>
          </a:p>
          <a:p>
            <a:r>
              <a:rPr lang="en-US" sz="1800">
                <a:latin typeface="+mn-lt"/>
                <a:ea typeface="+mn-ea"/>
              </a:rPr>
              <a:t>R – Related Goods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271F8-1CAC-AEBA-DEC7-BE466937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E96CF-4053-2149-B5F9-FD566E7161C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962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2421A-F68F-6E02-61F2-725B4937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BEA8F9-AA9B-6501-FC85-0873E87F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Changes in Supply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73463-BF75-32F9-B802-6D1473D0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08" y="320040"/>
            <a:ext cx="2199136" cy="3927031"/>
          </a:xfrm>
          <a:prstGeom prst="rect">
            <a:avLst/>
          </a:prstGeom>
        </p:spPr>
      </p:pic>
      <p:pic>
        <p:nvPicPr>
          <p:cNvPr id="8" name="Picture 7" descr="Supply vs Quantity Supplied | Think Econ">
            <a:extLst>
              <a:ext uri="{FF2B5EF4-FFF2-40B4-BE49-F238E27FC236}">
                <a16:creationId xmlns:a16="http://schemas.microsoft.com/office/drawing/2014/main" id="{F3860D54-15E0-E2E1-97AD-9EAD6384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744792"/>
            <a:ext cx="5471160" cy="3077527"/>
          </a:xfrm>
          <a:prstGeom prst="rect">
            <a:avLst/>
          </a:pr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A27FD3-9FB6-6A32-9BAD-6BD45A15C0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3999" y="4440365"/>
            <a:ext cx="6214871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>
                <a:latin typeface="+mn-lt"/>
                <a:ea typeface="+mn-ea"/>
              </a:rPr>
              <a:t>R – Resource Prices</a:t>
            </a:r>
          </a:p>
          <a:p>
            <a:r>
              <a:rPr lang="en-US" sz="1200">
                <a:latin typeface="+mn-lt"/>
                <a:ea typeface="+mn-ea"/>
              </a:rPr>
              <a:t>O -  Other Goods &amp; Their Prices </a:t>
            </a:r>
          </a:p>
          <a:p>
            <a:r>
              <a:rPr lang="en-US" sz="1200">
                <a:latin typeface="+mn-lt"/>
                <a:ea typeface="+mn-ea"/>
              </a:rPr>
              <a:t>T - Taxes</a:t>
            </a:r>
          </a:p>
          <a:p>
            <a:r>
              <a:rPr lang="en-US" sz="1200">
                <a:latin typeface="+mn-lt"/>
                <a:ea typeface="+mn-ea"/>
              </a:rPr>
              <a:t>T - Technology</a:t>
            </a:r>
          </a:p>
          <a:p>
            <a:r>
              <a:rPr lang="en-US" sz="1200">
                <a:latin typeface="+mn-lt"/>
                <a:ea typeface="+mn-ea"/>
              </a:rPr>
              <a:t>E – Expectations of Future Price</a:t>
            </a:r>
          </a:p>
          <a:p>
            <a:r>
              <a:rPr lang="en-US" sz="1200">
                <a:latin typeface="+mn-lt"/>
                <a:ea typeface="+mn-ea"/>
              </a:rPr>
              <a:t>N – Number of Sellers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7053B-A77F-3674-BBAF-BF667B9B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E96CF-4053-2149-B5F9-FD566E7161C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407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2E171-30AC-3B9B-E037-5CB424F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Calibri Light"/>
                <a:cs typeface="Calibri Light"/>
              </a:rPr>
              <a:t>Changes in Demand &amp; Supply</a:t>
            </a:r>
            <a:endParaRPr lang="en-US" sz="3200" kern="1200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6" name="Content Placeholder 5" descr="A diagram of a supply line&#10;&#10;AI-generated content may be incorrect.">
            <a:extLst>
              <a:ext uri="{FF2B5EF4-FFF2-40B4-BE49-F238E27FC236}">
                <a16:creationId xmlns:a16="http://schemas.microsoft.com/office/drawing/2014/main" id="{98460F92-7650-92AA-A399-803409FAA16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43467" y="2563720"/>
            <a:ext cx="10905066" cy="26172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0CBDD-C732-F8BB-D860-B14DBDFE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37F40D-BF86-6F43-B998-BE81C530D25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163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9D52-1B35-5E5E-7324-35BC0791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Business Cycle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D195FD-736C-5C8C-E2BF-093272CCAA6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777316" y="1317343"/>
            <a:ext cx="6780700" cy="42209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AB32C-2C7F-D72D-0620-759AC32C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37F40D-BF86-6F43-B998-BE81C530D250}" type="slidenum"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230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5F90-30AF-C3C1-1ED2-AFFC04D9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Aggregate Demand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BA8B38-ED55-A9E1-11D2-62C3E7B8A79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771873" y="1703619"/>
            <a:ext cx="6780700" cy="43954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D940A-707C-3B73-0EDF-04B831B1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37F40D-BF86-6F43-B998-BE81C530D250}" type="slidenum"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018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46D4-A7BF-DA43-481F-A5357ADD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Short Run Aggregate Supply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664CE-93C3-339F-F473-70399638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diagram of a curve&#10;&#10;AI-generated content may be incorrect.">
            <a:extLst>
              <a:ext uri="{FF2B5EF4-FFF2-40B4-BE49-F238E27FC236}">
                <a16:creationId xmlns:a16="http://schemas.microsoft.com/office/drawing/2014/main" id="{67B02CBA-C21B-407E-05F3-48EF7AB6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46" y="1371600"/>
            <a:ext cx="7391879" cy="53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2138F-C22D-E78E-5E16-8B4C3B39D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ACF861E2-7CE8-3668-10DC-CB1E61EE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5" r="-94" b="235"/>
          <a:stretch/>
        </p:blipFill>
        <p:spPr>
          <a:xfrm>
            <a:off x="2837267" y="1802423"/>
            <a:ext cx="6229420" cy="4771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480EC6-AFD5-ABE1-9686-FEFAB0D65A64}"/>
              </a:ext>
            </a:extLst>
          </p:cNvPr>
          <p:cNvSpPr txBox="1"/>
          <p:nvPr/>
        </p:nvSpPr>
        <p:spPr>
          <a:xfrm>
            <a:off x="679938" y="351692"/>
            <a:ext cx="888609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Calibri Light"/>
              </a:rPr>
              <a:t>Long Run Aggregate Supply </a:t>
            </a:r>
            <a:r>
              <a:rPr lang="en-US" sz="4400" dirty="0">
                <a:latin typeface="Calibri Light"/>
                <a:ea typeface="Calibri Light"/>
                <a:cs typeface="Calibri Light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49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ACA37-3099-65BF-52C3-B9A23F8EB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Navigating Long-Run Adjustments in the AS-AD Model - ReviewEcon.com">
            <a:extLst>
              <a:ext uri="{FF2B5EF4-FFF2-40B4-BE49-F238E27FC236}">
                <a16:creationId xmlns:a16="http://schemas.microsoft.com/office/drawing/2014/main" id="{3C06DB41-8C18-08EC-A506-498EE1F0E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71" y="1616631"/>
            <a:ext cx="8464884" cy="49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recession&#10;&#10;AI-generated content may be incorrect.">
            <a:extLst>
              <a:ext uri="{FF2B5EF4-FFF2-40B4-BE49-F238E27FC236}">
                <a16:creationId xmlns:a16="http://schemas.microsoft.com/office/drawing/2014/main" id="{0DAED3FE-9991-2D32-A16D-7D86F5C79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426A2-1B75-13D5-836E-50F8A5AB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37F40D-BF86-6F43-B998-BE81C530D250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19</a:t>
            </a:fld>
            <a:endParaRPr lang="en-US" sz="12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50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14A58"/>
                </a:solidFill>
                <a:latin typeface="Calibri"/>
                <a:cs typeface="Calibri"/>
              </a:rPr>
              <a:t>Certificate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10517192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latin typeface="Calibri Light"/>
                <a:ea typeface="Inter Light" panose="02000503000000020004" pitchFamily="2" charset="0"/>
                <a:cs typeface="Calibri Light"/>
              </a:rPr>
              <a:t>To earn professional development hours for webinars, you must:</a:t>
            </a:r>
            <a:endParaRPr lang="en-US"/>
          </a:p>
          <a:p>
            <a:pPr marL="0" indent="0">
              <a:buNone/>
            </a:pPr>
            <a:endParaRPr lang="en-US" sz="2600">
              <a:latin typeface="Calibri Light"/>
              <a:cs typeface="Calibri Light"/>
            </a:endParaRPr>
          </a:p>
          <a:p>
            <a:pPr marL="457200" indent="-457200"/>
            <a:r>
              <a:rPr lang="en-US" sz="2600">
                <a:latin typeface="Calibri Light"/>
                <a:ea typeface="Inter Light" panose="02000503000000020004" pitchFamily="2" charset="0"/>
                <a:cs typeface="Calibri Light"/>
              </a:rPr>
              <a:t>Watch a minimum of 45-minutes and you will automatically receive a professional development certificate via e-mail within 24 to 48 hours.</a:t>
            </a:r>
          </a:p>
          <a:p>
            <a:pPr marL="0" indent="0">
              <a:buNone/>
            </a:pPr>
            <a:endParaRPr lang="en-US" sz="2600">
              <a:latin typeface="Calibri Light" panose="020F0302020204030204" pitchFamily="34" charset="0"/>
              <a:ea typeface="+mn-lt"/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7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neshbakshi.com - Role of fiscal policy">
            <a:extLst>
              <a:ext uri="{FF2B5EF4-FFF2-40B4-BE49-F238E27FC236}">
                <a16:creationId xmlns:a16="http://schemas.microsoft.com/office/drawing/2014/main" id="{8D397753-1FA7-467B-5673-E6794F304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45" y="1149652"/>
            <a:ext cx="7930338" cy="55710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0774C-3502-9CAE-9BCE-740D781F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37F40D-BF86-6F43-B998-BE81C530D25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822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FBC0-E212-01B3-6CB5-6B25C2FB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Phillips Curve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E0AAB-0FBF-AD67-9165-70141EC2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C9345-F348-D8CE-FFBD-65FE1402D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hillips Curve">
            <a:extLst>
              <a:ext uri="{FF2B5EF4-FFF2-40B4-BE49-F238E27FC236}">
                <a16:creationId xmlns:a16="http://schemas.microsoft.com/office/drawing/2014/main" id="{A9D69545-3533-DAF8-3137-88BBAF51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43" y="1532207"/>
            <a:ext cx="6994930" cy="51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0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6711-4592-EA9E-D79E-2EFDB9BC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Movements along the SRPC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1B5A8-651F-C31E-7174-61B1B8B6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Phillips Curve VS AS-AD with AD Shifts">
            <a:extLst>
              <a:ext uri="{FF2B5EF4-FFF2-40B4-BE49-F238E27FC236}">
                <a16:creationId xmlns:a16="http://schemas.microsoft.com/office/drawing/2014/main" id="{D141A8A7-F8DB-1DFC-691F-1FE638009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13" y="1714417"/>
            <a:ext cx="10546441" cy="41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1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E539C-488E-85ED-A918-22227D54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A0B-B609-477B-472B-E295579E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Shifts of  the SRPC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EE2CB-7AFB-83AE-4DB3-CB7E88C1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 descr="Phillips Curve vs AS/AD with SRAS Shifts">
            <a:extLst>
              <a:ext uri="{FF2B5EF4-FFF2-40B4-BE49-F238E27FC236}">
                <a16:creationId xmlns:a16="http://schemas.microsoft.com/office/drawing/2014/main" id="{62F1A164-19F9-3BBB-B0F7-24AADAD46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1" y="1835727"/>
            <a:ext cx="10205357" cy="42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9B0E-243A-35BD-8280-FD9F0B7C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Shifts of the LRPC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DFE21-AC77-50BE-E92D-58AC314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86976-CE5F-4C7A-67B2-FBB2E29E4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D8EB3448-74C0-B1EC-2CD0-7CCD3EA2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4" y="1553445"/>
            <a:ext cx="5627913" cy="4790695"/>
          </a:xfrm>
          <a:prstGeom prst="rect">
            <a:avLst/>
          </a:prstGeom>
        </p:spPr>
      </p:pic>
      <p:pic>
        <p:nvPicPr>
          <p:cNvPr id="6" name="Picture 5" descr="Macro Policy Conflicts | Reference Library | Economics | tutor2u">
            <a:extLst>
              <a:ext uri="{FF2B5EF4-FFF2-40B4-BE49-F238E27FC236}">
                <a16:creationId xmlns:a16="http://schemas.microsoft.com/office/drawing/2014/main" id="{68FFF36D-8551-E863-6B61-276AFE77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29" y="1551132"/>
            <a:ext cx="6096000" cy="45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4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6D6D8-FE21-5665-CDB6-3B1EBABB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Loanable Funds Market &amp; Crowding Out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53AF0-31EE-F976-0797-C4113AC4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20E2B-C93C-42D3-4BBB-1F708F8EC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FF993EE0-563F-7C30-8296-445F365AE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9" y="2144821"/>
            <a:ext cx="6161314" cy="3569842"/>
          </a:xfrm>
          <a:prstGeom prst="rect">
            <a:avLst/>
          </a:prstGeom>
        </p:spPr>
      </p:pic>
      <p:pic>
        <p:nvPicPr>
          <p:cNvPr id="6" name="Picture 5" descr="A diagram of a supply line&#10;&#10;AI-generated content may be incorrect.">
            <a:extLst>
              <a:ext uri="{FF2B5EF4-FFF2-40B4-BE49-F238E27FC236}">
                <a16:creationId xmlns:a16="http://schemas.microsoft.com/office/drawing/2014/main" id="{74D927ED-0A4A-8E10-14FF-3686F0EC7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58" y="2012711"/>
            <a:ext cx="5497284" cy="38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58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021E-521A-C33F-829C-67A3F83D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Money Market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EED7BD-139A-6577-7A58-B6272EC0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diagram of a function&#10;&#10;AI-generated content may be incorrect.">
            <a:extLst>
              <a:ext uri="{FF2B5EF4-FFF2-40B4-BE49-F238E27FC236}">
                <a16:creationId xmlns:a16="http://schemas.microsoft.com/office/drawing/2014/main" id="{C4C51087-3F5A-F29B-40D1-2EDC14C11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711972"/>
            <a:ext cx="6193970" cy="4506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DD045-F033-0CBD-B4B3-744C4ACB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414" y="1791788"/>
            <a:ext cx="5611585" cy="44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3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0515-6957-CBD4-139C-B69F9706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FOREX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70D30-8CB3-E1E3-0498-74437F9C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27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B2779-6525-BD41-9C0E-4431005E1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oreign Exchange Graph with Demand Increase">
            <a:extLst>
              <a:ext uri="{FF2B5EF4-FFF2-40B4-BE49-F238E27FC236}">
                <a16:creationId xmlns:a16="http://schemas.microsoft.com/office/drawing/2014/main" id="{2D9A17F2-F19D-337B-BE75-C425C74B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554765"/>
            <a:ext cx="5203370" cy="4026055"/>
          </a:xfrm>
          <a:prstGeom prst="rect">
            <a:avLst/>
          </a:prstGeom>
        </p:spPr>
      </p:pic>
      <p:pic>
        <p:nvPicPr>
          <p:cNvPr id="6" name="Picture 5" descr="Foreign Exchange Graph with Supply Increase">
            <a:extLst>
              <a:ext uri="{FF2B5EF4-FFF2-40B4-BE49-F238E27FC236}">
                <a16:creationId xmlns:a16="http://schemas.microsoft.com/office/drawing/2014/main" id="{A2259F99-67B6-4251-FA3C-A4BD5E92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471" y="1554510"/>
            <a:ext cx="6379027" cy="37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2 Thought-Provoking Questions for Deep Conversation - Homeschool Adventure">
            <a:extLst>
              <a:ext uri="{FF2B5EF4-FFF2-40B4-BE49-F238E27FC236}">
                <a16:creationId xmlns:a16="http://schemas.microsoft.com/office/drawing/2014/main" id="{E1986367-1DFC-870D-849F-D8B22301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" r="110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BC6B0-5B26-FB89-1280-C6426FC8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Thoughts/Questions - Ask a Reader!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608E6F-E169-E64F-65C2-08FA4BEE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C37F40D-BF86-6F43-B998-BE81C530D250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pPr defTabSz="457200">
                <a:spcAft>
                  <a:spcPts val="600"/>
                </a:spcAft>
              </a:pPr>
              <a:t>28</a:t>
            </a:fld>
            <a:endParaRPr lang="en-US" sz="12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4174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0BB25-A575-DB7F-52EF-12E2A760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ea typeface="Calibri Light"/>
                <a:cs typeface="Calibri Light"/>
              </a:rPr>
              <a:t>Presenter</a:t>
            </a:r>
            <a:endParaRPr lang="en-US" sz="5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miling at camera&#10;&#10;AI-generated content may be incorrect.">
            <a:extLst>
              <a:ext uri="{FF2B5EF4-FFF2-40B4-BE49-F238E27FC236}">
                <a16:creationId xmlns:a16="http://schemas.microsoft.com/office/drawing/2014/main" id="{3838A578-BEE3-A77D-02FA-CEA1489FE7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5" r="5128" b="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7AFB9-70AA-E0ED-CF27-89A9D21E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37F40D-BF86-6F43-B998-BE81C530D250}" type="slidenum">
              <a:rPr lang="en-US" sz="1200">
                <a:solidFill>
                  <a:schemeClr val="tx1">
                    <a:alpha val="60000"/>
                  </a:schemeClr>
                </a:solidFill>
                <a:latin typeface="Calibri" panose="020F0502020204030204"/>
                <a:ea typeface="+mn-ea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 sz="1200">
              <a:solidFill>
                <a:schemeClr val="tx1">
                  <a:alpha val="60000"/>
                </a:schemeClr>
              </a:solidFill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1359E8-D43A-F3A4-5478-EEE70AC86013}"/>
              </a:ext>
            </a:extLst>
          </p:cNvPr>
          <p:cNvSpPr txBox="1"/>
          <p:nvPr/>
        </p:nvSpPr>
        <p:spPr>
          <a:xfrm>
            <a:off x="6580261" y="2763140"/>
            <a:ext cx="4472299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>
                <a:ea typeface="Calibri"/>
                <a:cs typeface="Calibri"/>
              </a:rPr>
              <a:t>Amanda </a:t>
            </a:r>
            <a:r>
              <a:rPr lang="en-US" sz="2800" b="1" dirty="0" err="1">
                <a:ea typeface="Calibri"/>
                <a:cs typeface="Calibri"/>
              </a:rPr>
              <a:t>Stiglbauer</a:t>
            </a:r>
            <a:endParaRPr lang="en-US" sz="28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i="1" dirty="0">
                <a:ea typeface="Calibri"/>
                <a:cs typeface="Calibri"/>
              </a:rPr>
              <a:t>Economics &amp; Business Course Developer &amp; Facilitator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800" i="1" dirty="0">
                <a:ea typeface="Calibri"/>
                <a:cs typeface="Calibri"/>
              </a:rPr>
              <a:t>UC Scout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800" i="1" dirty="0">
                <a:ea typeface="Calibri"/>
                <a:cs typeface="Calibri"/>
                <a:hlinkClick r:id="rId3"/>
              </a:rPr>
              <a:t>Econstig@gmail.com</a:t>
            </a:r>
            <a:endParaRPr lang="en-US"/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27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14A58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10517192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 Light"/>
                <a:ea typeface="+mn-lt"/>
                <a:cs typeface="Calibri Light"/>
              </a:rPr>
              <a:t>You will be able to:</a:t>
            </a:r>
          </a:p>
          <a:p>
            <a:pPr marL="0" indent="0">
              <a:buNone/>
            </a:pPr>
            <a:endParaRPr lang="en-US" sz="3200" dirty="0">
              <a:latin typeface="Calibri Light"/>
              <a:ea typeface="+mn-lt"/>
              <a:cs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ea typeface="+mn-lt"/>
                <a:cs typeface="+mn-lt"/>
              </a:rPr>
              <a:t>Identify important graphs students should know for the AP Microeconomics exam.</a:t>
            </a:r>
            <a:endParaRPr lang="en-US" sz="3200" dirty="0">
              <a:latin typeface="Calibri Light"/>
              <a:ea typeface="+mn-lt"/>
              <a:cs typeface="Calibri"/>
            </a:endParaRPr>
          </a:p>
          <a:p>
            <a:r>
              <a:rPr lang="en-US" sz="3200" dirty="0">
                <a:solidFill>
                  <a:srgbClr val="545454"/>
                </a:solidFill>
                <a:ea typeface="+mn-lt"/>
                <a:cs typeface="+mn-lt"/>
              </a:rPr>
              <a:t>Identify the key characteristics of “well dressed graphs” to help students earn maximum points on the FRQ section</a:t>
            </a: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alibri Light"/>
              <a:ea typeface="+mn-lt"/>
              <a:cs typeface="Calibri"/>
            </a:endParaRPr>
          </a:p>
          <a:p>
            <a:pPr marL="0" indent="0">
              <a:buNone/>
            </a:pPr>
            <a:endParaRPr lang="en-US" sz="2600">
              <a:latin typeface="Calibri Light" panose="020F0302020204030204" pitchFamily="34" charset="0"/>
              <a:ea typeface="+mn-lt"/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0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sign with yellow text&#10;&#10;AI-generated content may be incorrect.">
            <a:extLst>
              <a:ext uri="{FF2B5EF4-FFF2-40B4-BE49-F238E27FC236}">
                <a16:creationId xmlns:a16="http://schemas.microsoft.com/office/drawing/2014/main" id="{22AD2560-F0C0-B5D2-FED1-6A44E3F3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28" b="44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53F5A-0BC7-F3B9-D323-9F7A49E2F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E96CF-4053-2149-B5F9-FD566E7161CA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30</a:t>
            </a:fld>
            <a:endParaRPr lang="en-US" sz="12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127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standing on a stage&#10;&#10;AI-generated content may be incorrect.">
            <a:extLst>
              <a:ext uri="{FF2B5EF4-FFF2-40B4-BE49-F238E27FC236}">
                <a16:creationId xmlns:a16="http://schemas.microsoft.com/office/drawing/2014/main" id="{9BC3F591-57F7-BC38-BDB0-954F32620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055F6-52D6-5210-D416-0A7E06975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E96CF-4053-2149-B5F9-FD566E7161CA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733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itting on top of the earth&#10;&#10;AI-generated content may be incorrect.">
            <a:extLst>
              <a:ext uri="{FF2B5EF4-FFF2-40B4-BE49-F238E27FC236}">
                <a16:creationId xmlns:a16="http://schemas.microsoft.com/office/drawing/2014/main" id="{23741A0B-6F05-E37B-FC7C-06E1D0D5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/>
              <a:t>Session 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1700" dirty="0"/>
              <a:t>Overall Strategies</a:t>
            </a:r>
          </a:p>
          <a:p>
            <a:pPr marL="514350"/>
            <a:r>
              <a:rPr lang="en-US" sz="1700" dirty="0"/>
              <a:t>Strategies Explained</a:t>
            </a:r>
            <a:endParaRPr lang="en-US" sz="1700" dirty="0">
              <a:ea typeface="Calibri"/>
              <a:cs typeface="Calibri"/>
            </a:endParaRPr>
          </a:p>
          <a:p>
            <a:pPr marL="514350"/>
            <a:r>
              <a:rPr lang="en-US" sz="1700" dirty="0">
                <a:ea typeface="Calibri"/>
                <a:cs typeface="Calibri"/>
              </a:rPr>
              <a:t>Study Strategies</a:t>
            </a:r>
            <a:endParaRPr lang="en-US" sz="1700" dirty="0"/>
          </a:p>
          <a:p>
            <a:pPr marL="514350"/>
            <a:r>
              <a:rPr lang="en-US" sz="1700" dirty="0"/>
              <a:t>ALL THE GRAPHS (well, most of them)</a:t>
            </a:r>
            <a:endParaRPr lang="en-US" sz="1700" dirty="0">
              <a:ea typeface="Calibri"/>
              <a:cs typeface="Calibri"/>
            </a:endParaRPr>
          </a:p>
          <a:p>
            <a:pPr marL="514350"/>
            <a:r>
              <a:rPr lang="en-US" sz="1700" dirty="0"/>
              <a:t>Final Thoughts and Questions – Ask a Reader!</a:t>
            </a:r>
            <a:endParaRPr lang="en-US" sz="1700" dirty="0">
              <a:ea typeface="Calibri"/>
              <a:cs typeface="Calibri"/>
            </a:endParaRPr>
          </a:p>
          <a:p>
            <a:pPr marL="514350"/>
            <a:endParaRPr lang="en-US" sz="1700"/>
          </a:p>
          <a:p>
            <a:pPr marL="514350"/>
            <a:endParaRPr lang="en-US" sz="17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AEE96CF-4053-2149-B5F9-FD566E7161CA}" type="slidenum">
              <a:rPr lang="en-US" sz="1200">
                <a:solidFill>
                  <a:schemeClr val="bg1"/>
                </a:solidFill>
                <a:latin typeface="Calibri" panose="020F0502020204030204"/>
                <a:ea typeface="+mn-ea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974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CEB29-E1E4-090B-B9AF-E5B4BFBB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DEE24-F58A-B3AD-E7F4-75FB9565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E96CF-4053-2149-B5F9-FD566E7161CA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44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diagram of strategies&#10;&#10;AI-generated content may be incorrect.">
            <a:extLst>
              <a:ext uri="{FF2B5EF4-FFF2-40B4-BE49-F238E27FC236}">
                <a16:creationId xmlns:a16="http://schemas.microsoft.com/office/drawing/2014/main" id="{0C1CAC57-7DF8-ADCE-22C5-D947BB0F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3AA08-D496-6319-C3AC-AD9C049D9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E96CF-4053-2149-B5F9-FD566E7161CA}" type="slidenum">
              <a:rPr lang="en-US" sz="1200">
                <a:solidFill>
                  <a:srgbClr val="FFFFFF"/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158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780FE-F911-E7ED-61BE-809DAD57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Study Strategies- How to Help Your Kiddos!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FD927-8261-4008-2F76-CBBAA683D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latin typeface="+mn-lt"/>
                <a:ea typeface="+mn-ea"/>
              </a:rPr>
              <a:t>AP Classroom Practice Sets – Multiple Choice</a:t>
            </a:r>
          </a:p>
          <a:p>
            <a:r>
              <a:rPr lang="en-US" sz="1900">
                <a:latin typeface="+mn-lt"/>
                <a:ea typeface="+mn-ea"/>
              </a:rPr>
              <a:t>AP Classroom FRQ Practice – Student Graded </a:t>
            </a:r>
          </a:p>
          <a:p>
            <a:r>
              <a:rPr lang="en-US" sz="1900">
                <a:latin typeface="+mn-lt"/>
                <a:ea typeface="+mn-ea"/>
              </a:rPr>
              <a:t>FRQ Grading in Class</a:t>
            </a:r>
          </a:p>
          <a:p>
            <a:r>
              <a:rPr lang="en-US" sz="1900">
                <a:latin typeface="+mn-lt"/>
                <a:ea typeface="+mn-ea"/>
              </a:rPr>
              <a:t>Take the time – give practice exams!</a:t>
            </a:r>
          </a:p>
          <a:p>
            <a:pPr lvl="1"/>
            <a:r>
              <a:rPr lang="en-US" sz="1900">
                <a:latin typeface="+mn-lt"/>
                <a:ea typeface="+mn-ea"/>
              </a:rPr>
              <a:t>Test Item Analysis – Topical/based on unit</a:t>
            </a:r>
          </a:p>
          <a:p>
            <a:r>
              <a:rPr lang="en-US" sz="1900">
                <a:latin typeface="+mn-lt"/>
                <a:ea typeface="+mn-ea"/>
              </a:rPr>
              <a:t>Test Corrections? Retakes? </a:t>
            </a:r>
          </a:p>
          <a:p>
            <a:pPr lvl="1"/>
            <a:r>
              <a:rPr lang="en-US" sz="1900">
                <a:latin typeface="+mn-lt"/>
                <a:ea typeface="+mn-ea"/>
              </a:rPr>
              <a:t>Item analysis: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</a:rPr>
              <a:t>Incorrect: Why did you get the question wrong?  Why was your answer incorrect?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</a:rPr>
              <a:t>Correct: What is the correct answer? Why is it correct?</a:t>
            </a:r>
          </a:p>
        </p:txBody>
      </p:sp>
      <p:pic>
        <p:nvPicPr>
          <p:cNvPr id="6" name="Picture 5" descr="6 Proven Study Strategies To Take Studying To The Next Level! — Young  Scholars Academy">
            <a:extLst>
              <a:ext uri="{FF2B5EF4-FFF2-40B4-BE49-F238E27FC236}">
                <a16:creationId xmlns:a16="http://schemas.microsoft.com/office/drawing/2014/main" id="{EB406B51-6486-9D6B-F1EC-1949565F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50981"/>
            <a:ext cx="4788505" cy="342378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6F989D-99B0-EF0F-BBF0-E99B6597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37F40D-BF86-6F43-B998-BE81C530D250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836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/>
                <a:cs typeface="Calibri"/>
              </a:rPr>
              <a:t>Production Possibilities Curves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130DE2-C692-AAF5-5D7C-1D78E2E223E3}"/>
              </a:ext>
            </a:extLst>
          </p:cNvPr>
          <p:cNvSpPr txBox="1">
            <a:spLocks/>
          </p:cNvSpPr>
          <p:nvPr/>
        </p:nvSpPr>
        <p:spPr>
          <a:xfrm>
            <a:off x="7852115" y="3681640"/>
            <a:ext cx="3654960" cy="9041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latin typeface="Calibri Light"/>
                <a:ea typeface="Calibri Light"/>
                <a:cs typeface="Calibri Light"/>
              </a:rPr>
              <a:t>Increasing Opportunity Cost</a:t>
            </a:r>
            <a:endParaRPr lang="en-US" sz="1400" dirty="0"/>
          </a:p>
          <a:p>
            <a:pPr marL="514350" indent="-514350"/>
            <a:endParaRPr lang="en-US" sz="26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6" name="Picture 5" descr="PPC Opportunity Costs on graph">
            <a:extLst>
              <a:ext uri="{FF2B5EF4-FFF2-40B4-BE49-F238E27FC236}">
                <a16:creationId xmlns:a16="http://schemas.microsoft.com/office/drawing/2014/main" id="{3D602BAD-2B30-7015-D0B7-60FCCA361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43" y="3930672"/>
            <a:ext cx="3423556" cy="2773998"/>
          </a:xfrm>
          <a:prstGeom prst="rect">
            <a:avLst/>
          </a:prstGeom>
        </p:spPr>
      </p:pic>
      <p:pic>
        <p:nvPicPr>
          <p:cNvPr id="7" name="Picture 6" descr="Constructing a PPF and calculating opportunity costs - FreeEconHelp.com,  Learning Economics... Solved!">
            <a:extLst>
              <a:ext uri="{FF2B5EF4-FFF2-40B4-BE49-F238E27FC236}">
                <a16:creationId xmlns:a16="http://schemas.microsoft.com/office/drawing/2014/main" id="{B280EBFA-38BE-FE58-1332-5BE3FB12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71" y="180000"/>
            <a:ext cx="3499756" cy="3123427"/>
          </a:xfrm>
          <a:prstGeom prst="rect">
            <a:avLst/>
          </a:prstGeom>
        </p:spPr>
      </p:pic>
      <p:pic>
        <p:nvPicPr>
          <p:cNvPr id="8" name="Picture 7" descr="Production Possibility Frontier | Reference Library | Economics | tutor2u">
            <a:extLst>
              <a:ext uri="{FF2B5EF4-FFF2-40B4-BE49-F238E27FC236}">
                <a16:creationId xmlns:a16="http://schemas.microsoft.com/office/drawing/2014/main" id="{BAB28F33-C105-EC9B-8886-83123DC19A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1" r="-120" b="7051"/>
          <a:stretch/>
        </p:blipFill>
        <p:spPr>
          <a:xfrm>
            <a:off x="0" y="1457654"/>
            <a:ext cx="6994080" cy="48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6131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EE colors">
      <a:dk1>
        <a:srgbClr val="000000"/>
      </a:dk1>
      <a:lt1>
        <a:srgbClr val="FFFFFF"/>
      </a:lt1>
      <a:dk2>
        <a:srgbClr val="2C3842"/>
      </a:dk2>
      <a:lt2>
        <a:srgbClr val="E7E6E6"/>
      </a:lt2>
      <a:accent1>
        <a:srgbClr val="7B8186"/>
      </a:accent1>
      <a:accent2>
        <a:srgbClr val="5AB890"/>
      </a:accent2>
      <a:accent3>
        <a:srgbClr val="A6CD6F"/>
      </a:accent3>
      <a:accent4>
        <a:srgbClr val="1C8F53"/>
      </a:accent4>
      <a:accent5>
        <a:srgbClr val="85C17A"/>
      </a:accent5>
      <a:accent6>
        <a:srgbClr val="2C3842"/>
      </a:accent6>
      <a:hlink>
        <a:srgbClr val="7B8186"/>
      </a:hlink>
      <a:folHlink>
        <a:srgbClr val="E1E2D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8" ma:contentTypeDescription="Create a new document." ma:contentTypeScope="" ma:versionID="f6be8582c19e43aabdc72bd849ceb1d4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4af3f7936726ea7699b4002a52923267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5ee66a-9dd0-4897-bf8b-a3237da4a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5e9271-f96f-4ada-b0c2-5ccfd23e6c7e}" ma:internalName="TaxCatchAll" ma:showField="CatchAllData" ma:web="e475455f-c69b-4ff8-acf7-75612f4dc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0c1190-56bd-4797-9cf7-4990489609e0">
      <Terms xmlns="http://schemas.microsoft.com/office/infopath/2007/PartnerControls"/>
    </lcf76f155ced4ddcb4097134ff3c332f>
    <TaxCatchAll xmlns="e475455f-c69b-4ff8-acf7-75612f4dc189" xsi:nil="true"/>
  </documentManagement>
</p:properties>
</file>

<file path=customXml/itemProps1.xml><?xml version="1.0" encoding="utf-8"?>
<ds:datastoreItem xmlns:ds="http://schemas.openxmlformats.org/officeDocument/2006/customXml" ds:itemID="{71D51233-BD51-4731-ADE8-2AC5DB2022A3}">
  <ds:schemaRefs>
    <ds:schemaRef ds:uri="aa0c1190-56bd-4797-9cf7-4990489609e0"/>
    <ds:schemaRef ds:uri="e475455f-c69b-4ff8-acf7-75612f4dc1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11EF54-CA8B-47BA-91A0-3C52EC8195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51F743-C0A0-4E7E-B51E-35DF69ECFFB2}">
  <ds:schemaRefs>
    <ds:schemaRef ds:uri="742ad430-3572-48e8-b446-46b1d42ed47a"/>
    <ds:schemaRef ds:uri="74616181-94ba-4823-8a07-43739609fc94"/>
    <ds:schemaRef ds:uri="aa0c1190-56bd-4797-9cf7-4990489609e0"/>
    <ds:schemaRef ds:uri="e475455f-c69b-4ff8-acf7-75612f4dc18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Strategies- How to Help Your Kiddos!</vt:lpstr>
      <vt:lpstr>PowerPoint Presentation</vt:lpstr>
      <vt:lpstr>PowerPoint Presentation</vt:lpstr>
      <vt:lpstr>Changes in Demand</vt:lpstr>
      <vt:lpstr>Changes in Supply</vt:lpstr>
      <vt:lpstr>Changes in Demand &amp; Supply</vt:lpstr>
      <vt:lpstr>Business Cycle</vt:lpstr>
      <vt:lpstr>Aggregate Demand</vt:lpstr>
      <vt:lpstr>Short Run Aggregate Supply </vt:lpstr>
      <vt:lpstr>PowerPoint Presentation</vt:lpstr>
      <vt:lpstr>PowerPoint Presentation</vt:lpstr>
      <vt:lpstr>PowerPoint Presentation</vt:lpstr>
      <vt:lpstr>PowerPoint Presentation</vt:lpstr>
      <vt:lpstr>Phillips Curve</vt:lpstr>
      <vt:lpstr>Movements along the SRPC </vt:lpstr>
      <vt:lpstr>Shifts of  the SRPC </vt:lpstr>
      <vt:lpstr>Shifts of the LRPC </vt:lpstr>
      <vt:lpstr>Loanable Funds Market &amp; Crowding Out</vt:lpstr>
      <vt:lpstr>Money Market</vt:lpstr>
      <vt:lpstr>FOREX Markets</vt:lpstr>
      <vt:lpstr>Thoughts/Questions - Ask a Reader!</vt:lpstr>
      <vt:lpstr>Presenter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266</cp:revision>
  <dcterms:created xsi:type="dcterms:W3CDTF">2022-05-10T21:20:13Z</dcterms:created>
  <dcterms:modified xsi:type="dcterms:W3CDTF">2025-02-18T23:44:48Z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MediaServiceImageTags">
    <vt:lpwstr/>
  </property>
</Properties>
</file>