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45"/>
  </p:notesMasterIdLst>
  <p:handoutMasterIdLst>
    <p:handoutMasterId r:id="rId46"/>
  </p:handoutMasterIdLst>
  <p:sldIdLst>
    <p:sldId id="765" r:id="rId5"/>
    <p:sldId id="766" r:id="rId6"/>
    <p:sldId id="767" r:id="rId7"/>
    <p:sldId id="785" r:id="rId8"/>
    <p:sldId id="786" r:id="rId9"/>
    <p:sldId id="783" r:id="rId10"/>
    <p:sldId id="813" r:id="rId11"/>
    <p:sldId id="814" r:id="rId12"/>
    <p:sldId id="257" r:id="rId13"/>
    <p:sldId id="790" r:id="rId14"/>
    <p:sldId id="791" r:id="rId15"/>
    <p:sldId id="769" r:id="rId16"/>
    <p:sldId id="763" r:id="rId17"/>
    <p:sldId id="796" r:id="rId18"/>
    <p:sldId id="792" r:id="rId19"/>
    <p:sldId id="794" r:id="rId20"/>
    <p:sldId id="795" r:id="rId21"/>
    <p:sldId id="793" r:id="rId22"/>
    <p:sldId id="797" r:id="rId23"/>
    <p:sldId id="798" r:id="rId24"/>
    <p:sldId id="799" r:id="rId25"/>
    <p:sldId id="800" r:id="rId26"/>
    <p:sldId id="801" r:id="rId27"/>
    <p:sldId id="802" r:id="rId28"/>
    <p:sldId id="803" r:id="rId29"/>
    <p:sldId id="804" r:id="rId30"/>
    <p:sldId id="805" r:id="rId31"/>
    <p:sldId id="806" r:id="rId32"/>
    <p:sldId id="807" r:id="rId33"/>
    <p:sldId id="808" r:id="rId34"/>
    <p:sldId id="809" r:id="rId35"/>
    <p:sldId id="810" r:id="rId36"/>
    <p:sldId id="811" r:id="rId37"/>
    <p:sldId id="812" r:id="rId38"/>
    <p:sldId id="787" r:id="rId39"/>
    <p:sldId id="789" r:id="rId40"/>
    <p:sldId id="260" r:id="rId41"/>
    <p:sldId id="259" r:id="rId42"/>
    <p:sldId id="256" r:id="rId43"/>
    <p:sldId id="75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E0795-8F15-1FC8-75E1-4E35BD2E3FD6}" v="488" dt="2025-02-25T18:40:59.1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idy Perez" userId="S::cperez@councilforeconed.org::b17a67d5-fbd6-4d73-adcb-3e9c14b1e4be" providerId="AD" clId="Web-{3A101C87-B2F5-A432-6ACB-F379F76D6DD7}"/>
    <pc:docChg chg="addSld delSld sldOrd">
      <pc:chgData name="Cheidy Perez" userId="S::cperez@councilforeconed.org::b17a67d5-fbd6-4d73-adcb-3e9c14b1e4be" providerId="AD" clId="Web-{3A101C87-B2F5-A432-6ACB-F379F76D6DD7}" dt="2025-02-12T15:26:43.408" v="4"/>
      <pc:docMkLst>
        <pc:docMk/>
      </pc:docMkLst>
      <pc:sldChg chg="add">
        <pc:chgData name="Cheidy Perez" userId="S::cperez@councilforeconed.org::b17a67d5-fbd6-4d73-adcb-3e9c14b1e4be" providerId="AD" clId="Web-{3A101C87-B2F5-A432-6ACB-F379F76D6DD7}" dt="2025-02-12T15:26:43.408" v="4"/>
        <pc:sldMkLst>
          <pc:docMk/>
          <pc:sldMk cId="0" sldId="256"/>
        </pc:sldMkLst>
      </pc:sldChg>
      <pc:sldChg chg="add">
        <pc:chgData name="Cheidy Perez" userId="S::cperez@councilforeconed.org::b17a67d5-fbd6-4d73-adcb-3e9c14b1e4be" providerId="AD" clId="Web-{3A101C87-B2F5-A432-6ACB-F379F76D6DD7}" dt="2025-02-12T15:25:18.608" v="3"/>
        <pc:sldMkLst>
          <pc:docMk/>
          <pc:sldMk cId="1492239085" sldId="259"/>
        </pc:sldMkLst>
      </pc:sldChg>
      <pc:sldChg chg="add ord">
        <pc:chgData name="Cheidy Perez" userId="S::cperez@councilforeconed.org::b17a67d5-fbd6-4d73-adcb-3e9c14b1e4be" providerId="AD" clId="Web-{3A101C87-B2F5-A432-6ACB-F379F76D6DD7}" dt="2025-02-12T15:25:09.295" v="2"/>
        <pc:sldMkLst>
          <pc:docMk/>
          <pc:sldMk cId="33294878" sldId="260"/>
        </pc:sldMkLst>
      </pc:sldChg>
      <pc:sldChg chg="del">
        <pc:chgData name="Cheidy Perez" userId="S::cperez@councilforeconed.org::b17a67d5-fbd6-4d73-adcb-3e9c14b1e4be" providerId="AD" clId="Web-{3A101C87-B2F5-A432-6ACB-F379F76D6DD7}" dt="2025-02-12T15:23:58.745" v="0"/>
        <pc:sldMkLst>
          <pc:docMk/>
          <pc:sldMk cId="4081312071" sldId="765"/>
        </pc:sldMkLst>
      </pc:sldChg>
      <pc:sldMasterChg chg="addSldLayout">
        <pc:chgData name="Cheidy Perez" userId="S::cperez@councilforeconed.org::b17a67d5-fbd6-4d73-adcb-3e9c14b1e4be" providerId="AD" clId="Web-{3A101C87-B2F5-A432-6ACB-F379F76D6DD7}" dt="2025-02-12T15:26:43.408" v="4"/>
        <pc:sldMasterMkLst>
          <pc:docMk/>
          <pc:sldMasterMk cId="1490564425" sldId="2147483684"/>
        </pc:sldMasterMkLst>
        <pc:sldLayoutChg chg="add">
          <pc:chgData name="Cheidy Perez" userId="S::cperez@councilforeconed.org::b17a67d5-fbd6-4d73-adcb-3e9c14b1e4be" providerId="AD" clId="Web-{3A101C87-B2F5-A432-6ACB-F379F76D6DD7}" dt="2025-02-12T15:25:03.419" v="1"/>
          <pc:sldLayoutMkLst>
            <pc:docMk/>
            <pc:sldMasterMk cId="1490564425" sldId="2147483684"/>
            <pc:sldLayoutMk cId="4079223392" sldId="2147483716"/>
          </pc:sldLayoutMkLst>
        </pc:sldLayoutChg>
        <pc:sldLayoutChg chg="add">
          <pc:chgData name="Cheidy Perez" userId="S::cperez@councilforeconed.org::b17a67d5-fbd6-4d73-adcb-3e9c14b1e4be" providerId="AD" clId="Web-{3A101C87-B2F5-A432-6ACB-F379F76D6DD7}" dt="2025-02-12T15:26:43.408" v="4"/>
          <pc:sldLayoutMkLst>
            <pc:docMk/>
            <pc:sldMasterMk cId="1490564425" sldId="2147483684"/>
            <pc:sldLayoutMk cId="582345744" sldId="2147483717"/>
          </pc:sldLayoutMkLst>
        </pc:sldLayoutChg>
      </pc:sldMasterChg>
    </pc:docChg>
  </pc:docChgLst>
  <pc:docChgLst>
    <pc:chgData name="Andrea Mozo" userId="S::amozo@councilforeconed.org::ec324d89-8e2a-42bb-81f4-68d0295e10da" providerId="AD" clId="Web-{70149AF8-8118-4F81-4C96-70EC2E655C51}"/>
    <pc:docChg chg="addSld delSld modSld">
      <pc:chgData name="Andrea Mozo" userId="S::amozo@councilforeconed.org::ec324d89-8e2a-42bb-81f4-68d0295e10da" providerId="AD" clId="Web-{70149AF8-8118-4F81-4C96-70EC2E655C51}" dt="2024-03-27T20:58:10.847" v="759" actId="20577"/>
      <pc:docMkLst>
        <pc:docMk/>
      </pc:docMkLst>
      <pc:sldChg chg="modSp">
        <pc:chgData name="Andrea Mozo" userId="S::amozo@councilforeconed.org::ec324d89-8e2a-42bb-81f4-68d0295e10da" providerId="AD" clId="Web-{70149AF8-8118-4F81-4C96-70EC2E655C51}" dt="2024-03-27T20:36:24.060" v="275"/>
        <pc:sldMkLst>
          <pc:docMk/>
          <pc:sldMk cId="341012192" sldId="699"/>
        </pc:sldMkLst>
        <pc:picChg chg="mod modCrop">
          <ac:chgData name="Andrea Mozo" userId="S::amozo@councilforeconed.org::ec324d89-8e2a-42bb-81f4-68d0295e10da" providerId="AD" clId="Web-{70149AF8-8118-4F81-4C96-70EC2E655C51}" dt="2024-03-27T20:36:24.060" v="275"/>
          <ac:picMkLst>
            <pc:docMk/>
            <pc:sldMk cId="341012192" sldId="699"/>
            <ac:picMk id="4" creationId="{1A5E8AA4-F7D2-743F-026F-2554DE1CBEB1}"/>
          </ac:picMkLst>
        </pc:picChg>
        <pc:picChg chg="mod">
          <ac:chgData name="Andrea Mozo" userId="S::amozo@councilforeconed.org::ec324d89-8e2a-42bb-81f4-68d0295e10da" providerId="AD" clId="Web-{70149AF8-8118-4F81-4C96-70EC2E655C51}" dt="2024-03-27T20:21:15.252" v="0" actId="14100"/>
          <ac:picMkLst>
            <pc:docMk/>
            <pc:sldMk cId="341012192" sldId="699"/>
            <ac:picMk id="5" creationId="{491F6E2D-AB04-B9EB-3236-1AC86FDAEFFE}"/>
          </ac:picMkLst>
        </pc:picChg>
      </pc:sldChg>
      <pc:sldChg chg="modSp delAnim">
        <pc:chgData name="Andrea Mozo" userId="S::amozo@councilforeconed.org::ec324d89-8e2a-42bb-81f4-68d0295e10da" providerId="AD" clId="Web-{70149AF8-8118-4F81-4C96-70EC2E655C51}" dt="2024-03-27T20:40:12.707" v="445"/>
        <pc:sldMkLst>
          <pc:docMk/>
          <pc:sldMk cId="884104494" sldId="721"/>
        </pc:sldMkLst>
        <pc:spChg chg="mod">
          <ac:chgData name="Andrea Mozo" userId="S::amozo@councilforeconed.org::ec324d89-8e2a-42bb-81f4-68d0295e10da" providerId="AD" clId="Web-{70149AF8-8118-4F81-4C96-70EC2E655C51}" dt="2024-03-27T20:21:55.441" v="15" actId="20577"/>
          <ac:spMkLst>
            <pc:docMk/>
            <pc:sldMk cId="884104494" sldId="721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70149AF8-8118-4F81-4C96-70EC2E655C51}" dt="2024-03-27T20:32:41.069" v="271" actId="20577"/>
          <ac:spMkLst>
            <pc:docMk/>
            <pc:sldMk cId="884104494" sldId="721"/>
            <ac:spMk id="3" creationId="{0428248E-9A13-7345-BF5A-CD0E38051879}"/>
          </ac:spMkLst>
        </pc:spChg>
      </pc:sldChg>
      <pc:sldChg chg="modSp add replId delAnim">
        <pc:chgData name="Andrea Mozo" userId="S::amozo@councilforeconed.org::ec324d89-8e2a-42bb-81f4-68d0295e10da" providerId="AD" clId="Web-{70149AF8-8118-4F81-4C96-70EC2E655C51}" dt="2024-03-27T20:40:15.910" v="446"/>
        <pc:sldMkLst>
          <pc:docMk/>
          <pc:sldMk cId="2661078726" sldId="722"/>
        </pc:sldMkLst>
        <pc:spChg chg="mod">
          <ac:chgData name="Andrea Mozo" userId="S::amozo@councilforeconed.org::ec324d89-8e2a-42bb-81f4-68d0295e10da" providerId="AD" clId="Web-{70149AF8-8118-4F81-4C96-70EC2E655C51}" dt="2024-03-27T20:38:00.812" v="345" actId="20577"/>
          <ac:spMkLst>
            <pc:docMk/>
            <pc:sldMk cId="2661078726" sldId="722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70149AF8-8118-4F81-4C96-70EC2E655C51}" dt="2024-03-27T20:39:48.190" v="441" actId="20577"/>
          <ac:spMkLst>
            <pc:docMk/>
            <pc:sldMk cId="2661078726" sldId="722"/>
            <ac:spMk id="3" creationId="{0428248E-9A13-7345-BF5A-CD0E38051879}"/>
          </ac:spMkLst>
        </pc:spChg>
      </pc:sldChg>
      <pc:sldChg chg="new del">
        <pc:chgData name="Andrea Mozo" userId="S::amozo@councilforeconed.org::ec324d89-8e2a-42bb-81f4-68d0295e10da" providerId="AD" clId="Web-{70149AF8-8118-4F81-4C96-70EC2E655C51}" dt="2024-03-27T20:39:51.909" v="443"/>
        <pc:sldMkLst>
          <pc:docMk/>
          <pc:sldMk cId="3336288396" sldId="723"/>
        </pc:sldMkLst>
      </pc:sldChg>
      <pc:sldChg chg="addSp modSp add replId delAnim">
        <pc:chgData name="Andrea Mozo" userId="S::amozo@councilforeconed.org::ec324d89-8e2a-42bb-81f4-68d0295e10da" providerId="AD" clId="Web-{70149AF8-8118-4F81-4C96-70EC2E655C51}" dt="2024-03-27T20:52:01.571" v="754" actId="1076"/>
        <pc:sldMkLst>
          <pc:docMk/>
          <pc:sldMk cId="4256242774" sldId="723"/>
        </pc:sldMkLst>
        <pc:spChg chg="mod">
          <ac:chgData name="Andrea Mozo" userId="S::amozo@councilforeconed.org::ec324d89-8e2a-42bb-81f4-68d0295e10da" providerId="AD" clId="Web-{70149AF8-8118-4F81-4C96-70EC2E655C51}" dt="2024-03-27T20:40:50.192" v="453" actId="20577"/>
          <ac:spMkLst>
            <pc:docMk/>
            <pc:sldMk cId="4256242774" sldId="723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70149AF8-8118-4F81-4C96-70EC2E655C51}" dt="2024-03-27T20:51:44.320" v="751" actId="1076"/>
          <ac:spMkLst>
            <pc:docMk/>
            <pc:sldMk cId="4256242774" sldId="723"/>
            <ac:spMk id="3" creationId="{0428248E-9A13-7345-BF5A-CD0E38051879}"/>
          </ac:spMkLst>
        </pc:spChg>
        <pc:spChg chg="add mod">
          <ac:chgData name="Andrea Mozo" userId="S::amozo@councilforeconed.org::ec324d89-8e2a-42bb-81f4-68d0295e10da" providerId="AD" clId="Web-{70149AF8-8118-4F81-4C96-70EC2E655C51}" dt="2024-03-27T20:51:52.024" v="752" actId="1076"/>
          <ac:spMkLst>
            <pc:docMk/>
            <pc:sldMk cId="4256242774" sldId="723"/>
            <ac:spMk id="4" creationId="{833D65FE-E3F3-1E88-35EE-7862CF8AD7C0}"/>
          </ac:spMkLst>
        </pc:spChg>
        <pc:spChg chg="add mod">
          <ac:chgData name="Andrea Mozo" userId="S::amozo@councilforeconed.org::ec324d89-8e2a-42bb-81f4-68d0295e10da" providerId="AD" clId="Web-{70149AF8-8118-4F81-4C96-70EC2E655C51}" dt="2024-03-27T20:52:01.571" v="754" actId="1076"/>
          <ac:spMkLst>
            <pc:docMk/>
            <pc:sldMk cId="4256242774" sldId="723"/>
            <ac:spMk id="6" creationId="{08D2981F-E869-06D0-FAAD-A38E2F280056}"/>
          </ac:spMkLst>
        </pc:spChg>
        <pc:picChg chg="add mod modCrop">
          <ac:chgData name="Andrea Mozo" userId="S::amozo@councilforeconed.org::ec324d89-8e2a-42bb-81f4-68d0295e10da" providerId="AD" clId="Web-{70149AF8-8118-4F81-4C96-70EC2E655C51}" dt="2024-03-27T20:50:04.458" v="732" actId="14100"/>
          <ac:picMkLst>
            <pc:docMk/>
            <pc:sldMk cId="4256242774" sldId="723"/>
            <ac:picMk id="7" creationId="{91D7D443-4765-CF0A-3426-9F5D52CBC39A}"/>
          </ac:picMkLst>
        </pc:picChg>
        <pc:picChg chg="add mod modCrop">
          <ac:chgData name="Andrea Mozo" userId="S::amozo@councilforeconed.org::ec324d89-8e2a-42bb-81f4-68d0295e10da" providerId="AD" clId="Web-{70149AF8-8118-4F81-4C96-70EC2E655C51}" dt="2024-03-27T20:51:31.054" v="749" actId="1076"/>
          <ac:picMkLst>
            <pc:docMk/>
            <pc:sldMk cId="4256242774" sldId="723"/>
            <ac:picMk id="8" creationId="{C1C405AA-9411-ED8C-48C6-14CE249D384A}"/>
          </ac:picMkLst>
        </pc:picChg>
        <pc:picChg chg="add mod">
          <ac:chgData name="Andrea Mozo" userId="S::amozo@councilforeconed.org::ec324d89-8e2a-42bb-81f4-68d0295e10da" providerId="AD" clId="Web-{70149AF8-8118-4F81-4C96-70EC2E655C51}" dt="2024-03-27T20:51:33.445" v="750" actId="1076"/>
          <ac:picMkLst>
            <pc:docMk/>
            <pc:sldMk cId="4256242774" sldId="723"/>
            <ac:picMk id="9" creationId="{8527C915-A320-D69F-43EE-FB52CB09F87D}"/>
          </ac:picMkLst>
        </pc:picChg>
      </pc:sldChg>
      <pc:sldChg chg="new del">
        <pc:chgData name="Andrea Mozo" userId="S::amozo@councilforeconed.org::ec324d89-8e2a-42bb-81f4-68d0295e10da" providerId="AD" clId="Web-{70149AF8-8118-4F81-4C96-70EC2E655C51}" dt="2024-03-27T20:40:53.380" v="455"/>
        <pc:sldMkLst>
          <pc:docMk/>
          <pc:sldMk cId="506527380" sldId="724"/>
        </pc:sldMkLst>
      </pc:sldChg>
      <pc:sldChg chg="modSp add replId">
        <pc:chgData name="Andrea Mozo" userId="S::amozo@councilforeconed.org::ec324d89-8e2a-42bb-81f4-68d0295e10da" providerId="AD" clId="Web-{70149AF8-8118-4F81-4C96-70EC2E655C51}" dt="2024-03-27T20:58:10.847" v="759" actId="20577"/>
        <pc:sldMkLst>
          <pc:docMk/>
          <pc:sldMk cId="937720314" sldId="724"/>
        </pc:sldMkLst>
        <pc:spChg chg="mod">
          <ac:chgData name="Andrea Mozo" userId="S::amozo@councilforeconed.org::ec324d89-8e2a-42bb-81f4-68d0295e10da" providerId="AD" clId="Web-{70149AF8-8118-4F81-4C96-70EC2E655C51}" dt="2024-03-27T20:44:57.434" v="461" actId="20577"/>
          <ac:spMkLst>
            <pc:docMk/>
            <pc:sldMk cId="937720314" sldId="724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70149AF8-8118-4F81-4C96-70EC2E655C51}" dt="2024-03-27T20:58:10.847" v="759" actId="20577"/>
          <ac:spMkLst>
            <pc:docMk/>
            <pc:sldMk cId="937720314" sldId="724"/>
            <ac:spMk id="3" creationId="{0428248E-9A13-7345-BF5A-CD0E38051879}"/>
          </ac:spMkLst>
        </pc:spChg>
      </pc:sldChg>
      <pc:sldChg chg="modSp add replId">
        <pc:chgData name="Andrea Mozo" userId="S::amozo@councilforeconed.org::ec324d89-8e2a-42bb-81f4-68d0295e10da" providerId="AD" clId="Web-{70149AF8-8118-4F81-4C96-70EC2E655C51}" dt="2024-03-27T20:45:24.919" v="464" actId="20577"/>
        <pc:sldMkLst>
          <pc:docMk/>
          <pc:sldMk cId="1309746143" sldId="725"/>
        </pc:sldMkLst>
        <pc:spChg chg="mod">
          <ac:chgData name="Andrea Mozo" userId="S::amozo@councilforeconed.org::ec324d89-8e2a-42bb-81f4-68d0295e10da" providerId="AD" clId="Web-{70149AF8-8118-4F81-4C96-70EC2E655C51}" dt="2024-03-27T20:45:24.919" v="464" actId="20577"/>
          <ac:spMkLst>
            <pc:docMk/>
            <pc:sldMk cId="1309746143" sldId="725"/>
            <ac:spMk id="2" creationId="{3F16907B-0DC9-E64D-B7CC-FD7066550EDE}"/>
          </ac:spMkLst>
        </pc:spChg>
      </pc:sldChg>
    </pc:docChg>
  </pc:docChgLst>
  <pc:docChgLst>
    <pc:chgData name="Guest User" userId="S::urn:spo:anon#7d9c99e9a44898eabd5f17c3560ab8c5584d7bd388318b667ef27c886859e00b::" providerId="AD" clId="Web-{076E0795-8F15-1FC8-75E1-4E35BD2E3FD6}"/>
    <pc:docChg chg="addSld delSld modSld">
      <pc:chgData name="Guest User" userId="S::urn:spo:anon#7d9c99e9a44898eabd5f17c3560ab8c5584d7bd388318b667ef27c886859e00b::" providerId="AD" clId="Web-{076E0795-8F15-1FC8-75E1-4E35BD2E3FD6}" dt="2025-02-25T18:40:59.143" v="457"/>
      <pc:docMkLst>
        <pc:docMk/>
      </pc:docMkLst>
      <pc:sldChg chg="addSp delSp modSp add">
        <pc:chgData name="Guest User" userId="S::urn:spo:anon#7d9c99e9a44898eabd5f17c3560ab8c5584d7bd388318b667ef27c886859e00b::" providerId="AD" clId="Web-{076E0795-8F15-1FC8-75E1-4E35BD2E3FD6}" dt="2025-02-25T17:53:40.137" v="34"/>
        <pc:sldMkLst>
          <pc:docMk/>
          <pc:sldMk cId="0" sldId="257"/>
        </pc:sldMkLst>
        <pc:spChg chg="mod">
          <ac:chgData name="Guest User" userId="S::urn:spo:anon#7d9c99e9a44898eabd5f17c3560ab8c5584d7bd388318b667ef27c886859e00b::" providerId="AD" clId="Web-{076E0795-8F15-1FC8-75E1-4E35BD2E3FD6}" dt="2025-02-25T17:52:54.135" v="28" actId="14100"/>
          <ac:spMkLst>
            <pc:docMk/>
            <pc:sldMk cId="0" sldId="257"/>
            <ac:spMk id="1232" creationId="{00000000-0000-0000-0000-000000000000}"/>
          </ac:spMkLst>
        </pc:spChg>
        <pc:spChg chg="mod">
          <ac:chgData name="Guest User" userId="S::urn:spo:anon#7d9c99e9a44898eabd5f17c3560ab8c5584d7bd388318b667ef27c886859e00b::" providerId="AD" clId="Web-{076E0795-8F15-1FC8-75E1-4E35BD2E3FD6}" dt="2025-02-25T17:53:01.182" v="29" actId="20577"/>
          <ac:spMkLst>
            <pc:docMk/>
            <pc:sldMk cId="0" sldId="257"/>
            <ac:spMk id="1233" creationId="{00000000-0000-0000-0000-000000000000}"/>
          </ac:spMkLst>
        </pc:spChg>
        <pc:spChg chg="mod">
          <ac:chgData name="Guest User" userId="S::urn:spo:anon#7d9c99e9a44898eabd5f17c3560ab8c5584d7bd388318b667ef27c886859e00b::" providerId="AD" clId="Web-{076E0795-8F15-1FC8-75E1-4E35BD2E3FD6}" dt="2025-02-25T17:53:06.714" v="30" actId="20577"/>
          <ac:spMkLst>
            <pc:docMk/>
            <pc:sldMk cId="0" sldId="257"/>
            <ac:spMk id="1234" creationId="{00000000-0000-0000-0000-000000000000}"/>
          </ac:spMkLst>
        </pc:spChg>
        <pc:spChg chg="mod">
          <ac:chgData name="Guest User" userId="S::urn:spo:anon#7d9c99e9a44898eabd5f17c3560ab8c5584d7bd388318b667ef27c886859e00b::" providerId="AD" clId="Web-{076E0795-8F15-1FC8-75E1-4E35BD2E3FD6}" dt="2025-02-25T17:52:29.056" v="24" actId="20577"/>
          <ac:spMkLst>
            <pc:docMk/>
            <pc:sldMk cId="0" sldId="257"/>
            <ac:spMk id="1235" creationId="{00000000-0000-0000-0000-000000000000}"/>
          </ac:spMkLst>
        </pc:spChg>
        <pc:picChg chg="add del mod">
          <ac:chgData name="Guest User" userId="S::urn:spo:anon#7d9c99e9a44898eabd5f17c3560ab8c5584d7bd388318b667ef27c886859e00b::" providerId="AD" clId="Web-{076E0795-8F15-1FC8-75E1-4E35BD2E3FD6}" dt="2025-02-25T17:53:29.199" v="32"/>
          <ac:picMkLst>
            <pc:docMk/>
            <pc:sldMk cId="0" sldId="257"/>
            <ac:picMk id="2" creationId="{9AC88963-1E9C-9F2C-5901-3BDF1BC113B5}"/>
          </ac:picMkLst>
        </pc:picChg>
        <pc:picChg chg="add del mod">
          <ac:chgData name="Guest User" userId="S::urn:spo:anon#7d9c99e9a44898eabd5f17c3560ab8c5584d7bd388318b667ef27c886859e00b::" providerId="AD" clId="Web-{076E0795-8F15-1FC8-75E1-4E35BD2E3FD6}" dt="2025-02-25T17:53:40.137" v="34"/>
          <ac:picMkLst>
            <pc:docMk/>
            <pc:sldMk cId="0" sldId="257"/>
            <ac:picMk id="3" creationId="{D6D1602A-5F15-AB1A-329D-CF2E7A8E1CD2}"/>
          </ac:picMkLst>
        </pc:picChg>
      </pc:sldChg>
      <pc:sldChg chg="del">
        <pc:chgData name="Guest User" userId="S::urn:spo:anon#7d9c99e9a44898eabd5f17c3560ab8c5584d7bd388318b667ef27c886859e00b::" providerId="AD" clId="Web-{076E0795-8F15-1FC8-75E1-4E35BD2E3FD6}" dt="2025-02-25T11:56:17.891" v="5"/>
        <pc:sldMkLst>
          <pc:docMk/>
          <pc:sldMk cId="341012192" sldId="699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1:56:33.611" v="9"/>
        <pc:sldMkLst>
          <pc:docMk/>
          <pc:sldMk cId="2661078726" sldId="722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1:56:34.251" v="10"/>
        <pc:sldMkLst>
          <pc:docMk/>
          <pc:sldMk cId="937720314" sldId="724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1:56:37.642" v="12"/>
        <pc:sldMkLst>
          <pc:docMk/>
          <pc:sldMk cId="1309746143" sldId="725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1:56:37.955" v="14"/>
        <pc:sldMkLst>
          <pc:docMk/>
          <pc:sldMk cId="1389646338" sldId="726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1:56:37.892" v="13"/>
        <pc:sldMkLst>
          <pc:docMk/>
          <pc:sldMk cId="3638787741" sldId="727"/>
        </pc:sldMkLst>
      </pc:sldChg>
      <pc:sldChg chg="addSp delSp modSp del mod setBg">
        <pc:chgData name="Guest User" userId="S::urn:spo:anon#7d9c99e9a44898eabd5f17c3560ab8c5584d7bd388318b667ef27c886859e00b::" providerId="AD" clId="Web-{076E0795-8F15-1FC8-75E1-4E35BD2E3FD6}" dt="2025-02-25T17:55:32.547" v="45"/>
        <pc:sldMkLst>
          <pc:docMk/>
          <pc:sldMk cId="215165024" sldId="728"/>
        </pc:sldMkLst>
        <pc:spChg chg="mod">
          <ac:chgData name="Guest User" userId="S::urn:spo:anon#7d9c99e9a44898eabd5f17c3560ab8c5584d7bd388318b667ef27c886859e00b::" providerId="AD" clId="Web-{076E0795-8F15-1FC8-75E1-4E35BD2E3FD6}" dt="2025-02-25T17:55:00.484" v="44"/>
          <ac:spMkLst>
            <pc:docMk/>
            <pc:sldMk cId="215165024" sldId="728"/>
            <ac:spMk id="2" creationId="{3F16907B-0DC9-E64D-B7CC-FD7066550EDE}"/>
          </ac:spMkLst>
        </pc:spChg>
        <pc:spChg chg="mod">
          <ac:chgData name="Guest User" userId="S::urn:spo:anon#7d9c99e9a44898eabd5f17c3560ab8c5584d7bd388318b667ef27c886859e00b::" providerId="AD" clId="Web-{076E0795-8F15-1FC8-75E1-4E35BD2E3FD6}" dt="2025-02-25T17:55:00.484" v="44"/>
          <ac:spMkLst>
            <pc:docMk/>
            <pc:sldMk cId="215165024" sldId="728"/>
            <ac:spMk id="4" creationId="{60130DE2-C692-AAF5-5D7C-1D78E2E223E3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7:55:00.484" v="44"/>
          <ac:spMkLst>
            <pc:docMk/>
            <pc:sldMk cId="215165024" sldId="728"/>
            <ac:spMk id="5" creationId="{311A261A-0029-224B-814E-E9E4A90E2717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5:00.484" v="44"/>
          <ac:spMkLst>
            <pc:docMk/>
            <pc:sldMk cId="215165024" sldId="728"/>
            <ac:spMk id="13" creationId="{0550F5B9-399F-4FAD-AE6C-ED65F9A43A74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5:00.484" v="44"/>
          <ac:spMkLst>
            <pc:docMk/>
            <pc:sldMk cId="215165024" sldId="728"/>
            <ac:spMk id="15" creationId="{C062E60F-5CD4-4268-8359-8076634680E5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5:00.484" v="44"/>
          <ac:spMkLst>
            <pc:docMk/>
            <pc:sldMk cId="215165024" sldId="728"/>
            <ac:spMk id="17" creationId="{BB341EC3-1810-4D33-BA3F-E2D0AA0ECFB6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5:00.484" v="44"/>
          <ac:spMkLst>
            <pc:docMk/>
            <pc:sldMk cId="215165024" sldId="728"/>
            <ac:spMk id="19" creationId="{10127CDE-2B99-47A8-BB3C-7D17519105E0}"/>
          </ac:spMkLst>
        </pc:spChg>
        <pc:picChg chg="add del mod">
          <ac:chgData name="Guest User" userId="S::urn:spo:anon#7d9c99e9a44898eabd5f17c3560ab8c5584d7bd388318b667ef27c886859e00b::" providerId="AD" clId="Web-{076E0795-8F15-1FC8-75E1-4E35BD2E3FD6}" dt="2025-02-25T17:54:11.107" v="38"/>
          <ac:picMkLst>
            <pc:docMk/>
            <pc:sldMk cId="215165024" sldId="728"/>
            <ac:picMk id="3" creationId="{8A38BC23-4EDF-F2AB-AAD2-3EA302DE901A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7:55:00.484" v="44"/>
          <ac:picMkLst>
            <pc:docMk/>
            <pc:sldMk cId="215165024" sldId="728"/>
            <ac:picMk id="6" creationId="{05C83A7C-9B9D-48C8-F5E9-B1039338BB15}"/>
          </ac:picMkLst>
        </pc:picChg>
        <pc:picChg chg="add mod ord">
          <ac:chgData name="Guest User" userId="S::urn:spo:anon#7d9c99e9a44898eabd5f17c3560ab8c5584d7bd388318b667ef27c886859e00b::" providerId="AD" clId="Web-{076E0795-8F15-1FC8-75E1-4E35BD2E3FD6}" dt="2025-02-25T17:55:00.484" v="44"/>
          <ac:picMkLst>
            <pc:docMk/>
            <pc:sldMk cId="215165024" sldId="728"/>
            <ac:picMk id="7" creationId="{17C2A335-4209-D1D8-B533-1267FE48AAA3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7:55:00.484" v="44"/>
          <ac:picMkLst>
            <pc:docMk/>
            <pc:sldMk cId="215165024" sldId="728"/>
            <ac:picMk id="8" creationId="{A3ED281A-6EDD-0EFC-36C5-EBE131932E3C}"/>
          </ac:picMkLst>
        </pc:picChg>
      </pc:sldChg>
      <pc:sldChg chg="del">
        <pc:chgData name="Guest User" userId="S::urn:spo:anon#7d9c99e9a44898eabd5f17c3560ab8c5584d7bd388318b667ef27c886859e00b::" providerId="AD" clId="Web-{076E0795-8F15-1FC8-75E1-4E35BD2E3FD6}" dt="2025-02-25T18:34:38.254" v="447"/>
        <pc:sldMkLst>
          <pc:docMk/>
          <pc:sldMk cId="1479468846" sldId="734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8:34:40.458" v="448"/>
        <pc:sldMkLst>
          <pc:docMk/>
          <pc:sldMk cId="1231134340" sldId="737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8:34:41.598" v="449"/>
        <pc:sldMkLst>
          <pc:docMk/>
          <pc:sldMk cId="2493484935" sldId="738"/>
        </pc:sldMkLst>
      </pc:sldChg>
      <pc:sldChg chg="addSp delSp modSp del">
        <pc:chgData name="Guest User" userId="S::urn:spo:anon#7d9c99e9a44898eabd5f17c3560ab8c5584d7bd388318b667ef27c886859e00b::" providerId="AD" clId="Web-{076E0795-8F15-1FC8-75E1-4E35BD2E3FD6}" dt="2025-02-25T18:38:42.153" v="454"/>
        <pc:sldMkLst>
          <pc:docMk/>
          <pc:sldMk cId="1468089500" sldId="749"/>
        </pc:sldMkLst>
        <pc:picChg chg="add del mod">
          <ac:chgData name="Guest User" userId="S::urn:spo:anon#7d9c99e9a44898eabd5f17c3560ab8c5584d7bd388318b667ef27c886859e00b::" providerId="AD" clId="Web-{076E0795-8F15-1FC8-75E1-4E35BD2E3FD6}" dt="2025-02-25T17:53:59.091" v="36"/>
          <ac:picMkLst>
            <pc:docMk/>
            <pc:sldMk cId="1468089500" sldId="749"/>
            <ac:picMk id="2" creationId="{0EECD34B-3DA0-43E1-E6B8-C01107F95047}"/>
          </ac:picMkLst>
        </pc:picChg>
      </pc:sldChg>
      <pc:sldChg chg="del">
        <pc:chgData name="Guest User" userId="S::urn:spo:anon#7d9c99e9a44898eabd5f17c3560ab8c5584d7bd388318b667ef27c886859e00b::" providerId="AD" clId="Web-{076E0795-8F15-1FC8-75E1-4E35BD2E3FD6}" dt="2025-02-25T18:34:37.098" v="446"/>
        <pc:sldMkLst>
          <pc:docMk/>
          <pc:sldMk cId="1593463067" sldId="751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7:50:26.990" v="19"/>
        <pc:sldMkLst>
          <pc:docMk/>
          <pc:sldMk cId="1377641342" sldId="759"/>
        </pc:sldMkLst>
      </pc:sldChg>
      <pc:sldChg chg="del">
        <pc:chgData name="Guest User" userId="S::urn:spo:anon#7d9c99e9a44898eabd5f17c3560ab8c5584d7bd388318b667ef27c886859e00b::" providerId="AD" clId="Web-{076E0795-8F15-1FC8-75E1-4E35BD2E3FD6}" dt="2025-02-25T11:56:35.673" v="11"/>
        <pc:sldMkLst>
          <pc:docMk/>
          <pc:sldMk cId="1074274890" sldId="760"/>
        </pc:sldMkLst>
      </pc:sldChg>
      <pc:sldChg chg="addSp delSp modSp mod setBg delAnim">
        <pc:chgData name="Guest User" userId="S::urn:spo:anon#7d9c99e9a44898eabd5f17c3560ab8c5584d7bd388318b667ef27c886859e00b::" providerId="AD" clId="Web-{076E0795-8F15-1FC8-75E1-4E35BD2E3FD6}" dt="2025-02-25T17:57:58.443" v="63"/>
        <pc:sldMkLst>
          <pc:docMk/>
          <pc:sldMk cId="2756661319" sldId="763"/>
        </pc:sldMkLst>
        <pc:spChg chg="mod">
          <ac:chgData name="Guest User" userId="S::urn:spo:anon#7d9c99e9a44898eabd5f17c3560ab8c5584d7bd388318b667ef27c886859e00b::" providerId="AD" clId="Web-{076E0795-8F15-1FC8-75E1-4E35BD2E3FD6}" dt="2025-02-25T17:57:58.443" v="63"/>
          <ac:spMkLst>
            <pc:docMk/>
            <pc:sldMk cId="2756661319" sldId="763"/>
            <ac:spMk id="2" creationId="{3F16907B-0DC9-E64D-B7CC-FD7066550EDE}"/>
          </ac:spMkLst>
        </pc:spChg>
        <pc:spChg chg="del mod">
          <ac:chgData name="Guest User" userId="S::urn:spo:anon#7d9c99e9a44898eabd5f17c3560ab8c5584d7bd388318b667ef27c886859e00b::" providerId="AD" clId="Web-{076E0795-8F15-1FC8-75E1-4E35BD2E3FD6}" dt="2025-02-25T17:57:01.097" v="53"/>
          <ac:spMkLst>
            <pc:docMk/>
            <pc:sldMk cId="2756661319" sldId="763"/>
            <ac:spMk id="3" creationId="{78642B0D-E5A2-99C8-4EE2-472893C7BE1E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7:57:58.443" v="63"/>
          <ac:spMkLst>
            <pc:docMk/>
            <pc:sldMk cId="2756661319" sldId="763"/>
            <ac:spMk id="4" creationId="{60130DE2-C692-AAF5-5D7C-1D78E2E223E3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7:57:58.443" v="63"/>
          <ac:spMkLst>
            <pc:docMk/>
            <pc:sldMk cId="2756661319" sldId="763"/>
            <ac:spMk id="5" creationId="{311A261A-0029-224B-814E-E9E4A90E2717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7:58.443" v="63"/>
          <ac:spMkLst>
            <pc:docMk/>
            <pc:sldMk cId="2756661319" sldId="763"/>
            <ac:spMk id="11" creationId="{66E48AFA-8884-4F68-A44F-D2C1E8609C5A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7:58.443" v="63"/>
          <ac:spMkLst>
            <pc:docMk/>
            <pc:sldMk cId="2756661319" sldId="763"/>
            <ac:spMk id="13" creationId="{969D19A6-08CB-498C-93EC-3FFB021FC68A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7:57:58.443" v="63"/>
          <ac:picMkLst>
            <pc:docMk/>
            <pc:sldMk cId="2756661319" sldId="763"/>
            <ac:picMk id="6" creationId="{6642FCC3-77CF-B887-F689-FACB3DE6307C}"/>
          </ac:picMkLst>
        </pc:picChg>
      </pc:sldChg>
      <pc:sldChg chg="del">
        <pc:chgData name="Guest User" userId="S::urn:spo:anon#7d9c99e9a44898eabd5f17c3560ab8c5584d7bd388318b667ef27c886859e00b::" providerId="AD" clId="Web-{076E0795-8F15-1FC8-75E1-4E35BD2E3FD6}" dt="2025-02-25T18:34:42.020" v="450"/>
        <pc:sldMkLst>
          <pc:docMk/>
          <pc:sldMk cId="3958031051" sldId="764"/>
        </pc:sldMkLst>
      </pc:sldChg>
      <pc:sldChg chg="modSp add">
        <pc:chgData name="Guest User" userId="S::urn:spo:anon#7d9c99e9a44898eabd5f17c3560ab8c5584d7bd388318b667ef27c886859e00b::" providerId="AD" clId="Web-{076E0795-8F15-1FC8-75E1-4E35BD2E3FD6}" dt="2025-02-25T11:56:18.845" v="7" actId="20577"/>
        <pc:sldMkLst>
          <pc:docMk/>
          <pc:sldMk cId="1338378689" sldId="765"/>
        </pc:sldMkLst>
        <pc:spChg chg="mod">
          <ac:chgData name="Guest User" userId="S::urn:spo:anon#7d9c99e9a44898eabd5f17c3560ab8c5584d7bd388318b667ef27c886859e00b::" providerId="AD" clId="Web-{076E0795-8F15-1FC8-75E1-4E35BD2E3FD6}" dt="2025-02-25T11:56:18.845" v="7" actId="20577"/>
          <ac:spMkLst>
            <pc:docMk/>
            <pc:sldMk cId="1338378689" sldId="765"/>
            <ac:spMk id="3" creationId="{9890555E-F5A8-A749-BA5F-C95D063E463A}"/>
          </ac:spMkLst>
        </pc:spChg>
      </pc:sldChg>
      <pc:sldChg chg="add">
        <pc:chgData name="Guest User" userId="S::urn:spo:anon#7d9c99e9a44898eabd5f17c3560ab8c5584d7bd388318b667ef27c886859e00b::" providerId="AD" clId="Web-{076E0795-8F15-1FC8-75E1-4E35BD2E3FD6}" dt="2025-02-25T11:56:13.673" v="1"/>
        <pc:sldMkLst>
          <pc:docMk/>
          <pc:sldMk cId="3034158666" sldId="766"/>
        </pc:sldMkLst>
      </pc:sldChg>
      <pc:sldChg chg="add">
        <pc:chgData name="Guest User" userId="S::urn:spo:anon#7d9c99e9a44898eabd5f17c3560ab8c5584d7bd388318b667ef27c886859e00b::" providerId="AD" clId="Web-{076E0795-8F15-1FC8-75E1-4E35BD2E3FD6}" dt="2025-02-25T11:56:13.688" v="2"/>
        <pc:sldMkLst>
          <pc:docMk/>
          <pc:sldMk cId="1673190328" sldId="767"/>
        </pc:sldMkLst>
      </pc:sldChg>
      <pc:sldChg chg="add">
        <pc:chgData name="Guest User" userId="S::urn:spo:anon#7d9c99e9a44898eabd5f17c3560ab8c5584d7bd388318b667ef27c886859e00b::" providerId="AD" clId="Web-{076E0795-8F15-1FC8-75E1-4E35BD2E3FD6}" dt="2025-02-25T17:56:40.784" v="51"/>
        <pc:sldMkLst>
          <pc:docMk/>
          <pc:sldMk cId="2331634003" sldId="769"/>
        </pc:sldMkLst>
      </pc:sldChg>
      <pc:sldChg chg="add">
        <pc:chgData name="Guest User" userId="S::urn:spo:anon#7d9c99e9a44898eabd5f17c3560ab8c5584d7bd388318b667ef27c886859e00b::" providerId="AD" clId="Web-{076E0795-8F15-1FC8-75E1-4E35BD2E3FD6}" dt="2025-02-25T13:42:16.960" v="15"/>
        <pc:sldMkLst>
          <pc:docMk/>
          <pc:sldMk cId="3994448513" sldId="783"/>
        </pc:sldMkLst>
      </pc:sldChg>
      <pc:sldChg chg="add">
        <pc:chgData name="Guest User" userId="S::urn:spo:anon#7d9c99e9a44898eabd5f17c3560ab8c5584d7bd388318b667ef27c886859e00b::" providerId="AD" clId="Web-{076E0795-8F15-1FC8-75E1-4E35BD2E3FD6}" dt="2025-02-25T11:56:13.688" v="3"/>
        <pc:sldMkLst>
          <pc:docMk/>
          <pc:sldMk cId="2557337700" sldId="785"/>
        </pc:sldMkLst>
      </pc:sldChg>
      <pc:sldChg chg="modSp add">
        <pc:chgData name="Guest User" userId="S::urn:spo:anon#7d9c99e9a44898eabd5f17c3560ab8c5584d7bd388318b667ef27c886859e00b::" providerId="AD" clId="Web-{076E0795-8F15-1FC8-75E1-4E35BD2E3FD6}" dt="2025-02-25T11:56:26.314" v="8" actId="1076"/>
        <pc:sldMkLst>
          <pc:docMk/>
          <pc:sldMk cId="1128291700" sldId="786"/>
        </pc:sldMkLst>
        <pc:spChg chg="mod">
          <ac:chgData name="Guest User" userId="S::urn:spo:anon#7d9c99e9a44898eabd5f17c3560ab8c5584d7bd388318b667ef27c886859e00b::" providerId="AD" clId="Web-{076E0795-8F15-1FC8-75E1-4E35BD2E3FD6}" dt="2025-02-25T11:56:26.314" v="8" actId="1076"/>
          <ac:spMkLst>
            <pc:docMk/>
            <pc:sldMk cId="1128291700" sldId="786"/>
            <ac:spMk id="3" creationId="{0428248E-9A13-7345-BF5A-CD0E38051879}"/>
          </ac:spMkLst>
        </pc:spChg>
      </pc:sldChg>
      <pc:sldChg chg="add">
        <pc:chgData name="Guest User" userId="S::urn:spo:anon#7d9c99e9a44898eabd5f17c3560ab8c5584d7bd388318b667ef27c886859e00b::" providerId="AD" clId="Web-{076E0795-8F15-1FC8-75E1-4E35BD2E3FD6}" dt="2025-02-25T17:49:28.519" v="16"/>
        <pc:sldMkLst>
          <pc:docMk/>
          <pc:sldMk cId="1284174310" sldId="787"/>
        </pc:sldMkLst>
      </pc:sldChg>
      <pc:sldChg chg="add del">
        <pc:chgData name="Guest User" userId="S::urn:spo:anon#7d9c99e9a44898eabd5f17c3560ab8c5584d7bd388318b667ef27c886859e00b::" providerId="AD" clId="Web-{076E0795-8F15-1FC8-75E1-4E35BD2E3FD6}" dt="2025-02-25T18:40:57.893" v="456"/>
        <pc:sldMkLst>
          <pc:docMk/>
          <pc:sldMk cId="3064276870" sldId="788"/>
        </pc:sldMkLst>
      </pc:sldChg>
      <pc:sldChg chg="add">
        <pc:chgData name="Guest User" userId="S::urn:spo:anon#7d9c99e9a44898eabd5f17c3560ab8c5584d7bd388318b667ef27c886859e00b::" providerId="AD" clId="Web-{076E0795-8F15-1FC8-75E1-4E35BD2E3FD6}" dt="2025-02-25T17:49:28.550" v="18"/>
        <pc:sldMkLst>
          <pc:docMk/>
          <pc:sldMk cId="3561273479" sldId="789"/>
        </pc:sldMkLst>
      </pc:sldChg>
      <pc:sldChg chg="addSp modSp add">
        <pc:chgData name="Guest User" userId="S::urn:spo:anon#7d9c99e9a44898eabd5f17c3560ab8c5584d7bd388318b667ef27c886859e00b::" providerId="AD" clId="Web-{076E0795-8F15-1FC8-75E1-4E35BD2E3FD6}" dt="2025-02-25T17:55:59.376" v="49"/>
        <pc:sldMkLst>
          <pc:docMk/>
          <pc:sldMk cId="4019625463" sldId="790"/>
        </pc:sldMkLst>
        <pc:spChg chg="mod">
          <ac:chgData name="Guest User" userId="S::urn:spo:anon#7d9c99e9a44898eabd5f17c3560ab8c5584d7bd388318b667ef27c886859e00b::" providerId="AD" clId="Web-{076E0795-8F15-1FC8-75E1-4E35BD2E3FD6}" dt="2025-02-25T17:55:59.376" v="49"/>
          <ac:spMkLst>
            <pc:docMk/>
            <pc:sldMk cId="4019625463" sldId="790"/>
            <ac:spMk id="2" creationId="{98E271F8-1CAC-AEBA-DEC7-BE4669376692}"/>
          </ac:spMkLst>
        </pc:spChg>
        <pc:spChg chg="mod">
          <ac:chgData name="Guest User" userId="S::urn:spo:anon#7d9c99e9a44898eabd5f17c3560ab8c5584d7bd388318b667ef27c886859e00b::" providerId="AD" clId="Web-{076E0795-8F15-1FC8-75E1-4E35BD2E3FD6}" dt="2025-02-25T17:55:59.376" v="49"/>
          <ac:spMkLst>
            <pc:docMk/>
            <pc:sldMk cId="4019625463" sldId="790"/>
            <ac:spMk id="4" creationId="{F4998769-5776-CDED-0CE6-F743DBF117A1}"/>
          </ac:spMkLst>
        </pc:spChg>
        <pc:spChg chg="mod">
          <ac:chgData name="Guest User" userId="S::urn:spo:anon#7d9c99e9a44898eabd5f17c3560ab8c5584d7bd388318b667ef27c886859e00b::" providerId="AD" clId="Web-{076E0795-8F15-1FC8-75E1-4E35BD2E3FD6}" dt="2025-02-25T17:55:59.376" v="49"/>
          <ac:spMkLst>
            <pc:docMk/>
            <pc:sldMk cId="4019625463" sldId="790"/>
            <ac:spMk id="5" creationId="{8C6BA826-90AF-E46F-7A4A-1BA2ACB8ADD9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5:59.376" v="49"/>
          <ac:spMkLst>
            <pc:docMk/>
            <pc:sldMk cId="4019625463" sldId="790"/>
            <ac:spMk id="12" creationId="{A51A0227-072A-4F5F-928C-E2C3E5CCD10C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5:59.376" v="49"/>
          <ac:spMkLst>
            <pc:docMk/>
            <pc:sldMk cId="4019625463" sldId="790"/>
            <ac:spMk id="14" creationId="{35D99776-4B38-47DF-A302-11AD9AF87ACA}"/>
          </ac:spMkLst>
        </pc:spChg>
        <pc:picChg chg="mod">
          <ac:chgData name="Guest User" userId="S::urn:spo:anon#7d9c99e9a44898eabd5f17c3560ab8c5584d7bd388318b667ef27c886859e00b::" providerId="AD" clId="Web-{076E0795-8F15-1FC8-75E1-4E35BD2E3FD6}" dt="2025-02-25T17:55:59.376" v="49"/>
          <ac:picMkLst>
            <pc:docMk/>
            <pc:sldMk cId="4019625463" sldId="790"/>
            <ac:picMk id="3" creationId="{AB526F64-B773-D3D2-A117-6CF46155D2DA}"/>
          </ac:picMkLst>
        </pc:picChg>
        <pc:picChg chg="mod">
          <ac:chgData name="Guest User" userId="S::urn:spo:anon#7d9c99e9a44898eabd5f17c3560ab8c5584d7bd388318b667ef27c886859e00b::" providerId="AD" clId="Web-{076E0795-8F15-1FC8-75E1-4E35BD2E3FD6}" dt="2025-02-25T17:55:59.376" v="49"/>
          <ac:picMkLst>
            <pc:docMk/>
            <pc:sldMk cId="4019625463" sldId="790"/>
            <ac:picMk id="7" creationId="{A8626A64-EB70-68F4-BE14-C3A6633B674A}"/>
          </ac:picMkLst>
        </pc:picChg>
      </pc:sldChg>
      <pc:sldChg chg="add">
        <pc:chgData name="Guest User" userId="S::urn:spo:anon#7d9c99e9a44898eabd5f17c3560ab8c5584d7bd388318b667ef27c886859e00b::" providerId="AD" clId="Web-{076E0795-8F15-1FC8-75E1-4E35BD2E3FD6}" dt="2025-02-25T17:56:20.393" v="50"/>
        <pc:sldMkLst>
          <pc:docMk/>
          <pc:sldMk cId="2404079769" sldId="791"/>
        </pc:sldMkLst>
      </pc:sldChg>
      <pc:sldChg chg="addSp delSp modSp new mod setBg modClrScheme chgLayout">
        <pc:chgData name="Guest User" userId="S::urn:spo:anon#7d9c99e9a44898eabd5f17c3560ab8c5584d7bd388318b667ef27c886859e00b::" providerId="AD" clId="Web-{076E0795-8F15-1FC8-75E1-4E35BD2E3FD6}" dt="2025-02-25T18:00:20.807" v="78" actId="14100"/>
        <pc:sldMkLst>
          <pc:docMk/>
          <pc:sldMk cId="589918200" sldId="792"/>
        </pc:sldMkLst>
        <pc:spChg chg="mod ord">
          <ac:chgData name="Guest User" userId="S::urn:spo:anon#7d9c99e9a44898eabd5f17c3560ab8c5584d7bd388318b667ef27c886859e00b::" providerId="AD" clId="Web-{076E0795-8F15-1FC8-75E1-4E35BD2E3FD6}" dt="2025-02-25T17:59:33.399" v="76"/>
          <ac:spMkLst>
            <pc:docMk/>
            <pc:sldMk cId="589918200" sldId="792"/>
            <ac:spMk id="2" creationId="{92675CF1-064B-AD05-C42C-83DFD387E209}"/>
          </ac:spMkLst>
        </pc:spChg>
        <pc:spChg chg="add mod ord">
          <ac:chgData name="Guest User" userId="S::urn:spo:anon#7d9c99e9a44898eabd5f17c3560ab8c5584d7bd388318b667ef27c886859e00b::" providerId="AD" clId="Web-{076E0795-8F15-1FC8-75E1-4E35BD2E3FD6}" dt="2025-02-25T17:59:33.399" v="76"/>
          <ac:spMkLst>
            <pc:docMk/>
            <pc:sldMk cId="589918200" sldId="792"/>
            <ac:spMk id="5" creationId="{62E39433-CD26-7D4A-463E-FC8B6E820ABB}"/>
          </ac:spMkLst>
        </pc:spChg>
        <pc:spChg chg="add del mod ord">
          <ac:chgData name="Guest User" userId="S::urn:spo:anon#7d9c99e9a44898eabd5f17c3560ab8c5584d7bd388318b667ef27c886859e00b::" providerId="AD" clId="Web-{076E0795-8F15-1FC8-75E1-4E35BD2E3FD6}" dt="2025-02-25T17:59:21.977" v="74"/>
          <ac:spMkLst>
            <pc:docMk/>
            <pc:sldMk cId="589918200" sldId="792"/>
            <ac:spMk id="6" creationId="{9BAC1755-0B27-4737-6D5C-A9FD07E92042}"/>
          </ac:spMkLst>
        </pc:spChg>
        <pc:spChg chg="add del mod ord">
          <ac:chgData name="Guest User" userId="S::urn:spo:anon#7d9c99e9a44898eabd5f17c3560ab8c5584d7bd388318b667ef27c886859e00b::" providerId="AD" clId="Web-{076E0795-8F15-1FC8-75E1-4E35BD2E3FD6}" dt="2025-02-25T17:59:11.336" v="72"/>
          <ac:spMkLst>
            <pc:docMk/>
            <pc:sldMk cId="589918200" sldId="792"/>
            <ac:spMk id="7" creationId="{D3D293A0-3440-8974-6F3C-5151EBC8E2A2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9:33.399" v="76"/>
          <ac:spMkLst>
            <pc:docMk/>
            <pc:sldMk cId="589918200" sldId="792"/>
            <ac:spMk id="10" creationId="{C4879EFC-8E62-4E00-973C-C45EE9EC676D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7:59:33.399" v="76"/>
          <ac:spMkLst>
            <pc:docMk/>
            <pc:sldMk cId="589918200" sldId="792"/>
            <ac:spMk id="12" creationId="{D6A9C53F-5F90-40A5-8C85-5412D39C8C68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00:20.807" v="78" actId="14100"/>
          <ac:picMkLst>
            <pc:docMk/>
            <pc:sldMk cId="589918200" sldId="792"/>
            <ac:picMk id="3" creationId="{FE176888-DE06-EAB8-6326-DB5859FC5C31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00:17.338" v="77" actId="14100"/>
          <ac:picMkLst>
            <pc:docMk/>
            <pc:sldMk cId="589918200" sldId="792"/>
            <ac:picMk id="4" creationId="{D0475584-0D52-583F-38A5-16DB5ABE196F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02:26.062" v="91" actId="20577"/>
        <pc:sldMkLst>
          <pc:docMk/>
          <pc:sldMk cId="531175779" sldId="793"/>
        </pc:sldMkLst>
        <pc:spChg chg="mod">
          <ac:chgData name="Guest User" userId="S::urn:spo:anon#7d9c99e9a44898eabd5f17c3560ab8c5584d7bd388318b667ef27c886859e00b::" providerId="AD" clId="Web-{076E0795-8F15-1FC8-75E1-4E35BD2E3FD6}" dt="2025-02-25T18:02:22.624" v="90"/>
          <ac:spMkLst>
            <pc:docMk/>
            <pc:sldMk cId="531175779" sldId="793"/>
            <ac:spMk id="2" creationId="{2A6927C0-2E98-6E89-1D6B-D9B850475F90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02:22.624" v="90"/>
          <ac:spMkLst>
            <pc:docMk/>
            <pc:sldMk cId="531175779" sldId="793"/>
            <ac:spMk id="3" creationId="{D0796798-A41B-DD6A-59A6-B4E9075939AB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01:43.466" v="80"/>
          <ac:spMkLst>
            <pc:docMk/>
            <pc:sldMk cId="531175779" sldId="793"/>
            <ac:spMk id="4" creationId="{827343C3-6345-F4C2-1CFB-4A41066B44EB}"/>
          </ac:spMkLst>
        </pc:spChg>
        <pc:spChg chg="add mod">
          <ac:chgData name="Guest User" userId="S::urn:spo:anon#7d9c99e9a44898eabd5f17c3560ab8c5584d7bd388318b667ef27c886859e00b::" providerId="AD" clId="Web-{076E0795-8F15-1FC8-75E1-4E35BD2E3FD6}" dt="2025-02-25T18:02:26.062" v="91" actId="20577"/>
          <ac:spMkLst>
            <pc:docMk/>
            <pc:sldMk cId="531175779" sldId="793"/>
            <ac:spMk id="6" creationId="{4E55696C-EDDC-157D-30BE-108FC3372420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02:22.624" v="90"/>
          <ac:spMkLst>
            <pc:docMk/>
            <pc:sldMk cId="531175779" sldId="793"/>
            <ac:spMk id="11" creationId="{700E0F77-E936-4985-B7B1-B9823486AC33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02:22.624" v="90"/>
          <ac:spMkLst>
            <pc:docMk/>
            <pc:sldMk cId="531175779" sldId="793"/>
            <ac:spMk id="13" creationId="{95C8260E-968F-44E8-A823-ABB431311926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02:22.624" v="90"/>
          <ac:spMkLst>
            <pc:docMk/>
            <pc:sldMk cId="531175779" sldId="793"/>
            <ac:spMk id="15" creationId="{2C1BBA94-3F40-40AA-8BB9-E69E25E537C1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02:22.624" v="90"/>
          <ac:spMkLst>
            <pc:docMk/>
            <pc:sldMk cId="531175779" sldId="793"/>
            <ac:spMk id="17" creationId="{FE43805F-24A6-46A4-B19B-54F28347355C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02:22.624" v="90"/>
          <ac:picMkLst>
            <pc:docMk/>
            <pc:sldMk cId="531175779" sldId="793"/>
            <ac:picMk id="5" creationId="{F3DB9A57-CD29-7983-FF83-C93468722547}"/>
          </ac:picMkLst>
        </pc:picChg>
      </pc:sldChg>
      <pc:sldChg chg="addSp modSp new mod setBg">
        <pc:chgData name="Guest User" userId="S::urn:spo:anon#7d9c99e9a44898eabd5f17c3560ab8c5584d7bd388318b667ef27c886859e00b::" providerId="AD" clId="Web-{076E0795-8F15-1FC8-75E1-4E35BD2E3FD6}" dt="2025-02-25T18:07:17.869" v="110" actId="20577"/>
        <pc:sldMkLst>
          <pc:docMk/>
          <pc:sldMk cId="4180862699" sldId="794"/>
        </pc:sldMkLst>
        <pc:spChg chg="mod">
          <ac:chgData name="Guest User" userId="S::urn:spo:anon#7d9c99e9a44898eabd5f17c3560ab8c5584d7bd388318b667ef27c886859e00b::" providerId="AD" clId="Web-{076E0795-8F15-1FC8-75E1-4E35BD2E3FD6}" dt="2025-02-25T18:07:01.962" v="107"/>
          <ac:spMkLst>
            <pc:docMk/>
            <pc:sldMk cId="4180862699" sldId="794"/>
            <ac:spMk id="2" creationId="{0D7A4FB0-B71D-8BE1-2FC8-AA4ADED7005B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07:01.962" v="107"/>
          <ac:spMkLst>
            <pc:docMk/>
            <pc:sldMk cId="4180862699" sldId="794"/>
            <ac:spMk id="3" creationId="{17D806C0-9CCA-B220-59FC-0A92ADD43A69}"/>
          </ac:spMkLst>
        </pc:spChg>
        <pc:spChg chg="mod">
          <ac:chgData name="Guest User" userId="S::urn:spo:anon#7d9c99e9a44898eabd5f17c3560ab8c5584d7bd388318b667ef27c886859e00b::" providerId="AD" clId="Web-{076E0795-8F15-1FC8-75E1-4E35BD2E3FD6}" dt="2025-02-25T18:07:17.869" v="110" actId="20577"/>
          <ac:spMkLst>
            <pc:docMk/>
            <pc:sldMk cId="4180862699" sldId="794"/>
            <ac:spMk id="4" creationId="{19A8E0C9-14EE-585B-C935-04802B22BC4F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07:01.962" v="107"/>
          <ac:spMkLst>
            <pc:docMk/>
            <pc:sldMk cId="4180862699" sldId="794"/>
            <ac:spMk id="10" creationId="{C1A1C5D3-C053-4EE9-BE1A-419B6E27CCAE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07:01.962" v="107"/>
          <ac:spMkLst>
            <pc:docMk/>
            <pc:sldMk cId="4180862699" sldId="794"/>
            <ac:spMk id="12" creationId="{A3473CF9-37EB-43E7-89EF-D2D1C53D1DAC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07:01.962" v="107"/>
          <ac:spMkLst>
            <pc:docMk/>
            <pc:sldMk cId="4180862699" sldId="794"/>
            <ac:spMk id="14" creationId="{586B4EF9-43BA-4655-A6FF-1D8E21574C95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07:01.962" v="107"/>
          <ac:picMkLst>
            <pc:docMk/>
            <pc:sldMk cId="4180862699" sldId="794"/>
            <ac:picMk id="5" creationId="{CAA6D174-E49D-39A3-DB9C-A98E64FFD950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08:27.824" v="121"/>
        <pc:sldMkLst>
          <pc:docMk/>
          <pc:sldMk cId="3538600753" sldId="795"/>
        </pc:sldMkLst>
        <pc:spChg chg="mod">
          <ac:chgData name="Guest User" userId="S::urn:spo:anon#7d9c99e9a44898eabd5f17c3560ab8c5584d7bd388318b667ef27c886859e00b::" providerId="AD" clId="Web-{076E0795-8F15-1FC8-75E1-4E35BD2E3FD6}" dt="2025-02-25T18:08:27.824" v="121"/>
          <ac:spMkLst>
            <pc:docMk/>
            <pc:sldMk cId="3538600753" sldId="795"/>
            <ac:spMk id="2" creationId="{E5AD32EA-61D6-EF1A-E421-F7974FD20F36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08:27.824" v="121"/>
          <ac:spMkLst>
            <pc:docMk/>
            <pc:sldMk cId="3538600753" sldId="795"/>
            <ac:spMk id="3" creationId="{353FBD1C-534F-2E3E-E755-604CC2884609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08:23.402" v="120"/>
          <ac:spMkLst>
            <pc:docMk/>
            <pc:sldMk cId="3538600753" sldId="795"/>
            <ac:spMk id="4" creationId="{72BCE05A-4A14-0628-BCB2-5ABCA2E04C60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08:27.824" v="121"/>
          <ac:spMkLst>
            <pc:docMk/>
            <pc:sldMk cId="3538600753" sldId="795"/>
            <ac:spMk id="10" creationId="{A4AC5506-6312-4701-8D3C-40187889A947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08:27.824" v="121"/>
          <ac:picMkLst>
            <pc:docMk/>
            <pc:sldMk cId="3538600753" sldId="795"/>
            <ac:picMk id="5" creationId="{8368ECFF-A820-527A-6ACA-429377073314}"/>
          </ac:picMkLst>
        </pc:picChg>
      </pc:sldChg>
      <pc:sldChg chg="addSp modSp new mod setBg">
        <pc:chgData name="Guest User" userId="S::urn:spo:anon#7d9c99e9a44898eabd5f17c3560ab8c5584d7bd388318b667ef27c886859e00b::" providerId="AD" clId="Web-{076E0795-8F15-1FC8-75E1-4E35BD2E3FD6}" dt="2025-02-25T18:12:20.723" v="127"/>
        <pc:sldMkLst>
          <pc:docMk/>
          <pc:sldMk cId="4108733963" sldId="796"/>
        </pc:sldMkLst>
        <pc:spChg chg="mod ord">
          <ac:chgData name="Guest User" userId="S::urn:spo:anon#7d9c99e9a44898eabd5f17c3560ab8c5584d7bd388318b667ef27c886859e00b::" providerId="AD" clId="Web-{076E0795-8F15-1FC8-75E1-4E35BD2E3FD6}" dt="2025-02-25T18:12:20.723" v="127"/>
          <ac:spMkLst>
            <pc:docMk/>
            <pc:sldMk cId="4108733963" sldId="796"/>
            <ac:spMk id="2" creationId="{D2B90A1E-8FD0-6B1B-B961-AE26BB8064BA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2:20.723" v="127"/>
          <ac:spMkLst>
            <pc:docMk/>
            <pc:sldMk cId="4108733963" sldId="796"/>
            <ac:spMk id="8" creationId="{42A4FC2C-047E-45A5-965D-8E1E3BF09BC6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12:20.723" v="127"/>
          <ac:picMkLst>
            <pc:docMk/>
            <pc:sldMk cId="4108733963" sldId="796"/>
            <ac:picMk id="3" creationId="{11FB952B-E1C4-EEF1-FC4B-203D5C1E0428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13:35.444" v="132"/>
        <pc:sldMkLst>
          <pc:docMk/>
          <pc:sldMk cId="3740973049" sldId="797"/>
        </pc:sldMkLst>
        <pc:spChg chg="mod">
          <ac:chgData name="Guest User" userId="S::urn:spo:anon#7d9c99e9a44898eabd5f17c3560ab8c5584d7bd388318b667ef27c886859e00b::" providerId="AD" clId="Web-{076E0795-8F15-1FC8-75E1-4E35BD2E3FD6}" dt="2025-02-25T18:13:35.444" v="132"/>
          <ac:spMkLst>
            <pc:docMk/>
            <pc:sldMk cId="3740973049" sldId="797"/>
            <ac:spMk id="2" creationId="{90E1F387-83C3-1D98-57A3-A91AC11B1EA8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13:35.444" v="132"/>
          <ac:spMkLst>
            <pc:docMk/>
            <pc:sldMk cId="3740973049" sldId="797"/>
            <ac:spMk id="3" creationId="{A7B7F3F3-19EE-09F4-4E54-A89EED5C286F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13:22.991" v="131"/>
          <ac:spMkLst>
            <pc:docMk/>
            <pc:sldMk cId="3740973049" sldId="797"/>
            <ac:spMk id="4" creationId="{0587D1F2-49A6-F2AC-9C10-7C60E02AF1BE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3:35.444" v="132"/>
          <ac:spMkLst>
            <pc:docMk/>
            <pc:sldMk cId="3740973049" sldId="797"/>
            <ac:spMk id="10" creationId="{6753252F-4873-4F63-801D-CC719279A7D5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3:35.444" v="132"/>
          <ac:spMkLst>
            <pc:docMk/>
            <pc:sldMk cId="3740973049" sldId="797"/>
            <ac:spMk id="12" creationId="{047C8CCB-F95D-4249-92DD-651249D3535A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13:35.444" v="132"/>
          <ac:picMkLst>
            <pc:docMk/>
            <pc:sldMk cId="3740973049" sldId="797"/>
            <ac:picMk id="5" creationId="{2668E246-B3CA-3DC6-9034-B682419DDDCA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14:49.869" v="143"/>
        <pc:sldMkLst>
          <pc:docMk/>
          <pc:sldMk cId="258151852" sldId="798"/>
        </pc:sldMkLst>
        <pc:spChg chg="mod">
          <ac:chgData name="Guest User" userId="S::urn:spo:anon#7d9c99e9a44898eabd5f17c3560ab8c5584d7bd388318b667ef27c886859e00b::" providerId="AD" clId="Web-{076E0795-8F15-1FC8-75E1-4E35BD2E3FD6}" dt="2025-02-25T18:14:49.869" v="143"/>
          <ac:spMkLst>
            <pc:docMk/>
            <pc:sldMk cId="258151852" sldId="798"/>
            <ac:spMk id="2" creationId="{6297642E-DAED-EAD3-307A-E8575A95FBB6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14:49.869" v="143"/>
          <ac:spMkLst>
            <pc:docMk/>
            <pc:sldMk cId="258151852" sldId="798"/>
            <ac:spMk id="3" creationId="{64A3BEA7-6E9D-B87B-AEEF-0455E7605A40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14:36.572" v="140"/>
          <ac:spMkLst>
            <pc:docMk/>
            <pc:sldMk cId="258151852" sldId="798"/>
            <ac:spMk id="4" creationId="{1B69C3FE-5E2C-B772-EE07-011877F6B244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14:49.853" v="142"/>
          <ac:spMkLst>
            <pc:docMk/>
            <pc:sldMk cId="258151852" sldId="798"/>
            <ac:spMk id="11" creationId="{78BA5F19-D5E1-4ECC-BEC2-DF7AEDFD7C50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14:49.853" v="142"/>
          <ac:spMkLst>
            <pc:docMk/>
            <pc:sldMk cId="258151852" sldId="798"/>
            <ac:spMk id="13" creationId="{50CC88A9-A661-4C48-866E-8734E51140B1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14:49.853" v="142"/>
          <ac:spMkLst>
            <pc:docMk/>
            <pc:sldMk cId="258151852" sldId="798"/>
            <ac:spMk id="15" creationId="{CFDF195F-784B-4D00-8C92-6FC1B0499EA1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4:49.869" v="143"/>
          <ac:spMkLst>
            <pc:docMk/>
            <pc:sldMk cId="258151852" sldId="798"/>
            <ac:spMk id="17" creationId="{D3539FEE-81D3-4406-802E-60B20B16F4F6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4:49.869" v="143"/>
          <ac:spMkLst>
            <pc:docMk/>
            <pc:sldMk cId="258151852" sldId="798"/>
            <ac:spMk id="18" creationId="{2151139A-886F-4B97-8815-729AD3831BBD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4:49.869" v="143"/>
          <ac:spMkLst>
            <pc:docMk/>
            <pc:sldMk cId="258151852" sldId="798"/>
            <ac:spMk id="19" creationId="{DC701763-729E-462F-A5A8-E0DEFEB1E2E4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4:49.869" v="143"/>
          <ac:spMkLst>
            <pc:docMk/>
            <pc:sldMk cId="258151852" sldId="798"/>
            <ac:spMk id="20" creationId="{AB5E08C4-8CDD-4623-A5B8-E998C6DEE3B7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4:49.869" v="143"/>
          <ac:spMkLst>
            <pc:docMk/>
            <pc:sldMk cId="258151852" sldId="798"/>
            <ac:spMk id="21" creationId="{15F33878-D502-4FFA-8ACE-F2AECDB2A23F}"/>
          </ac:spMkLst>
        </pc:spChg>
        <pc:picChg chg="add mod ord">
          <ac:chgData name="Guest User" userId="S::urn:spo:anon#7d9c99e9a44898eabd5f17c3560ab8c5584d7bd388318b667ef27c886859e00b::" providerId="AD" clId="Web-{076E0795-8F15-1FC8-75E1-4E35BD2E3FD6}" dt="2025-02-25T18:14:49.869" v="143"/>
          <ac:picMkLst>
            <pc:docMk/>
            <pc:sldMk cId="258151852" sldId="798"/>
            <ac:picMk id="5" creationId="{BB20511E-80F4-2526-9F9E-9BE51D9F5196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14:49.869" v="143"/>
          <ac:picMkLst>
            <pc:docMk/>
            <pc:sldMk cId="258151852" sldId="798"/>
            <ac:picMk id="6" creationId="{BFBCD762-E58C-F37B-8B45-DDC196BBD309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20:20.427" v="158" actId="20577"/>
        <pc:sldMkLst>
          <pc:docMk/>
          <pc:sldMk cId="615125897" sldId="799"/>
        </pc:sldMkLst>
        <pc:spChg chg="mod">
          <ac:chgData name="Guest User" userId="S::urn:spo:anon#7d9c99e9a44898eabd5f17c3560ab8c5584d7bd388318b667ef27c886859e00b::" providerId="AD" clId="Web-{076E0795-8F15-1FC8-75E1-4E35BD2E3FD6}" dt="2025-02-25T18:20:20.427" v="158" actId="20577"/>
          <ac:spMkLst>
            <pc:docMk/>
            <pc:sldMk cId="615125897" sldId="799"/>
            <ac:spMk id="2" creationId="{65C10244-0E1D-FD03-C9A7-8C2E206E714F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15:44.902" v="152"/>
          <ac:spMkLst>
            <pc:docMk/>
            <pc:sldMk cId="615125897" sldId="799"/>
            <ac:spMk id="3" creationId="{02CE0241-57A0-74E3-FE91-0649A83C4A31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15:21.604" v="147"/>
          <ac:spMkLst>
            <pc:docMk/>
            <pc:sldMk cId="615125897" sldId="799"/>
            <ac:spMk id="4" creationId="{7314ED19-9422-42F6-FA6F-C171369D20D7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5:44.902" v="152"/>
          <ac:spMkLst>
            <pc:docMk/>
            <pc:sldMk cId="615125897" sldId="799"/>
            <ac:spMk id="11" creationId="{C4879EFC-8E62-4E00-973C-C45EE9EC676D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15:44.902" v="152"/>
          <ac:spMkLst>
            <pc:docMk/>
            <pc:sldMk cId="615125897" sldId="799"/>
            <ac:spMk id="13" creationId="{D6A9C53F-5F90-40A5-8C85-5412D39C8C68}"/>
          </ac:spMkLst>
        </pc:spChg>
        <pc:picChg chg="add mod ord">
          <ac:chgData name="Guest User" userId="S::urn:spo:anon#7d9c99e9a44898eabd5f17c3560ab8c5584d7bd388318b667ef27c886859e00b::" providerId="AD" clId="Web-{076E0795-8F15-1FC8-75E1-4E35BD2E3FD6}" dt="2025-02-25T18:15:44.902" v="152"/>
          <ac:picMkLst>
            <pc:docMk/>
            <pc:sldMk cId="615125897" sldId="799"/>
            <ac:picMk id="5" creationId="{4F4FBFB9-F434-BC53-8523-FA0F3F2CA0C2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15:44.902" v="152"/>
          <ac:picMkLst>
            <pc:docMk/>
            <pc:sldMk cId="615125897" sldId="799"/>
            <ac:picMk id="6" creationId="{6F06C89B-FFF1-FF9D-2B2B-10774F30BC07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22:25.494" v="196" actId="20577"/>
        <pc:sldMkLst>
          <pc:docMk/>
          <pc:sldMk cId="2485339942" sldId="800"/>
        </pc:sldMkLst>
        <pc:spChg chg="mod">
          <ac:chgData name="Guest User" userId="S::urn:spo:anon#7d9c99e9a44898eabd5f17c3560ab8c5584d7bd388318b667ef27c886859e00b::" providerId="AD" clId="Web-{076E0795-8F15-1FC8-75E1-4E35BD2E3FD6}" dt="2025-02-25T18:22:25.494" v="196" actId="20577"/>
          <ac:spMkLst>
            <pc:docMk/>
            <pc:sldMk cId="2485339942" sldId="800"/>
            <ac:spMk id="2" creationId="{E3CBB7F3-D314-7636-ADC8-6DA9F2F73E2B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21:05.241" v="166"/>
          <ac:spMkLst>
            <pc:docMk/>
            <pc:sldMk cId="2485339942" sldId="800"/>
            <ac:spMk id="3" creationId="{86140982-C5FB-DCA9-C0E3-9BD34864978F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20:23.256" v="160"/>
          <ac:spMkLst>
            <pc:docMk/>
            <pc:sldMk cId="2485339942" sldId="800"/>
            <ac:spMk id="4" creationId="{146556BC-BF2B-3128-96A1-96323F67BBBD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21:53.134" v="191"/>
          <ac:spMkLst>
            <pc:docMk/>
            <pc:sldMk cId="2485339942" sldId="800"/>
            <ac:spMk id="12" creationId="{70155189-D96C-4527-B0EC-654B946BE615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1:53.134" v="191"/>
          <ac:spMkLst>
            <pc:docMk/>
            <pc:sldMk cId="2485339942" sldId="800"/>
            <ac:spMk id="17" creationId="{70155189-D96C-4527-B0EC-654B946BE615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21:05.241" v="166"/>
          <ac:picMkLst>
            <pc:docMk/>
            <pc:sldMk cId="2485339942" sldId="800"/>
            <ac:picMk id="5" creationId="{82CCC402-62BC-2B3F-28ED-0E0DFD62BE0D}"/>
          </ac:picMkLst>
        </pc:picChg>
        <pc:picChg chg="add mod ord">
          <ac:chgData name="Guest User" userId="S::urn:spo:anon#7d9c99e9a44898eabd5f17c3560ab8c5584d7bd388318b667ef27c886859e00b::" providerId="AD" clId="Web-{076E0795-8F15-1FC8-75E1-4E35BD2E3FD6}" dt="2025-02-25T18:22:02.447" v="194" actId="1076"/>
          <ac:picMkLst>
            <pc:docMk/>
            <pc:sldMk cId="2485339942" sldId="800"/>
            <ac:picMk id="6" creationId="{254BB0E8-CCF7-1308-B65F-FD1E641A6B6A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22:00.009" v="193" actId="1076"/>
          <ac:picMkLst>
            <pc:docMk/>
            <pc:sldMk cId="2485339942" sldId="800"/>
            <ac:picMk id="7" creationId="{117A06AB-B245-36D7-DF7D-808E9EC381B8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22:55.277" v="214"/>
        <pc:sldMkLst>
          <pc:docMk/>
          <pc:sldMk cId="1057011707" sldId="801"/>
        </pc:sldMkLst>
        <pc:spChg chg="mod">
          <ac:chgData name="Guest User" userId="S::urn:spo:anon#7d9c99e9a44898eabd5f17c3560ab8c5584d7bd388318b667ef27c886859e00b::" providerId="AD" clId="Web-{076E0795-8F15-1FC8-75E1-4E35BD2E3FD6}" dt="2025-02-25T18:22:55.277" v="214"/>
          <ac:spMkLst>
            <pc:docMk/>
            <pc:sldMk cId="1057011707" sldId="801"/>
            <ac:spMk id="2" creationId="{F11C8672-1B31-FEC5-7998-04F95A857B15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22:55.277" v="214"/>
          <ac:spMkLst>
            <pc:docMk/>
            <pc:sldMk cId="1057011707" sldId="801"/>
            <ac:spMk id="3" creationId="{6D40041E-CDC2-D011-6B79-7628418BC57E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22:35.276" v="210"/>
          <ac:spMkLst>
            <pc:docMk/>
            <pc:sldMk cId="1057011707" sldId="801"/>
            <ac:spMk id="4" creationId="{BDEC2C5E-EEEC-0C07-84E9-9BF4A790E75C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2:55.277" v="214"/>
          <ac:spMkLst>
            <pc:docMk/>
            <pc:sldMk cId="1057011707" sldId="801"/>
            <ac:spMk id="11" creationId="{022BDE4A-8A20-4A69-9C5A-581C82036A4D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22:55.277" v="214"/>
          <ac:picMkLst>
            <pc:docMk/>
            <pc:sldMk cId="1057011707" sldId="801"/>
            <ac:picMk id="5" creationId="{336AEDC2-5563-5A2F-9FAC-3AE12550CAAE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22:55.277" v="214"/>
          <ac:picMkLst>
            <pc:docMk/>
            <pc:sldMk cId="1057011707" sldId="801"/>
            <ac:picMk id="6" creationId="{BF528E6E-9391-179F-F5AE-36C923DD24B3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23:49.638" v="242" actId="20577"/>
        <pc:sldMkLst>
          <pc:docMk/>
          <pc:sldMk cId="3196226730" sldId="802"/>
        </pc:sldMkLst>
        <pc:spChg chg="mod">
          <ac:chgData name="Guest User" userId="S::urn:spo:anon#7d9c99e9a44898eabd5f17c3560ab8c5584d7bd388318b667ef27c886859e00b::" providerId="AD" clId="Web-{076E0795-8F15-1FC8-75E1-4E35BD2E3FD6}" dt="2025-02-25T18:23:49.638" v="242" actId="20577"/>
          <ac:spMkLst>
            <pc:docMk/>
            <pc:sldMk cId="3196226730" sldId="802"/>
            <ac:spMk id="2" creationId="{E7286742-2876-750A-FD7B-55A3BC49831F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23:37.934" v="222"/>
          <ac:spMkLst>
            <pc:docMk/>
            <pc:sldMk cId="3196226730" sldId="802"/>
            <ac:spMk id="3" creationId="{4DBB9EF8-B34E-992A-4B31-D592DE6FB198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23:13.668" v="216"/>
          <ac:spMkLst>
            <pc:docMk/>
            <pc:sldMk cId="3196226730" sldId="802"/>
            <ac:spMk id="4" creationId="{E415A263-9EC6-9123-EE97-08B018C7A34E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3:37.934" v="222"/>
          <ac:spMkLst>
            <pc:docMk/>
            <pc:sldMk cId="3196226730" sldId="802"/>
            <ac:spMk id="12" creationId="{7C98A213-5994-475E-B327-DC6EC27FBA8B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3:37.934" v="222"/>
          <ac:spMkLst>
            <pc:docMk/>
            <pc:sldMk cId="3196226730" sldId="802"/>
            <ac:spMk id="14" creationId="{4B030A0D-0DAD-4A99-89BB-419527D6A64B}"/>
          </ac:spMkLst>
        </pc:spChg>
        <pc:picChg chg="add mod ord">
          <ac:chgData name="Guest User" userId="S::urn:spo:anon#7d9c99e9a44898eabd5f17c3560ab8c5584d7bd388318b667ef27c886859e00b::" providerId="AD" clId="Web-{076E0795-8F15-1FC8-75E1-4E35BD2E3FD6}" dt="2025-02-25T18:23:37.934" v="222"/>
          <ac:picMkLst>
            <pc:docMk/>
            <pc:sldMk cId="3196226730" sldId="802"/>
            <ac:picMk id="5" creationId="{B42C82E5-2C0B-1DC7-ADBB-4D4CD8D859F3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23:37.934" v="222"/>
          <ac:picMkLst>
            <pc:docMk/>
            <pc:sldMk cId="3196226730" sldId="802"/>
            <ac:picMk id="6" creationId="{7B7ECF2C-A928-3A1B-2D6F-A8295A4CC77C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23:37.934" v="222"/>
          <ac:picMkLst>
            <pc:docMk/>
            <pc:sldMk cId="3196226730" sldId="802"/>
            <ac:picMk id="7" creationId="{5EBA572E-9806-C690-97F6-8802E903BE1A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24:36.468" v="261"/>
        <pc:sldMkLst>
          <pc:docMk/>
          <pc:sldMk cId="3544380168" sldId="803"/>
        </pc:sldMkLst>
        <pc:spChg chg="mod">
          <ac:chgData name="Guest User" userId="S::urn:spo:anon#7d9c99e9a44898eabd5f17c3560ab8c5584d7bd388318b667ef27c886859e00b::" providerId="AD" clId="Web-{076E0795-8F15-1FC8-75E1-4E35BD2E3FD6}" dt="2025-02-25T18:24:36.468" v="261"/>
          <ac:spMkLst>
            <pc:docMk/>
            <pc:sldMk cId="3544380168" sldId="803"/>
            <ac:spMk id="2" creationId="{3EA3FF3B-4B2F-7AE4-14B8-50BCD3866B9E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24:36.468" v="261"/>
          <ac:spMkLst>
            <pc:docMk/>
            <pc:sldMk cId="3544380168" sldId="803"/>
            <ac:spMk id="3" creationId="{2A45E01C-C453-53AB-DC94-88819BEA7C81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24:16.967" v="244"/>
          <ac:spMkLst>
            <pc:docMk/>
            <pc:sldMk cId="3544380168" sldId="803"/>
            <ac:spMk id="4" creationId="{D22432E1-5765-2049-4C43-AB1A4E396576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4:36.468" v="261"/>
          <ac:spMkLst>
            <pc:docMk/>
            <pc:sldMk cId="3544380168" sldId="803"/>
            <ac:spMk id="10" creationId="{6753252F-4873-4F63-801D-CC719279A7D5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4:36.468" v="261"/>
          <ac:spMkLst>
            <pc:docMk/>
            <pc:sldMk cId="3544380168" sldId="803"/>
            <ac:spMk id="12" creationId="{047C8CCB-F95D-4249-92DD-651249D3535A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24:36.468" v="261"/>
          <ac:picMkLst>
            <pc:docMk/>
            <pc:sldMk cId="3544380168" sldId="803"/>
            <ac:picMk id="5" creationId="{F5B16D41-C13E-2DA5-F955-FBAB55E96EFC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26:09.190" v="280"/>
        <pc:sldMkLst>
          <pc:docMk/>
          <pc:sldMk cId="1933726486" sldId="804"/>
        </pc:sldMkLst>
        <pc:spChg chg="mod">
          <ac:chgData name="Guest User" userId="S::urn:spo:anon#7d9c99e9a44898eabd5f17c3560ab8c5584d7bd388318b667ef27c886859e00b::" providerId="AD" clId="Web-{076E0795-8F15-1FC8-75E1-4E35BD2E3FD6}" dt="2025-02-25T18:26:09.190" v="280"/>
          <ac:spMkLst>
            <pc:docMk/>
            <pc:sldMk cId="1933726486" sldId="804"/>
            <ac:spMk id="2" creationId="{B41E600B-2092-CC3C-87DB-D84C592D4490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26:09.190" v="280"/>
          <ac:spMkLst>
            <pc:docMk/>
            <pc:sldMk cId="1933726486" sldId="804"/>
            <ac:spMk id="3" creationId="{CF38AE6C-410B-376A-E0C9-C9F58B5985EA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25:30.454" v="263"/>
          <ac:spMkLst>
            <pc:docMk/>
            <pc:sldMk cId="1933726486" sldId="804"/>
            <ac:spMk id="4" creationId="{D09F4982-5A2F-5E3D-B647-D3A2BEEE03F1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6:09.190" v="280"/>
          <ac:spMkLst>
            <pc:docMk/>
            <pc:sldMk cId="1933726486" sldId="804"/>
            <ac:spMk id="10" creationId="{A4AC5506-6312-4701-8D3C-40187889A947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26:09.190" v="280"/>
          <ac:picMkLst>
            <pc:docMk/>
            <pc:sldMk cId="1933726486" sldId="804"/>
            <ac:picMk id="5" creationId="{87DE420E-63BF-3AF9-32BE-73786417D5B2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27:24.161" v="302"/>
        <pc:sldMkLst>
          <pc:docMk/>
          <pc:sldMk cId="920410842" sldId="805"/>
        </pc:sldMkLst>
        <pc:spChg chg="mod">
          <ac:chgData name="Guest User" userId="S::urn:spo:anon#7d9c99e9a44898eabd5f17c3560ab8c5584d7bd388318b667ef27c886859e00b::" providerId="AD" clId="Web-{076E0795-8F15-1FC8-75E1-4E35BD2E3FD6}" dt="2025-02-25T18:27:24.161" v="302"/>
          <ac:spMkLst>
            <pc:docMk/>
            <pc:sldMk cId="920410842" sldId="805"/>
            <ac:spMk id="2" creationId="{07F3AF7E-D208-EB90-520F-C16F119BD541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27:24.161" v="302"/>
          <ac:spMkLst>
            <pc:docMk/>
            <pc:sldMk cId="920410842" sldId="805"/>
            <ac:spMk id="3" creationId="{1B5ACCE4-5B77-8764-619A-74145F010D6F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26:35.066" v="297"/>
          <ac:spMkLst>
            <pc:docMk/>
            <pc:sldMk cId="920410842" sldId="805"/>
            <ac:spMk id="4" creationId="{1FF27702-268E-9D8F-81E3-ED1110F0CD08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7:24.161" v="302"/>
          <ac:spMkLst>
            <pc:docMk/>
            <pc:sldMk cId="920410842" sldId="805"/>
            <ac:spMk id="11" creationId="{2151139A-886F-4B97-8815-729AD3831BBD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7:24.161" v="302"/>
          <ac:spMkLst>
            <pc:docMk/>
            <pc:sldMk cId="920410842" sldId="805"/>
            <ac:spMk id="13" creationId="{AB5E08C4-8CDD-4623-A5B8-E998C6DEE3B7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7:24.161" v="302"/>
          <ac:spMkLst>
            <pc:docMk/>
            <pc:sldMk cId="920410842" sldId="805"/>
            <ac:spMk id="15" creationId="{15F33878-D502-4FFA-8ACE-F2AECDB2A23F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7:24.161" v="302"/>
          <ac:spMkLst>
            <pc:docMk/>
            <pc:sldMk cId="920410842" sldId="805"/>
            <ac:spMk id="17" creationId="{D3539FEE-81D3-4406-802E-60B20B16F4F6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7:24.161" v="302"/>
          <ac:spMkLst>
            <pc:docMk/>
            <pc:sldMk cId="920410842" sldId="805"/>
            <ac:spMk id="19" creationId="{DC701763-729E-462F-A5A8-E0DEFEB1E2E4}"/>
          </ac:spMkLst>
        </pc:spChg>
        <pc:picChg chg="add mod ord">
          <ac:chgData name="Guest User" userId="S::urn:spo:anon#7d9c99e9a44898eabd5f17c3560ab8c5584d7bd388318b667ef27c886859e00b::" providerId="AD" clId="Web-{076E0795-8F15-1FC8-75E1-4E35BD2E3FD6}" dt="2025-02-25T18:27:24.161" v="302"/>
          <ac:picMkLst>
            <pc:docMk/>
            <pc:sldMk cId="920410842" sldId="805"/>
            <ac:picMk id="5" creationId="{66C563A5-96BA-6781-382A-11290A5ABAF0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27:24.161" v="302"/>
          <ac:picMkLst>
            <pc:docMk/>
            <pc:sldMk cId="920410842" sldId="805"/>
            <ac:picMk id="6" creationId="{0F9F023A-375C-E9E4-C450-594AB8F34484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28:18.678" v="327"/>
        <pc:sldMkLst>
          <pc:docMk/>
          <pc:sldMk cId="4174166328" sldId="806"/>
        </pc:sldMkLst>
        <pc:spChg chg="mod">
          <ac:chgData name="Guest User" userId="S::urn:spo:anon#7d9c99e9a44898eabd5f17c3560ab8c5584d7bd388318b667ef27c886859e00b::" providerId="AD" clId="Web-{076E0795-8F15-1FC8-75E1-4E35BD2E3FD6}" dt="2025-02-25T18:28:18.678" v="327"/>
          <ac:spMkLst>
            <pc:docMk/>
            <pc:sldMk cId="4174166328" sldId="806"/>
            <ac:spMk id="2" creationId="{B2A206F3-AABB-1325-D3D4-5C5B4CDFBDF8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28:18.678" v="327"/>
          <ac:spMkLst>
            <pc:docMk/>
            <pc:sldMk cId="4174166328" sldId="806"/>
            <ac:spMk id="3" creationId="{094CDE12-D9AD-B26E-B687-BDCF287DAED0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27:52.146" v="304"/>
          <ac:spMkLst>
            <pc:docMk/>
            <pc:sldMk cId="4174166328" sldId="806"/>
            <ac:spMk id="4" creationId="{33E32830-A719-2388-A6BD-79BA03845DB5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8:18.678" v="327"/>
          <ac:spMkLst>
            <pc:docMk/>
            <pc:sldMk cId="4174166328" sldId="806"/>
            <ac:spMk id="10" creationId="{D4771268-CB57-404A-9271-370EB28F6090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28:18.678" v="327"/>
          <ac:picMkLst>
            <pc:docMk/>
            <pc:sldMk cId="4174166328" sldId="806"/>
            <ac:picMk id="5" creationId="{76E7B08C-C5C0-DF51-100C-D0DBF1DE240A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30:25.152" v="356" actId="20577"/>
        <pc:sldMkLst>
          <pc:docMk/>
          <pc:sldMk cId="3481209923" sldId="807"/>
        </pc:sldMkLst>
        <pc:spChg chg="mod ord">
          <ac:chgData name="Guest User" userId="S::urn:spo:anon#7d9c99e9a44898eabd5f17c3560ab8c5584d7bd388318b667ef27c886859e00b::" providerId="AD" clId="Web-{076E0795-8F15-1FC8-75E1-4E35BD2E3FD6}" dt="2025-02-25T18:30:25.152" v="356" actId="20577"/>
          <ac:spMkLst>
            <pc:docMk/>
            <pc:sldMk cId="3481209923" sldId="807"/>
            <ac:spMk id="2" creationId="{4265F3D6-F284-24A6-6C05-0846206D9885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29:50.260" v="339"/>
          <ac:spMkLst>
            <pc:docMk/>
            <pc:sldMk cId="3481209923" sldId="807"/>
            <ac:spMk id="3" creationId="{371B96E4-F4D6-6622-7413-2334B179F68A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28:48.164" v="329"/>
          <ac:spMkLst>
            <pc:docMk/>
            <pc:sldMk cId="3481209923" sldId="807"/>
            <ac:spMk id="4" creationId="{32C21BB4-C19D-64DC-D195-900D472BC44D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29:16.759" v="334"/>
          <ac:spMkLst>
            <pc:docMk/>
            <pc:sldMk cId="3481209923" sldId="807"/>
            <ac:spMk id="11" creationId="{0A597D97-203B-498B-95D3-E90DC961039F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29:16.759" v="334"/>
          <ac:spMkLst>
            <pc:docMk/>
            <pc:sldMk cId="3481209923" sldId="807"/>
            <ac:spMk id="13" creationId="{6A6EF10E-DF41-4BD3-8EB4-6F646531DC26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29:19.759" v="336"/>
          <ac:spMkLst>
            <pc:docMk/>
            <pc:sldMk cId="3481209923" sldId="807"/>
            <ac:spMk id="16" creationId="{A93898FF-D987-4B0E-BFB4-85F5EB356D4D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29:19.759" v="336"/>
          <ac:spMkLst>
            <pc:docMk/>
            <pc:sldMk cId="3481209923" sldId="807"/>
            <ac:spMk id="17" creationId="{A737E5B8-8F31-4942-B159-B213C4D6D830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29:19.759" v="336"/>
          <ac:spMkLst>
            <pc:docMk/>
            <pc:sldMk cId="3481209923" sldId="807"/>
            <ac:spMk id="18" creationId="{8654E6D0-A14C-40BE-8E45-0815172668EC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29:19.759" v="336"/>
          <ac:spMkLst>
            <pc:docMk/>
            <pc:sldMk cId="3481209923" sldId="807"/>
            <ac:spMk id="19" creationId="{42A4FC2C-047E-45A5-965D-8E1E3BF09BC6}"/>
          </ac:spMkLst>
        </pc:spChg>
        <pc:spChg chg="add del">
          <ac:chgData name="Guest User" userId="S::urn:spo:anon#7d9c99e9a44898eabd5f17c3560ab8c5584d7bd388318b667ef27c886859e00b::" providerId="AD" clId="Web-{076E0795-8F15-1FC8-75E1-4E35BD2E3FD6}" dt="2025-02-25T18:29:19.759" v="336"/>
          <ac:spMkLst>
            <pc:docMk/>
            <pc:sldMk cId="3481209923" sldId="807"/>
            <ac:spMk id="21" creationId="{78F530DA-C7D1-4968-8F8A-8700C2BB2A49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9:50.260" v="339"/>
          <ac:spMkLst>
            <pc:docMk/>
            <pc:sldMk cId="3481209923" sldId="807"/>
            <ac:spMk id="26" creationId="{F0087D53-9295-4463-AAE4-D5C626046E9F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29:50.260" v="339"/>
          <ac:spMkLst>
            <pc:docMk/>
            <pc:sldMk cId="3481209923" sldId="807"/>
            <ac:spMk id="27" creationId="{D6A9C53F-5F90-40A5-8C85-5412D39C8C68}"/>
          </ac:spMkLst>
        </pc:spChg>
        <pc:picChg chg="add mod ord">
          <ac:chgData name="Guest User" userId="S::urn:spo:anon#7d9c99e9a44898eabd5f17c3560ab8c5584d7bd388318b667ef27c886859e00b::" providerId="AD" clId="Web-{076E0795-8F15-1FC8-75E1-4E35BD2E3FD6}" dt="2025-02-25T18:29:50.260" v="339"/>
          <ac:picMkLst>
            <pc:docMk/>
            <pc:sldMk cId="3481209923" sldId="807"/>
            <ac:picMk id="5" creationId="{99A25887-8E3E-EDCE-FD0B-3959D83C5B6F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29:50.260" v="339"/>
          <ac:picMkLst>
            <pc:docMk/>
            <pc:sldMk cId="3481209923" sldId="807"/>
            <ac:picMk id="6" creationId="{2FBB9A8F-0AEA-A579-A56B-203F61F58D05}"/>
          </ac:picMkLst>
        </pc:picChg>
        <pc:picChg chg="add del">
          <ac:chgData name="Guest User" userId="S::urn:spo:anon#7d9c99e9a44898eabd5f17c3560ab8c5584d7bd388318b667ef27c886859e00b::" providerId="AD" clId="Web-{076E0795-8F15-1FC8-75E1-4E35BD2E3FD6}" dt="2025-02-25T18:29:19.759" v="336"/>
          <ac:picMkLst>
            <pc:docMk/>
            <pc:sldMk cId="3481209923" sldId="807"/>
            <ac:picMk id="15" creationId="{5516C1EB-8D62-4BF0-92B5-02E6AE43B1F3}"/>
          </ac:picMkLst>
        </pc:picChg>
        <pc:cxnChg chg="add del">
          <ac:chgData name="Guest User" userId="S::urn:spo:anon#7d9c99e9a44898eabd5f17c3560ab8c5584d7bd388318b667ef27c886859e00b::" providerId="AD" clId="Web-{076E0795-8F15-1FC8-75E1-4E35BD2E3FD6}" dt="2025-02-25T18:29:50.244" v="338"/>
          <ac:cxnSpMkLst>
            <pc:docMk/>
            <pc:sldMk cId="3481209923" sldId="807"/>
            <ac:cxnSpMk id="23" creationId="{192712F8-36FA-35DF-0CE8-4098D93322A3}"/>
          </ac:cxnSpMkLst>
        </pc:cxnChg>
        <pc:cxnChg chg="add del">
          <ac:chgData name="Guest User" userId="S::urn:spo:anon#7d9c99e9a44898eabd5f17c3560ab8c5584d7bd388318b667ef27c886859e00b::" providerId="AD" clId="Web-{076E0795-8F15-1FC8-75E1-4E35BD2E3FD6}" dt="2025-02-25T18:29:50.244" v="338"/>
          <ac:cxnSpMkLst>
            <pc:docMk/>
            <pc:sldMk cId="3481209923" sldId="807"/>
            <ac:cxnSpMk id="24" creationId="{AF9469B9-6468-5B6A-E832-8D4590388432}"/>
          </ac:cxnSpMkLst>
        </pc:cxn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31:26.904" v="373" actId="20577"/>
        <pc:sldMkLst>
          <pc:docMk/>
          <pc:sldMk cId="2494055361" sldId="808"/>
        </pc:sldMkLst>
        <pc:spChg chg="mod">
          <ac:chgData name="Guest User" userId="S::urn:spo:anon#7d9c99e9a44898eabd5f17c3560ab8c5584d7bd388318b667ef27c886859e00b::" providerId="AD" clId="Web-{076E0795-8F15-1FC8-75E1-4E35BD2E3FD6}" dt="2025-02-25T18:31:26.904" v="373" actId="20577"/>
          <ac:spMkLst>
            <pc:docMk/>
            <pc:sldMk cId="2494055361" sldId="808"/>
            <ac:spMk id="2" creationId="{2BF203C3-6BD3-5557-7F60-E72535DE0679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30:59.106" v="363"/>
          <ac:spMkLst>
            <pc:docMk/>
            <pc:sldMk cId="2494055361" sldId="808"/>
            <ac:spMk id="3" creationId="{BB1C297A-6BD9-D689-64DB-612C8A8E5C84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30:29.386" v="358"/>
          <ac:spMkLst>
            <pc:docMk/>
            <pc:sldMk cId="2494055361" sldId="808"/>
            <ac:spMk id="4" creationId="{4E6E9D1E-D936-1EEF-027E-56A1AD23CEBF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30:59.106" v="363"/>
          <ac:spMkLst>
            <pc:docMk/>
            <pc:sldMk cId="2494055361" sldId="808"/>
            <ac:spMk id="12" creationId="{7C98A213-5994-475E-B327-DC6EC27FBA8B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30:59.106" v="363"/>
          <ac:spMkLst>
            <pc:docMk/>
            <pc:sldMk cId="2494055361" sldId="808"/>
            <ac:spMk id="14" creationId="{4B030A0D-0DAD-4A99-89BB-419527D6A64B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30:59.106" v="363"/>
          <ac:picMkLst>
            <pc:docMk/>
            <pc:sldMk cId="2494055361" sldId="808"/>
            <ac:picMk id="5" creationId="{C2669BF9-0E61-B8E3-080E-1288BA74C418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30:59.106" v="363"/>
          <ac:picMkLst>
            <pc:docMk/>
            <pc:sldMk cId="2494055361" sldId="808"/>
            <ac:picMk id="6" creationId="{B606130C-0327-3EA6-C5B4-EA202BA27411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30:59.106" v="363"/>
          <ac:picMkLst>
            <pc:docMk/>
            <pc:sldMk cId="2494055361" sldId="808"/>
            <ac:picMk id="7" creationId="{2B622F0D-117B-2949-903E-EC3CC41AA132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31:53.795" v="387" actId="1076"/>
        <pc:sldMkLst>
          <pc:docMk/>
          <pc:sldMk cId="542239130" sldId="809"/>
        </pc:sldMkLst>
        <pc:spChg chg="mod">
          <ac:chgData name="Guest User" userId="S::urn:spo:anon#7d9c99e9a44898eabd5f17c3560ab8c5584d7bd388318b667ef27c886859e00b::" providerId="AD" clId="Web-{076E0795-8F15-1FC8-75E1-4E35BD2E3FD6}" dt="2025-02-25T18:31:48.451" v="386"/>
          <ac:spMkLst>
            <pc:docMk/>
            <pc:sldMk cId="542239130" sldId="809"/>
            <ac:spMk id="2" creationId="{5BE0DA4A-F0B8-CCCB-D699-596E57E16FA1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31:48.451" v="386"/>
          <ac:spMkLst>
            <pc:docMk/>
            <pc:sldMk cId="542239130" sldId="809"/>
            <ac:spMk id="3" creationId="{AC129891-F349-7CD1-EB82-DABE14405320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31:29.795" v="375"/>
          <ac:spMkLst>
            <pc:docMk/>
            <pc:sldMk cId="542239130" sldId="809"/>
            <ac:spMk id="4" creationId="{F0196E52-7BB2-603B-5A76-1B3FFFD594FE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31:48.451" v="386"/>
          <ac:spMkLst>
            <pc:docMk/>
            <pc:sldMk cId="542239130" sldId="809"/>
            <ac:spMk id="10" creationId="{D4771268-CB57-404A-9271-370EB28F6090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31:53.795" v="387" actId="1076"/>
          <ac:picMkLst>
            <pc:docMk/>
            <pc:sldMk cId="542239130" sldId="809"/>
            <ac:picMk id="5" creationId="{E5311EAC-0E8A-2475-FE1E-ED5EF771C7BE}"/>
          </ac:picMkLst>
        </pc:picChg>
      </pc:sldChg>
      <pc:sldChg chg="addSp delSp modSp new mod setBg">
        <pc:chgData name="Guest User" userId="S::urn:spo:anon#7d9c99e9a44898eabd5f17c3560ab8c5584d7bd388318b667ef27c886859e00b::" providerId="AD" clId="Web-{076E0795-8F15-1FC8-75E1-4E35BD2E3FD6}" dt="2025-02-25T18:33:01.673" v="409"/>
        <pc:sldMkLst>
          <pc:docMk/>
          <pc:sldMk cId="2743936290" sldId="810"/>
        </pc:sldMkLst>
        <pc:spChg chg="mod">
          <ac:chgData name="Guest User" userId="S::urn:spo:anon#7d9c99e9a44898eabd5f17c3560ab8c5584d7bd388318b667ef27c886859e00b::" providerId="AD" clId="Web-{076E0795-8F15-1FC8-75E1-4E35BD2E3FD6}" dt="2025-02-25T18:33:01.673" v="409"/>
          <ac:spMkLst>
            <pc:docMk/>
            <pc:sldMk cId="2743936290" sldId="810"/>
            <ac:spMk id="2" creationId="{F9F9B27C-6A77-F64E-3462-E1386933E34A}"/>
          </ac:spMkLst>
        </pc:spChg>
        <pc:spChg chg="mod ord">
          <ac:chgData name="Guest User" userId="S::urn:spo:anon#7d9c99e9a44898eabd5f17c3560ab8c5584d7bd388318b667ef27c886859e00b::" providerId="AD" clId="Web-{076E0795-8F15-1FC8-75E1-4E35BD2E3FD6}" dt="2025-02-25T18:33:01.673" v="409"/>
          <ac:spMkLst>
            <pc:docMk/>
            <pc:sldMk cId="2743936290" sldId="810"/>
            <ac:spMk id="3" creationId="{14C2FA51-017F-03B0-EA75-D648D0E899B5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32:20.906" v="389"/>
          <ac:spMkLst>
            <pc:docMk/>
            <pc:sldMk cId="2743936290" sldId="810"/>
            <ac:spMk id="4" creationId="{524ED220-9830-A293-791E-4EDC583E1390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33:01.673" v="409"/>
          <ac:spMkLst>
            <pc:docMk/>
            <pc:sldMk cId="2743936290" sldId="810"/>
            <ac:spMk id="11" creationId="{2151139A-886F-4B97-8815-729AD3831BBD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33:01.673" v="409"/>
          <ac:spMkLst>
            <pc:docMk/>
            <pc:sldMk cId="2743936290" sldId="810"/>
            <ac:spMk id="13" creationId="{AB5E08C4-8CDD-4623-A5B8-E998C6DEE3B7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33:01.673" v="409"/>
          <ac:spMkLst>
            <pc:docMk/>
            <pc:sldMk cId="2743936290" sldId="810"/>
            <ac:spMk id="15" creationId="{15F33878-D502-4FFA-8ACE-F2AECDB2A23F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33:01.673" v="409"/>
          <ac:spMkLst>
            <pc:docMk/>
            <pc:sldMk cId="2743936290" sldId="810"/>
            <ac:spMk id="17" creationId="{D3539FEE-81D3-4406-802E-60B20B16F4F6}"/>
          </ac:spMkLst>
        </pc:spChg>
        <pc:spChg chg="add">
          <ac:chgData name="Guest User" userId="S::urn:spo:anon#7d9c99e9a44898eabd5f17c3560ab8c5584d7bd388318b667ef27c886859e00b::" providerId="AD" clId="Web-{076E0795-8F15-1FC8-75E1-4E35BD2E3FD6}" dt="2025-02-25T18:33:01.673" v="409"/>
          <ac:spMkLst>
            <pc:docMk/>
            <pc:sldMk cId="2743936290" sldId="810"/>
            <ac:spMk id="19" creationId="{DC701763-729E-462F-A5A8-E0DEFEB1E2E4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33:01.673" v="409"/>
          <ac:picMkLst>
            <pc:docMk/>
            <pc:sldMk cId="2743936290" sldId="810"/>
            <ac:picMk id="5" creationId="{1F8A91CB-CF73-5D46-39A1-A69B21CB92D4}"/>
          </ac:picMkLst>
        </pc:picChg>
        <pc:picChg chg="add mod">
          <ac:chgData name="Guest User" userId="S::urn:spo:anon#7d9c99e9a44898eabd5f17c3560ab8c5584d7bd388318b667ef27c886859e00b::" providerId="AD" clId="Web-{076E0795-8F15-1FC8-75E1-4E35BD2E3FD6}" dt="2025-02-25T18:33:01.673" v="409"/>
          <ac:picMkLst>
            <pc:docMk/>
            <pc:sldMk cId="2743936290" sldId="810"/>
            <ac:picMk id="6" creationId="{0834A7A1-1867-9B78-1C9E-4E727C561FA0}"/>
          </ac:picMkLst>
        </pc:picChg>
      </pc:sldChg>
      <pc:sldChg chg="addSp delSp modSp new">
        <pc:chgData name="Guest User" userId="S::urn:spo:anon#7d9c99e9a44898eabd5f17c3560ab8c5584d7bd388318b667ef27c886859e00b::" providerId="AD" clId="Web-{076E0795-8F15-1FC8-75E1-4E35BD2E3FD6}" dt="2025-02-25T18:33:41.534" v="433" actId="20577"/>
        <pc:sldMkLst>
          <pc:docMk/>
          <pc:sldMk cId="4089647605" sldId="811"/>
        </pc:sldMkLst>
        <pc:spChg chg="mod">
          <ac:chgData name="Guest User" userId="S::urn:spo:anon#7d9c99e9a44898eabd5f17c3560ab8c5584d7bd388318b667ef27c886859e00b::" providerId="AD" clId="Web-{076E0795-8F15-1FC8-75E1-4E35BD2E3FD6}" dt="2025-02-25T18:33:41.534" v="433" actId="20577"/>
          <ac:spMkLst>
            <pc:docMk/>
            <pc:sldMk cId="4089647605" sldId="811"/>
            <ac:spMk id="2" creationId="{08F50C1E-9913-92E3-1AD8-C903C1CC16B4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33:25.392" v="411"/>
          <ac:spMkLst>
            <pc:docMk/>
            <pc:sldMk cId="4089647605" sldId="811"/>
            <ac:spMk id="4" creationId="{B80919F9-DB17-CF05-3D2B-7AEB3B0DD11D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33:33.955" v="413" actId="1076"/>
          <ac:picMkLst>
            <pc:docMk/>
            <pc:sldMk cId="4089647605" sldId="811"/>
            <ac:picMk id="5" creationId="{240D9F05-03D1-FDB0-EA3F-6CED7099E51A}"/>
          </ac:picMkLst>
        </pc:picChg>
      </pc:sldChg>
      <pc:sldChg chg="addSp delSp modSp new">
        <pc:chgData name="Guest User" userId="S::urn:spo:anon#7d9c99e9a44898eabd5f17c3560ab8c5584d7bd388318b667ef27c886859e00b::" providerId="AD" clId="Web-{076E0795-8F15-1FC8-75E1-4E35BD2E3FD6}" dt="2025-02-25T18:34:03.394" v="445" actId="20577"/>
        <pc:sldMkLst>
          <pc:docMk/>
          <pc:sldMk cId="3765663895" sldId="812"/>
        </pc:sldMkLst>
        <pc:spChg chg="mod">
          <ac:chgData name="Guest User" userId="S::urn:spo:anon#7d9c99e9a44898eabd5f17c3560ab8c5584d7bd388318b667ef27c886859e00b::" providerId="AD" clId="Web-{076E0795-8F15-1FC8-75E1-4E35BD2E3FD6}" dt="2025-02-25T18:34:03.394" v="445" actId="20577"/>
          <ac:spMkLst>
            <pc:docMk/>
            <pc:sldMk cId="3765663895" sldId="812"/>
            <ac:spMk id="2" creationId="{7EB99B69-F491-4CBA-B843-33F9264F15C3}"/>
          </ac:spMkLst>
        </pc:spChg>
        <pc:spChg chg="del">
          <ac:chgData name="Guest User" userId="S::urn:spo:anon#7d9c99e9a44898eabd5f17c3560ab8c5584d7bd388318b667ef27c886859e00b::" providerId="AD" clId="Web-{076E0795-8F15-1FC8-75E1-4E35BD2E3FD6}" dt="2025-02-25T18:33:54.393" v="435"/>
          <ac:spMkLst>
            <pc:docMk/>
            <pc:sldMk cId="3765663895" sldId="812"/>
            <ac:spMk id="4" creationId="{7E13A9F9-B054-BCBD-BEDC-FF25D3B6517B}"/>
          </ac:spMkLst>
        </pc:spChg>
        <pc:picChg chg="add mod">
          <ac:chgData name="Guest User" userId="S::urn:spo:anon#7d9c99e9a44898eabd5f17c3560ab8c5584d7bd388318b667ef27c886859e00b::" providerId="AD" clId="Web-{076E0795-8F15-1FC8-75E1-4E35BD2E3FD6}" dt="2025-02-25T18:33:57.972" v="437" actId="1076"/>
          <ac:picMkLst>
            <pc:docMk/>
            <pc:sldMk cId="3765663895" sldId="812"/>
            <ac:picMk id="5" creationId="{DC129F3A-F488-F349-D171-DAFE3F92D23D}"/>
          </ac:picMkLst>
        </pc:picChg>
      </pc:sldChg>
      <pc:sldChg chg="addSp modSp new">
        <pc:chgData name="Guest User" userId="S::urn:spo:anon#7d9c99e9a44898eabd5f17c3560ab8c5584d7bd388318b667ef27c886859e00b::" providerId="AD" clId="Web-{076E0795-8F15-1FC8-75E1-4E35BD2E3FD6}" dt="2025-02-25T18:37:49.074" v="452"/>
        <pc:sldMkLst>
          <pc:docMk/>
          <pc:sldMk cId="3535330206" sldId="813"/>
        </pc:sldMkLst>
        <pc:picChg chg="add mod">
          <ac:chgData name="Guest User" userId="S::urn:spo:anon#7d9c99e9a44898eabd5f17c3560ab8c5584d7bd388318b667ef27c886859e00b::" providerId="AD" clId="Web-{076E0795-8F15-1FC8-75E1-4E35BD2E3FD6}" dt="2025-02-25T18:37:49.074" v="452"/>
          <ac:picMkLst>
            <pc:docMk/>
            <pc:sldMk cId="3535330206" sldId="813"/>
            <ac:picMk id="3" creationId="{68AB13D3-9268-BEC3-8459-7049D6CC616F}"/>
          </ac:picMkLst>
        </pc:picChg>
      </pc:sldChg>
      <pc:sldChg chg="add">
        <pc:chgData name="Guest User" userId="S::urn:spo:anon#7d9c99e9a44898eabd5f17c3560ab8c5584d7bd388318b667ef27c886859e00b::" providerId="AD" clId="Web-{076E0795-8F15-1FC8-75E1-4E35BD2E3FD6}" dt="2025-02-25T18:38:15.621" v="453"/>
        <pc:sldMkLst>
          <pc:docMk/>
          <pc:sldMk cId="898361148" sldId="814"/>
        </pc:sldMkLst>
      </pc:sldChg>
      <pc:sldChg chg="add del">
        <pc:chgData name="Guest User" userId="S::urn:spo:anon#7d9c99e9a44898eabd5f17c3560ab8c5584d7bd388318b667ef27c886859e00b::" providerId="AD" clId="Web-{076E0795-8F15-1FC8-75E1-4E35BD2E3FD6}" dt="2025-02-25T18:40:59.143" v="457"/>
        <pc:sldMkLst>
          <pc:docMk/>
          <pc:sldMk cId="2389313880" sldId="815"/>
        </pc:sldMkLst>
      </pc:sldChg>
      <pc:sldMasterChg chg="addSldLayout">
        <pc:chgData name="Guest User" userId="S::urn:spo:anon#7d9c99e9a44898eabd5f17c3560ab8c5584d7bd388318b667ef27c886859e00b::" providerId="AD" clId="Web-{076E0795-8F15-1FC8-75E1-4E35BD2E3FD6}" dt="2025-02-25T17:51:44.508" v="20"/>
        <pc:sldMasterMkLst>
          <pc:docMk/>
          <pc:sldMasterMk cId="1490564425" sldId="2147483684"/>
        </pc:sldMasterMkLst>
        <pc:sldLayoutChg chg="add">
          <pc:chgData name="Guest User" userId="S::urn:spo:anon#7d9c99e9a44898eabd5f17c3560ab8c5584d7bd388318b667ef27c886859e00b::" providerId="AD" clId="Web-{076E0795-8F15-1FC8-75E1-4E35BD2E3FD6}" dt="2025-02-25T17:51:44.508" v="20"/>
          <pc:sldLayoutMkLst>
            <pc:docMk/>
            <pc:sldMasterMk cId="1490564425" sldId="2147483684"/>
            <pc:sldLayoutMk cId="1933700756" sldId="2147483718"/>
          </pc:sldLayoutMkLst>
        </pc:sldLayoutChg>
      </pc:sldMasterChg>
    </pc:docChg>
  </pc:docChgLst>
  <pc:docChgLst>
    <pc:chgData name="Andrea Mozo" userId="S::amozo@councilforeconed.org::ec324d89-8e2a-42bb-81f4-68d0295e10da" providerId="AD" clId="Web-{45A1178F-73F2-8643-3D11-C6E5BDD0E6BA}"/>
    <pc:docChg chg="addSld delSld modSld sldOrd">
      <pc:chgData name="Andrea Mozo" userId="S::amozo@councilforeconed.org::ec324d89-8e2a-42bb-81f4-68d0295e10da" providerId="AD" clId="Web-{45A1178F-73F2-8643-3D11-C6E5BDD0E6BA}" dt="2024-03-28T20:14:10.359" v="1824"/>
      <pc:docMkLst>
        <pc:docMk/>
      </pc:docMkLst>
      <pc:sldChg chg="modSp del">
        <pc:chgData name="Andrea Mozo" userId="S::amozo@councilforeconed.org::ec324d89-8e2a-42bb-81f4-68d0295e10da" providerId="AD" clId="Web-{45A1178F-73F2-8643-3D11-C6E5BDD0E6BA}" dt="2024-03-28T19:58:47.419" v="1493"/>
        <pc:sldMkLst>
          <pc:docMk/>
          <pc:sldMk cId="4256242774" sldId="723"/>
        </pc:sldMkLst>
        <pc:spChg chg="mod">
          <ac:chgData name="Andrea Mozo" userId="S::amozo@councilforeconed.org::ec324d89-8e2a-42bb-81f4-68d0295e10da" providerId="AD" clId="Web-{45A1178F-73F2-8643-3D11-C6E5BDD0E6BA}" dt="2024-03-28T17:07:02.450" v="2" actId="1076"/>
          <ac:spMkLst>
            <pc:docMk/>
            <pc:sldMk cId="4256242774" sldId="723"/>
            <ac:spMk id="4" creationId="{833D65FE-E3F3-1E88-35EE-7862CF8AD7C0}"/>
          </ac:spMkLst>
        </pc:spChg>
        <pc:spChg chg="mod">
          <ac:chgData name="Andrea Mozo" userId="S::amozo@councilforeconed.org::ec324d89-8e2a-42bb-81f4-68d0295e10da" providerId="AD" clId="Web-{45A1178F-73F2-8643-3D11-C6E5BDD0E6BA}" dt="2024-03-28T17:07:12.731" v="5" actId="20577"/>
          <ac:spMkLst>
            <pc:docMk/>
            <pc:sldMk cId="4256242774" sldId="723"/>
            <ac:spMk id="6" creationId="{08D2981F-E869-06D0-FAAD-A38E2F280056}"/>
          </ac:spMkLst>
        </pc:spChg>
        <pc:picChg chg="mod">
          <ac:chgData name="Andrea Mozo" userId="S::amozo@councilforeconed.org::ec324d89-8e2a-42bb-81f4-68d0295e10da" providerId="AD" clId="Web-{45A1178F-73F2-8643-3D11-C6E5BDD0E6BA}" dt="2024-03-28T17:06:58.574" v="1" actId="1076"/>
          <ac:picMkLst>
            <pc:docMk/>
            <pc:sldMk cId="4256242774" sldId="723"/>
            <ac:picMk id="8" creationId="{C1C405AA-9411-ED8C-48C6-14CE249D384A}"/>
          </ac:picMkLst>
        </pc:picChg>
      </pc:sldChg>
      <pc:sldChg chg="modSp">
        <pc:chgData name="Andrea Mozo" userId="S::amozo@councilforeconed.org::ec324d89-8e2a-42bb-81f4-68d0295e10da" providerId="AD" clId="Web-{45A1178F-73F2-8643-3D11-C6E5BDD0E6BA}" dt="2024-03-28T19:29:01.199" v="884" actId="20577"/>
        <pc:sldMkLst>
          <pc:docMk/>
          <pc:sldMk cId="1309746143" sldId="725"/>
        </pc:sldMkLst>
        <pc:spChg chg="mod">
          <ac:chgData name="Andrea Mozo" userId="S::amozo@councilforeconed.org::ec324d89-8e2a-42bb-81f4-68d0295e10da" providerId="AD" clId="Web-{45A1178F-73F2-8643-3D11-C6E5BDD0E6BA}" dt="2024-03-28T19:29:01.199" v="884" actId="20577"/>
          <ac:spMkLst>
            <pc:docMk/>
            <pc:sldMk cId="1309746143" sldId="725"/>
            <ac:spMk id="3" creationId="{0428248E-9A13-7345-BF5A-CD0E38051879}"/>
          </ac:spMkLst>
        </pc:spChg>
      </pc:sldChg>
      <pc:sldChg chg="addSp delSp modSp">
        <pc:chgData name="Andrea Mozo" userId="S::amozo@councilforeconed.org::ec324d89-8e2a-42bb-81f4-68d0295e10da" providerId="AD" clId="Web-{45A1178F-73F2-8643-3D11-C6E5BDD0E6BA}" dt="2024-03-28T17:09:38.361" v="80" actId="20577"/>
        <pc:sldMkLst>
          <pc:docMk/>
          <pc:sldMk cId="1389646338" sldId="726"/>
        </pc:sldMkLst>
        <pc:spChg chg="add mod">
          <ac:chgData name="Andrea Mozo" userId="S::amozo@councilforeconed.org::ec324d89-8e2a-42bb-81f4-68d0295e10da" providerId="AD" clId="Web-{45A1178F-73F2-8643-3D11-C6E5BDD0E6BA}" dt="2024-03-28T17:09:38.361" v="80" actId="20577"/>
          <ac:spMkLst>
            <pc:docMk/>
            <pc:sldMk cId="1389646338" sldId="726"/>
            <ac:spMk id="10" creationId="{B0D9AFC4-3A1E-5081-F4F1-E472EAF1A09F}"/>
          </ac:spMkLst>
        </pc:spChg>
        <pc:picChg chg="del">
          <ac:chgData name="Andrea Mozo" userId="S::amozo@councilforeconed.org::ec324d89-8e2a-42bb-81f4-68d0295e10da" providerId="AD" clId="Web-{45A1178F-73F2-8643-3D11-C6E5BDD0E6BA}" dt="2024-03-28T17:08:33.265" v="9"/>
          <ac:picMkLst>
            <pc:docMk/>
            <pc:sldMk cId="1389646338" sldId="726"/>
            <ac:picMk id="6" creationId="{7D1438AA-B566-F7D3-F393-2C4CBFAE6EF1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7:09:20.985" v="76"/>
          <ac:picMkLst>
            <pc:docMk/>
            <pc:sldMk cId="1389646338" sldId="726"/>
            <ac:picMk id="7" creationId="{E64A7E8D-A28C-0567-5212-9523B9D68A4F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7:09:20.392" v="75"/>
          <ac:picMkLst>
            <pc:docMk/>
            <pc:sldMk cId="1389646338" sldId="726"/>
            <ac:picMk id="8" creationId="{2C4B21E3-C556-E6C9-CC20-81AF6B178C54}"/>
          </ac:picMkLst>
        </pc:picChg>
        <pc:picChg chg="mod">
          <ac:chgData name="Andrea Mozo" userId="S::amozo@councilforeconed.org::ec324d89-8e2a-42bb-81f4-68d0295e10da" providerId="AD" clId="Web-{45A1178F-73F2-8643-3D11-C6E5BDD0E6BA}" dt="2024-03-28T17:07:36.732" v="8" actId="1076"/>
          <ac:picMkLst>
            <pc:docMk/>
            <pc:sldMk cId="1389646338" sldId="726"/>
            <ac:picMk id="9" creationId="{B5F984F9-D901-3A2B-EBF8-B4B74BC7B2D8}"/>
          </ac:picMkLst>
        </pc:picChg>
      </pc:sldChg>
      <pc:sldChg chg="addSp modSp ord">
        <pc:chgData name="Andrea Mozo" userId="S::amozo@councilforeconed.org::ec324d89-8e2a-42bb-81f4-68d0295e10da" providerId="AD" clId="Web-{45A1178F-73F2-8643-3D11-C6E5BDD0E6BA}" dt="2024-03-28T17:10:05.315" v="94" actId="20577"/>
        <pc:sldMkLst>
          <pc:docMk/>
          <pc:sldMk cId="3638787741" sldId="727"/>
        </pc:sldMkLst>
        <pc:spChg chg="add mod">
          <ac:chgData name="Andrea Mozo" userId="S::amozo@councilforeconed.org::ec324d89-8e2a-42bb-81f4-68d0295e10da" providerId="AD" clId="Web-{45A1178F-73F2-8643-3D11-C6E5BDD0E6BA}" dt="2024-03-28T17:10:05.315" v="94" actId="20577"/>
          <ac:spMkLst>
            <pc:docMk/>
            <pc:sldMk cId="3638787741" sldId="727"/>
            <ac:spMk id="6" creationId="{88A12E36-739F-5F97-B070-7C71BEE2D5AA}"/>
          </ac:spMkLst>
        </pc:spChg>
      </pc:sldChg>
      <pc:sldChg chg="modSp">
        <pc:chgData name="Andrea Mozo" userId="S::amozo@councilforeconed.org::ec324d89-8e2a-42bb-81f4-68d0295e10da" providerId="AD" clId="Web-{45A1178F-73F2-8643-3D11-C6E5BDD0E6BA}" dt="2024-03-28T19:25:05.862" v="818" actId="20577"/>
        <pc:sldMkLst>
          <pc:docMk/>
          <pc:sldMk cId="215165024" sldId="728"/>
        </pc:sldMkLst>
        <pc:spChg chg="mod">
          <ac:chgData name="Andrea Mozo" userId="S::amozo@councilforeconed.org::ec324d89-8e2a-42bb-81f4-68d0295e10da" providerId="AD" clId="Web-{45A1178F-73F2-8643-3D11-C6E5BDD0E6BA}" dt="2024-03-28T19:25:05.862" v="818" actId="20577"/>
          <ac:spMkLst>
            <pc:docMk/>
            <pc:sldMk cId="215165024" sldId="728"/>
            <ac:spMk id="2" creationId="{3F16907B-0DC9-E64D-B7CC-FD7066550EDE}"/>
          </ac:spMkLst>
        </pc:spChg>
      </pc:sldChg>
      <pc:sldChg chg="addSp modSp">
        <pc:chgData name="Andrea Mozo" userId="S::amozo@councilforeconed.org::ec324d89-8e2a-42bb-81f4-68d0295e10da" providerId="AD" clId="Web-{45A1178F-73F2-8643-3D11-C6E5BDD0E6BA}" dt="2024-03-28T17:15:22.763" v="167" actId="1076"/>
        <pc:sldMkLst>
          <pc:docMk/>
          <pc:sldMk cId="4005454053" sldId="730"/>
        </pc:sldMkLst>
        <pc:spChg chg="add mod">
          <ac:chgData name="Andrea Mozo" userId="S::amozo@councilforeconed.org::ec324d89-8e2a-42bb-81f4-68d0295e10da" providerId="AD" clId="Web-{45A1178F-73F2-8643-3D11-C6E5BDD0E6BA}" dt="2024-03-28T17:15:15.841" v="164" actId="20577"/>
          <ac:spMkLst>
            <pc:docMk/>
            <pc:sldMk cId="4005454053" sldId="730"/>
            <ac:spMk id="3" creationId="{89F0A5DC-C025-4910-40E3-03F0326F195E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14:49.746" v="156" actId="1076"/>
          <ac:spMkLst>
            <pc:docMk/>
            <pc:sldMk cId="4005454053" sldId="730"/>
            <ac:spMk id="4" creationId="{18D82BDC-46C6-4774-8D83-8419F019F313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12:52.211" v="155" actId="1076"/>
          <ac:spMkLst>
            <pc:docMk/>
            <pc:sldMk cId="4005454053" sldId="730"/>
            <ac:spMk id="6" creationId="{64ED13FF-40F0-1DA1-7314-0868B362BEE7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15:06.059" v="163" actId="1076"/>
          <ac:spMkLst>
            <pc:docMk/>
            <pc:sldMk cId="4005454053" sldId="730"/>
            <ac:spMk id="7" creationId="{636581CC-B886-3BF2-DC6B-AA9DD0B3288D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15:22.763" v="167" actId="1076"/>
          <ac:spMkLst>
            <pc:docMk/>
            <pc:sldMk cId="4005454053" sldId="730"/>
            <ac:spMk id="8" creationId="{66A5C72A-2EAF-1015-BA07-C46281FC7304}"/>
          </ac:spMkLst>
        </pc:spChg>
        <pc:spChg chg="mod">
          <ac:chgData name="Andrea Mozo" userId="S::amozo@councilforeconed.org::ec324d89-8e2a-42bb-81f4-68d0295e10da" providerId="AD" clId="Web-{45A1178F-73F2-8643-3D11-C6E5BDD0E6BA}" dt="2024-03-28T17:11:57.819" v="135" actId="14100"/>
          <ac:spMkLst>
            <pc:docMk/>
            <pc:sldMk cId="4005454053" sldId="730"/>
            <ac:spMk id="18" creationId="{5FA50AE2-EFA9-3D3B-ECCE-EF1183E77B0E}"/>
          </ac:spMkLst>
        </pc:spChg>
      </pc:sldChg>
      <pc:sldChg chg="addSp modSp">
        <pc:chgData name="Andrea Mozo" userId="S::amozo@councilforeconed.org::ec324d89-8e2a-42bb-81f4-68d0295e10da" providerId="AD" clId="Web-{45A1178F-73F2-8643-3D11-C6E5BDD0E6BA}" dt="2024-03-28T17:22:19.214" v="225" actId="1076"/>
        <pc:sldMkLst>
          <pc:docMk/>
          <pc:sldMk cId="2607024723" sldId="731"/>
        </pc:sldMkLst>
        <pc:spChg chg="add mod">
          <ac:chgData name="Andrea Mozo" userId="S::amozo@councilforeconed.org::ec324d89-8e2a-42bb-81f4-68d0295e10da" providerId="AD" clId="Web-{45A1178F-73F2-8643-3D11-C6E5BDD0E6BA}" dt="2024-03-28T17:22:19.214" v="225" actId="1076"/>
          <ac:spMkLst>
            <pc:docMk/>
            <pc:sldMk cId="2607024723" sldId="731"/>
            <ac:spMk id="3" creationId="{25F48092-3D33-3E4F-53BC-82DFF9EF764A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22:07.714" v="223" actId="1076"/>
          <ac:spMkLst>
            <pc:docMk/>
            <pc:sldMk cId="2607024723" sldId="731"/>
            <ac:spMk id="6" creationId="{BD49D5C6-CB7A-E398-145D-6B17CCEE83A6}"/>
          </ac:spMkLst>
        </pc:spChg>
        <pc:spChg chg="mod">
          <ac:chgData name="Andrea Mozo" userId="S::amozo@councilforeconed.org::ec324d89-8e2a-42bb-81f4-68d0295e10da" providerId="AD" clId="Web-{45A1178F-73F2-8643-3D11-C6E5BDD0E6BA}" dt="2024-03-28T17:11:09.005" v="112" actId="20577"/>
          <ac:spMkLst>
            <pc:docMk/>
            <pc:sldMk cId="2607024723" sldId="731"/>
            <ac:spMk id="19" creationId="{F5BE0FE4-DA02-49D0-5449-C95D5161D78B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7:22:10.589" v="224" actId="1076"/>
          <ac:picMkLst>
            <pc:docMk/>
            <pc:sldMk cId="2607024723" sldId="731"/>
            <ac:picMk id="4" creationId="{4A989746-D2BF-A8AA-52E4-A71C5176A238}"/>
          </ac:picMkLst>
        </pc:picChg>
      </pc:sldChg>
      <pc:sldChg chg="modSp del">
        <pc:chgData name="Andrea Mozo" userId="S::amozo@councilforeconed.org::ec324d89-8e2a-42bb-81f4-68d0295e10da" providerId="AD" clId="Web-{45A1178F-73F2-8643-3D11-C6E5BDD0E6BA}" dt="2024-03-28T19:28:48.636" v="880"/>
        <pc:sldMkLst>
          <pc:docMk/>
          <pc:sldMk cId="1275915775" sldId="732"/>
        </pc:sldMkLst>
        <pc:spChg chg="mod">
          <ac:chgData name="Andrea Mozo" userId="S::amozo@councilforeconed.org::ec324d89-8e2a-42bb-81f4-68d0295e10da" providerId="AD" clId="Web-{45A1178F-73F2-8643-3D11-C6E5BDD0E6BA}" dt="2024-03-28T19:24:57.893" v="815" actId="20577"/>
          <ac:spMkLst>
            <pc:docMk/>
            <pc:sldMk cId="1275915775" sldId="732"/>
            <ac:spMk id="2" creationId="{3F16907B-0DC9-E64D-B7CC-FD7066550EDE}"/>
          </ac:spMkLst>
        </pc:spChg>
      </pc:sldChg>
      <pc:sldChg chg="addSp delSp modSp">
        <pc:chgData name="Andrea Mozo" userId="S::amozo@councilforeconed.org::ec324d89-8e2a-42bb-81f4-68d0295e10da" providerId="AD" clId="Web-{45A1178F-73F2-8643-3D11-C6E5BDD0E6BA}" dt="2024-03-28T17:24:50.328" v="244" actId="20577"/>
        <pc:sldMkLst>
          <pc:docMk/>
          <pc:sldMk cId="1479468846" sldId="734"/>
        </pc:sldMkLst>
        <pc:spChg chg="add del mod">
          <ac:chgData name="Andrea Mozo" userId="S::amozo@councilforeconed.org::ec324d89-8e2a-42bb-81f4-68d0295e10da" providerId="AD" clId="Web-{45A1178F-73F2-8643-3D11-C6E5BDD0E6BA}" dt="2024-03-28T17:24:28.093" v="229"/>
          <ac:spMkLst>
            <pc:docMk/>
            <pc:sldMk cId="1479468846" sldId="734"/>
            <ac:spMk id="3" creationId="{35C96A40-4389-5FAD-A0D8-65BC518B0386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24:50.328" v="244" actId="20577"/>
          <ac:spMkLst>
            <pc:docMk/>
            <pc:sldMk cId="1479468846" sldId="734"/>
            <ac:spMk id="4" creationId="{CB3B607C-CADA-BCFB-5D5D-665A604C5C76}"/>
          </ac:spMkLst>
        </pc:spChg>
      </pc:sldChg>
      <pc:sldChg chg="addSp delSp modSp add mod ord replId setBg">
        <pc:chgData name="Andrea Mozo" userId="S::amozo@councilforeconed.org::ec324d89-8e2a-42bb-81f4-68d0295e10da" providerId="AD" clId="Web-{45A1178F-73F2-8643-3D11-C6E5BDD0E6BA}" dt="2024-03-28T17:29:26.634" v="284" actId="14100"/>
        <pc:sldMkLst>
          <pc:docMk/>
          <pc:sldMk cId="1828052761" sldId="735"/>
        </pc:sldMkLst>
        <pc:spChg chg="mod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4" creationId="{B97D6AFC-1B5C-888B-F90C-E340EA57F69A}"/>
          </ac:spMkLst>
        </pc:spChg>
        <pc:spChg chg="mod ord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5" creationId="{311A261A-0029-224B-814E-E9E4A90E2717}"/>
          </ac:spMkLst>
        </pc:spChg>
        <pc:spChg chg="add del">
          <ac:chgData name="Andrea Mozo" userId="S::amozo@councilforeconed.org::ec324d89-8e2a-42bb-81f4-68d0295e10da" providerId="AD" clId="Web-{45A1178F-73F2-8643-3D11-C6E5BDD0E6BA}" dt="2024-03-28T17:25:44.783" v="254"/>
          <ac:spMkLst>
            <pc:docMk/>
            <pc:sldMk cId="1828052761" sldId="735"/>
            <ac:spMk id="7" creationId="{8ABCD48D-8B91-B70A-2131-A015C58108B6}"/>
          </ac:spMkLst>
        </pc:spChg>
        <pc:spChg chg="del">
          <ac:chgData name="Andrea Mozo" userId="S::amozo@councilforeconed.org::ec324d89-8e2a-42bb-81f4-68d0295e10da" providerId="AD" clId="Web-{45A1178F-73F2-8643-3D11-C6E5BDD0E6BA}" dt="2024-03-28T17:25:27.001" v="250"/>
          <ac:spMkLst>
            <pc:docMk/>
            <pc:sldMk cId="1828052761" sldId="735"/>
            <ac:spMk id="9" creationId="{E30826BE-ED6E-7816-C01B-C126E609DC1E}"/>
          </ac:spMkLst>
        </pc:spChg>
        <pc:spChg chg="add del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16" creationId="{068E5CCC-C8B4-1C26-7EEC-22D3D6E680DA}"/>
          </ac:spMkLst>
        </pc:spChg>
        <pc:spChg chg="add del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18" creationId="{5AA4F2E6-C9E1-359F-FAB8-8E34321074B0}"/>
          </ac:spMkLst>
        </pc:spChg>
        <pc:picChg chg="del">
          <ac:chgData name="Andrea Mozo" userId="S::amozo@councilforeconed.org::ec324d89-8e2a-42bb-81f4-68d0295e10da" providerId="AD" clId="Web-{45A1178F-73F2-8643-3D11-C6E5BDD0E6BA}" dt="2024-03-28T17:25:25.470" v="249"/>
          <ac:picMkLst>
            <pc:docMk/>
            <pc:sldMk cId="1828052761" sldId="735"/>
            <ac:picMk id="8" creationId="{F522809D-31E5-6640-0C9A-757A0AAE60CD}"/>
          </ac:picMkLst>
        </pc:picChg>
        <pc:picChg chg="add mod modCrop">
          <ac:chgData name="Andrea Mozo" userId="S::amozo@councilforeconed.org::ec324d89-8e2a-42bb-81f4-68d0295e10da" providerId="AD" clId="Web-{45A1178F-73F2-8643-3D11-C6E5BDD0E6BA}" dt="2024-03-28T17:29:26.634" v="284" actId="14100"/>
          <ac:picMkLst>
            <pc:docMk/>
            <pc:sldMk cId="1828052761" sldId="735"/>
            <ac:picMk id="10" creationId="{4054704F-5869-A3C1-6A49-AC1E38AA1970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7:29:19.587" v="283"/>
          <ac:picMkLst>
            <pc:docMk/>
            <pc:sldMk cId="1828052761" sldId="735"/>
            <ac:picMk id="11" creationId="{F50A41C7-D615-6FA9-C604-702E4A9B23D4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7:40:57.360" v="317" actId="20577"/>
        <pc:sldMkLst>
          <pc:docMk/>
          <pc:sldMk cId="2187122743" sldId="736"/>
        </pc:sldMkLst>
        <pc:spChg chg="mod">
          <ac:chgData name="Andrea Mozo" userId="S::amozo@councilforeconed.org::ec324d89-8e2a-42bb-81f4-68d0295e10da" providerId="AD" clId="Web-{45A1178F-73F2-8643-3D11-C6E5BDD0E6BA}" dt="2024-03-28T17:37:03.571" v="289" actId="20577"/>
          <ac:spMkLst>
            <pc:docMk/>
            <pc:sldMk cId="2187122743" sldId="736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7:40:57.360" v="317" actId="20577"/>
          <ac:spMkLst>
            <pc:docMk/>
            <pc:sldMk cId="2187122743" sldId="736"/>
            <ac:spMk id="4" creationId="{B97D6AFC-1B5C-888B-F90C-E340EA57F69A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7:40:01.967" v="312" actId="1076"/>
          <ac:picMkLst>
            <pc:docMk/>
            <pc:sldMk cId="2187122743" sldId="736"/>
            <ac:picMk id="3" creationId="{3AFBB38F-1CBE-4E32-2935-200726DF0DEE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7:37:18.962" v="296"/>
          <ac:picMkLst>
            <pc:docMk/>
            <pc:sldMk cId="2187122743" sldId="736"/>
            <ac:picMk id="10" creationId="{4054704F-5869-A3C1-6A49-AC1E38AA1970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7:37:20.040" v="297"/>
          <ac:picMkLst>
            <pc:docMk/>
            <pc:sldMk cId="2187122743" sldId="736"/>
            <ac:picMk id="11" creationId="{F50A41C7-D615-6FA9-C604-702E4A9B23D4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26:28" v="425" actId="1076"/>
        <pc:sldMkLst>
          <pc:docMk/>
          <pc:sldMk cId="1231134340" sldId="737"/>
        </pc:sldMkLst>
        <pc:spChg chg="mod">
          <ac:chgData name="Andrea Mozo" userId="S::amozo@councilforeconed.org::ec324d89-8e2a-42bb-81f4-68d0295e10da" providerId="AD" clId="Web-{45A1178F-73F2-8643-3D11-C6E5BDD0E6BA}" dt="2024-03-28T18:23:54.526" v="374" actId="20577"/>
          <ac:spMkLst>
            <pc:docMk/>
            <pc:sldMk cId="1231134340" sldId="737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7:43:23.708" v="330"/>
          <ac:picMkLst>
            <pc:docMk/>
            <pc:sldMk cId="1231134340" sldId="737"/>
            <ac:picMk id="3" creationId="{3AFBB38F-1CBE-4E32-2935-200726DF0DEE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8:26:11.031" v="415"/>
          <ac:picMkLst>
            <pc:docMk/>
            <pc:sldMk cId="1231134340" sldId="737"/>
            <ac:picMk id="3" creationId="{ADCE584A-1C21-5EDB-5D69-DA813B290F75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5:34.389" v="399" actId="14100"/>
          <ac:picMkLst>
            <pc:docMk/>
            <pc:sldMk cId="1231134340" sldId="737"/>
            <ac:picMk id="6" creationId="{8385D4B9-8CA5-1137-FBAC-91CFFC9AE727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5:39.905" v="402" actId="1076"/>
          <ac:picMkLst>
            <pc:docMk/>
            <pc:sldMk cId="1231134340" sldId="737"/>
            <ac:picMk id="7" creationId="{E164A985-1DE1-9DAD-349B-7948F0F9D103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8:26:05.390" v="412"/>
          <ac:picMkLst>
            <pc:docMk/>
            <pc:sldMk cId="1231134340" sldId="737"/>
            <ac:picMk id="8" creationId="{32AAC7B4-9F6B-CD96-F31A-F203496AF04C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6:01.531" v="410"/>
          <ac:picMkLst>
            <pc:docMk/>
            <pc:sldMk cId="1231134340" sldId="737"/>
            <ac:picMk id="9" creationId="{DCAC47F8-08F8-8129-3C9E-695CC3BA4996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6:28" v="425" actId="1076"/>
          <ac:picMkLst>
            <pc:docMk/>
            <pc:sldMk cId="1231134340" sldId="737"/>
            <ac:picMk id="10" creationId="{ADCE584A-1C21-5EDB-5D69-DA813B290F75}"/>
          </ac:picMkLst>
        </pc:picChg>
        <pc:picChg chg="add del">
          <ac:chgData name="Andrea Mozo" userId="S::amozo@councilforeconed.org::ec324d89-8e2a-42bb-81f4-68d0295e10da" providerId="AD" clId="Web-{45A1178F-73F2-8643-3D11-C6E5BDD0E6BA}" dt="2024-03-28T18:26:20.078" v="422"/>
          <ac:picMkLst>
            <pc:docMk/>
            <pc:sldMk cId="1231134340" sldId="737"/>
            <ac:picMk id="11" creationId="{ADCE584A-1C21-5EDB-5D69-DA813B290F75}"/>
          </ac:picMkLst>
        </pc:picChg>
        <pc:picChg chg="add del">
          <ac:chgData name="Andrea Mozo" userId="S::amozo@councilforeconed.org::ec324d89-8e2a-42bb-81f4-68d0295e10da" providerId="AD" clId="Web-{45A1178F-73F2-8643-3D11-C6E5BDD0E6BA}" dt="2024-03-28T18:26:19.078" v="421"/>
          <ac:picMkLst>
            <pc:docMk/>
            <pc:sldMk cId="1231134340" sldId="737"/>
            <ac:picMk id="12" creationId="{ADCE584A-1C21-5EDB-5D69-DA813B290F75}"/>
          </ac:picMkLst>
        </pc:picChg>
        <pc:picChg chg="add del">
          <ac:chgData name="Andrea Mozo" userId="S::amozo@councilforeconed.org::ec324d89-8e2a-42bb-81f4-68d0295e10da" providerId="AD" clId="Web-{45A1178F-73F2-8643-3D11-C6E5BDD0E6BA}" dt="2024-03-28T18:26:19.078" v="420"/>
          <ac:picMkLst>
            <pc:docMk/>
            <pc:sldMk cId="1231134340" sldId="737"/>
            <ac:picMk id="13" creationId="{ADCE584A-1C21-5EDB-5D69-DA813B290F75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24:45.231" v="379" actId="14100"/>
        <pc:sldMkLst>
          <pc:docMk/>
          <pc:sldMk cId="2493484935" sldId="738"/>
        </pc:sldMkLst>
        <pc:spChg chg="mod">
          <ac:chgData name="Andrea Mozo" userId="S::amozo@councilforeconed.org::ec324d89-8e2a-42bb-81f4-68d0295e10da" providerId="AD" clId="Web-{45A1178F-73F2-8643-3D11-C6E5BDD0E6BA}" dt="2024-03-28T18:23:40.682" v="356" actId="20577"/>
          <ac:spMkLst>
            <pc:docMk/>
            <pc:sldMk cId="2493484935" sldId="738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8:24:05.386" v="376"/>
          <ac:picMkLst>
            <pc:docMk/>
            <pc:sldMk cId="2493484935" sldId="738"/>
            <ac:picMk id="3" creationId="{3AFBB38F-1CBE-4E32-2935-200726DF0DEE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4:45.231" v="379" actId="14100"/>
          <ac:picMkLst>
            <pc:docMk/>
            <pc:sldMk cId="2493484935" sldId="738"/>
            <ac:picMk id="6" creationId="{B6332844-ED15-A854-2017-6218C8D3D702}"/>
          </ac:picMkLst>
        </pc:picChg>
      </pc:sldChg>
      <pc:sldChg chg="addSp delSp modSp add ord replId">
        <pc:chgData name="Andrea Mozo" userId="S::amozo@councilforeconed.org::ec324d89-8e2a-42bb-81f4-68d0295e10da" providerId="AD" clId="Web-{45A1178F-73F2-8643-3D11-C6E5BDD0E6BA}" dt="2024-03-28T18:27:26.018" v="444" actId="20577"/>
        <pc:sldMkLst>
          <pc:docMk/>
          <pc:sldMk cId="805871618" sldId="739"/>
        </pc:sldMkLst>
        <pc:spChg chg="mod">
          <ac:chgData name="Andrea Mozo" userId="S::amozo@councilforeconed.org::ec324d89-8e2a-42bb-81f4-68d0295e10da" providerId="AD" clId="Web-{45A1178F-73F2-8643-3D11-C6E5BDD0E6BA}" dt="2024-03-28T18:27:08.236" v="437" actId="20577"/>
          <ac:spMkLst>
            <pc:docMk/>
            <pc:sldMk cId="805871618" sldId="739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27:26.018" v="444" actId="20577"/>
          <ac:spMkLst>
            <pc:docMk/>
            <pc:sldMk cId="805871618" sldId="739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8:27:08.939" v="438"/>
          <ac:picMkLst>
            <pc:docMk/>
            <pc:sldMk cId="805871618" sldId="739"/>
            <ac:picMk id="3" creationId="{3AFBB38F-1CBE-4E32-2935-200726DF0DEE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7:12.033" v="440" actId="1076"/>
          <ac:picMkLst>
            <pc:docMk/>
            <pc:sldMk cId="805871618" sldId="739"/>
            <ac:picMk id="6" creationId="{8B49FDB0-2739-13E8-F7DD-E0BD7BE6CCAA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35:47.114" v="521" actId="20577"/>
        <pc:sldMkLst>
          <pc:docMk/>
          <pc:sldMk cId="2657483292" sldId="740"/>
        </pc:sldMkLst>
        <pc:spChg chg="mod">
          <ac:chgData name="Andrea Mozo" userId="S::amozo@councilforeconed.org::ec324d89-8e2a-42bb-81f4-68d0295e10da" providerId="AD" clId="Web-{45A1178F-73F2-8643-3D11-C6E5BDD0E6BA}" dt="2024-03-28T18:29:04.115" v="455" actId="20577"/>
          <ac:spMkLst>
            <pc:docMk/>
            <pc:sldMk cId="2657483292" sldId="740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35:47.114" v="521" actId="20577"/>
          <ac:spMkLst>
            <pc:docMk/>
            <pc:sldMk cId="2657483292" sldId="740"/>
            <ac:spMk id="4" creationId="{B97D6AFC-1B5C-888B-F90C-E340EA57F69A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8:30:45.791" v="496" actId="1076"/>
          <ac:picMkLst>
            <pc:docMk/>
            <pc:sldMk cId="2657483292" sldId="740"/>
            <ac:picMk id="3" creationId="{E0EA5858-06F7-9AF3-FE83-D89E54DF5897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29:56.367" v="485"/>
          <ac:picMkLst>
            <pc:docMk/>
            <pc:sldMk cId="2657483292" sldId="740"/>
            <ac:picMk id="6" creationId="{8385D4B9-8CA5-1137-FBAC-91CFFC9AE727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29:56.852" v="486"/>
          <ac:picMkLst>
            <pc:docMk/>
            <pc:sldMk cId="2657483292" sldId="740"/>
            <ac:picMk id="7" creationId="{E164A985-1DE1-9DAD-349B-7948F0F9D103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29:58.180" v="488"/>
          <ac:picMkLst>
            <pc:docMk/>
            <pc:sldMk cId="2657483292" sldId="740"/>
            <ac:picMk id="9" creationId="{DCAC47F8-08F8-8129-3C9E-695CC3BA4996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29:57.445" v="487"/>
          <ac:picMkLst>
            <pc:docMk/>
            <pc:sldMk cId="2657483292" sldId="740"/>
            <ac:picMk id="10" creationId="{ADCE584A-1C21-5EDB-5D69-DA813B290F75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35:38.098" v="518" actId="20577"/>
        <pc:sldMkLst>
          <pc:docMk/>
          <pc:sldMk cId="488844650" sldId="741"/>
        </pc:sldMkLst>
        <pc:spChg chg="mod">
          <ac:chgData name="Andrea Mozo" userId="S::amozo@councilforeconed.org::ec324d89-8e2a-42bb-81f4-68d0295e10da" providerId="AD" clId="Web-{45A1178F-73F2-8643-3D11-C6E5BDD0E6BA}" dt="2024-03-28T18:31:02.963" v="502" actId="20577"/>
          <ac:spMkLst>
            <pc:docMk/>
            <pc:sldMk cId="488844650" sldId="741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35:38.098" v="518" actId="20577"/>
          <ac:spMkLst>
            <pc:docMk/>
            <pc:sldMk cId="488844650" sldId="741"/>
            <ac:spMk id="4" creationId="{B97D6AFC-1B5C-888B-F90C-E340EA57F69A}"/>
          </ac:spMkLst>
        </pc:spChg>
        <pc:picChg chg="add del mod">
          <ac:chgData name="Andrea Mozo" userId="S::amozo@councilforeconed.org::ec324d89-8e2a-42bb-81f4-68d0295e10da" providerId="AD" clId="Web-{45A1178F-73F2-8643-3D11-C6E5BDD0E6BA}" dt="2024-03-28T18:35:26.629" v="510"/>
          <ac:picMkLst>
            <pc:docMk/>
            <pc:sldMk cId="488844650" sldId="741"/>
            <ac:picMk id="3" creationId="{755B3A79-A316-BF41-210B-87DAA68C649F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1:04.167" v="503"/>
          <ac:picMkLst>
            <pc:docMk/>
            <pc:sldMk cId="488844650" sldId="741"/>
            <ac:picMk id="6" creationId="{B6332844-ED15-A854-2017-6218C8D3D702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35:31.129" v="513" actId="14100"/>
          <ac:picMkLst>
            <pc:docMk/>
            <pc:sldMk cId="488844650" sldId="741"/>
            <ac:picMk id="7" creationId="{CE49B8B2-1861-EAC5-FF02-E759CF51652C}"/>
          </ac:picMkLst>
        </pc:picChg>
      </pc:sldChg>
      <pc:sldChg chg="addSp delSp modSp add ord replId">
        <pc:chgData name="Andrea Mozo" userId="S::amozo@councilforeconed.org::ec324d89-8e2a-42bb-81f4-68d0295e10da" providerId="AD" clId="Web-{45A1178F-73F2-8643-3D11-C6E5BDD0E6BA}" dt="2024-03-28T18:37:34.071" v="550" actId="14100"/>
        <pc:sldMkLst>
          <pc:docMk/>
          <pc:sldMk cId="2151011448" sldId="742"/>
        </pc:sldMkLst>
        <pc:spChg chg="mod">
          <ac:chgData name="Andrea Mozo" userId="S::amozo@councilforeconed.org::ec324d89-8e2a-42bb-81f4-68d0295e10da" providerId="AD" clId="Web-{45A1178F-73F2-8643-3D11-C6E5BDD0E6BA}" dt="2024-03-28T18:36:37.460" v="533" actId="20577"/>
          <ac:spMkLst>
            <pc:docMk/>
            <pc:sldMk cId="2151011448" sldId="742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37:31.946" v="549" actId="14100"/>
          <ac:spMkLst>
            <pc:docMk/>
            <pc:sldMk cId="2151011448" sldId="742"/>
            <ac:spMk id="4" creationId="{B97D6AFC-1B5C-888B-F90C-E340EA57F69A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8:37:34.071" v="550" actId="14100"/>
          <ac:picMkLst>
            <pc:docMk/>
            <pc:sldMk cId="2151011448" sldId="742"/>
            <ac:picMk id="3" creationId="{C32BE976-1DEB-5566-F8F7-1D40B5DA3334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6:38.632" v="534"/>
          <ac:picMkLst>
            <pc:docMk/>
            <pc:sldMk cId="2151011448" sldId="742"/>
            <ac:picMk id="6" creationId="{8B49FDB0-2739-13E8-F7DD-E0BD7BE6CCAA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40:55.625" v="595" actId="20577"/>
        <pc:sldMkLst>
          <pc:docMk/>
          <pc:sldMk cId="3389412293" sldId="743"/>
        </pc:sldMkLst>
        <pc:spChg chg="mod">
          <ac:chgData name="Andrea Mozo" userId="S::amozo@councilforeconed.org::ec324d89-8e2a-42bb-81f4-68d0295e10da" providerId="AD" clId="Web-{45A1178F-73F2-8643-3D11-C6E5BDD0E6BA}" dt="2024-03-28T18:39:15.059" v="555" actId="20577"/>
          <ac:spMkLst>
            <pc:docMk/>
            <pc:sldMk cId="3389412293" sldId="743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40:55.625" v="595" actId="20577"/>
          <ac:spMkLst>
            <pc:docMk/>
            <pc:sldMk cId="3389412293" sldId="743"/>
            <ac:spMk id="4" creationId="{B97D6AFC-1B5C-888B-F90C-E340EA57F69A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8:39:42.873" v="567" actId="1076"/>
          <ac:picMkLst>
            <pc:docMk/>
            <pc:sldMk cId="3389412293" sldId="743"/>
            <ac:picMk id="3" creationId="{9412EB65-F528-4E58-418D-45150618A26F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9:16.794" v="557"/>
          <ac:picMkLst>
            <pc:docMk/>
            <pc:sldMk cId="3389412293" sldId="743"/>
            <ac:picMk id="6" creationId="{8385D4B9-8CA5-1137-FBAC-91CFFC9AE727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9:22.606" v="559"/>
          <ac:picMkLst>
            <pc:docMk/>
            <pc:sldMk cId="3389412293" sldId="743"/>
            <ac:picMk id="7" creationId="{E164A985-1DE1-9DAD-349B-7948F0F9D103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39:44.920" v="568" actId="1076"/>
          <ac:picMkLst>
            <pc:docMk/>
            <pc:sldMk cId="3389412293" sldId="743"/>
            <ac:picMk id="8" creationId="{A15B1DBF-514F-E89C-EF68-7F1A4EB96DBB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9:30.732" v="561"/>
          <ac:picMkLst>
            <pc:docMk/>
            <pc:sldMk cId="3389412293" sldId="743"/>
            <ac:picMk id="9" creationId="{DCAC47F8-08F8-8129-3C9E-695CC3BA4996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9:29.153" v="560"/>
          <ac:picMkLst>
            <pc:docMk/>
            <pc:sldMk cId="3389412293" sldId="743"/>
            <ac:picMk id="10" creationId="{ADCE584A-1C21-5EDB-5D69-DA813B290F75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9:24:36.174" v="812" actId="20577"/>
        <pc:sldMkLst>
          <pc:docMk/>
          <pc:sldMk cId="3547838788" sldId="744"/>
        </pc:sldMkLst>
        <pc:spChg chg="del mod">
          <ac:chgData name="Andrea Mozo" userId="S::amozo@councilforeconed.org::ec324d89-8e2a-42bb-81f4-68d0295e10da" providerId="AD" clId="Web-{45A1178F-73F2-8643-3D11-C6E5BDD0E6BA}" dt="2024-03-28T19:20:44.884" v="749"/>
          <ac:spMkLst>
            <pc:docMk/>
            <pc:sldMk cId="3547838788" sldId="744"/>
            <ac:spMk id="2" creationId="{3F16907B-0DC9-E64D-B7CC-FD7066550EDE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19:23:32.156" v="760"/>
          <ac:spMkLst>
            <pc:docMk/>
            <pc:sldMk cId="3547838788" sldId="744"/>
            <ac:spMk id="3" creationId="{6AF25812-4103-4E9D-CC5F-DA447996FCF5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24:36.174" v="812" actId="20577"/>
          <ac:spMkLst>
            <pc:docMk/>
            <pc:sldMk cId="3547838788" sldId="744"/>
            <ac:spMk id="4" creationId="{B97D6AFC-1B5C-888B-F90C-E340EA57F69A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9:24:11.501" v="791" actId="20577"/>
          <ac:spMkLst>
            <pc:docMk/>
            <pc:sldMk cId="3547838788" sldId="744"/>
            <ac:spMk id="9" creationId="{AEB4A13D-47A3-074C-3D52-3DC1C6281CBE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9:23:42.547" v="763" actId="14100"/>
          <ac:picMkLst>
            <pc:docMk/>
            <pc:sldMk cId="3547838788" sldId="744"/>
            <ac:picMk id="6" creationId="{0118AA97-CD43-C1E3-4078-3F95DC77C3B7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23:27.968" v="756"/>
          <ac:picMkLst>
            <pc:docMk/>
            <pc:sldMk cId="3547838788" sldId="744"/>
            <ac:picMk id="7" creationId="{CE49B8B2-1861-EAC5-FF02-E759CF51652C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49:07.004" v="677" actId="20577"/>
        <pc:sldMkLst>
          <pc:docMk/>
          <pc:sldMk cId="960279657" sldId="745"/>
        </pc:sldMkLst>
        <pc:spChg chg="mod">
          <ac:chgData name="Andrea Mozo" userId="S::amozo@councilforeconed.org::ec324d89-8e2a-42bb-81f4-68d0295e10da" providerId="AD" clId="Web-{45A1178F-73F2-8643-3D11-C6E5BDD0E6BA}" dt="2024-03-28T18:49:07.004" v="677" actId="20577"/>
          <ac:spMkLst>
            <pc:docMk/>
            <pc:sldMk cId="960279657" sldId="745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48:33.611" v="672" actId="20577"/>
          <ac:spMkLst>
            <pc:docMk/>
            <pc:sldMk cId="960279657" sldId="745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8:47:13.388" v="645"/>
          <ac:picMkLst>
            <pc:docMk/>
            <pc:sldMk cId="960279657" sldId="745"/>
            <ac:picMk id="3" creationId="{E0EA5858-06F7-9AF3-FE83-D89E54DF5897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8:47:26.201" v="650"/>
          <ac:picMkLst>
            <pc:docMk/>
            <pc:sldMk cId="960279657" sldId="745"/>
            <ac:picMk id="6" creationId="{866F817C-BC46-4F40-5EB2-569D57A5BF6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8:48:44.018" v="673"/>
          <ac:picMkLst>
            <pc:docMk/>
            <pc:sldMk cId="960279657" sldId="745"/>
            <ac:picMk id="7" creationId="{3855BCF4-9E33-1696-6073-828A85549E6F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47:37.577" v="655" actId="1076"/>
          <ac:picMkLst>
            <pc:docMk/>
            <pc:sldMk cId="960279657" sldId="745"/>
            <ac:picMk id="8" creationId="{F12859F8-8F13-6D43-D2A3-E2075DB353CF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48:47.206" v="675" actId="1076"/>
          <ac:picMkLst>
            <pc:docMk/>
            <pc:sldMk cId="960279657" sldId="745"/>
            <ac:picMk id="9" creationId="{85D86506-B98D-1EF6-41AB-CD9F9C0DD0C6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9:18:47.099" v="727" actId="1076"/>
        <pc:sldMkLst>
          <pc:docMk/>
          <pc:sldMk cId="2117227267" sldId="746"/>
        </pc:sldMkLst>
        <pc:spChg chg="mod">
          <ac:chgData name="Andrea Mozo" userId="S::amozo@councilforeconed.org::ec324d89-8e2a-42bb-81f4-68d0295e10da" providerId="AD" clId="Web-{45A1178F-73F2-8643-3D11-C6E5BDD0E6BA}" dt="2024-03-28T19:18:37.098" v="719" actId="20577"/>
          <ac:spMkLst>
            <pc:docMk/>
            <pc:sldMk cId="2117227267" sldId="746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9:18:37.505" v="720"/>
          <ac:picMkLst>
            <pc:docMk/>
            <pc:sldMk cId="2117227267" sldId="746"/>
            <ac:picMk id="3" creationId="{9412EB65-F528-4E58-418D-45150618A26F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18:47.099" v="727" actId="1076"/>
          <ac:picMkLst>
            <pc:docMk/>
            <pc:sldMk cId="2117227267" sldId="746"/>
            <ac:picMk id="6" creationId="{7C9A6EF7-411A-9196-7D9B-B80D4D6656A3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18:44.942" v="726" actId="1076"/>
          <ac:picMkLst>
            <pc:docMk/>
            <pc:sldMk cId="2117227267" sldId="746"/>
            <ac:picMk id="7" creationId="{130E787D-4919-8C9F-945B-188B83459578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18:38.536" v="721"/>
          <ac:picMkLst>
            <pc:docMk/>
            <pc:sldMk cId="2117227267" sldId="746"/>
            <ac:picMk id="8" creationId="{A15B1DBF-514F-E89C-EF68-7F1A4EB96DBB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9:19:15.272" v="739" actId="14100"/>
        <pc:sldMkLst>
          <pc:docMk/>
          <pc:sldMk cId="3801523587" sldId="747"/>
        </pc:sldMkLst>
        <pc:picChg chg="add mod">
          <ac:chgData name="Andrea Mozo" userId="S::amozo@councilforeconed.org::ec324d89-8e2a-42bb-81f4-68d0295e10da" providerId="AD" clId="Web-{45A1178F-73F2-8643-3D11-C6E5BDD0E6BA}" dt="2024-03-28T19:19:11.443" v="737" actId="1076"/>
          <ac:picMkLst>
            <pc:docMk/>
            <pc:sldMk cId="3801523587" sldId="747"/>
            <ac:picMk id="3" creationId="{D72426DA-2BBE-E88F-0172-449DE00FBEDE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19:00.365" v="730"/>
          <ac:picMkLst>
            <pc:docMk/>
            <pc:sldMk cId="3801523587" sldId="747"/>
            <ac:picMk id="6" creationId="{7C9A6EF7-411A-9196-7D9B-B80D4D6656A3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18:59.052" v="729"/>
          <ac:picMkLst>
            <pc:docMk/>
            <pc:sldMk cId="3801523587" sldId="747"/>
            <ac:picMk id="7" creationId="{130E787D-4919-8C9F-945B-188B83459578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19:15.272" v="739" actId="14100"/>
          <ac:picMkLst>
            <pc:docMk/>
            <pc:sldMk cId="3801523587" sldId="747"/>
            <ac:picMk id="8" creationId="{B6C16020-AC46-C2BA-9D8B-0C1964BCF84A}"/>
          </ac:picMkLst>
        </pc:picChg>
      </pc:sldChg>
      <pc:sldChg chg="addSp delSp modSp add del replId">
        <pc:chgData name="Andrea Mozo" userId="S::amozo@councilforeconed.org::ec324d89-8e2a-42bb-81f4-68d0295e10da" providerId="AD" clId="Web-{45A1178F-73F2-8643-3D11-C6E5BDD0E6BA}" dt="2024-03-28T19:28:33.479" v="876"/>
        <pc:sldMkLst>
          <pc:docMk/>
          <pc:sldMk cId="1727758732" sldId="748"/>
        </pc:sldMkLst>
        <pc:spChg chg="del">
          <ac:chgData name="Andrea Mozo" userId="S::amozo@councilforeconed.org::ec324d89-8e2a-42bb-81f4-68d0295e10da" providerId="AD" clId="Web-{45A1178F-73F2-8643-3D11-C6E5BDD0E6BA}" dt="2024-03-28T19:25:43.176" v="830"/>
          <ac:spMkLst>
            <pc:docMk/>
            <pc:sldMk cId="1727758732" sldId="748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25:55.973" v="840" actId="20577"/>
          <ac:spMkLst>
            <pc:docMk/>
            <pc:sldMk cId="1727758732" sldId="748"/>
            <ac:spMk id="9" creationId="{AEB4A13D-47A3-074C-3D52-3DC1C6281CBE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9:25:48.301" v="832" actId="1076"/>
          <ac:picMkLst>
            <pc:docMk/>
            <pc:sldMk cId="1727758732" sldId="748"/>
            <ac:picMk id="2" creationId="{5657E161-B1FB-9579-9D4F-A5DC1A435E8D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25:41.801" v="829"/>
          <ac:picMkLst>
            <pc:docMk/>
            <pc:sldMk cId="1727758732" sldId="748"/>
            <ac:picMk id="6" creationId="{0118AA97-CD43-C1E3-4078-3F95DC77C3B7}"/>
          </ac:picMkLst>
        </pc:picChg>
      </pc:sldChg>
      <pc:sldChg chg="modSp add replId">
        <pc:chgData name="Andrea Mozo" userId="S::amozo@councilforeconed.org::ec324d89-8e2a-42bb-81f4-68d0295e10da" providerId="AD" clId="Web-{45A1178F-73F2-8643-3D11-C6E5BDD0E6BA}" dt="2024-03-28T19:28:08.978" v="870" actId="20577"/>
        <pc:sldMkLst>
          <pc:docMk/>
          <pc:sldMk cId="1468089500" sldId="749"/>
        </pc:sldMkLst>
        <pc:spChg chg="mod">
          <ac:chgData name="Andrea Mozo" userId="S::amozo@councilforeconed.org::ec324d89-8e2a-42bb-81f4-68d0295e10da" providerId="AD" clId="Web-{45A1178F-73F2-8643-3D11-C6E5BDD0E6BA}" dt="2024-03-28T19:28:08.978" v="870" actId="20577"/>
          <ac:spMkLst>
            <pc:docMk/>
            <pc:sldMk cId="1468089500" sldId="749"/>
            <ac:spMk id="3" creationId="{9890555E-F5A8-A749-BA5F-C95D063E463A}"/>
          </ac:spMkLst>
        </pc:spChg>
      </pc:sldChg>
      <pc:sldChg chg="modSp add replId">
        <pc:chgData name="Andrea Mozo" userId="S::amozo@councilforeconed.org::ec324d89-8e2a-42bb-81f4-68d0295e10da" providerId="AD" clId="Web-{45A1178F-73F2-8643-3D11-C6E5BDD0E6BA}" dt="2024-03-28T19:28:31.573" v="875" actId="14100"/>
        <pc:sldMkLst>
          <pc:docMk/>
          <pc:sldMk cId="539261959" sldId="750"/>
        </pc:sldMkLst>
        <pc:spChg chg="mod">
          <ac:chgData name="Andrea Mozo" userId="S::amozo@councilforeconed.org::ec324d89-8e2a-42bb-81f4-68d0295e10da" providerId="AD" clId="Web-{45A1178F-73F2-8643-3D11-C6E5BDD0E6BA}" dt="2024-03-28T19:28:31.573" v="875" actId="14100"/>
          <ac:spMkLst>
            <pc:docMk/>
            <pc:sldMk cId="539261959" sldId="750"/>
            <ac:spMk id="3" creationId="{9890555E-F5A8-A749-BA5F-C95D063E463A}"/>
          </ac:spMkLst>
        </pc:spChg>
      </pc:sldChg>
      <pc:sldChg chg="new del">
        <pc:chgData name="Andrea Mozo" userId="S::amozo@councilforeconed.org::ec324d89-8e2a-42bb-81f4-68d0295e10da" providerId="AD" clId="Web-{45A1178F-73F2-8643-3D11-C6E5BDD0E6BA}" dt="2024-03-28T19:27:39.868" v="851"/>
        <pc:sldMkLst>
          <pc:docMk/>
          <pc:sldMk cId="410616495" sldId="751"/>
        </pc:sldMkLst>
      </pc:sldChg>
      <pc:sldChg chg="modSp add replId">
        <pc:chgData name="Andrea Mozo" userId="S::amozo@councilforeconed.org::ec324d89-8e2a-42bb-81f4-68d0295e10da" providerId="AD" clId="Web-{45A1178F-73F2-8643-3D11-C6E5BDD0E6BA}" dt="2024-03-28T19:27:54.525" v="865" actId="20577"/>
        <pc:sldMkLst>
          <pc:docMk/>
          <pc:sldMk cId="1593463067" sldId="751"/>
        </pc:sldMkLst>
        <pc:spChg chg="mod">
          <ac:chgData name="Andrea Mozo" userId="S::amozo@councilforeconed.org::ec324d89-8e2a-42bb-81f4-68d0295e10da" providerId="AD" clId="Web-{45A1178F-73F2-8643-3D11-C6E5BDD0E6BA}" dt="2024-03-28T19:27:54.525" v="865" actId="20577"/>
          <ac:spMkLst>
            <pc:docMk/>
            <pc:sldMk cId="1593463067" sldId="751"/>
            <ac:spMk id="3" creationId="{9890555E-F5A8-A749-BA5F-C95D063E463A}"/>
          </ac:spMkLst>
        </pc:spChg>
      </pc:sldChg>
      <pc:sldChg chg="modSp add replId">
        <pc:chgData name="Andrea Mozo" userId="S::amozo@councilforeconed.org::ec324d89-8e2a-42bb-81f4-68d0295e10da" providerId="AD" clId="Web-{45A1178F-73F2-8643-3D11-C6E5BDD0E6BA}" dt="2024-03-28T19:29:08.933" v="892" actId="20577"/>
        <pc:sldMkLst>
          <pc:docMk/>
          <pc:sldMk cId="998931785" sldId="752"/>
        </pc:sldMkLst>
        <pc:spChg chg="mod">
          <ac:chgData name="Andrea Mozo" userId="S::amozo@councilforeconed.org::ec324d89-8e2a-42bb-81f4-68d0295e10da" providerId="AD" clId="Web-{45A1178F-73F2-8643-3D11-C6E5BDD0E6BA}" dt="2024-03-28T19:29:08.933" v="892" actId="20577"/>
          <ac:spMkLst>
            <pc:docMk/>
            <pc:sldMk cId="998931785" sldId="752"/>
            <ac:spMk id="3" creationId="{9890555E-F5A8-A749-BA5F-C95D063E463A}"/>
          </ac:spMkLst>
        </pc:spChg>
      </pc:sldChg>
      <pc:sldChg chg="addSp delSp modSp add ord replId">
        <pc:chgData name="Andrea Mozo" userId="S::amozo@councilforeconed.org::ec324d89-8e2a-42bb-81f4-68d0295e10da" providerId="AD" clId="Web-{45A1178F-73F2-8643-3D11-C6E5BDD0E6BA}" dt="2024-03-28T19:41:43.664" v="1040" actId="20577"/>
        <pc:sldMkLst>
          <pc:docMk/>
          <pc:sldMk cId="2850330568" sldId="753"/>
        </pc:sldMkLst>
        <pc:spChg chg="mod">
          <ac:chgData name="Andrea Mozo" userId="S::amozo@councilforeconed.org::ec324d89-8e2a-42bb-81f4-68d0295e10da" providerId="AD" clId="Web-{45A1178F-73F2-8643-3D11-C6E5BDD0E6BA}" dt="2024-03-28T19:41:43.664" v="1040" actId="20577"/>
          <ac:spMkLst>
            <pc:docMk/>
            <pc:sldMk cId="2850330568" sldId="753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29:37.653" v="901" actId="20577"/>
          <ac:spMkLst>
            <pc:docMk/>
            <pc:sldMk cId="2850330568" sldId="753"/>
            <ac:spMk id="9" creationId="{AEB4A13D-47A3-074C-3D52-3DC1C6281CBE}"/>
          </ac:spMkLst>
        </pc:spChg>
        <pc:picChg chg="add del mod">
          <ac:chgData name="Andrea Mozo" userId="S::amozo@councilforeconed.org::ec324d89-8e2a-42bb-81f4-68d0295e10da" providerId="AD" clId="Web-{45A1178F-73F2-8643-3D11-C6E5BDD0E6BA}" dt="2024-03-28T19:40:09.426" v="998"/>
          <ac:picMkLst>
            <pc:docMk/>
            <pc:sldMk cId="2850330568" sldId="753"/>
            <ac:picMk id="2" creationId="{E13C4B0C-DB62-2B90-DD28-6CD0948A07B1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0:36.333" v="1003"/>
          <ac:picMkLst>
            <pc:docMk/>
            <pc:sldMk cId="2850330568" sldId="753"/>
            <ac:picMk id="3" creationId="{97C5015B-F62A-2578-B7FF-3464CC3A8BB8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29:39.106" v="902"/>
          <ac:picMkLst>
            <pc:docMk/>
            <pc:sldMk cId="2850330568" sldId="753"/>
            <ac:picMk id="6" creationId="{0118AA97-CD43-C1E3-4078-3F95DC77C3B7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40:57.850" v="1006" actId="14100"/>
          <ac:picMkLst>
            <pc:docMk/>
            <pc:sldMk cId="2850330568" sldId="753"/>
            <ac:picMk id="7" creationId="{06388C98-633E-81A7-EF81-38D41BB5F90B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9:42:01.618" v="1045" actId="1076"/>
        <pc:sldMkLst>
          <pc:docMk/>
          <pc:sldMk cId="919591919" sldId="754"/>
        </pc:sldMkLst>
        <pc:spChg chg="mod">
          <ac:chgData name="Andrea Mozo" userId="S::amozo@councilforeconed.org::ec324d89-8e2a-42bb-81f4-68d0295e10da" providerId="AD" clId="Web-{45A1178F-73F2-8643-3D11-C6E5BDD0E6BA}" dt="2024-03-28T19:41:39.085" v="1039" actId="20577"/>
          <ac:spMkLst>
            <pc:docMk/>
            <pc:sldMk cId="919591919" sldId="754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41:25.538" v="1019" actId="20577"/>
          <ac:spMkLst>
            <pc:docMk/>
            <pc:sldMk cId="919591919" sldId="754"/>
            <ac:spMk id="9" creationId="{AEB4A13D-47A3-074C-3D52-3DC1C6281CBE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9:42:01.618" v="1045" actId="1076"/>
          <ac:picMkLst>
            <pc:docMk/>
            <pc:sldMk cId="919591919" sldId="754"/>
            <ac:picMk id="2" creationId="{5A1EEC02-CF0B-731E-7DCD-80B7A276F5DD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41:54.945" v="1041"/>
          <ac:picMkLst>
            <pc:docMk/>
            <pc:sldMk cId="919591919" sldId="754"/>
            <ac:picMk id="7" creationId="{06388C98-633E-81A7-EF81-38D41BB5F90B}"/>
          </ac:picMkLst>
        </pc:picChg>
      </pc:sldChg>
      <pc:sldChg chg="addSp delSp modSp add ord">
        <pc:chgData name="Andrea Mozo" userId="S::amozo@councilforeconed.org::ec324d89-8e2a-42bb-81f4-68d0295e10da" providerId="AD" clId="Web-{45A1178F-73F2-8643-3D11-C6E5BDD0E6BA}" dt="2024-03-28T19:44:37.107" v="1081" actId="20577"/>
        <pc:sldMkLst>
          <pc:docMk/>
          <pc:sldMk cId="1568675599" sldId="755"/>
        </pc:sldMkLst>
        <pc:spChg chg="add mod">
          <ac:chgData name="Andrea Mozo" userId="S::amozo@councilforeconed.org::ec324d89-8e2a-42bb-81f4-68d0295e10da" providerId="AD" clId="Web-{45A1178F-73F2-8643-3D11-C6E5BDD0E6BA}" dt="2024-03-28T19:44:29.873" v="1078" actId="20577"/>
          <ac:spMkLst>
            <pc:docMk/>
            <pc:sldMk cId="1568675599" sldId="755"/>
            <ac:spMk id="3" creationId="{008D6ABA-D514-E224-C27F-45646847C0F6}"/>
          </ac:spMkLst>
        </pc:spChg>
        <pc:spChg chg="del mod">
          <ac:chgData name="Andrea Mozo" userId="S::amozo@councilforeconed.org::ec324d89-8e2a-42bb-81f4-68d0295e10da" providerId="AD" clId="Web-{45A1178F-73F2-8643-3D11-C6E5BDD0E6BA}" dt="2024-03-28T19:44:09.841" v="1067"/>
          <ac:spMkLst>
            <pc:docMk/>
            <pc:sldMk cId="1568675599" sldId="755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44:37.107" v="1081" actId="20577"/>
          <ac:spMkLst>
            <pc:docMk/>
            <pc:sldMk cId="1568675599" sldId="755"/>
            <ac:spMk id="9" creationId="{AEB4A13D-47A3-074C-3D52-3DC1C6281CBE}"/>
          </ac:spMkLst>
        </pc:spChg>
        <pc:picChg chg="del">
          <ac:chgData name="Andrea Mozo" userId="S::amozo@councilforeconed.org::ec324d89-8e2a-42bb-81f4-68d0295e10da" providerId="AD" clId="Web-{45A1178F-73F2-8643-3D11-C6E5BDD0E6BA}" dt="2024-03-28T19:43:38.543" v="1053"/>
          <ac:picMkLst>
            <pc:docMk/>
            <pc:sldMk cId="1568675599" sldId="755"/>
            <ac:picMk id="2" creationId="{5A1EEC02-CF0B-731E-7DCD-80B7A276F5DD}"/>
          </ac:picMkLst>
        </pc:picChg>
      </pc:sldChg>
      <pc:sldChg chg="add del">
        <pc:chgData name="Andrea Mozo" userId="S::amozo@councilforeconed.org::ec324d89-8e2a-42bb-81f4-68d0295e10da" providerId="AD" clId="Web-{45A1178F-73F2-8643-3D11-C6E5BDD0E6BA}" dt="2024-03-28T19:44:00.325" v="1062"/>
        <pc:sldMkLst>
          <pc:docMk/>
          <pc:sldMk cId="589173022" sldId="756"/>
        </pc:sldMkLst>
      </pc:sldChg>
      <pc:sldChg chg="addSp delSp modSp add replId">
        <pc:chgData name="Andrea Mozo" userId="S::amozo@councilforeconed.org::ec324d89-8e2a-42bb-81f4-68d0295e10da" providerId="AD" clId="Web-{45A1178F-73F2-8643-3D11-C6E5BDD0E6BA}" dt="2024-03-28T20:06:32.483" v="1722" actId="20577"/>
        <pc:sldMkLst>
          <pc:docMk/>
          <pc:sldMk cId="1414407918" sldId="756"/>
        </pc:sldMkLst>
        <pc:spChg chg="del">
          <ac:chgData name="Andrea Mozo" userId="S::amozo@councilforeconed.org::ec324d89-8e2a-42bb-81f4-68d0295e10da" providerId="AD" clId="Web-{45A1178F-73F2-8643-3D11-C6E5BDD0E6BA}" dt="2024-03-28T19:45:43.219" v="1101"/>
          <ac:spMkLst>
            <pc:docMk/>
            <pc:sldMk cId="1414407918" sldId="756"/>
            <ac:spMk id="3" creationId="{008D6ABA-D514-E224-C27F-45646847C0F6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0:28.870" v="1359" actId="20577"/>
          <ac:spMkLst>
            <pc:docMk/>
            <pc:sldMk cId="1414407918" sldId="756"/>
            <ac:spMk id="9" creationId="{AEB4A13D-47A3-074C-3D52-3DC1C6281CBE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19:48:01.021" v="1196"/>
          <ac:spMkLst>
            <pc:docMk/>
            <pc:sldMk cId="1414407918" sldId="756"/>
            <ac:spMk id="26" creationId="{6C1004EF-3BED-0BCA-F05B-C19BDE1F33D3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20:06:32.483" v="1722" actId="20577"/>
          <ac:spMkLst>
            <pc:docMk/>
            <pc:sldMk cId="1414407918" sldId="756"/>
            <ac:spMk id="27" creationId="{743C6363-2574-3C33-4C9E-CF8932D29866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19:50:08.682" v="1357" actId="20577"/>
          <ac:spMkLst>
            <pc:docMk/>
            <pc:sldMk cId="1414407918" sldId="756"/>
            <ac:spMk id="29" creationId="{40B93993-A704-4893-DE0B-494D05165209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19:54:26.910" v="1427"/>
          <ac:spMkLst>
            <pc:docMk/>
            <pc:sldMk cId="1414407918" sldId="756"/>
            <ac:spMk id="30" creationId="{840F2F0B-8200-D39D-23DA-252C3E91C2E8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9:55:03.364" v="1440" actId="20577"/>
          <ac:spMkLst>
            <pc:docMk/>
            <pc:sldMk cId="1414407918" sldId="756"/>
            <ac:spMk id="31" creationId="{5B0B4488-1BFB-7545-B59B-1541FFDF5DCC}"/>
          </ac:spMkLst>
        </pc:spChg>
        <pc:picChg chg="add del mod">
          <ac:chgData name="Andrea Mozo" userId="S::amozo@councilforeconed.org::ec324d89-8e2a-42bb-81f4-68d0295e10da" providerId="AD" clId="Web-{45A1178F-73F2-8643-3D11-C6E5BDD0E6BA}" dt="2024-03-28T19:46:34.049" v="1142"/>
          <ac:picMkLst>
            <pc:docMk/>
            <pc:sldMk cId="1414407918" sldId="756"/>
            <ac:picMk id="2" creationId="{640BC6DE-F157-2A94-7829-816FA0A9A0D1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6:30.065" v="1140"/>
          <ac:picMkLst>
            <pc:docMk/>
            <pc:sldMk cId="1414407918" sldId="756"/>
            <ac:picMk id="4" creationId="{2437E861-0B86-392E-3B73-B6C5B05D8913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19.629" v="1165"/>
          <ac:picMkLst>
            <pc:docMk/>
            <pc:sldMk cId="1414407918" sldId="756"/>
            <ac:picMk id="6" creationId="{4AAC15D2-81A2-2291-6CDC-2718F7E2E9D1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19.207" v="1164"/>
          <ac:picMkLst>
            <pc:docMk/>
            <pc:sldMk cId="1414407918" sldId="756"/>
            <ac:picMk id="7" creationId="{6CEB98DA-6903-D381-EF0D-DB152C42BED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6:12.330" v="1121"/>
          <ac:picMkLst>
            <pc:docMk/>
            <pc:sldMk cId="1414407918" sldId="756"/>
            <ac:picMk id="8" creationId="{F607488D-4A79-3FD6-8F64-FD7684BBE0D2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21.379" v="1167"/>
          <ac:picMkLst>
            <pc:docMk/>
            <pc:sldMk cId="1414407918" sldId="756"/>
            <ac:picMk id="10" creationId="{7B6575D9-0F8A-02E8-FCC7-8604EC292739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21.754" v="1168"/>
          <ac:picMkLst>
            <pc:docMk/>
            <pc:sldMk cId="1414407918" sldId="756"/>
            <ac:picMk id="11" creationId="{4C2BD4D4-AF61-5712-973B-3C6A7660C04E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6:03.407" v="1116"/>
          <ac:picMkLst>
            <pc:docMk/>
            <pc:sldMk cId="1414407918" sldId="756"/>
            <ac:picMk id="12" creationId="{928A4130-B052-79C9-7400-E4C041A6EAC3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6:01.064" v="1114"/>
          <ac:picMkLst>
            <pc:docMk/>
            <pc:sldMk cId="1414407918" sldId="756"/>
            <ac:picMk id="13" creationId="{D051DA41-2518-7D83-8613-3F1583A58114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20.113" v="1166"/>
          <ac:picMkLst>
            <pc:docMk/>
            <pc:sldMk cId="1414407918" sldId="756"/>
            <ac:picMk id="14" creationId="{C6A7FFE9-A8DA-9185-35E7-087848F39AEC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91"/>
          <ac:picMkLst>
            <pc:docMk/>
            <pc:sldMk cId="1414407918" sldId="756"/>
            <ac:picMk id="15" creationId="{DBDCDD59-B805-51B9-1AF7-D60E19A7953F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90"/>
          <ac:picMkLst>
            <pc:docMk/>
            <pc:sldMk cId="1414407918" sldId="756"/>
            <ac:picMk id="16" creationId="{5B50CBD9-7DAF-9FA9-A486-53746E677237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9"/>
          <ac:picMkLst>
            <pc:docMk/>
            <pc:sldMk cId="1414407918" sldId="756"/>
            <ac:picMk id="17" creationId="{F4FDB13F-3602-5FCA-1BA5-6E99CC9D6E6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8"/>
          <ac:picMkLst>
            <pc:docMk/>
            <pc:sldMk cId="1414407918" sldId="756"/>
            <ac:picMk id="18" creationId="{CDD33676-57AC-6E19-E049-09DE51F1CEEA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7"/>
          <ac:picMkLst>
            <pc:docMk/>
            <pc:sldMk cId="1414407918" sldId="756"/>
            <ac:picMk id="19" creationId="{F3DF21DC-1615-BA82-248B-AB8C17800EC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6"/>
          <ac:picMkLst>
            <pc:docMk/>
            <pc:sldMk cId="1414407918" sldId="756"/>
            <ac:picMk id="20" creationId="{03468A95-99B9-EAE6-E5E4-8E05220F895B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5"/>
          <ac:picMkLst>
            <pc:docMk/>
            <pc:sldMk cId="1414407918" sldId="756"/>
            <ac:picMk id="21" creationId="{CEA07B7B-FED7-AD8F-7B1F-CDCA0B61D7F4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4"/>
          <ac:picMkLst>
            <pc:docMk/>
            <pc:sldMk cId="1414407918" sldId="756"/>
            <ac:picMk id="22" creationId="{4807D4F6-A013-3BC0-BD22-8986DD6D16E4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3"/>
          <ac:picMkLst>
            <pc:docMk/>
            <pc:sldMk cId="1414407918" sldId="756"/>
            <ac:picMk id="23" creationId="{79F1A80E-FC09-8928-3D94-FE0BFAB240B0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2"/>
          <ac:picMkLst>
            <pc:docMk/>
            <pc:sldMk cId="1414407918" sldId="756"/>
            <ac:picMk id="24" creationId="{CC753830-9E34-8576-C426-97DACF0B6587}"/>
          </ac:picMkLst>
        </pc:picChg>
      </pc:sldChg>
      <pc:sldChg chg="add replId">
        <pc:chgData name="Andrea Mozo" userId="S::amozo@councilforeconed.org::ec324d89-8e2a-42bb-81f4-68d0295e10da" providerId="AD" clId="Web-{45A1178F-73F2-8643-3D11-C6E5BDD0E6BA}" dt="2024-03-28T19:47:08.816" v="1151"/>
        <pc:sldMkLst>
          <pc:docMk/>
          <pc:sldMk cId="1295303336" sldId="757"/>
        </pc:sldMkLst>
      </pc:sldChg>
      <pc:sldChg chg="modSp add replId">
        <pc:chgData name="Andrea Mozo" userId="S::amozo@councilforeconed.org::ec324d89-8e2a-42bb-81f4-68d0295e10da" providerId="AD" clId="Web-{45A1178F-73F2-8643-3D11-C6E5BDD0E6BA}" dt="2024-03-28T19:55:33.475" v="1451" actId="20577"/>
        <pc:sldMkLst>
          <pc:docMk/>
          <pc:sldMk cId="2933641090" sldId="758"/>
        </pc:sldMkLst>
        <pc:spChg chg="mod">
          <ac:chgData name="Andrea Mozo" userId="S::amozo@councilforeconed.org::ec324d89-8e2a-42bb-81f4-68d0295e10da" providerId="AD" clId="Web-{45A1178F-73F2-8643-3D11-C6E5BDD0E6BA}" dt="2024-03-28T19:55:33.475" v="1451" actId="20577"/>
          <ac:spMkLst>
            <pc:docMk/>
            <pc:sldMk cId="2933641090" sldId="758"/>
            <ac:spMk id="3" creationId="{9890555E-F5A8-A749-BA5F-C95D063E463A}"/>
          </ac:spMkLst>
        </pc:spChg>
      </pc:sldChg>
      <pc:sldChg chg="modSp add replId">
        <pc:chgData name="Andrea Mozo" userId="S::amozo@councilforeconed.org::ec324d89-8e2a-42bb-81f4-68d0295e10da" providerId="AD" clId="Web-{45A1178F-73F2-8643-3D11-C6E5BDD0E6BA}" dt="2024-03-28T19:58:42.763" v="1492" actId="1076"/>
        <pc:sldMkLst>
          <pc:docMk/>
          <pc:sldMk cId="1377641342" sldId="759"/>
        </pc:sldMkLst>
        <pc:spChg chg="mod">
          <ac:chgData name="Andrea Mozo" userId="S::amozo@councilforeconed.org::ec324d89-8e2a-42bb-81f4-68d0295e10da" providerId="AD" clId="Web-{45A1178F-73F2-8643-3D11-C6E5BDD0E6BA}" dt="2024-03-28T19:56:00.085" v="1457" actId="20577"/>
          <ac:spMkLst>
            <pc:docMk/>
            <pc:sldMk cId="1377641342" sldId="759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8:35.231" v="1491" actId="14100"/>
          <ac:spMkLst>
            <pc:docMk/>
            <pc:sldMk cId="1377641342" sldId="759"/>
            <ac:spMk id="3" creationId="{0428248E-9A13-7345-BF5A-CD0E38051879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8:32.278" v="1490" actId="1076"/>
          <ac:spMkLst>
            <pc:docMk/>
            <pc:sldMk cId="1377641342" sldId="759"/>
            <ac:spMk id="4" creationId="{833D65FE-E3F3-1E88-35EE-7862CF8AD7C0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8:42.763" v="1492" actId="1076"/>
          <ac:spMkLst>
            <pc:docMk/>
            <pc:sldMk cId="1377641342" sldId="759"/>
            <ac:spMk id="6" creationId="{08D2981F-E869-06D0-FAAD-A38E2F280056}"/>
          </ac:spMkLst>
        </pc:spChg>
      </pc:sldChg>
      <pc:sldChg chg="modSp add replId">
        <pc:chgData name="Andrea Mozo" userId="S::amozo@councilforeconed.org::ec324d89-8e2a-42bb-81f4-68d0295e10da" providerId="AD" clId="Web-{45A1178F-73F2-8643-3D11-C6E5BDD0E6BA}" dt="2024-03-28T19:58:55.373" v="1505" actId="20577"/>
        <pc:sldMkLst>
          <pc:docMk/>
          <pc:sldMk cId="1074274890" sldId="760"/>
        </pc:sldMkLst>
        <pc:spChg chg="mod">
          <ac:chgData name="Andrea Mozo" userId="S::amozo@councilforeconed.org::ec324d89-8e2a-42bb-81f4-68d0295e10da" providerId="AD" clId="Web-{45A1178F-73F2-8643-3D11-C6E5BDD0E6BA}" dt="2024-03-28T19:58:55.373" v="1505" actId="20577"/>
          <ac:spMkLst>
            <pc:docMk/>
            <pc:sldMk cId="1074274890" sldId="760"/>
            <ac:spMk id="2" creationId="{3F16907B-0DC9-E64D-B7CC-FD7066550EDE}"/>
          </ac:spMkLst>
        </pc:spChg>
      </pc:sldChg>
      <pc:sldChg chg="addSp delSp modSp add ord replId">
        <pc:chgData name="Andrea Mozo" userId="S::amozo@councilforeconed.org::ec324d89-8e2a-42bb-81f4-68d0295e10da" providerId="AD" clId="Web-{45A1178F-73F2-8643-3D11-C6E5BDD0E6BA}" dt="2024-03-28T20:14:10.359" v="1824"/>
        <pc:sldMkLst>
          <pc:docMk/>
          <pc:sldMk cId="474977556" sldId="761"/>
        </pc:sldMkLst>
        <pc:spChg chg="add del mod">
          <ac:chgData name="Andrea Mozo" userId="S::amozo@councilforeconed.org::ec324d89-8e2a-42bb-81f4-68d0295e10da" providerId="AD" clId="Web-{45A1178F-73F2-8643-3D11-C6E5BDD0E6BA}" dt="2024-03-28T20:05:21.887" v="1678"/>
          <ac:spMkLst>
            <pc:docMk/>
            <pc:sldMk cId="474977556" sldId="761"/>
            <ac:spMk id="3" creationId="{DA306698-5948-9CDB-1B5A-2ECD061EABD0}"/>
          </ac:spMkLst>
        </pc:spChg>
        <pc:spChg chg="mod">
          <ac:chgData name="Andrea Mozo" userId="S::amozo@councilforeconed.org::ec324d89-8e2a-42bb-81f4-68d0295e10da" providerId="AD" clId="Web-{45A1178F-73F2-8643-3D11-C6E5BDD0E6BA}" dt="2024-03-28T20:02:20.974" v="1622" actId="20577"/>
          <ac:spMkLst>
            <pc:docMk/>
            <pc:sldMk cId="474977556" sldId="761"/>
            <ac:spMk id="9" creationId="{AEB4A13D-47A3-074C-3D52-3DC1C6281CBE}"/>
          </ac:spMkLst>
        </pc:spChg>
        <pc:spChg chg="add del">
          <ac:chgData name="Andrea Mozo" userId="S::amozo@councilforeconed.org::ec324d89-8e2a-42bb-81f4-68d0295e10da" providerId="AD" clId="Web-{45A1178F-73F2-8643-3D11-C6E5BDD0E6BA}" dt="2024-03-28T20:06:22.451" v="1711"/>
          <ac:spMkLst>
            <pc:docMk/>
            <pc:sldMk cId="474977556" sldId="761"/>
            <ac:spMk id="15" creationId="{5189F4E7-33D3-1B0B-179C-8D89BED981D9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20:14:03.483" v="1823"/>
          <ac:spMkLst>
            <pc:docMk/>
            <pc:sldMk cId="474977556" sldId="761"/>
            <ac:spMk id="17" creationId="{C79EA819-B033-9D42-D426-4EE5A91DFD8C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20:06:22.592" v="1712"/>
          <ac:spMkLst>
            <pc:docMk/>
            <pc:sldMk cId="474977556" sldId="761"/>
            <ac:spMk id="19" creationId="{FD95A3CA-8B7F-4362-7D84-B45EF6EB63F7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20:14:10.359" v="1824"/>
          <ac:spMkLst>
            <pc:docMk/>
            <pc:sldMk cId="474977556" sldId="761"/>
            <ac:spMk id="20" creationId="{D40BAB6F-8263-5A04-AD94-3C03CA1DB2ED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20:12:21.417" v="1817" actId="20577"/>
          <ac:spMkLst>
            <pc:docMk/>
            <pc:sldMk cId="474977556" sldId="761"/>
            <ac:spMk id="21" creationId="{C27BCA3D-ACB4-1835-6EEA-2761A0518E84}"/>
          </ac:spMkLst>
        </pc:spChg>
        <pc:picChg chg="add del mod">
          <ac:chgData name="Andrea Mozo" userId="S::amozo@councilforeconed.org::ec324d89-8e2a-42bb-81f4-68d0295e10da" providerId="AD" clId="Web-{45A1178F-73F2-8643-3D11-C6E5BDD0E6BA}" dt="2024-03-28T20:05:17.715" v="1674"/>
          <ac:picMkLst>
            <pc:docMk/>
            <pc:sldMk cId="474977556" sldId="761"/>
            <ac:picMk id="4" creationId="{951A3B5B-2EA4-2AEF-E17D-F8371D6F1DB3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19.327" v="1514"/>
          <ac:picMkLst>
            <pc:docMk/>
            <pc:sldMk cId="474977556" sldId="761"/>
            <ac:picMk id="6" creationId="{4AAC15D2-81A2-2291-6CDC-2718F7E2E9D1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20.139" v="1515"/>
          <ac:picMkLst>
            <pc:docMk/>
            <pc:sldMk cId="474977556" sldId="761"/>
            <ac:picMk id="7" creationId="{6CEB98DA-6903-D381-EF0D-DB152C42BED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20:05:19.262" v="1675"/>
          <ac:picMkLst>
            <pc:docMk/>
            <pc:sldMk cId="474977556" sldId="761"/>
            <ac:picMk id="8" creationId="{3E4B8D98-F47E-61BB-52CD-DA92D967807F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21.796" v="1518"/>
          <ac:picMkLst>
            <pc:docMk/>
            <pc:sldMk cId="474977556" sldId="761"/>
            <ac:picMk id="10" creationId="{7B6575D9-0F8A-02E8-FCC7-8604EC292739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21.717" v="1517"/>
          <ac:picMkLst>
            <pc:docMk/>
            <pc:sldMk cId="474977556" sldId="761"/>
            <ac:picMk id="11" creationId="{4C2BD4D4-AF61-5712-973B-3C6A7660C04E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20:05:20.449" v="1676"/>
          <ac:picMkLst>
            <pc:docMk/>
            <pc:sldMk cId="474977556" sldId="761"/>
            <ac:picMk id="12" creationId="{AD418B42-4B6C-A449-F72C-78B9783E5ED0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20.561" v="1516"/>
          <ac:picMkLst>
            <pc:docMk/>
            <pc:sldMk cId="474977556" sldId="761"/>
            <ac:picMk id="14" creationId="{C6A7FFE9-A8DA-9185-35E7-087848F39AEC}"/>
          </ac:picMkLst>
        </pc:picChg>
        <pc:picChg chg="add mod modCrop">
          <ac:chgData name="Andrea Mozo" userId="S::amozo@councilforeconed.org::ec324d89-8e2a-42bb-81f4-68d0295e10da" providerId="AD" clId="Web-{45A1178F-73F2-8643-3D11-C6E5BDD0E6BA}" dt="2024-03-28T20:13:50.186" v="1822"/>
          <ac:picMkLst>
            <pc:docMk/>
            <pc:sldMk cId="474977556" sldId="761"/>
            <ac:picMk id="22" creationId="{FC3F2286-101B-0FF5-4B69-80B6E4B62F91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20:09:59.584" v="1795" actId="1076"/>
          <ac:picMkLst>
            <pc:docMk/>
            <pc:sldMk cId="474977556" sldId="761"/>
            <ac:picMk id="23" creationId="{C7887DA5-2ACE-C613-22B2-152E1D081478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20:07:59.205" v="1770"/>
          <ac:picMkLst>
            <pc:docMk/>
            <pc:sldMk cId="474977556" sldId="761"/>
            <ac:picMk id="24" creationId="{5642477B-AED7-FFD2-AE6A-E20F0F96CDD5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20:10:54.602" v="1807" actId="14100"/>
          <ac:picMkLst>
            <pc:docMk/>
            <pc:sldMk cId="474977556" sldId="761"/>
            <ac:picMk id="25" creationId="{0167BAEF-7C4F-F0AE-CF45-932E29B3AD06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20:01:04.955" v="1618" actId="20577"/>
        <pc:sldMkLst>
          <pc:docMk/>
          <pc:sldMk cId="488036887" sldId="762"/>
        </pc:sldMkLst>
        <pc:spChg chg="mod">
          <ac:chgData name="Andrea Mozo" userId="S::amozo@councilforeconed.org::ec324d89-8e2a-42bb-81f4-68d0295e10da" providerId="AD" clId="Web-{45A1178F-73F2-8643-3D11-C6E5BDD0E6BA}" dt="2024-03-28T20:01:04.955" v="1618" actId="20577"/>
          <ac:spMkLst>
            <pc:docMk/>
            <pc:sldMk cId="488036887" sldId="762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9:53.812" v="1531" actId="20577"/>
          <ac:spMkLst>
            <pc:docMk/>
            <pc:sldMk cId="488036887" sldId="762"/>
            <ac:spMk id="9" creationId="{AEB4A13D-47A3-074C-3D52-3DC1C6281CBE}"/>
          </ac:spMkLst>
        </pc:spChg>
        <pc:picChg chg="del">
          <ac:chgData name="Andrea Mozo" userId="S::amozo@councilforeconed.org::ec324d89-8e2a-42bb-81f4-68d0295e10da" providerId="AD" clId="Web-{45A1178F-73F2-8643-3D11-C6E5BDD0E6BA}" dt="2024-03-28T19:59:56.375" v="1532"/>
          <ac:picMkLst>
            <pc:docMk/>
            <pc:sldMk cId="488036887" sldId="762"/>
            <ac:picMk id="2" creationId="{5A1EEC02-CF0B-731E-7DCD-80B7A276F5DD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59:58.969" v="1534" actId="1076"/>
          <ac:picMkLst>
            <pc:docMk/>
            <pc:sldMk cId="488036887" sldId="762"/>
            <ac:picMk id="3" creationId="{1A4B3138-04E0-1628-099A-E13F759881DF}"/>
          </ac:picMkLst>
        </pc:picChg>
      </pc:sldChg>
      <pc:sldChg chg="add del">
        <pc:chgData name="Andrea Mozo" userId="S::amozo@councilforeconed.org::ec324d89-8e2a-42bb-81f4-68d0295e10da" providerId="AD" clId="Web-{45A1178F-73F2-8643-3D11-C6E5BDD0E6BA}" dt="2024-03-28T18:30:23.056" v="492"/>
        <pc:sldMkLst>
          <pc:docMk/>
          <pc:sldMk cId="1780983645" sldId="820"/>
        </pc:sldMkLst>
      </pc:sldChg>
    </pc:docChg>
  </pc:docChgLst>
  <pc:docChgLst>
    <pc:chgData name="Andrea Mozo" userId="S::amozo@councilforeconed.org::ec324d89-8e2a-42bb-81f4-68d0295e10da" providerId="AD" clId="Web-{47FE3EF5-BEA5-BCE8-C034-64CC34CF52B7}"/>
    <pc:docChg chg="delSld">
      <pc:chgData name="Andrea Mozo" userId="S::amozo@councilforeconed.org::ec324d89-8e2a-42bb-81f4-68d0295e10da" providerId="AD" clId="Web-{47FE3EF5-BEA5-BCE8-C034-64CC34CF52B7}" dt="2024-06-14T14:25:51.676" v="0"/>
      <pc:docMkLst>
        <pc:docMk/>
      </pc:docMkLst>
      <pc:sldChg chg="del">
        <pc:chgData name="Andrea Mozo" userId="S::amozo@councilforeconed.org::ec324d89-8e2a-42bb-81f4-68d0295e10da" providerId="AD" clId="Web-{47FE3EF5-BEA5-BCE8-C034-64CC34CF52B7}" dt="2024-06-14T14:25:51.676" v="0"/>
        <pc:sldMkLst>
          <pc:docMk/>
          <pc:sldMk cId="3144930063" sldId="766"/>
        </pc:sldMkLst>
      </pc:sldChg>
    </pc:docChg>
  </pc:docChgLst>
  <pc:docChgLst>
    <pc:chgData clId="Web-{45A1178F-73F2-8643-3D11-C6E5BDD0E6BA}"/>
    <pc:docChg chg="modSld">
      <pc:chgData name="" userId="" providerId="" clId="Web-{45A1178F-73F2-8643-3D11-C6E5BDD0E6BA}" dt="2024-03-28T18:41:17.025" v="0" actId="20577"/>
      <pc:docMkLst>
        <pc:docMk/>
      </pc:docMkLst>
      <pc:sldChg chg="modSp">
        <pc:chgData name="" userId="" providerId="" clId="Web-{45A1178F-73F2-8643-3D11-C6E5BDD0E6BA}" dt="2024-03-28T18:41:17.025" v="0" actId="20577"/>
        <pc:sldMkLst>
          <pc:docMk/>
          <pc:sldMk cId="960279657" sldId="745"/>
        </pc:sldMkLst>
        <pc:spChg chg="mod">
          <ac:chgData name="" userId="" providerId="" clId="Web-{45A1178F-73F2-8643-3D11-C6E5BDD0E6BA}" dt="2024-03-28T18:41:17.025" v="0" actId="20577"/>
          <ac:spMkLst>
            <pc:docMk/>
            <pc:sldMk cId="960279657" sldId="745"/>
            <ac:spMk id="4" creationId="{B97D6AFC-1B5C-888B-F90C-E340EA57F69A}"/>
          </ac:spMkLst>
        </pc:spChg>
      </pc:sldChg>
    </pc:docChg>
  </pc:docChgLst>
  <pc:docChgLst>
    <pc:chgData name="Andrea Mozo" userId="S::amozo@councilforeconed.org::ec324d89-8e2a-42bb-81f4-68d0295e10da" providerId="AD" clId="Web-{B9BFFF4C-2BFA-08B5-BFD0-F803A91803EA}"/>
    <pc:docChg chg="modSld">
      <pc:chgData name="Andrea Mozo" userId="S::amozo@councilforeconed.org::ec324d89-8e2a-42bb-81f4-68d0295e10da" providerId="AD" clId="Web-{B9BFFF4C-2BFA-08B5-BFD0-F803A91803EA}" dt="2024-03-27T20:19:14.205" v="60" actId="14100"/>
      <pc:docMkLst>
        <pc:docMk/>
      </pc:docMkLst>
      <pc:sldChg chg="addSp delSp modSp">
        <pc:chgData name="Andrea Mozo" userId="S::amozo@councilforeconed.org::ec324d89-8e2a-42bb-81f4-68d0295e10da" providerId="AD" clId="Web-{B9BFFF4C-2BFA-08B5-BFD0-F803A91803EA}" dt="2024-03-27T20:19:14.205" v="60" actId="14100"/>
        <pc:sldMkLst>
          <pc:docMk/>
          <pc:sldMk cId="341012192" sldId="699"/>
        </pc:sldMkLst>
        <pc:spChg chg="add del mod">
          <ac:chgData name="Andrea Mozo" userId="S::amozo@councilforeconed.org::ec324d89-8e2a-42bb-81f4-68d0295e10da" providerId="AD" clId="Web-{B9BFFF4C-2BFA-08B5-BFD0-F803A91803EA}" dt="2024-03-27T20:15:39.150" v="40"/>
          <ac:spMkLst>
            <pc:docMk/>
            <pc:sldMk cId="341012192" sldId="699"/>
            <ac:spMk id="2" creationId="{46159752-1215-FDD7-C068-ABE823D74E8C}"/>
          </ac:spMkLst>
        </pc:spChg>
        <pc:spChg chg="mod">
          <ac:chgData name="Andrea Mozo" userId="S::amozo@councilforeconed.org::ec324d89-8e2a-42bb-81f4-68d0295e10da" providerId="AD" clId="Web-{B9BFFF4C-2BFA-08B5-BFD0-F803A91803EA}" dt="2024-03-27T20:15:15.571" v="34" actId="20577"/>
          <ac:spMkLst>
            <pc:docMk/>
            <pc:sldMk cId="341012192" sldId="699"/>
            <ac:spMk id="3" creationId="{9890555E-F5A8-A749-BA5F-C95D063E463A}"/>
          </ac:spMkLst>
        </pc:spChg>
        <pc:picChg chg="add del mod modCrop">
          <ac:chgData name="Andrea Mozo" userId="S::amozo@councilforeconed.org::ec324d89-8e2a-42bb-81f4-68d0295e10da" providerId="AD" clId="Web-{B9BFFF4C-2BFA-08B5-BFD0-F803A91803EA}" dt="2024-03-27T20:17:38.795" v="55"/>
          <ac:picMkLst>
            <pc:docMk/>
            <pc:sldMk cId="341012192" sldId="699"/>
            <ac:picMk id="4" creationId="{1A5E8AA4-F7D2-743F-026F-2554DE1CBEB1}"/>
          </ac:picMkLst>
        </pc:picChg>
        <pc:picChg chg="mod">
          <ac:chgData name="Andrea Mozo" userId="S::amozo@councilforeconed.org::ec324d89-8e2a-42bb-81f4-68d0295e10da" providerId="AD" clId="Web-{B9BFFF4C-2BFA-08B5-BFD0-F803A91803EA}" dt="2024-03-27T20:19:14.205" v="60" actId="14100"/>
          <ac:picMkLst>
            <pc:docMk/>
            <pc:sldMk cId="341012192" sldId="699"/>
            <ac:picMk id="5" creationId="{491F6E2D-AB04-B9EB-3236-1AC86FDAEFFE}"/>
          </ac:picMkLst>
        </pc:picChg>
      </pc:sldChg>
    </pc:docChg>
  </pc:docChgLst>
  <pc:docChgLst>
    <pc:chgData name="Andrea Mozo" userId="S::amozo@councilforeconed.org::ec324d89-8e2a-42bb-81f4-68d0295e10da" providerId="AD" clId="Web-{5C4C7FC9-3FA5-4279-DC44-DC505FC8041A}"/>
    <pc:docChg chg="modSld">
      <pc:chgData name="Andrea Mozo" userId="S::amozo@councilforeconed.org::ec324d89-8e2a-42bb-81f4-68d0295e10da" providerId="AD" clId="Web-{5C4C7FC9-3FA5-4279-DC44-DC505FC8041A}" dt="2024-03-28T20:41:58.012" v="3" actId="14100"/>
      <pc:docMkLst>
        <pc:docMk/>
      </pc:docMkLst>
      <pc:sldChg chg="modSp">
        <pc:chgData name="Andrea Mozo" userId="S::amozo@councilforeconed.org::ec324d89-8e2a-42bb-81f4-68d0295e10da" providerId="AD" clId="Web-{5C4C7FC9-3FA5-4279-DC44-DC505FC8041A}" dt="2024-03-28T20:32:08.013" v="1" actId="20577"/>
        <pc:sldMkLst>
          <pc:docMk/>
          <pc:sldMk cId="884104494" sldId="721"/>
        </pc:sldMkLst>
        <pc:spChg chg="mod">
          <ac:chgData name="Andrea Mozo" userId="S::amozo@councilforeconed.org::ec324d89-8e2a-42bb-81f4-68d0295e10da" providerId="AD" clId="Web-{5C4C7FC9-3FA5-4279-DC44-DC505FC8041A}" dt="2024-03-28T20:32:08.013" v="1" actId="20577"/>
          <ac:spMkLst>
            <pc:docMk/>
            <pc:sldMk cId="884104494" sldId="721"/>
            <ac:spMk id="2" creationId="{3F16907B-0DC9-E64D-B7CC-FD7066550EDE}"/>
          </ac:spMkLst>
        </pc:spChg>
      </pc:sldChg>
      <pc:sldChg chg="modSp">
        <pc:chgData name="Andrea Mozo" userId="S::amozo@councilforeconed.org::ec324d89-8e2a-42bb-81f4-68d0295e10da" providerId="AD" clId="Web-{5C4C7FC9-3FA5-4279-DC44-DC505FC8041A}" dt="2024-03-28T20:41:58.012" v="3" actId="14100"/>
        <pc:sldMkLst>
          <pc:docMk/>
          <pc:sldMk cId="474977556" sldId="761"/>
        </pc:sldMkLst>
        <pc:picChg chg="mod">
          <ac:chgData name="Andrea Mozo" userId="S::amozo@councilforeconed.org::ec324d89-8e2a-42bb-81f4-68d0295e10da" providerId="AD" clId="Web-{5C4C7FC9-3FA5-4279-DC44-DC505FC8041A}" dt="2024-03-28T20:41:58.012" v="3" actId="14100"/>
          <ac:picMkLst>
            <pc:docMk/>
            <pc:sldMk cId="474977556" sldId="761"/>
            <ac:picMk id="22" creationId="{FC3F2286-101B-0FF5-4B69-80B6E4B62F91}"/>
          </ac:picMkLst>
        </pc:picChg>
        <pc:picChg chg="mod">
          <ac:chgData name="Andrea Mozo" userId="S::amozo@councilforeconed.org::ec324d89-8e2a-42bb-81f4-68d0295e10da" providerId="AD" clId="Web-{5C4C7FC9-3FA5-4279-DC44-DC505FC8041A}" dt="2024-03-28T20:41:54.684" v="2" actId="14100"/>
          <ac:picMkLst>
            <pc:docMk/>
            <pc:sldMk cId="474977556" sldId="761"/>
            <ac:picMk id="23" creationId="{C7887DA5-2ACE-C613-22B2-152E1D081478}"/>
          </ac:picMkLst>
        </pc:picChg>
      </pc:sldChg>
    </pc:docChg>
  </pc:docChgLst>
  <pc:docChgLst>
    <pc:chgData name="Andrea Mozo" userId="S::amozo@councilforeconed.org::ec324d89-8e2a-42bb-81f4-68d0295e10da" providerId="AD" clId="Web-{0B39C155-7DEF-5C4F-B52C-415502950318}"/>
    <pc:docChg chg="addSld delSld modSld">
      <pc:chgData name="Andrea Mozo" userId="S::amozo@councilforeconed.org::ec324d89-8e2a-42bb-81f4-68d0295e10da" providerId="AD" clId="Web-{0B39C155-7DEF-5C4F-B52C-415502950318}" dt="2024-03-28T21:24:47.583" v="297"/>
      <pc:docMkLst>
        <pc:docMk/>
      </pc:docMkLst>
      <pc:sldChg chg="addSp modSp">
        <pc:chgData name="Andrea Mozo" userId="S::amozo@councilforeconed.org::ec324d89-8e2a-42bb-81f4-68d0295e10da" providerId="AD" clId="Web-{0B39C155-7DEF-5C4F-B52C-415502950318}" dt="2024-03-28T21:15:55.817" v="171" actId="14100"/>
        <pc:sldMkLst>
          <pc:docMk/>
          <pc:sldMk cId="341012192" sldId="699"/>
        </pc:sldMkLst>
        <pc:spChg chg="mod">
          <ac:chgData name="Andrea Mozo" userId="S::amozo@councilforeconed.org::ec324d89-8e2a-42bb-81f4-68d0295e10da" providerId="AD" clId="Web-{0B39C155-7DEF-5C4F-B52C-415502950318}" dt="2024-03-28T20:57:45.533" v="7" actId="1076"/>
          <ac:spMkLst>
            <pc:docMk/>
            <pc:sldMk cId="341012192" sldId="699"/>
            <ac:spMk id="3" creationId="{9890555E-F5A8-A749-BA5F-C95D063E463A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15:55.817" v="171" actId="14100"/>
          <ac:spMkLst>
            <pc:docMk/>
            <pc:sldMk cId="341012192" sldId="699"/>
            <ac:spMk id="7" creationId="{BD0CC539-05C1-1FD2-7774-C13D8DA86458}"/>
          </ac:spMkLst>
        </pc:spChg>
      </pc:sldChg>
      <pc:sldChg chg="modSp">
        <pc:chgData name="Andrea Mozo" userId="S::amozo@councilforeconed.org::ec324d89-8e2a-42bb-81f4-68d0295e10da" providerId="AD" clId="Web-{0B39C155-7DEF-5C4F-B52C-415502950318}" dt="2024-03-28T20:58:55.223" v="37" actId="20577"/>
        <pc:sldMkLst>
          <pc:docMk/>
          <pc:sldMk cId="937720314" sldId="724"/>
        </pc:sldMkLst>
        <pc:spChg chg="mod">
          <ac:chgData name="Andrea Mozo" userId="S::amozo@councilforeconed.org::ec324d89-8e2a-42bb-81f4-68d0295e10da" providerId="AD" clId="Web-{0B39C155-7DEF-5C4F-B52C-415502950318}" dt="2024-03-28T20:58:55.223" v="37" actId="20577"/>
          <ac:spMkLst>
            <pc:docMk/>
            <pc:sldMk cId="937720314" sldId="724"/>
            <ac:spMk id="3" creationId="{0428248E-9A13-7345-BF5A-CD0E38051879}"/>
          </ac:spMkLst>
        </pc:spChg>
      </pc:sldChg>
      <pc:sldChg chg="modSp">
        <pc:chgData name="Andrea Mozo" userId="S::amozo@councilforeconed.org::ec324d89-8e2a-42bb-81f4-68d0295e10da" providerId="AD" clId="Web-{0B39C155-7DEF-5C4F-B52C-415502950318}" dt="2024-03-28T20:59:34.615" v="52" actId="20577"/>
        <pc:sldMkLst>
          <pc:docMk/>
          <pc:sldMk cId="1309746143" sldId="725"/>
        </pc:sldMkLst>
        <pc:spChg chg="mod">
          <ac:chgData name="Andrea Mozo" userId="S::amozo@councilforeconed.org::ec324d89-8e2a-42bb-81f4-68d0295e10da" providerId="AD" clId="Web-{0B39C155-7DEF-5C4F-B52C-415502950318}" dt="2024-03-28T20:59:34.615" v="52" actId="20577"/>
          <ac:spMkLst>
            <pc:docMk/>
            <pc:sldMk cId="1309746143" sldId="725"/>
            <ac:spMk id="3" creationId="{0428248E-9A13-7345-BF5A-CD0E38051879}"/>
          </ac:spMkLst>
        </pc:spChg>
      </pc:sldChg>
      <pc:sldChg chg="modSp">
        <pc:chgData name="Andrea Mozo" userId="S::amozo@councilforeconed.org::ec324d89-8e2a-42bb-81f4-68d0295e10da" providerId="AD" clId="Web-{0B39C155-7DEF-5C4F-B52C-415502950318}" dt="2024-03-28T20:59:59.694" v="58" actId="20577"/>
        <pc:sldMkLst>
          <pc:docMk/>
          <pc:sldMk cId="1389646338" sldId="726"/>
        </pc:sldMkLst>
        <pc:spChg chg="mod">
          <ac:chgData name="Andrea Mozo" userId="S::amozo@councilforeconed.org::ec324d89-8e2a-42bb-81f4-68d0295e10da" providerId="AD" clId="Web-{0B39C155-7DEF-5C4F-B52C-415502950318}" dt="2024-03-28T20:59:59.694" v="58" actId="20577"/>
          <ac:spMkLst>
            <pc:docMk/>
            <pc:sldMk cId="1389646338" sldId="726"/>
            <ac:spMk id="10" creationId="{B0D9AFC4-3A1E-5081-F4F1-E472EAF1A09F}"/>
          </ac:spMkLst>
        </pc:spChg>
      </pc:sldChg>
      <pc:sldChg chg="addSp delSp modSp">
        <pc:chgData name="Andrea Mozo" userId="S::amozo@councilforeconed.org::ec324d89-8e2a-42bb-81f4-68d0295e10da" providerId="AD" clId="Web-{0B39C155-7DEF-5C4F-B52C-415502950318}" dt="2024-03-28T21:07:00.066" v="100" actId="20577"/>
        <pc:sldMkLst>
          <pc:docMk/>
          <pc:sldMk cId="215165024" sldId="728"/>
        </pc:sldMkLst>
        <pc:spChg chg="mod">
          <ac:chgData name="Andrea Mozo" userId="S::amozo@councilforeconed.org::ec324d89-8e2a-42bb-81f4-68d0295e10da" providerId="AD" clId="Web-{0B39C155-7DEF-5C4F-B52C-415502950318}" dt="2024-03-28T21:05:46.829" v="73" actId="20577"/>
          <ac:spMkLst>
            <pc:docMk/>
            <pc:sldMk cId="215165024" sldId="728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07:00.066" v="100" actId="20577"/>
          <ac:spMkLst>
            <pc:docMk/>
            <pc:sldMk cId="215165024" sldId="728"/>
            <ac:spMk id="4" creationId="{60130DE2-C692-AAF5-5D7C-1D78E2E223E3}"/>
          </ac:spMkLst>
        </pc:spChg>
        <pc:picChg chg="del">
          <ac:chgData name="Andrea Mozo" userId="S::amozo@councilforeconed.org::ec324d89-8e2a-42bb-81f4-68d0295e10da" providerId="AD" clId="Web-{0B39C155-7DEF-5C4F-B52C-415502950318}" dt="2024-03-28T21:05:48.626" v="74"/>
          <ac:picMkLst>
            <pc:docMk/>
            <pc:sldMk cId="215165024" sldId="728"/>
            <ac:picMk id="6" creationId="{79A5A459-C942-FBCD-B695-5A7B58185965}"/>
          </ac:picMkLst>
        </pc:picChg>
        <pc:picChg chg="del">
          <ac:chgData name="Andrea Mozo" userId="S::amozo@councilforeconed.org::ec324d89-8e2a-42bb-81f4-68d0295e10da" providerId="AD" clId="Web-{0B39C155-7DEF-5C4F-B52C-415502950318}" dt="2024-03-28T21:05:50.376" v="75"/>
          <ac:picMkLst>
            <pc:docMk/>
            <pc:sldMk cId="215165024" sldId="728"/>
            <ac:picMk id="7" creationId="{9729E6D2-4803-844B-FB2E-D3D96332413B}"/>
          </ac:picMkLst>
        </pc:picChg>
      </pc:sldChg>
      <pc:sldChg chg="del">
        <pc:chgData name="Andrea Mozo" userId="S::amozo@councilforeconed.org::ec324d89-8e2a-42bb-81f4-68d0295e10da" providerId="AD" clId="Web-{0B39C155-7DEF-5C4F-B52C-415502950318}" dt="2024-03-28T21:07:01.347" v="101"/>
        <pc:sldMkLst>
          <pc:docMk/>
          <pc:sldMk cId="2100124143" sldId="729"/>
        </pc:sldMkLst>
      </pc:sldChg>
      <pc:sldChg chg="del">
        <pc:chgData name="Andrea Mozo" userId="S::amozo@councilforeconed.org::ec324d89-8e2a-42bb-81f4-68d0295e10da" providerId="AD" clId="Web-{0B39C155-7DEF-5C4F-B52C-415502950318}" dt="2024-03-28T21:16:37.740" v="173"/>
        <pc:sldMkLst>
          <pc:docMk/>
          <pc:sldMk cId="4005454053" sldId="730"/>
        </pc:sldMkLst>
      </pc:sldChg>
      <pc:sldChg chg="modSp del">
        <pc:chgData name="Andrea Mozo" userId="S::amozo@councilforeconed.org::ec324d89-8e2a-42bb-81f4-68d0295e10da" providerId="AD" clId="Web-{0B39C155-7DEF-5C4F-B52C-415502950318}" dt="2024-03-28T21:16:36.240" v="172"/>
        <pc:sldMkLst>
          <pc:docMk/>
          <pc:sldMk cId="2607024723" sldId="731"/>
        </pc:sldMkLst>
        <pc:spChg chg="mod">
          <ac:chgData name="Andrea Mozo" userId="S::amozo@councilforeconed.org::ec324d89-8e2a-42bb-81f4-68d0295e10da" providerId="AD" clId="Web-{0B39C155-7DEF-5C4F-B52C-415502950318}" dt="2024-03-28T21:10:53.761" v="103" actId="20577"/>
          <ac:spMkLst>
            <pc:docMk/>
            <pc:sldMk cId="2607024723" sldId="731"/>
            <ac:spMk id="19" creationId="{F5BE0FE4-DA02-49D0-5449-C95D5161D78B}"/>
          </ac:spMkLst>
        </pc:spChg>
      </pc:sldChg>
      <pc:sldChg chg="del">
        <pc:chgData name="Andrea Mozo" userId="S::amozo@councilforeconed.org::ec324d89-8e2a-42bb-81f4-68d0295e10da" providerId="AD" clId="Web-{0B39C155-7DEF-5C4F-B52C-415502950318}" dt="2024-03-28T21:20:52.810" v="196"/>
        <pc:sldMkLst>
          <pc:docMk/>
          <pc:sldMk cId="2641077334" sldId="733"/>
        </pc:sldMkLst>
      </pc:sldChg>
      <pc:sldChg chg="modSp">
        <pc:chgData name="Andrea Mozo" userId="S::amozo@councilforeconed.org::ec324d89-8e2a-42bb-81f4-68d0295e10da" providerId="AD" clId="Web-{0B39C155-7DEF-5C4F-B52C-415502950318}" dt="2024-03-28T21:20:49.951" v="195" actId="20577"/>
        <pc:sldMkLst>
          <pc:docMk/>
          <pc:sldMk cId="1479468846" sldId="734"/>
        </pc:sldMkLst>
        <pc:spChg chg="mod">
          <ac:chgData name="Andrea Mozo" userId="S::amozo@councilforeconed.org::ec324d89-8e2a-42bb-81f4-68d0295e10da" providerId="AD" clId="Web-{0B39C155-7DEF-5C4F-B52C-415502950318}" dt="2024-03-28T21:20:39.138" v="187" actId="20577"/>
          <ac:spMkLst>
            <pc:docMk/>
            <pc:sldMk cId="1479468846" sldId="734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0B39C155-7DEF-5C4F-B52C-415502950318}" dt="2024-03-28T21:20:49.951" v="195" actId="20577"/>
          <ac:spMkLst>
            <pc:docMk/>
            <pc:sldMk cId="1479468846" sldId="734"/>
            <ac:spMk id="4" creationId="{CB3B607C-CADA-BCFB-5D5D-665A604C5C76}"/>
          </ac:spMkLst>
        </pc:spChg>
      </pc:sldChg>
      <pc:sldChg chg="del">
        <pc:chgData name="Andrea Mozo" userId="S::amozo@councilforeconed.org::ec324d89-8e2a-42bb-81f4-68d0295e10da" providerId="AD" clId="Web-{0B39C155-7DEF-5C4F-B52C-415502950318}" dt="2024-03-28T21:20:28.247" v="182"/>
        <pc:sldMkLst>
          <pc:docMk/>
          <pc:sldMk cId="1828052761" sldId="735"/>
        </pc:sldMkLst>
      </pc:sldChg>
      <pc:sldChg chg="del">
        <pc:chgData name="Andrea Mozo" userId="S::amozo@councilforeconed.org::ec324d89-8e2a-42bb-81f4-68d0295e10da" providerId="AD" clId="Web-{0B39C155-7DEF-5C4F-B52C-415502950318}" dt="2024-03-28T21:20:25.356" v="181"/>
        <pc:sldMkLst>
          <pc:docMk/>
          <pc:sldMk cId="2187122743" sldId="736"/>
        </pc:sldMkLst>
      </pc:sldChg>
      <pc:sldChg chg="delSp modSp">
        <pc:chgData name="Andrea Mozo" userId="S::amozo@councilforeconed.org::ec324d89-8e2a-42bb-81f4-68d0295e10da" providerId="AD" clId="Web-{0B39C155-7DEF-5C4F-B52C-415502950318}" dt="2024-03-28T21:23:11.299" v="264"/>
        <pc:sldMkLst>
          <pc:docMk/>
          <pc:sldMk cId="1231134340" sldId="737"/>
        </pc:sldMkLst>
        <pc:spChg chg="mod">
          <ac:chgData name="Andrea Mozo" userId="S::amozo@councilforeconed.org::ec324d89-8e2a-42bb-81f4-68d0295e10da" providerId="AD" clId="Web-{0B39C155-7DEF-5C4F-B52C-415502950318}" dt="2024-03-28T21:22:40.939" v="250" actId="20577"/>
          <ac:spMkLst>
            <pc:docMk/>
            <pc:sldMk cId="1231134340" sldId="737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0B39C155-7DEF-5C4F-B52C-415502950318}" dt="2024-03-28T21:23:03.627" v="262" actId="20577"/>
          <ac:spMkLst>
            <pc:docMk/>
            <pc:sldMk cId="1231134340" sldId="737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0B39C155-7DEF-5C4F-B52C-415502950318}" dt="2024-03-28T21:23:11.299" v="264"/>
          <ac:picMkLst>
            <pc:docMk/>
            <pc:sldMk cId="1231134340" sldId="737"/>
            <ac:picMk id="9" creationId="{DCAC47F8-08F8-8129-3C9E-695CC3BA4996}"/>
          </ac:picMkLst>
        </pc:picChg>
        <pc:picChg chg="del">
          <ac:chgData name="Andrea Mozo" userId="S::amozo@councilforeconed.org::ec324d89-8e2a-42bb-81f4-68d0295e10da" providerId="AD" clId="Web-{0B39C155-7DEF-5C4F-B52C-415502950318}" dt="2024-03-28T21:23:09.705" v="263"/>
          <ac:picMkLst>
            <pc:docMk/>
            <pc:sldMk cId="1231134340" sldId="737"/>
            <ac:picMk id="10" creationId="{ADCE584A-1C21-5EDB-5D69-DA813B290F75}"/>
          </ac:picMkLst>
        </pc:picChg>
      </pc:sldChg>
      <pc:sldChg chg="modSp del">
        <pc:chgData name="Andrea Mozo" userId="S::amozo@councilforeconed.org::ec324d89-8e2a-42bb-81f4-68d0295e10da" providerId="AD" clId="Web-{0B39C155-7DEF-5C4F-B52C-415502950318}" dt="2024-03-28T21:23:28.784" v="266"/>
        <pc:sldMkLst>
          <pc:docMk/>
          <pc:sldMk cId="805871618" sldId="739"/>
        </pc:sldMkLst>
        <pc:spChg chg="mod">
          <ac:chgData name="Andrea Mozo" userId="S::amozo@councilforeconed.org::ec324d89-8e2a-42bb-81f4-68d0295e10da" providerId="AD" clId="Web-{0B39C155-7DEF-5C4F-B52C-415502950318}" dt="2024-03-28T21:23:26.096" v="265" actId="20577"/>
          <ac:spMkLst>
            <pc:docMk/>
            <pc:sldMk cId="805871618" sldId="739"/>
            <ac:spMk id="2" creationId="{3F16907B-0DC9-E64D-B7CC-FD7066550EDE}"/>
          </ac:spMkLst>
        </pc:spChg>
      </pc:sldChg>
      <pc:sldChg chg="del">
        <pc:chgData name="Andrea Mozo" userId="S::amozo@councilforeconed.org::ec324d89-8e2a-42bb-81f4-68d0295e10da" providerId="AD" clId="Web-{0B39C155-7DEF-5C4F-B52C-415502950318}" dt="2024-03-28T21:23:30.831" v="267"/>
        <pc:sldMkLst>
          <pc:docMk/>
          <pc:sldMk cId="2657483292" sldId="740"/>
        </pc:sldMkLst>
      </pc:sldChg>
      <pc:sldChg chg="del">
        <pc:chgData name="Andrea Mozo" userId="S::amozo@councilforeconed.org::ec324d89-8e2a-42bb-81f4-68d0295e10da" providerId="AD" clId="Web-{0B39C155-7DEF-5C4F-B52C-415502950318}" dt="2024-03-28T21:23:32.471" v="268"/>
        <pc:sldMkLst>
          <pc:docMk/>
          <pc:sldMk cId="488844650" sldId="741"/>
        </pc:sldMkLst>
      </pc:sldChg>
      <pc:sldChg chg="del">
        <pc:chgData name="Andrea Mozo" userId="S::amozo@councilforeconed.org::ec324d89-8e2a-42bb-81f4-68d0295e10da" providerId="AD" clId="Web-{0B39C155-7DEF-5C4F-B52C-415502950318}" dt="2024-03-28T21:23:33.721" v="269"/>
        <pc:sldMkLst>
          <pc:docMk/>
          <pc:sldMk cId="2151011448" sldId="742"/>
        </pc:sldMkLst>
      </pc:sldChg>
      <pc:sldChg chg="del">
        <pc:chgData name="Andrea Mozo" userId="S::amozo@councilforeconed.org::ec324d89-8e2a-42bb-81f4-68d0295e10da" providerId="AD" clId="Web-{0B39C155-7DEF-5C4F-B52C-415502950318}" dt="2024-03-28T21:23:34.518" v="270"/>
        <pc:sldMkLst>
          <pc:docMk/>
          <pc:sldMk cId="3389412293" sldId="743"/>
        </pc:sldMkLst>
      </pc:sldChg>
      <pc:sldChg chg="del">
        <pc:chgData name="Andrea Mozo" userId="S::amozo@councilforeconed.org::ec324d89-8e2a-42bb-81f4-68d0295e10da" providerId="AD" clId="Web-{0B39C155-7DEF-5C4F-B52C-415502950318}" dt="2024-03-28T21:23:37.081" v="274"/>
        <pc:sldMkLst>
          <pc:docMk/>
          <pc:sldMk cId="3547838788" sldId="744"/>
        </pc:sldMkLst>
      </pc:sldChg>
      <pc:sldChg chg="del">
        <pc:chgData name="Andrea Mozo" userId="S::amozo@councilforeconed.org::ec324d89-8e2a-42bb-81f4-68d0295e10da" providerId="AD" clId="Web-{0B39C155-7DEF-5C4F-B52C-415502950318}" dt="2024-03-28T21:23:36.159" v="273"/>
        <pc:sldMkLst>
          <pc:docMk/>
          <pc:sldMk cId="960279657" sldId="745"/>
        </pc:sldMkLst>
      </pc:sldChg>
      <pc:sldChg chg="del">
        <pc:chgData name="Andrea Mozo" userId="S::amozo@councilforeconed.org::ec324d89-8e2a-42bb-81f4-68d0295e10da" providerId="AD" clId="Web-{0B39C155-7DEF-5C4F-B52C-415502950318}" dt="2024-03-28T21:23:35.159" v="271"/>
        <pc:sldMkLst>
          <pc:docMk/>
          <pc:sldMk cId="2117227267" sldId="746"/>
        </pc:sldMkLst>
      </pc:sldChg>
      <pc:sldChg chg="del">
        <pc:chgData name="Andrea Mozo" userId="S::amozo@councilforeconed.org::ec324d89-8e2a-42bb-81f4-68d0295e10da" providerId="AD" clId="Web-{0B39C155-7DEF-5C4F-B52C-415502950318}" dt="2024-03-28T21:23:35.784" v="272"/>
        <pc:sldMkLst>
          <pc:docMk/>
          <pc:sldMk cId="3801523587" sldId="747"/>
        </pc:sldMkLst>
      </pc:sldChg>
      <pc:sldChg chg="addSp modSp">
        <pc:chgData name="Andrea Mozo" userId="S::amozo@councilforeconed.org::ec324d89-8e2a-42bb-81f4-68d0295e10da" providerId="AD" clId="Web-{0B39C155-7DEF-5C4F-B52C-415502950318}" dt="2024-03-28T21:24:40.895" v="294"/>
        <pc:sldMkLst>
          <pc:docMk/>
          <pc:sldMk cId="1468089500" sldId="749"/>
        </pc:sldMkLst>
        <pc:spChg chg="mod">
          <ac:chgData name="Andrea Mozo" userId="S::amozo@councilforeconed.org::ec324d89-8e2a-42bb-81f4-68d0295e10da" providerId="AD" clId="Web-{0B39C155-7DEF-5C4F-B52C-415502950318}" dt="2024-03-28T21:16:53.053" v="178" actId="20577"/>
          <ac:spMkLst>
            <pc:docMk/>
            <pc:sldMk cId="1468089500" sldId="749"/>
            <ac:spMk id="3" creationId="{9890555E-F5A8-A749-BA5F-C95D063E463A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40.895" v="294"/>
          <ac:spMkLst>
            <pc:docMk/>
            <pc:sldMk cId="1468089500" sldId="749"/>
            <ac:spMk id="7" creationId="{013F28B3-7386-8A86-D965-F231472E887D}"/>
          </ac:spMkLst>
        </pc:spChg>
      </pc:sldChg>
      <pc:sldChg chg="modSp del">
        <pc:chgData name="Andrea Mozo" userId="S::amozo@councilforeconed.org::ec324d89-8e2a-42bb-81f4-68d0295e10da" providerId="AD" clId="Web-{0B39C155-7DEF-5C4F-B52C-415502950318}" dt="2024-03-28T21:23:38.425" v="275"/>
        <pc:sldMkLst>
          <pc:docMk/>
          <pc:sldMk cId="539261959" sldId="750"/>
        </pc:sldMkLst>
        <pc:spChg chg="mod">
          <ac:chgData name="Andrea Mozo" userId="S::amozo@councilforeconed.org::ec324d89-8e2a-42bb-81f4-68d0295e10da" providerId="AD" clId="Web-{0B39C155-7DEF-5C4F-B52C-415502950318}" dt="2024-03-28T21:00:23.554" v="64" actId="20577"/>
          <ac:spMkLst>
            <pc:docMk/>
            <pc:sldMk cId="539261959" sldId="750"/>
            <ac:spMk id="3" creationId="{9890555E-F5A8-A749-BA5F-C95D063E463A}"/>
          </ac:spMkLst>
        </pc:spChg>
      </pc:sldChg>
      <pc:sldChg chg="addSp modSp">
        <pc:chgData name="Andrea Mozo" userId="S::amozo@councilforeconed.org::ec324d89-8e2a-42bb-81f4-68d0295e10da" providerId="AD" clId="Web-{0B39C155-7DEF-5C4F-B52C-415502950318}" dt="2024-03-28T21:24:43.161" v="295"/>
        <pc:sldMkLst>
          <pc:docMk/>
          <pc:sldMk cId="1593463067" sldId="751"/>
        </pc:sldMkLst>
        <pc:spChg chg="mod">
          <ac:chgData name="Andrea Mozo" userId="S::amozo@councilforeconed.org::ec324d89-8e2a-42bb-81f4-68d0295e10da" providerId="AD" clId="Web-{0B39C155-7DEF-5C4F-B52C-415502950318}" dt="2024-03-28T21:20:20.122" v="180" actId="20577"/>
          <ac:spMkLst>
            <pc:docMk/>
            <pc:sldMk cId="1593463067" sldId="751"/>
            <ac:spMk id="3" creationId="{9890555E-F5A8-A749-BA5F-C95D063E463A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43.161" v="295"/>
          <ac:spMkLst>
            <pc:docMk/>
            <pc:sldMk cId="1593463067" sldId="751"/>
            <ac:spMk id="7" creationId="{CE3A1392-0417-9A68-3F22-8E5D16FCB1BB}"/>
          </ac:spMkLst>
        </pc:spChg>
      </pc:sldChg>
      <pc:sldChg chg="modSp del">
        <pc:chgData name="Andrea Mozo" userId="S::amozo@councilforeconed.org::ec324d89-8e2a-42bb-81f4-68d0295e10da" providerId="AD" clId="Web-{0B39C155-7DEF-5C4F-B52C-415502950318}" dt="2024-03-28T21:23:45.644" v="279"/>
        <pc:sldMkLst>
          <pc:docMk/>
          <pc:sldMk cId="998931785" sldId="752"/>
        </pc:sldMkLst>
        <pc:spChg chg="mod">
          <ac:chgData name="Andrea Mozo" userId="S::amozo@councilforeconed.org::ec324d89-8e2a-42bb-81f4-68d0295e10da" providerId="AD" clId="Web-{0B39C155-7DEF-5C4F-B52C-415502950318}" dt="2024-03-28T21:00:31.023" v="66" actId="20577"/>
          <ac:spMkLst>
            <pc:docMk/>
            <pc:sldMk cId="998931785" sldId="752"/>
            <ac:spMk id="3" creationId="{9890555E-F5A8-A749-BA5F-C95D063E463A}"/>
          </ac:spMkLst>
        </pc:spChg>
      </pc:sldChg>
      <pc:sldChg chg="del">
        <pc:chgData name="Andrea Mozo" userId="S::amozo@councilforeconed.org::ec324d89-8e2a-42bb-81f4-68d0295e10da" providerId="AD" clId="Web-{0B39C155-7DEF-5C4F-B52C-415502950318}" dt="2024-03-28T21:23:39.909" v="276"/>
        <pc:sldMkLst>
          <pc:docMk/>
          <pc:sldMk cId="2850330568" sldId="753"/>
        </pc:sldMkLst>
      </pc:sldChg>
      <pc:sldChg chg="del">
        <pc:chgData name="Andrea Mozo" userId="S::amozo@councilforeconed.org::ec324d89-8e2a-42bb-81f4-68d0295e10da" providerId="AD" clId="Web-{0B39C155-7DEF-5C4F-B52C-415502950318}" dt="2024-03-28T21:23:41.972" v="277"/>
        <pc:sldMkLst>
          <pc:docMk/>
          <pc:sldMk cId="919591919" sldId="754"/>
        </pc:sldMkLst>
      </pc:sldChg>
      <pc:sldChg chg="del">
        <pc:chgData name="Andrea Mozo" userId="S::amozo@councilforeconed.org::ec324d89-8e2a-42bb-81f4-68d0295e10da" providerId="AD" clId="Web-{0B39C155-7DEF-5C4F-B52C-415502950318}" dt="2024-03-28T21:23:48.581" v="280"/>
        <pc:sldMkLst>
          <pc:docMk/>
          <pc:sldMk cId="1568675599" sldId="755"/>
        </pc:sldMkLst>
      </pc:sldChg>
      <pc:sldChg chg="addSp">
        <pc:chgData name="Andrea Mozo" userId="S::amozo@councilforeconed.org::ec324d89-8e2a-42bb-81f4-68d0295e10da" providerId="AD" clId="Web-{0B39C155-7DEF-5C4F-B52C-415502950318}" dt="2024-03-28T21:24:47.583" v="297"/>
        <pc:sldMkLst>
          <pc:docMk/>
          <pc:sldMk cId="2933641090" sldId="758"/>
        </pc:sldMkLst>
        <pc:spChg chg="add">
          <ac:chgData name="Andrea Mozo" userId="S::amozo@councilforeconed.org::ec324d89-8e2a-42bb-81f4-68d0295e10da" providerId="AD" clId="Web-{0B39C155-7DEF-5C4F-B52C-415502950318}" dt="2024-03-28T21:24:47.583" v="297"/>
          <ac:spMkLst>
            <pc:docMk/>
            <pc:sldMk cId="2933641090" sldId="758"/>
            <ac:spMk id="7" creationId="{54184D1E-DFA3-373A-0A48-9EF798D9A213}"/>
          </ac:spMkLst>
        </pc:spChg>
      </pc:sldChg>
      <pc:sldChg chg="addSp delSp">
        <pc:chgData name="Andrea Mozo" userId="S::amozo@councilforeconed.org::ec324d89-8e2a-42bb-81f4-68d0295e10da" providerId="AD" clId="Web-{0B39C155-7DEF-5C4F-B52C-415502950318}" dt="2024-03-28T21:24:30.551" v="293"/>
        <pc:sldMkLst>
          <pc:docMk/>
          <pc:sldMk cId="1377641342" sldId="759"/>
        </pc:sldMkLst>
        <pc:spChg chg="del">
          <ac:chgData name="Andrea Mozo" userId="S::amozo@councilforeconed.org::ec324d89-8e2a-42bb-81f4-68d0295e10da" providerId="AD" clId="Web-{0B39C155-7DEF-5C4F-B52C-415502950318}" dt="2024-03-28T21:24:30.067" v="287"/>
          <ac:spMkLst>
            <pc:docMk/>
            <pc:sldMk cId="1377641342" sldId="759"/>
            <ac:spMk id="3" creationId="{0428248E-9A13-7345-BF5A-CD0E38051879}"/>
          </ac:spMkLst>
        </pc:spChg>
        <pc:spChg chg="del">
          <ac:chgData name="Andrea Mozo" userId="S::amozo@councilforeconed.org::ec324d89-8e2a-42bb-81f4-68d0295e10da" providerId="AD" clId="Web-{0B39C155-7DEF-5C4F-B52C-415502950318}" dt="2024-03-28T21:24:30.067" v="286"/>
          <ac:spMkLst>
            <pc:docMk/>
            <pc:sldMk cId="1377641342" sldId="759"/>
            <ac:spMk id="4" creationId="{833D65FE-E3F3-1E88-35EE-7862CF8AD7C0}"/>
          </ac:spMkLst>
        </pc:spChg>
        <pc:spChg chg="del">
          <ac:chgData name="Andrea Mozo" userId="S::amozo@councilforeconed.org::ec324d89-8e2a-42bb-81f4-68d0295e10da" providerId="AD" clId="Web-{0B39C155-7DEF-5C4F-B52C-415502950318}" dt="2024-03-28T21:24:30.067" v="285"/>
          <ac:spMkLst>
            <pc:docMk/>
            <pc:sldMk cId="1377641342" sldId="759"/>
            <ac:spMk id="6" creationId="{08D2981F-E869-06D0-FAAD-A38E2F280056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30.473" v="288"/>
          <ac:spMkLst>
            <pc:docMk/>
            <pc:sldMk cId="1377641342" sldId="759"/>
            <ac:spMk id="11" creationId="{86231821-F15C-F7B9-7F81-39C5EA2131FD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30.536" v="292"/>
          <ac:spMkLst>
            <pc:docMk/>
            <pc:sldMk cId="1377641342" sldId="759"/>
            <ac:spMk id="19" creationId="{F12C1C45-E970-D715-8878-121F3C497125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30.551" v="293"/>
          <ac:spMkLst>
            <pc:docMk/>
            <pc:sldMk cId="1377641342" sldId="759"/>
            <ac:spMk id="21" creationId="{F6D36A05-78DD-7288-8D74-95C1D8E858FE}"/>
          </ac:spMkLst>
        </pc:spChg>
        <pc:picChg chg="del">
          <ac:chgData name="Andrea Mozo" userId="S::amozo@councilforeconed.org::ec324d89-8e2a-42bb-81f4-68d0295e10da" providerId="AD" clId="Web-{0B39C155-7DEF-5C4F-B52C-415502950318}" dt="2024-03-28T21:24:30.067" v="284"/>
          <ac:picMkLst>
            <pc:docMk/>
            <pc:sldMk cId="1377641342" sldId="759"/>
            <ac:picMk id="7" creationId="{91D7D443-4765-CF0A-3426-9F5D52CBC39A}"/>
          </ac:picMkLst>
        </pc:picChg>
        <pc:picChg chg="del">
          <ac:chgData name="Andrea Mozo" userId="S::amozo@councilforeconed.org::ec324d89-8e2a-42bb-81f4-68d0295e10da" providerId="AD" clId="Web-{0B39C155-7DEF-5C4F-B52C-415502950318}" dt="2024-03-28T21:24:30.067" v="283"/>
          <ac:picMkLst>
            <pc:docMk/>
            <pc:sldMk cId="1377641342" sldId="759"/>
            <ac:picMk id="8" creationId="{C1C405AA-9411-ED8C-48C6-14CE249D384A}"/>
          </ac:picMkLst>
        </pc:picChg>
        <pc:picChg chg="del">
          <ac:chgData name="Andrea Mozo" userId="S::amozo@councilforeconed.org::ec324d89-8e2a-42bb-81f4-68d0295e10da" providerId="AD" clId="Web-{0B39C155-7DEF-5C4F-B52C-415502950318}" dt="2024-03-28T21:24:30.067" v="282"/>
          <ac:picMkLst>
            <pc:docMk/>
            <pc:sldMk cId="1377641342" sldId="759"/>
            <ac:picMk id="9" creationId="{8527C915-A320-D69F-43EE-FB52CB09F87D}"/>
          </ac:picMkLst>
        </pc:picChg>
        <pc:picChg chg="add">
          <ac:chgData name="Andrea Mozo" userId="S::amozo@councilforeconed.org::ec324d89-8e2a-42bb-81f4-68d0295e10da" providerId="AD" clId="Web-{0B39C155-7DEF-5C4F-B52C-415502950318}" dt="2024-03-28T21:24:30.489" v="289"/>
          <ac:picMkLst>
            <pc:docMk/>
            <pc:sldMk cId="1377641342" sldId="759"/>
            <ac:picMk id="13" creationId="{9D25C37D-F877-FA76-8116-7E2DC01B639F}"/>
          </ac:picMkLst>
        </pc:picChg>
        <pc:picChg chg="add">
          <ac:chgData name="Andrea Mozo" userId="S::amozo@councilforeconed.org::ec324d89-8e2a-42bb-81f4-68d0295e10da" providerId="AD" clId="Web-{0B39C155-7DEF-5C4F-B52C-415502950318}" dt="2024-03-28T21:24:30.504" v="290"/>
          <ac:picMkLst>
            <pc:docMk/>
            <pc:sldMk cId="1377641342" sldId="759"/>
            <ac:picMk id="15" creationId="{BCCBE344-5234-ACF9-64C3-EC1F8EAED180}"/>
          </ac:picMkLst>
        </pc:picChg>
        <pc:picChg chg="add">
          <ac:chgData name="Andrea Mozo" userId="S::amozo@councilforeconed.org::ec324d89-8e2a-42bb-81f4-68d0295e10da" providerId="AD" clId="Web-{0B39C155-7DEF-5C4F-B52C-415502950318}" dt="2024-03-28T21:24:30.536" v="291"/>
          <ac:picMkLst>
            <pc:docMk/>
            <pc:sldMk cId="1377641342" sldId="759"/>
            <ac:picMk id="17" creationId="{7B839048-4E7D-1144-2887-B53466353EAE}"/>
          </ac:picMkLst>
        </pc:picChg>
      </pc:sldChg>
      <pc:sldChg chg="addSp delSp modSp">
        <pc:chgData name="Andrea Mozo" userId="S::amozo@councilforeconed.org::ec324d89-8e2a-42bb-81f4-68d0295e10da" providerId="AD" clId="Web-{0B39C155-7DEF-5C4F-B52C-415502950318}" dt="2024-03-28T21:13:08.749" v="142"/>
        <pc:sldMkLst>
          <pc:docMk/>
          <pc:sldMk cId="1074274890" sldId="760"/>
        </pc:sldMkLst>
        <pc:spChg chg="mod">
          <ac:chgData name="Andrea Mozo" userId="S::amozo@councilforeconed.org::ec324d89-8e2a-42bb-81f4-68d0295e10da" providerId="AD" clId="Web-{0B39C155-7DEF-5C4F-B52C-415502950318}" dt="2024-03-28T21:11:24.246" v="106" actId="20577"/>
          <ac:spMkLst>
            <pc:docMk/>
            <pc:sldMk cId="1074274890" sldId="760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0B39C155-7DEF-5C4F-B52C-415502950318}" dt="2024-03-28T21:11:40.278" v="125" actId="20577"/>
          <ac:spMkLst>
            <pc:docMk/>
            <pc:sldMk cId="1074274890" sldId="760"/>
            <ac:spMk id="3" creationId="{0428248E-9A13-7345-BF5A-CD0E38051879}"/>
          </ac:spMkLst>
        </pc:spChg>
        <pc:spChg chg="del">
          <ac:chgData name="Andrea Mozo" userId="S::amozo@councilforeconed.org::ec324d89-8e2a-42bb-81f4-68d0295e10da" providerId="AD" clId="Web-{0B39C155-7DEF-5C4F-B52C-415502950318}" dt="2024-03-28T21:11:44.762" v="126"/>
          <ac:spMkLst>
            <pc:docMk/>
            <pc:sldMk cId="1074274890" sldId="760"/>
            <ac:spMk id="4" creationId="{833D65FE-E3F3-1E88-35EE-7862CF8AD7C0}"/>
          </ac:spMkLst>
        </pc:spChg>
        <pc:spChg chg="del">
          <ac:chgData name="Andrea Mozo" userId="S::amozo@councilforeconed.org::ec324d89-8e2a-42bb-81f4-68d0295e10da" providerId="AD" clId="Web-{0B39C155-7DEF-5C4F-B52C-415502950318}" dt="2024-03-28T21:11:54.122" v="129"/>
          <ac:spMkLst>
            <pc:docMk/>
            <pc:sldMk cId="1074274890" sldId="760"/>
            <ac:spMk id="6" creationId="{08D2981F-E869-06D0-FAAD-A38E2F280056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11:49.106" v="128" actId="1076"/>
          <ac:spMkLst>
            <pc:docMk/>
            <pc:sldMk cId="1074274890" sldId="760"/>
            <ac:spMk id="10" creationId="{F3CE008A-1223-DE28-3131-6053184B7286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11:57.762" v="131" actId="1076"/>
          <ac:spMkLst>
            <pc:docMk/>
            <pc:sldMk cId="1074274890" sldId="760"/>
            <ac:spMk id="11" creationId="{BE3998C7-9D29-A8E2-5C5F-E3DAA32E1ED2}"/>
          </ac:spMkLst>
        </pc:spChg>
        <pc:picChg chg="mod modCrop">
          <ac:chgData name="Andrea Mozo" userId="S::amozo@councilforeconed.org::ec324d89-8e2a-42bb-81f4-68d0295e10da" providerId="AD" clId="Web-{0B39C155-7DEF-5C4F-B52C-415502950318}" dt="2024-03-28T21:13:03.186" v="140"/>
          <ac:picMkLst>
            <pc:docMk/>
            <pc:sldMk cId="1074274890" sldId="760"/>
            <ac:picMk id="7" creationId="{91D7D443-4765-CF0A-3426-9F5D52CBC39A}"/>
          </ac:picMkLst>
        </pc:picChg>
        <pc:picChg chg="mod modCrop">
          <ac:chgData name="Andrea Mozo" userId="S::amozo@councilforeconed.org::ec324d89-8e2a-42bb-81f4-68d0295e10da" providerId="AD" clId="Web-{0B39C155-7DEF-5C4F-B52C-415502950318}" dt="2024-03-28T21:13:08.749" v="142"/>
          <ac:picMkLst>
            <pc:docMk/>
            <pc:sldMk cId="1074274890" sldId="760"/>
            <ac:picMk id="8" creationId="{C1C405AA-9411-ED8C-48C6-14CE249D384A}"/>
          </ac:picMkLst>
        </pc:picChg>
        <pc:picChg chg="mod">
          <ac:chgData name="Andrea Mozo" userId="S::amozo@councilforeconed.org::ec324d89-8e2a-42bb-81f4-68d0295e10da" providerId="AD" clId="Web-{0B39C155-7DEF-5C4F-B52C-415502950318}" dt="2024-03-28T21:12:21.529" v="134"/>
          <ac:picMkLst>
            <pc:docMk/>
            <pc:sldMk cId="1074274890" sldId="760"/>
            <ac:picMk id="9" creationId="{8527C915-A320-D69F-43EE-FB52CB09F87D}"/>
          </ac:picMkLst>
        </pc:picChg>
        <pc:picChg chg="add del mod">
          <ac:chgData name="Andrea Mozo" userId="S::amozo@councilforeconed.org::ec324d89-8e2a-42bb-81f4-68d0295e10da" providerId="AD" clId="Web-{0B39C155-7DEF-5C4F-B52C-415502950318}" dt="2024-03-28T21:12:14.576" v="133"/>
          <ac:picMkLst>
            <pc:docMk/>
            <pc:sldMk cId="1074274890" sldId="760"/>
            <ac:picMk id="12" creationId="{3CC61190-6ACF-FD0A-AEA3-2F814955A596}"/>
          </ac:picMkLst>
        </pc:picChg>
      </pc:sldChg>
      <pc:sldChg chg="del">
        <pc:chgData name="Andrea Mozo" userId="S::amozo@councilforeconed.org::ec324d89-8e2a-42bb-81f4-68d0295e10da" providerId="AD" clId="Web-{0B39C155-7DEF-5C4F-B52C-415502950318}" dt="2024-03-28T21:23:44.956" v="278"/>
        <pc:sldMkLst>
          <pc:docMk/>
          <pc:sldMk cId="488036887" sldId="762"/>
        </pc:sldMkLst>
      </pc:sldChg>
      <pc:sldChg chg="addSp modSp add replId addAnim">
        <pc:chgData name="Andrea Mozo" userId="S::amozo@councilforeconed.org::ec324d89-8e2a-42bb-81f4-68d0295e10da" providerId="AD" clId="Web-{0B39C155-7DEF-5C4F-B52C-415502950318}" dt="2024-03-28T21:22:26.766" v="248"/>
        <pc:sldMkLst>
          <pc:docMk/>
          <pc:sldMk cId="2756661319" sldId="763"/>
        </pc:sldMkLst>
        <pc:spChg chg="mod">
          <ac:chgData name="Andrea Mozo" userId="S::amozo@councilforeconed.org::ec324d89-8e2a-42bb-81f4-68d0295e10da" providerId="AD" clId="Web-{0B39C155-7DEF-5C4F-B52C-415502950318}" dt="2024-03-28T21:21:46.531" v="228" actId="20577"/>
          <ac:spMkLst>
            <pc:docMk/>
            <pc:sldMk cId="2756661319" sldId="763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22:18.500" v="247" actId="20577"/>
          <ac:spMkLst>
            <pc:docMk/>
            <pc:sldMk cId="2756661319" sldId="763"/>
            <ac:spMk id="3" creationId="{78642B0D-E5A2-99C8-4EE2-472893C7BE1E}"/>
          </ac:spMkLst>
        </pc:spChg>
        <pc:spChg chg="mod">
          <ac:chgData name="Andrea Mozo" userId="S::amozo@councilforeconed.org::ec324d89-8e2a-42bb-81f4-68d0295e10da" providerId="AD" clId="Web-{0B39C155-7DEF-5C4F-B52C-415502950318}" dt="2024-03-28T21:22:03.359" v="237" actId="20577"/>
          <ac:spMkLst>
            <pc:docMk/>
            <pc:sldMk cId="2756661319" sldId="763"/>
            <ac:spMk id="4" creationId="{60130DE2-C692-AAF5-5D7C-1D78E2E223E3}"/>
          </ac:spMkLst>
        </pc:spChg>
      </pc:sldChg>
      <pc:sldChg chg="addSp add replId">
        <pc:chgData name="Andrea Mozo" userId="S::amozo@councilforeconed.org::ec324d89-8e2a-42bb-81f4-68d0295e10da" providerId="AD" clId="Web-{0B39C155-7DEF-5C4F-B52C-415502950318}" dt="2024-03-28T21:24:45.395" v="296"/>
        <pc:sldMkLst>
          <pc:docMk/>
          <pc:sldMk cId="3958031051" sldId="764"/>
        </pc:sldMkLst>
        <pc:spChg chg="add">
          <ac:chgData name="Andrea Mozo" userId="S::amozo@councilforeconed.org::ec324d89-8e2a-42bb-81f4-68d0295e10da" providerId="AD" clId="Web-{0B39C155-7DEF-5C4F-B52C-415502950318}" dt="2024-03-28T21:24:45.395" v="296"/>
          <ac:spMkLst>
            <pc:docMk/>
            <pc:sldMk cId="3958031051" sldId="764"/>
            <ac:spMk id="7" creationId="{F4C3C338-11ED-3F3A-71BC-00E1A3201DBB}"/>
          </ac:spMkLst>
        </pc:spChg>
      </pc:sldChg>
    </pc:docChg>
  </pc:docChgLst>
  <pc:docChgLst>
    <pc:chgData name="Andrea Mozo" userId="S::amozo@councilforeconed.org::ec324d89-8e2a-42bb-81f4-68d0295e10da" providerId="AD" clId="Web-{1C50BB93-B523-92F6-1281-BC9ADAABAD49}"/>
    <pc:docChg chg="modSld sldOrd">
      <pc:chgData name="Andrea Mozo" userId="S::amozo@councilforeconed.org::ec324d89-8e2a-42bb-81f4-68d0295e10da" providerId="AD" clId="Web-{1C50BB93-B523-92F6-1281-BC9ADAABAD49}" dt="2024-03-29T14:20:17.329" v="11" actId="20577"/>
      <pc:docMkLst>
        <pc:docMk/>
      </pc:docMkLst>
      <pc:sldChg chg="modSp">
        <pc:chgData name="Andrea Mozo" userId="S::amozo@councilforeconed.org::ec324d89-8e2a-42bb-81f4-68d0295e10da" providerId="AD" clId="Web-{1C50BB93-B523-92F6-1281-BC9ADAABAD49}" dt="2024-03-29T14:16:19.366" v="0" actId="1076"/>
        <pc:sldMkLst>
          <pc:docMk/>
          <pc:sldMk cId="884104494" sldId="721"/>
        </pc:sldMkLst>
        <pc:spChg chg="mod">
          <ac:chgData name="Andrea Mozo" userId="S::amozo@councilforeconed.org::ec324d89-8e2a-42bb-81f4-68d0295e10da" providerId="AD" clId="Web-{1C50BB93-B523-92F6-1281-BC9ADAABAD49}" dt="2024-03-29T14:16:19.366" v="0" actId="1076"/>
          <ac:spMkLst>
            <pc:docMk/>
            <pc:sldMk cId="884104494" sldId="721"/>
            <ac:spMk id="4" creationId="{2D0B4F33-E4D1-2F57-38E4-E6C92F48BF20}"/>
          </ac:spMkLst>
        </pc:spChg>
      </pc:sldChg>
      <pc:sldChg chg="modSp">
        <pc:chgData name="Andrea Mozo" userId="S::amozo@councilforeconed.org::ec324d89-8e2a-42bb-81f4-68d0295e10da" providerId="AD" clId="Web-{1C50BB93-B523-92F6-1281-BC9ADAABAD49}" dt="2024-03-29T14:20:03.328" v="8" actId="20577"/>
        <pc:sldMkLst>
          <pc:docMk/>
          <pc:sldMk cId="2493484935" sldId="738"/>
        </pc:sldMkLst>
        <pc:spChg chg="mod">
          <ac:chgData name="Andrea Mozo" userId="S::amozo@councilforeconed.org::ec324d89-8e2a-42bb-81f4-68d0295e10da" providerId="AD" clId="Web-{1C50BB93-B523-92F6-1281-BC9ADAABAD49}" dt="2024-03-29T14:20:03.328" v="8" actId="20577"/>
          <ac:spMkLst>
            <pc:docMk/>
            <pc:sldMk cId="2493484935" sldId="738"/>
            <ac:spMk id="2" creationId="{3F16907B-0DC9-E64D-B7CC-FD7066550EDE}"/>
          </ac:spMkLst>
        </pc:spChg>
      </pc:sldChg>
      <pc:sldChg chg="ord">
        <pc:chgData name="Andrea Mozo" userId="S::amozo@councilforeconed.org::ec324d89-8e2a-42bb-81f4-68d0295e10da" providerId="AD" clId="Web-{1C50BB93-B523-92F6-1281-BC9ADAABAD49}" dt="2024-03-29T14:17:24.791" v="2"/>
        <pc:sldMkLst>
          <pc:docMk/>
          <pc:sldMk cId="1377641342" sldId="759"/>
        </pc:sldMkLst>
      </pc:sldChg>
      <pc:sldChg chg="ord">
        <pc:chgData name="Andrea Mozo" userId="S::amozo@councilforeconed.org::ec324d89-8e2a-42bb-81f4-68d0295e10da" providerId="AD" clId="Web-{1C50BB93-B523-92F6-1281-BC9ADAABAD49}" dt="2024-03-29T14:20:08.657" v="10"/>
        <pc:sldMkLst>
          <pc:docMk/>
          <pc:sldMk cId="474977556" sldId="761"/>
        </pc:sldMkLst>
      </pc:sldChg>
      <pc:sldChg chg="modSp">
        <pc:chgData name="Andrea Mozo" userId="S::amozo@councilforeconed.org::ec324d89-8e2a-42bb-81f4-68d0295e10da" providerId="AD" clId="Web-{1C50BB93-B523-92F6-1281-BC9ADAABAD49}" dt="2024-03-29T14:20:17.329" v="11" actId="20577"/>
        <pc:sldMkLst>
          <pc:docMk/>
          <pc:sldMk cId="2756661319" sldId="763"/>
        </pc:sldMkLst>
        <pc:spChg chg="mod">
          <ac:chgData name="Andrea Mozo" userId="S::amozo@councilforeconed.org::ec324d89-8e2a-42bb-81f4-68d0295e10da" providerId="AD" clId="Web-{1C50BB93-B523-92F6-1281-BC9ADAABAD49}" dt="2024-03-29T14:20:17.329" v="11" actId="20577"/>
          <ac:spMkLst>
            <pc:docMk/>
            <pc:sldMk cId="2756661319" sldId="763"/>
            <ac:spMk id="2" creationId="{3F16907B-0DC9-E64D-B7CC-FD7066550EDE}"/>
          </ac:spMkLst>
        </pc:spChg>
      </pc:sldChg>
    </pc:docChg>
  </pc:docChgLst>
  <pc:docChgLst>
    <pc:chgData name="Andrea Mozo" userId="S::amozo@councilforeconed.org::ec324d89-8e2a-42bb-81f4-68d0295e10da" providerId="AD" clId="Web-{28B93013-5118-6A4D-0A29-D09641E7DCEC}"/>
    <pc:docChg chg="modSld">
      <pc:chgData name="Andrea Mozo" userId="S::amozo@councilforeconed.org::ec324d89-8e2a-42bb-81f4-68d0295e10da" providerId="AD" clId="Web-{28B93013-5118-6A4D-0A29-D09641E7DCEC}" dt="2024-03-29T14:16:01.003" v="10" actId="14100"/>
      <pc:docMkLst>
        <pc:docMk/>
      </pc:docMkLst>
      <pc:sldChg chg="addSp delSp modSp">
        <pc:chgData name="Andrea Mozo" userId="S::amozo@councilforeconed.org::ec324d89-8e2a-42bb-81f4-68d0295e10da" providerId="AD" clId="Web-{28B93013-5118-6A4D-0A29-D09641E7DCEC}" dt="2024-03-29T14:16:01.003" v="10" actId="14100"/>
        <pc:sldMkLst>
          <pc:docMk/>
          <pc:sldMk cId="884104494" sldId="721"/>
        </pc:sldMkLst>
        <pc:spChg chg="del">
          <ac:chgData name="Andrea Mozo" userId="S::amozo@councilforeconed.org::ec324d89-8e2a-42bb-81f4-68d0295e10da" providerId="AD" clId="Web-{28B93013-5118-6A4D-0A29-D09641E7DCEC}" dt="2024-03-29T14:15:04.282" v="0"/>
          <ac:spMkLst>
            <pc:docMk/>
            <pc:sldMk cId="884104494" sldId="721"/>
            <ac:spMk id="3" creationId="{0428248E-9A13-7345-BF5A-CD0E38051879}"/>
          </ac:spMkLst>
        </pc:spChg>
        <pc:spChg chg="add mod">
          <ac:chgData name="Andrea Mozo" userId="S::amozo@councilforeconed.org::ec324d89-8e2a-42bb-81f4-68d0295e10da" providerId="AD" clId="Web-{28B93013-5118-6A4D-0A29-D09641E7DCEC}" dt="2024-03-29T14:16:01.003" v="10" actId="14100"/>
          <ac:spMkLst>
            <pc:docMk/>
            <pc:sldMk cId="884104494" sldId="721"/>
            <ac:spMk id="4" creationId="{2D0B4F33-E4D1-2F57-38E4-E6C92F48BF20}"/>
          </ac:spMkLst>
        </pc:spChg>
      </pc:sldChg>
    </pc:docChg>
  </pc:docChgLst>
  <pc:docChgLst>
    <pc:chgData name="Andrea Mozo" userId="S::amozo@councilforeconed.org::ec324d89-8e2a-42bb-81f4-68d0295e10da" providerId="AD" clId="Web-{1AC6F7C8-0AC0-2BB8-81C3-61C344B482C5}"/>
    <pc:docChg chg="addSld modSld">
      <pc:chgData name="Andrea Mozo" userId="S::amozo@councilforeconed.org::ec324d89-8e2a-42bb-81f4-68d0295e10da" providerId="AD" clId="Web-{1AC6F7C8-0AC0-2BB8-81C3-61C344B482C5}" dt="2024-03-28T16:58:18.595" v="1070"/>
      <pc:docMkLst>
        <pc:docMk/>
      </pc:docMkLst>
      <pc:sldChg chg="modSp">
        <pc:chgData name="Andrea Mozo" userId="S::amozo@councilforeconed.org::ec324d89-8e2a-42bb-81f4-68d0295e10da" providerId="AD" clId="Web-{1AC6F7C8-0AC0-2BB8-81C3-61C344B482C5}" dt="2024-03-28T15:17:18.628" v="1032" actId="1076"/>
        <pc:sldMkLst>
          <pc:docMk/>
          <pc:sldMk cId="4256242774" sldId="723"/>
        </pc:sldMkLst>
        <pc:spChg chg="mod">
          <ac:chgData name="Andrea Mozo" userId="S::amozo@councilforeconed.org::ec324d89-8e2a-42bb-81f4-68d0295e10da" providerId="AD" clId="Web-{1AC6F7C8-0AC0-2BB8-81C3-61C344B482C5}" dt="2024-03-28T15:17:18.628" v="1032" actId="1076"/>
          <ac:spMkLst>
            <pc:docMk/>
            <pc:sldMk cId="4256242774" sldId="723"/>
            <ac:spMk id="3" creationId="{0428248E-9A13-7345-BF5A-CD0E38051879}"/>
          </ac:spMkLst>
        </pc:spChg>
        <pc:spChg chg="mod">
          <ac:chgData name="Andrea Mozo" userId="S::amozo@councilforeconed.org::ec324d89-8e2a-42bb-81f4-68d0295e10da" providerId="AD" clId="Web-{1AC6F7C8-0AC0-2BB8-81C3-61C344B482C5}" dt="2024-03-28T15:16:32.439" v="1031" actId="1076"/>
          <ac:spMkLst>
            <pc:docMk/>
            <pc:sldMk cId="4256242774" sldId="723"/>
            <ac:spMk id="4" creationId="{833D65FE-E3F3-1E88-35EE-7862CF8AD7C0}"/>
          </ac:spMkLst>
        </pc:spChg>
        <pc:spChg chg="mod">
          <ac:chgData name="Andrea Mozo" userId="S::amozo@councilforeconed.org::ec324d89-8e2a-42bb-81f4-68d0295e10da" providerId="AD" clId="Web-{1AC6F7C8-0AC0-2BB8-81C3-61C344B482C5}" dt="2024-03-28T13:55:25.379" v="321" actId="20577"/>
          <ac:spMkLst>
            <pc:docMk/>
            <pc:sldMk cId="4256242774" sldId="723"/>
            <ac:spMk id="6" creationId="{08D2981F-E869-06D0-FAAD-A38E2F280056}"/>
          </ac:spMkLst>
        </pc:spChg>
      </pc:sldChg>
      <pc:sldChg chg="modSp">
        <pc:chgData name="Andrea Mozo" userId="S::amozo@councilforeconed.org::ec324d89-8e2a-42bb-81f4-68d0295e10da" providerId="AD" clId="Web-{1AC6F7C8-0AC0-2BB8-81C3-61C344B482C5}" dt="2024-03-28T13:57:55.338" v="355" actId="20577"/>
        <pc:sldMkLst>
          <pc:docMk/>
          <pc:sldMk cId="937720314" sldId="724"/>
        </pc:sldMkLst>
        <pc:spChg chg="mod">
          <ac:chgData name="Andrea Mozo" userId="S::amozo@councilforeconed.org::ec324d89-8e2a-42bb-81f4-68d0295e10da" providerId="AD" clId="Web-{1AC6F7C8-0AC0-2BB8-81C3-61C344B482C5}" dt="2024-03-28T13:57:55.338" v="355" actId="20577"/>
          <ac:spMkLst>
            <pc:docMk/>
            <pc:sldMk cId="937720314" sldId="724"/>
            <ac:spMk id="3" creationId="{0428248E-9A13-7345-BF5A-CD0E38051879}"/>
          </ac:spMkLst>
        </pc:spChg>
      </pc:sldChg>
      <pc:sldChg chg="addSp modSp">
        <pc:chgData name="Andrea Mozo" userId="S::amozo@councilforeconed.org::ec324d89-8e2a-42bb-81f4-68d0295e10da" providerId="AD" clId="Web-{1AC6F7C8-0AC0-2BB8-81C3-61C344B482C5}" dt="2024-03-28T14:39:38.049" v="436" actId="1076"/>
        <pc:sldMkLst>
          <pc:docMk/>
          <pc:sldMk cId="1309746143" sldId="725"/>
        </pc:sldMkLst>
        <pc:spChg chg="mod">
          <ac:chgData name="Andrea Mozo" userId="S::amozo@councilforeconed.org::ec324d89-8e2a-42bb-81f4-68d0295e10da" providerId="AD" clId="Web-{1AC6F7C8-0AC0-2BB8-81C3-61C344B482C5}" dt="2024-03-28T14:38:38.344" v="430" actId="20577"/>
          <ac:spMkLst>
            <pc:docMk/>
            <pc:sldMk cId="1309746143" sldId="725"/>
            <ac:spMk id="3" creationId="{0428248E-9A13-7345-BF5A-CD0E38051879}"/>
          </ac:spMkLst>
        </pc:spChg>
        <pc:picChg chg="add mod">
          <ac:chgData name="Andrea Mozo" userId="S::amozo@councilforeconed.org::ec324d89-8e2a-42bb-81f4-68d0295e10da" providerId="AD" clId="Web-{1AC6F7C8-0AC0-2BB8-81C3-61C344B482C5}" dt="2024-03-28T14:39:38.049" v="436" actId="1076"/>
          <ac:picMkLst>
            <pc:docMk/>
            <pc:sldMk cId="1309746143" sldId="725"/>
            <ac:picMk id="4" creationId="{CD3F451A-6F82-3B20-20CE-77171E9ECA42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6:58:18.595" v="1070"/>
        <pc:sldMkLst>
          <pc:docMk/>
          <pc:sldMk cId="1389646338" sldId="726"/>
        </pc:sldMkLst>
        <pc:spChg chg="mod">
          <ac:chgData name="Andrea Mozo" userId="S::amozo@councilforeconed.org::ec324d89-8e2a-42bb-81f4-68d0295e10da" providerId="AD" clId="Web-{1AC6F7C8-0AC0-2BB8-81C3-61C344B482C5}" dt="2024-03-28T14:40:03.878" v="443" actId="20577"/>
          <ac:spMkLst>
            <pc:docMk/>
            <pc:sldMk cId="1389646338" sldId="726"/>
            <ac:spMk id="2" creationId="{3F16907B-0DC9-E64D-B7CC-FD7066550EDE}"/>
          </ac:spMkLst>
        </pc:spChg>
        <pc:spChg chg="del">
          <ac:chgData name="Andrea Mozo" userId="S::amozo@councilforeconed.org::ec324d89-8e2a-42bb-81f4-68d0295e10da" providerId="AD" clId="Web-{1AC6F7C8-0AC0-2BB8-81C3-61C344B482C5}" dt="2024-03-28T14:40:05.566" v="444"/>
          <ac:spMkLst>
            <pc:docMk/>
            <pc:sldMk cId="1389646338" sldId="726"/>
            <ac:spMk id="3" creationId="{0428248E-9A13-7345-BF5A-CD0E38051879}"/>
          </ac:spMkLst>
        </pc:spChg>
        <pc:spChg chg="add">
          <ac:chgData name="Andrea Mozo" userId="S::amozo@councilforeconed.org::ec324d89-8e2a-42bb-81f4-68d0295e10da" providerId="AD" clId="Web-{1AC6F7C8-0AC0-2BB8-81C3-61C344B482C5}" dt="2024-03-28T16:57:14.093" v="1055"/>
          <ac:spMkLst>
            <pc:docMk/>
            <pc:sldMk cId="1389646338" sldId="726"/>
            <ac:spMk id="4" creationId="{C7A8A59A-A89C-4075-6523-DD2D892B6AD4}"/>
          </ac:spMkLst>
        </pc:spChg>
        <pc:picChg chg="add del mod">
          <ac:chgData name="Andrea Mozo" userId="S::amozo@councilforeconed.org::ec324d89-8e2a-42bb-81f4-68d0295e10da" providerId="AD" clId="Web-{1AC6F7C8-0AC0-2BB8-81C3-61C344B482C5}" dt="2024-03-28T14:48:51.756" v="521"/>
          <ac:picMkLst>
            <pc:docMk/>
            <pc:sldMk cId="1389646338" sldId="726"/>
            <ac:picMk id="4" creationId="{24F6D991-8153-B047-08D7-36C86EF42A86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4:41:39.585" v="472" actId="1076"/>
          <ac:picMkLst>
            <pc:docMk/>
            <pc:sldMk cId="1389646338" sldId="726"/>
            <ac:picMk id="6" creationId="{7D1438AA-B566-F7D3-F393-2C4CBFAE6EF1}"/>
          </ac:picMkLst>
        </pc:picChg>
        <pc:picChg chg="add mod modCrop">
          <ac:chgData name="Andrea Mozo" userId="S::amozo@councilforeconed.org::ec324d89-8e2a-42bb-81f4-68d0295e10da" providerId="AD" clId="Web-{1AC6F7C8-0AC0-2BB8-81C3-61C344B482C5}" dt="2024-03-28T16:57:49.125" v="1062"/>
          <ac:picMkLst>
            <pc:docMk/>
            <pc:sldMk cId="1389646338" sldId="726"/>
            <ac:picMk id="7" creationId="{E64A7E8D-A28C-0567-5212-9523B9D68A4F}"/>
          </ac:picMkLst>
        </pc:picChg>
        <pc:picChg chg="add mod modCrop">
          <ac:chgData name="Andrea Mozo" userId="S::amozo@councilforeconed.org::ec324d89-8e2a-42bb-81f4-68d0295e10da" providerId="AD" clId="Web-{1AC6F7C8-0AC0-2BB8-81C3-61C344B482C5}" dt="2024-03-28T16:58:18.595" v="1070"/>
          <ac:picMkLst>
            <pc:docMk/>
            <pc:sldMk cId="1389646338" sldId="726"/>
            <ac:picMk id="8" creationId="{2C4B21E3-C556-E6C9-CC20-81AF6B178C54}"/>
          </ac:picMkLst>
        </pc:picChg>
        <pc:picChg chg="add mod modCrop">
          <ac:chgData name="Andrea Mozo" userId="S::amozo@councilforeconed.org::ec324d89-8e2a-42bb-81f4-68d0295e10da" providerId="AD" clId="Web-{1AC6F7C8-0AC0-2BB8-81C3-61C344B482C5}" dt="2024-03-28T14:49:45.086" v="534" actId="1076"/>
          <ac:picMkLst>
            <pc:docMk/>
            <pc:sldMk cId="1389646338" sldId="726"/>
            <ac:picMk id="9" creationId="{B5F984F9-D901-3A2B-EBF8-B4B74BC7B2D8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6:57:06.749" v="1054" actId="20577"/>
        <pc:sldMkLst>
          <pc:docMk/>
          <pc:sldMk cId="3638787741" sldId="727"/>
        </pc:sldMkLst>
        <pc:spChg chg="mod">
          <ac:chgData name="Andrea Mozo" userId="S::amozo@councilforeconed.org::ec324d89-8e2a-42bb-81f4-68d0295e10da" providerId="AD" clId="Web-{1AC6F7C8-0AC0-2BB8-81C3-61C344B482C5}" dt="2024-03-28T14:42:31.977" v="486" actId="20577"/>
          <ac:spMkLst>
            <pc:docMk/>
            <pc:sldMk cId="3638787741" sldId="727"/>
            <ac:spMk id="2" creationId="{3F16907B-0DC9-E64D-B7CC-FD7066550EDE}"/>
          </ac:spMkLst>
        </pc:spChg>
        <pc:spChg chg="del mod">
          <ac:chgData name="Andrea Mozo" userId="S::amozo@councilforeconed.org::ec324d89-8e2a-42bb-81f4-68d0295e10da" providerId="AD" clId="Web-{1AC6F7C8-0AC0-2BB8-81C3-61C344B482C5}" dt="2024-03-28T14:42:36.884" v="488"/>
          <ac:spMkLst>
            <pc:docMk/>
            <pc:sldMk cId="3638787741" sldId="727"/>
            <ac:spMk id="3" creationId="{0428248E-9A13-7345-BF5A-CD0E38051879}"/>
          </ac:spMkLst>
        </pc:spChg>
        <pc:spChg chg="add mod">
          <ac:chgData name="Andrea Mozo" userId="S::amozo@councilforeconed.org::ec324d89-8e2a-42bb-81f4-68d0295e10da" providerId="AD" clId="Web-{1AC6F7C8-0AC0-2BB8-81C3-61C344B482C5}" dt="2024-03-28T16:57:06.749" v="1054" actId="20577"/>
          <ac:spMkLst>
            <pc:docMk/>
            <pc:sldMk cId="3638787741" sldId="727"/>
            <ac:spMk id="3" creationId="{FC03E373-6FFD-668B-D71F-5A61CF69A3F8}"/>
          </ac:spMkLst>
        </pc:spChg>
        <pc:picChg chg="add del mod">
          <ac:chgData name="Andrea Mozo" userId="S::amozo@councilforeconed.org::ec324d89-8e2a-42bb-81f4-68d0295e10da" providerId="AD" clId="Web-{1AC6F7C8-0AC0-2BB8-81C3-61C344B482C5}" dt="2024-03-28T14:46:20.626" v="503"/>
          <ac:picMkLst>
            <pc:docMk/>
            <pc:sldMk cId="3638787741" sldId="727"/>
            <ac:picMk id="4" creationId="{04D7D83A-93C6-8F54-AAC8-21620E59C198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46:20.142" v="502"/>
          <ac:picMkLst>
            <pc:docMk/>
            <pc:sldMk cId="3638787741" sldId="727"/>
            <ac:picMk id="6" creationId="{46559BE4-EF56-570B-8814-19DB0FA9C06A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46:18.626" v="501"/>
          <ac:picMkLst>
            <pc:docMk/>
            <pc:sldMk cId="3638787741" sldId="727"/>
            <ac:picMk id="7" creationId="{2BC47796-E58F-575B-667F-A12AED318923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6:56:14.560" v="1035" actId="1076"/>
          <ac:picMkLst>
            <pc:docMk/>
            <pc:sldMk cId="3638787741" sldId="727"/>
            <ac:picMk id="8" creationId="{539E6AF9-19EA-77C4-5F75-616593205EA9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5:17:43.019" v="1034" actId="1076"/>
        <pc:sldMkLst>
          <pc:docMk/>
          <pc:sldMk cId="215165024" sldId="728"/>
        </pc:sldMkLst>
        <pc:spChg chg="mod">
          <ac:chgData name="Andrea Mozo" userId="S::amozo@councilforeconed.org::ec324d89-8e2a-42bb-81f4-68d0295e10da" providerId="AD" clId="Web-{1AC6F7C8-0AC0-2BB8-81C3-61C344B482C5}" dt="2024-03-28T14:50:19.931" v="540" actId="20577"/>
          <ac:spMkLst>
            <pc:docMk/>
            <pc:sldMk cId="215165024" sldId="728"/>
            <ac:spMk id="2" creationId="{3F16907B-0DC9-E64D-B7CC-FD7066550EDE}"/>
          </ac:spMkLst>
        </pc:spChg>
        <pc:spChg chg="del">
          <ac:chgData name="Andrea Mozo" userId="S::amozo@councilforeconed.org::ec324d89-8e2a-42bb-81f4-68d0295e10da" providerId="AD" clId="Web-{1AC6F7C8-0AC0-2BB8-81C3-61C344B482C5}" dt="2024-03-28T14:50:17.119" v="537"/>
          <ac:spMkLst>
            <pc:docMk/>
            <pc:sldMk cId="215165024" sldId="728"/>
            <ac:spMk id="3" creationId="{0428248E-9A13-7345-BF5A-CD0E38051879}"/>
          </ac:spMkLst>
        </pc:spChg>
        <pc:picChg chg="add del mod">
          <ac:chgData name="Andrea Mozo" userId="S::amozo@councilforeconed.org::ec324d89-8e2a-42bb-81f4-68d0295e10da" providerId="AD" clId="Web-{1AC6F7C8-0AC0-2BB8-81C3-61C344B482C5}" dt="2024-03-28T14:50:48.557" v="555"/>
          <ac:picMkLst>
            <pc:docMk/>
            <pc:sldMk cId="215165024" sldId="728"/>
            <ac:picMk id="4" creationId="{3909DA01-0B12-5BF0-CE2C-137946EF5A7E}"/>
          </ac:picMkLst>
        </pc:picChg>
        <pc:picChg chg="add mod modCrop">
          <ac:chgData name="Andrea Mozo" userId="S::amozo@councilforeconed.org::ec324d89-8e2a-42bb-81f4-68d0295e10da" providerId="AD" clId="Web-{1AC6F7C8-0AC0-2BB8-81C3-61C344B482C5}" dt="2024-03-28T14:51:36.403" v="568" actId="1076"/>
          <ac:picMkLst>
            <pc:docMk/>
            <pc:sldMk cId="215165024" sldId="728"/>
            <ac:picMk id="6" creationId="{79A5A459-C942-FBCD-B695-5A7B58185965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5:17:43.019" v="1034" actId="1076"/>
          <ac:picMkLst>
            <pc:docMk/>
            <pc:sldMk cId="215165024" sldId="728"/>
            <ac:picMk id="7" creationId="{9729E6D2-4803-844B-FB2E-D3D96332413B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4:53:49.407" v="633" actId="20577"/>
        <pc:sldMkLst>
          <pc:docMk/>
          <pc:sldMk cId="2100124143" sldId="729"/>
        </pc:sldMkLst>
        <pc:spChg chg="mod">
          <ac:chgData name="Andrea Mozo" userId="S::amozo@councilforeconed.org::ec324d89-8e2a-42bb-81f4-68d0295e10da" providerId="AD" clId="Web-{1AC6F7C8-0AC0-2BB8-81C3-61C344B482C5}" dt="2024-03-28T14:52:46.764" v="573" actId="20577"/>
          <ac:spMkLst>
            <pc:docMk/>
            <pc:sldMk cId="2100124143" sldId="729"/>
            <ac:spMk id="2" creationId="{3F16907B-0DC9-E64D-B7CC-FD7066550EDE}"/>
          </ac:spMkLst>
        </pc:spChg>
        <pc:spChg chg="add">
          <ac:chgData name="Andrea Mozo" userId="S::amozo@councilforeconed.org::ec324d89-8e2a-42bb-81f4-68d0295e10da" providerId="AD" clId="Web-{1AC6F7C8-0AC0-2BB8-81C3-61C344B482C5}" dt="2024-03-28T14:52:51.280" v="576"/>
          <ac:spMkLst>
            <pc:docMk/>
            <pc:sldMk cId="2100124143" sldId="729"/>
            <ac:spMk id="11" creationId="{C23EB70F-72F5-D6FB-D746-04A319CA08B5}"/>
          </ac:spMkLst>
        </pc:spChg>
        <pc:spChg chg="add">
          <ac:chgData name="Andrea Mozo" userId="S::amozo@councilforeconed.org::ec324d89-8e2a-42bb-81f4-68d0295e10da" providerId="AD" clId="Web-{1AC6F7C8-0AC0-2BB8-81C3-61C344B482C5}" dt="2024-03-28T14:52:51.280" v="576"/>
          <ac:spMkLst>
            <pc:docMk/>
            <pc:sldMk cId="2100124143" sldId="729"/>
            <ac:spMk id="14" creationId="{DA14D1BE-608F-B08A-4405-3F97826FEB80}"/>
          </ac:spMkLst>
        </pc:spChg>
        <pc:spChg chg="add">
          <ac:chgData name="Andrea Mozo" userId="S::amozo@councilforeconed.org::ec324d89-8e2a-42bb-81f4-68d0295e10da" providerId="AD" clId="Web-{1AC6F7C8-0AC0-2BB8-81C3-61C344B482C5}" dt="2024-03-28T14:52:51.280" v="576"/>
          <ac:spMkLst>
            <pc:docMk/>
            <pc:sldMk cId="2100124143" sldId="729"/>
            <ac:spMk id="17" creationId="{1F1043ED-F230-7050-0D02-18D9E618EF8D}"/>
          </ac:spMkLst>
        </pc:spChg>
        <pc:spChg chg="add mod">
          <ac:chgData name="Andrea Mozo" userId="S::amozo@councilforeconed.org::ec324d89-8e2a-42bb-81f4-68d0295e10da" providerId="AD" clId="Web-{1AC6F7C8-0AC0-2BB8-81C3-61C344B482C5}" dt="2024-03-28T14:53:49.407" v="633" actId="20577"/>
          <ac:spMkLst>
            <pc:docMk/>
            <pc:sldMk cId="2100124143" sldId="729"/>
            <ac:spMk id="19" creationId="{F5BE0FE4-DA02-49D0-5449-C95D5161D78B}"/>
          </ac:spMkLst>
        </pc:spChg>
        <pc:grpChg chg="add mod">
          <ac:chgData name="Andrea Mozo" userId="S::amozo@councilforeconed.org::ec324d89-8e2a-42bb-81f4-68d0295e10da" providerId="AD" clId="Web-{1AC6F7C8-0AC0-2BB8-81C3-61C344B482C5}" dt="2024-03-28T14:52:57.562" v="577" actId="1076"/>
          <ac:grpSpMkLst>
            <pc:docMk/>
            <pc:sldMk cId="2100124143" sldId="729"/>
            <ac:grpSpMk id="3" creationId="{7E826E71-3749-9E32-4205-BF0C1330E63C}"/>
          </ac:grpSpMkLst>
        </pc:grpChg>
        <pc:grpChg chg="add mod">
          <ac:chgData name="Andrea Mozo" userId="S::amozo@councilforeconed.org::ec324d89-8e2a-42bb-81f4-68d0295e10da" providerId="AD" clId="Web-{1AC6F7C8-0AC0-2BB8-81C3-61C344B482C5}" dt="2024-03-28T14:52:57.577" v="578" actId="1076"/>
          <ac:grpSpMkLst>
            <pc:docMk/>
            <pc:sldMk cId="2100124143" sldId="729"/>
            <ac:grpSpMk id="4" creationId="{CF05A5AE-0F45-0CBA-B37B-AF4901B0D1B3}"/>
          </ac:grpSpMkLst>
        </pc:grpChg>
        <pc:grpChg chg="add mod">
          <ac:chgData name="Andrea Mozo" userId="S::amozo@councilforeconed.org::ec324d89-8e2a-42bb-81f4-68d0295e10da" providerId="AD" clId="Web-{1AC6F7C8-0AC0-2BB8-81C3-61C344B482C5}" dt="2024-03-28T14:52:57.609" v="579" actId="1076"/>
          <ac:grpSpMkLst>
            <pc:docMk/>
            <pc:sldMk cId="2100124143" sldId="729"/>
            <ac:grpSpMk id="8" creationId="{39B0ED2F-EEB9-6A05-99D6-788EB9E5CA07}"/>
          </ac:grpSpMkLst>
        </pc:grpChg>
        <pc:picChg chg="del">
          <ac:chgData name="Andrea Mozo" userId="S::amozo@councilforeconed.org::ec324d89-8e2a-42bb-81f4-68d0295e10da" providerId="AD" clId="Web-{1AC6F7C8-0AC0-2BB8-81C3-61C344B482C5}" dt="2024-03-28T14:52:49.999" v="575"/>
          <ac:picMkLst>
            <pc:docMk/>
            <pc:sldMk cId="2100124143" sldId="729"/>
            <ac:picMk id="6" creationId="{79A5A459-C942-FBCD-B695-5A7B58185965}"/>
          </ac:picMkLst>
        </pc:picChg>
        <pc:picChg chg="del">
          <ac:chgData name="Andrea Mozo" userId="S::amozo@councilforeconed.org::ec324d89-8e2a-42bb-81f4-68d0295e10da" providerId="AD" clId="Web-{1AC6F7C8-0AC0-2BB8-81C3-61C344B482C5}" dt="2024-03-28T14:52:48.608" v="574"/>
          <ac:picMkLst>
            <pc:docMk/>
            <pc:sldMk cId="2100124143" sldId="729"/>
            <ac:picMk id="7" creationId="{9729E6D2-4803-844B-FB2E-D3D96332413B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9" creationId="{05E911F0-BC0A-FBF1-8A65-8FB9F6A76EAE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0" creationId="{C0D7AD7B-B890-E4EB-C8A1-F6C3C0C43162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2" creationId="{A9D6D9EE-224F-490F-0720-9DDCCEACAE6E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3" creationId="{EF581A27-304C-6731-D333-1B28A5142CBC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5" creationId="{D81CEC9C-F2ED-94A1-9C88-ED44C6496676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6" creationId="{51A56627-C079-605A-7BEF-B1BD054EA90D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5:02:18.378" v="958" actId="1076"/>
        <pc:sldMkLst>
          <pc:docMk/>
          <pc:sldMk cId="4005454053" sldId="730"/>
        </pc:sldMkLst>
        <pc:spChg chg="mod">
          <ac:chgData name="Andrea Mozo" userId="S::amozo@councilforeconed.org::ec324d89-8e2a-42bb-81f4-68d0295e10da" providerId="AD" clId="Web-{1AC6F7C8-0AC0-2BB8-81C3-61C344B482C5}" dt="2024-03-28T15:00:04.514" v="769" actId="20577"/>
          <ac:spMkLst>
            <pc:docMk/>
            <pc:sldMk cId="4005454053" sldId="730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1AC6F7C8-0AC0-2BB8-81C3-61C344B482C5}" dt="2024-03-28T15:02:18.378" v="958" actId="1076"/>
          <ac:spMkLst>
            <pc:docMk/>
            <pc:sldMk cId="4005454053" sldId="730"/>
            <ac:spMk id="18" creationId="{5FA50AE2-EFA9-3D3B-ECCE-EF1183E77B0E}"/>
          </ac:spMkLst>
        </pc:spChg>
        <pc:spChg chg="del">
          <ac:chgData name="Andrea Mozo" userId="S::amozo@councilforeconed.org::ec324d89-8e2a-42bb-81f4-68d0295e10da" providerId="AD" clId="Web-{1AC6F7C8-0AC0-2BB8-81C3-61C344B482C5}" dt="2024-03-28T15:00:10.921" v="773"/>
          <ac:spMkLst>
            <pc:docMk/>
            <pc:sldMk cId="4005454053" sldId="730"/>
            <ac:spMk id="19" creationId="{F5BE0FE4-DA02-49D0-5449-C95D5161D78B}"/>
          </ac:spMkLst>
        </pc:spChg>
        <pc:grpChg chg="del">
          <ac:chgData name="Andrea Mozo" userId="S::amozo@councilforeconed.org::ec324d89-8e2a-42bb-81f4-68d0295e10da" providerId="AD" clId="Web-{1AC6F7C8-0AC0-2BB8-81C3-61C344B482C5}" dt="2024-03-28T15:00:06.670" v="770"/>
          <ac:grpSpMkLst>
            <pc:docMk/>
            <pc:sldMk cId="4005454053" sldId="730"/>
            <ac:grpSpMk id="3" creationId="{7E826E71-3749-9E32-4205-BF0C1330E63C}"/>
          </ac:grpSpMkLst>
        </pc:grpChg>
        <pc:grpChg chg="del">
          <ac:chgData name="Andrea Mozo" userId="S::amozo@councilforeconed.org::ec324d89-8e2a-42bb-81f4-68d0295e10da" providerId="AD" clId="Web-{1AC6F7C8-0AC0-2BB8-81C3-61C344B482C5}" dt="2024-03-28T15:00:07.124" v="771"/>
          <ac:grpSpMkLst>
            <pc:docMk/>
            <pc:sldMk cId="4005454053" sldId="730"/>
            <ac:grpSpMk id="4" creationId="{CF05A5AE-0F45-0CBA-B37B-AF4901B0D1B3}"/>
          </ac:grpSpMkLst>
        </pc:grpChg>
        <pc:grpChg chg="del">
          <ac:chgData name="Andrea Mozo" userId="S::amozo@councilforeconed.org::ec324d89-8e2a-42bb-81f4-68d0295e10da" providerId="AD" clId="Web-{1AC6F7C8-0AC0-2BB8-81C3-61C344B482C5}" dt="2024-03-28T15:00:07.624" v="772"/>
          <ac:grpSpMkLst>
            <pc:docMk/>
            <pc:sldMk cId="4005454053" sldId="730"/>
            <ac:grpSpMk id="8" creationId="{39B0ED2F-EEB9-6A05-99D6-788EB9E5CA07}"/>
          </ac:grpSpMkLst>
        </pc:grpChg>
        <pc:picChg chg="add del mod">
          <ac:chgData name="Andrea Mozo" userId="S::amozo@councilforeconed.org::ec324d89-8e2a-42bb-81f4-68d0295e10da" providerId="AD" clId="Web-{1AC6F7C8-0AC0-2BB8-81C3-61C344B482C5}" dt="2024-03-28T15:02:10.737" v="957"/>
          <ac:picMkLst>
            <pc:docMk/>
            <pc:sldMk cId="4005454053" sldId="730"/>
            <ac:picMk id="6" creationId="{110AC490-300A-B9E9-A91E-0314A02A4DDA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4:59:50.686" v="755" actId="20577"/>
        <pc:sldMkLst>
          <pc:docMk/>
          <pc:sldMk cId="2607024723" sldId="731"/>
        </pc:sldMkLst>
        <pc:spChg chg="mod">
          <ac:chgData name="Andrea Mozo" userId="S::amozo@councilforeconed.org::ec324d89-8e2a-42bb-81f4-68d0295e10da" providerId="AD" clId="Web-{1AC6F7C8-0AC0-2BB8-81C3-61C344B482C5}" dt="2024-03-28T14:56:22.756" v="644" actId="20577"/>
          <ac:spMkLst>
            <pc:docMk/>
            <pc:sldMk cId="2607024723" sldId="731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1AC6F7C8-0AC0-2BB8-81C3-61C344B482C5}" dt="2024-03-28T14:59:50.686" v="755" actId="20577"/>
          <ac:spMkLst>
            <pc:docMk/>
            <pc:sldMk cId="2607024723" sldId="731"/>
            <ac:spMk id="19" creationId="{F5BE0FE4-DA02-49D0-5449-C95D5161D78B}"/>
          </ac:spMkLst>
        </pc:spChg>
        <pc:grpChg chg="del">
          <ac:chgData name="Andrea Mozo" userId="S::amozo@councilforeconed.org::ec324d89-8e2a-42bb-81f4-68d0295e10da" providerId="AD" clId="Web-{1AC6F7C8-0AC0-2BB8-81C3-61C344B482C5}" dt="2024-03-28T14:56:24.616" v="646"/>
          <ac:grpSpMkLst>
            <pc:docMk/>
            <pc:sldMk cId="2607024723" sldId="731"/>
            <ac:grpSpMk id="3" creationId="{7E826E71-3749-9E32-4205-BF0C1330E63C}"/>
          </ac:grpSpMkLst>
        </pc:grpChg>
        <pc:grpChg chg="del">
          <ac:chgData name="Andrea Mozo" userId="S::amozo@councilforeconed.org::ec324d89-8e2a-42bb-81f4-68d0295e10da" providerId="AD" clId="Web-{1AC6F7C8-0AC0-2BB8-81C3-61C344B482C5}" dt="2024-03-28T14:56:27.819" v="647"/>
          <ac:grpSpMkLst>
            <pc:docMk/>
            <pc:sldMk cId="2607024723" sldId="731"/>
            <ac:grpSpMk id="4" creationId="{CF05A5AE-0F45-0CBA-B37B-AF4901B0D1B3}"/>
          </ac:grpSpMkLst>
        </pc:grpChg>
        <pc:grpChg chg="del">
          <ac:chgData name="Andrea Mozo" userId="S::amozo@councilforeconed.org::ec324d89-8e2a-42bb-81f4-68d0295e10da" providerId="AD" clId="Web-{1AC6F7C8-0AC0-2BB8-81C3-61C344B482C5}" dt="2024-03-28T14:56:24.288" v="645"/>
          <ac:grpSpMkLst>
            <pc:docMk/>
            <pc:sldMk cId="2607024723" sldId="731"/>
            <ac:grpSpMk id="8" creationId="{39B0ED2F-EEB9-6A05-99D6-788EB9E5CA07}"/>
          </ac:grpSpMkLst>
        </pc:grpChg>
        <pc:picChg chg="add del mod">
          <ac:chgData name="Andrea Mozo" userId="S::amozo@councilforeconed.org::ec324d89-8e2a-42bb-81f4-68d0295e10da" providerId="AD" clId="Web-{1AC6F7C8-0AC0-2BB8-81C3-61C344B482C5}" dt="2024-03-28T14:59:25.403" v="753"/>
          <ac:picMkLst>
            <pc:docMk/>
            <pc:sldMk cId="2607024723" sldId="731"/>
            <ac:picMk id="6" creationId="{53B8A78F-52EE-996E-9B3D-B4D9E626B490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59:25.403" v="752"/>
          <ac:picMkLst>
            <pc:docMk/>
            <pc:sldMk cId="2607024723" sldId="731"/>
            <ac:picMk id="7" creationId="{6BD1DC1C-8DCF-D166-BE47-EC0CFBA532F7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56:49.835" v="657"/>
          <ac:picMkLst>
            <pc:docMk/>
            <pc:sldMk cId="2607024723" sldId="731"/>
            <ac:picMk id="18" creationId="{827913A6-ACEB-57DE-0F3D-5C8639CFFD69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59:25.403" v="751"/>
          <ac:picMkLst>
            <pc:docMk/>
            <pc:sldMk cId="2607024723" sldId="731"/>
            <ac:picMk id="20" creationId="{5A489154-CBC2-7598-6544-5EB3E0D2D145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5:05:56.058" v="993" actId="1076"/>
        <pc:sldMkLst>
          <pc:docMk/>
          <pc:sldMk cId="1275915775" sldId="732"/>
        </pc:sldMkLst>
        <pc:spChg chg="mod">
          <ac:chgData name="Andrea Mozo" userId="S::amozo@councilforeconed.org::ec324d89-8e2a-42bb-81f4-68d0295e10da" providerId="AD" clId="Web-{1AC6F7C8-0AC0-2BB8-81C3-61C344B482C5}" dt="2024-03-28T15:03:30.974" v="966" actId="20577"/>
          <ac:spMkLst>
            <pc:docMk/>
            <pc:sldMk cId="1275915775" sldId="732"/>
            <ac:spMk id="2" creationId="{3F16907B-0DC9-E64D-B7CC-FD7066550EDE}"/>
          </ac:spMkLst>
        </pc:spChg>
        <pc:spChg chg="del">
          <ac:chgData name="Andrea Mozo" userId="S::amozo@councilforeconed.org::ec324d89-8e2a-42bb-81f4-68d0295e10da" providerId="AD" clId="Web-{1AC6F7C8-0AC0-2BB8-81C3-61C344B482C5}" dt="2024-03-28T15:03:35.100" v="967"/>
          <ac:spMkLst>
            <pc:docMk/>
            <pc:sldMk cId="1275915775" sldId="732"/>
            <ac:spMk id="18" creationId="{5FA50AE2-EFA9-3D3B-ECCE-EF1183E77B0E}"/>
          </ac:spMkLst>
        </pc:spChg>
        <pc:picChg chg="add mod">
          <ac:chgData name="Andrea Mozo" userId="S::amozo@councilforeconed.org::ec324d89-8e2a-42bb-81f4-68d0295e10da" providerId="AD" clId="Web-{1AC6F7C8-0AC0-2BB8-81C3-61C344B482C5}" dt="2024-03-28T15:05:28.088" v="990" actId="1076"/>
          <ac:picMkLst>
            <pc:docMk/>
            <pc:sldMk cId="1275915775" sldId="732"/>
            <ac:picMk id="3" creationId="{B097E00D-3A0A-C014-5164-49ECBAD0A5B4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5:05:32.385" v="991" actId="1076"/>
          <ac:picMkLst>
            <pc:docMk/>
            <pc:sldMk cId="1275915775" sldId="732"/>
            <ac:picMk id="4" creationId="{95EEA3D5-FC5A-BB1C-C86D-0F629226EFEB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5:05:56.058" v="993" actId="1076"/>
          <ac:picMkLst>
            <pc:docMk/>
            <pc:sldMk cId="1275915775" sldId="732"/>
            <ac:picMk id="6" creationId="{367AC043-8411-FB13-FA8C-9217861D87E6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5:11:36.272" v="1027" actId="1076"/>
        <pc:sldMkLst>
          <pc:docMk/>
          <pc:sldMk cId="2641077334" sldId="733"/>
        </pc:sldMkLst>
        <pc:spChg chg="mod">
          <ac:chgData name="Andrea Mozo" userId="S::amozo@councilforeconed.org::ec324d89-8e2a-42bb-81f4-68d0295e10da" providerId="AD" clId="Web-{1AC6F7C8-0AC0-2BB8-81C3-61C344B482C5}" dt="2024-03-28T15:07:12.654" v="1008" actId="20577"/>
          <ac:spMkLst>
            <pc:docMk/>
            <pc:sldMk cId="2641077334" sldId="733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1AC6F7C8-0AC0-2BB8-81C3-61C344B482C5}" dt="2024-03-28T15:11:32.882" v="1026" actId="1076"/>
          <ac:spMkLst>
            <pc:docMk/>
            <pc:sldMk cId="2641077334" sldId="733"/>
            <ac:spMk id="9" creationId="{E30826BE-ED6E-7816-C01B-C126E609DC1E}"/>
          </ac:spMkLst>
        </pc:spChg>
        <pc:picChg chg="del">
          <ac:chgData name="Andrea Mozo" userId="S::amozo@councilforeconed.org::ec324d89-8e2a-42bb-81f4-68d0295e10da" providerId="AD" clId="Web-{1AC6F7C8-0AC0-2BB8-81C3-61C344B482C5}" dt="2024-03-28T15:06:44.512" v="995"/>
          <ac:picMkLst>
            <pc:docMk/>
            <pc:sldMk cId="2641077334" sldId="733"/>
            <ac:picMk id="3" creationId="{B097E00D-3A0A-C014-5164-49ECBAD0A5B4}"/>
          </ac:picMkLst>
        </pc:picChg>
        <pc:picChg chg="del">
          <ac:chgData name="Andrea Mozo" userId="S::amozo@councilforeconed.org::ec324d89-8e2a-42bb-81f4-68d0295e10da" providerId="AD" clId="Web-{1AC6F7C8-0AC0-2BB8-81C3-61C344B482C5}" dt="2024-03-28T15:06:44.919" v="996"/>
          <ac:picMkLst>
            <pc:docMk/>
            <pc:sldMk cId="2641077334" sldId="733"/>
            <ac:picMk id="4" creationId="{95EEA3D5-FC5A-BB1C-C86D-0F629226EFEB}"/>
          </ac:picMkLst>
        </pc:picChg>
        <pc:picChg chg="del">
          <ac:chgData name="Andrea Mozo" userId="S::amozo@councilforeconed.org::ec324d89-8e2a-42bb-81f4-68d0295e10da" providerId="AD" clId="Web-{1AC6F7C8-0AC0-2BB8-81C3-61C344B482C5}" dt="2024-03-28T15:06:45.465" v="997"/>
          <ac:picMkLst>
            <pc:docMk/>
            <pc:sldMk cId="2641077334" sldId="733"/>
            <ac:picMk id="6" creationId="{367AC043-8411-FB13-FA8C-9217861D87E6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5:10:51.677" v="1015"/>
          <ac:picMkLst>
            <pc:docMk/>
            <pc:sldMk cId="2641077334" sldId="733"/>
            <ac:picMk id="7" creationId="{5B6CAC5C-A6D7-8E5D-0F8B-ADDE60C74723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5:11:36.272" v="1027" actId="1076"/>
          <ac:picMkLst>
            <pc:docMk/>
            <pc:sldMk cId="2641077334" sldId="733"/>
            <ac:picMk id="8" creationId="{F522809D-31E5-6640-0C9A-757A0AAE60CD}"/>
          </ac:picMkLst>
        </pc:picChg>
      </pc:sldChg>
      <pc:sldChg chg="add replId">
        <pc:chgData name="Andrea Mozo" userId="S::amozo@councilforeconed.org::ec324d89-8e2a-42bb-81f4-68d0295e10da" providerId="AD" clId="Web-{1AC6F7C8-0AC0-2BB8-81C3-61C344B482C5}" dt="2024-03-28T15:10:34.255" v="1014"/>
        <pc:sldMkLst>
          <pc:docMk/>
          <pc:sldMk cId="1479468846" sldId="734"/>
        </pc:sldMkLst>
      </pc:sldChg>
    </pc:docChg>
  </pc:docChgLst>
  <pc:docChgLst>
    <pc:chgData name="Andrea Mozo" userId="S::amozo@councilforeconed.org::ec324d89-8e2a-42bb-81f4-68d0295e10da" providerId="AD" clId="Web-{28153108-C711-58C2-4665-D0DA2A758F10}"/>
    <pc:docChg chg="addSld delSld modSld sldOrd">
      <pc:chgData name="Andrea Mozo" userId="S::amozo@councilforeconed.org::ec324d89-8e2a-42bb-81f4-68d0295e10da" providerId="AD" clId="Web-{28153108-C711-58C2-4665-D0DA2A758F10}" dt="2024-05-30T15:20:38.093" v="111"/>
      <pc:docMkLst>
        <pc:docMk/>
      </pc:docMkLst>
      <pc:sldChg chg="del">
        <pc:chgData name="Andrea Mozo" userId="S::amozo@councilforeconed.org::ec324d89-8e2a-42bb-81f4-68d0295e10da" providerId="AD" clId="Web-{28153108-C711-58C2-4665-D0DA2A758F10}" dt="2024-05-30T15:16:44.500" v="68"/>
        <pc:sldMkLst>
          <pc:docMk/>
          <pc:sldMk cId="884104494" sldId="721"/>
        </pc:sldMkLst>
      </pc:sldChg>
      <pc:sldChg chg="ord">
        <pc:chgData name="Andrea Mozo" userId="S::amozo@councilforeconed.org::ec324d89-8e2a-42bb-81f4-68d0295e10da" providerId="AD" clId="Web-{28153108-C711-58C2-4665-D0DA2A758F10}" dt="2024-05-30T15:20:38.093" v="111"/>
        <pc:sldMkLst>
          <pc:docMk/>
          <pc:sldMk cId="937720314" sldId="724"/>
        </pc:sldMkLst>
      </pc:sldChg>
      <pc:sldChg chg="del">
        <pc:chgData name="Andrea Mozo" userId="S::amozo@councilforeconed.org::ec324d89-8e2a-42bb-81f4-68d0295e10da" providerId="AD" clId="Web-{28153108-C711-58C2-4665-D0DA2A758F10}" dt="2024-05-30T15:17:13.593" v="71"/>
        <pc:sldMkLst>
          <pc:docMk/>
          <pc:sldMk cId="1414407918" sldId="756"/>
        </pc:sldMkLst>
      </pc:sldChg>
      <pc:sldChg chg="del">
        <pc:chgData name="Andrea Mozo" userId="S::amozo@councilforeconed.org::ec324d89-8e2a-42bb-81f4-68d0295e10da" providerId="AD" clId="Web-{28153108-C711-58C2-4665-D0DA2A758F10}" dt="2024-05-30T15:17:03.437" v="69"/>
        <pc:sldMkLst>
          <pc:docMk/>
          <pc:sldMk cId="1295303336" sldId="757"/>
        </pc:sldMkLst>
      </pc:sldChg>
      <pc:sldChg chg="del">
        <pc:chgData name="Andrea Mozo" userId="S::amozo@councilforeconed.org::ec324d89-8e2a-42bb-81f4-68d0295e10da" providerId="AD" clId="Web-{28153108-C711-58C2-4665-D0DA2A758F10}" dt="2024-05-30T15:17:12.031" v="70"/>
        <pc:sldMkLst>
          <pc:docMk/>
          <pc:sldMk cId="474977556" sldId="761"/>
        </pc:sldMkLst>
      </pc:sldChg>
      <pc:sldChg chg="addSp delSp modSp add replId">
        <pc:chgData name="Andrea Mozo" userId="S::amozo@councilforeconed.org::ec324d89-8e2a-42bb-81f4-68d0295e10da" providerId="AD" clId="Web-{28153108-C711-58C2-4665-D0DA2A758F10}" dt="2024-05-30T15:03:36.610" v="12" actId="14100"/>
        <pc:sldMkLst>
          <pc:docMk/>
          <pc:sldMk cId="4081312071" sldId="765"/>
        </pc:sldMkLst>
        <pc:spChg chg="del mod">
          <ac:chgData name="Andrea Mozo" userId="S::amozo@councilforeconed.org::ec324d89-8e2a-42bb-81f4-68d0295e10da" providerId="AD" clId="Web-{28153108-C711-58C2-4665-D0DA2A758F10}" dt="2024-05-30T15:02:57.642" v="2"/>
          <ac:spMkLst>
            <pc:docMk/>
            <pc:sldMk cId="4081312071" sldId="765"/>
            <ac:spMk id="2" creationId="{3F16907B-0DC9-E64D-B7CC-FD7066550EDE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03:00.673" v="8"/>
          <ac:spMkLst>
            <pc:docMk/>
            <pc:sldMk cId="4081312071" sldId="765"/>
            <ac:spMk id="11" creationId="{86231821-F15C-F7B9-7F81-39C5EA2131FD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03:00.673" v="4"/>
          <ac:spMkLst>
            <pc:docMk/>
            <pc:sldMk cId="4081312071" sldId="765"/>
            <ac:spMk id="19" creationId="{F12C1C45-E970-D715-8878-121F3C497125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03:00.673" v="3"/>
          <ac:spMkLst>
            <pc:docMk/>
            <pc:sldMk cId="4081312071" sldId="765"/>
            <ac:spMk id="21" creationId="{F6D36A05-78DD-7288-8D74-95C1D8E858FE}"/>
          </ac:spMkLst>
        </pc:spChg>
        <pc:picChg chg="add mod">
          <ac:chgData name="Andrea Mozo" userId="S::amozo@councilforeconed.org::ec324d89-8e2a-42bb-81f4-68d0295e10da" providerId="AD" clId="Web-{28153108-C711-58C2-4665-D0DA2A758F10}" dt="2024-05-30T15:03:36.610" v="12" actId="14100"/>
          <ac:picMkLst>
            <pc:docMk/>
            <pc:sldMk cId="4081312071" sldId="765"/>
            <ac:picMk id="3" creationId="{6B4BDDE6-51CD-DB26-8FAB-77980E03A05C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03:00.673" v="7"/>
          <ac:picMkLst>
            <pc:docMk/>
            <pc:sldMk cId="4081312071" sldId="765"/>
            <ac:picMk id="13" creationId="{9D25C37D-F877-FA76-8116-7E2DC01B639F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03:00.673" v="6"/>
          <ac:picMkLst>
            <pc:docMk/>
            <pc:sldMk cId="4081312071" sldId="765"/>
            <ac:picMk id="15" creationId="{BCCBE344-5234-ACF9-64C3-EC1F8EAED180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03:00.673" v="5"/>
          <ac:picMkLst>
            <pc:docMk/>
            <pc:sldMk cId="4081312071" sldId="765"/>
            <ac:picMk id="17" creationId="{7B839048-4E7D-1144-2887-B53466353EAE}"/>
          </ac:picMkLst>
        </pc:picChg>
      </pc:sldChg>
      <pc:sldChg chg="addSp delSp modSp add replId">
        <pc:chgData name="Andrea Mozo" userId="S::amozo@councilforeconed.org::ec324d89-8e2a-42bb-81f4-68d0295e10da" providerId="AD" clId="Web-{28153108-C711-58C2-4665-D0DA2A758F10}" dt="2024-05-30T15:19:32.515" v="110" actId="14100"/>
        <pc:sldMkLst>
          <pc:docMk/>
          <pc:sldMk cId="3144930063" sldId="766"/>
        </pc:sldMkLst>
        <pc:spChg chg="del">
          <ac:chgData name="Andrea Mozo" userId="S::amozo@councilforeconed.org::ec324d89-8e2a-42bb-81f4-68d0295e10da" providerId="AD" clId="Web-{28153108-C711-58C2-4665-D0DA2A758F10}" dt="2024-05-30T15:10:41.735" v="20"/>
          <ac:spMkLst>
            <pc:docMk/>
            <pc:sldMk cId="3144930063" sldId="766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28153108-C711-58C2-4665-D0DA2A758F10}" dt="2024-05-30T15:11:03.297" v="25"/>
          <ac:spMkLst>
            <pc:docMk/>
            <pc:sldMk cId="3144930063" sldId="766"/>
            <ac:spMk id="3" creationId="{F36B492F-F751-834D-A59B-1420D539FFF9}"/>
          </ac:spMkLst>
        </pc:spChg>
        <pc:spChg chg="add mod">
          <ac:chgData name="Andrea Mozo" userId="S::amozo@councilforeconed.org::ec324d89-8e2a-42bb-81f4-68d0295e10da" providerId="AD" clId="Web-{28153108-C711-58C2-4665-D0DA2A758F10}" dt="2024-05-30T15:19:32.515" v="110" actId="14100"/>
          <ac:spMkLst>
            <pc:docMk/>
            <pc:sldMk cId="3144930063" sldId="766"/>
            <ac:spMk id="4" creationId="{01B336DD-89D0-7040-8702-E5AD9235923A}"/>
          </ac:spMkLst>
        </pc:spChg>
        <pc:spChg chg="add mod">
          <ac:chgData name="Andrea Mozo" userId="S::amozo@councilforeconed.org::ec324d89-8e2a-42bb-81f4-68d0295e10da" providerId="AD" clId="Web-{28153108-C711-58C2-4665-D0DA2A758F10}" dt="2024-05-30T15:19:25.421" v="107" actId="14100"/>
          <ac:spMkLst>
            <pc:docMk/>
            <pc:sldMk cId="3144930063" sldId="766"/>
            <ac:spMk id="6" creationId="{4BB6E859-4BB7-D44C-1AF9-EB723B77E5AC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10:38.063" v="19"/>
          <ac:spMkLst>
            <pc:docMk/>
            <pc:sldMk cId="3144930063" sldId="766"/>
            <ac:spMk id="11" creationId="{86231821-F15C-F7B9-7F81-39C5EA2131FD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10:38.047" v="15"/>
          <ac:spMkLst>
            <pc:docMk/>
            <pc:sldMk cId="3144930063" sldId="766"/>
            <ac:spMk id="19" creationId="{F12C1C45-E970-D715-8878-121F3C497125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10:38.047" v="14"/>
          <ac:spMkLst>
            <pc:docMk/>
            <pc:sldMk cId="3144930063" sldId="766"/>
            <ac:spMk id="21" creationId="{F6D36A05-78DD-7288-8D74-95C1D8E858FE}"/>
          </ac:spMkLst>
        </pc:spChg>
        <pc:picChg chg="del">
          <ac:chgData name="Andrea Mozo" userId="S::amozo@councilforeconed.org::ec324d89-8e2a-42bb-81f4-68d0295e10da" providerId="AD" clId="Web-{28153108-C711-58C2-4665-D0DA2A758F10}" dt="2024-05-30T15:10:38.047" v="18"/>
          <ac:picMkLst>
            <pc:docMk/>
            <pc:sldMk cId="3144930063" sldId="766"/>
            <ac:picMk id="13" creationId="{9D25C37D-F877-FA76-8116-7E2DC01B639F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10:38.047" v="17"/>
          <ac:picMkLst>
            <pc:docMk/>
            <pc:sldMk cId="3144930063" sldId="766"/>
            <ac:picMk id="15" creationId="{BCCBE344-5234-ACF9-64C3-EC1F8EAED180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10:38.047" v="16"/>
          <ac:picMkLst>
            <pc:docMk/>
            <pc:sldMk cId="3144930063" sldId="766"/>
            <ac:picMk id="17" creationId="{7B839048-4E7D-1144-2887-B53466353EA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2221febb51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2221febb51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3392"/>
      </p:ext>
    </p:extLst>
  </p:cSld>
  <p:clrMapOvr>
    <a:masterClrMapping/>
  </p:clrMapOvr>
  <p:transition spd="slow" advTm="5000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45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19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917" name="Google Shape;917;p19"/>
            <p:cNvGrpSpPr/>
            <p:nvPr/>
          </p:nvGrpSpPr>
          <p:grpSpPr>
            <a:xfrm>
              <a:off x="0" y="131475"/>
              <a:ext cx="9144000" cy="4816275"/>
              <a:chOff x="0" y="131475"/>
              <a:chExt cx="9144000" cy="4816275"/>
            </a:xfrm>
          </p:grpSpPr>
          <p:sp>
            <p:nvSpPr>
              <p:cNvPr id="918" name="Google Shape;918;p19"/>
              <p:cNvSpPr/>
              <p:nvPr/>
            </p:nvSpPr>
            <p:spPr>
              <a:xfrm rot="5400000">
                <a:off x="4562850" y="366600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9" name="Google Shape;919;p19"/>
              <p:cNvSpPr/>
              <p:nvPr/>
            </p:nvSpPr>
            <p:spPr>
              <a:xfrm rot="5400000">
                <a:off x="4562850" y="-2475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0" name="Google Shape;920;p19"/>
              <p:cNvSpPr/>
              <p:nvPr/>
            </p:nvSpPr>
            <p:spPr>
              <a:xfrm rot="5400000">
                <a:off x="4562850" y="-371550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1" name="Google Shape;921;p19"/>
              <p:cNvSpPr/>
              <p:nvPr/>
            </p:nvSpPr>
            <p:spPr>
              <a:xfrm rot="5400000">
                <a:off x="4562850" y="-740625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2" name="Google Shape;922;p19"/>
              <p:cNvSpPr/>
              <p:nvPr/>
            </p:nvSpPr>
            <p:spPr>
              <a:xfrm rot="5400000">
                <a:off x="4562850" y="-1109700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3" name="Google Shape;923;p19"/>
              <p:cNvSpPr/>
              <p:nvPr/>
            </p:nvSpPr>
            <p:spPr>
              <a:xfrm rot="5400000">
                <a:off x="4562850" y="-1478775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4" name="Google Shape;924;p19"/>
              <p:cNvSpPr/>
              <p:nvPr/>
            </p:nvSpPr>
            <p:spPr>
              <a:xfrm rot="5400000">
                <a:off x="4562850" y="-1847850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5" name="Google Shape;925;p19"/>
              <p:cNvSpPr/>
              <p:nvPr/>
            </p:nvSpPr>
            <p:spPr>
              <a:xfrm rot="5400000">
                <a:off x="4562850" y="-2216925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6" name="Google Shape;926;p19"/>
              <p:cNvSpPr/>
              <p:nvPr/>
            </p:nvSpPr>
            <p:spPr>
              <a:xfrm rot="5400000">
                <a:off x="4562850" y="-2586000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7" name="Google Shape;927;p19"/>
              <p:cNvSpPr/>
              <p:nvPr/>
            </p:nvSpPr>
            <p:spPr>
              <a:xfrm rot="5400000">
                <a:off x="4562850" y="-2955075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8" name="Google Shape;928;p19"/>
              <p:cNvSpPr/>
              <p:nvPr/>
            </p:nvSpPr>
            <p:spPr>
              <a:xfrm rot="5400000">
                <a:off x="4562850" y="-3324150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9" name="Google Shape;929;p19"/>
              <p:cNvSpPr/>
              <p:nvPr/>
            </p:nvSpPr>
            <p:spPr>
              <a:xfrm rot="5400000">
                <a:off x="4562850" y="-3693225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 rot="5400000">
                <a:off x="4562850" y="-4062300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 rot="5400000">
                <a:off x="4562850" y="-4431375"/>
                <a:ext cx="18300" cy="91440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932" name="Google Shape;932;p19"/>
            <p:cNvGrpSpPr/>
            <p:nvPr/>
          </p:nvGrpSpPr>
          <p:grpSpPr>
            <a:xfrm>
              <a:off x="133950" y="0"/>
              <a:ext cx="8876100" cy="5143500"/>
              <a:chOff x="138325" y="-25"/>
              <a:chExt cx="8876100" cy="5143500"/>
            </a:xfrm>
          </p:grpSpPr>
          <p:sp>
            <p:nvSpPr>
              <p:cNvPr id="933" name="Google Shape;933;p19"/>
              <p:cNvSpPr/>
              <p:nvPr/>
            </p:nvSpPr>
            <p:spPr>
              <a:xfrm>
                <a:off x="899612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862705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825797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788890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751982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715075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678167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0" name="Google Shape;940;p19"/>
              <p:cNvSpPr/>
              <p:nvPr/>
            </p:nvSpPr>
            <p:spPr>
              <a:xfrm>
                <a:off x="641260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1" name="Google Shape;941;p19"/>
              <p:cNvSpPr/>
              <p:nvPr/>
            </p:nvSpPr>
            <p:spPr>
              <a:xfrm>
                <a:off x="604352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2" name="Google Shape;942;p19"/>
              <p:cNvSpPr/>
              <p:nvPr/>
            </p:nvSpPr>
            <p:spPr>
              <a:xfrm>
                <a:off x="567445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3" name="Google Shape;943;p19"/>
              <p:cNvSpPr/>
              <p:nvPr/>
            </p:nvSpPr>
            <p:spPr>
              <a:xfrm>
                <a:off x="530537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4" name="Google Shape;944;p19"/>
              <p:cNvSpPr/>
              <p:nvPr/>
            </p:nvSpPr>
            <p:spPr>
              <a:xfrm>
                <a:off x="493630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5" name="Google Shape;945;p19"/>
              <p:cNvSpPr/>
              <p:nvPr/>
            </p:nvSpPr>
            <p:spPr>
              <a:xfrm>
                <a:off x="456722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6" name="Google Shape;946;p19"/>
              <p:cNvSpPr/>
              <p:nvPr/>
            </p:nvSpPr>
            <p:spPr>
              <a:xfrm>
                <a:off x="419815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7" name="Google Shape;947;p19"/>
              <p:cNvSpPr/>
              <p:nvPr/>
            </p:nvSpPr>
            <p:spPr>
              <a:xfrm>
                <a:off x="382907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>
                <a:off x="346000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9" name="Google Shape;949;p19"/>
              <p:cNvSpPr/>
              <p:nvPr/>
            </p:nvSpPr>
            <p:spPr>
              <a:xfrm>
                <a:off x="309092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0" name="Google Shape;950;p19"/>
              <p:cNvSpPr/>
              <p:nvPr/>
            </p:nvSpPr>
            <p:spPr>
              <a:xfrm>
                <a:off x="272185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1" name="Google Shape;951;p19"/>
              <p:cNvSpPr/>
              <p:nvPr/>
            </p:nvSpPr>
            <p:spPr>
              <a:xfrm>
                <a:off x="235277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2" name="Google Shape;952;p19"/>
              <p:cNvSpPr/>
              <p:nvPr/>
            </p:nvSpPr>
            <p:spPr>
              <a:xfrm>
                <a:off x="198370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3" name="Google Shape;953;p19"/>
              <p:cNvSpPr/>
              <p:nvPr/>
            </p:nvSpPr>
            <p:spPr>
              <a:xfrm>
                <a:off x="161462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4" name="Google Shape;954;p19"/>
              <p:cNvSpPr/>
              <p:nvPr/>
            </p:nvSpPr>
            <p:spPr>
              <a:xfrm>
                <a:off x="124555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5" name="Google Shape;955;p19"/>
              <p:cNvSpPr/>
              <p:nvPr/>
            </p:nvSpPr>
            <p:spPr>
              <a:xfrm>
                <a:off x="87647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6" name="Google Shape;956;p19"/>
              <p:cNvSpPr/>
              <p:nvPr/>
            </p:nvSpPr>
            <p:spPr>
              <a:xfrm>
                <a:off x="507400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7" name="Google Shape;957;p19"/>
              <p:cNvSpPr/>
              <p:nvPr/>
            </p:nvSpPr>
            <p:spPr>
              <a:xfrm>
                <a:off x="138325" y="-25"/>
                <a:ext cx="18300" cy="5143500"/>
              </a:xfrm>
              <a:prstGeom prst="rect">
                <a:avLst/>
              </a:prstGeom>
              <a:solidFill>
                <a:srgbClr val="3F4743">
                  <a:alpha val="16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958" name="Google Shape;958;p19"/>
          <p:cNvSpPr/>
          <p:nvPr/>
        </p:nvSpPr>
        <p:spPr>
          <a:xfrm>
            <a:off x="473300" y="284633"/>
            <a:ext cx="11245600" cy="628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9" name="Google Shape;959;p19"/>
          <p:cNvSpPr txBox="1">
            <a:spLocks noGrp="1"/>
          </p:cNvSpPr>
          <p:nvPr>
            <p:ph type="subTitle" idx="1"/>
          </p:nvPr>
        </p:nvSpPr>
        <p:spPr>
          <a:xfrm>
            <a:off x="960033" y="4946459"/>
            <a:ext cx="3065200" cy="14508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19"/>
          <p:cNvSpPr txBox="1">
            <a:spLocks noGrp="1"/>
          </p:cNvSpPr>
          <p:nvPr>
            <p:ph type="subTitle" idx="2"/>
          </p:nvPr>
        </p:nvSpPr>
        <p:spPr>
          <a:xfrm>
            <a:off x="4567300" y="4946259"/>
            <a:ext cx="3060000" cy="14512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9"/>
          <p:cNvSpPr txBox="1">
            <a:spLocks noGrp="1"/>
          </p:cNvSpPr>
          <p:nvPr>
            <p:ph type="subTitle" idx="3"/>
          </p:nvPr>
        </p:nvSpPr>
        <p:spPr>
          <a:xfrm>
            <a:off x="8169367" y="4946259"/>
            <a:ext cx="3060000" cy="14512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9"/>
          <p:cNvSpPr txBox="1">
            <a:spLocks noGrp="1"/>
          </p:cNvSpPr>
          <p:nvPr>
            <p:ph type="title"/>
          </p:nvPr>
        </p:nvSpPr>
        <p:spPr>
          <a:xfrm>
            <a:off x="424967" y="451200"/>
            <a:ext cx="11342000" cy="7636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19"/>
          <p:cNvSpPr>
            <a:spLocks noGrp="1"/>
          </p:cNvSpPr>
          <p:nvPr>
            <p:ph type="pic" idx="4"/>
          </p:nvPr>
        </p:nvSpPr>
        <p:spPr>
          <a:xfrm rot="21540107">
            <a:off x="1057663" y="1297548"/>
            <a:ext cx="2870036" cy="3388917"/>
          </a:xfrm>
          <a:prstGeom prst="rect">
            <a:avLst/>
          </a:prstGeom>
          <a:noFill/>
          <a:ln>
            <a:noFill/>
          </a:ln>
        </p:spPr>
      </p:sp>
      <p:sp>
        <p:nvSpPr>
          <p:cNvPr id="964" name="Google Shape;964;p19"/>
          <p:cNvSpPr>
            <a:spLocks noGrp="1"/>
          </p:cNvSpPr>
          <p:nvPr>
            <p:ph type="pic" idx="5"/>
          </p:nvPr>
        </p:nvSpPr>
        <p:spPr>
          <a:xfrm rot="21540107">
            <a:off x="4661045" y="1297522"/>
            <a:ext cx="2870036" cy="3388917"/>
          </a:xfrm>
          <a:prstGeom prst="rect">
            <a:avLst/>
          </a:prstGeom>
          <a:noFill/>
          <a:ln>
            <a:noFill/>
          </a:ln>
        </p:spPr>
      </p:sp>
      <p:sp>
        <p:nvSpPr>
          <p:cNvPr id="965" name="Google Shape;965;p19"/>
          <p:cNvSpPr>
            <a:spLocks noGrp="1"/>
          </p:cNvSpPr>
          <p:nvPr>
            <p:ph type="pic" idx="6"/>
          </p:nvPr>
        </p:nvSpPr>
        <p:spPr>
          <a:xfrm rot="180238">
            <a:off x="8264444" y="1297570"/>
            <a:ext cx="2869944" cy="3388636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66" name="Google Shape;966;p19"/>
          <p:cNvGrpSpPr/>
          <p:nvPr/>
        </p:nvGrpSpPr>
        <p:grpSpPr>
          <a:xfrm rot="10800000" flipH="1">
            <a:off x="-2172770" y="-1090104"/>
            <a:ext cx="15972575" cy="9524237"/>
            <a:chOff x="-1629578" y="-1122378"/>
            <a:chExt cx="11979431" cy="7143178"/>
          </a:xfrm>
        </p:grpSpPr>
        <p:pic>
          <p:nvPicPr>
            <p:cNvPr id="967" name="Google Shape;967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107424">
              <a:off x="8271531" y="4045201"/>
              <a:ext cx="1977625" cy="1673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</p:pic>
        <p:pic>
          <p:nvPicPr>
            <p:cNvPr id="968" name="Google Shape;968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166649">
              <a:off x="409307" y="-971984"/>
              <a:ext cx="1039741" cy="179194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</p:pic>
        <p:pic>
          <p:nvPicPr>
            <p:cNvPr id="969" name="Google Shape;969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3806976">
              <a:off x="-1168555" y="-979524"/>
              <a:ext cx="1548376" cy="198797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</p:pic>
        <p:pic>
          <p:nvPicPr>
            <p:cNvPr id="970" name="Google Shape;970;p19"/>
            <p:cNvPicPr preferRelativeResize="0"/>
            <p:nvPr/>
          </p:nvPicPr>
          <p:blipFill rotWithShape="1">
            <a:blip r:embed="rId5">
              <a:alphaModFix/>
            </a:blip>
            <a:srcRect l="3078" r="3078"/>
            <a:stretch/>
          </p:blipFill>
          <p:spPr>
            <a:xfrm rot="5400000">
              <a:off x="8293546" y="2704537"/>
              <a:ext cx="2441610" cy="13781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</p:pic>
        <p:pic>
          <p:nvPicPr>
            <p:cNvPr id="971" name="Google Shape;971;p19"/>
            <p:cNvPicPr preferRelativeResize="0"/>
            <p:nvPr/>
          </p:nvPicPr>
          <p:blipFill rotWithShape="1">
            <a:blip r:embed="rId6">
              <a:alphaModFix amt="20000"/>
            </a:blip>
            <a:srcRect l="8462" t="13804" r="18459" b="13804"/>
            <a:stretch/>
          </p:blipFill>
          <p:spPr>
            <a:xfrm rot="3993020">
              <a:off x="58788" y="4677153"/>
              <a:ext cx="671766" cy="409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6582551">
              <a:off x="8541249" y="4028862"/>
              <a:ext cx="1695174" cy="14343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</p:pic>
        <p:pic>
          <p:nvPicPr>
            <p:cNvPr id="973" name="Google Shape;973;p19"/>
            <p:cNvPicPr preferRelativeResize="0"/>
            <p:nvPr/>
          </p:nvPicPr>
          <p:blipFill rotWithShape="1">
            <a:blip r:embed="rId8">
              <a:alphaModFix amt="35000"/>
            </a:blip>
            <a:srcRect l="8256" t="11875" r="15150" b="13713"/>
            <a:stretch/>
          </p:blipFill>
          <p:spPr>
            <a:xfrm rot="-4280808">
              <a:off x="8746327" y="3630126"/>
              <a:ext cx="696422" cy="4094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3370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  <p:sldLayoutId id="2147483716" r:id="rId13"/>
    <p:sldLayoutId id="2147483717" r:id="rId14"/>
    <p:sldLayoutId id="2147483718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../../Cindy%20Fitzthum%20and%20Jeremy%20Miller/bit.ly/cee-npfc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18" Type="http://schemas.openxmlformats.org/officeDocument/2006/relationships/image" Target="../media/image8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82.jpeg"/><Relationship Id="rId17" Type="http://schemas.openxmlformats.org/officeDocument/2006/relationships/image" Target="../media/image87.sv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svg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19" Type="http://schemas.openxmlformats.org/officeDocument/2006/relationships/image" Target="../media/image89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333" y="1494741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Introduction to AP Microeconomics: Graphs &amp; Study Skills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0CA2F-7417-94ED-FEE7-648F0854B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70490-D5CF-7108-ECE2-DC30B3CC7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9" name="Picture 8" descr="A person sitting on top of the earth&#10;&#10;AI-generated content may be incorrect.">
            <a:extLst>
              <a:ext uri="{FF2B5EF4-FFF2-40B4-BE49-F238E27FC236}">
                <a16:creationId xmlns:a16="http://schemas.microsoft.com/office/drawing/2014/main" id="{B3EE0B09-A151-6621-6700-1BCB2B29E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582" y="1744766"/>
            <a:ext cx="5081188" cy="340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7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998769-5776-CDED-0CE6-F743DBF11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Changes in Demand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26F64-B773-D3D2-A117-6CF46155D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125" y="320040"/>
            <a:ext cx="2179501" cy="3927031"/>
          </a:xfrm>
          <a:prstGeom prst="rect">
            <a:avLst/>
          </a:prstGeom>
        </p:spPr>
      </p:pic>
      <p:pic>
        <p:nvPicPr>
          <p:cNvPr id="7" name="Picture 6" descr="Change in Demand vs. Change in Quantity Demanded">
            <a:extLst>
              <a:ext uri="{FF2B5EF4-FFF2-40B4-BE49-F238E27FC236}">
                <a16:creationId xmlns:a16="http://schemas.microsoft.com/office/drawing/2014/main" id="{A8626A64-EB70-68F4-BE14-C3A6633B6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744792"/>
            <a:ext cx="5471160" cy="3077527"/>
          </a:xfrm>
          <a:prstGeom prst="rect">
            <a:avLst/>
          </a:pr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6BA826-90AF-E46F-7A4A-1BA2ACB8AD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33999" y="4440365"/>
            <a:ext cx="6214871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>
                <a:latin typeface="+mn-lt"/>
                <a:ea typeface="+mn-ea"/>
              </a:rPr>
              <a:t>T - Tastes</a:t>
            </a:r>
          </a:p>
          <a:p>
            <a:r>
              <a:rPr lang="en-US" sz="1500">
                <a:latin typeface="+mn-lt"/>
                <a:ea typeface="+mn-ea"/>
              </a:rPr>
              <a:t>I - Income</a:t>
            </a:r>
          </a:p>
          <a:p>
            <a:r>
              <a:rPr lang="en-US" sz="1500">
                <a:latin typeface="+mn-lt"/>
                <a:ea typeface="+mn-ea"/>
              </a:rPr>
              <a:t>M – Market Size</a:t>
            </a:r>
          </a:p>
          <a:p>
            <a:r>
              <a:rPr lang="en-US" sz="1500">
                <a:latin typeface="+mn-lt"/>
                <a:ea typeface="+mn-ea"/>
              </a:rPr>
              <a:t>E – Expectations of Future price</a:t>
            </a:r>
          </a:p>
          <a:p>
            <a:r>
              <a:rPr lang="en-US" sz="1500">
                <a:latin typeface="+mn-lt"/>
                <a:ea typeface="+mn-ea"/>
              </a:rPr>
              <a:t>R – Related Goods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E271F8-1CAC-AEBA-DEC7-BE466937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962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2421A-F68F-6E02-61F2-725B4937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BEA8F9-AA9B-6501-FC85-0873E87F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Changes in Supply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373463-BF75-32F9-B802-6D1473D00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308" y="320040"/>
            <a:ext cx="2199136" cy="3927031"/>
          </a:xfrm>
          <a:prstGeom prst="rect">
            <a:avLst/>
          </a:prstGeom>
        </p:spPr>
      </p:pic>
      <p:pic>
        <p:nvPicPr>
          <p:cNvPr id="8" name="Picture 7" descr="Supply vs Quantity Supplied | Think Econ">
            <a:extLst>
              <a:ext uri="{FF2B5EF4-FFF2-40B4-BE49-F238E27FC236}">
                <a16:creationId xmlns:a16="http://schemas.microsoft.com/office/drawing/2014/main" id="{F3860D54-15E0-E2E1-97AD-9EAD63846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744792"/>
            <a:ext cx="5471160" cy="3077527"/>
          </a:xfrm>
          <a:prstGeom prst="rect">
            <a:avLst/>
          </a:prstGeom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A27FD3-9FB6-6A32-9BAD-6BD45A15C0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33999" y="4440365"/>
            <a:ext cx="6214871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200">
                <a:latin typeface="+mn-lt"/>
                <a:ea typeface="+mn-ea"/>
              </a:rPr>
              <a:t>R – Resource Prices</a:t>
            </a:r>
          </a:p>
          <a:p>
            <a:r>
              <a:rPr lang="en-US" sz="1200">
                <a:latin typeface="+mn-lt"/>
                <a:ea typeface="+mn-ea"/>
              </a:rPr>
              <a:t>O -  Other Goods &amp; Their Prices </a:t>
            </a:r>
          </a:p>
          <a:p>
            <a:r>
              <a:rPr lang="en-US" sz="1200">
                <a:latin typeface="+mn-lt"/>
                <a:ea typeface="+mn-ea"/>
              </a:rPr>
              <a:t>T - Taxes</a:t>
            </a:r>
          </a:p>
          <a:p>
            <a:r>
              <a:rPr lang="en-US" sz="1200">
                <a:latin typeface="+mn-lt"/>
                <a:ea typeface="+mn-ea"/>
              </a:rPr>
              <a:t>T - Technology</a:t>
            </a:r>
          </a:p>
          <a:p>
            <a:r>
              <a:rPr lang="en-US" sz="1200">
                <a:latin typeface="+mn-lt"/>
                <a:ea typeface="+mn-ea"/>
              </a:rPr>
              <a:t>E – Expectations of Future Price</a:t>
            </a:r>
          </a:p>
          <a:p>
            <a:r>
              <a:rPr lang="en-US" sz="1200">
                <a:latin typeface="+mn-lt"/>
                <a:ea typeface="+mn-ea"/>
              </a:rPr>
              <a:t>N – Number of Sellers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17053B-A77F-3674-BBAF-BF667B9B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4079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2E171-30AC-3B9B-E037-5CB424FD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a typeface="Calibri Light"/>
                <a:cs typeface="Calibri Light"/>
              </a:rPr>
              <a:t>Changes in Demand &amp; Supply</a:t>
            </a:r>
            <a:endParaRPr lang="en-US" sz="3200" kern="1200" dirty="0">
              <a:solidFill>
                <a:schemeClr val="bg1"/>
              </a:solidFill>
              <a:latin typeface="+mj-lt"/>
              <a:ea typeface="Calibri Light"/>
              <a:cs typeface="Calibri Light"/>
            </a:endParaRPr>
          </a:p>
        </p:txBody>
      </p:sp>
      <p:pic>
        <p:nvPicPr>
          <p:cNvPr id="6" name="Content Placeholder 5" descr="A diagram of a supply line&#10;&#10;AI-generated content may be incorrect.">
            <a:extLst>
              <a:ext uri="{FF2B5EF4-FFF2-40B4-BE49-F238E27FC236}">
                <a16:creationId xmlns:a16="http://schemas.microsoft.com/office/drawing/2014/main" id="{98460F92-7650-92AA-A399-803409FAA16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43467" y="2563720"/>
            <a:ext cx="10905066" cy="26172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50CBDD-C732-F8BB-D860-B14DBDFE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163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838201" y="3998018"/>
            <a:ext cx="3981854" cy="2216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 2, Topic 2.3: Price Elasticity of Demand </a:t>
            </a:r>
          </a:p>
          <a:p>
            <a:pPr>
              <a:spcAft>
                <a:spcPts val="600"/>
              </a:spcAft>
            </a:pP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iagram of a price and quantity&#10;&#10;AI-generated content may be incorrect.">
            <a:extLst>
              <a:ext uri="{FF2B5EF4-FFF2-40B4-BE49-F238E27FC236}">
                <a16:creationId xmlns:a16="http://schemas.microsoft.com/office/drawing/2014/main" id="{6642FCC3-77CF-B887-F689-FACB3DE63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4" y="715498"/>
            <a:ext cx="10872172" cy="2935484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130DE2-C692-AAF5-5D7C-1D78E2E223E3}"/>
              </a:ext>
            </a:extLst>
          </p:cNvPr>
          <p:cNvSpPr txBox="1">
            <a:spLocks/>
          </p:cNvSpPr>
          <p:nvPr/>
        </p:nvSpPr>
        <p:spPr>
          <a:xfrm>
            <a:off x="4970835" y="3998019"/>
            <a:ext cx="6382966" cy="2216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/>
              <a:t>Left to right: perfectly inelastic, relatively inelastic, unit elastic, relatively elastic, perfectly elastic </a:t>
            </a:r>
          </a:p>
          <a:p>
            <a:pPr marL="51435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666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alculating the Elasticity of Demand">
            <a:extLst>
              <a:ext uri="{FF2B5EF4-FFF2-40B4-BE49-F238E27FC236}">
                <a16:creationId xmlns:a16="http://schemas.microsoft.com/office/drawing/2014/main" id="{11FB952B-E1C4-EEF1-FC4B-203D5C1E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B90A1E-8FD0-6B1B-B961-AE26BB806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8733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E39433-CD26-7D4A-463E-FC8B6E82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/>
              <a:t>Unit 2, Topic 2.3: Price Elasticity of Demand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line&#10;&#10;AI-generated content may be incorrect.">
            <a:extLst>
              <a:ext uri="{FF2B5EF4-FFF2-40B4-BE49-F238E27FC236}">
                <a16:creationId xmlns:a16="http://schemas.microsoft.com/office/drawing/2014/main" id="{FE176888-DE06-EAB8-6326-DB5859FC5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429" y="2261616"/>
            <a:ext cx="3891195" cy="3986784"/>
          </a:xfrm>
          <a:prstGeom prst="rect">
            <a:avLst/>
          </a:prstGeom>
        </p:spPr>
      </p:pic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D0475584-0D52-583F-38A5-16DB5ABE1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982" y="2163645"/>
            <a:ext cx="4939828" cy="40847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75CF1-064B-AD05-C42C-83DFD387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991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A4FB0-B71D-8BE1-2FC8-AA4ADED7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Using the TR Test for Elasticity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8E0C9-14EE-585B-C935-04802B22B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5738" y="1263807"/>
            <a:ext cx="6960524" cy="598516"/>
          </a:xfrm>
        </p:spPr>
        <p:txBody>
          <a:bodyPr vert="horz" lIns="91440" tIns="45720" rIns="91440" bIns="45720" numCol="4" rtlCol="0" anchor="ctr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 = P * </a:t>
            </a:r>
            <a:r>
              <a:rPr lang="en-US" b="1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Qd</a:t>
            </a:r>
            <a:endParaRPr lang="en-US" sz="2000" b="1" kern="1200" dirty="0" err="1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5" name="Picture 4" descr="A green sign with blue arrows and black text&#10;&#10;AI-generated content may be incorrect.">
            <a:extLst>
              <a:ext uri="{FF2B5EF4-FFF2-40B4-BE49-F238E27FC236}">
                <a16:creationId xmlns:a16="http://schemas.microsoft.com/office/drawing/2014/main" id="{CAA6D174-E49D-39A3-DB9C-A98E64FFD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" y="2831514"/>
            <a:ext cx="11420856" cy="27124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06C0-9CCA-B220-59FC-0A92ADD43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0862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D32EA-61D6-EF1A-E421-F7974FD2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 Test in Action</a:t>
            </a:r>
          </a:p>
        </p:txBody>
      </p:sp>
      <p:pic>
        <p:nvPicPr>
          <p:cNvPr id="5" name="Picture 4" descr="A graph of a price&#10;&#10;AI-generated content may be incorrect.">
            <a:extLst>
              <a:ext uri="{FF2B5EF4-FFF2-40B4-BE49-F238E27FC236}">
                <a16:creationId xmlns:a16="http://schemas.microsoft.com/office/drawing/2014/main" id="{8368ECFF-A820-527A-6ACA-42937707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625" y="1675227"/>
            <a:ext cx="8062750" cy="43941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3FBD1C-534F-2E3E-E755-604CC288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8600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00E0F77-E936-4985-B7B1-B9823486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927C0-2E98-6E89-1D6B-D9B85047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 2, Topic 2.4: Price Elasticity of Supply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price and quantity&#10;&#10;AI-generated content may be incorrect.">
            <a:extLst>
              <a:ext uri="{FF2B5EF4-FFF2-40B4-BE49-F238E27FC236}">
                <a16:creationId xmlns:a16="http://schemas.microsoft.com/office/drawing/2014/main" id="{F3DB9A57-CD29-7983-FF83-C93468722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05" y="885274"/>
            <a:ext cx="10369645" cy="28257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5696C-EDDC-157D-30BE-108FC3372420}"/>
              </a:ext>
            </a:extLst>
          </p:cNvPr>
          <p:cNvSpPr txBox="1"/>
          <p:nvPr/>
        </p:nvSpPr>
        <p:spPr>
          <a:xfrm>
            <a:off x="5162719" y="4883544"/>
            <a:ext cx="6586915" cy="15569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Left to right: perfectly inelastic, relatively inelastic, unit elastic, relatively elastic, perfectly elastic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796798-A41B-DD6A-59A6-B4E90759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1175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C6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1F387-83C3-1D98-57A3-A91AC11B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Unit 2, Topic 2.6: Market Equilibrium and Consumer and Producer Surplus </a:t>
            </a:r>
          </a:p>
        </p:txBody>
      </p:sp>
      <p:pic>
        <p:nvPicPr>
          <p:cNvPr id="5" name="Picture 4" descr="A diagram of a consumer surplus&#10;&#10;AI-generated content may be incorrect.">
            <a:extLst>
              <a:ext uri="{FF2B5EF4-FFF2-40B4-BE49-F238E27FC236}">
                <a16:creationId xmlns:a16="http://schemas.microsoft.com/office/drawing/2014/main" id="{2668E246-B3CA-3DC6-9034-B682419DD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588" y="961812"/>
            <a:ext cx="5870222" cy="49309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7F3F3-19EE-09F4-4E54-A89EED5C2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19</a:t>
            </a:fld>
            <a:endParaRPr lang="en-US" sz="1200">
              <a:solidFill>
                <a:srgbClr val="898989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097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Certificate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Calibri Light"/>
                <a:ea typeface="Inter Light" panose="02000503000000020004" pitchFamily="2" charset="0"/>
                <a:cs typeface="Calibri Light"/>
              </a:rPr>
              <a:t>To earn professional development hours for webinars, you must:</a:t>
            </a:r>
            <a:endParaRPr lang="en-US"/>
          </a:p>
          <a:p>
            <a:pPr marL="0" indent="0">
              <a:buNone/>
            </a:pPr>
            <a:endParaRPr lang="en-US" sz="2600">
              <a:latin typeface="Calibri Light"/>
              <a:cs typeface="Calibri Light"/>
            </a:endParaRPr>
          </a:p>
          <a:p>
            <a:pPr marL="457200" indent="-457200"/>
            <a:r>
              <a:rPr lang="en-US" sz="2600">
                <a:latin typeface="Calibri Light"/>
                <a:ea typeface="Inter Light" panose="02000503000000020004" pitchFamily="2" charset="0"/>
                <a:cs typeface="Calibri Light"/>
              </a:rPr>
              <a:t>Watch a minimum of 45-minutes and you will automatically receive a professional development certificate via e-mail within 24 to 48 hours.</a:t>
            </a: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58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7642E-DAED-EAD3-307A-E8575A95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>
                <a:solidFill>
                  <a:srgbClr val="FFFFFF"/>
                </a:solidFill>
              </a:rPr>
              <a:t>Unit 2, Topic 2.7: Market Disequilibrium and Changes in Equilibrium</a:t>
            </a:r>
          </a:p>
          <a:p>
            <a:r>
              <a:rPr lang="en-US" sz="1900">
                <a:solidFill>
                  <a:srgbClr val="FFFFFF"/>
                </a:solidFill>
              </a:rPr>
              <a:t>Simultaneous Shifts in Supply &amp; Demand</a:t>
            </a:r>
          </a:p>
        </p:txBody>
      </p:sp>
      <p:pic>
        <p:nvPicPr>
          <p:cNvPr id="5" name="Picture 4" descr="A diagram of a supply line&#10;&#10;AI-generated content may be incorrect.">
            <a:extLst>
              <a:ext uri="{FF2B5EF4-FFF2-40B4-BE49-F238E27FC236}">
                <a16:creationId xmlns:a16="http://schemas.microsoft.com/office/drawing/2014/main" id="{BB20511E-80F4-2526-9F9E-9BE51D9F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56" y="2181426"/>
            <a:ext cx="4504380" cy="3997637"/>
          </a:xfrm>
          <a:prstGeom prst="rect">
            <a:avLst/>
          </a:prstGeom>
        </p:spPr>
      </p:pic>
      <p:pic>
        <p:nvPicPr>
          <p:cNvPr id="6" name="Picture 5" descr="A diagram of a supply line&#10;&#10;AI-generated content may be incorrect.">
            <a:extLst>
              <a:ext uri="{FF2B5EF4-FFF2-40B4-BE49-F238E27FC236}">
                <a16:creationId xmlns:a16="http://schemas.microsoft.com/office/drawing/2014/main" id="{BFBCD762-E58C-F37B-8B45-DDC196BBD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217815"/>
            <a:ext cx="4017921" cy="39978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A3BEA7-6E9D-B87B-AEEF-0455E760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151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10244-0E1D-FD03-C9A7-8C2E206E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32332C"/>
                </a:solidFill>
                <a:latin typeface="Aleo"/>
              </a:rPr>
              <a:t>Unit 2, Topic 2.8: The Effects of Government Intervention in Markets</a:t>
            </a:r>
            <a:endParaRPr lang="en-US" dirty="0"/>
          </a:p>
          <a:p>
            <a:r>
              <a:rPr lang="en-US" sz="2000">
                <a:solidFill>
                  <a:srgbClr val="32332C"/>
                </a:solidFill>
                <a:latin typeface="Aleo"/>
              </a:rPr>
              <a:t> </a:t>
            </a:r>
            <a:r>
              <a:rPr lang="en-US" sz="2000" dirty="0">
                <a:solidFill>
                  <a:srgbClr val="32332C"/>
                </a:solidFill>
                <a:latin typeface="Aleo"/>
              </a:rPr>
              <a:t>(Price Controls)</a:t>
            </a:r>
            <a:endParaRPr lang="en-US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agram of a cost reduction&#10;&#10;AI-generated content may be incorrect.">
            <a:extLst>
              <a:ext uri="{FF2B5EF4-FFF2-40B4-BE49-F238E27FC236}">
                <a16:creationId xmlns:a16="http://schemas.microsoft.com/office/drawing/2014/main" id="{6F06C89B-FFF1-FF9D-2B2B-10774F30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07" y="2642616"/>
            <a:ext cx="4667682" cy="3605784"/>
          </a:xfrm>
          <a:prstGeom prst="rect">
            <a:avLst/>
          </a:prstGeom>
        </p:spPr>
      </p:pic>
      <p:pic>
        <p:nvPicPr>
          <p:cNvPr id="5" name="Picture 4" descr="A diagram of a price loss&#10;&#10;AI-generated content may be incorrect.">
            <a:extLst>
              <a:ext uri="{FF2B5EF4-FFF2-40B4-BE49-F238E27FC236}">
                <a16:creationId xmlns:a16="http://schemas.microsoft.com/office/drawing/2014/main" id="{4F4FBFB9-F434-BC53-8523-FA0F3F2CA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808" y="2642616"/>
            <a:ext cx="4823791" cy="36057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E0241-57A0-74E3-FE91-0649A83C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5125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BB7F3-D314-7636-ADC8-6DA9F2F7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Tax Incidence </a:t>
            </a:r>
            <a:br>
              <a:rPr lang="en-US" sz="3600" dirty="0"/>
            </a:br>
            <a:r>
              <a:rPr lang="en-US" sz="3600" dirty="0"/>
              <a:t>(2.8 Government Intervention in Markets)</a:t>
            </a:r>
          </a:p>
        </p:txBody>
      </p:sp>
      <p:pic>
        <p:nvPicPr>
          <p:cNvPr id="5" name="Picture 4" descr="A diagram of a tax&#10;&#10;AI-generated content may be incorrect.">
            <a:extLst>
              <a:ext uri="{FF2B5EF4-FFF2-40B4-BE49-F238E27FC236}">
                <a16:creationId xmlns:a16="http://schemas.microsoft.com/office/drawing/2014/main" id="{82CCC402-62BC-2B3F-28ED-0E0DFD62B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9" y="2810752"/>
            <a:ext cx="3797536" cy="3465251"/>
          </a:xfrm>
          <a:prstGeom prst="rect">
            <a:avLst/>
          </a:prstGeom>
        </p:spPr>
      </p:pic>
      <p:pic>
        <p:nvPicPr>
          <p:cNvPr id="7" name="Picture 6" descr="A diagram of supply chain&#10;&#10;AI-generated content may be incorrect.">
            <a:extLst>
              <a:ext uri="{FF2B5EF4-FFF2-40B4-BE49-F238E27FC236}">
                <a16:creationId xmlns:a16="http://schemas.microsoft.com/office/drawing/2014/main" id="{117A06AB-B245-36D7-DF7D-808E9EC3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643" y="3122287"/>
            <a:ext cx="3797536" cy="284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BB0E8-CCF7-1308-B65F-FD1E641A6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316" y="3122408"/>
            <a:ext cx="3797536" cy="26677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40982-C5FB-DCA9-C0E3-9BD34864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5339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C8672-1B31-FEC5-7998-04F95A85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Topic 2.9 International Trade</a:t>
            </a:r>
          </a:p>
        </p:txBody>
      </p:sp>
      <p:pic>
        <p:nvPicPr>
          <p:cNvPr id="5" name="Picture 4" descr="A diagram of a cost reduction&#10;&#10;AI-generated content may be incorrect.">
            <a:extLst>
              <a:ext uri="{FF2B5EF4-FFF2-40B4-BE49-F238E27FC236}">
                <a16:creationId xmlns:a16="http://schemas.microsoft.com/office/drawing/2014/main" id="{336AEDC2-5563-5A2F-9FAC-3AE12550CA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2" r="-2" b="-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6" name="Picture 5" descr="A diagram of a supply line&#10;&#10;AI-generated content may be incorrect.">
            <a:extLst>
              <a:ext uri="{FF2B5EF4-FFF2-40B4-BE49-F238E27FC236}">
                <a16:creationId xmlns:a16="http://schemas.microsoft.com/office/drawing/2014/main" id="{BF528E6E-9391-179F-F5AE-36C923DD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70" r="1" b="1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0041E-CDC2-D011-6B79-7628418B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7011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86742-2876-750A-FD7B-55A3BC498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a typeface="Calibri Light"/>
                <a:cs typeface="Calibri Light"/>
              </a:rPr>
              <a:t>Production and Costs</a:t>
            </a:r>
            <a:endParaRPr lang="en-US" sz="66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agram of a company&amp;#39;s production&#10;&#10;AI-generated content may be incorrect.">
            <a:extLst>
              <a:ext uri="{FF2B5EF4-FFF2-40B4-BE49-F238E27FC236}">
                <a16:creationId xmlns:a16="http://schemas.microsoft.com/office/drawing/2014/main" id="{7B7ECF2C-A928-3A1B-2D6F-A8295A4CC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73" y="2619784"/>
            <a:ext cx="3754053" cy="3600041"/>
          </a:xfrm>
          <a:prstGeom prst="rect">
            <a:avLst/>
          </a:prstGeom>
        </p:spPr>
      </p:pic>
      <p:pic>
        <p:nvPicPr>
          <p:cNvPr id="7" name="Picture 6" descr="A diagram of a graph&#10;&#10;AI-generated content may be incorrect.">
            <a:extLst>
              <a:ext uri="{FF2B5EF4-FFF2-40B4-BE49-F238E27FC236}">
                <a16:creationId xmlns:a16="http://schemas.microsoft.com/office/drawing/2014/main" id="{5EBA572E-9806-C690-97F6-8802E903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2747413"/>
            <a:ext cx="3758184" cy="3344782"/>
          </a:xfrm>
          <a:prstGeom prst="rect">
            <a:avLst/>
          </a:prstGeom>
        </p:spPr>
      </p:pic>
      <p:pic>
        <p:nvPicPr>
          <p:cNvPr id="5" name="Picture 4" descr="A diagram of a company&amp;#39;s production line&#10;&#10;AI-generated content may be incorrect.">
            <a:extLst>
              <a:ext uri="{FF2B5EF4-FFF2-40B4-BE49-F238E27FC236}">
                <a16:creationId xmlns:a16="http://schemas.microsoft.com/office/drawing/2014/main" id="{B42C82E5-2C0B-1DC7-ADBB-4D4CD8D85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2846065"/>
            <a:ext cx="3758184" cy="31474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BB9EF8-B34E-992A-4B31-D592DE6F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6226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D6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3FF3B-4B2F-7AE4-14B8-50BCD386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Topic 3.2 Short Run Production Costs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F5B16D41-C13E-2DA5-F955-FBAB55E9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92304"/>
            <a:ext cx="7188199" cy="48700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45E01C-C453-53AB-DC94-88819BEA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898989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4380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E600B-2092-CC3C-87DB-D84C592D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Topic 3.3 Long Run Production Costs</a:t>
            </a:r>
          </a:p>
        </p:txBody>
      </p:sp>
      <p:pic>
        <p:nvPicPr>
          <p:cNvPr id="5" name="Picture 4" descr="A diagram of a curve&#10;&#10;AI-generated content may be incorrect.">
            <a:extLst>
              <a:ext uri="{FF2B5EF4-FFF2-40B4-BE49-F238E27FC236}">
                <a16:creationId xmlns:a16="http://schemas.microsoft.com/office/drawing/2014/main" id="{87DE420E-63BF-3AF9-32BE-73786417D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256" y="1675227"/>
            <a:ext cx="7479487" cy="43941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38AE6C-410B-376A-E0C9-C9F58B59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3726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3AF7E-D208-EB90-520F-C16F119B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Topic 3.5 Profit Maximization</a:t>
            </a:r>
          </a:p>
        </p:txBody>
      </p:sp>
      <p:pic>
        <p:nvPicPr>
          <p:cNvPr id="6" name="Picture 5" descr="A diagram of a market&#10;&#10;AI-generated content may be incorrect.">
            <a:extLst>
              <a:ext uri="{FF2B5EF4-FFF2-40B4-BE49-F238E27FC236}">
                <a16:creationId xmlns:a16="http://schemas.microsoft.com/office/drawing/2014/main" id="{0F9F023A-375C-E9E4-C450-594AB8F34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910300"/>
            <a:ext cx="5131088" cy="2539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563A5-96BA-6781-382A-11290A5A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217815"/>
            <a:ext cx="4621770" cy="39978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ACCE4-5B77-8764-619A-74145F01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0410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206F3-AABB-1325-D3D4-5C5B4CDFB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 remain open or shut down? 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76E7B08C-C5C0-DF51-100C-D0DBF1DE2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902026"/>
            <a:ext cx="6780700" cy="50516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CDE12-D9AD-B26E-B687-BDCF287D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4166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5F3D6-F284-24A6-6C05-0846206D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a typeface="Calibri Light"/>
                <a:cs typeface="Calibri Light"/>
              </a:rPr>
              <a:t>Topic 3.7 Perfect Competition </a:t>
            </a:r>
            <a:endParaRPr lang="en-US" sz="6600" dirty="0"/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2FBB9A8F-0AEA-A579-A56B-203F61F5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906217"/>
            <a:ext cx="5614416" cy="2722990"/>
          </a:xfrm>
          <a:prstGeom prst="rect">
            <a:avLst/>
          </a:prstGeom>
        </p:spPr>
      </p:pic>
      <p:pic>
        <p:nvPicPr>
          <p:cNvPr id="5" name="Picture 4" descr="A diagram of a profit and loss&#10;&#10;AI-generated content may be incorrect.">
            <a:extLst>
              <a:ext uri="{FF2B5EF4-FFF2-40B4-BE49-F238E27FC236}">
                <a16:creationId xmlns:a16="http://schemas.microsoft.com/office/drawing/2014/main" id="{99A25887-8E3E-EDCE-FD0B-3959D83C5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955343"/>
            <a:ext cx="5614416" cy="2624738"/>
          </a:xfrm>
          <a:prstGeom prst="rect">
            <a:avLst/>
          </a:prstGeom>
        </p:spPr>
      </p:pic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B96E4-F4D6-6622-7413-2334B179F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120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alibri Light"/>
                <a:ea typeface="+mn-lt"/>
                <a:cs typeface="Calibri Light"/>
              </a:rPr>
              <a:t>You will be able to:</a:t>
            </a:r>
          </a:p>
          <a:p>
            <a:pPr marL="0" indent="0">
              <a:buNone/>
            </a:pPr>
            <a:endParaRPr lang="en-US" sz="3200" dirty="0">
              <a:latin typeface="Calibri Light"/>
              <a:ea typeface="+mn-lt"/>
              <a:cs typeface="Calibri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45454"/>
                </a:solidFill>
                <a:ea typeface="+mn-lt"/>
                <a:cs typeface="+mn-lt"/>
              </a:rPr>
              <a:t>Identify important graphs students should know for the AP Microeconomics exam.</a:t>
            </a:r>
            <a:endParaRPr lang="en-US" sz="3200" dirty="0">
              <a:latin typeface="Calibri Light"/>
              <a:ea typeface="+mn-lt"/>
              <a:cs typeface="Calibri"/>
            </a:endParaRPr>
          </a:p>
          <a:p>
            <a:r>
              <a:rPr lang="en-US" sz="3200" dirty="0">
                <a:solidFill>
                  <a:srgbClr val="545454"/>
                </a:solidFill>
                <a:ea typeface="+mn-lt"/>
                <a:cs typeface="+mn-lt"/>
              </a:rPr>
              <a:t>Identify the key characteristics of “well dressed graphs” to help students earn maximum points on the FRQ section</a:t>
            </a: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Calibri Light"/>
              <a:ea typeface="+mn-lt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90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203C3-6BD3-5557-7F60-E72535DE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a typeface="Calibri Light"/>
                <a:cs typeface="Calibri Light"/>
              </a:rPr>
              <a:t>Monopoly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economic profit&#10;&#10;AI-generated content may be incorrect.">
            <a:extLst>
              <a:ext uri="{FF2B5EF4-FFF2-40B4-BE49-F238E27FC236}">
                <a16:creationId xmlns:a16="http://schemas.microsoft.com/office/drawing/2014/main" id="{C2669BF9-0E61-B8E3-080E-1288BA74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2888345"/>
            <a:ext cx="3758184" cy="3062918"/>
          </a:xfrm>
          <a:prstGeom prst="rect">
            <a:avLst/>
          </a:prstGeom>
        </p:spPr>
      </p:pic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B606130C-0327-3EA6-C5B4-EA202BA2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010486"/>
            <a:ext cx="3758184" cy="2818637"/>
          </a:xfrm>
          <a:prstGeom prst="rect">
            <a:avLst/>
          </a:prstGeom>
        </p:spPr>
      </p:pic>
      <p:pic>
        <p:nvPicPr>
          <p:cNvPr id="7" name="Picture 6" descr="A diagram of a price line&#10;&#10;AI-generated content may be incorrect.">
            <a:extLst>
              <a:ext uri="{FF2B5EF4-FFF2-40B4-BE49-F238E27FC236}">
                <a16:creationId xmlns:a16="http://schemas.microsoft.com/office/drawing/2014/main" id="{2B622F0D-117B-2949-903E-EC3CC41AA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099742"/>
            <a:ext cx="3758184" cy="26401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C297A-6BD9-D689-64DB-612C8A8E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4055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0DA4A-F0B8-CCCB-D699-596E57E1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Monopolistic Competition</a:t>
            </a:r>
          </a:p>
        </p:txBody>
      </p:sp>
      <p:pic>
        <p:nvPicPr>
          <p:cNvPr id="5" name="Picture 4" descr="A diagram of a monopolistic competition&#10;&#10;AI-generated content may be incorrect.">
            <a:extLst>
              <a:ext uri="{FF2B5EF4-FFF2-40B4-BE49-F238E27FC236}">
                <a16:creationId xmlns:a16="http://schemas.microsoft.com/office/drawing/2014/main" id="{E5311EAC-0E8A-2475-FE1E-ED5EF771C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931" y="1155095"/>
            <a:ext cx="6069470" cy="55687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29891-F349-7CD1-EB82-DABE1440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2239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9B27C-6A77-F64E-3462-E1386933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Factor Markets: PC and Monopsony</a:t>
            </a:r>
          </a:p>
        </p:txBody>
      </p:sp>
      <p:pic>
        <p:nvPicPr>
          <p:cNvPr id="5" name="Picture 4" descr="A diagram of a market&#10;&#10;AI-generated content may be incorrect.">
            <a:extLst>
              <a:ext uri="{FF2B5EF4-FFF2-40B4-BE49-F238E27FC236}">
                <a16:creationId xmlns:a16="http://schemas.microsoft.com/office/drawing/2014/main" id="{1F8A91CB-CF73-5D46-39A1-A69B21CB9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826920"/>
            <a:ext cx="5131088" cy="2706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4A7A1-1867-9B78-1C9E-4E727C56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217815"/>
            <a:ext cx="4905315" cy="39978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2FA51-017F-03B0-EA75-D648D0E8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3936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0C1E-9913-92E3-1AD8-C903C1CC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ea typeface="Calibri Light"/>
                <a:cs typeface="Calibri Light"/>
              </a:rPr>
              <a:t>Positive Externalities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3BAB9-D3D6-C917-F2C4-22F957BF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D9F05-03D1-FDB0-EA3F-6CED7099E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935"/>
            <a:ext cx="12192000" cy="48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47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9B69-F491-4CBA-B843-33F9264F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ea typeface="Calibri Light"/>
                <a:cs typeface="Calibri Light"/>
              </a:rPr>
              <a:t>Negative Externalities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9DA5C-1CDD-182B-B567-A641D359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A diagram of a negative external function&#10;&#10;AI-generated content may be incorrect.">
            <a:extLst>
              <a:ext uri="{FF2B5EF4-FFF2-40B4-BE49-F238E27FC236}">
                <a16:creationId xmlns:a16="http://schemas.microsoft.com/office/drawing/2014/main" id="{DC129F3A-F488-F349-D171-DAFE3F92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403"/>
            <a:ext cx="12192000" cy="48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3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2 Thought-Provoking Questions for Deep Conversation - Homeschool Adventure">
            <a:extLst>
              <a:ext uri="{FF2B5EF4-FFF2-40B4-BE49-F238E27FC236}">
                <a16:creationId xmlns:a16="http://schemas.microsoft.com/office/drawing/2014/main" id="{E1986367-1DFC-870D-849F-D8B22301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" r="110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BC6B0-5B26-FB89-1280-C6426FC8C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Thoughts/Questions - Ask a Reader!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608E6F-E169-E64F-65C2-08FA4BEE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 defTabSz="457200">
                <a:spcAft>
                  <a:spcPts val="600"/>
                </a:spcAft>
              </a:pPr>
              <a:t>35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4174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yellow text&#10;&#10;AI-generated content may be incorrect.">
            <a:extLst>
              <a:ext uri="{FF2B5EF4-FFF2-40B4-BE49-F238E27FC236}">
                <a16:creationId xmlns:a16="http://schemas.microsoft.com/office/drawing/2014/main" id="{22AD2560-F0C0-B5D2-FED1-6A44E3F3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28" b="44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B53F5A-0BC7-F3B9-D323-9F7A49E2F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36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1273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551DFDD9-A2AE-98A3-1DFD-2D139947A0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97"/>
            <a:ext cx="12192000" cy="688589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6213508"/>
            <a:ext cx="12191999" cy="644492"/>
          </a:xfrm>
          <a:prstGeom prst="rect">
            <a:avLst/>
          </a:prstGeom>
          <a:solidFill>
            <a:srgbClr val="0057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9709" y="6350852"/>
            <a:ext cx="76512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Register today: </a:t>
            </a:r>
            <a:r>
              <a:rPr lang="en-US" b="0" i="0">
                <a:solidFill>
                  <a:schemeClr val="bg1"/>
                </a:solidFill>
                <a:effectLst/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bit.ly/cee-npfc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709" y="1796481"/>
            <a:ext cx="4356062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Find your Local Competition and Register Today!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9709" y="2738630"/>
            <a:ext cx="6076005" cy="2445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1500"/>
              </a:spcAft>
            </a:pP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</a:t>
            </a:r>
            <a:b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high school students with an exciting and motivating opportunity to build, apply, and demonstrate their knowledge of money management.</a:t>
            </a:r>
          </a:p>
          <a:p>
            <a:pPr algn="l">
              <a:lnSpc>
                <a:spcPts val="1800"/>
              </a:lnSpc>
              <a:spcAft>
                <a:spcPts val="1500"/>
              </a:spcAft>
            </a:pP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</a:t>
            </a:r>
            <a:r>
              <a:rPr lang="en-US" sz="14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earning income, spending, saving, managing credit, investing, and managing risk.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spcAft>
                <a:spcPts val="1500"/>
              </a:spcAft>
            </a:pP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</a:t>
            </a:r>
            <a:b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winning </a:t>
            </a:r>
            <a:r>
              <a:rPr lang="en-US"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their state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competition.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9709" y="5566376"/>
            <a:ext cx="1995119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NATIONALS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&gt;  </a:t>
            </a: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AF1B19-99F6-1118-CFAD-515F7499EA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58" y="290771"/>
            <a:ext cx="5618806" cy="13220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A97616-C17E-EE73-0CF2-4C466ECD70AB}"/>
              </a:ext>
            </a:extLst>
          </p:cNvPr>
          <p:cNvSpPr txBox="1"/>
          <p:nvPr/>
        </p:nvSpPr>
        <p:spPr>
          <a:xfrm>
            <a:off x="3109161" y="5477175"/>
            <a:ext cx="340845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Critical thinking round &amp; Quiz Bowl in Atlanta, Georgia on June 1-2.</a:t>
            </a:r>
          </a:p>
        </p:txBody>
      </p:sp>
      <p:pic>
        <p:nvPicPr>
          <p:cNvPr id="30" name="Picture 2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F85868-D846-58B4-C25E-567A3AABD3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293" y="211858"/>
            <a:ext cx="4302177" cy="43021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06B5D0-1DB1-14F4-B34B-21BFC82619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1538" y="2761847"/>
            <a:ext cx="2763827" cy="27638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1D21E8-3CEC-4EE0-7922-A6C75AB7F2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3966" y="4030276"/>
            <a:ext cx="2486135" cy="24861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4EAC040-6C04-71FB-DBF6-F69874420EB2}"/>
              </a:ext>
            </a:extLst>
          </p:cNvPr>
          <p:cNvSpPr txBox="1"/>
          <p:nvPr/>
        </p:nvSpPr>
        <p:spPr>
          <a:xfrm>
            <a:off x="7451788" y="4685797"/>
            <a:ext cx="1849750" cy="1679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CASH PRIZES</a:t>
            </a:r>
          </a:p>
          <a:p>
            <a:pPr algn="ctr">
              <a:lnSpc>
                <a:spcPts val="15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each member of the winning teams:</a:t>
            </a:r>
          </a:p>
          <a:p>
            <a:pPr algn="ctr"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2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Place $2,000</a:t>
            </a:r>
          </a:p>
          <a:p>
            <a:pPr algn="ctr"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2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Place $1,000</a:t>
            </a:r>
          </a:p>
          <a:p>
            <a:pPr algn="ctr"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2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Place $500</a:t>
            </a:r>
          </a:p>
          <a:p>
            <a:pPr algn="ctr"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2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Place $250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5B2D4-63D6-FC74-3100-DF19AE1220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6313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6200485"/>
            <a:ext cx="12191999" cy="657515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84B80"/>
              </a:solidFill>
            </a:endParaRPr>
          </a:p>
        </p:txBody>
      </p:sp>
      <p:pic>
        <p:nvPicPr>
          <p:cNvPr id="25" name="Picture 24" descr="A blue and green circle&#10;&#10;Description automatically generated">
            <a:extLst>
              <a:ext uri="{FF2B5EF4-FFF2-40B4-BE49-F238E27FC236}">
                <a16:creationId xmlns:a16="http://schemas.microsoft.com/office/drawing/2014/main" id="{B4C72D66-B89E-466D-7B38-128AF16173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001" y="4156438"/>
            <a:ext cx="2486135" cy="2486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36" y="247541"/>
            <a:ext cx="5001013" cy="1197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7243" y="1644840"/>
            <a:ext cx="2866444" cy="4206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• Fun team learning experience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• Great for college applications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• No other challenge like this 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• Online participation makes access easy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• Chance for cash prizes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Two divisions based on </a:t>
            </a:r>
            <a:b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experience level </a:t>
            </a:r>
          </a:p>
          <a:p>
            <a:pPr>
              <a:lnSpc>
                <a:spcPts val="7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7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8053" y="1642122"/>
            <a:ext cx="3297990" cy="44473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500"/>
              </a:lnSpc>
            </a:pP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</a:t>
            </a:r>
            <a:b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allowed.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National Semi-Finals: April 21-24, 2025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National Finals: Atlanta, Georgia</a:t>
            </a:r>
            <a:b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May 28-30, 2025</a:t>
            </a:r>
          </a:p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8386" y="6383557"/>
            <a:ext cx="76512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F14CD-5B16-A591-E047-D88143CD0845}"/>
              </a:ext>
            </a:extLst>
          </p:cNvPr>
          <p:cNvSpPr txBox="1"/>
          <p:nvPr/>
        </p:nvSpPr>
        <p:spPr>
          <a:xfrm>
            <a:off x="8184058" y="4765023"/>
            <a:ext cx="1849750" cy="1679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solidFill>
                  <a:srgbClr val="AED672"/>
                </a:solidFill>
                <a:latin typeface="Arial" charset="0"/>
                <a:ea typeface="Arial" charset="0"/>
                <a:cs typeface="Arial" charset="0"/>
              </a:rPr>
              <a:t>CASH PRIZES</a:t>
            </a:r>
          </a:p>
          <a:p>
            <a:pPr algn="ctr">
              <a:lnSpc>
                <a:spcPts val="15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each member of the winning teams:</a:t>
            </a:r>
          </a:p>
          <a:p>
            <a:pPr algn="ctr"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2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Place $1,000</a:t>
            </a:r>
          </a:p>
          <a:p>
            <a:pPr algn="ctr"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2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Place $500</a:t>
            </a:r>
          </a:p>
          <a:p>
            <a:pPr algn="ctr"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2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Place $250</a:t>
            </a:r>
          </a:p>
          <a:p>
            <a:pPr algn="ctr"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2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Place $200</a:t>
            </a:r>
          </a:p>
          <a:p>
            <a:pPr>
              <a:lnSpc>
                <a:spcPts val="1500"/>
              </a:lnSpc>
            </a:pP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C26763-7F42-128B-59C1-760100DD83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5038" y="198644"/>
            <a:ext cx="3909013" cy="3927110"/>
          </a:xfrm>
          <a:prstGeom prst="rect">
            <a:avLst/>
          </a:prstGeom>
        </p:spPr>
      </p:pic>
      <p:pic>
        <p:nvPicPr>
          <p:cNvPr id="19" name="Picture 18" descr="A group of men standing at a podium&#10;&#10;Description automatically generated">
            <a:extLst>
              <a:ext uri="{FF2B5EF4-FFF2-40B4-BE49-F238E27FC236}">
                <a16:creationId xmlns:a16="http://schemas.microsoft.com/office/drawing/2014/main" id="{1B310FB8-F238-66A8-B56F-B0FA33F82B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521" y="2787456"/>
            <a:ext cx="2428576" cy="227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5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6927" y="4076831"/>
            <a:ext cx="8916465" cy="4190739"/>
          </a:xfrm>
          <a:custGeom>
            <a:avLst/>
            <a:gdLst/>
            <a:ahLst/>
            <a:cxnLst/>
            <a:rect l="l" t="t" r="r" b="b"/>
            <a:pathLst>
              <a:path w="13374697" h="6286108">
                <a:moveTo>
                  <a:pt x="0" y="0"/>
                </a:moveTo>
                <a:lnTo>
                  <a:pt x="13374698" y="0"/>
                </a:lnTo>
                <a:lnTo>
                  <a:pt x="13374698" y="6286108"/>
                </a:lnTo>
                <a:lnTo>
                  <a:pt x="0" y="6286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92934" y="1613042"/>
            <a:ext cx="472869" cy="598569"/>
          </a:xfrm>
          <a:custGeom>
            <a:avLst/>
            <a:gdLst/>
            <a:ahLst/>
            <a:cxnLst/>
            <a:rect l="l" t="t" r="r" b="b"/>
            <a:pathLst>
              <a:path w="709304" h="897853">
                <a:moveTo>
                  <a:pt x="0" y="0"/>
                </a:moveTo>
                <a:lnTo>
                  <a:pt x="709304" y="0"/>
                </a:lnTo>
                <a:lnTo>
                  <a:pt x="709304" y="897853"/>
                </a:lnTo>
                <a:lnTo>
                  <a:pt x="0" y="897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254696" y="1613042"/>
            <a:ext cx="4796179" cy="3972345"/>
            <a:chOff x="0" y="0"/>
            <a:chExt cx="9592359" cy="7944690"/>
          </a:xfrm>
        </p:grpSpPr>
        <p:sp>
          <p:nvSpPr>
            <p:cNvPr id="5" name="Freeform 5"/>
            <p:cNvSpPr/>
            <p:nvPr/>
          </p:nvSpPr>
          <p:spPr>
            <a:xfrm>
              <a:off x="8578310" y="1191820"/>
              <a:ext cx="1014048" cy="1283605"/>
            </a:xfrm>
            <a:custGeom>
              <a:avLst/>
              <a:gdLst/>
              <a:ahLst/>
              <a:cxnLst/>
              <a:rect l="l" t="t" r="r" b="b"/>
              <a:pathLst>
                <a:path w="1014048" h="1283605">
                  <a:moveTo>
                    <a:pt x="0" y="0"/>
                  </a:moveTo>
                  <a:lnTo>
                    <a:pt x="1014049" y="0"/>
                  </a:lnTo>
                  <a:lnTo>
                    <a:pt x="1014049" y="1283606"/>
                  </a:lnTo>
                  <a:lnTo>
                    <a:pt x="0" y="1283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4712689" y="0"/>
              <a:ext cx="643710" cy="814823"/>
            </a:xfrm>
            <a:custGeom>
              <a:avLst/>
              <a:gdLst/>
              <a:ahLst/>
              <a:cxnLst/>
              <a:rect l="l" t="t" r="r" b="b"/>
              <a:pathLst>
                <a:path w="643710" h="814823">
                  <a:moveTo>
                    <a:pt x="643710" y="0"/>
                  </a:moveTo>
                  <a:lnTo>
                    <a:pt x="0" y="0"/>
                  </a:lnTo>
                  <a:lnTo>
                    <a:pt x="0" y="814823"/>
                  </a:lnTo>
                  <a:lnTo>
                    <a:pt x="643710" y="814823"/>
                  </a:lnTo>
                  <a:lnTo>
                    <a:pt x="64371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0" y="997044"/>
              <a:ext cx="6369178" cy="6369152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74921" t="-2568" r="-65097" b="-23942"/>
                </a:stretch>
              </a:blip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4890790" y="997044"/>
              <a:ext cx="2956775" cy="2956763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19900" r="-22332" b="-6674"/>
                </a:stretch>
              </a:blip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5356399" y="4215769"/>
              <a:ext cx="3728936" cy="3728921"/>
              <a:chOff x="0" y="0"/>
              <a:chExt cx="6350000" cy="634997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18489" r="-51209" b="-13132"/>
                </a:stretch>
              </a:blip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7157344" y="3011412"/>
              <a:ext cx="1884797" cy="1884790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110110" t="-21468" r="-34018" b="-41285"/>
                </a:stretch>
              </a:blipFill>
            </p:spPr>
          </p:sp>
        </p:grpSp>
      </p:grpSp>
      <p:sp>
        <p:nvSpPr>
          <p:cNvPr id="15" name="Freeform 15"/>
          <p:cNvSpPr/>
          <p:nvPr/>
        </p:nvSpPr>
        <p:spPr>
          <a:xfrm>
            <a:off x="6482301" y="4529052"/>
            <a:ext cx="340488" cy="430997"/>
          </a:xfrm>
          <a:custGeom>
            <a:avLst/>
            <a:gdLst/>
            <a:ahLst/>
            <a:cxnLst/>
            <a:rect l="l" t="t" r="r" b="b"/>
            <a:pathLst>
              <a:path w="510732" h="646496">
                <a:moveTo>
                  <a:pt x="0" y="0"/>
                </a:moveTo>
                <a:lnTo>
                  <a:pt x="510732" y="0"/>
                </a:lnTo>
                <a:lnTo>
                  <a:pt x="510732" y="646496"/>
                </a:lnTo>
                <a:lnTo>
                  <a:pt x="0" y="6464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3570200" y="4076831"/>
            <a:ext cx="8916465" cy="4190739"/>
          </a:xfrm>
          <a:custGeom>
            <a:avLst/>
            <a:gdLst/>
            <a:ahLst/>
            <a:cxnLst/>
            <a:rect l="l" t="t" r="r" b="b"/>
            <a:pathLst>
              <a:path w="13374697" h="6286108">
                <a:moveTo>
                  <a:pt x="13374698" y="0"/>
                </a:moveTo>
                <a:lnTo>
                  <a:pt x="0" y="0"/>
                </a:lnTo>
                <a:lnTo>
                  <a:pt x="0" y="6286108"/>
                </a:lnTo>
                <a:lnTo>
                  <a:pt x="13374698" y="6286108"/>
                </a:lnTo>
                <a:lnTo>
                  <a:pt x="133746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85800" y="4343623"/>
            <a:ext cx="1997752" cy="1997752"/>
            <a:chOff x="0" y="0"/>
            <a:chExt cx="3995504" cy="39955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95504" cy="3995504"/>
            </a:xfrm>
            <a:custGeom>
              <a:avLst/>
              <a:gdLst/>
              <a:ahLst/>
              <a:cxnLst/>
              <a:rect l="l" t="t" r="r" b="b"/>
              <a:pathLst>
                <a:path w="3995504" h="3995504">
                  <a:moveTo>
                    <a:pt x="0" y="0"/>
                  </a:moveTo>
                  <a:lnTo>
                    <a:pt x="3995504" y="0"/>
                  </a:lnTo>
                  <a:lnTo>
                    <a:pt x="3995504" y="3995504"/>
                  </a:lnTo>
                  <a:lnTo>
                    <a:pt x="0" y="3995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613923" flipH="1">
            <a:off x="2751624" y="4620265"/>
            <a:ext cx="1241955" cy="804165"/>
          </a:xfrm>
          <a:custGeom>
            <a:avLst/>
            <a:gdLst/>
            <a:ahLst/>
            <a:cxnLst/>
            <a:rect l="l" t="t" r="r" b="b"/>
            <a:pathLst>
              <a:path w="1862932" h="1206248">
                <a:moveTo>
                  <a:pt x="1862932" y="0"/>
                </a:moveTo>
                <a:lnTo>
                  <a:pt x="0" y="0"/>
                </a:lnTo>
                <a:lnTo>
                  <a:pt x="0" y="1206249"/>
                </a:lnTo>
                <a:lnTo>
                  <a:pt x="1862932" y="1206249"/>
                </a:lnTo>
                <a:lnTo>
                  <a:pt x="186293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944885" y="5692110"/>
            <a:ext cx="2139887" cy="1134141"/>
          </a:xfrm>
          <a:custGeom>
            <a:avLst/>
            <a:gdLst/>
            <a:ahLst/>
            <a:cxnLst/>
            <a:rect l="l" t="t" r="r" b="b"/>
            <a:pathLst>
              <a:path w="3209831" h="1701211">
                <a:moveTo>
                  <a:pt x="0" y="0"/>
                </a:moveTo>
                <a:lnTo>
                  <a:pt x="3209831" y="0"/>
                </a:lnTo>
                <a:lnTo>
                  <a:pt x="3209831" y="1701211"/>
                </a:lnTo>
                <a:lnTo>
                  <a:pt x="0" y="170121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29366" y="391437"/>
            <a:ext cx="11533269" cy="553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199">
                <a:solidFill>
                  <a:srgbClr val="ACDD71"/>
                </a:solidFill>
                <a:latin typeface="BIZ UDPMincho"/>
                <a:ea typeface="BIZ UDPMincho"/>
                <a:cs typeface="BIZ UDPMincho"/>
                <a:sym typeface="BIZ UDPMincho"/>
              </a:rPr>
              <a:t>Free Personal Finance Program for High School Girls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9366" y="1369688"/>
            <a:ext cx="6652545" cy="2208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93"/>
              </a:lnSpc>
              <a:spcBef>
                <a:spcPct val="0"/>
              </a:spcBef>
            </a:pPr>
            <a:r>
              <a:rPr lang="en-US" sz="206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Invest in Girls (a program of CEE) invites your high school students to learn about personal finance in a supportive all-girl environment! IIG instructors will teach students the basics of personal finance, how to invest, and help them build professional skills. These programs are online and free to attend.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00240" y="5540937"/>
            <a:ext cx="6652545" cy="3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Share this sign up link with your students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00240" y="5992125"/>
            <a:ext cx="6652545" cy="3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Or visit investingirls.org/for-students/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9BC3F591-57F7-BC38-BDB0-954F32620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055F6-52D6-5210-D416-0A7E06975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7337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Thank you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184D1E-DFA3-373A-0A48-9EF798D9A213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364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top of the earth&#10;&#10;AI-generated content may be incorrect.">
            <a:extLst>
              <a:ext uri="{FF2B5EF4-FFF2-40B4-BE49-F238E27FC236}">
                <a16:creationId xmlns:a16="http://schemas.microsoft.com/office/drawing/2014/main" id="{23741A0B-6F05-E37B-FC7C-06E1D0D50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/>
              <a:t>Session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980" y="2728940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/>
            <a:r>
              <a:rPr lang="en-US" sz="1700" dirty="0"/>
              <a:t>Overall Strategies</a:t>
            </a:r>
          </a:p>
          <a:p>
            <a:pPr marL="514350"/>
            <a:r>
              <a:rPr lang="en-US" sz="1700" dirty="0"/>
              <a:t>Strategies Explained</a:t>
            </a:r>
            <a:endParaRPr lang="en-US" sz="1700" dirty="0">
              <a:ea typeface="Calibri"/>
              <a:cs typeface="Calibri"/>
            </a:endParaRPr>
          </a:p>
          <a:p>
            <a:pPr marL="514350"/>
            <a:r>
              <a:rPr lang="en-US" sz="1700" dirty="0">
                <a:ea typeface="Calibri"/>
                <a:cs typeface="Calibri"/>
              </a:rPr>
              <a:t>Study Strategies</a:t>
            </a:r>
            <a:endParaRPr lang="en-US" sz="1700" dirty="0"/>
          </a:p>
          <a:p>
            <a:pPr marL="514350"/>
            <a:r>
              <a:rPr lang="en-US" sz="1700" dirty="0"/>
              <a:t>ALL THE GRAPHS (well, most of them)</a:t>
            </a:r>
            <a:endParaRPr lang="en-US" sz="1700" dirty="0">
              <a:ea typeface="Calibri"/>
              <a:cs typeface="Calibri"/>
            </a:endParaRPr>
          </a:p>
          <a:p>
            <a:pPr marL="514350"/>
            <a:r>
              <a:rPr lang="en-US" sz="1700" dirty="0"/>
              <a:t>Final Thoughts and Questions – Ask a Reader!</a:t>
            </a:r>
            <a:endParaRPr lang="en-US" sz="1700" dirty="0">
              <a:ea typeface="Calibri"/>
              <a:cs typeface="Calibri"/>
            </a:endParaRPr>
          </a:p>
          <a:p>
            <a:pPr marL="514350"/>
            <a:endParaRPr lang="en-US" sz="1700"/>
          </a:p>
          <a:p>
            <a:pPr marL="514350"/>
            <a:endParaRPr lang="en-US" sz="17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bg1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schemeClr val="bg1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829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CEB29-E1E4-090B-B9AF-E5B4BFBB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1DEE24-F58A-B3AD-E7F4-75FB95655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444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FAD21-7BC7-A2E5-AD6D-767E9D713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A diagram of strategies&#10;&#10;AI-generated content may be incorrect.">
            <a:extLst>
              <a:ext uri="{FF2B5EF4-FFF2-40B4-BE49-F238E27FC236}">
                <a16:creationId xmlns:a16="http://schemas.microsoft.com/office/drawing/2014/main" id="{68AB13D3-9268-BEC3-8459-7049D6CC6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0"/>
            <a:ext cx="12187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3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80FE-F911-E7ED-61BE-809DAD57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Study Strategies- How to Help Your Kiddos!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FD927-8261-4008-2F76-CBBAA683DD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37034" y="2198362"/>
            <a:ext cx="4958966" cy="3917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>
                <a:latin typeface="+mn-lt"/>
                <a:ea typeface="+mn-ea"/>
              </a:rPr>
              <a:t>AP Classroom Practice Sets – Multiple Choice</a:t>
            </a:r>
          </a:p>
          <a:p>
            <a:r>
              <a:rPr lang="en-US" sz="1900">
                <a:latin typeface="+mn-lt"/>
                <a:ea typeface="+mn-ea"/>
              </a:rPr>
              <a:t>AP Classroom FRQ Practice – Student Graded </a:t>
            </a:r>
          </a:p>
          <a:p>
            <a:r>
              <a:rPr lang="en-US" sz="1900">
                <a:latin typeface="+mn-lt"/>
                <a:ea typeface="+mn-ea"/>
              </a:rPr>
              <a:t>FRQ Grading in Class</a:t>
            </a:r>
          </a:p>
          <a:p>
            <a:r>
              <a:rPr lang="en-US" sz="1900">
                <a:latin typeface="+mn-lt"/>
                <a:ea typeface="+mn-ea"/>
              </a:rPr>
              <a:t>Take the time – give practice exams!</a:t>
            </a:r>
          </a:p>
          <a:p>
            <a:pPr lvl="1"/>
            <a:r>
              <a:rPr lang="en-US" sz="1900">
                <a:latin typeface="+mn-lt"/>
                <a:ea typeface="+mn-ea"/>
              </a:rPr>
              <a:t>Test Item Analysis – Topical/based on unit</a:t>
            </a:r>
          </a:p>
          <a:p>
            <a:r>
              <a:rPr lang="en-US" sz="1900">
                <a:latin typeface="+mn-lt"/>
                <a:ea typeface="+mn-ea"/>
              </a:rPr>
              <a:t>Test Corrections? Retakes? </a:t>
            </a:r>
          </a:p>
          <a:p>
            <a:pPr lvl="1"/>
            <a:r>
              <a:rPr lang="en-US" sz="1900">
                <a:latin typeface="+mn-lt"/>
                <a:ea typeface="+mn-ea"/>
              </a:rPr>
              <a:t>Item analysis: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>
                <a:latin typeface="+mn-lt"/>
                <a:ea typeface="+mn-ea"/>
              </a:rPr>
              <a:t>Incorrect: Why did you get the question wrong?  Why was your answer incorrect?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>
                <a:latin typeface="+mn-lt"/>
                <a:ea typeface="+mn-ea"/>
              </a:rPr>
              <a:t>Correct: What is the correct answer? Why is it correct?</a:t>
            </a:r>
          </a:p>
        </p:txBody>
      </p:sp>
      <p:pic>
        <p:nvPicPr>
          <p:cNvPr id="6" name="Picture 5" descr="6 Proven Study Strategies To Take Studying To The Next Level! — Young  Scholars Academy">
            <a:extLst>
              <a:ext uri="{FF2B5EF4-FFF2-40B4-BE49-F238E27FC236}">
                <a16:creationId xmlns:a16="http://schemas.microsoft.com/office/drawing/2014/main" id="{EB406B51-6486-9D6B-F1EC-1949565F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350981"/>
            <a:ext cx="4788505" cy="3423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6F989D-99B0-EF0F-BBF0-E99B6597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836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5"/>
          <p:cNvSpPr/>
          <p:nvPr/>
        </p:nvSpPr>
        <p:spPr>
          <a:xfrm rot="5339978">
            <a:off x="4308921" y="1459368"/>
            <a:ext cx="3574145" cy="306526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30" name="Google Shape;1230;p25"/>
          <p:cNvSpPr/>
          <p:nvPr/>
        </p:nvSpPr>
        <p:spPr>
          <a:xfrm rot="5580140">
            <a:off x="7912342" y="1459216"/>
            <a:ext cx="3574105" cy="306502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31" name="Google Shape;1231;p25"/>
          <p:cNvSpPr/>
          <p:nvPr/>
        </p:nvSpPr>
        <p:spPr>
          <a:xfrm rot="5339978">
            <a:off x="705741" y="1459202"/>
            <a:ext cx="3574145" cy="306485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32" name="Google Shape;1232;p25"/>
          <p:cNvSpPr txBox="1">
            <a:spLocks noGrp="1"/>
          </p:cNvSpPr>
          <p:nvPr>
            <p:ph type="subTitle" idx="1"/>
          </p:nvPr>
        </p:nvSpPr>
        <p:spPr>
          <a:xfrm>
            <a:off x="802191" y="4712416"/>
            <a:ext cx="3391770" cy="1913442"/>
          </a:xfrm>
          <a:prstGeom prst="rect">
            <a:avLst/>
          </a:prstGeom>
        </p:spPr>
        <p:txBody>
          <a:bodyPr spcFirstLastPara="1" wrap="square" lIns="123333" tIns="123333" rIns="123333" bIns="1233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/>
                </a:solidFill>
              </a:rPr>
              <a:t>PPC concave to origin: </a:t>
            </a:r>
            <a:endParaRPr lang="en-US" sz="160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/>
                </a:solidFill>
              </a:rPr>
              <a:t>-Points A, B, C –productively efficient</a:t>
            </a:r>
            <a:endParaRPr sz="160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/>
                </a:solidFill>
              </a:rPr>
              <a:t>-Point E –unattainable given resources</a:t>
            </a:r>
            <a:endParaRPr sz="160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/>
                </a:solidFill>
              </a:rPr>
              <a:t>-Point D – inefficient/some resources unemployed </a:t>
            </a:r>
            <a:endParaRPr sz="1600">
              <a:solidFill>
                <a:schemeClr val="bg1"/>
              </a:solidFill>
            </a:endParaRPr>
          </a:p>
        </p:txBody>
      </p:sp>
      <p:sp>
        <p:nvSpPr>
          <p:cNvPr id="1233" name="Google Shape;1233;p25"/>
          <p:cNvSpPr txBox="1">
            <a:spLocks noGrp="1"/>
          </p:cNvSpPr>
          <p:nvPr>
            <p:ph type="subTitle" idx="2"/>
          </p:nvPr>
        </p:nvSpPr>
        <p:spPr>
          <a:xfrm>
            <a:off x="4567300" y="4946259"/>
            <a:ext cx="3060000" cy="1451200"/>
          </a:xfrm>
          <a:prstGeom prst="rect">
            <a:avLst/>
          </a:prstGeom>
        </p:spPr>
        <p:txBody>
          <a:bodyPr spcFirstLastPara="1" wrap="square" lIns="123333" tIns="123333" rIns="123333" bIns="1233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 dirty="0">
                <a:solidFill>
                  <a:schemeClr val="bg1"/>
                </a:solidFill>
              </a:rPr>
              <a:t>PPC shift due to increase in improvements to factors of production for one product (corn) </a:t>
            </a:r>
            <a:endParaRPr sz="1850" dirty="0">
              <a:solidFill>
                <a:schemeClr val="bg1"/>
              </a:solidFill>
            </a:endParaRPr>
          </a:p>
        </p:txBody>
      </p:sp>
      <p:sp>
        <p:nvSpPr>
          <p:cNvPr id="1234" name="Google Shape;1234;p25"/>
          <p:cNvSpPr txBox="1">
            <a:spLocks noGrp="1"/>
          </p:cNvSpPr>
          <p:nvPr>
            <p:ph type="subTitle" idx="3"/>
          </p:nvPr>
        </p:nvSpPr>
        <p:spPr>
          <a:xfrm>
            <a:off x="8169367" y="4946259"/>
            <a:ext cx="3060000" cy="1451200"/>
          </a:xfrm>
          <a:prstGeom prst="rect">
            <a:avLst/>
          </a:prstGeom>
        </p:spPr>
        <p:txBody>
          <a:bodyPr spcFirstLastPara="1" wrap="square" lIns="123333" tIns="123333" rIns="123333" bIns="1233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 dirty="0">
                <a:solidFill>
                  <a:schemeClr val="bg1"/>
                </a:solidFill>
              </a:rPr>
              <a:t>PPC showing increasing opportunity costs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1235" name="Google Shape;1235;p25"/>
          <p:cNvSpPr txBox="1">
            <a:spLocks noGrp="1"/>
          </p:cNvSpPr>
          <p:nvPr>
            <p:ph type="title"/>
          </p:nvPr>
        </p:nvSpPr>
        <p:spPr>
          <a:xfrm>
            <a:off x="424967" y="451200"/>
            <a:ext cx="11342000" cy="763600"/>
          </a:xfrm>
          <a:prstGeom prst="rect">
            <a:avLst/>
          </a:prstGeom>
        </p:spPr>
        <p:txBody>
          <a:bodyPr spcFirstLastPara="1" wrap="square" lIns="123333" tIns="123333" rIns="123333" bIns="1233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/>
                </a:solidFill>
              </a:rPr>
              <a:t>Unit 1, Topic 1.3: Production Possibilities Curve (Frontier)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36" name="Google Shape;1236;p25"/>
          <p:cNvSpPr txBox="1"/>
          <p:nvPr/>
        </p:nvSpPr>
        <p:spPr>
          <a:xfrm>
            <a:off x="963000" y="6586400"/>
            <a:ext cx="10266000" cy="2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 u="sng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1237" name="Google Shape;1237;p25"/>
          <p:cNvPicPr preferRelativeResize="0"/>
          <p:nvPr/>
        </p:nvPicPr>
        <p:blipFill rotWithShape="1">
          <a:blip r:embed="rId3">
            <a:alphaModFix amt="30000"/>
          </a:blip>
          <a:srcRect l="8256" t="11875" r="15150" b="13713"/>
          <a:stretch/>
        </p:blipFill>
        <p:spPr>
          <a:xfrm rot="8644719">
            <a:off x="875136" y="1091053"/>
            <a:ext cx="928563" cy="54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25"/>
          <p:cNvPicPr preferRelativeResize="0"/>
          <p:nvPr/>
        </p:nvPicPr>
        <p:blipFill rotWithShape="1">
          <a:blip r:embed="rId4">
            <a:alphaModFix amt="20000"/>
          </a:blip>
          <a:srcRect l="8462" t="13804" r="18459" b="13804"/>
          <a:stretch/>
        </p:blipFill>
        <p:spPr>
          <a:xfrm rot="5400139">
            <a:off x="4105617" y="1541085"/>
            <a:ext cx="940231" cy="5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25"/>
          <p:cNvPicPr preferRelativeResize="0"/>
          <p:nvPr/>
        </p:nvPicPr>
        <p:blipFill rotWithShape="1">
          <a:blip r:embed="rId4">
            <a:alphaModFix amt="20000"/>
          </a:blip>
          <a:srcRect l="8462" t="13804" r="18459" b="13804"/>
          <a:stretch/>
        </p:blipFill>
        <p:spPr>
          <a:xfrm rot="7712439">
            <a:off x="10668983" y="4213185"/>
            <a:ext cx="940231" cy="5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25"/>
          <p:cNvPicPr preferRelativeResize="0"/>
          <p:nvPr/>
        </p:nvPicPr>
        <p:blipFill rotWithShape="1">
          <a:blip r:embed="rId5">
            <a:alphaModFix/>
          </a:blip>
          <a:srcRect l="5356"/>
          <a:stretch/>
        </p:blipFill>
        <p:spPr>
          <a:xfrm>
            <a:off x="929401" y="1825934"/>
            <a:ext cx="3001100" cy="21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7144">
            <a:off x="8191874" y="1731160"/>
            <a:ext cx="2903721" cy="252095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1242" name="Google Shape;124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6201" y="2034066"/>
            <a:ext cx="2899567" cy="2463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8" ma:contentTypeDescription="Create a new document." ma:contentTypeScope="" ma:versionID="f6be8582c19e43aabdc72bd849ceb1d4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4af3f7936726ea7699b4002a52923267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Props1.xml><?xml version="1.0" encoding="utf-8"?>
<ds:datastoreItem xmlns:ds="http://schemas.openxmlformats.org/officeDocument/2006/customXml" ds:itemID="{71D51233-BD51-4731-ADE8-2AC5DB2022A3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51F743-C0A0-4E7E-B51E-35DF69ECFFB2}">
  <ds:schemaRefs>
    <ds:schemaRef ds:uri="742ad430-3572-48e8-b446-46b1d42ed47a"/>
    <ds:schemaRef ds:uri="74616181-94ba-4823-8a07-43739609fc94"/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40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Strategies- How to Help Your Kiddos!</vt:lpstr>
      <vt:lpstr>Unit 1, Topic 1.3: Production Possibilities Curve (Frontier)</vt:lpstr>
      <vt:lpstr>Changes in Demand</vt:lpstr>
      <vt:lpstr>Changes in Supply</vt:lpstr>
      <vt:lpstr>Changes in Demand &amp; Supply</vt:lpstr>
      <vt:lpstr>PowerPoint Presentation</vt:lpstr>
      <vt:lpstr>PowerPoint Presentation</vt:lpstr>
      <vt:lpstr>Unit 2, Topic 2.3: Price Elasticity of Demand </vt:lpstr>
      <vt:lpstr>Using the TR Test for Elasticity </vt:lpstr>
      <vt:lpstr>TR Test in Action</vt:lpstr>
      <vt:lpstr>Unit 2, Topic 2.4: Price Elasticity of Supply</vt:lpstr>
      <vt:lpstr>Unit 2, Topic 2.6: Market Equilibrium and Consumer and Producer Surplus </vt:lpstr>
      <vt:lpstr>Unit 2, Topic 2.7: Market Disequilibrium and Changes in Equilibrium Simultaneous Shifts in Supply &amp; Demand</vt:lpstr>
      <vt:lpstr>Unit 2, Topic 2.8: The Effects of Government Intervention in Markets  (Price Controls)</vt:lpstr>
      <vt:lpstr>Tax Incidence  (2.8 Government Intervention in Markets)</vt:lpstr>
      <vt:lpstr>Topic 2.9 International Trade</vt:lpstr>
      <vt:lpstr>Production and Costs</vt:lpstr>
      <vt:lpstr>Topic 3.2 Short Run Production Costs</vt:lpstr>
      <vt:lpstr>Topic 3.3 Long Run Production Costs</vt:lpstr>
      <vt:lpstr>Topic 3.5 Profit Maximization</vt:lpstr>
      <vt:lpstr>To remain open or shut down? </vt:lpstr>
      <vt:lpstr>Topic 3.7 Perfect Competition </vt:lpstr>
      <vt:lpstr>Monopoly</vt:lpstr>
      <vt:lpstr>Monopolistic Competition</vt:lpstr>
      <vt:lpstr>Factor Markets: PC and Monopsony</vt:lpstr>
      <vt:lpstr>Positive Externalities</vt:lpstr>
      <vt:lpstr>Negative Externalities</vt:lpstr>
      <vt:lpstr>Thoughts/Questions - Ask a Reader!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203</cp:revision>
  <dcterms:created xsi:type="dcterms:W3CDTF">2022-05-10T21:20:13Z</dcterms:created>
  <dcterms:modified xsi:type="dcterms:W3CDTF">2025-02-25T18:41:05Z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